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gif" ContentType="image/gi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97"/>
    <p:restoredTop sz="91867"/>
  </p:normalViewPr>
  <p:slideViewPr>
    <p:cSldViewPr snapToGrid="0" snapToObjects="1">
      <p:cViewPr>
        <p:scale>
          <a:sx n="86" d="100"/>
          <a:sy n="86" d="100"/>
        </p:scale>
        <p:origin x="14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4" Type="http://schemas.openxmlformats.org/officeDocument/2006/relationships/image" Target="../media/image4.jpg"/><Relationship Id="rId1" Type="http://schemas.openxmlformats.org/officeDocument/2006/relationships/image" Target="../media/image1.png"/><Relationship Id="rId2" Type="http://schemas.openxmlformats.org/officeDocument/2006/relationships/image" Target="../media/image2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4" Type="http://schemas.openxmlformats.org/officeDocument/2006/relationships/image" Target="../media/image4.jpg"/><Relationship Id="rId1" Type="http://schemas.openxmlformats.org/officeDocument/2006/relationships/image" Target="../media/image1.png"/><Relationship Id="rId2" Type="http://schemas.openxmlformats.org/officeDocument/2006/relationships/image" Target="../media/image2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E75512-278F-924E-A3D4-EEA52A2BB7A8}" type="doc">
      <dgm:prSet loTypeId="urn:microsoft.com/office/officeart/2005/8/layout/vList3" loCatId="" qsTypeId="urn:microsoft.com/office/officeart/2005/8/quickstyle/simple4" qsCatId="simple" csTypeId="urn:microsoft.com/office/officeart/2005/8/colors/colorful4" csCatId="colorful" phldr="1"/>
      <dgm:spPr/>
    </dgm:pt>
    <dgm:pt modelId="{84ABAE54-2E85-0D45-81F4-54F143C146E4}">
      <dgm:prSet phldrT="[Text]" custT="1"/>
      <dgm:spPr/>
      <dgm:t>
        <a:bodyPr/>
        <a:lstStyle/>
        <a:p>
          <a:pPr algn="l"/>
          <a:r>
            <a:rPr lang="en-US" sz="2400" dirty="0" smtClean="0"/>
            <a:t>1. </a:t>
          </a:r>
          <a:r>
            <a:rPr lang="en-US" sz="2400" dirty="0" err="1" smtClean="0"/>
            <a:t>Tidak</a:t>
          </a:r>
          <a:r>
            <a:rPr lang="en-US" sz="2400" dirty="0" smtClean="0"/>
            <a:t> </a:t>
          </a:r>
          <a:r>
            <a:rPr lang="en-US" sz="2400" dirty="0" err="1" smtClean="0"/>
            <a:t>Dianggap</a:t>
          </a:r>
          <a:r>
            <a:rPr lang="en-US" sz="2400" dirty="0" smtClean="0"/>
            <a:t> </a:t>
          </a:r>
          <a:r>
            <a:rPr lang="en-US" sz="2400" dirty="0" err="1" smtClean="0"/>
            <a:t>sebagai</a:t>
          </a:r>
          <a:r>
            <a:rPr lang="en-US" sz="2400" dirty="0" smtClean="0"/>
            <a:t> </a:t>
          </a:r>
          <a:r>
            <a:rPr lang="en-US" sz="2400" dirty="0" err="1" smtClean="0"/>
            <a:t>Sakit</a:t>
          </a:r>
          <a:endParaRPr lang="en-US" sz="2400" dirty="0"/>
        </a:p>
      </dgm:t>
    </dgm:pt>
    <dgm:pt modelId="{BBF49F94-8E29-1542-BB3D-2D8C888FC700}" type="parTrans" cxnId="{3C11A75A-9C23-C74D-AC85-63845DD1A71A}">
      <dgm:prSet/>
      <dgm:spPr/>
      <dgm:t>
        <a:bodyPr/>
        <a:lstStyle/>
        <a:p>
          <a:endParaRPr lang="en-US"/>
        </a:p>
      </dgm:t>
    </dgm:pt>
    <dgm:pt modelId="{DF7A1B0E-1D76-5947-8EF9-69B589580DE3}" type="sibTrans" cxnId="{3C11A75A-9C23-C74D-AC85-63845DD1A71A}">
      <dgm:prSet/>
      <dgm:spPr/>
      <dgm:t>
        <a:bodyPr/>
        <a:lstStyle/>
        <a:p>
          <a:endParaRPr lang="en-US"/>
        </a:p>
      </dgm:t>
    </dgm:pt>
    <dgm:pt modelId="{7535877D-F3A2-A346-B0FA-BB4BE916C14A}">
      <dgm:prSet phldrT="[Text]" custT="1"/>
      <dgm:spPr/>
      <dgm:t>
        <a:bodyPr/>
        <a:lstStyle/>
        <a:p>
          <a:pPr algn="l"/>
          <a:r>
            <a:rPr lang="en-US" sz="2400" dirty="0" smtClean="0">
              <a:solidFill>
                <a:srgbClr val="000000"/>
              </a:solidFill>
            </a:rPr>
            <a:t>2. </a:t>
          </a:r>
          <a:r>
            <a:rPr lang="en-US" sz="2400" dirty="0" err="1" smtClean="0">
              <a:solidFill>
                <a:srgbClr val="000000"/>
              </a:solidFill>
            </a:rPr>
            <a:t>Dianggap</a:t>
          </a:r>
          <a:r>
            <a:rPr lang="en-US" sz="2400" dirty="0" smtClean="0">
              <a:solidFill>
                <a:srgbClr val="000000"/>
              </a:solidFill>
            </a:rPr>
            <a:t> </a:t>
          </a:r>
          <a:r>
            <a:rPr lang="en-US" sz="2400" dirty="0" err="1" smtClean="0">
              <a:solidFill>
                <a:srgbClr val="000000"/>
              </a:solidFill>
            </a:rPr>
            <a:t>sebagai</a:t>
          </a:r>
          <a:r>
            <a:rPr lang="en-US" sz="2400" dirty="0" smtClean="0">
              <a:solidFill>
                <a:srgbClr val="000000"/>
              </a:solidFill>
            </a:rPr>
            <a:t> </a:t>
          </a:r>
          <a:r>
            <a:rPr lang="en-US" sz="2400" dirty="0" err="1" smtClean="0">
              <a:solidFill>
                <a:srgbClr val="000000"/>
              </a:solidFill>
            </a:rPr>
            <a:t>sakit</a:t>
          </a:r>
          <a:endParaRPr lang="en-US" sz="2400" dirty="0">
            <a:solidFill>
              <a:srgbClr val="000000"/>
            </a:solidFill>
          </a:endParaRPr>
        </a:p>
      </dgm:t>
    </dgm:pt>
    <dgm:pt modelId="{1F1E94CD-9D09-5949-887B-1F7ABADAD20E}" type="parTrans" cxnId="{1E1D01CB-7C19-F144-8779-7C85839227E7}">
      <dgm:prSet/>
      <dgm:spPr/>
      <dgm:t>
        <a:bodyPr/>
        <a:lstStyle/>
        <a:p>
          <a:endParaRPr lang="en-US"/>
        </a:p>
      </dgm:t>
    </dgm:pt>
    <dgm:pt modelId="{F80A28EA-7D39-0643-8B4E-22D70A6892A7}" type="sibTrans" cxnId="{1E1D01CB-7C19-F144-8779-7C85839227E7}">
      <dgm:prSet/>
      <dgm:spPr/>
      <dgm:t>
        <a:bodyPr/>
        <a:lstStyle/>
        <a:p>
          <a:endParaRPr lang="en-US"/>
        </a:p>
      </dgm:t>
    </dgm:pt>
    <dgm:pt modelId="{EE77E365-4CCA-C64D-A4E6-0E84FDAD6135}">
      <dgm:prSet phldrT="[Text]" custT="1"/>
      <dgm:spPr/>
      <dgm:t>
        <a:bodyPr/>
        <a:lstStyle/>
        <a:p>
          <a:pPr algn="l"/>
          <a:r>
            <a:rPr lang="en-US" sz="2400" dirty="0" smtClean="0">
              <a:solidFill>
                <a:srgbClr val="000000"/>
              </a:solidFill>
            </a:rPr>
            <a:t>3. </a:t>
          </a:r>
          <a:r>
            <a:rPr lang="en-US" sz="2400" dirty="0" err="1" smtClean="0">
              <a:solidFill>
                <a:srgbClr val="000000"/>
              </a:solidFill>
            </a:rPr>
            <a:t>Bukan</a:t>
          </a:r>
          <a:r>
            <a:rPr lang="en-US" sz="2400" dirty="0" smtClean="0">
              <a:solidFill>
                <a:srgbClr val="000000"/>
              </a:solidFill>
            </a:rPr>
            <a:t> </a:t>
          </a:r>
          <a:r>
            <a:rPr lang="en-US" sz="2400" dirty="0" err="1" smtClean="0">
              <a:solidFill>
                <a:srgbClr val="000000"/>
              </a:solidFill>
            </a:rPr>
            <a:t>dianggap</a:t>
          </a:r>
          <a:r>
            <a:rPr lang="en-US" sz="2400" dirty="0" smtClean="0">
              <a:solidFill>
                <a:srgbClr val="000000"/>
              </a:solidFill>
            </a:rPr>
            <a:t> </a:t>
          </a:r>
          <a:r>
            <a:rPr lang="en-US" sz="2400" dirty="0" err="1" smtClean="0">
              <a:solidFill>
                <a:srgbClr val="000000"/>
              </a:solidFill>
            </a:rPr>
            <a:t>sebagai</a:t>
          </a:r>
          <a:r>
            <a:rPr lang="en-US" sz="2400" dirty="0" smtClean="0">
              <a:solidFill>
                <a:srgbClr val="000000"/>
              </a:solidFill>
            </a:rPr>
            <a:t> </a:t>
          </a:r>
          <a:r>
            <a:rPr lang="en-US" sz="2400" dirty="0" err="1" smtClean="0">
              <a:solidFill>
                <a:srgbClr val="000000"/>
              </a:solidFill>
            </a:rPr>
            <a:t>sakit</a:t>
          </a:r>
          <a:endParaRPr lang="en-US" sz="2400" dirty="0">
            <a:solidFill>
              <a:srgbClr val="000000"/>
            </a:solidFill>
          </a:endParaRPr>
        </a:p>
      </dgm:t>
    </dgm:pt>
    <dgm:pt modelId="{E1C16F45-8AAA-C94E-9C9D-58FEB01AF45C}" type="parTrans" cxnId="{699053B6-D2AF-134B-9DDB-46BEB8B7B430}">
      <dgm:prSet/>
      <dgm:spPr/>
      <dgm:t>
        <a:bodyPr/>
        <a:lstStyle/>
        <a:p>
          <a:endParaRPr lang="en-US"/>
        </a:p>
      </dgm:t>
    </dgm:pt>
    <dgm:pt modelId="{E5909750-F3E9-544B-9883-B9B30C956F8C}" type="sibTrans" cxnId="{699053B6-D2AF-134B-9DDB-46BEB8B7B430}">
      <dgm:prSet/>
      <dgm:spPr/>
      <dgm:t>
        <a:bodyPr/>
        <a:lstStyle/>
        <a:p>
          <a:endParaRPr lang="en-US"/>
        </a:p>
      </dgm:t>
    </dgm:pt>
    <dgm:pt modelId="{59102950-A40E-DE44-A62A-5A0A5C1BBFF2}">
      <dgm:prSet phldrT="[Text]" custT="1"/>
      <dgm:spPr/>
      <dgm:t>
        <a:bodyPr/>
        <a:lstStyle/>
        <a:p>
          <a:pPr algn="l"/>
          <a:r>
            <a:rPr lang="en-US" sz="2400" dirty="0" smtClean="0">
              <a:solidFill>
                <a:srgbClr val="000000"/>
              </a:solidFill>
            </a:rPr>
            <a:t>4. </a:t>
          </a:r>
          <a:r>
            <a:rPr lang="en-US" sz="2400" dirty="0" err="1" smtClean="0">
              <a:solidFill>
                <a:srgbClr val="000000"/>
              </a:solidFill>
            </a:rPr>
            <a:t>Melawan</a:t>
          </a:r>
          <a:r>
            <a:rPr lang="en-US" sz="2400" dirty="0" smtClean="0">
              <a:solidFill>
                <a:srgbClr val="000000"/>
              </a:solidFill>
            </a:rPr>
            <a:t> </a:t>
          </a:r>
          <a:r>
            <a:rPr lang="en-US" sz="2400" dirty="0" err="1" smtClean="0">
              <a:solidFill>
                <a:srgbClr val="000000"/>
              </a:solidFill>
            </a:rPr>
            <a:t>diskriminasi</a:t>
          </a:r>
          <a:r>
            <a:rPr lang="en-US" sz="2400" dirty="0" smtClean="0">
              <a:solidFill>
                <a:srgbClr val="000000"/>
              </a:solidFill>
            </a:rPr>
            <a:t> </a:t>
          </a:r>
          <a:r>
            <a:rPr lang="en-US" sz="2400" dirty="0" err="1" smtClean="0">
              <a:solidFill>
                <a:srgbClr val="000000"/>
              </a:solidFill>
            </a:rPr>
            <a:t>terhadap</a:t>
          </a:r>
          <a:r>
            <a:rPr lang="en-US" sz="2400" dirty="0" smtClean="0">
              <a:solidFill>
                <a:srgbClr val="000000"/>
              </a:solidFill>
            </a:rPr>
            <a:t> </a:t>
          </a:r>
          <a:r>
            <a:rPr lang="en-US" sz="2400" dirty="0" err="1" smtClean="0">
              <a:solidFill>
                <a:srgbClr val="000000"/>
              </a:solidFill>
            </a:rPr>
            <a:t>gg</a:t>
          </a:r>
          <a:r>
            <a:rPr lang="en-US" sz="2400" dirty="0" smtClean="0">
              <a:solidFill>
                <a:srgbClr val="000000"/>
              </a:solidFill>
            </a:rPr>
            <a:t>. mental</a:t>
          </a:r>
          <a:endParaRPr lang="en-US" sz="2400" dirty="0">
            <a:solidFill>
              <a:srgbClr val="000000"/>
            </a:solidFill>
          </a:endParaRPr>
        </a:p>
      </dgm:t>
    </dgm:pt>
    <dgm:pt modelId="{106939E0-FB27-7941-8414-06249D7AF7A9}" type="parTrans" cxnId="{2F9C9B21-7DB9-DF4D-AE65-1511F58B1EBF}">
      <dgm:prSet/>
      <dgm:spPr/>
      <dgm:t>
        <a:bodyPr/>
        <a:lstStyle/>
        <a:p>
          <a:endParaRPr lang="en-US"/>
        </a:p>
      </dgm:t>
    </dgm:pt>
    <dgm:pt modelId="{6DF17D43-F7E2-DA4D-BE85-43B9D13A6563}" type="sibTrans" cxnId="{2F9C9B21-7DB9-DF4D-AE65-1511F58B1EBF}">
      <dgm:prSet/>
      <dgm:spPr/>
      <dgm:t>
        <a:bodyPr/>
        <a:lstStyle/>
        <a:p>
          <a:endParaRPr lang="en-US"/>
        </a:p>
      </dgm:t>
    </dgm:pt>
    <dgm:pt modelId="{820C22A9-8D39-D641-AF51-9B46D0E28913}" type="pres">
      <dgm:prSet presAssocID="{2EE75512-278F-924E-A3D4-EEA52A2BB7A8}" presName="linearFlow" presStyleCnt="0">
        <dgm:presLayoutVars>
          <dgm:dir/>
          <dgm:resizeHandles val="exact"/>
        </dgm:presLayoutVars>
      </dgm:prSet>
      <dgm:spPr/>
    </dgm:pt>
    <dgm:pt modelId="{BE3ACAFE-0D26-D048-9550-A3729650B6AB}" type="pres">
      <dgm:prSet presAssocID="{84ABAE54-2E85-0D45-81F4-54F143C146E4}" presName="composite" presStyleCnt="0"/>
      <dgm:spPr/>
    </dgm:pt>
    <dgm:pt modelId="{DCD8E35D-BB62-1A4D-9DAA-DE902CA042BF}" type="pres">
      <dgm:prSet presAssocID="{84ABAE54-2E85-0D45-81F4-54F143C146E4}" presName="imgShp" presStyleLbl="fgImgPlac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</dgm:pt>
    <dgm:pt modelId="{FB6EC5F5-1C18-B145-8F6C-8EF4ECAB2675}" type="pres">
      <dgm:prSet presAssocID="{84ABAE54-2E85-0D45-81F4-54F143C146E4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294D6C-EE26-0C45-A92C-6F197D09CCBD}" type="pres">
      <dgm:prSet presAssocID="{DF7A1B0E-1D76-5947-8EF9-69B589580DE3}" presName="spacing" presStyleCnt="0"/>
      <dgm:spPr/>
    </dgm:pt>
    <dgm:pt modelId="{A8EEEEDC-6E1E-194F-9D8F-19A66B0683BA}" type="pres">
      <dgm:prSet presAssocID="{7535877D-F3A2-A346-B0FA-BB4BE916C14A}" presName="composite" presStyleCnt="0"/>
      <dgm:spPr/>
    </dgm:pt>
    <dgm:pt modelId="{6FC220D6-5AD0-6D40-91F8-FE7DF787BEEC}" type="pres">
      <dgm:prSet presAssocID="{7535877D-F3A2-A346-B0FA-BB4BE916C14A}" presName="imgShp" presStyleLbl="fgImgPlace1" presStyleIdx="1" presStyleCnt="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</dgm:spPr>
    </dgm:pt>
    <dgm:pt modelId="{FF655F78-0D11-4747-A291-5402ED116C27}" type="pres">
      <dgm:prSet presAssocID="{7535877D-F3A2-A346-B0FA-BB4BE916C14A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04261D-26C6-5D4A-BE4B-9146A51065CE}" type="pres">
      <dgm:prSet presAssocID="{F80A28EA-7D39-0643-8B4E-22D70A6892A7}" presName="spacing" presStyleCnt="0"/>
      <dgm:spPr/>
    </dgm:pt>
    <dgm:pt modelId="{B0CC7271-5C40-A44C-BFE4-4B924F5041FD}" type="pres">
      <dgm:prSet presAssocID="{EE77E365-4CCA-C64D-A4E6-0E84FDAD6135}" presName="composite" presStyleCnt="0"/>
      <dgm:spPr/>
    </dgm:pt>
    <dgm:pt modelId="{4503D7AF-8AB8-2748-8228-ECEA35B8CA3E}" type="pres">
      <dgm:prSet presAssocID="{EE77E365-4CCA-C64D-A4E6-0E84FDAD6135}" presName="imgShp" presStyleLbl="fgImgPlace1" presStyleIdx="2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C14C2B71-D6C8-C847-8A8F-A2CD6574B4F2}" type="pres">
      <dgm:prSet presAssocID="{EE77E365-4CCA-C64D-A4E6-0E84FDAD6135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BFBCD3-6F61-7A4A-867B-A26CB9C41C35}" type="pres">
      <dgm:prSet presAssocID="{E5909750-F3E9-544B-9883-B9B30C956F8C}" presName="spacing" presStyleCnt="0"/>
      <dgm:spPr/>
    </dgm:pt>
    <dgm:pt modelId="{9CB268A9-BFB3-C649-9C7F-10D6FD951EF5}" type="pres">
      <dgm:prSet presAssocID="{59102950-A40E-DE44-A62A-5A0A5C1BBFF2}" presName="composite" presStyleCnt="0"/>
      <dgm:spPr/>
    </dgm:pt>
    <dgm:pt modelId="{FAF0CDC1-1D6C-7349-95CB-8A4F888779B4}" type="pres">
      <dgm:prSet presAssocID="{59102950-A40E-DE44-A62A-5A0A5C1BBFF2}" presName="imgShp" presStyleLbl="fgImgPlace1" presStyleIdx="3" presStyleCnt="4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C7BBB5D3-CA4A-6144-94F1-C07DB9F0EF69}" type="pres">
      <dgm:prSet presAssocID="{59102950-A40E-DE44-A62A-5A0A5C1BBFF2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C11A75A-9C23-C74D-AC85-63845DD1A71A}" srcId="{2EE75512-278F-924E-A3D4-EEA52A2BB7A8}" destId="{84ABAE54-2E85-0D45-81F4-54F143C146E4}" srcOrd="0" destOrd="0" parTransId="{BBF49F94-8E29-1542-BB3D-2D8C888FC700}" sibTransId="{DF7A1B0E-1D76-5947-8EF9-69B589580DE3}"/>
    <dgm:cxn modelId="{0B31C110-2DE3-2046-A824-551BCE0F3500}" type="presOf" srcId="{84ABAE54-2E85-0D45-81F4-54F143C146E4}" destId="{FB6EC5F5-1C18-B145-8F6C-8EF4ECAB2675}" srcOrd="0" destOrd="0" presId="urn:microsoft.com/office/officeart/2005/8/layout/vList3"/>
    <dgm:cxn modelId="{699053B6-D2AF-134B-9DDB-46BEB8B7B430}" srcId="{2EE75512-278F-924E-A3D4-EEA52A2BB7A8}" destId="{EE77E365-4CCA-C64D-A4E6-0E84FDAD6135}" srcOrd="2" destOrd="0" parTransId="{E1C16F45-8AAA-C94E-9C9D-58FEB01AF45C}" sibTransId="{E5909750-F3E9-544B-9883-B9B30C956F8C}"/>
    <dgm:cxn modelId="{2F9C9B21-7DB9-DF4D-AE65-1511F58B1EBF}" srcId="{2EE75512-278F-924E-A3D4-EEA52A2BB7A8}" destId="{59102950-A40E-DE44-A62A-5A0A5C1BBFF2}" srcOrd="3" destOrd="0" parTransId="{106939E0-FB27-7941-8414-06249D7AF7A9}" sibTransId="{6DF17D43-F7E2-DA4D-BE85-43B9D13A6563}"/>
    <dgm:cxn modelId="{1E1D01CB-7C19-F144-8779-7C85839227E7}" srcId="{2EE75512-278F-924E-A3D4-EEA52A2BB7A8}" destId="{7535877D-F3A2-A346-B0FA-BB4BE916C14A}" srcOrd="1" destOrd="0" parTransId="{1F1E94CD-9D09-5949-887B-1F7ABADAD20E}" sibTransId="{F80A28EA-7D39-0643-8B4E-22D70A6892A7}"/>
    <dgm:cxn modelId="{1BDA18C1-7BEA-1345-BD0A-CE752C005205}" type="presOf" srcId="{EE77E365-4CCA-C64D-A4E6-0E84FDAD6135}" destId="{C14C2B71-D6C8-C847-8A8F-A2CD6574B4F2}" srcOrd="0" destOrd="0" presId="urn:microsoft.com/office/officeart/2005/8/layout/vList3"/>
    <dgm:cxn modelId="{913EE8C3-2369-084B-92F1-2A08559EE553}" type="presOf" srcId="{59102950-A40E-DE44-A62A-5A0A5C1BBFF2}" destId="{C7BBB5D3-CA4A-6144-94F1-C07DB9F0EF69}" srcOrd="0" destOrd="0" presId="urn:microsoft.com/office/officeart/2005/8/layout/vList3"/>
    <dgm:cxn modelId="{2C28FC5D-1B09-CD4B-85C6-E408FDB2C7B7}" type="presOf" srcId="{7535877D-F3A2-A346-B0FA-BB4BE916C14A}" destId="{FF655F78-0D11-4747-A291-5402ED116C27}" srcOrd="0" destOrd="0" presId="urn:microsoft.com/office/officeart/2005/8/layout/vList3"/>
    <dgm:cxn modelId="{7AA8191B-793F-B241-B50D-D5939321A6D3}" type="presOf" srcId="{2EE75512-278F-924E-A3D4-EEA52A2BB7A8}" destId="{820C22A9-8D39-D641-AF51-9B46D0E28913}" srcOrd="0" destOrd="0" presId="urn:microsoft.com/office/officeart/2005/8/layout/vList3"/>
    <dgm:cxn modelId="{6CB66E9B-C4D8-1844-A247-EE849EA2038E}" type="presParOf" srcId="{820C22A9-8D39-D641-AF51-9B46D0E28913}" destId="{BE3ACAFE-0D26-D048-9550-A3729650B6AB}" srcOrd="0" destOrd="0" presId="urn:microsoft.com/office/officeart/2005/8/layout/vList3"/>
    <dgm:cxn modelId="{BF263193-B918-0845-8A6C-480BC745E6F1}" type="presParOf" srcId="{BE3ACAFE-0D26-D048-9550-A3729650B6AB}" destId="{DCD8E35D-BB62-1A4D-9DAA-DE902CA042BF}" srcOrd="0" destOrd="0" presId="urn:microsoft.com/office/officeart/2005/8/layout/vList3"/>
    <dgm:cxn modelId="{C48CE465-7F2D-2042-BAAD-B7955F80194A}" type="presParOf" srcId="{BE3ACAFE-0D26-D048-9550-A3729650B6AB}" destId="{FB6EC5F5-1C18-B145-8F6C-8EF4ECAB2675}" srcOrd="1" destOrd="0" presId="urn:microsoft.com/office/officeart/2005/8/layout/vList3"/>
    <dgm:cxn modelId="{CEC21B58-AF36-5A4E-B014-7A445E5E500B}" type="presParOf" srcId="{820C22A9-8D39-D641-AF51-9B46D0E28913}" destId="{80294D6C-EE26-0C45-A92C-6F197D09CCBD}" srcOrd="1" destOrd="0" presId="urn:microsoft.com/office/officeart/2005/8/layout/vList3"/>
    <dgm:cxn modelId="{5C5357B8-259C-0F40-A07C-E642220075C8}" type="presParOf" srcId="{820C22A9-8D39-D641-AF51-9B46D0E28913}" destId="{A8EEEEDC-6E1E-194F-9D8F-19A66B0683BA}" srcOrd="2" destOrd="0" presId="urn:microsoft.com/office/officeart/2005/8/layout/vList3"/>
    <dgm:cxn modelId="{FCDFDDAE-E891-1C43-B4AB-C8DBA624E5BC}" type="presParOf" srcId="{A8EEEEDC-6E1E-194F-9D8F-19A66B0683BA}" destId="{6FC220D6-5AD0-6D40-91F8-FE7DF787BEEC}" srcOrd="0" destOrd="0" presId="urn:microsoft.com/office/officeart/2005/8/layout/vList3"/>
    <dgm:cxn modelId="{998D4354-7D4F-974F-87AB-8580FF38243F}" type="presParOf" srcId="{A8EEEEDC-6E1E-194F-9D8F-19A66B0683BA}" destId="{FF655F78-0D11-4747-A291-5402ED116C27}" srcOrd="1" destOrd="0" presId="urn:microsoft.com/office/officeart/2005/8/layout/vList3"/>
    <dgm:cxn modelId="{BFD003E2-2F34-7D45-8E76-EDD145AD368E}" type="presParOf" srcId="{820C22A9-8D39-D641-AF51-9B46D0E28913}" destId="{9404261D-26C6-5D4A-BE4B-9146A51065CE}" srcOrd="3" destOrd="0" presId="urn:microsoft.com/office/officeart/2005/8/layout/vList3"/>
    <dgm:cxn modelId="{329DA18A-BEFC-0F4B-B6FD-2A3E4CE1AB2A}" type="presParOf" srcId="{820C22A9-8D39-D641-AF51-9B46D0E28913}" destId="{B0CC7271-5C40-A44C-BFE4-4B924F5041FD}" srcOrd="4" destOrd="0" presId="urn:microsoft.com/office/officeart/2005/8/layout/vList3"/>
    <dgm:cxn modelId="{4924560E-E065-0249-97CE-900A91309D83}" type="presParOf" srcId="{B0CC7271-5C40-A44C-BFE4-4B924F5041FD}" destId="{4503D7AF-8AB8-2748-8228-ECEA35B8CA3E}" srcOrd="0" destOrd="0" presId="urn:microsoft.com/office/officeart/2005/8/layout/vList3"/>
    <dgm:cxn modelId="{AD6A1027-025E-9A41-9D69-6663623DF56E}" type="presParOf" srcId="{B0CC7271-5C40-A44C-BFE4-4B924F5041FD}" destId="{C14C2B71-D6C8-C847-8A8F-A2CD6574B4F2}" srcOrd="1" destOrd="0" presId="urn:microsoft.com/office/officeart/2005/8/layout/vList3"/>
    <dgm:cxn modelId="{62ED124A-76AE-7641-AA28-212FBE36E93A}" type="presParOf" srcId="{820C22A9-8D39-D641-AF51-9B46D0E28913}" destId="{75BFBCD3-6F61-7A4A-867B-A26CB9C41C35}" srcOrd="5" destOrd="0" presId="urn:microsoft.com/office/officeart/2005/8/layout/vList3"/>
    <dgm:cxn modelId="{6AE8DAFF-34F7-F749-B1C4-C0938908AE7F}" type="presParOf" srcId="{820C22A9-8D39-D641-AF51-9B46D0E28913}" destId="{9CB268A9-BFB3-C649-9C7F-10D6FD951EF5}" srcOrd="6" destOrd="0" presId="urn:microsoft.com/office/officeart/2005/8/layout/vList3"/>
    <dgm:cxn modelId="{A06F427A-8B3E-8241-97C9-95EAF84657FD}" type="presParOf" srcId="{9CB268A9-BFB3-C649-9C7F-10D6FD951EF5}" destId="{FAF0CDC1-1D6C-7349-95CB-8A4F888779B4}" srcOrd="0" destOrd="0" presId="urn:microsoft.com/office/officeart/2005/8/layout/vList3"/>
    <dgm:cxn modelId="{DC9BFFD1-C0D7-1045-BBDE-4CC810F091FD}" type="presParOf" srcId="{9CB268A9-BFB3-C649-9C7F-10D6FD951EF5}" destId="{C7BBB5D3-CA4A-6144-94F1-C07DB9F0EF6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5DFEB38-E272-0740-8A7B-EC17B7EB7A69}" type="doc">
      <dgm:prSet loTypeId="urn:microsoft.com/office/officeart/2005/8/layout/hierarchy2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3E89F07-5553-2640-8D5E-F17DFF351F80}">
      <dgm:prSet phldrT="[Text]" custT="1"/>
      <dgm:spPr/>
      <dgm:t>
        <a:bodyPr/>
        <a:lstStyle/>
        <a:p>
          <a:r>
            <a:rPr lang="en-US" sz="2200" dirty="0" smtClean="0">
              <a:solidFill>
                <a:schemeClr val="tx1"/>
              </a:solidFill>
            </a:rPr>
            <a:t>Model </a:t>
          </a:r>
          <a:r>
            <a:rPr lang="en-US" sz="2200" dirty="0" err="1" smtClean="0">
              <a:solidFill>
                <a:schemeClr val="tx1"/>
              </a:solidFill>
            </a:rPr>
            <a:t>Kesehatan</a:t>
          </a:r>
          <a:r>
            <a:rPr lang="en-US" sz="2200" dirty="0" smtClean="0">
              <a:solidFill>
                <a:schemeClr val="tx1"/>
              </a:solidFill>
            </a:rPr>
            <a:t> Barat</a:t>
          </a:r>
          <a:endParaRPr lang="en-US" sz="2200" dirty="0">
            <a:solidFill>
              <a:schemeClr val="tx1"/>
            </a:solidFill>
          </a:endParaRPr>
        </a:p>
      </dgm:t>
    </dgm:pt>
    <dgm:pt modelId="{466A7996-7810-F846-92A8-649C11DAD4B2}" type="parTrans" cxnId="{0E1AC80F-EADA-3343-B509-9EAFC7066FA2}">
      <dgm:prSet/>
      <dgm:spPr/>
      <dgm:t>
        <a:bodyPr/>
        <a:lstStyle/>
        <a:p>
          <a:endParaRPr lang="en-US"/>
        </a:p>
      </dgm:t>
    </dgm:pt>
    <dgm:pt modelId="{63EF05E6-D001-9841-9C43-0A58C82C555A}" type="sibTrans" cxnId="{0E1AC80F-EADA-3343-B509-9EAFC7066FA2}">
      <dgm:prSet/>
      <dgm:spPr/>
      <dgm:t>
        <a:bodyPr/>
        <a:lstStyle/>
        <a:p>
          <a:endParaRPr lang="en-US"/>
        </a:p>
      </dgm:t>
    </dgm:pt>
    <dgm:pt modelId="{026AFA04-C7A0-A840-8913-F49CC1B0BC74}">
      <dgm:prSet phldrT="[Text]" custT="1"/>
      <dgm:spPr/>
      <dgm:t>
        <a:bodyPr/>
        <a:lstStyle/>
        <a:p>
          <a:r>
            <a:rPr lang="en-US" sz="2000" smtClean="0">
              <a:latin typeface="Calibri" charset="0"/>
              <a:ea typeface="Calibri" charset="0"/>
              <a:cs typeface="Calibri" charset="0"/>
            </a:rPr>
            <a:t>1. Biomedis</a:t>
          </a:r>
          <a:endParaRPr lang="en-US" sz="2000" dirty="0">
            <a:latin typeface="Calibri" charset="0"/>
            <a:ea typeface="Calibri" charset="0"/>
            <a:cs typeface="Calibri" charset="0"/>
          </a:endParaRPr>
        </a:p>
      </dgm:t>
    </dgm:pt>
    <dgm:pt modelId="{2C52A03F-3490-9343-B8FF-EE448430DCDB}" type="parTrans" cxnId="{878BE880-B786-F442-A635-DA4625E3B246}">
      <dgm:prSet/>
      <dgm:spPr/>
      <dgm:t>
        <a:bodyPr/>
        <a:lstStyle/>
        <a:p>
          <a:endParaRPr lang="en-US"/>
        </a:p>
      </dgm:t>
    </dgm:pt>
    <dgm:pt modelId="{9B1638E5-896A-2C4B-AC17-9E70BCFE8C35}" type="sibTrans" cxnId="{878BE880-B786-F442-A635-DA4625E3B246}">
      <dgm:prSet/>
      <dgm:spPr/>
      <dgm:t>
        <a:bodyPr/>
        <a:lstStyle/>
        <a:p>
          <a:endParaRPr lang="en-US"/>
        </a:p>
      </dgm:t>
    </dgm:pt>
    <dgm:pt modelId="{DFB8D105-ED92-6E45-9882-0232D9080934}">
      <dgm:prSet phldrT="[Text]" custT="1"/>
      <dgm:spPr/>
      <dgm:t>
        <a:bodyPr/>
        <a:lstStyle/>
        <a:p>
          <a:r>
            <a:rPr lang="en-US" sz="1600" dirty="0" smtClean="0">
              <a:solidFill>
                <a:schemeClr val="tx1"/>
              </a:solidFill>
            </a:rPr>
            <a:t>a. Model </a:t>
          </a:r>
          <a:r>
            <a:rPr lang="en-US" sz="1600" dirty="0" err="1" smtClean="0">
              <a:solidFill>
                <a:schemeClr val="tx1"/>
              </a:solidFill>
            </a:rPr>
            <a:t>pipa</a:t>
          </a:r>
          <a:endParaRPr lang="en-US" sz="1600" dirty="0" smtClean="0">
            <a:solidFill>
              <a:schemeClr val="tx1"/>
            </a:solidFill>
          </a:endParaRPr>
        </a:p>
        <a:p>
          <a:r>
            <a:rPr lang="en-US" sz="1600" dirty="0" smtClean="0">
              <a:solidFill>
                <a:schemeClr val="tx1"/>
              </a:solidFill>
            </a:rPr>
            <a:t>-</a:t>
          </a:r>
          <a:r>
            <a:rPr lang="en-US" sz="1600" dirty="0" err="1" smtClean="0">
              <a:solidFill>
                <a:schemeClr val="tx1"/>
              </a:solidFill>
            </a:rPr>
            <a:t>saling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berhubungan</a:t>
          </a:r>
          <a:endParaRPr lang="en-US" sz="1600" dirty="0">
            <a:solidFill>
              <a:schemeClr val="tx1"/>
            </a:solidFill>
          </a:endParaRPr>
        </a:p>
      </dgm:t>
    </dgm:pt>
    <dgm:pt modelId="{98DA6457-EB55-2445-B6A5-73E4C6D31ACE}" type="parTrans" cxnId="{C4E0DA1D-6594-2B4C-B5E2-6A6315FEA984}">
      <dgm:prSet/>
      <dgm:spPr/>
      <dgm:t>
        <a:bodyPr/>
        <a:lstStyle/>
        <a:p>
          <a:endParaRPr lang="en-US"/>
        </a:p>
      </dgm:t>
    </dgm:pt>
    <dgm:pt modelId="{DDD76EF9-E38D-F74F-80F1-5FF40AB6C0F5}" type="sibTrans" cxnId="{C4E0DA1D-6594-2B4C-B5E2-6A6315FEA984}">
      <dgm:prSet/>
      <dgm:spPr/>
      <dgm:t>
        <a:bodyPr/>
        <a:lstStyle/>
        <a:p>
          <a:endParaRPr lang="en-US"/>
        </a:p>
      </dgm:t>
    </dgm:pt>
    <dgm:pt modelId="{8E4DED77-9361-5E43-8CA6-3EE684827C10}">
      <dgm:prSet phldrT="[Text]" custT="1"/>
      <dgm:spPr/>
      <dgm:t>
        <a:bodyPr/>
        <a:lstStyle/>
        <a:p>
          <a:r>
            <a:rPr lang="en-US" sz="1800" dirty="0" smtClean="0">
              <a:solidFill>
                <a:schemeClr val="tx1"/>
              </a:solidFill>
            </a:rPr>
            <a:t>b. Model </a:t>
          </a:r>
          <a:r>
            <a:rPr lang="en-US" sz="1800" dirty="0" err="1" smtClean="0">
              <a:solidFill>
                <a:schemeClr val="tx1"/>
              </a:solidFill>
            </a:rPr>
            <a:t>Mesin</a:t>
          </a:r>
          <a:endParaRPr lang="en-US" sz="1800" dirty="0">
            <a:solidFill>
              <a:schemeClr val="tx1"/>
            </a:solidFill>
          </a:endParaRPr>
        </a:p>
      </dgm:t>
    </dgm:pt>
    <dgm:pt modelId="{3E032325-A9E7-B54F-AC7D-D2C0163D1652}" type="parTrans" cxnId="{9701E7DA-5286-4749-AA4C-8E73BC7ABC9B}">
      <dgm:prSet/>
      <dgm:spPr/>
      <dgm:t>
        <a:bodyPr/>
        <a:lstStyle/>
        <a:p>
          <a:endParaRPr lang="en-US"/>
        </a:p>
      </dgm:t>
    </dgm:pt>
    <dgm:pt modelId="{09E5FFF6-41CE-FF42-B065-063EBAB2404B}" type="sibTrans" cxnId="{9701E7DA-5286-4749-AA4C-8E73BC7ABC9B}">
      <dgm:prSet/>
      <dgm:spPr/>
      <dgm:t>
        <a:bodyPr/>
        <a:lstStyle/>
        <a:p>
          <a:endParaRPr lang="en-US"/>
        </a:p>
      </dgm:t>
    </dgm:pt>
    <dgm:pt modelId="{EBC8B788-88B8-0045-88E1-193D193EE622}">
      <dgm:prSet phldrT="[Text]" custT="1"/>
      <dgm:spPr/>
      <dgm:t>
        <a:bodyPr/>
        <a:lstStyle/>
        <a:p>
          <a:r>
            <a:rPr lang="en-US" sz="2000" smtClean="0"/>
            <a:t>2. Psikiatris</a:t>
          </a:r>
          <a:endParaRPr lang="en-US" sz="2000" dirty="0"/>
        </a:p>
      </dgm:t>
    </dgm:pt>
    <dgm:pt modelId="{08E5DF8E-9BB5-9C4B-B3B9-E617CCF410E4}" type="parTrans" cxnId="{2835C614-821D-9546-A41A-9B56BBC28B2A}">
      <dgm:prSet/>
      <dgm:spPr/>
      <dgm:t>
        <a:bodyPr/>
        <a:lstStyle/>
        <a:p>
          <a:endParaRPr lang="en-US"/>
        </a:p>
      </dgm:t>
    </dgm:pt>
    <dgm:pt modelId="{2B65FDDE-12A1-D442-B663-7EDC69052337}" type="sibTrans" cxnId="{2835C614-821D-9546-A41A-9B56BBC28B2A}">
      <dgm:prSet/>
      <dgm:spPr/>
      <dgm:t>
        <a:bodyPr/>
        <a:lstStyle/>
        <a:p>
          <a:endParaRPr lang="en-US"/>
        </a:p>
      </dgm:t>
    </dgm:pt>
    <dgm:pt modelId="{13696654-0E4C-124A-B52E-EC6F302BD2F8}">
      <dgm:prSet phldrT="[Text]" custT="1"/>
      <dgm:spPr/>
      <dgm:t>
        <a:bodyPr/>
        <a:lstStyle/>
        <a:p>
          <a:r>
            <a:rPr lang="en-US" sz="1600" dirty="0" smtClean="0">
              <a:solidFill>
                <a:schemeClr val="tx1"/>
              </a:solidFill>
            </a:rPr>
            <a:t>a. Model </a:t>
          </a:r>
          <a:r>
            <a:rPr lang="en-US" sz="1600" dirty="0" err="1" smtClean="0">
              <a:solidFill>
                <a:schemeClr val="tx1"/>
              </a:solidFill>
            </a:rPr>
            <a:t>Organik</a:t>
          </a:r>
          <a:endParaRPr lang="en-US" sz="1600" dirty="0" smtClean="0">
            <a:solidFill>
              <a:schemeClr val="tx1"/>
            </a:solidFill>
          </a:endParaRPr>
        </a:p>
        <a:p>
          <a:r>
            <a:rPr lang="en-US" sz="1600" dirty="0" smtClean="0">
              <a:solidFill>
                <a:schemeClr val="tx1"/>
              </a:solidFill>
            </a:rPr>
            <a:t>- </a:t>
          </a:r>
          <a:r>
            <a:rPr lang="en-US" sz="1600" dirty="0" err="1" smtClean="0">
              <a:solidFill>
                <a:schemeClr val="tx1"/>
              </a:solidFill>
            </a:rPr>
            <a:t>Perubahan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fisik</a:t>
          </a:r>
          <a:r>
            <a:rPr lang="en-US" sz="1600" dirty="0" smtClean="0">
              <a:solidFill>
                <a:schemeClr val="tx1"/>
              </a:solidFill>
            </a:rPr>
            <a:t> &amp; </a:t>
          </a:r>
          <a:r>
            <a:rPr lang="en-US" sz="1600" dirty="0" err="1" smtClean="0">
              <a:solidFill>
                <a:schemeClr val="tx1"/>
              </a:solidFill>
            </a:rPr>
            <a:t>biokimia</a:t>
          </a:r>
          <a:r>
            <a:rPr lang="en-US" sz="1600" dirty="0" smtClean="0">
              <a:solidFill>
                <a:schemeClr val="tx1"/>
              </a:solidFill>
            </a:rPr>
            <a:t> di </a:t>
          </a:r>
          <a:r>
            <a:rPr lang="en-US" sz="1600" dirty="0" err="1" smtClean="0">
              <a:solidFill>
                <a:schemeClr val="tx1"/>
              </a:solidFill>
            </a:rPr>
            <a:t>otak</a:t>
          </a:r>
          <a:endParaRPr lang="en-US" sz="1600" dirty="0" smtClean="0">
            <a:solidFill>
              <a:schemeClr val="tx1"/>
            </a:solidFill>
          </a:endParaRPr>
        </a:p>
      </dgm:t>
    </dgm:pt>
    <dgm:pt modelId="{A1C4737E-A1C9-CF4D-B405-92689F415217}" type="parTrans" cxnId="{CBA227D4-8994-2D45-9482-CAC6AD89854D}">
      <dgm:prSet/>
      <dgm:spPr/>
      <dgm:t>
        <a:bodyPr/>
        <a:lstStyle/>
        <a:p>
          <a:endParaRPr lang="en-US"/>
        </a:p>
      </dgm:t>
    </dgm:pt>
    <dgm:pt modelId="{C7A8973E-73B2-2E45-AA3B-78CB4E220F31}" type="sibTrans" cxnId="{CBA227D4-8994-2D45-9482-CAC6AD89854D}">
      <dgm:prSet/>
      <dgm:spPr/>
      <dgm:t>
        <a:bodyPr/>
        <a:lstStyle/>
        <a:p>
          <a:endParaRPr lang="en-US"/>
        </a:p>
      </dgm:t>
    </dgm:pt>
    <dgm:pt modelId="{62A9612A-CFF3-3D4D-90A4-884D5B28AD1B}">
      <dgm:prSet phldrT="[Text]" custT="1"/>
      <dgm:spPr/>
      <dgm:t>
        <a:bodyPr/>
        <a:lstStyle/>
        <a:p>
          <a:r>
            <a:rPr lang="en-US" sz="1600" dirty="0" smtClean="0">
              <a:solidFill>
                <a:schemeClr val="tx1"/>
              </a:solidFill>
            </a:rPr>
            <a:t>b. Model </a:t>
          </a:r>
          <a:r>
            <a:rPr lang="en-US" sz="1600" dirty="0" err="1" smtClean="0">
              <a:solidFill>
                <a:schemeClr val="tx1"/>
              </a:solidFill>
            </a:rPr>
            <a:t>Psikodinamik</a:t>
          </a:r>
          <a:endParaRPr lang="en-US" sz="1600" dirty="0" smtClean="0">
            <a:solidFill>
              <a:schemeClr val="tx1"/>
            </a:solidFill>
          </a:endParaRPr>
        </a:p>
        <a:p>
          <a:r>
            <a:rPr lang="en-US" sz="1600" dirty="0" smtClean="0">
              <a:solidFill>
                <a:schemeClr val="tx1"/>
              </a:solidFill>
            </a:rPr>
            <a:t>-</a:t>
          </a:r>
          <a:r>
            <a:rPr lang="en-US" sz="1600" dirty="0" err="1" smtClean="0">
              <a:solidFill>
                <a:schemeClr val="tx1"/>
              </a:solidFill>
            </a:rPr>
            <a:t>faktor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perkembangan</a:t>
          </a:r>
          <a:r>
            <a:rPr lang="en-US" sz="1600" dirty="0" smtClean="0">
              <a:solidFill>
                <a:schemeClr val="tx1"/>
              </a:solidFill>
            </a:rPr>
            <a:t> &amp; </a:t>
          </a:r>
          <a:r>
            <a:rPr lang="en-US" sz="1600" dirty="0" err="1" smtClean="0">
              <a:solidFill>
                <a:schemeClr val="tx1"/>
              </a:solidFill>
            </a:rPr>
            <a:t>pengalaman</a:t>
          </a:r>
          <a:endParaRPr lang="en-US" sz="1600" dirty="0" smtClean="0">
            <a:solidFill>
              <a:schemeClr val="tx1"/>
            </a:solidFill>
          </a:endParaRPr>
        </a:p>
      </dgm:t>
    </dgm:pt>
    <dgm:pt modelId="{23D388FE-80F1-AD41-910F-0BC104540E91}" type="parTrans" cxnId="{FE8AA55B-474B-3048-9444-1C134DE794F0}">
      <dgm:prSet/>
      <dgm:spPr/>
      <dgm:t>
        <a:bodyPr/>
        <a:lstStyle/>
        <a:p>
          <a:endParaRPr lang="en-US"/>
        </a:p>
      </dgm:t>
    </dgm:pt>
    <dgm:pt modelId="{D90C6D64-245F-F849-9E1B-47979CC1C7EF}" type="sibTrans" cxnId="{FE8AA55B-474B-3048-9444-1C134DE794F0}">
      <dgm:prSet/>
      <dgm:spPr/>
      <dgm:t>
        <a:bodyPr/>
        <a:lstStyle/>
        <a:p>
          <a:endParaRPr lang="en-US"/>
        </a:p>
      </dgm:t>
    </dgm:pt>
    <dgm:pt modelId="{7B637BB1-E73E-0642-8697-25692A4AAEBB}">
      <dgm:prSet phldrT="[Text]" custT="1"/>
      <dgm:spPr/>
      <dgm:t>
        <a:bodyPr/>
        <a:lstStyle/>
        <a:p>
          <a:r>
            <a:rPr lang="en-US" sz="1600" dirty="0" smtClean="0">
              <a:solidFill>
                <a:schemeClr val="tx1"/>
              </a:solidFill>
            </a:rPr>
            <a:t>c. Model Behavioral</a:t>
          </a:r>
        </a:p>
        <a:p>
          <a:r>
            <a:rPr lang="en-US" sz="1600" dirty="0" smtClean="0">
              <a:solidFill>
                <a:schemeClr val="tx1"/>
              </a:solidFill>
            </a:rPr>
            <a:t>-</a:t>
          </a:r>
          <a:r>
            <a:rPr lang="en-US" sz="1600" dirty="0" err="1" smtClean="0">
              <a:solidFill>
                <a:schemeClr val="tx1"/>
              </a:solidFill>
            </a:rPr>
            <a:t>lingkungan</a:t>
          </a:r>
          <a:endParaRPr lang="en-US" sz="1600" dirty="0" smtClean="0">
            <a:solidFill>
              <a:schemeClr val="tx1"/>
            </a:solidFill>
          </a:endParaRPr>
        </a:p>
      </dgm:t>
    </dgm:pt>
    <dgm:pt modelId="{4E72319A-B4EB-0743-A3D5-40E3946A6724}" type="parTrans" cxnId="{E3586A17-BB4C-A645-B6F1-0CD365F50F39}">
      <dgm:prSet/>
      <dgm:spPr/>
      <dgm:t>
        <a:bodyPr/>
        <a:lstStyle/>
        <a:p>
          <a:endParaRPr lang="en-US"/>
        </a:p>
      </dgm:t>
    </dgm:pt>
    <dgm:pt modelId="{631426BF-BDAE-1F4F-8F44-7C26538767B6}" type="sibTrans" cxnId="{E3586A17-BB4C-A645-B6F1-0CD365F50F39}">
      <dgm:prSet/>
      <dgm:spPr/>
      <dgm:t>
        <a:bodyPr/>
        <a:lstStyle/>
        <a:p>
          <a:endParaRPr lang="en-US"/>
        </a:p>
      </dgm:t>
    </dgm:pt>
    <dgm:pt modelId="{2AE0282D-3590-8849-9DFA-9327A3CCC83A}">
      <dgm:prSet phldrT="[Text]" custT="1"/>
      <dgm:spPr/>
      <dgm:t>
        <a:bodyPr/>
        <a:lstStyle/>
        <a:p>
          <a:r>
            <a:rPr lang="en-US" sz="1600" dirty="0" smtClean="0">
              <a:solidFill>
                <a:schemeClr val="tx1"/>
              </a:solidFill>
            </a:rPr>
            <a:t>d. Model </a:t>
          </a:r>
          <a:r>
            <a:rPr lang="en-US" sz="1600" dirty="0" err="1" smtClean="0">
              <a:solidFill>
                <a:schemeClr val="tx1"/>
              </a:solidFill>
            </a:rPr>
            <a:t>Sosial</a:t>
          </a:r>
          <a:endParaRPr lang="en-US" sz="1600" dirty="0" smtClean="0">
            <a:solidFill>
              <a:schemeClr val="tx1"/>
            </a:solidFill>
          </a:endParaRPr>
        </a:p>
        <a:p>
          <a:r>
            <a:rPr lang="en-US" sz="1600" dirty="0" smtClean="0">
              <a:solidFill>
                <a:schemeClr val="tx1"/>
              </a:solidFill>
            </a:rPr>
            <a:t>- </a:t>
          </a:r>
          <a:r>
            <a:rPr lang="en-US" sz="1600" dirty="0" err="1" smtClean="0">
              <a:solidFill>
                <a:schemeClr val="tx1"/>
              </a:solidFill>
            </a:rPr>
            <a:t>Performansi</a:t>
          </a:r>
          <a:endParaRPr lang="en-US" sz="1600" dirty="0" smtClean="0">
            <a:solidFill>
              <a:schemeClr val="tx1"/>
            </a:solidFill>
          </a:endParaRPr>
        </a:p>
      </dgm:t>
    </dgm:pt>
    <dgm:pt modelId="{DAE1782F-703C-1545-B6BA-201896EDCDED}" type="parTrans" cxnId="{C72C568E-D4A3-4C44-94C3-F6B9B9101AEA}">
      <dgm:prSet/>
      <dgm:spPr/>
      <dgm:t>
        <a:bodyPr/>
        <a:lstStyle/>
        <a:p>
          <a:endParaRPr lang="en-US"/>
        </a:p>
      </dgm:t>
    </dgm:pt>
    <dgm:pt modelId="{97D0A558-EF51-4743-A941-14405FA1A590}" type="sibTrans" cxnId="{C72C568E-D4A3-4C44-94C3-F6B9B9101AEA}">
      <dgm:prSet/>
      <dgm:spPr/>
      <dgm:t>
        <a:bodyPr/>
        <a:lstStyle/>
        <a:p>
          <a:endParaRPr lang="en-US"/>
        </a:p>
      </dgm:t>
    </dgm:pt>
    <dgm:pt modelId="{6D1C7B55-FF2B-8442-AF27-40047E70A5C3}">
      <dgm:prSet phldrT="[Text]" custT="1"/>
      <dgm:spPr/>
      <dgm:t>
        <a:bodyPr/>
        <a:lstStyle/>
        <a:p>
          <a:r>
            <a:rPr lang="en-US" sz="1200" smtClean="0"/>
            <a:t>3. Psikosomatis</a:t>
          </a:r>
        </a:p>
        <a:p>
          <a:r>
            <a:rPr lang="en-US" sz="1200" smtClean="0"/>
            <a:t>- Fisik dg psikis </a:t>
          </a:r>
          <a:endParaRPr lang="en-US" sz="1200" dirty="0" smtClean="0"/>
        </a:p>
      </dgm:t>
    </dgm:pt>
    <dgm:pt modelId="{B8D16E71-00CA-F44D-9DFE-DF8EC6468D70}" type="parTrans" cxnId="{8E98E407-982C-9848-BDAA-A2CE4D1FDC5F}">
      <dgm:prSet/>
      <dgm:spPr/>
      <dgm:t>
        <a:bodyPr/>
        <a:lstStyle/>
        <a:p>
          <a:endParaRPr lang="en-US"/>
        </a:p>
      </dgm:t>
    </dgm:pt>
    <dgm:pt modelId="{54219600-6A14-0048-8C25-A3D6B02E013D}" type="sibTrans" cxnId="{8E98E407-982C-9848-BDAA-A2CE4D1FDC5F}">
      <dgm:prSet/>
      <dgm:spPr/>
      <dgm:t>
        <a:bodyPr/>
        <a:lstStyle/>
        <a:p>
          <a:endParaRPr lang="en-US"/>
        </a:p>
      </dgm:t>
    </dgm:pt>
    <dgm:pt modelId="{F18F5C17-D810-2A47-A83C-8B076D3F1181}" type="pres">
      <dgm:prSet presAssocID="{E5DFEB38-E272-0740-8A7B-EC17B7EB7A69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947D8CC-A306-1248-8116-8DB6B7E159AD}" type="pres">
      <dgm:prSet presAssocID="{D3E89F07-5553-2640-8D5E-F17DFF351F80}" presName="root1" presStyleCnt="0"/>
      <dgm:spPr/>
      <dgm:t>
        <a:bodyPr/>
        <a:lstStyle/>
        <a:p>
          <a:endParaRPr lang="en-US"/>
        </a:p>
      </dgm:t>
    </dgm:pt>
    <dgm:pt modelId="{83298811-31DE-E148-B4BE-FBFBFD58CC5D}" type="pres">
      <dgm:prSet presAssocID="{D3E89F07-5553-2640-8D5E-F17DFF351F80}" presName="LevelOneTextNode" presStyleLbl="node0" presStyleIdx="0" presStyleCnt="1" custScaleX="149787" custScaleY="24429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8312D6F-CADC-DD41-828C-C9242AAF661C}" type="pres">
      <dgm:prSet presAssocID="{D3E89F07-5553-2640-8D5E-F17DFF351F80}" presName="level2hierChild" presStyleCnt="0"/>
      <dgm:spPr/>
      <dgm:t>
        <a:bodyPr/>
        <a:lstStyle/>
        <a:p>
          <a:endParaRPr lang="en-US"/>
        </a:p>
      </dgm:t>
    </dgm:pt>
    <dgm:pt modelId="{DED78C97-412B-5341-B855-7AC735323070}" type="pres">
      <dgm:prSet presAssocID="{2C52A03F-3490-9343-B8FF-EE448430DCDB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B3F1EB7F-E471-3C4D-B118-68CB0FEFA2D6}" type="pres">
      <dgm:prSet presAssocID="{2C52A03F-3490-9343-B8FF-EE448430DCDB}" presName="connTx" presStyleLbl="parChTrans1D2" presStyleIdx="0" presStyleCnt="3"/>
      <dgm:spPr/>
      <dgm:t>
        <a:bodyPr/>
        <a:lstStyle/>
        <a:p>
          <a:endParaRPr lang="en-US"/>
        </a:p>
      </dgm:t>
    </dgm:pt>
    <dgm:pt modelId="{76A1EF17-0426-BA43-B7B4-E207A95FD434}" type="pres">
      <dgm:prSet presAssocID="{026AFA04-C7A0-A840-8913-F49CC1B0BC74}" presName="root2" presStyleCnt="0"/>
      <dgm:spPr/>
      <dgm:t>
        <a:bodyPr/>
        <a:lstStyle/>
        <a:p>
          <a:endParaRPr lang="en-US"/>
        </a:p>
      </dgm:t>
    </dgm:pt>
    <dgm:pt modelId="{883620CE-0C6E-174C-9782-392197EBC50B}" type="pres">
      <dgm:prSet presAssocID="{026AFA04-C7A0-A840-8913-F49CC1B0BC74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0962A55-1813-7141-B93F-FE18FB5B12E9}" type="pres">
      <dgm:prSet presAssocID="{026AFA04-C7A0-A840-8913-F49CC1B0BC74}" presName="level3hierChild" presStyleCnt="0"/>
      <dgm:spPr/>
      <dgm:t>
        <a:bodyPr/>
        <a:lstStyle/>
        <a:p>
          <a:endParaRPr lang="en-US"/>
        </a:p>
      </dgm:t>
    </dgm:pt>
    <dgm:pt modelId="{2FFB91C7-5BA8-A648-A74C-16A40F8BCBDC}" type="pres">
      <dgm:prSet presAssocID="{98DA6457-EB55-2445-B6A5-73E4C6D31ACE}" presName="conn2-1" presStyleLbl="parChTrans1D3" presStyleIdx="0" presStyleCnt="6"/>
      <dgm:spPr/>
      <dgm:t>
        <a:bodyPr/>
        <a:lstStyle/>
        <a:p>
          <a:endParaRPr lang="en-US"/>
        </a:p>
      </dgm:t>
    </dgm:pt>
    <dgm:pt modelId="{356AB4C7-AFB7-6349-9341-5DB4C551039F}" type="pres">
      <dgm:prSet presAssocID="{98DA6457-EB55-2445-B6A5-73E4C6D31ACE}" presName="connTx" presStyleLbl="parChTrans1D3" presStyleIdx="0" presStyleCnt="6"/>
      <dgm:spPr/>
      <dgm:t>
        <a:bodyPr/>
        <a:lstStyle/>
        <a:p>
          <a:endParaRPr lang="en-US"/>
        </a:p>
      </dgm:t>
    </dgm:pt>
    <dgm:pt modelId="{09B584B8-1A9E-E847-B443-5D153623B03B}" type="pres">
      <dgm:prSet presAssocID="{DFB8D105-ED92-6E45-9882-0232D9080934}" presName="root2" presStyleCnt="0"/>
      <dgm:spPr/>
      <dgm:t>
        <a:bodyPr/>
        <a:lstStyle/>
        <a:p>
          <a:endParaRPr lang="en-US"/>
        </a:p>
      </dgm:t>
    </dgm:pt>
    <dgm:pt modelId="{BD04E669-9D8E-5B44-8919-4D892E8E2D7B}" type="pres">
      <dgm:prSet presAssocID="{DFB8D105-ED92-6E45-9882-0232D9080934}" presName="LevelTwoTextNode" presStyleLbl="node3" presStyleIdx="0" presStyleCnt="6" custScaleX="34436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B45D402-4CA0-BD40-B440-FD9C121A810F}" type="pres">
      <dgm:prSet presAssocID="{DFB8D105-ED92-6E45-9882-0232D9080934}" presName="level3hierChild" presStyleCnt="0"/>
      <dgm:spPr/>
      <dgm:t>
        <a:bodyPr/>
        <a:lstStyle/>
        <a:p>
          <a:endParaRPr lang="en-US"/>
        </a:p>
      </dgm:t>
    </dgm:pt>
    <dgm:pt modelId="{ED09FC72-7E85-8B40-9538-51F17B9EB7B5}" type="pres">
      <dgm:prSet presAssocID="{3E032325-A9E7-B54F-AC7D-D2C0163D1652}" presName="conn2-1" presStyleLbl="parChTrans1D3" presStyleIdx="1" presStyleCnt="6"/>
      <dgm:spPr/>
      <dgm:t>
        <a:bodyPr/>
        <a:lstStyle/>
        <a:p>
          <a:endParaRPr lang="en-US"/>
        </a:p>
      </dgm:t>
    </dgm:pt>
    <dgm:pt modelId="{CBFB1FE8-F23B-2D43-8116-8B648278BCD3}" type="pres">
      <dgm:prSet presAssocID="{3E032325-A9E7-B54F-AC7D-D2C0163D1652}" presName="connTx" presStyleLbl="parChTrans1D3" presStyleIdx="1" presStyleCnt="6"/>
      <dgm:spPr/>
      <dgm:t>
        <a:bodyPr/>
        <a:lstStyle/>
        <a:p>
          <a:endParaRPr lang="en-US"/>
        </a:p>
      </dgm:t>
    </dgm:pt>
    <dgm:pt modelId="{FFB7A17E-75C6-E24C-BF91-2CA6EB5AB822}" type="pres">
      <dgm:prSet presAssocID="{8E4DED77-9361-5E43-8CA6-3EE684827C10}" presName="root2" presStyleCnt="0"/>
      <dgm:spPr/>
      <dgm:t>
        <a:bodyPr/>
        <a:lstStyle/>
        <a:p>
          <a:endParaRPr lang="en-US"/>
        </a:p>
      </dgm:t>
    </dgm:pt>
    <dgm:pt modelId="{3AF70086-D384-B04C-AA31-E61149EE69AD}" type="pres">
      <dgm:prSet presAssocID="{8E4DED77-9361-5E43-8CA6-3EE684827C10}" presName="LevelTwoTextNode" presStyleLbl="node3" presStyleIdx="1" presStyleCnt="6" custScaleX="34436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652A9F5-0E89-204D-8408-7F83592C1CAD}" type="pres">
      <dgm:prSet presAssocID="{8E4DED77-9361-5E43-8CA6-3EE684827C10}" presName="level3hierChild" presStyleCnt="0"/>
      <dgm:spPr/>
      <dgm:t>
        <a:bodyPr/>
        <a:lstStyle/>
        <a:p>
          <a:endParaRPr lang="en-US"/>
        </a:p>
      </dgm:t>
    </dgm:pt>
    <dgm:pt modelId="{6E08EF7C-F6E9-7B42-BA14-26A5DEF4C790}" type="pres">
      <dgm:prSet presAssocID="{08E5DF8E-9BB5-9C4B-B3B9-E617CCF410E4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B7A3D5DD-07A9-3A46-9A45-E4EB795DF6AB}" type="pres">
      <dgm:prSet presAssocID="{08E5DF8E-9BB5-9C4B-B3B9-E617CCF410E4}" presName="connTx" presStyleLbl="parChTrans1D2" presStyleIdx="1" presStyleCnt="3"/>
      <dgm:spPr/>
      <dgm:t>
        <a:bodyPr/>
        <a:lstStyle/>
        <a:p>
          <a:endParaRPr lang="en-US"/>
        </a:p>
      </dgm:t>
    </dgm:pt>
    <dgm:pt modelId="{6F06E888-7D01-3146-8593-E5853FBDFC2B}" type="pres">
      <dgm:prSet presAssocID="{EBC8B788-88B8-0045-88E1-193D193EE622}" presName="root2" presStyleCnt="0"/>
      <dgm:spPr/>
      <dgm:t>
        <a:bodyPr/>
        <a:lstStyle/>
        <a:p>
          <a:endParaRPr lang="en-US"/>
        </a:p>
      </dgm:t>
    </dgm:pt>
    <dgm:pt modelId="{A0C731EE-C95E-E44C-B5F1-BC308AAF1EEC}" type="pres">
      <dgm:prSet presAssocID="{EBC8B788-88B8-0045-88E1-193D193EE622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9B04F4C-4D85-5B44-B9A2-3FE8FAD29728}" type="pres">
      <dgm:prSet presAssocID="{EBC8B788-88B8-0045-88E1-193D193EE622}" presName="level3hierChild" presStyleCnt="0"/>
      <dgm:spPr/>
      <dgm:t>
        <a:bodyPr/>
        <a:lstStyle/>
        <a:p>
          <a:endParaRPr lang="en-US"/>
        </a:p>
      </dgm:t>
    </dgm:pt>
    <dgm:pt modelId="{B43AD737-714C-514A-B47F-8206A9575586}" type="pres">
      <dgm:prSet presAssocID="{A1C4737E-A1C9-CF4D-B405-92689F415217}" presName="conn2-1" presStyleLbl="parChTrans1D3" presStyleIdx="2" presStyleCnt="6"/>
      <dgm:spPr/>
      <dgm:t>
        <a:bodyPr/>
        <a:lstStyle/>
        <a:p>
          <a:endParaRPr lang="en-US"/>
        </a:p>
      </dgm:t>
    </dgm:pt>
    <dgm:pt modelId="{5BD6DF80-E8BF-3F43-A693-5C1405F051A3}" type="pres">
      <dgm:prSet presAssocID="{A1C4737E-A1C9-CF4D-B405-92689F415217}" presName="connTx" presStyleLbl="parChTrans1D3" presStyleIdx="2" presStyleCnt="6"/>
      <dgm:spPr/>
      <dgm:t>
        <a:bodyPr/>
        <a:lstStyle/>
        <a:p>
          <a:endParaRPr lang="en-US"/>
        </a:p>
      </dgm:t>
    </dgm:pt>
    <dgm:pt modelId="{8E13C0B1-7783-E24C-B4EA-67C895E74D45}" type="pres">
      <dgm:prSet presAssocID="{13696654-0E4C-124A-B52E-EC6F302BD2F8}" presName="root2" presStyleCnt="0"/>
      <dgm:spPr/>
      <dgm:t>
        <a:bodyPr/>
        <a:lstStyle/>
        <a:p>
          <a:endParaRPr lang="en-US"/>
        </a:p>
      </dgm:t>
    </dgm:pt>
    <dgm:pt modelId="{FB6C6D40-74CC-1B4A-96D7-ACFFE99B80C2}" type="pres">
      <dgm:prSet presAssocID="{13696654-0E4C-124A-B52E-EC6F302BD2F8}" presName="LevelTwoTextNode" presStyleLbl="node3" presStyleIdx="2" presStyleCnt="6" custScaleX="34436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FD8D410-DE93-5E41-85BB-6CFC4A5C3EFD}" type="pres">
      <dgm:prSet presAssocID="{13696654-0E4C-124A-B52E-EC6F302BD2F8}" presName="level3hierChild" presStyleCnt="0"/>
      <dgm:spPr/>
      <dgm:t>
        <a:bodyPr/>
        <a:lstStyle/>
        <a:p>
          <a:endParaRPr lang="en-US"/>
        </a:p>
      </dgm:t>
    </dgm:pt>
    <dgm:pt modelId="{42225700-9F7D-5A4B-AE1E-DD344318F314}" type="pres">
      <dgm:prSet presAssocID="{23D388FE-80F1-AD41-910F-0BC104540E91}" presName="conn2-1" presStyleLbl="parChTrans1D3" presStyleIdx="3" presStyleCnt="6"/>
      <dgm:spPr/>
      <dgm:t>
        <a:bodyPr/>
        <a:lstStyle/>
        <a:p>
          <a:endParaRPr lang="en-US"/>
        </a:p>
      </dgm:t>
    </dgm:pt>
    <dgm:pt modelId="{ED1EAD5A-C32C-C44A-9503-FF6EF88CEE2F}" type="pres">
      <dgm:prSet presAssocID="{23D388FE-80F1-AD41-910F-0BC104540E91}" presName="connTx" presStyleLbl="parChTrans1D3" presStyleIdx="3" presStyleCnt="6"/>
      <dgm:spPr/>
      <dgm:t>
        <a:bodyPr/>
        <a:lstStyle/>
        <a:p>
          <a:endParaRPr lang="en-US"/>
        </a:p>
      </dgm:t>
    </dgm:pt>
    <dgm:pt modelId="{02C1AF2B-0D22-3B47-9970-E2975C5CC0F6}" type="pres">
      <dgm:prSet presAssocID="{62A9612A-CFF3-3D4D-90A4-884D5B28AD1B}" presName="root2" presStyleCnt="0"/>
      <dgm:spPr/>
      <dgm:t>
        <a:bodyPr/>
        <a:lstStyle/>
        <a:p>
          <a:endParaRPr lang="en-US"/>
        </a:p>
      </dgm:t>
    </dgm:pt>
    <dgm:pt modelId="{8D9B4E67-6CFE-5C4C-89A1-0F8284FF9BA3}" type="pres">
      <dgm:prSet presAssocID="{62A9612A-CFF3-3D4D-90A4-884D5B28AD1B}" presName="LevelTwoTextNode" presStyleLbl="node3" presStyleIdx="3" presStyleCnt="6" custScaleX="34436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9290E75-3438-5244-9BD2-173C2426D3D0}" type="pres">
      <dgm:prSet presAssocID="{62A9612A-CFF3-3D4D-90A4-884D5B28AD1B}" presName="level3hierChild" presStyleCnt="0"/>
      <dgm:spPr/>
      <dgm:t>
        <a:bodyPr/>
        <a:lstStyle/>
        <a:p>
          <a:endParaRPr lang="en-US"/>
        </a:p>
      </dgm:t>
    </dgm:pt>
    <dgm:pt modelId="{B3B50E5D-8F86-1F47-96E2-C176B9EE5446}" type="pres">
      <dgm:prSet presAssocID="{4E72319A-B4EB-0743-A3D5-40E3946A6724}" presName="conn2-1" presStyleLbl="parChTrans1D3" presStyleIdx="4" presStyleCnt="6"/>
      <dgm:spPr/>
      <dgm:t>
        <a:bodyPr/>
        <a:lstStyle/>
        <a:p>
          <a:endParaRPr lang="en-US"/>
        </a:p>
      </dgm:t>
    </dgm:pt>
    <dgm:pt modelId="{72E5FEE2-7BD9-1747-A2AF-8F8674E3B87E}" type="pres">
      <dgm:prSet presAssocID="{4E72319A-B4EB-0743-A3D5-40E3946A6724}" presName="connTx" presStyleLbl="parChTrans1D3" presStyleIdx="4" presStyleCnt="6"/>
      <dgm:spPr/>
      <dgm:t>
        <a:bodyPr/>
        <a:lstStyle/>
        <a:p>
          <a:endParaRPr lang="en-US"/>
        </a:p>
      </dgm:t>
    </dgm:pt>
    <dgm:pt modelId="{960D8F19-7F94-4A4C-BEE9-4F39D78E95F5}" type="pres">
      <dgm:prSet presAssocID="{7B637BB1-E73E-0642-8697-25692A4AAEBB}" presName="root2" presStyleCnt="0"/>
      <dgm:spPr/>
      <dgm:t>
        <a:bodyPr/>
        <a:lstStyle/>
        <a:p>
          <a:endParaRPr lang="en-US"/>
        </a:p>
      </dgm:t>
    </dgm:pt>
    <dgm:pt modelId="{CBA68356-E534-C442-9BFF-03EE89B1CF3C}" type="pres">
      <dgm:prSet presAssocID="{7B637BB1-E73E-0642-8697-25692A4AAEBB}" presName="LevelTwoTextNode" presStyleLbl="node3" presStyleIdx="4" presStyleCnt="6" custScaleX="34436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7E19D42-9E9B-3640-AC44-C28E2106B52B}" type="pres">
      <dgm:prSet presAssocID="{7B637BB1-E73E-0642-8697-25692A4AAEBB}" presName="level3hierChild" presStyleCnt="0"/>
      <dgm:spPr/>
      <dgm:t>
        <a:bodyPr/>
        <a:lstStyle/>
        <a:p>
          <a:endParaRPr lang="en-US"/>
        </a:p>
      </dgm:t>
    </dgm:pt>
    <dgm:pt modelId="{62DFD9DF-F908-0047-B6A2-A528614EADED}" type="pres">
      <dgm:prSet presAssocID="{DAE1782F-703C-1545-B6BA-201896EDCDED}" presName="conn2-1" presStyleLbl="parChTrans1D3" presStyleIdx="5" presStyleCnt="6"/>
      <dgm:spPr/>
      <dgm:t>
        <a:bodyPr/>
        <a:lstStyle/>
        <a:p>
          <a:endParaRPr lang="en-US"/>
        </a:p>
      </dgm:t>
    </dgm:pt>
    <dgm:pt modelId="{5A21B9AB-64C1-B247-A59A-CAF7760F5A5A}" type="pres">
      <dgm:prSet presAssocID="{DAE1782F-703C-1545-B6BA-201896EDCDED}" presName="connTx" presStyleLbl="parChTrans1D3" presStyleIdx="5" presStyleCnt="6"/>
      <dgm:spPr/>
      <dgm:t>
        <a:bodyPr/>
        <a:lstStyle/>
        <a:p>
          <a:endParaRPr lang="en-US"/>
        </a:p>
      </dgm:t>
    </dgm:pt>
    <dgm:pt modelId="{7E6CC398-BF88-4649-8D89-E40335895781}" type="pres">
      <dgm:prSet presAssocID="{2AE0282D-3590-8849-9DFA-9327A3CCC83A}" presName="root2" presStyleCnt="0"/>
      <dgm:spPr/>
      <dgm:t>
        <a:bodyPr/>
        <a:lstStyle/>
        <a:p>
          <a:endParaRPr lang="en-US"/>
        </a:p>
      </dgm:t>
    </dgm:pt>
    <dgm:pt modelId="{A0F14054-8E74-194B-8088-875DA56C7D6C}" type="pres">
      <dgm:prSet presAssocID="{2AE0282D-3590-8849-9DFA-9327A3CCC83A}" presName="LevelTwoTextNode" presStyleLbl="node3" presStyleIdx="5" presStyleCnt="6" custScaleX="34436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0688396-5154-3A4F-B592-8A2880DDF624}" type="pres">
      <dgm:prSet presAssocID="{2AE0282D-3590-8849-9DFA-9327A3CCC83A}" presName="level3hierChild" presStyleCnt="0"/>
      <dgm:spPr/>
      <dgm:t>
        <a:bodyPr/>
        <a:lstStyle/>
        <a:p>
          <a:endParaRPr lang="en-US"/>
        </a:p>
      </dgm:t>
    </dgm:pt>
    <dgm:pt modelId="{BE4D9854-E3CA-2843-8130-F6DF0B5630A4}" type="pres">
      <dgm:prSet presAssocID="{B8D16E71-00CA-F44D-9DFE-DF8EC6468D70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F1F74A7B-DA3A-B64D-B64A-5FD50D090EB4}" type="pres">
      <dgm:prSet presAssocID="{B8D16E71-00CA-F44D-9DFE-DF8EC6468D70}" presName="connTx" presStyleLbl="parChTrans1D2" presStyleIdx="2" presStyleCnt="3"/>
      <dgm:spPr/>
      <dgm:t>
        <a:bodyPr/>
        <a:lstStyle/>
        <a:p>
          <a:endParaRPr lang="en-US"/>
        </a:p>
      </dgm:t>
    </dgm:pt>
    <dgm:pt modelId="{4B41946C-3208-E543-A227-B368489213E6}" type="pres">
      <dgm:prSet presAssocID="{6D1C7B55-FF2B-8442-AF27-40047E70A5C3}" presName="root2" presStyleCnt="0"/>
      <dgm:spPr/>
      <dgm:t>
        <a:bodyPr/>
        <a:lstStyle/>
        <a:p>
          <a:endParaRPr lang="en-US"/>
        </a:p>
      </dgm:t>
    </dgm:pt>
    <dgm:pt modelId="{CA363C5C-ADB1-3043-9EB7-E8819927BA59}" type="pres">
      <dgm:prSet presAssocID="{6D1C7B55-FF2B-8442-AF27-40047E70A5C3}" presName="LevelTwoTextNode" presStyleLbl="node2" presStyleIdx="2" presStyleCnt="3" custScaleX="15100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C036134-C08A-594A-A92C-9F1D6E7E1B49}" type="pres">
      <dgm:prSet presAssocID="{6D1C7B55-FF2B-8442-AF27-40047E70A5C3}" presName="level3hierChild" presStyleCnt="0"/>
      <dgm:spPr/>
      <dgm:t>
        <a:bodyPr/>
        <a:lstStyle/>
        <a:p>
          <a:endParaRPr lang="en-US"/>
        </a:p>
      </dgm:t>
    </dgm:pt>
  </dgm:ptLst>
  <dgm:cxnLst>
    <dgm:cxn modelId="{BFB9BA3E-1CC8-D34F-942F-6A3BBBA3F8A0}" type="presOf" srcId="{4E72319A-B4EB-0743-A3D5-40E3946A6724}" destId="{B3B50E5D-8F86-1F47-96E2-C176B9EE5446}" srcOrd="0" destOrd="0" presId="urn:microsoft.com/office/officeart/2005/8/layout/hierarchy2"/>
    <dgm:cxn modelId="{0E1AC80F-EADA-3343-B509-9EAFC7066FA2}" srcId="{E5DFEB38-E272-0740-8A7B-EC17B7EB7A69}" destId="{D3E89F07-5553-2640-8D5E-F17DFF351F80}" srcOrd="0" destOrd="0" parTransId="{466A7996-7810-F846-92A8-649C11DAD4B2}" sibTransId="{63EF05E6-D001-9841-9C43-0A58C82C555A}"/>
    <dgm:cxn modelId="{1C652AD4-65EC-8145-8124-5F91EFAE887C}" type="presOf" srcId="{A1C4737E-A1C9-CF4D-B405-92689F415217}" destId="{B43AD737-714C-514A-B47F-8206A9575586}" srcOrd="0" destOrd="0" presId="urn:microsoft.com/office/officeart/2005/8/layout/hierarchy2"/>
    <dgm:cxn modelId="{82E2110E-9AE1-ED47-9CDE-C5966412279D}" type="presOf" srcId="{8E4DED77-9361-5E43-8CA6-3EE684827C10}" destId="{3AF70086-D384-B04C-AA31-E61149EE69AD}" srcOrd="0" destOrd="0" presId="urn:microsoft.com/office/officeart/2005/8/layout/hierarchy2"/>
    <dgm:cxn modelId="{2D484678-21A3-D74A-BF04-2555E41C48BA}" type="presOf" srcId="{98DA6457-EB55-2445-B6A5-73E4C6D31ACE}" destId="{356AB4C7-AFB7-6349-9341-5DB4C551039F}" srcOrd="1" destOrd="0" presId="urn:microsoft.com/office/officeart/2005/8/layout/hierarchy2"/>
    <dgm:cxn modelId="{00B72F4D-19A2-9544-8B36-DE66DBB8EC7B}" type="presOf" srcId="{EBC8B788-88B8-0045-88E1-193D193EE622}" destId="{A0C731EE-C95E-E44C-B5F1-BC308AAF1EEC}" srcOrd="0" destOrd="0" presId="urn:microsoft.com/office/officeart/2005/8/layout/hierarchy2"/>
    <dgm:cxn modelId="{2835C614-821D-9546-A41A-9B56BBC28B2A}" srcId="{D3E89F07-5553-2640-8D5E-F17DFF351F80}" destId="{EBC8B788-88B8-0045-88E1-193D193EE622}" srcOrd="1" destOrd="0" parTransId="{08E5DF8E-9BB5-9C4B-B3B9-E617CCF410E4}" sibTransId="{2B65FDDE-12A1-D442-B663-7EDC69052337}"/>
    <dgm:cxn modelId="{FE8AA55B-474B-3048-9444-1C134DE794F0}" srcId="{EBC8B788-88B8-0045-88E1-193D193EE622}" destId="{62A9612A-CFF3-3D4D-90A4-884D5B28AD1B}" srcOrd="1" destOrd="0" parTransId="{23D388FE-80F1-AD41-910F-0BC104540E91}" sibTransId="{D90C6D64-245F-F849-9E1B-47979CC1C7EF}"/>
    <dgm:cxn modelId="{B88BCAB0-664E-4048-B6C4-64184E9967F1}" type="presOf" srcId="{23D388FE-80F1-AD41-910F-0BC104540E91}" destId="{42225700-9F7D-5A4B-AE1E-DD344318F314}" srcOrd="0" destOrd="0" presId="urn:microsoft.com/office/officeart/2005/8/layout/hierarchy2"/>
    <dgm:cxn modelId="{49D365D2-8F3E-244C-80D7-CEF5639B2964}" type="presOf" srcId="{98DA6457-EB55-2445-B6A5-73E4C6D31ACE}" destId="{2FFB91C7-5BA8-A648-A74C-16A40F8BCBDC}" srcOrd="0" destOrd="0" presId="urn:microsoft.com/office/officeart/2005/8/layout/hierarchy2"/>
    <dgm:cxn modelId="{91331DFE-19AD-1F4A-AD25-35C38D37CF59}" type="presOf" srcId="{08E5DF8E-9BB5-9C4B-B3B9-E617CCF410E4}" destId="{B7A3D5DD-07A9-3A46-9A45-E4EB795DF6AB}" srcOrd="1" destOrd="0" presId="urn:microsoft.com/office/officeart/2005/8/layout/hierarchy2"/>
    <dgm:cxn modelId="{E658BB99-1D23-A14B-8565-A3E222B905E4}" type="presOf" srcId="{2AE0282D-3590-8849-9DFA-9327A3CCC83A}" destId="{A0F14054-8E74-194B-8088-875DA56C7D6C}" srcOrd="0" destOrd="0" presId="urn:microsoft.com/office/officeart/2005/8/layout/hierarchy2"/>
    <dgm:cxn modelId="{F15DC03E-58E5-1C4C-9202-BFB5C29E2A87}" type="presOf" srcId="{D3E89F07-5553-2640-8D5E-F17DFF351F80}" destId="{83298811-31DE-E148-B4BE-FBFBFD58CC5D}" srcOrd="0" destOrd="0" presId="urn:microsoft.com/office/officeart/2005/8/layout/hierarchy2"/>
    <dgm:cxn modelId="{C8CDA906-D115-F147-BADF-071B28D8F071}" type="presOf" srcId="{23D388FE-80F1-AD41-910F-0BC104540E91}" destId="{ED1EAD5A-C32C-C44A-9503-FF6EF88CEE2F}" srcOrd="1" destOrd="0" presId="urn:microsoft.com/office/officeart/2005/8/layout/hierarchy2"/>
    <dgm:cxn modelId="{9701E7DA-5286-4749-AA4C-8E73BC7ABC9B}" srcId="{026AFA04-C7A0-A840-8913-F49CC1B0BC74}" destId="{8E4DED77-9361-5E43-8CA6-3EE684827C10}" srcOrd="1" destOrd="0" parTransId="{3E032325-A9E7-B54F-AC7D-D2C0163D1652}" sibTransId="{09E5FFF6-41CE-FF42-B065-063EBAB2404B}"/>
    <dgm:cxn modelId="{C4E0DA1D-6594-2B4C-B5E2-6A6315FEA984}" srcId="{026AFA04-C7A0-A840-8913-F49CC1B0BC74}" destId="{DFB8D105-ED92-6E45-9882-0232D9080934}" srcOrd="0" destOrd="0" parTransId="{98DA6457-EB55-2445-B6A5-73E4C6D31ACE}" sibTransId="{DDD76EF9-E38D-F74F-80F1-5FF40AB6C0F5}"/>
    <dgm:cxn modelId="{37FDD437-4BE7-294F-81DE-E68F518A3721}" type="presOf" srcId="{E5DFEB38-E272-0740-8A7B-EC17B7EB7A69}" destId="{F18F5C17-D810-2A47-A83C-8B076D3F1181}" srcOrd="0" destOrd="0" presId="urn:microsoft.com/office/officeart/2005/8/layout/hierarchy2"/>
    <dgm:cxn modelId="{C72C568E-D4A3-4C44-94C3-F6B9B9101AEA}" srcId="{EBC8B788-88B8-0045-88E1-193D193EE622}" destId="{2AE0282D-3590-8849-9DFA-9327A3CCC83A}" srcOrd="3" destOrd="0" parTransId="{DAE1782F-703C-1545-B6BA-201896EDCDED}" sibTransId="{97D0A558-EF51-4743-A941-14405FA1A590}"/>
    <dgm:cxn modelId="{878BE880-B786-F442-A635-DA4625E3B246}" srcId="{D3E89F07-5553-2640-8D5E-F17DFF351F80}" destId="{026AFA04-C7A0-A840-8913-F49CC1B0BC74}" srcOrd="0" destOrd="0" parTransId="{2C52A03F-3490-9343-B8FF-EE448430DCDB}" sibTransId="{9B1638E5-896A-2C4B-AC17-9E70BCFE8C35}"/>
    <dgm:cxn modelId="{FEC5FE2F-BAE1-2D4A-9EE8-CBA5A72A084B}" type="presOf" srcId="{DAE1782F-703C-1545-B6BA-201896EDCDED}" destId="{5A21B9AB-64C1-B247-A59A-CAF7760F5A5A}" srcOrd="1" destOrd="0" presId="urn:microsoft.com/office/officeart/2005/8/layout/hierarchy2"/>
    <dgm:cxn modelId="{50F2BFCF-C0D2-E84A-80D1-7CD2B473D805}" type="presOf" srcId="{DAE1782F-703C-1545-B6BA-201896EDCDED}" destId="{62DFD9DF-F908-0047-B6A2-A528614EADED}" srcOrd="0" destOrd="0" presId="urn:microsoft.com/office/officeart/2005/8/layout/hierarchy2"/>
    <dgm:cxn modelId="{CBA227D4-8994-2D45-9482-CAC6AD89854D}" srcId="{EBC8B788-88B8-0045-88E1-193D193EE622}" destId="{13696654-0E4C-124A-B52E-EC6F302BD2F8}" srcOrd="0" destOrd="0" parTransId="{A1C4737E-A1C9-CF4D-B405-92689F415217}" sibTransId="{C7A8973E-73B2-2E45-AA3B-78CB4E220F31}"/>
    <dgm:cxn modelId="{6913A951-BBBC-364F-B526-8FA9AB3AA6F1}" type="presOf" srcId="{A1C4737E-A1C9-CF4D-B405-92689F415217}" destId="{5BD6DF80-E8BF-3F43-A693-5C1405F051A3}" srcOrd="1" destOrd="0" presId="urn:microsoft.com/office/officeart/2005/8/layout/hierarchy2"/>
    <dgm:cxn modelId="{2F9453B7-F7EB-5449-8780-A4F58917C2DF}" type="presOf" srcId="{026AFA04-C7A0-A840-8913-F49CC1B0BC74}" destId="{883620CE-0C6E-174C-9782-392197EBC50B}" srcOrd="0" destOrd="0" presId="urn:microsoft.com/office/officeart/2005/8/layout/hierarchy2"/>
    <dgm:cxn modelId="{D7BA929C-C2F2-A042-AC1E-837781466331}" type="presOf" srcId="{B8D16E71-00CA-F44D-9DFE-DF8EC6468D70}" destId="{BE4D9854-E3CA-2843-8130-F6DF0B5630A4}" srcOrd="0" destOrd="0" presId="urn:microsoft.com/office/officeart/2005/8/layout/hierarchy2"/>
    <dgm:cxn modelId="{9D1D9F39-48FD-2849-B391-668277380EFF}" type="presOf" srcId="{2C52A03F-3490-9343-B8FF-EE448430DCDB}" destId="{DED78C97-412B-5341-B855-7AC735323070}" srcOrd="0" destOrd="0" presId="urn:microsoft.com/office/officeart/2005/8/layout/hierarchy2"/>
    <dgm:cxn modelId="{68E2BC16-5712-DF4E-BFE2-ED24F0650A71}" type="presOf" srcId="{6D1C7B55-FF2B-8442-AF27-40047E70A5C3}" destId="{CA363C5C-ADB1-3043-9EB7-E8819927BA59}" srcOrd="0" destOrd="0" presId="urn:microsoft.com/office/officeart/2005/8/layout/hierarchy2"/>
    <dgm:cxn modelId="{7CC073E9-B06A-C44C-B701-C086F5B3FABD}" type="presOf" srcId="{2C52A03F-3490-9343-B8FF-EE448430DCDB}" destId="{B3F1EB7F-E471-3C4D-B118-68CB0FEFA2D6}" srcOrd="1" destOrd="0" presId="urn:microsoft.com/office/officeart/2005/8/layout/hierarchy2"/>
    <dgm:cxn modelId="{A61BB298-7495-0A46-A8B3-A4A46482E478}" type="presOf" srcId="{DFB8D105-ED92-6E45-9882-0232D9080934}" destId="{BD04E669-9D8E-5B44-8919-4D892E8E2D7B}" srcOrd="0" destOrd="0" presId="urn:microsoft.com/office/officeart/2005/8/layout/hierarchy2"/>
    <dgm:cxn modelId="{348F385B-0AC2-3F45-A1C5-9BBBD440C0A4}" type="presOf" srcId="{62A9612A-CFF3-3D4D-90A4-884D5B28AD1B}" destId="{8D9B4E67-6CFE-5C4C-89A1-0F8284FF9BA3}" srcOrd="0" destOrd="0" presId="urn:microsoft.com/office/officeart/2005/8/layout/hierarchy2"/>
    <dgm:cxn modelId="{ACFE67E7-BE46-2049-B697-1B48405C35E5}" type="presOf" srcId="{3E032325-A9E7-B54F-AC7D-D2C0163D1652}" destId="{ED09FC72-7E85-8B40-9538-51F17B9EB7B5}" srcOrd="0" destOrd="0" presId="urn:microsoft.com/office/officeart/2005/8/layout/hierarchy2"/>
    <dgm:cxn modelId="{F5B062D8-C433-8C4A-9305-C9E917466677}" type="presOf" srcId="{08E5DF8E-9BB5-9C4B-B3B9-E617CCF410E4}" destId="{6E08EF7C-F6E9-7B42-BA14-26A5DEF4C790}" srcOrd="0" destOrd="0" presId="urn:microsoft.com/office/officeart/2005/8/layout/hierarchy2"/>
    <dgm:cxn modelId="{90AD1873-BB30-B048-B937-39C1050B93AE}" type="presOf" srcId="{7B637BB1-E73E-0642-8697-25692A4AAEBB}" destId="{CBA68356-E534-C442-9BFF-03EE89B1CF3C}" srcOrd="0" destOrd="0" presId="urn:microsoft.com/office/officeart/2005/8/layout/hierarchy2"/>
    <dgm:cxn modelId="{8E98E407-982C-9848-BDAA-A2CE4D1FDC5F}" srcId="{D3E89F07-5553-2640-8D5E-F17DFF351F80}" destId="{6D1C7B55-FF2B-8442-AF27-40047E70A5C3}" srcOrd="2" destOrd="0" parTransId="{B8D16E71-00CA-F44D-9DFE-DF8EC6468D70}" sibTransId="{54219600-6A14-0048-8C25-A3D6B02E013D}"/>
    <dgm:cxn modelId="{F0EE18DD-1F0A-FA4C-8E6C-203D7C0AEA26}" type="presOf" srcId="{13696654-0E4C-124A-B52E-EC6F302BD2F8}" destId="{FB6C6D40-74CC-1B4A-96D7-ACFFE99B80C2}" srcOrd="0" destOrd="0" presId="urn:microsoft.com/office/officeart/2005/8/layout/hierarchy2"/>
    <dgm:cxn modelId="{0264D5C3-1446-6449-80BD-90B03E22D971}" type="presOf" srcId="{B8D16E71-00CA-F44D-9DFE-DF8EC6468D70}" destId="{F1F74A7B-DA3A-B64D-B64A-5FD50D090EB4}" srcOrd="1" destOrd="0" presId="urn:microsoft.com/office/officeart/2005/8/layout/hierarchy2"/>
    <dgm:cxn modelId="{F9EE2B65-4303-FF47-B0C2-373219B391E6}" type="presOf" srcId="{3E032325-A9E7-B54F-AC7D-D2C0163D1652}" destId="{CBFB1FE8-F23B-2D43-8116-8B648278BCD3}" srcOrd="1" destOrd="0" presId="urn:microsoft.com/office/officeart/2005/8/layout/hierarchy2"/>
    <dgm:cxn modelId="{73735EC5-3E80-8C42-AC19-61A6DACA017B}" type="presOf" srcId="{4E72319A-B4EB-0743-A3D5-40E3946A6724}" destId="{72E5FEE2-7BD9-1747-A2AF-8F8674E3B87E}" srcOrd="1" destOrd="0" presId="urn:microsoft.com/office/officeart/2005/8/layout/hierarchy2"/>
    <dgm:cxn modelId="{E3586A17-BB4C-A645-B6F1-0CD365F50F39}" srcId="{EBC8B788-88B8-0045-88E1-193D193EE622}" destId="{7B637BB1-E73E-0642-8697-25692A4AAEBB}" srcOrd="2" destOrd="0" parTransId="{4E72319A-B4EB-0743-A3D5-40E3946A6724}" sibTransId="{631426BF-BDAE-1F4F-8F44-7C26538767B6}"/>
    <dgm:cxn modelId="{96DB1FA4-36B4-E647-8433-8BE4EE3B4E91}" type="presParOf" srcId="{F18F5C17-D810-2A47-A83C-8B076D3F1181}" destId="{1947D8CC-A306-1248-8116-8DB6B7E159AD}" srcOrd="0" destOrd="0" presId="urn:microsoft.com/office/officeart/2005/8/layout/hierarchy2"/>
    <dgm:cxn modelId="{49816BB9-B97A-814F-A675-B77EADA9529F}" type="presParOf" srcId="{1947D8CC-A306-1248-8116-8DB6B7E159AD}" destId="{83298811-31DE-E148-B4BE-FBFBFD58CC5D}" srcOrd="0" destOrd="0" presId="urn:microsoft.com/office/officeart/2005/8/layout/hierarchy2"/>
    <dgm:cxn modelId="{46B5586D-AC51-0D4A-ADA1-6D678D106DF5}" type="presParOf" srcId="{1947D8CC-A306-1248-8116-8DB6B7E159AD}" destId="{58312D6F-CADC-DD41-828C-C9242AAF661C}" srcOrd="1" destOrd="0" presId="urn:microsoft.com/office/officeart/2005/8/layout/hierarchy2"/>
    <dgm:cxn modelId="{04388192-A86A-4044-8FA8-F5A39599DFAA}" type="presParOf" srcId="{58312D6F-CADC-DD41-828C-C9242AAF661C}" destId="{DED78C97-412B-5341-B855-7AC735323070}" srcOrd="0" destOrd="0" presId="urn:microsoft.com/office/officeart/2005/8/layout/hierarchy2"/>
    <dgm:cxn modelId="{9E6E72F9-5703-5C41-8F9B-9C9DBD2D2233}" type="presParOf" srcId="{DED78C97-412B-5341-B855-7AC735323070}" destId="{B3F1EB7F-E471-3C4D-B118-68CB0FEFA2D6}" srcOrd="0" destOrd="0" presId="urn:microsoft.com/office/officeart/2005/8/layout/hierarchy2"/>
    <dgm:cxn modelId="{88FFB908-1C2C-BD47-A984-4D63B9CC4561}" type="presParOf" srcId="{58312D6F-CADC-DD41-828C-C9242AAF661C}" destId="{76A1EF17-0426-BA43-B7B4-E207A95FD434}" srcOrd="1" destOrd="0" presId="urn:microsoft.com/office/officeart/2005/8/layout/hierarchy2"/>
    <dgm:cxn modelId="{A22E692D-8AD9-D947-89F1-E0BCE969085C}" type="presParOf" srcId="{76A1EF17-0426-BA43-B7B4-E207A95FD434}" destId="{883620CE-0C6E-174C-9782-392197EBC50B}" srcOrd="0" destOrd="0" presId="urn:microsoft.com/office/officeart/2005/8/layout/hierarchy2"/>
    <dgm:cxn modelId="{DF1D9CBF-A19F-7F44-916F-F04B50962C0F}" type="presParOf" srcId="{76A1EF17-0426-BA43-B7B4-E207A95FD434}" destId="{80962A55-1813-7141-B93F-FE18FB5B12E9}" srcOrd="1" destOrd="0" presId="urn:microsoft.com/office/officeart/2005/8/layout/hierarchy2"/>
    <dgm:cxn modelId="{110712A9-8078-FB4E-8FFB-DC7CCCC3D908}" type="presParOf" srcId="{80962A55-1813-7141-B93F-FE18FB5B12E9}" destId="{2FFB91C7-5BA8-A648-A74C-16A40F8BCBDC}" srcOrd="0" destOrd="0" presId="urn:microsoft.com/office/officeart/2005/8/layout/hierarchy2"/>
    <dgm:cxn modelId="{5E61C38E-280F-F249-840A-1F0B868B8DB8}" type="presParOf" srcId="{2FFB91C7-5BA8-A648-A74C-16A40F8BCBDC}" destId="{356AB4C7-AFB7-6349-9341-5DB4C551039F}" srcOrd="0" destOrd="0" presId="urn:microsoft.com/office/officeart/2005/8/layout/hierarchy2"/>
    <dgm:cxn modelId="{651C87C4-15AA-1F4B-86E7-635653B78888}" type="presParOf" srcId="{80962A55-1813-7141-B93F-FE18FB5B12E9}" destId="{09B584B8-1A9E-E847-B443-5D153623B03B}" srcOrd="1" destOrd="0" presId="urn:microsoft.com/office/officeart/2005/8/layout/hierarchy2"/>
    <dgm:cxn modelId="{DFECFF9B-5E05-664F-AF09-927EA54B56C9}" type="presParOf" srcId="{09B584B8-1A9E-E847-B443-5D153623B03B}" destId="{BD04E669-9D8E-5B44-8919-4D892E8E2D7B}" srcOrd="0" destOrd="0" presId="urn:microsoft.com/office/officeart/2005/8/layout/hierarchy2"/>
    <dgm:cxn modelId="{79C1D1CD-AE16-C64D-8C90-7997F9A2FA32}" type="presParOf" srcId="{09B584B8-1A9E-E847-B443-5D153623B03B}" destId="{BB45D402-4CA0-BD40-B440-FD9C121A810F}" srcOrd="1" destOrd="0" presId="urn:microsoft.com/office/officeart/2005/8/layout/hierarchy2"/>
    <dgm:cxn modelId="{6EA455B7-B64C-A040-8669-FDEEF8A8BF26}" type="presParOf" srcId="{80962A55-1813-7141-B93F-FE18FB5B12E9}" destId="{ED09FC72-7E85-8B40-9538-51F17B9EB7B5}" srcOrd="2" destOrd="0" presId="urn:microsoft.com/office/officeart/2005/8/layout/hierarchy2"/>
    <dgm:cxn modelId="{B5FC2543-9190-5142-8258-ED8DD71B0001}" type="presParOf" srcId="{ED09FC72-7E85-8B40-9538-51F17B9EB7B5}" destId="{CBFB1FE8-F23B-2D43-8116-8B648278BCD3}" srcOrd="0" destOrd="0" presId="urn:microsoft.com/office/officeart/2005/8/layout/hierarchy2"/>
    <dgm:cxn modelId="{3E038416-DCB0-4940-B670-8426E5E56FD9}" type="presParOf" srcId="{80962A55-1813-7141-B93F-FE18FB5B12E9}" destId="{FFB7A17E-75C6-E24C-BF91-2CA6EB5AB822}" srcOrd="3" destOrd="0" presId="urn:microsoft.com/office/officeart/2005/8/layout/hierarchy2"/>
    <dgm:cxn modelId="{4F5AA8ED-1DD3-404F-9C14-8540F9C6C636}" type="presParOf" srcId="{FFB7A17E-75C6-E24C-BF91-2CA6EB5AB822}" destId="{3AF70086-D384-B04C-AA31-E61149EE69AD}" srcOrd="0" destOrd="0" presId="urn:microsoft.com/office/officeart/2005/8/layout/hierarchy2"/>
    <dgm:cxn modelId="{D6DCA450-1EA4-1F43-B659-6E06222E14B3}" type="presParOf" srcId="{FFB7A17E-75C6-E24C-BF91-2CA6EB5AB822}" destId="{B652A9F5-0E89-204D-8408-7F83592C1CAD}" srcOrd="1" destOrd="0" presId="urn:microsoft.com/office/officeart/2005/8/layout/hierarchy2"/>
    <dgm:cxn modelId="{D237DE81-46F8-2943-A7D6-0A84CF664188}" type="presParOf" srcId="{58312D6F-CADC-DD41-828C-C9242AAF661C}" destId="{6E08EF7C-F6E9-7B42-BA14-26A5DEF4C790}" srcOrd="2" destOrd="0" presId="urn:microsoft.com/office/officeart/2005/8/layout/hierarchy2"/>
    <dgm:cxn modelId="{62F5A200-A822-0747-AAB1-569154F74D75}" type="presParOf" srcId="{6E08EF7C-F6E9-7B42-BA14-26A5DEF4C790}" destId="{B7A3D5DD-07A9-3A46-9A45-E4EB795DF6AB}" srcOrd="0" destOrd="0" presId="urn:microsoft.com/office/officeart/2005/8/layout/hierarchy2"/>
    <dgm:cxn modelId="{80D06431-B644-304B-A8F8-2FE17CEB5DA0}" type="presParOf" srcId="{58312D6F-CADC-DD41-828C-C9242AAF661C}" destId="{6F06E888-7D01-3146-8593-E5853FBDFC2B}" srcOrd="3" destOrd="0" presId="urn:microsoft.com/office/officeart/2005/8/layout/hierarchy2"/>
    <dgm:cxn modelId="{7950D8DC-5774-354F-88C3-7BE9FF7AAA26}" type="presParOf" srcId="{6F06E888-7D01-3146-8593-E5853FBDFC2B}" destId="{A0C731EE-C95E-E44C-B5F1-BC308AAF1EEC}" srcOrd="0" destOrd="0" presId="urn:microsoft.com/office/officeart/2005/8/layout/hierarchy2"/>
    <dgm:cxn modelId="{8979A6AB-488A-4C4B-9921-BF98BAC00C4C}" type="presParOf" srcId="{6F06E888-7D01-3146-8593-E5853FBDFC2B}" destId="{49B04F4C-4D85-5B44-B9A2-3FE8FAD29728}" srcOrd="1" destOrd="0" presId="urn:microsoft.com/office/officeart/2005/8/layout/hierarchy2"/>
    <dgm:cxn modelId="{D469F133-FBBE-A946-BFA1-D0E734D6395D}" type="presParOf" srcId="{49B04F4C-4D85-5B44-B9A2-3FE8FAD29728}" destId="{B43AD737-714C-514A-B47F-8206A9575586}" srcOrd="0" destOrd="0" presId="urn:microsoft.com/office/officeart/2005/8/layout/hierarchy2"/>
    <dgm:cxn modelId="{E7330FBA-9831-5E46-A7B6-C3A6C5870A2E}" type="presParOf" srcId="{B43AD737-714C-514A-B47F-8206A9575586}" destId="{5BD6DF80-E8BF-3F43-A693-5C1405F051A3}" srcOrd="0" destOrd="0" presId="urn:microsoft.com/office/officeart/2005/8/layout/hierarchy2"/>
    <dgm:cxn modelId="{C614E689-7C7C-2E4B-AD6B-021B2B47FC3D}" type="presParOf" srcId="{49B04F4C-4D85-5B44-B9A2-3FE8FAD29728}" destId="{8E13C0B1-7783-E24C-B4EA-67C895E74D45}" srcOrd="1" destOrd="0" presId="urn:microsoft.com/office/officeart/2005/8/layout/hierarchy2"/>
    <dgm:cxn modelId="{0294E4E0-113D-A441-85E3-D3D3A7347D9F}" type="presParOf" srcId="{8E13C0B1-7783-E24C-B4EA-67C895E74D45}" destId="{FB6C6D40-74CC-1B4A-96D7-ACFFE99B80C2}" srcOrd="0" destOrd="0" presId="urn:microsoft.com/office/officeart/2005/8/layout/hierarchy2"/>
    <dgm:cxn modelId="{78DFFE00-92D5-4748-9A74-BE7CE0FF5D38}" type="presParOf" srcId="{8E13C0B1-7783-E24C-B4EA-67C895E74D45}" destId="{2FD8D410-DE93-5E41-85BB-6CFC4A5C3EFD}" srcOrd="1" destOrd="0" presId="urn:microsoft.com/office/officeart/2005/8/layout/hierarchy2"/>
    <dgm:cxn modelId="{F862B4D1-019E-C742-B6DF-8A70FB7146CF}" type="presParOf" srcId="{49B04F4C-4D85-5B44-B9A2-3FE8FAD29728}" destId="{42225700-9F7D-5A4B-AE1E-DD344318F314}" srcOrd="2" destOrd="0" presId="urn:microsoft.com/office/officeart/2005/8/layout/hierarchy2"/>
    <dgm:cxn modelId="{B328B212-327B-A045-A6F9-108207C94E2F}" type="presParOf" srcId="{42225700-9F7D-5A4B-AE1E-DD344318F314}" destId="{ED1EAD5A-C32C-C44A-9503-FF6EF88CEE2F}" srcOrd="0" destOrd="0" presId="urn:microsoft.com/office/officeart/2005/8/layout/hierarchy2"/>
    <dgm:cxn modelId="{EDF830DD-811B-3F4F-8D55-C9939BEEF07C}" type="presParOf" srcId="{49B04F4C-4D85-5B44-B9A2-3FE8FAD29728}" destId="{02C1AF2B-0D22-3B47-9970-E2975C5CC0F6}" srcOrd="3" destOrd="0" presId="urn:microsoft.com/office/officeart/2005/8/layout/hierarchy2"/>
    <dgm:cxn modelId="{06DB28F5-AB5F-974B-8106-EF3AB382F2ED}" type="presParOf" srcId="{02C1AF2B-0D22-3B47-9970-E2975C5CC0F6}" destId="{8D9B4E67-6CFE-5C4C-89A1-0F8284FF9BA3}" srcOrd="0" destOrd="0" presId="urn:microsoft.com/office/officeart/2005/8/layout/hierarchy2"/>
    <dgm:cxn modelId="{FAE2D640-F1CD-F74D-9B8B-AC3757895BB7}" type="presParOf" srcId="{02C1AF2B-0D22-3B47-9970-E2975C5CC0F6}" destId="{09290E75-3438-5244-9BD2-173C2426D3D0}" srcOrd="1" destOrd="0" presId="urn:microsoft.com/office/officeart/2005/8/layout/hierarchy2"/>
    <dgm:cxn modelId="{F8C13BFF-77AA-BE48-9DE2-5CDAB6CA723D}" type="presParOf" srcId="{49B04F4C-4D85-5B44-B9A2-3FE8FAD29728}" destId="{B3B50E5D-8F86-1F47-96E2-C176B9EE5446}" srcOrd="4" destOrd="0" presId="urn:microsoft.com/office/officeart/2005/8/layout/hierarchy2"/>
    <dgm:cxn modelId="{0793484D-612F-BD42-B7EF-C85D429D0C92}" type="presParOf" srcId="{B3B50E5D-8F86-1F47-96E2-C176B9EE5446}" destId="{72E5FEE2-7BD9-1747-A2AF-8F8674E3B87E}" srcOrd="0" destOrd="0" presId="urn:microsoft.com/office/officeart/2005/8/layout/hierarchy2"/>
    <dgm:cxn modelId="{B1C8AA29-596C-2A45-96FC-3A51A1E567A5}" type="presParOf" srcId="{49B04F4C-4D85-5B44-B9A2-3FE8FAD29728}" destId="{960D8F19-7F94-4A4C-BEE9-4F39D78E95F5}" srcOrd="5" destOrd="0" presId="urn:microsoft.com/office/officeart/2005/8/layout/hierarchy2"/>
    <dgm:cxn modelId="{1B1E697A-02C5-7E4A-8696-DB8DFC3DAE48}" type="presParOf" srcId="{960D8F19-7F94-4A4C-BEE9-4F39D78E95F5}" destId="{CBA68356-E534-C442-9BFF-03EE89B1CF3C}" srcOrd="0" destOrd="0" presId="urn:microsoft.com/office/officeart/2005/8/layout/hierarchy2"/>
    <dgm:cxn modelId="{C316E2F0-FD39-9049-A9B2-0FA0403E3740}" type="presParOf" srcId="{960D8F19-7F94-4A4C-BEE9-4F39D78E95F5}" destId="{77E19D42-9E9B-3640-AC44-C28E2106B52B}" srcOrd="1" destOrd="0" presId="urn:microsoft.com/office/officeart/2005/8/layout/hierarchy2"/>
    <dgm:cxn modelId="{4EC37140-2BF0-3242-9410-ABADA45D4380}" type="presParOf" srcId="{49B04F4C-4D85-5B44-B9A2-3FE8FAD29728}" destId="{62DFD9DF-F908-0047-B6A2-A528614EADED}" srcOrd="6" destOrd="0" presId="urn:microsoft.com/office/officeart/2005/8/layout/hierarchy2"/>
    <dgm:cxn modelId="{B9AA33E0-3F7B-834F-9879-FE4DE108FE97}" type="presParOf" srcId="{62DFD9DF-F908-0047-B6A2-A528614EADED}" destId="{5A21B9AB-64C1-B247-A59A-CAF7760F5A5A}" srcOrd="0" destOrd="0" presId="urn:microsoft.com/office/officeart/2005/8/layout/hierarchy2"/>
    <dgm:cxn modelId="{C066E39D-EBB9-4A4F-BC3B-22E3E2339C7F}" type="presParOf" srcId="{49B04F4C-4D85-5B44-B9A2-3FE8FAD29728}" destId="{7E6CC398-BF88-4649-8D89-E40335895781}" srcOrd="7" destOrd="0" presId="urn:microsoft.com/office/officeart/2005/8/layout/hierarchy2"/>
    <dgm:cxn modelId="{2C0CA170-D56F-6549-BF0A-92F1F3E6D507}" type="presParOf" srcId="{7E6CC398-BF88-4649-8D89-E40335895781}" destId="{A0F14054-8E74-194B-8088-875DA56C7D6C}" srcOrd="0" destOrd="0" presId="urn:microsoft.com/office/officeart/2005/8/layout/hierarchy2"/>
    <dgm:cxn modelId="{70C58A12-32B8-7944-B9FE-AFD18FE6C45F}" type="presParOf" srcId="{7E6CC398-BF88-4649-8D89-E40335895781}" destId="{D0688396-5154-3A4F-B592-8A2880DDF624}" srcOrd="1" destOrd="0" presId="urn:microsoft.com/office/officeart/2005/8/layout/hierarchy2"/>
    <dgm:cxn modelId="{CF5E872E-85A7-714F-997E-F67DC1F41EF0}" type="presParOf" srcId="{58312D6F-CADC-DD41-828C-C9242AAF661C}" destId="{BE4D9854-E3CA-2843-8130-F6DF0B5630A4}" srcOrd="4" destOrd="0" presId="urn:microsoft.com/office/officeart/2005/8/layout/hierarchy2"/>
    <dgm:cxn modelId="{5AE1057F-CF65-6146-A823-017507EBFD75}" type="presParOf" srcId="{BE4D9854-E3CA-2843-8130-F6DF0B5630A4}" destId="{F1F74A7B-DA3A-B64D-B64A-5FD50D090EB4}" srcOrd="0" destOrd="0" presId="urn:microsoft.com/office/officeart/2005/8/layout/hierarchy2"/>
    <dgm:cxn modelId="{FE28B6EB-12A2-6942-8A2F-49C47BB283DC}" type="presParOf" srcId="{58312D6F-CADC-DD41-828C-C9242AAF661C}" destId="{4B41946C-3208-E543-A227-B368489213E6}" srcOrd="5" destOrd="0" presId="urn:microsoft.com/office/officeart/2005/8/layout/hierarchy2"/>
    <dgm:cxn modelId="{F61C6EC8-1598-2D45-BB05-945525FFFB76}" type="presParOf" srcId="{4B41946C-3208-E543-A227-B368489213E6}" destId="{CA363C5C-ADB1-3043-9EB7-E8819927BA59}" srcOrd="0" destOrd="0" presId="urn:microsoft.com/office/officeart/2005/8/layout/hierarchy2"/>
    <dgm:cxn modelId="{763E53BF-7A65-5241-A229-134019FB030D}" type="presParOf" srcId="{4B41946C-3208-E543-A227-B368489213E6}" destId="{4C036134-C08A-594A-A92C-9F1D6E7E1B49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690D5B1-70C0-604B-A8EB-AF87F01F0916}" type="doc">
      <dgm:prSet loTypeId="urn:microsoft.com/office/officeart/2005/8/layout/chevron2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75A887F-67AB-8843-8A0A-7E1FFCB2C528}">
      <dgm:prSet phldrT="[Text]" phldr="1"/>
      <dgm:spPr/>
      <dgm:t>
        <a:bodyPr/>
        <a:lstStyle/>
        <a:p>
          <a:endParaRPr lang="en-US"/>
        </a:p>
      </dgm:t>
    </dgm:pt>
    <dgm:pt modelId="{8FB88E80-6396-4647-949C-7A737F48464E}" type="parTrans" cxnId="{AD171DC4-4046-1342-93FB-0E944A7CF6EE}">
      <dgm:prSet/>
      <dgm:spPr/>
      <dgm:t>
        <a:bodyPr/>
        <a:lstStyle/>
        <a:p>
          <a:endParaRPr lang="en-US"/>
        </a:p>
      </dgm:t>
    </dgm:pt>
    <dgm:pt modelId="{00F3CD9A-94B6-644E-8F21-B31C6C2A26E0}" type="sibTrans" cxnId="{AD171DC4-4046-1342-93FB-0E944A7CF6EE}">
      <dgm:prSet/>
      <dgm:spPr/>
      <dgm:t>
        <a:bodyPr/>
        <a:lstStyle/>
        <a:p>
          <a:endParaRPr lang="en-US"/>
        </a:p>
      </dgm:t>
    </dgm:pt>
    <dgm:pt modelId="{0F581EF7-B8C1-7F44-8008-C59E5255AB55}">
      <dgm:prSet phldrT="[Text]"/>
      <dgm:spPr/>
      <dgm:t>
        <a:bodyPr/>
        <a:lstStyle/>
        <a:p>
          <a:r>
            <a:rPr lang="en-US" dirty="0" smtClean="0"/>
            <a:t>1. Ada </a:t>
          </a:r>
          <a:r>
            <a:rPr lang="en-US" dirty="0" err="1" smtClean="0"/>
            <a:t>perbedaan</a:t>
          </a:r>
          <a:r>
            <a:rPr lang="en-US" dirty="0" smtClean="0"/>
            <a:t> </a:t>
          </a:r>
          <a:r>
            <a:rPr lang="en-US" dirty="0" err="1" smtClean="0"/>
            <a:t>nyata</a:t>
          </a:r>
          <a:r>
            <a:rPr lang="en-US" dirty="0" smtClean="0"/>
            <a:t> </a:t>
          </a:r>
          <a:r>
            <a:rPr lang="en-US" dirty="0" err="1" smtClean="0"/>
            <a:t>antara</a:t>
          </a:r>
          <a:r>
            <a:rPr lang="en-US" dirty="0" smtClean="0"/>
            <a:t> </a:t>
          </a:r>
          <a:r>
            <a:rPr lang="en-US" dirty="0" err="1" smtClean="0"/>
            <a:t>tubuh</a:t>
          </a:r>
          <a:r>
            <a:rPr lang="en-US" dirty="0" smtClean="0"/>
            <a:t> dg </a:t>
          </a:r>
          <a:r>
            <a:rPr lang="en-US" dirty="0" err="1" smtClean="0"/>
            <a:t>jiwa</a:t>
          </a:r>
          <a:endParaRPr lang="en-US" dirty="0"/>
        </a:p>
      </dgm:t>
    </dgm:pt>
    <dgm:pt modelId="{39DF8093-E572-6849-A224-E421DF4EFCED}" type="parTrans" cxnId="{34F95183-3031-5441-A635-2637C55F0D50}">
      <dgm:prSet/>
      <dgm:spPr/>
      <dgm:t>
        <a:bodyPr/>
        <a:lstStyle/>
        <a:p>
          <a:endParaRPr lang="en-US"/>
        </a:p>
      </dgm:t>
    </dgm:pt>
    <dgm:pt modelId="{9E4736B5-8908-8C4F-881C-C9C4C5633627}" type="sibTrans" cxnId="{34F95183-3031-5441-A635-2637C55F0D50}">
      <dgm:prSet/>
      <dgm:spPr/>
      <dgm:t>
        <a:bodyPr/>
        <a:lstStyle/>
        <a:p>
          <a:endParaRPr lang="en-US"/>
        </a:p>
      </dgm:t>
    </dgm:pt>
    <dgm:pt modelId="{91D38D2B-0EAD-4D4A-9F7A-1684F47D2E44}">
      <dgm:prSet phldrT="[Text]" phldr="1"/>
      <dgm:spPr/>
      <dgm:t>
        <a:bodyPr/>
        <a:lstStyle/>
        <a:p>
          <a:endParaRPr lang="en-US"/>
        </a:p>
      </dgm:t>
    </dgm:pt>
    <dgm:pt modelId="{83A1AFAD-845E-A440-8B11-00C43EAD7F22}" type="parTrans" cxnId="{E712209A-45B3-ED46-B66A-E7995D455057}">
      <dgm:prSet/>
      <dgm:spPr/>
      <dgm:t>
        <a:bodyPr/>
        <a:lstStyle/>
        <a:p>
          <a:endParaRPr lang="en-US"/>
        </a:p>
      </dgm:t>
    </dgm:pt>
    <dgm:pt modelId="{8D99ADE8-088A-9E43-AC9D-18655031D3CD}" type="sibTrans" cxnId="{E712209A-45B3-ED46-B66A-E7995D455057}">
      <dgm:prSet/>
      <dgm:spPr/>
      <dgm:t>
        <a:bodyPr/>
        <a:lstStyle/>
        <a:p>
          <a:endParaRPr lang="en-US"/>
        </a:p>
      </dgm:t>
    </dgm:pt>
    <dgm:pt modelId="{CB768906-2291-254C-A8F0-3A560B5B2D87}">
      <dgm:prSet phldrT="[Text]"/>
      <dgm:spPr/>
      <dgm:t>
        <a:bodyPr/>
        <a:lstStyle/>
        <a:p>
          <a:r>
            <a:rPr lang="en-US" dirty="0" smtClean="0"/>
            <a:t>2. </a:t>
          </a:r>
          <a:r>
            <a:rPr lang="en-US" dirty="0" err="1" smtClean="0"/>
            <a:t>Penyakit</a:t>
          </a:r>
          <a:r>
            <a:rPr lang="en-US" dirty="0" smtClean="0"/>
            <a:t> </a:t>
          </a:r>
          <a:r>
            <a:rPr lang="en-US" dirty="0" err="1" smtClean="0"/>
            <a:t>pada</a:t>
          </a:r>
          <a:r>
            <a:rPr lang="en-US" dirty="0" smtClean="0"/>
            <a:t> </a:t>
          </a:r>
          <a:r>
            <a:rPr lang="en-US" dirty="0" err="1" smtClean="0"/>
            <a:t>tubuh</a:t>
          </a:r>
          <a:r>
            <a:rPr lang="en-US" dirty="0" smtClean="0"/>
            <a:t> </a:t>
          </a:r>
          <a:r>
            <a:rPr lang="en-US" dirty="0" err="1" smtClean="0"/>
            <a:t>dapat</a:t>
          </a:r>
          <a:r>
            <a:rPr lang="en-US" dirty="0" smtClean="0"/>
            <a:t> </a:t>
          </a:r>
          <a:r>
            <a:rPr lang="en-US" dirty="0" err="1" smtClean="0"/>
            <a:t>direduksi</a:t>
          </a:r>
          <a:r>
            <a:rPr lang="en-US" dirty="0" smtClean="0"/>
            <a:t> (</a:t>
          </a:r>
          <a:r>
            <a:rPr lang="en-US" dirty="0" err="1" smtClean="0"/>
            <a:t>dikurangi</a:t>
          </a:r>
          <a:r>
            <a:rPr lang="en-US" dirty="0" smtClean="0"/>
            <a:t>)</a:t>
          </a:r>
          <a:endParaRPr lang="en-US" dirty="0"/>
        </a:p>
      </dgm:t>
    </dgm:pt>
    <dgm:pt modelId="{14B18065-C0A9-DC4A-AC7B-8EECF628B204}" type="parTrans" cxnId="{BB03A3FE-C8B2-E641-A459-4E21B246C945}">
      <dgm:prSet/>
      <dgm:spPr/>
      <dgm:t>
        <a:bodyPr/>
        <a:lstStyle/>
        <a:p>
          <a:endParaRPr lang="en-US"/>
        </a:p>
      </dgm:t>
    </dgm:pt>
    <dgm:pt modelId="{20123CCE-B689-D447-9F33-C2DBB3B4F3CB}" type="sibTrans" cxnId="{BB03A3FE-C8B2-E641-A459-4E21B246C945}">
      <dgm:prSet/>
      <dgm:spPr/>
      <dgm:t>
        <a:bodyPr/>
        <a:lstStyle/>
        <a:p>
          <a:endParaRPr lang="en-US"/>
        </a:p>
      </dgm:t>
    </dgm:pt>
    <dgm:pt modelId="{3A2C662D-EC4B-EE49-9A94-8E1D6A02EAED}">
      <dgm:prSet phldrT="[Text]" phldr="1"/>
      <dgm:spPr/>
      <dgm:t>
        <a:bodyPr/>
        <a:lstStyle/>
        <a:p>
          <a:endParaRPr lang="en-US"/>
        </a:p>
      </dgm:t>
    </dgm:pt>
    <dgm:pt modelId="{80C25B50-6FAC-B042-9CFE-75990DD24BF7}" type="parTrans" cxnId="{A31AC857-68BC-0C4C-A3AC-C0DDB7C3CE43}">
      <dgm:prSet/>
      <dgm:spPr/>
      <dgm:t>
        <a:bodyPr/>
        <a:lstStyle/>
        <a:p>
          <a:endParaRPr lang="en-US"/>
        </a:p>
      </dgm:t>
    </dgm:pt>
    <dgm:pt modelId="{AF397652-1B68-DD4B-BDAE-BEBF5C84DF5C}" type="sibTrans" cxnId="{A31AC857-68BC-0C4C-A3AC-C0DDB7C3CE43}">
      <dgm:prSet/>
      <dgm:spPr/>
      <dgm:t>
        <a:bodyPr/>
        <a:lstStyle/>
        <a:p>
          <a:endParaRPr lang="en-US"/>
        </a:p>
      </dgm:t>
    </dgm:pt>
    <dgm:pt modelId="{B4A096AA-E315-9A4A-B490-2E015252C2FA}">
      <dgm:prSet phldrT="[Text]"/>
      <dgm:spPr/>
      <dgm:t>
        <a:bodyPr/>
        <a:lstStyle/>
        <a:p>
          <a:r>
            <a:rPr lang="en-US" dirty="0" smtClean="0"/>
            <a:t>3. </a:t>
          </a:r>
          <a:r>
            <a:rPr lang="en-US" dirty="0" err="1" smtClean="0"/>
            <a:t>Setiap</a:t>
          </a:r>
          <a:r>
            <a:rPr lang="en-US" dirty="0" smtClean="0"/>
            <a:t> </a:t>
          </a:r>
          <a:r>
            <a:rPr lang="en-US" dirty="0" err="1" smtClean="0"/>
            <a:t>penyakit</a:t>
          </a:r>
          <a:r>
            <a:rPr lang="en-US" dirty="0" smtClean="0"/>
            <a:t> </a:t>
          </a:r>
          <a:r>
            <a:rPr lang="en-US" dirty="0" err="1" smtClean="0"/>
            <a:t>disebabkan</a:t>
          </a:r>
          <a:r>
            <a:rPr lang="en-US" dirty="0" smtClean="0"/>
            <a:t> </a:t>
          </a:r>
          <a:r>
            <a:rPr lang="en-US" dirty="0" err="1" smtClean="0"/>
            <a:t>oleh</a:t>
          </a:r>
          <a:r>
            <a:rPr lang="en-US" dirty="0" smtClean="0"/>
            <a:t> </a:t>
          </a:r>
          <a:r>
            <a:rPr lang="en-US" dirty="0" err="1" smtClean="0"/>
            <a:t>agen</a:t>
          </a:r>
          <a:r>
            <a:rPr lang="en-US" dirty="0" smtClean="0"/>
            <a:t> </a:t>
          </a:r>
          <a:r>
            <a:rPr lang="en-US" dirty="0" err="1" smtClean="0"/>
            <a:t>khusus</a:t>
          </a:r>
          <a:r>
            <a:rPr lang="en-US" dirty="0" smtClean="0"/>
            <a:t> yang </a:t>
          </a:r>
          <a:r>
            <a:rPr lang="en-US" dirty="0" err="1" smtClean="0"/>
            <a:t>dapat</a:t>
          </a:r>
          <a:r>
            <a:rPr lang="en-US" dirty="0" smtClean="0"/>
            <a:t> </a:t>
          </a:r>
          <a:r>
            <a:rPr lang="en-US" dirty="0" err="1" smtClean="0"/>
            <a:t>diidentifikasi</a:t>
          </a:r>
          <a:endParaRPr lang="en-US" dirty="0"/>
        </a:p>
      </dgm:t>
    </dgm:pt>
    <dgm:pt modelId="{5C98591E-6A92-9748-B7C7-4BE5FB45FFA6}" type="parTrans" cxnId="{9DDD385A-DCE2-4749-A75C-0D41F0E92921}">
      <dgm:prSet/>
      <dgm:spPr/>
      <dgm:t>
        <a:bodyPr/>
        <a:lstStyle/>
        <a:p>
          <a:endParaRPr lang="en-US"/>
        </a:p>
      </dgm:t>
    </dgm:pt>
    <dgm:pt modelId="{43D274F5-70AE-5C4E-8BBB-3FECABA2B16A}" type="sibTrans" cxnId="{9DDD385A-DCE2-4749-A75C-0D41F0E92921}">
      <dgm:prSet/>
      <dgm:spPr/>
      <dgm:t>
        <a:bodyPr/>
        <a:lstStyle/>
        <a:p>
          <a:endParaRPr lang="en-US"/>
        </a:p>
      </dgm:t>
    </dgm:pt>
    <dgm:pt modelId="{EB103CCA-831C-CD4A-8BEB-63750832D53F}">
      <dgm:prSet phldrT="[Text]"/>
      <dgm:spPr/>
      <dgm:t>
        <a:bodyPr/>
        <a:lstStyle/>
        <a:p>
          <a:r>
            <a:rPr lang="en-US" dirty="0" smtClean="0"/>
            <a:t>4. </a:t>
          </a:r>
          <a:r>
            <a:rPr lang="en-US" dirty="0" err="1" smtClean="0"/>
            <a:t>Tubuh</a:t>
          </a:r>
          <a:r>
            <a:rPr lang="en-US" dirty="0" smtClean="0"/>
            <a:t> </a:t>
          </a:r>
          <a:r>
            <a:rPr lang="en-US" dirty="0" err="1" smtClean="0"/>
            <a:t>sebagai</a:t>
          </a:r>
          <a:r>
            <a:rPr lang="en-US" dirty="0" smtClean="0"/>
            <a:t> </a:t>
          </a:r>
          <a:r>
            <a:rPr lang="en-US" dirty="0" err="1" smtClean="0"/>
            <a:t>mesin</a:t>
          </a:r>
          <a:r>
            <a:rPr lang="en-US" dirty="0" smtClean="0"/>
            <a:t> </a:t>
          </a:r>
          <a:r>
            <a:rPr lang="en-US" dirty="0" smtClean="0">
              <a:sym typeface="Wingdings"/>
            </a:rPr>
            <a:t> </a:t>
          </a:r>
          <a:r>
            <a:rPr lang="en-US" dirty="0" err="1" smtClean="0">
              <a:sym typeface="Wingdings"/>
            </a:rPr>
            <a:t>perlu</a:t>
          </a:r>
          <a:r>
            <a:rPr lang="en-US" dirty="0" smtClean="0">
              <a:sym typeface="Wingdings"/>
            </a:rPr>
            <a:t> </a:t>
          </a:r>
          <a:r>
            <a:rPr lang="en-US" dirty="0" err="1" smtClean="0">
              <a:sym typeface="Wingdings"/>
            </a:rPr>
            <a:t>bahan</a:t>
          </a:r>
          <a:r>
            <a:rPr lang="en-US" dirty="0" smtClean="0">
              <a:sym typeface="Wingdings"/>
            </a:rPr>
            <a:t> </a:t>
          </a:r>
          <a:r>
            <a:rPr lang="en-US" dirty="0" err="1" smtClean="0">
              <a:sym typeface="Wingdings"/>
            </a:rPr>
            <a:t>bakar</a:t>
          </a:r>
          <a:r>
            <a:rPr lang="en-US" dirty="0" smtClean="0">
              <a:sym typeface="Wingdings"/>
            </a:rPr>
            <a:t> &amp; </a:t>
          </a:r>
          <a:r>
            <a:rPr lang="en-US" dirty="0" err="1" smtClean="0">
              <a:sym typeface="Wingdings"/>
            </a:rPr>
            <a:t>perlu</a:t>
          </a:r>
          <a:r>
            <a:rPr lang="en-US" dirty="0" smtClean="0">
              <a:sym typeface="Wingdings"/>
            </a:rPr>
            <a:t> </a:t>
          </a:r>
          <a:r>
            <a:rPr lang="en-US" dirty="0" err="1" smtClean="0">
              <a:sym typeface="Wingdings"/>
            </a:rPr>
            <a:t>dirawat</a:t>
          </a:r>
          <a:endParaRPr lang="en-US" dirty="0"/>
        </a:p>
      </dgm:t>
    </dgm:pt>
    <dgm:pt modelId="{698537FC-A6AF-0B45-92CF-B111B9F78FF3}" type="parTrans" cxnId="{AFDC769D-7A03-3448-B797-E39A8E1C7FAE}">
      <dgm:prSet/>
      <dgm:spPr/>
      <dgm:t>
        <a:bodyPr/>
        <a:lstStyle/>
        <a:p>
          <a:endParaRPr lang="en-US"/>
        </a:p>
      </dgm:t>
    </dgm:pt>
    <dgm:pt modelId="{F967B9F1-3387-564E-B381-C527623C4417}" type="sibTrans" cxnId="{AFDC769D-7A03-3448-B797-E39A8E1C7FAE}">
      <dgm:prSet/>
      <dgm:spPr/>
      <dgm:t>
        <a:bodyPr/>
        <a:lstStyle/>
        <a:p>
          <a:endParaRPr lang="en-US"/>
        </a:p>
      </dgm:t>
    </dgm:pt>
    <dgm:pt modelId="{68005D31-54E1-E846-88F2-CF30DE8A5191}">
      <dgm:prSet phldrT="[Text]"/>
      <dgm:spPr/>
      <dgm:t>
        <a:bodyPr/>
        <a:lstStyle/>
        <a:p>
          <a:endParaRPr lang="en-US" dirty="0"/>
        </a:p>
      </dgm:t>
    </dgm:pt>
    <dgm:pt modelId="{53432D56-14FE-CA4F-B7EA-705599315D2E}" type="parTrans" cxnId="{4967ACCC-FA52-2B40-82ED-8FA551F40064}">
      <dgm:prSet/>
      <dgm:spPr/>
      <dgm:t>
        <a:bodyPr/>
        <a:lstStyle/>
        <a:p>
          <a:endParaRPr lang="en-US"/>
        </a:p>
      </dgm:t>
    </dgm:pt>
    <dgm:pt modelId="{3CB5BAE0-6589-A146-A9E9-84391890DD32}" type="sibTrans" cxnId="{4967ACCC-FA52-2B40-82ED-8FA551F40064}">
      <dgm:prSet/>
      <dgm:spPr/>
      <dgm:t>
        <a:bodyPr/>
        <a:lstStyle/>
        <a:p>
          <a:endParaRPr lang="en-US"/>
        </a:p>
      </dgm:t>
    </dgm:pt>
    <dgm:pt modelId="{63897DEF-086A-1248-BF9D-B8EA0052A379}">
      <dgm:prSet phldrT="[Text]"/>
      <dgm:spPr/>
      <dgm:t>
        <a:bodyPr/>
        <a:lstStyle/>
        <a:p>
          <a:r>
            <a:rPr lang="en-US" dirty="0" smtClean="0"/>
            <a:t>5. </a:t>
          </a:r>
          <a:r>
            <a:rPr lang="en-US" dirty="0" err="1" smtClean="0"/>
            <a:t>Tubuh</a:t>
          </a:r>
          <a:r>
            <a:rPr lang="en-US" dirty="0" smtClean="0"/>
            <a:t> </a:t>
          </a:r>
          <a:r>
            <a:rPr lang="en-US" dirty="0" err="1" smtClean="0"/>
            <a:t>adalah</a:t>
          </a:r>
          <a:r>
            <a:rPr lang="en-US" dirty="0" smtClean="0"/>
            <a:t> </a:t>
          </a:r>
          <a:r>
            <a:rPr lang="en-US" dirty="0" err="1" smtClean="0"/>
            <a:t>obyek</a:t>
          </a:r>
          <a:r>
            <a:rPr lang="en-US" dirty="0" smtClean="0"/>
            <a:t> yang </a:t>
          </a:r>
          <a:r>
            <a:rPr lang="en-US" dirty="0" err="1" smtClean="0"/>
            <a:t>perlu</a:t>
          </a:r>
          <a:r>
            <a:rPr lang="en-US" dirty="0" smtClean="0"/>
            <a:t> </a:t>
          </a:r>
          <a:r>
            <a:rPr lang="en-US" dirty="0" err="1" smtClean="0"/>
            <a:t>diatur</a:t>
          </a:r>
          <a:r>
            <a:rPr lang="en-US" dirty="0" smtClean="0"/>
            <a:t> &amp; </a:t>
          </a:r>
          <a:r>
            <a:rPr lang="en-US" dirty="0" err="1" smtClean="0"/>
            <a:t>dikontrol</a:t>
          </a:r>
          <a:endParaRPr lang="en-US" dirty="0"/>
        </a:p>
      </dgm:t>
    </dgm:pt>
    <dgm:pt modelId="{D01204E4-0343-EF4C-9CF9-019C141B0643}" type="parTrans" cxnId="{FA7F0B01-8214-7945-930B-0E3D43122F36}">
      <dgm:prSet/>
      <dgm:spPr/>
      <dgm:t>
        <a:bodyPr/>
        <a:lstStyle/>
        <a:p>
          <a:endParaRPr lang="en-US"/>
        </a:p>
      </dgm:t>
    </dgm:pt>
    <dgm:pt modelId="{6264E9A0-F32C-A94B-8660-2D92A1C9A879}" type="sibTrans" cxnId="{FA7F0B01-8214-7945-930B-0E3D43122F36}">
      <dgm:prSet/>
      <dgm:spPr/>
      <dgm:t>
        <a:bodyPr/>
        <a:lstStyle/>
        <a:p>
          <a:endParaRPr lang="en-US"/>
        </a:p>
      </dgm:t>
    </dgm:pt>
    <dgm:pt modelId="{C002409E-611C-244E-BE3C-1B1DE0F8864B}">
      <dgm:prSet phldrT="[Text]"/>
      <dgm:spPr/>
      <dgm:t>
        <a:bodyPr/>
        <a:lstStyle/>
        <a:p>
          <a:endParaRPr lang="en-US" dirty="0"/>
        </a:p>
      </dgm:t>
    </dgm:pt>
    <dgm:pt modelId="{D07952A2-1B21-B44D-AEAA-7293BECE69D8}" type="parTrans" cxnId="{0264685E-2289-3641-BF9F-CDED60938659}">
      <dgm:prSet/>
      <dgm:spPr/>
      <dgm:t>
        <a:bodyPr/>
        <a:lstStyle/>
        <a:p>
          <a:endParaRPr lang="en-US"/>
        </a:p>
      </dgm:t>
    </dgm:pt>
    <dgm:pt modelId="{FD682814-BB85-BD40-A5DD-6F6C1F3D0499}" type="sibTrans" cxnId="{0264685E-2289-3641-BF9F-CDED60938659}">
      <dgm:prSet/>
      <dgm:spPr/>
      <dgm:t>
        <a:bodyPr/>
        <a:lstStyle/>
        <a:p>
          <a:endParaRPr lang="en-US"/>
        </a:p>
      </dgm:t>
    </dgm:pt>
    <dgm:pt modelId="{C736800B-294D-764C-A134-7263F7B8EE89}" type="pres">
      <dgm:prSet presAssocID="{A690D5B1-70C0-604B-A8EB-AF87F01F091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E31F927-1EB2-8F4B-9C3C-7E454FCC77ED}" type="pres">
      <dgm:prSet presAssocID="{175A887F-67AB-8843-8A0A-7E1FFCB2C528}" presName="composite" presStyleCnt="0"/>
      <dgm:spPr/>
    </dgm:pt>
    <dgm:pt modelId="{6828ACB4-B8FE-F141-9D1F-512FCF7C3BA0}" type="pres">
      <dgm:prSet presAssocID="{175A887F-67AB-8843-8A0A-7E1FFCB2C528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FDEDEF-F489-0148-8EE6-E111B1EA98A2}" type="pres">
      <dgm:prSet presAssocID="{175A887F-67AB-8843-8A0A-7E1FFCB2C528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7B1C5B-DE9C-2848-BE36-C2FE70BDEE84}" type="pres">
      <dgm:prSet presAssocID="{00F3CD9A-94B6-644E-8F21-B31C6C2A26E0}" presName="sp" presStyleCnt="0"/>
      <dgm:spPr/>
    </dgm:pt>
    <dgm:pt modelId="{C0D60C7D-E180-954E-8653-F33DD9158F28}" type="pres">
      <dgm:prSet presAssocID="{91D38D2B-0EAD-4D4A-9F7A-1684F47D2E44}" presName="composite" presStyleCnt="0"/>
      <dgm:spPr/>
    </dgm:pt>
    <dgm:pt modelId="{09FC5C98-6AFE-3F49-B0E8-7846C4CF09C1}" type="pres">
      <dgm:prSet presAssocID="{91D38D2B-0EAD-4D4A-9F7A-1684F47D2E44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C7723C-ABD2-0248-B7A5-C032CA23D3F7}" type="pres">
      <dgm:prSet presAssocID="{91D38D2B-0EAD-4D4A-9F7A-1684F47D2E44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E676DCC-ABE8-DE41-A9F6-6F2A0E5812D8}" type="pres">
      <dgm:prSet presAssocID="{8D99ADE8-088A-9E43-AC9D-18655031D3CD}" presName="sp" presStyleCnt="0"/>
      <dgm:spPr/>
    </dgm:pt>
    <dgm:pt modelId="{C86EDA0E-BBF2-4042-8D39-A4C709D5615E}" type="pres">
      <dgm:prSet presAssocID="{3A2C662D-EC4B-EE49-9A94-8E1D6A02EAED}" presName="composite" presStyleCnt="0"/>
      <dgm:spPr/>
    </dgm:pt>
    <dgm:pt modelId="{487EC2E4-0A53-E84F-B4BE-DFF9936A44CF}" type="pres">
      <dgm:prSet presAssocID="{3A2C662D-EC4B-EE49-9A94-8E1D6A02EAED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1B50B2D-D4EA-C04F-BF53-B7DD784B4C68}" type="pres">
      <dgm:prSet presAssocID="{3A2C662D-EC4B-EE49-9A94-8E1D6A02EAED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61B2C2-E3A1-8246-9946-F1889E5CD3C3}" type="pres">
      <dgm:prSet presAssocID="{AF397652-1B68-DD4B-BDAE-BEBF5C84DF5C}" presName="sp" presStyleCnt="0"/>
      <dgm:spPr/>
    </dgm:pt>
    <dgm:pt modelId="{679DFD34-ADEB-0140-8B2F-7ADA6E77987A}" type="pres">
      <dgm:prSet presAssocID="{68005D31-54E1-E846-88F2-CF30DE8A5191}" presName="composite" presStyleCnt="0"/>
      <dgm:spPr/>
    </dgm:pt>
    <dgm:pt modelId="{00A60A96-6A9F-EB40-A378-7C50999EF205}" type="pres">
      <dgm:prSet presAssocID="{68005D31-54E1-E846-88F2-CF30DE8A5191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277B14-996F-BF45-B7DB-F4DFAEABC0FB}" type="pres">
      <dgm:prSet presAssocID="{68005D31-54E1-E846-88F2-CF30DE8A5191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323BD7-2CC8-EE40-82AF-606156AE3532}" type="pres">
      <dgm:prSet presAssocID="{3CB5BAE0-6589-A146-A9E9-84391890DD32}" presName="sp" presStyleCnt="0"/>
      <dgm:spPr/>
    </dgm:pt>
    <dgm:pt modelId="{363A0FDC-C55D-F042-A915-4D7772FA4257}" type="pres">
      <dgm:prSet presAssocID="{C002409E-611C-244E-BE3C-1B1DE0F8864B}" presName="composite" presStyleCnt="0"/>
      <dgm:spPr/>
    </dgm:pt>
    <dgm:pt modelId="{AF6CBF0E-FC1A-3943-B8CF-697BBFB1A329}" type="pres">
      <dgm:prSet presAssocID="{C002409E-611C-244E-BE3C-1B1DE0F8864B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9660C4-4D96-2845-BB8D-036A4B0ED7B0}" type="pres">
      <dgm:prSet presAssocID="{C002409E-611C-244E-BE3C-1B1DE0F8864B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B833DC4-1583-7742-B3F3-B6FF7AE1961B}" type="presOf" srcId="{EB103CCA-831C-CD4A-8BEB-63750832D53F}" destId="{9E277B14-996F-BF45-B7DB-F4DFAEABC0FB}" srcOrd="0" destOrd="0" presId="urn:microsoft.com/office/officeart/2005/8/layout/chevron2"/>
    <dgm:cxn modelId="{AFDC769D-7A03-3448-B797-E39A8E1C7FAE}" srcId="{68005D31-54E1-E846-88F2-CF30DE8A5191}" destId="{EB103CCA-831C-CD4A-8BEB-63750832D53F}" srcOrd="0" destOrd="0" parTransId="{698537FC-A6AF-0B45-92CF-B111B9F78FF3}" sibTransId="{F967B9F1-3387-564E-B381-C527623C4417}"/>
    <dgm:cxn modelId="{AD171DC4-4046-1342-93FB-0E944A7CF6EE}" srcId="{A690D5B1-70C0-604B-A8EB-AF87F01F0916}" destId="{175A887F-67AB-8843-8A0A-7E1FFCB2C528}" srcOrd="0" destOrd="0" parTransId="{8FB88E80-6396-4647-949C-7A737F48464E}" sibTransId="{00F3CD9A-94B6-644E-8F21-B31C6C2A26E0}"/>
    <dgm:cxn modelId="{45072E98-1203-1345-903B-EA496FABBB7D}" type="presOf" srcId="{B4A096AA-E315-9A4A-B490-2E015252C2FA}" destId="{71B50B2D-D4EA-C04F-BF53-B7DD784B4C68}" srcOrd="0" destOrd="0" presId="urn:microsoft.com/office/officeart/2005/8/layout/chevron2"/>
    <dgm:cxn modelId="{0264685E-2289-3641-BF9F-CDED60938659}" srcId="{A690D5B1-70C0-604B-A8EB-AF87F01F0916}" destId="{C002409E-611C-244E-BE3C-1B1DE0F8864B}" srcOrd="4" destOrd="0" parTransId="{D07952A2-1B21-B44D-AEAA-7293BECE69D8}" sibTransId="{FD682814-BB85-BD40-A5DD-6F6C1F3D0499}"/>
    <dgm:cxn modelId="{8D63EE3B-5E26-0F41-8FB2-F589B573A006}" type="presOf" srcId="{A690D5B1-70C0-604B-A8EB-AF87F01F0916}" destId="{C736800B-294D-764C-A134-7263F7B8EE89}" srcOrd="0" destOrd="0" presId="urn:microsoft.com/office/officeart/2005/8/layout/chevron2"/>
    <dgm:cxn modelId="{3854FB9A-EFDB-534B-8512-F78EA12CE34C}" type="presOf" srcId="{175A887F-67AB-8843-8A0A-7E1FFCB2C528}" destId="{6828ACB4-B8FE-F141-9D1F-512FCF7C3BA0}" srcOrd="0" destOrd="0" presId="urn:microsoft.com/office/officeart/2005/8/layout/chevron2"/>
    <dgm:cxn modelId="{A024BA17-4817-FD4D-B57B-6BBB326035D4}" type="presOf" srcId="{91D38D2B-0EAD-4D4A-9F7A-1684F47D2E44}" destId="{09FC5C98-6AFE-3F49-B0E8-7846C4CF09C1}" srcOrd="0" destOrd="0" presId="urn:microsoft.com/office/officeart/2005/8/layout/chevron2"/>
    <dgm:cxn modelId="{5A9E9D25-ECFD-E844-A10A-90411E7DA379}" type="presOf" srcId="{CB768906-2291-254C-A8F0-3A560B5B2D87}" destId="{49C7723C-ABD2-0248-B7A5-C032CA23D3F7}" srcOrd="0" destOrd="0" presId="urn:microsoft.com/office/officeart/2005/8/layout/chevron2"/>
    <dgm:cxn modelId="{73A988F1-5131-D749-ADB6-40E3FC8CDAC0}" type="presOf" srcId="{C002409E-611C-244E-BE3C-1B1DE0F8864B}" destId="{AF6CBF0E-FC1A-3943-B8CF-697BBFB1A329}" srcOrd="0" destOrd="0" presId="urn:microsoft.com/office/officeart/2005/8/layout/chevron2"/>
    <dgm:cxn modelId="{668CBA38-2C3D-B142-BCA0-791002B12A64}" type="presOf" srcId="{0F581EF7-B8C1-7F44-8008-C59E5255AB55}" destId="{CAFDEDEF-F489-0148-8EE6-E111B1EA98A2}" srcOrd="0" destOrd="0" presId="urn:microsoft.com/office/officeart/2005/8/layout/chevron2"/>
    <dgm:cxn modelId="{4967ACCC-FA52-2B40-82ED-8FA551F40064}" srcId="{A690D5B1-70C0-604B-A8EB-AF87F01F0916}" destId="{68005D31-54E1-E846-88F2-CF30DE8A5191}" srcOrd="3" destOrd="0" parTransId="{53432D56-14FE-CA4F-B7EA-705599315D2E}" sibTransId="{3CB5BAE0-6589-A146-A9E9-84391890DD32}"/>
    <dgm:cxn modelId="{34F95183-3031-5441-A635-2637C55F0D50}" srcId="{175A887F-67AB-8843-8A0A-7E1FFCB2C528}" destId="{0F581EF7-B8C1-7F44-8008-C59E5255AB55}" srcOrd="0" destOrd="0" parTransId="{39DF8093-E572-6849-A224-E421DF4EFCED}" sibTransId="{9E4736B5-8908-8C4F-881C-C9C4C5633627}"/>
    <dgm:cxn modelId="{E712209A-45B3-ED46-B66A-E7995D455057}" srcId="{A690D5B1-70C0-604B-A8EB-AF87F01F0916}" destId="{91D38D2B-0EAD-4D4A-9F7A-1684F47D2E44}" srcOrd="1" destOrd="0" parTransId="{83A1AFAD-845E-A440-8B11-00C43EAD7F22}" sibTransId="{8D99ADE8-088A-9E43-AC9D-18655031D3CD}"/>
    <dgm:cxn modelId="{B6072621-892F-EC4A-9918-58A1AEC087CC}" type="presOf" srcId="{3A2C662D-EC4B-EE49-9A94-8E1D6A02EAED}" destId="{487EC2E4-0A53-E84F-B4BE-DFF9936A44CF}" srcOrd="0" destOrd="0" presId="urn:microsoft.com/office/officeart/2005/8/layout/chevron2"/>
    <dgm:cxn modelId="{FA7F0B01-8214-7945-930B-0E3D43122F36}" srcId="{C002409E-611C-244E-BE3C-1B1DE0F8864B}" destId="{63897DEF-086A-1248-BF9D-B8EA0052A379}" srcOrd="0" destOrd="0" parTransId="{D01204E4-0343-EF4C-9CF9-019C141B0643}" sibTransId="{6264E9A0-F32C-A94B-8660-2D92A1C9A879}"/>
    <dgm:cxn modelId="{A31AC857-68BC-0C4C-A3AC-C0DDB7C3CE43}" srcId="{A690D5B1-70C0-604B-A8EB-AF87F01F0916}" destId="{3A2C662D-EC4B-EE49-9A94-8E1D6A02EAED}" srcOrd="2" destOrd="0" parTransId="{80C25B50-6FAC-B042-9CFE-75990DD24BF7}" sibTransId="{AF397652-1B68-DD4B-BDAE-BEBF5C84DF5C}"/>
    <dgm:cxn modelId="{BB03A3FE-C8B2-E641-A459-4E21B246C945}" srcId="{91D38D2B-0EAD-4D4A-9F7A-1684F47D2E44}" destId="{CB768906-2291-254C-A8F0-3A560B5B2D87}" srcOrd="0" destOrd="0" parTransId="{14B18065-C0A9-DC4A-AC7B-8EECF628B204}" sibTransId="{20123CCE-B689-D447-9F33-C2DBB3B4F3CB}"/>
    <dgm:cxn modelId="{9DDD385A-DCE2-4749-A75C-0D41F0E92921}" srcId="{3A2C662D-EC4B-EE49-9A94-8E1D6A02EAED}" destId="{B4A096AA-E315-9A4A-B490-2E015252C2FA}" srcOrd="0" destOrd="0" parTransId="{5C98591E-6A92-9748-B7C7-4BE5FB45FFA6}" sibTransId="{43D274F5-70AE-5C4E-8BBB-3FECABA2B16A}"/>
    <dgm:cxn modelId="{130319BA-06AD-2243-BF96-BE48A8E0B928}" type="presOf" srcId="{68005D31-54E1-E846-88F2-CF30DE8A5191}" destId="{00A60A96-6A9F-EB40-A378-7C50999EF205}" srcOrd="0" destOrd="0" presId="urn:microsoft.com/office/officeart/2005/8/layout/chevron2"/>
    <dgm:cxn modelId="{3455E0DE-FBE5-A34B-80F3-07921AA57776}" type="presOf" srcId="{63897DEF-086A-1248-BF9D-B8EA0052A379}" destId="{6F9660C4-4D96-2845-BB8D-036A4B0ED7B0}" srcOrd="0" destOrd="0" presId="urn:microsoft.com/office/officeart/2005/8/layout/chevron2"/>
    <dgm:cxn modelId="{E1C7BDE4-92DC-7644-88EF-870C395E6C1D}" type="presParOf" srcId="{C736800B-294D-764C-A134-7263F7B8EE89}" destId="{EE31F927-1EB2-8F4B-9C3C-7E454FCC77ED}" srcOrd="0" destOrd="0" presId="urn:microsoft.com/office/officeart/2005/8/layout/chevron2"/>
    <dgm:cxn modelId="{E664E1FB-8A43-8B44-AE97-15CA11A60B3D}" type="presParOf" srcId="{EE31F927-1EB2-8F4B-9C3C-7E454FCC77ED}" destId="{6828ACB4-B8FE-F141-9D1F-512FCF7C3BA0}" srcOrd="0" destOrd="0" presId="urn:microsoft.com/office/officeart/2005/8/layout/chevron2"/>
    <dgm:cxn modelId="{F483959B-1A74-2141-9588-3B22B8A5A720}" type="presParOf" srcId="{EE31F927-1EB2-8F4B-9C3C-7E454FCC77ED}" destId="{CAFDEDEF-F489-0148-8EE6-E111B1EA98A2}" srcOrd="1" destOrd="0" presId="urn:microsoft.com/office/officeart/2005/8/layout/chevron2"/>
    <dgm:cxn modelId="{FFC259E1-C371-1243-B4C3-87C2F4525342}" type="presParOf" srcId="{C736800B-294D-764C-A134-7263F7B8EE89}" destId="{C77B1C5B-DE9C-2848-BE36-C2FE70BDEE84}" srcOrd="1" destOrd="0" presId="urn:microsoft.com/office/officeart/2005/8/layout/chevron2"/>
    <dgm:cxn modelId="{7E1E2D5C-954A-0545-95A9-5318840CACC4}" type="presParOf" srcId="{C736800B-294D-764C-A134-7263F7B8EE89}" destId="{C0D60C7D-E180-954E-8653-F33DD9158F28}" srcOrd="2" destOrd="0" presId="urn:microsoft.com/office/officeart/2005/8/layout/chevron2"/>
    <dgm:cxn modelId="{955A5C8E-7625-0D49-B3B0-AD07D0F13222}" type="presParOf" srcId="{C0D60C7D-E180-954E-8653-F33DD9158F28}" destId="{09FC5C98-6AFE-3F49-B0E8-7846C4CF09C1}" srcOrd="0" destOrd="0" presId="urn:microsoft.com/office/officeart/2005/8/layout/chevron2"/>
    <dgm:cxn modelId="{83AED3E6-C75C-B843-BB6D-CC1181AB1E8B}" type="presParOf" srcId="{C0D60C7D-E180-954E-8653-F33DD9158F28}" destId="{49C7723C-ABD2-0248-B7A5-C032CA23D3F7}" srcOrd="1" destOrd="0" presId="urn:microsoft.com/office/officeart/2005/8/layout/chevron2"/>
    <dgm:cxn modelId="{4C5D34AB-EC5C-CA46-89AA-E3EBD8A12EED}" type="presParOf" srcId="{C736800B-294D-764C-A134-7263F7B8EE89}" destId="{8E676DCC-ABE8-DE41-A9F6-6F2A0E5812D8}" srcOrd="3" destOrd="0" presId="urn:microsoft.com/office/officeart/2005/8/layout/chevron2"/>
    <dgm:cxn modelId="{9EA89143-FB1D-CE42-A47A-F596EAD31436}" type="presParOf" srcId="{C736800B-294D-764C-A134-7263F7B8EE89}" destId="{C86EDA0E-BBF2-4042-8D39-A4C709D5615E}" srcOrd="4" destOrd="0" presId="urn:microsoft.com/office/officeart/2005/8/layout/chevron2"/>
    <dgm:cxn modelId="{2D69C7DC-DFD3-CD46-B64A-CB3F54D12858}" type="presParOf" srcId="{C86EDA0E-BBF2-4042-8D39-A4C709D5615E}" destId="{487EC2E4-0A53-E84F-B4BE-DFF9936A44CF}" srcOrd="0" destOrd="0" presId="urn:microsoft.com/office/officeart/2005/8/layout/chevron2"/>
    <dgm:cxn modelId="{B82CAE1C-6FFF-8F48-8B9E-35561D733B74}" type="presParOf" srcId="{C86EDA0E-BBF2-4042-8D39-A4C709D5615E}" destId="{71B50B2D-D4EA-C04F-BF53-B7DD784B4C68}" srcOrd="1" destOrd="0" presId="urn:microsoft.com/office/officeart/2005/8/layout/chevron2"/>
    <dgm:cxn modelId="{27986B27-5C02-CB43-A680-FCE2AF83009A}" type="presParOf" srcId="{C736800B-294D-764C-A134-7263F7B8EE89}" destId="{1B61B2C2-E3A1-8246-9946-F1889E5CD3C3}" srcOrd="5" destOrd="0" presId="urn:microsoft.com/office/officeart/2005/8/layout/chevron2"/>
    <dgm:cxn modelId="{1F2024CB-F7B9-1747-B8D8-9539C215B73A}" type="presParOf" srcId="{C736800B-294D-764C-A134-7263F7B8EE89}" destId="{679DFD34-ADEB-0140-8B2F-7ADA6E77987A}" srcOrd="6" destOrd="0" presId="urn:microsoft.com/office/officeart/2005/8/layout/chevron2"/>
    <dgm:cxn modelId="{C0BD558C-E761-FC43-9B07-CEDC4E42423A}" type="presParOf" srcId="{679DFD34-ADEB-0140-8B2F-7ADA6E77987A}" destId="{00A60A96-6A9F-EB40-A378-7C50999EF205}" srcOrd="0" destOrd="0" presId="urn:microsoft.com/office/officeart/2005/8/layout/chevron2"/>
    <dgm:cxn modelId="{A736816D-3914-D64E-8E63-988D65BC930A}" type="presParOf" srcId="{679DFD34-ADEB-0140-8B2F-7ADA6E77987A}" destId="{9E277B14-996F-BF45-B7DB-F4DFAEABC0FB}" srcOrd="1" destOrd="0" presId="urn:microsoft.com/office/officeart/2005/8/layout/chevron2"/>
    <dgm:cxn modelId="{E732718F-9FD9-4E42-B17D-E9EBF885449D}" type="presParOf" srcId="{C736800B-294D-764C-A134-7263F7B8EE89}" destId="{88323BD7-2CC8-EE40-82AF-606156AE3532}" srcOrd="7" destOrd="0" presId="urn:microsoft.com/office/officeart/2005/8/layout/chevron2"/>
    <dgm:cxn modelId="{82C916D3-5581-474D-B172-8E690D5C3ECC}" type="presParOf" srcId="{C736800B-294D-764C-A134-7263F7B8EE89}" destId="{363A0FDC-C55D-F042-A915-4D7772FA4257}" srcOrd="8" destOrd="0" presId="urn:microsoft.com/office/officeart/2005/8/layout/chevron2"/>
    <dgm:cxn modelId="{32C4AAE1-7B27-B846-9758-B735A78CE792}" type="presParOf" srcId="{363A0FDC-C55D-F042-A915-4D7772FA4257}" destId="{AF6CBF0E-FC1A-3943-B8CF-697BBFB1A329}" srcOrd="0" destOrd="0" presId="urn:microsoft.com/office/officeart/2005/8/layout/chevron2"/>
    <dgm:cxn modelId="{7DF084C5-82F1-014F-97F0-5F66A89338A4}" type="presParOf" srcId="{363A0FDC-C55D-F042-A915-4D7772FA4257}" destId="{6F9660C4-4D96-2845-BB8D-036A4B0ED7B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818F54A-27EC-0D43-B30D-FD07B7D04AB5}" type="doc">
      <dgm:prSet loTypeId="urn:microsoft.com/office/officeart/2005/8/layout/hierarchy2" loCatId="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AEEB23FD-B316-0245-AC10-9256A5671BD8}">
      <dgm:prSet phldrT="[Text]" custT="1"/>
      <dgm:spPr/>
      <dgm:t>
        <a:bodyPr/>
        <a:lstStyle/>
        <a:p>
          <a:r>
            <a:rPr lang="en-US" sz="2200" dirty="0" smtClean="0"/>
            <a:t>Model </a:t>
          </a:r>
          <a:r>
            <a:rPr lang="en-US" sz="2200" dirty="0" err="1" smtClean="0"/>
            <a:t>Kesehatan</a:t>
          </a:r>
          <a:r>
            <a:rPr lang="en-US" sz="2200" dirty="0" smtClean="0"/>
            <a:t> </a:t>
          </a:r>
          <a:r>
            <a:rPr lang="en-US" sz="2200" dirty="0" err="1" smtClean="0"/>
            <a:t>Timur</a:t>
          </a:r>
          <a:endParaRPr lang="en-US" sz="2200" dirty="0"/>
        </a:p>
      </dgm:t>
    </dgm:pt>
    <dgm:pt modelId="{74193999-66C3-8243-813E-82CD475A136B}" type="parTrans" cxnId="{DA4A9F89-C584-FC4D-8518-B2FBC90FB877}">
      <dgm:prSet/>
      <dgm:spPr/>
      <dgm:t>
        <a:bodyPr/>
        <a:lstStyle/>
        <a:p>
          <a:endParaRPr lang="en-US"/>
        </a:p>
      </dgm:t>
    </dgm:pt>
    <dgm:pt modelId="{9AFF5733-053A-1A4A-9CDC-CA2E4FB00150}" type="sibTrans" cxnId="{DA4A9F89-C584-FC4D-8518-B2FBC90FB877}">
      <dgm:prSet/>
      <dgm:spPr/>
      <dgm:t>
        <a:bodyPr/>
        <a:lstStyle/>
        <a:p>
          <a:endParaRPr lang="en-US"/>
        </a:p>
      </dgm:t>
    </dgm:pt>
    <dgm:pt modelId="{53CA9A0C-B7EB-074F-ADDD-9FB60C47F3D9}">
      <dgm:prSet phldrT="[Text]" custT="1"/>
      <dgm:spPr/>
      <dgm:t>
        <a:bodyPr/>
        <a:lstStyle/>
        <a:p>
          <a:r>
            <a:rPr lang="en-US" sz="2200" dirty="0" err="1" smtClean="0"/>
            <a:t>Holistik</a:t>
          </a:r>
          <a:endParaRPr lang="en-US" sz="2200" dirty="0"/>
        </a:p>
      </dgm:t>
    </dgm:pt>
    <dgm:pt modelId="{D4B978DE-2DFD-9144-9BF1-08E4BDA3FCBB}" type="parTrans" cxnId="{78662B3F-7FC3-5442-87AD-22A9FC140573}">
      <dgm:prSet/>
      <dgm:spPr/>
      <dgm:t>
        <a:bodyPr/>
        <a:lstStyle/>
        <a:p>
          <a:endParaRPr lang="en-US"/>
        </a:p>
      </dgm:t>
    </dgm:pt>
    <dgm:pt modelId="{56AF75B1-9146-BB4F-9D38-01AE9BEC1EC3}" type="sibTrans" cxnId="{78662B3F-7FC3-5442-87AD-22A9FC140573}">
      <dgm:prSet/>
      <dgm:spPr/>
      <dgm:t>
        <a:bodyPr/>
        <a:lstStyle/>
        <a:p>
          <a:endParaRPr lang="en-US"/>
        </a:p>
      </dgm:t>
    </dgm:pt>
    <dgm:pt modelId="{D094D338-85B9-F04C-BDE3-D52335AF5368}">
      <dgm:prSet phldrT="[Text]"/>
      <dgm:spPr/>
      <dgm:t>
        <a:bodyPr/>
        <a:lstStyle/>
        <a:p>
          <a:r>
            <a:rPr lang="en-US" dirty="0" err="1" smtClean="0">
              <a:latin typeface="Corbel" charset="0"/>
              <a:ea typeface="ＭＳ Ｐゴシック" charset="0"/>
            </a:rPr>
            <a:t>Organisme</a:t>
          </a:r>
          <a:r>
            <a:rPr lang="en-US" dirty="0" smtClean="0">
              <a:latin typeface="Corbel" charset="0"/>
              <a:ea typeface="ＭＳ Ｐゴシック" charset="0"/>
            </a:rPr>
            <a:t> </a:t>
          </a:r>
          <a:r>
            <a:rPr lang="en-US" dirty="0" err="1" smtClean="0">
              <a:latin typeface="Corbel" charset="0"/>
              <a:ea typeface="ＭＳ Ｐゴシック" charset="0"/>
            </a:rPr>
            <a:t>manusiawi</a:t>
          </a:r>
          <a:r>
            <a:rPr lang="en-US" dirty="0" smtClean="0">
              <a:latin typeface="Corbel" charset="0"/>
              <a:ea typeface="ＭＳ Ｐゴシック" charset="0"/>
            </a:rPr>
            <a:t> </a:t>
          </a:r>
          <a:r>
            <a:rPr lang="en-US" dirty="0" err="1" smtClean="0">
              <a:latin typeface="Corbel" charset="0"/>
              <a:ea typeface="ＭＳ Ｐゴシック" charset="0"/>
            </a:rPr>
            <a:t>sebagai</a:t>
          </a:r>
          <a:r>
            <a:rPr lang="en-US" dirty="0" smtClean="0">
              <a:latin typeface="Corbel" charset="0"/>
              <a:ea typeface="ＭＳ Ｐゴシック" charset="0"/>
            </a:rPr>
            <a:t> </a:t>
          </a:r>
          <a:r>
            <a:rPr lang="en-US" dirty="0" err="1" smtClean="0">
              <a:latin typeface="Corbel" charset="0"/>
              <a:ea typeface="ＭＳ Ｐゴシック" charset="0"/>
            </a:rPr>
            <a:t>sistem</a:t>
          </a:r>
          <a:r>
            <a:rPr lang="en-US" dirty="0" smtClean="0">
              <a:latin typeface="Corbel" charset="0"/>
              <a:ea typeface="ＭＳ Ｐゴシック" charset="0"/>
            </a:rPr>
            <a:t> </a:t>
          </a:r>
          <a:r>
            <a:rPr lang="en-US" dirty="0" err="1" smtClean="0">
              <a:latin typeface="Corbel" charset="0"/>
              <a:ea typeface="ＭＳ Ｐゴシック" charset="0"/>
            </a:rPr>
            <a:t>kehidupan</a:t>
          </a:r>
          <a:r>
            <a:rPr lang="en-US" dirty="0" smtClean="0">
              <a:latin typeface="Corbel" charset="0"/>
              <a:ea typeface="ＭＳ Ｐゴシック" charset="0"/>
            </a:rPr>
            <a:t> yang </a:t>
          </a:r>
          <a:r>
            <a:rPr lang="en-US" dirty="0" err="1" smtClean="0">
              <a:latin typeface="Corbel" charset="0"/>
              <a:ea typeface="ＭＳ Ｐゴシック" charset="0"/>
            </a:rPr>
            <a:t>komponennya</a:t>
          </a:r>
          <a:r>
            <a:rPr lang="en-US" dirty="0" smtClean="0">
              <a:latin typeface="Corbel" charset="0"/>
              <a:ea typeface="ＭＳ Ｐゴシック" charset="0"/>
            </a:rPr>
            <a:t> </a:t>
          </a:r>
          <a:r>
            <a:rPr lang="en-US" dirty="0" err="1" smtClean="0">
              <a:latin typeface="Corbel" charset="0"/>
              <a:ea typeface="ＭＳ Ｐゴシック" charset="0"/>
            </a:rPr>
            <a:t>saling</a:t>
          </a:r>
          <a:r>
            <a:rPr lang="en-US" dirty="0" smtClean="0">
              <a:latin typeface="Corbel" charset="0"/>
              <a:ea typeface="ＭＳ Ｐゴシック" charset="0"/>
            </a:rPr>
            <a:t> </a:t>
          </a:r>
          <a:r>
            <a:rPr lang="en-US" dirty="0" err="1" smtClean="0">
              <a:latin typeface="Corbel" charset="0"/>
              <a:ea typeface="ＭＳ Ｐゴシック" charset="0"/>
            </a:rPr>
            <a:t>terkait</a:t>
          </a:r>
          <a:r>
            <a:rPr lang="en-US" dirty="0" smtClean="0">
              <a:latin typeface="Corbel" charset="0"/>
              <a:ea typeface="ＭＳ Ｐゴシック" charset="0"/>
            </a:rPr>
            <a:t> </a:t>
          </a:r>
          <a:r>
            <a:rPr lang="en-US" dirty="0" err="1" smtClean="0">
              <a:latin typeface="Corbel" charset="0"/>
              <a:ea typeface="ＭＳ Ｐゴシック" charset="0"/>
            </a:rPr>
            <a:t>dan</a:t>
          </a:r>
          <a:r>
            <a:rPr lang="en-US" dirty="0" smtClean="0">
              <a:latin typeface="Corbel" charset="0"/>
              <a:ea typeface="ＭＳ Ｐゴシック" charset="0"/>
            </a:rPr>
            <a:t> </a:t>
          </a:r>
          <a:r>
            <a:rPr lang="en-US" dirty="0" err="1" smtClean="0">
              <a:latin typeface="Corbel" charset="0"/>
              <a:ea typeface="ＭＳ Ｐゴシック" charset="0"/>
            </a:rPr>
            <a:t>tergantung</a:t>
          </a:r>
          <a:endParaRPr lang="en-US" dirty="0"/>
        </a:p>
      </dgm:t>
    </dgm:pt>
    <dgm:pt modelId="{0DE74DE5-0430-324A-A0E0-3B59999C2D50}" type="parTrans" cxnId="{4B702049-F76D-654E-9782-57584B2A33CF}">
      <dgm:prSet/>
      <dgm:spPr/>
      <dgm:t>
        <a:bodyPr/>
        <a:lstStyle/>
        <a:p>
          <a:endParaRPr lang="en-US"/>
        </a:p>
      </dgm:t>
    </dgm:pt>
    <dgm:pt modelId="{F3892BD4-AE75-B043-97F8-FF9CA8DDA5CD}" type="sibTrans" cxnId="{4B702049-F76D-654E-9782-57584B2A33CF}">
      <dgm:prSet/>
      <dgm:spPr/>
      <dgm:t>
        <a:bodyPr/>
        <a:lstStyle/>
        <a:p>
          <a:endParaRPr lang="en-US"/>
        </a:p>
      </dgm:t>
    </dgm:pt>
    <dgm:pt modelId="{0814DC3B-D0F5-8F4B-AA00-6CC5AD50939F}">
      <dgm:prSet phldrT="[Text]"/>
      <dgm:spPr/>
      <dgm:t>
        <a:bodyPr/>
        <a:lstStyle/>
        <a:p>
          <a:r>
            <a:rPr lang="en-US" dirty="0" err="1" smtClean="0">
              <a:latin typeface="Corbel" charset="0"/>
              <a:ea typeface="ＭＳ Ｐゴシック" charset="0"/>
            </a:rPr>
            <a:t>Sistem</a:t>
          </a:r>
          <a:r>
            <a:rPr lang="en-US" dirty="0" smtClean="0">
              <a:latin typeface="Corbel" charset="0"/>
              <a:ea typeface="ＭＳ Ｐゴシック" charset="0"/>
            </a:rPr>
            <a:t> </a:t>
          </a:r>
          <a:r>
            <a:rPr lang="en-US" dirty="0" err="1" smtClean="0">
              <a:latin typeface="Corbel" charset="0"/>
              <a:ea typeface="ＭＳ Ｐゴシック" charset="0"/>
            </a:rPr>
            <a:t>merupakan</a:t>
          </a:r>
          <a:r>
            <a:rPr lang="en-US" dirty="0" smtClean="0">
              <a:latin typeface="Corbel" charset="0"/>
              <a:ea typeface="ＭＳ Ｐゴシック" charset="0"/>
            </a:rPr>
            <a:t> </a:t>
          </a:r>
          <a:r>
            <a:rPr lang="en-US" dirty="0" err="1" smtClean="0">
              <a:latin typeface="Corbel" charset="0"/>
              <a:ea typeface="ＭＳ Ｐゴシック" charset="0"/>
            </a:rPr>
            <a:t>suatu</a:t>
          </a:r>
          <a:r>
            <a:rPr lang="en-US" dirty="0" smtClean="0">
              <a:latin typeface="Corbel" charset="0"/>
              <a:ea typeface="ＭＳ Ｐゴシック" charset="0"/>
            </a:rPr>
            <a:t> </a:t>
          </a:r>
          <a:r>
            <a:rPr lang="en-US" dirty="0" err="1" smtClean="0">
              <a:latin typeface="Corbel" charset="0"/>
              <a:ea typeface="ＭＳ Ｐゴシック" charset="0"/>
            </a:rPr>
            <a:t>bagian</a:t>
          </a:r>
          <a:r>
            <a:rPr lang="en-US" dirty="0" smtClean="0">
              <a:latin typeface="Corbel" charset="0"/>
              <a:ea typeface="ＭＳ Ｐゴシック" charset="0"/>
            </a:rPr>
            <a:t> integral </a:t>
          </a:r>
          <a:r>
            <a:rPr lang="en-US" dirty="0" err="1" smtClean="0">
              <a:latin typeface="Corbel" charset="0"/>
              <a:ea typeface="ＭＳ Ｐゴシック" charset="0"/>
            </a:rPr>
            <a:t>dari</a:t>
          </a:r>
          <a:r>
            <a:rPr lang="en-US" dirty="0" smtClean="0">
              <a:latin typeface="Corbel" charset="0"/>
              <a:ea typeface="ＭＳ Ｐゴシック" charset="0"/>
            </a:rPr>
            <a:t> </a:t>
          </a:r>
          <a:r>
            <a:rPr lang="en-US" dirty="0" err="1" smtClean="0">
              <a:latin typeface="Corbel" charset="0"/>
              <a:ea typeface="ＭＳ Ｐゴシック" charset="0"/>
            </a:rPr>
            <a:t>sistem</a:t>
          </a:r>
          <a:r>
            <a:rPr lang="en-US" dirty="0" smtClean="0">
              <a:latin typeface="Corbel" charset="0"/>
              <a:ea typeface="ＭＳ Ｐゴシック" charset="0"/>
            </a:rPr>
            <a:t> yang </a:t>
          </a:r>
          <a:r>
            <a:rPr lang="en-US" dirty="0" err="1" smtClean="0">
              <a:latin typeface="Corbel" charset="0"/>
              <a:ea typeface="ＭＳ Ｐゴシック" charset="0"/>
            </a:rPr>
            <a:t>lebih</a:t>
          </a:r>
          <a:r>
            <a:rPr lang="en-US" dirty="0" smtClean="0">
              <a:latin typeface="Corbel" charset="0"/>
              <a:ea typeface="ＭＳ Ｐゴシック" charset="0"/>
            </a:rPr>
            <a:t> </a:t>
          </a:r>
          <a:r>
            <a:rPr lang="en-US" dirty="0" err="1" smtClean="0">
              <a:latin typeface="Corbel" charset="0"/>
              <a:ea typeface="ＭＳ Ｐゴシック" charset="0"/>
            </a:rPr>
            <a:t>luas</a:t>
          </a:r>
          <a:r>
            <a:rPr lang="en-US" dirty="0" smtClean="0">
              <a:latin typeface="Corbel" charset="0"/>
              <a:ea typeface="ＭＳ Ｐゴシック" charset="0"/>
            </a:rPr>
            <a:t>, </a:t>
          </a:r>
          <a:r>
            <a:rPr lang="en-US" dirty="0" err="1" smtClean="0">
              <a:latin typeface="Corbel" charset="0"/>
              <a:ea typeface="ＭＳ Ｐゴシック" charset="0"/>
            </a:rPr>
            <a:t>dimana</a:t>
          </a:r>
          <a:r>
            <a:rPr lang="en-US" dirty="0" smtClean="0">
              <a:latin typeface="Corbel" charset="0"/>
              <a:ea typeface="ＭＳ Ｐゴシック" charset="0"/>
            </a:rPr>
            <a:t> </a:t>
          </a:r>
          <a:r>
            <a:rPr lang="en-US" dirty="0" err="1" smtClean="0">
              <a:latin typeface="Corbel" charset="0"/>
              <a:ea typeface="ＭＳ Ｐゴシック" charset="0"/>
            </a:rPr>
            <a:t>organisme</a:t>
          </a:r>
          <a:r>
            <a:rPr lang="en-US" dirty="0" smtClean="0">
              <a:latin typeface="Corbel" charset="0"/>
              <a:ea typeface="ＭＳ Ｐゴシック" charset="0"/>
            </a:rPr>
            <a:t> individual </a:t>
          </a:r>
          <a:r>
            <a:rPr lang="en-US" dirty="0" err="1" smtClean="0">
              <a:latin typeface="Corbel" charset="0"/>
              <a:ea typeface="ＭＳ Ｐゴシック" charset="0"/>
            </a:rPr>
            <a:t>berinteraksi</a:t>
          </a:r>
          <a:r>
            <a:rPr lang="en-US" dirty="0" smtClean="0">
              <a:latin typeface="Corbel" charset="0"/>
              <a:ea typeface="ＭＳ Ｐゴシック" charset="0"/>
            </a:rPr>
            <a:t> </a:t>
          </a:r>
          <a:r>
            <a:rPr lang="en-US" dirty="0" err="1" smtClean="0">
              <a:latin typeface="Corbel" charset="0"/>
              <a:ea typeface="ＭＳ Ｐゴシック" charset="0"/>
            </a:rPr>
            <a:t>terus</a:t>
          </a:r>
          <a:r>
            <a:rPr lang="en-US" dirty="0" smtClean="0">
              <a:latin typeface="Corbel" charset="0"/>
              <a:ea typeface="ＭＳ Ｐゴシック" charset="0"/>
            </a:rPr>
            <a:t> </a:t>
          </a:r>
          <a:r>
            <a:rPr lang="en-US" dirty="0" err="1" smtClean="0">
              <a:latin typeface="Corbel" charset="0"/>
              <a:ea typeface="ＭＳ Ｐゴシック" charset="0"/>
            </a:rPr>
            <a:t>menerus</a:t>
          </a:r>
          <a:r>
            <a:rPr lang="en-US" dirty="0" smtClean="0">
              <a:latin typeface="Corbel" charset="0"/>
              <a:ea typeface="ＭＳ Ｐゴシック" charset="0"/>
            </a:rPr>
            <a:t> </a:t>
          </a:r>
          <a:r>
            <a:rPr lang="en-US" dirty="0" err="1" smtClean="0">
              <a:latin typeface="Corbel" charset="0"/>
              <a:ea typeface="ＭＳ Ｐゴシック" charset="0"/>
            </a:rPr>
            <a:t>dengan</a:t>
          </a:r>
          <a:r>
            <a:rPr lang="en-US" dirty="0" smtClean="0">
              <a:latin typeface="Corbel" charset="0"/>
              <a:ea typeface="ＭＳ Ｐゴシック" charset="0"/>
            </a:rPr>
            <a:t> </a:t>
          </a:r>
          <a:r>
            <a:rPr lang="en-US" dirty="0" err="1" smtClean="0">
              <a:latin typeface="Corbel" charset="0"/>
              <a:ea typeface="ＭＳ Ｐゴシック" charset="0"/>
            </a:rPr>
            <a:t>lingkungan</a:t>
          </a:r>
          <a:r>
            <a:rPr lang="en-US" dirty="0" smtClean="0">
              <a:latin typeface="Corbel" charset="0"/>
              <a:ea typeface="ＭＳ Ｐゴシック" charset="0"/>
            </a:rPr>
            <a:t> </a:t>
          </a:r>
          <a:r>
            <a:rPr lang="en-US" dirty="0" err="1" smtClean="0">
              <a:latin typeface="Corbel" charset="0"/>
              <a:ea typeface="ＭＳ Ｐゴシック" charset="0"/>
            </a:rPr>
            <a:t>fisik</a:t>
          </a:r>
          <a:r>
            <a:rPr lang="en-US" dirty="0" smtClean="0">
              <a:latin typeface="Corbel" charset="0"/>
              <a:ea typeface="ＭＳ Ｐゴシック" charset="0"/>
            </a:rPr>
            <a:t> </a:t>
          </a:r>
          <a:r>
            <a:rPr lang="en-US" dirty="0" err="1" smtClean="0">
              <a:latin typeface="Corbel" charset="0"/>
              <a:ea typeface="ＭＳ Ｐゴシック" charset="0"/>
            </a:rPr>
            <a:t>dan</a:t>
          </a:r>
          <a:r>
            <a:rPr lang="en-US" dirty="0" smtClean="0">
              <a:latin typeface="Corbel" charset="0"/>
              <a:ea typeface="ＭＳ Ｐゴシック" charset="0"/>
            </a:rPr>
            <a:t> </a:t>
          </a:r>
          <a:r>
            <a:rPr lang="en-US" dirty="0" err="1" smtClean="0">
              <a:latin typeface="Corbel" charset="0"/>
              <a:ea typeface="ＭＳ Ｐゴシック" charset="0"/>
            </a:rPr>
            <a:t>sosialnya</a:t>
          </a:r>
          <a:endParaRPr lang="en-US" dirty="0"/>
        </a:p>
      </dgm:t>
    </dgm:pt>
    <dgm:pt modelId="{9FBBFCAA-38C7-1B47-9674-8DDF13F4FD04}" type="parTrans" cxnId="{4F9DA291-2DD9-B44C-96F2-D17FEC343C38}">
      <dgm:prSet/>
      <dgm:spPr/>
      <dgm:t>
        <a:bodyPr/>
        <a:lstStyle/>
        <a:p>
          <a:endParaRPr lang="en-US"/>
        </a:p>
      </dgm:t>
    </dgm:pt>
    <dgm:pt modelId="{635122D8-D8A0-5347-A0EE-360642659C06}" type="sibTrans" cxnId="{4F9DA291-2DD9-B44C-96F2-D17FEC343C38}">
      <dgm:prSet/>
      <dgm:spPr/>
      <dgm:t>
        <a:bodyPr/>
        <a:lstStyle/>
        <a:p>
          <a:endParaRPr lang="en-US"/>
        </a:p>
      </dgm:t>
    </dgm:pt>
    <dgm:pt modelId="{3907D268-E320-C443-832F-7D97A796FAAA}" type="pres">
      <dgm:prSet presAssocID="{3818F54A-27EC-0D43-B30D-FD07B7D04AB5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3859F8B-C49A-AD48-9FCE-C356C7FA8129}" type="pres">
      <dgm:prSet presAssocID="{AEEB23FD-B316-0245-AC10-9256A5671BD8}" presName="root1" presStyleCnt="0"/>
      <dgm:spPr/>
      <dgm:t>
        <a:bodyPr/>
        <a:lstStyle/>
        <a:p>
          <a:endParaRPr lang="en-US"/>
        </a:p>
      </dgm:t>
    </dgm:pt>
    <dgm:pt modelId="{0CD87E00-E32A-8B4E-9023-37E4157DCF0F}" type="pres">
      <dgm:prSet presAssocID="{AEEB23FD-B316-0245-AC10-9256A5671BD8}" presName="LevelOneTextNode" presStyleLbl="node0" presStyleIdx="0" presStyleCnt="1" custScaleX="7565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9B9D147-72BE-074D-9541-7DC9A790950B}" type="pres">
      <dgm:prSet presAssocID="{AEEB23FD-B316-0245-AC10-9256A5671BD8}" presName="level2hierChild" presStyleCnt="0"/>
      <dgm:spPr/>
      <dgm:t>
        <a:bodyPr/>
        <a:lstStyle/>
        <a:p>
          <a:endParaRPr lang="en-US"/>
        </a:p>
      </dgm:t>
    </dgm:pt>
    <dgm:pt modelId="{8D8309A9-38B3-8144-9CDC-2C993E59E7B7}" type="pres">
      <dgm:prSet presAssocID="{D4B978DE-2DFD-9144-9BF1-08E4BDA3FCBB}" presName="conn2-1" presStyleLbl="parChTrans1D2" presStyleIdx="0" presStyleCnt="1"/>
      <dgm:spPr/>
      <dgm:t>
        <a:bodyPr/>
        <a:lstStyle/>
        <a:p>
          <a:endParaRPr lang="en-US"/>
        </a:p>
      </dgm:t>
    </dgm:pt>
    <dgm:pt modelId="{262036C1-AFF0-EB41-A431-D3D944C32A2F}" type="pres">
      <dgm:prSet presAssocID="{D4B978DE-2DFD-9144-9BF1-08E4BDA3FCBB}" presName="connTx" presStyleLbl="parChTrans1D2" presStyleIdx="0" presStyleCnt="1"/>
      <dgm:spPr/>
      <dgm:t>
        <a:bodyPr/>
        <a:lstStyle/>
        <a:p>
          <a:endParaRPr lang="en-US"/>
        </a:p>
      </dgm:t>
    </dgm:pt>
    <dgm:pt modelId="{93EE7AEE-455A-4C4B-B949-8A206EB93CFE}" type="pres">
      <dgm:prSet presAssocID="{53CA9A0C-B7EB-074F-ADDD-9FB60C47F3D9}" presName="root2" presStyleCnt="0"/>
      <dgm:spPr/>
      <dgm:t>
        <a:bodyPr/>
        <a:lstStyle/>
        <a:p>
          <a:endParaRPr lang="en-US"/>
        </a:p>
      </dgm:t>
    </dgm:pt>
    <dgm:pt modelId="{29F5A5B2-1569-984E-B041-1B2B01586CA8}" type="pres">
      <dgm:prSet presAssocID="{53CA9A0C-B7EB-074F-ADDD-9FB60C47F3D9}" presName="LevelTwoTextNode" presStyleLbl="node2" presStyleIdx="0" presStyleCnt="1" custScaleX="7448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7ED6B2C-4ED2-1B45-B260-C129B7E742D9}" type="pres">
      <dgm:prSet presAssocID="{53CA9A0C-B7EB-074F-ADDD-9FB60C47F3D9}" presName="level3hierChild" presStyleCnt="0"/>
      <dgm:spPr/>
      <dgm:t>
        <a:bodyPr/>
        <a:lstStyle/>
        <a:p>
          <a:endParaRPr lang="en-US"/>
        </a:p>
      </dgm:t>
    </dgm:pt>
    <dgm:pt modelId="{DBDF7F02-348C-9D43-890F-CBA0A8BDD966}" type="pres">
      <dgm:prSet presAssocID="{0DE74DE5-0430-324A-A0E0-3B59999C2D50}" presName="conn2-1" presStyleLbl="parChTrans1D3" presStyleIdx="0" presStyleCnt="2"/>
      <dgm:spPr/>
      <dgm:t>
        <a:bodyPr/>
        <a:lstStyle/>
        <a:p>
          <a:endParaRPr lang="en-US"/>
        </a:p>
      </dgm:t>
    </dgm:pt>
    <dgm:pt modelId="{AC1860CC-DBA3-C14A-B3F9-A20DF7492219}" type="pres">
      <dgm:prSet presAssocID="{0DE74DE5-0430-324A-A0E0-3B59999C2D50}" presName="connTx" presStyleLbl="parChTrans1D3" presStyleIdx="0" presStyleCnt="2"/>
      <dgm:spPr/>
      <dgm:t>
        <a:bodyPr/>
        <a:lstStyle/>
        <a:p>
          <a:endParaRPr lang="en-US"/>
        </a:p>
      </dgm:t>
    </dgm:pt>
    <dgm:pt modelId="{B653B758-9F4E-F141-8640-771767F12D85}" type="pres">
      <dgm:prSet presAssocID="{D094D338-85B9-F04C-BDE3-D52335AF5368}" presName="root2" presStyleCnt="0"/>
      <dgm:spPr/>
      <dgm:t>
        <a:bodyPr/>
        <a:lstStyle/>
        <a:p>
          <a:endParaRPr lang="en-US"/>
        </a:p>
      </dgm:t>
    </dgm:pt>
    <dgm:pt modelId="{F9783551-A369-BF44-8F0A-D208447A67E1}" type="pres">
      <dgm:prSet presAssocID="{D094D338-85B9-F04C-BDE3-D52335AF5368}" presName="LevelTwoTextNode" presStyleLbl="node3" presStyleIdx="0" presStyleCnt="2" custScaleY="12211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6FE8716-EA40-544D-A4DD-97AA80BAC455}" type="pres">
      <dgm:prSet presAssocID="{D094D338-85B9-F04C-BDE3-D52335AF5368}" presName="level3hierChild" presStyleCnt="0"/>
      <dgm:spPr/>
      <dgm:t>
        <a:bodyPr/>
        <a:lstStyle/>
        <a:p>
          <a:endParaRPr lang="en-US"/>
        </a:p>
      </dgm:t>
    </dgm:pt>
    <dgm:pt modelId="{85EDC7AC-3D9A-7A44-94B2-7D5CB1A53C4D}" type="pres">
      <dgm:prSet presAssocID="{9FBBFCAA-38C7-1B47-9674-8DDF13F4FD04}" presName="conn2-1" presStyleLbl="parChTrans1D3" presStyleIdx="1" presStyleCnt="2"/>
      <dgm:spPr/>
      <dgm:t>
        <a:bodyPr/>
        <a:lstStyle/>
        <a:p>
          <a:endParaRPr lang="en-US"/>
        </a:p>
      </dgm:t>
    </dgm:pt>
    <dgm:pt modelId="{5189DE0C-A79C-4343-9096-1B7AFE0317AB}" type="pres">
      <dgm:prSet presAssocID="{9FBBFCAA-38C7-1B47-9674-8DDF13F4FD04}" presName="connTx" presStyleLbl="parChTrans1D3" presStyleIdx="1" presStyleCnt="2"/>
      <dgm:spPr/>
      <dgm:t>
        <a:bodyPr/>
        <a:lstStyle/>
        <a:p>
          <a:endParaRPr lang="en-US"/>
        </a:p>
      </dgm:t>
    </dgm:pt>
    <dgm:pt modelId="{F3ACAFE2-80B2-9F44-B503-00371AFAEC87}" type="pres">
      <dgm:prSet presAssocID="{0814DC3B-D0F5-8F4B-AA00-6CC5AD50939F}" presName="root2" presStyleCnt="0"/>
      <dgm:spPr/>
      <dgm:t>
        <a:bodyPr/>
        <a:lstStyle/>
        <a:p>
          <a:endParaRPr lang="en-US"/>
        </a:p>
      </dgm:t>
    </dgm:pt>
    <dgm:pt modelId="{1DC55483-BB56-3649-9F83-7D44782D077C}" type="pres">
      <dgm:prSet presAssocID="{0814DC3B-D0F5-8F4B-AA00-6CC5AD50939F}" presName="LevelTwoTextNode" presStyleLbl="node3" presStyleIdx="1" presStyleCnt="2" custScaleY="12266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1E58035-8674-4141-92A1-149FE79F99E1}" type="pres">
      <dgm:prSet presAssocID="{0814DC3B-D0F5-8F4B-AA00-6CC5AD50939F}" presName="level3hierChild" presStyleCnt="0"/>
      <dgm:spPr/>
      <dgm:t>
        <a:bodyPr/>
        <a:lstStyle/>
        <a:p>
          <a:endParaRPr lang="en-US"/>
        </a:p>
      </dgm:t>
    </dgm:pt>
  </dgm:ptLst>
  <dgm:cxnLst>
    <dgm:cxn modelId="{5633E4BA-E63B-084E-A3DD-642FE768A566}" type="presOf" srcId="{9FBBFCAA-38C7-1B47-9674-8DDF13F4FD04}" destId="{85EDC7AC-3D9A-7A44-94B2-7D5CB1A53C4D}" srcOrd="0" destOrd="0" presId="urn:microsoft.com/office/officeart/2005/8/layout/hierarchy2"/>
    <dgm:cxn modelId="{BE662628-B5C2-084E-9E85-9896DD86EC50}" type="presOf" srcId="{0DE74DE5-0430-324A-A0E0-3B59999C2D50}" destId="{DBDF7F02-348C-9D43-890F-CBA0A8BDD966}" srcOrd="0" destOrd="0" presId="urn:microsoft.com/office/officeart/2005/8/layout/hierarchy2"/>
    <dgm:cxn modelId="{4B702049-F76D-654E-9782-57584B2A33CF}" srcId="{53CA9A0C-B7EB-074F-ADDD-9FB60C47F3D9}" destId="{D094D338-85B9-F04C-BDE3-D52335AF5368}" srcOrd="0" destOrd="0" parTransId="{0DE74DE5-0430-324A-A0E0-3B59999C2D50}" sibTransId="{F3892BD4-AE75-B043-97F8-FF9CA8DDA5CD}"/>
    <dgm:cxn modelId="{C0BAEB85-3D4B-1D42-A180-7A83633A473A}" type="presOf" srcId="{0814DC3B-D0F5-8F4B-AA00-6CC5AD50939F}" destId="{1DC55483-BB56-3649-9F83-7D44782D077C}" srcOrd="0" destOrd="0" presId="urn:microsoft.com/office/officeart/2005/8/layout/hierarchy2"/>
    <dgm:cxn modelId="{3AEE52A9-48C3-A94A-BC3F-5A73DB88D31F}" type="presOf" srcId="{53CA9A0C-B7EB-074F-ADDD-9FB60C47F3D9}" destId="{29F5A5B2-1569-984E-B041-1B2B01586CA8}" srcOrd="0" destOrd="0" presId="urn:microsoft.com/office/officeart/2005/8/layout/hierarchy2"/>
    <dgm:cxn modelId="{C10373A0-7E61-5247-87CF-5742388FE49D}" type="presOf" srcId="{D4B978DE-2DFD-9144-9BF1-08E4BDA3FCBB}" destId="{8D8309A9-38B3-8144-9CDC-2C993E59E7B7}" srcOrd="0" destOrd="0" presId="urn:microsoft.com/office/officeart/2005/8/layout/hierarchy2"/>
    <dgm:cxn modelId="{4F9DA291-2DD9-B44C-96F2-D17FEC343C38}" srcId="{53CA9A0C-B7EB-074F-ADDD-9FB60C47F3D9}" destId="{0814DC3B-D0F5-8F4B-AA00-6CC5AD50939F}" srcOrd="1" destOrd="0" parTransId="{9FBBFCAA-38C7-1B47-9674-8DDF13F4FD04}" sibTransId="{635122D8-D8A0-5347-A0EE-360642659C06}"/>
    <dgm:cxn modelId="{DA4A9F89-C584-FC4D-8518-B2FBC90FB877}" srcId="{3818F54A-27EC-0D43-B30D-FD07B7D04AB5}" destId="{AEEB23FD-B316-0245-AC10-9256A5671BD8}" srcOrd="0" destOrd="0" parTransId="{74193999-66C3-8243-813E-82CD475A136B}" sibTransId="{9AFF5733-053A-1A4A-9CDC-CA2E4FB00150}"/>
    <dgm:cxn modelId="{7CFE78EA-314C-2848-B7BD-F4EC4087D8CE}" type="presOf" srcId="{0DE74DE5-0430-324A-A0E0-3B59999C2D50}" destId="{AC1860CC-DBA3-C14A-B3F9-A20DF7492219}" srcOrd="1" destOrd="0" presId="urn:microsoft.com/office/officeart/2005/8/layout/hierarchy2"/>
    <dgm:cxn modelId="{DAB1A535-797C-EE48-9939-F9AEFDBDD804}" type="presOf" srcId="{D094D338-85B9-F04C-BDE3-D52335AF5368}" destId="{F9783551-A369-BF44-8F0A-D208447A67E1}" srcOrd="0" destOrd="0" presId="urn:microsoft.com/office/officeart/2005/8/layout/hierarchy2"/>
    <dgm:cxn modelId="{4AC2BCEE-D8B9-9B4A-A72F-4B40E0C46FA3}" type="presOf" srcId="{9FBBFCAA-38C7-1B47-9674-8DDF13F4FD04}" destId="{5189DE0C-A79C-4343-9096-1B7AFE0317AB}" srcOrd="1" destOrd="0" presId="urn:microsoft.com/office/officeart/2005/8/layout/hierarchy2"/>
    <dgm:cxn modelId="{3DE69355-C404-1840-A0EF-9B289A317097}" type="presOf" srcId="{AEEB23FD-B316-0245-AC10-9256A5671BD8}" destId="{0CD87E00-E32A-8B4E-9023-37E4157DCF0F}" srcOrd="0" destOrd="0" presId="urn:microsoft.com/office/officeart/2005/8/layout/hierarchy2"/>
    <dgm:cxn modelId="{48708DDA-83FE-AB4C-96FD-808F9A6D17AB}" type="presOf" srcId="{D4B978DE-2DFD-9144-9BF1-08E4BDA3FCBB}" destId="{262036C1-AFF0-EB41-A431-D3D944C32A2F}" srcOrd="1" destOrd="0" presId="urn:microsoft.com/office/officeart/2005/8/layout/hierarchy2"/>
    <dgm:cxn modelId="{A6D8A121-21FF-554B-88F1-58B81D19927B}" type="presOf" srcId="{3818F54A-27EC-0D43-B30D-FD07B7D04AB5}" destId="{3907D268-E320-C443-832F-7D97A796FAAA}" srcOrd="0" destOrd="0" presId="urn:microsoft.com/office/officeart/2005/8/layout/hierarchy2"/>
    <dgm:cxn modelId="{78662B3F-7FC3-5442-87AD-22A9FC140573}" srcId="{AEEB23FD-B316-0245-AC10-9256A5671BD8}" destId="{53CA9A0C-B7EB-074F-ADDD-9FB60C47F3D9}" srcOrd="0" destOrd="0" parTransId="{D4B978DE-2DFD-9144-9BF1-08E4BDA3FCBB}" sibTransId="{56AF75B1-9146-BB4F-9D38-01AE9BEC1EC3}"/>
    <dgm:cxn modelId="{09D2949A-E85C-FE42-83CD-FF4817DE863B}" type="presParOf" srcId="{3907D268-E320-C443-832F-7D97A796FAAA}" destId="{B3859F8B-C49A-AD48-9FCE-C356C7FA8129}" srcOrd="0" destOrd="0" presId="urn:microsoft.com/office/officeart/2005/8/layout/hierarchy2"/>
    <dgm:cxn modelId="{ADCDA3F7-D75B-F047-9DF2-268ECB4B9B19}" type="presParOf" srcId="{B3859F8B-C49A-AD48-9FCE-C356C7FA8129}" destId="{0CD87E00-E32A-8B4E-9023-37E4157DCF0F}" srcOrd="0" destOrd="0" presId="urn:microsoft.com/office/officeart/2005/8/layout/hierarchy2"/>
    <dgm:cxn modelId="{5A729C5A-336C-1D40-9E38-E113A57338D7}" type="presParOf" srcId="{B3859F8B-C49A-AD48-9FCE-C356C7FA8129}" destId="{29B9D147-72BE-074D-9541-7DC9A790950B}" srcOrd="1" destOrd="0" presId="urn:microsoft.com/office/officeart/2005/8/layout/hierarchy2"/>
    <dgm:cxn modelId="{E6EB16BD-9901-7F47-8C9D-1C3B88C78C40}" type="presParOf" srcId="{29B9D147-72BE-074D-9541-7DC9A790950B}" destId="{8D8309A9-38B3-8144-9CDC-2C993E59E7B7}" srcOrd="0" destOrd="0" presId="urn:microsoft.com/office/officeart/2005/8/layout/hierarchy2"/>
    <dgm:cxn modelId="{6EA5FE32-081E-F143-8901-FBEBE42DA855}" type="presParOf" srcId="{8D8309A9-38B3-8144-9CDC-2C993E59E7B7}" destId="{262036C1-AFF0-EB41-A431-D3D944C32A2F}" srcOrd="0" destOrd="0" presId="urn:microsoft.com/office/officeart/2005/8/layout/hierarchy2"/>
    <dgm:cxn modelId="{8950B41D-32D2-BF40-886E-E5F7C4E139C2}" type="presParOf" srcId="{29B9D147-72BE-074D-9541-7DC9A790950B}" destId="{93EE7AEE-455A-4C4B-B949-8A206EB93CFE}" srcOrd="1" destOrd="0" presId="urn:microsoft.com/office/officeart/2005/8/layout/hierarchy2"/>
    <dgm:cxn modelId="{2E4ED513-706A-4141-B2D2-B80DBEF3D188}" type="presParOf" srcId="{93EE7AEE-455A-4C4B-B949-8A206EB93CFE}" destId="{29F5A5B2-1569-984E-B041-1B2B01586CA8}" srcOrd="0" destOrd="0" presId="urn:microsoft.com/office/officeart/2005/8/layout/hierarchy2"/>
    <dgm:cxn modelId="{08CA0A5C-9586-C445-A9EC-35ED10673D0E}" type="presParOf" srcId="{93EE7AEE-455A-4C4B-B949-8A206EB93CFE}" destId="{C7ED6B2C-4ED2-1B45-B260-C129B7E742D9}" srcOrd="1" destOrd="0" presId="urn:microsoft.com/office/officeart/2005/8/layout/hierarchy2"/>
    <dgm:cxn modelId="{2FD74A29-3225-4048-B590-9A10DFE7DE2A}" type="presParOf" srcId="{C7ED6B2C-4ED2-1B45-B260-C129B7E742D9}" destId="{DBDF7F02-348C-9D43-890F-CBA0A8BDD966}" srcOrd="0" destOrd="0" presId="urn:microsoft.com/office/officeart/2005/8/layout/hierarchy2"/>
    <dgm:cxn modelId="{866C6C99-9BA0-5845-9C35-C8EEEFFE0B84}" type="presParOf" srcId="{DBDF7F02-348C-9D43-890F-CBA0A8BDD966}" destId="{AC1860CC-DBA3-C14A-B3F9-A20DF7492219}" srcOrd="0" destOrd="0" presId="urn:microsoft.com/office/officeart/2005/8/layout/hierarchy2"/>
    <dgm:cxn modelId="{B49818E6-BBB6-F148-BD64-F9FF2BB3E9FB}" type="presParOf" srcId="{C7ED6B2C-4ED2-1B45-B260-C129B7E742D9}" destId="{B653B758-9F4E-F141-8640-771767F12D85}" srcOrd="1" destOrd="0" presId="urn:microsoft.com/office/officeart/2005/8/layout/hierarchy2"/>
    <dgm:cxn modelId="{4012B1C3-6244-074D-A22F-F46E93961F3D}" type="presParOf" srcId="{B653B758-9F4E-F141-8640-771767F12D85}" destId="{F9783551-A369-BF44-8F0A-D208447A67E1}" srcOrd="0" destOrd="0" presId="urn:microsoft.com/office/officeart/2005/8/layout/hierarchy2"/>
    <dgm:cxn modelId="{5A55A961-9D9D-EF4A-8ACD-DB391E64ED23}" type="presParOf" srcId="{B653B758-9F4E-F141-8640-771767F12D85}" destId="{16FE8716-EA40-544D-A4DD-97AA80BAC455}" srcOrd="1" destOrd="0" presId="urn:microsoft.com/office/officeart/2005/8/layout/hierarchy2"/>
    <dgm:cxn modelId="{2FEA2A7E-43AF-E942-814C-C1BDB4286689}" type="presParOf" srcId="{C7ED6B2C-4ED2-1B45-B260-C129B7E742D9}" destId="{85EDC7AC-3D9A-7A44-94B2-7D5CB1A53C4D}" srcOrd="2" destOrd="0" presId="urn:microsoft.com/office/officeart/2005/8/layout/hierarchy2"/>
    <dgm:cxn modelId="{AA5AD5CE-43E1-3740-B29E-AF6FF0418B87}" type="presParOf" srcId="{85EDC7AC-3D9A-7A44-94B2-7D5CB1A53C4D}" destId="{5189DE0C-A79C-4343-9096-1B7AFE0317AB}" srcOrd="0" destOrd="0" presId="urn:microsoft.com/office/officeart/2005/8/layout/hierarchy2"/>
    <dgm:cxn modelId="{F901D819-5500-354C-AA39-70043CA24ABB}" type="presParOf" srcId="{C7ED6B2C-4ED2-1B45-B260-C129B7E742D9}" destId="{F3ACAFE2-80B2-9F44-B503-00371AFAEC87}" srcOrd="3" destOrd="0" presId="urn:microsoft.com/office/officeart/2005/8/layout/hierarchy2"/>
    <dgm:cxn modelId="{23946AE4-C0F4-2D40-90F4-488E12971AEE}" type="presParOf" srcId="{F3ACAFE2-80B2-9F44-B503-00371AFAEC87}" destId="{1DC55483-BB56-3649-9F83-7D44782D077C}" srcOrd="0" destOrd="0" presId="urn:microsoft.com/office/officeart/2005/8/layout/hierarchy2"/>
    <dgm:cxn modelId="{51200C55-8228-BF42-B042-C017A432FFBD}" type="presParOf" srcId="{F3ACAFE2-80B2-9F44-B503-00371AFAEC87}" destId="{81E58035-8674-4141-92A1-149FE79F99E1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88BCF6E-D82A-5E47-982E-96206CD546B3}" type="doc">
      <dgm:prSet loTypeId="urn:microsoft.com/office/officeart/2005/8/layout/hierarchy2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2F36D5D8-A950-FE4D-93AE-A672292E9D5E}">
      <dgm:prSet phldrT="[Text]" custT="1"/>
      <dgm:spPr/>
      <dgm:t>
        <a:bodyPr/>
        <a:lstStyle/>
        <a:p>
          <a:r>
            <a:rPr lang="en-US" sz="2000" dirty="0" err="1" smtClean="0"/>
            <a:t>Sakit</a:t>
          </a:r>
          <a:endParaRPr lang="en-US" sz="2000" dirty="0"/>
        </a:p>
      </dgm:t>
    </dgm:pt>
    <dgm:pt modelId="{3894B1CD-7A83-6B43-B1AE-9E99206E3A15}" type="parTrans" cxnId="{84BE1021-9A1E-CE40-9136-702EF12472B4}">
      <dgm:prSet/>
      <dgm:spPr/>
      <dgm:t>
        <a:bodyPr/>
        <a:lstStyle/>
        <a:p>
          <a:endParaRPr lang="en-US"/>
        </a:p>
      </dgm:t>
    </dgm:pt>
    <dgm:pt modelId="{4C8338F6-6507-7B4F-A453-B913C2E94ECB}" type="sibTrans" cxnId="{84BE1021-9A1E-CE40-9136-702EF12472B4}">
      <dgm:prSet/>
      <dgm:spPr/>
      <dgm:t>
        <a:bodyPr/>
        <a:lstStyle/>
        <a:p>
          <a:endParaRPr lang="en-US"/>
        </a:p>
      </dgm:t>
    </dgm:pt>
    <dgm:pt modelId="{2AA4C935-D0B5-6D40-BEC0-E411326583AC}">
      <dgm:prSet phldrT="[Text]" custT="1"/>
      <dgm:spPr/>
      <dgm:t>
        <a:bodyPr/>
        <a:lstStyle/>
        <a:p>
          <a:r>
            <a:rPr lang="en-US" sz="2200" dirty="0" smtClean="0"/>
            <a:t>illness</a:t>
          </a:r>
          <a:endParaRPr lang="en-US" sz="2200" dirty="0"/>
        </a:p>
      </dgm:t>
    </dgm:pt>
    <dgm:pt modelId="{AF0E8D84-4113-E042-9FEE-90365754E28B}" type="parTrans" cxnId="{F5ED53CE-58C3-2343-8CCC-2A8A57B562E9}">
      <dgm:prSet/>
      <dgm:spPr/>
      <dgm:t>
        <a:bodyPr/>
        <a:lstStyle/>
        <a:p>
          <a:endParaRPr lang="en-US"/>
        </a:p>
      </dgm:t>
    </dgm:pt>
    <dgm:pt modelId="{A99152B1-8931-FF40-AA40-F62ECE220A0F}" type="sibTrans" cxnId="{F5ED53CE-58C3-2343-8CCC-2A8A57B562E9}">
      <dgm:prSet/>
      <dgm:spPr/>
      <dgm:t>
        <a:bodyPr/>
        <a:lstStyle/>
        <a:p>
          <a:endParaRPr lang="en-US"/>
        </a:p>
      </dgm:t>
    </dgm:pt>
    <dgm:pt modelId="{7D908C3D-ACBA-BA4E-AE4E-8D4069BD1D85}">
      <dgm:prSet phldrT="[Text]" custT="1"/>
      <dgm:spPr/>
      <dgm:t>
        <a:bodyPr/>
        <a:lstStyle/>
        <a:p>
          <a:r>
            <a:rPr lang="en-US" sz="16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menyatakan</a:t>
          </a:r>
          <a:r>
            <a:rPr lang="en-US" sz="16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</a:t>
          </a:r>
          <a:r>
            <a:rPr lang="en-US" sz="16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hal</a:t>
          </a:r>
          <a:r>
            <a:rPr lang="en-US" sz="16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yang </a:t>
          </a:r>
          <a:r>
            <a:rPr lang="en-US" sz="16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dirasakan</a:t>
          </a:r>
          <a:r>
            <a:rPr lang="en-US" sz="16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</a:t>
          </a:r>
          <a:r>
            <a:rPr lang="en-US" sz="16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pasien</a:t>
          </a:r>
          <a:r>
            <a:rPr lang="en-US" sz="16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</a:t>
          </a:r>
          <a:r>
            <a:rPr lang="en-US" sz="16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ketika</a:t>
          </a:r>
          <a:r>
            <a:rPr lang="en-US" sz="16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</a:t>
          </a:r>
          <a:r>
            <a:rPr lang="en-US" sz="16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datang</a:t>
          </a:r>
          <a:r>
            <a:rPr lang="en-US" sz="16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</a:t>
          </a:r>
          <a:r>
            <a:rPr lang="en-US" sz="16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ke</a:t>
          </a:r>
          <a:r>
            <a:rPr lang="en-US" sz="16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</a:t>
          </a:r>
          <a:r>
            <a:rPr lang="en-US" sz="16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dokter</a:t>
          </a:r>
          <a:endParaRPr lang="en-US" sz="1600" dirty="0">
            <a:solidFill>
              <a:srgbClr val="000000"/>
            </a:solidFill>
          </a:endParaRPr>
        </a:p>
      </dgm:t>
    </dgm:pt>
    <dgm:pt modelId="{58B0E14D-D634-0F42-A6D7-DEAEAE446BBB}" type="parTrans" cxnId="{A60585D7-1869-7645-B17B-6D2C4DB68852}">
      <dgm:prSet/>
      <dgm:spPr/>
      <dgm:t>
        <a:bodyPr/>
        <a:lstStyle/>
        <a:p>
          <a:endParaRPr lang="en-US"/>
        </a:p>
      </dgm:t>
    </dgm:pt>
    <dgm:pt modelId="{62310BC8-7F2A-134C-B072-7F85E3A13F27}" type="sibTrans" cxnId="{A60585D7-1869-7645-B17B-6D2C4DB68852}">
      <dgm:prSet/>
      <dgm:spPr/>
      <dgm:t>
        <a:bodyPr/>
        <a:lstStyle/>
        <a:p>
          <a:endParaRPr lang="en-US"/>
        </a:p>
      </dgm:t>
    </dgm:pt>
    <dgm:pt modelId="{9303702F-9DA1-5545-BA57-23B9D3EFA5A1}">
      <dgm:prSet phldrT="[Text]" custT="1"/>
      <dgm:spPr/>
      <dgm:t>
        <a:bodyPr/>
        <a:lstStyle/>
        <a:p>
          <a:r>
            <a:rPr lang="en-US" sz="16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respon</a:t>
          </a:r>
          <a:r>
            <a:rPr lang="en-US" sz="16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 </a:t>
          </a:r>
          <a:r>
            <a:rPr lang="en-US" sz="16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subyektif</a:t>
          </a:r>
          <a:r>
            <a:rPr lang="en-US" sz="16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 </a:t>
          </a:r>
          <a:r>
            <a:rPr lang="en-US" sz="16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pasien</a:t>
          </a:r>
          <a:r>
            <a:rPr lang="en-US" sz="16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 </a:t>
          </a:r>
          <a:r>
            <a:rPr lang="en-US" sz="16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dan</a:t>
          </a:r>
          <a:r>
            <a:rPr lang="en-US" sz="16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 </a:t>
          </a:r>
          <a:r>
            <a:rPr lang="en-US" sz="16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hal</a:t>
          </a:r>
          <a:r>
            <a:rPr lang="en-US" sz="16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 yang </a:t>
          </a:r>
          <a:r>
            <a:rPr lang="en-US" sz="16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meliputinya</a:t>
          </a:r>
          <a:endParaRPr lang="en-US" sz="1600" dirty="0">
            <a:solidFill>
              <a:srgbClr val="000000"/>
            </a:solidFill>
          </a:endParaRPr>
        </a:p>
      </dgm:t>
    </dgm:pt>
    <dgm:pt modelId="{589E4CC3-840E-954A-83D9-9BED24059F32}" type="parTrans" cxnId="{9F526AFC-D1C5-4F45-8DB5-47DFA6BA129D}">
      <dgm:prSet/>
      <dgm:spPr/>
      <dgm:t>
        <a:bodyPr/>
        <a:lstStyle/>
        <a:p>
          <a:endParaRPr lang="en-US"/>
        </a:p>
      </dgm:t>
    </dgm:pt>
    <dgm:pt modelId="{982CED63-33C3-F644-B5D2-F66BCB57B031}" type="sibTrans" cxnId="{9F526AFC-D1C5-4F45-8DB5-47DFA6BA129D}">
      <dgm:prSet/>
      <dgm:spPr/>
      <dgm:t>
        <a:bodyPr/>
        <a:lstStyle/>
        <a:p>
          <a:endParaRPr lang="en-US"/>
        </a:p>
      </dgm:t>
    </dgm:pt>
    <dgm:pt modelId="{27A24654-2253-5444-BC42-D9AECC96B837}">
      <dgm:prSet phldrT="[Text]" custT="1"/>
      <dgm:spPr/>
      <dgm:t>
        <a:bodyPr/>
        <a:lstStyle/>
        <a:p>
          <a:r>
            <a:rPr lang="en-US" sz="2200" dirty="0" smtClean="0"/>
            <a:t>disease</a:t>
          </a:r>
          <a:endParaRPr lang="en-US" sz="2200" dirty="0"/>
        </a:p>
      </dgm:t>
    </dgm:pt>
    <dgm:pt modelId="{D1C14CDB-3DBB-6E46-9F24-B99FE95D9429}" type="parTrans" cxnId="{7FF818D8-8D84-6446-8AEC-B74CE318F85F}">
      <dgm:prSet/>
      <dgm:spPr/>
      <dgm:t>
        <a:bodyPr/>
        <a:lstStyle/>
        <a:p>
          <a:endParaRPr lang="en-US"/>
        </a:p>
      </dgm:t>
    </dgm:pt>
    <dgm:pt modelId="{2F2CF9BC-330D-B44B-A29B-D42C7CE661B2}" type="sibTrans" cxnId="{7FF818D8-8D84-6446-8AEC-B74CE318F85F}">
      <dgm:prSet/>
      <dgm:spPr/>
      <dgm:t>
        <a:bodyPr/>
        <a:lstStyle/>
        <a:p>
          <a:endParaRPr lang="en-US"/>
        </a:p>
      </dgm:t>
    </dgm:pt>
    <dgm:pt modelId="{E2284F45-ABE3-AA48-AA1B-3CD15D5CD723}">
      <dgm:prSet phldrT="[Text]" custT="1"/>
      <dgm:spPr/>
      <dgm:t>
        <a:bodyPr/>
        <a:lstStyle/>
        <a:p>
          <a:r>
            <a:rPr lang="en-US" sz="16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kondisi</a:t>
          </a:r>
          <a:r>
            <a:rPr lang="en-US" sz="16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</a:t>
          </a:r>
          <a:r>
            <a:rPr lang="en-US" sz="16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pasien</a:t>
          </a:r>
          <a:r>
            <a:rPr lang="en-US" sz="16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yang </a:t>
          </a:r>
          <a:r>
            <a:rPr lang="en-US" sz="16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dibawa</a:t>
          </a:r>
          <a:r>
            <a:rPr lang="en-US" sz="16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</a:t>
          </a:r>
          <a:r>
            <a:rPr lang="en-US" sz="16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ke</a:t>
          </a:r>
          <a:r>
            <a:rPr lang="en-US" sz="16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</a:t>
          </a:r>
          <a:r>
            <a:rPr lang="en-US" sz="16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rumah</a:t>
          </a:r>
          <a:r>
            <a:rPr lang="en-US" sz="16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</a:t>
          </a:r>
          <a:r>
            <a:rPr lang="en-US" sz="16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setelah</a:t>
          </a:r>
          <a:r>
            <a:rPr lang="en-US" sz="16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</a:t>
          </a:r>
          <a:r>
            <a:rPr lang="en-US" sz="16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dari</a:t>
          </a:r>
          <a:r>
            <a:rPr lang="en-US" sz="16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</a:t>
          </a:r>
          <a:r>
            <a:rPr lang="en-US" sz="16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ruang</a:t>
          </a:r>
          <a:r>
            <a:rPr lang="en-US" sz="16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</a:t>
          </a:r>
          <a:r>
            <a:rPr lang="en-US" sz="16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dokter</a:t>
          </a:r>
          <a:r>
            <a:rPr lang="en-US" sz="16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(</a:t>
          </a:r>
          <a:r>
            <a:rPr lang="en-US" sz="16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hasil</a:t>
          </a:r>
          <a:r>
            <a:rPr lang="en-US" sz="16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diagnosis)</a:t>
          </a:r>
          <a:endParaRPr lang="en-US" sz="1600" dirty="0">
            <a:solidFill>
              <a:srgbClr val="000000"/>
            </a:solidFill>
          </a:endParaRPr>
        </a:p>
      </dgm:t>
    </dgm:pt>
    <dgm:pt modelId="{76375441-666A-2143-ACBF-9FAF471FBC30}" type="parTrans" cxnId="{9A684E3C-4138-CA4A-8FF0-480FA1070DD9}">
      <dgm:prSet/>
      <dgm:spPr/>
      <dgm:t>
        <a:bodyPr/>
        <a:lstStyle/>
        <a:p>
          <a:endParaRPr lang="en-US"/>
        </a:p>
      </dgm:t>
    </dgm:pt>
    <dgm:pt modelId="{1A6A4E77-559F-284F-B2B3-116B7D006552}" type="sibTrans" cxnId="{9A684E3C-4138-CA4A-8FF0-480FA1070DD9}">
      <dgm:prSet/>
      <dgm:spPr/>
      <dgm:t>
        <a:bodyPr/>
        <a:lstStyle/>
        <a:p>
          <a:endParaRPr lang="en-US"/>
        </a:p>
      </dgm:t>
    </dgm:pt>
    <dgm:pt modelId="{71A10C75-E320-1948-AF0E-18C435946CB6}">
      <dgm:prSet phldrT="[Text]" custT="1"/>
      <dgm:spPr/>
      <dgm:t>
        <a:bodyPr/>
        <a:lstStyle/>
        <a:p>
          <a:r>
            <a:rPr lang="en-US" sz="16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hal</a:t>
          </a:r>
          <a:r>
            <a:rPr lang="en-US" sz="16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 yang </a:t>
          </a:r>
          <a:r>
            <a:rPr lang="en-US" sz="16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dialami</a:t>
          </a:r>
          <a:r>
            <a:rPr lang="en-US" sz="16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 organ</a:t>
          </a:r>
          <a:endParaRPr lang="en-US" sz="1600" dirty="0">
            <a:solidFill>
              <a:srgbClr val="000000"/>
            </a:solidFill>
          </a:endParaRPr>
        </a:p>
      </dgm:t>
    </dgm:pt>
    <dgm:pt modelId="{62224BEB-DB58-6E4A-BE60-2E8D66D48824}" type="parTrans" cxnId="{1257C799-9A44-4641-A280-08B5C8ACB220}">
      <dgm:prSet/>
      <dgm:spPr/>
      <dgm:t>
        <a:bodyPr/>
        <a:lstStyle/>
        <a:p>
          <a:endParaRPr lang="en-US"/>
        </a:p>
      </dgm:t>
    </dgm:pt>
    <dgm:pt modelId="{E852FB54-EF3A-7D45-95BB-C2151613191E}" type="sibTrans" cxnId="{1257C799-9A44-4641-A280-08B5C8ACB220}">
      <dgm:prSet/>
      <dgm:spPr/>
      <dgm:t>
        <a:bodyPr/>
        <a:lstStyle/>
        <a:p>
          <a:endParaRPr lang="en-US"/>
        </a:p>
      </dgm:t>
    </dgm:pt>
    <dgm:pt modelId="{0AEC3F72-44C1-C24E-BCF2-873DCC255ACD}" type="pres">
      <dgm:prSet presAssocID="{B88BCF6E-D82A-5E47-982E-96206CD546B3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8497A4F-E4C2-084D-AF51-44A520FDC7A0}" type="pres">
      <dgm:prSet presAssocID="{2F36D5D8-A950-FE4D-93AE-A672292E9D5E}" presName="root1" presStyleCnt="0"/>
      <dgm:spPr/>
    </dgm:pt>
    <dgm:pt modelId="{117C89F8-88ED-274E-A258-6DB695D481D2}" type="pres">
      <dgm:prSet presAssocID="{2F36D5D8-A950-FE4D-93AE-A672292E9D5E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30848C3-55AF-2C4F-BFFB-BC4C59F7A41C}" type="pres">
      <dgm:prSet presAssocID="{2F36D5D8-A950-FE4D-93AE-A672292E9D5E}" presName="level2hierChild" presStyleCnt="0"/>
      <dgm:spPr/>
    </dgm:pt>
    <dgm:pt modelId="{F20271D7-D03E-3040-AAA0-B0884A488DB4}" type="pres">
      <dgm:prSet presAssocID="{AF0E8D84-4113-E042-9FEE-90365754E28B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5990D36D-8D46-4D46-9865-444A4F3BC7CB}" type="pres">
      <dgm:prSet presAssocID="{AF0E8D84-4113-E042-9FEE-90365754E28B}" presName="connTx" presStyleLbl="parChTrans1D2" presStyleIdx="0" presStyleCnt="2"/>
      <dgm:spPr/>
      <dgm:t>
        <a:bodyPr/>
        <a:lstStyle/>
        <a:p>
          <a:endParaRPr lang="en-US"/>
        </a:p>
      </dgm:t>
    </dgm:pt>
    <dgm:pt modelId="{77EE8D08-F98D-1E4E-9F54-63A3CFE504EC}" type="pres">
      <dgm:prSet presAssocID="{2AA4C935-D0B5-6D40-BEC0-E411326583AC}" presName="root2" presStyleCnt="0"/>
      <dgm:spPr/>
    </dgm:pt>
    <dgm:pt modelId="{D30DF7C2-FF5E-6442-ABDC-17CA3931B92A}" type="pres">
      <dgm:prSet presAssocID="{2AA4C935-D0B5-6D40-BEC0-E411326583AC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13EB19B-F632-E842-83F3-459A5EFB677D}" type="pres">
      <dgm:prSet presAssocID="{2AA4C935-D0B5-6D40-BEC0-E411326583AC}" presName="level3hierChild" presStyleCnt="0"/>
      <dgm:spPr/>
    </dgm:pt>
    <dgm:pt modelId="{E3F8BC9A-667F-1140-83FB-8E9E40984E1D}" type="pres">
      <dgm:prSet presAssocID="{58B0E14D-D634-0F42-A6D7-DEAEAE446BBB}" presName="conn2-1" presStyleLbl="parChTrans1D3" presStyleIdx="0" presStyleCnt="4"/>
      <dgm:spPr/>
      <dgm:t>
        <a:bodyPr/>
        <a:lstStyle/>
        <a:p>
          <a:endParaRPr lang="en-US"/>
        </a:p>
      </dgm:t>
    </dgm:pt>
    <dgm:pt modelId="{7888F326-6849-7246-B718-4CF93F422C6B}" type="pres">
      <dgm:prSet presAssocID="{58B0E14D-D634-0F42-A6D7-DEAEAE446BBB}" presName="connTx" presStyleLbl="parChTrans1D3" presStyleIdx="0" presStyleCnt="4"/>
      <dgm:spPr/>
      <dgm:t>
        <a:bodyPr/>
        <a:lstStyle/>
        <a:p>
          <a:endParaRPr lang="en-US"/>
        </a:p>
      </dgm:t>
    </dgm:pt>
    <dgm:pt modelId="{BC15AB46-4465-1146-A5FB-949D86A73B22}" type="pres">
      <dgm:prSet presAssocID="{7D908C3D-ACBA-BA4E-AE4E-8D4069BD1D85}" presName="root2" presStyleCnt="0"/>
      <dgm:spPr/>
    </dgm:pt>
    <dgm:pt modelId="{7A261A63-02DB-C64A-BEBD-C578AA7CCC4C}" type="pres">
      <dgm:prSet presAssocID="{7D908C3D-ACBA-BA4E-AE4E-8D4069BD1D85}" presName="LevelTwoTextNode" presStyleLbl="node3" presStyleIdx="0" presStyleCnt="4" custScaleX="20104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8BDD062-D03A-1948-9B00-6EFB355F3937}" type="pres">
      <dgm:prSet presAssocID="{7D908C3D-ACBA-BA4E-AE4E-8D4069BD1D85}" presName="level3hierChild" presStyleCnt="0"/>
      <dgm:spPr/>
    </dgm:pt>
    <dgm:pt modelId="{B65F5D23-0ECB-224E-B429-CF51DF7ECFA0}" type="pres">
      <dgm:prSet presAssocID="{589E4CC3-840E-954A-83D9-9BED24059F32}" presName="conn2-1" presStyleLbl="parChTrans1D3" presStyleIdx="1" presStyleCnt="4"/>
      <dgm:spPr/>
      <dgm:t>
        <a:bodyPr/>
        <a:lstStyle/>
        <a:p>
          <a:endParaRPr lang="en-US"/>
        </a:p>
      </dgm:t>
    </dgm:pt>
    <dgm:pt modelId="{CD8595C4-FA62-ED42-B9BB-8253A1612A2A}" type="pres">
      <dgm:prSet presAssocID="{589E4CC3-840E-954A-83D9-9BED24059F32}" presName="connTx" presStyleLbl="parChTrans1D3" presStyleIdx="1" presStyleCnt="4"/>
      <dgm:spPr/>
      <dgm:t>
        <a:bodyPr/>
        <a:lstStyle/>
        <a:p>
          <a:endParaRPr lang="en-US"/>
        </a:p>
      </dgm:t>
    </dgm:pt>
    <dgm:pt modelId="{A802878B-DD45-054E-8708-AE618D2440B4}" type="pres">
      <dgm:prSet presAssocID="{9303702F-9DA1-5545-BA57-23B9D3EFA5A1}" presName="root2" presStyleCnt="0"/>
      <dgm:spPr/>
    </dgm:pt>
    <dgm:pt modelId="{115CED2F-1018-7D4D-9B9A-9445FDC6016F}" type="pres">
      <dgm:prSet presAssocID="{9303702F-9DA1-5545-BA57-23B9D3EFA5A1}" presName="LevelTwoTextNode" presStyleLbl="node3" presStyleIdx="1" presStyleCnt="4" custScaleX="20104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FE49318-23AB-3848-8A38-AEC348ECC811}" type="pres">
      <dgm:prSet presAssocID="{9303702F-9DA1-5545-BA57-23B9D3EFA5A1}" presName="level3hierChild" presStyleCnt="0"/>
      <dgm:spPr/>
    </dgm:pt>
    <dgm:pt modelId="{D7118434-3C45-1D45-B67D-A447CA334945}" type="pres">
      <dgm:prSet presAssocID="{D1C14CDB-3DBB-6E46-9F24-B99FE95D9429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08CBA994-8ADE-184F-A97C-A415420E0B95}" type="pres">
      <dgm:prSet presAssocID="{D1C14CDB-3DBB-6E46-9F24-B99FE95D9429}" presName="connTx" presStyleLbl="parChTrans1D2" presStyleIdx="1" presStyleCnt="2"/>
      <dgm:spPr/>
      <dgm:t>
        <a:bodyPr/>
        <a:lstStyle/>
        <a:p>
          <a:endParaRPr lang="en-US"/>
        </a:p>
      </dgm:t>
    </dgm:pt>
    <dgm:pt modelId="{80D1A74C-ED61-2046-A6C4-C405B14BDF39}" type="pres">
      <dgm:prSet presAssocID="{27A24654-2253-5444-BC42-D9AECC96B837}" presName="root2" presStyleCnt="0"/>
      <dgm:spPr/>
    </dgm:pt>
    <dgm:pt modelId="{58737A16-DEB0-5640-A9F0-1C2367C5DD87}" type="pres">
      <dgm:prSet presAssocID="{27A24654-2253-5444-BC42-D9AECC96B837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35E5CF1-1539-FD45-8548-1F0A0D5E0BC5}" type="pres">
      <dgm:prSet presAssocID="{27A24654-2253-5444-BC42-D9AECC96B837}" presName="level3hierChild" presStyleCnt="0"/>
      <dgm:spPr/>
    </dgm:pt>
    <dgm:pt modelId="{C3F6AA1F-4B7D-7F4F-A722-1427D9F2F1B2}" type="pres">
      <dgm:prSet presAssocID="{76375441-666A-2143-ACBF-9FAF471FBC30}" presName="conn2-1" presStyleLbl="parChTrans1D3" presStyleIdx="2" presStyleCnt="4"/>
      <dgm:spPr/>
      <dgm:t>
        <a:bodyPr/>
        <a:lstStyle/>
        <a:p>
          <a:endParaRPr lang="en-US"/>
        </a:p>
      </dgm:t>
    </dgm:pt>
    <dgm:pt modelId="{75B19EE1-DDBD-8C44-9384-7A840444DEDE}" type="pres">
      <dgm:prSet presAssocID="{76375441-666A-2143-ACBF-9FAF471FBC30}" presName="connTx" presStyleLbl="parChTrans1D3" presStyleIdx="2" presStyleCnt="4"/>
      <dgm:spPr/>
      <dgm:t>
        <a:bodyPr/>
        <a:lstStyle/>
        <a:p>
          <a:endParaRPr lang="en-US"/>
        </a:p>
      </dgm:t>
    </dgm:pt>
    <dgm:pt modelId="{1C9A3667-8C77-CD41-8E2C-C757F02D84E6}" type="pres">
      <dgm:prSet presAssocID="{E2284F45-ABE3-AA48-AA1B-3CD15D5CD723}" presName="root2" presStyleCnt="0"/>
      <dgm:spPr/>
    </dgm:pt>
    <dgm:pt modelId="{32935BE0-54E6-714D-AFF9-A094E6A98C95}" type="pres">
      <dgm:prSet presAssocID="{E2284F45-ABE3-AA48-AA1B-3CD15D5CD723}" presName="LevelTwoTextNode" presStyleLbl="node3" presStyleIdx="2" presStyleCnt="4" custScaleX="20104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C76E83D-7C9E-5E48-A4EE-C538F4C866D3}" type="pres">
      <dgm:prSet presAssocID="{E2284F45-ABE3-AA48-AA1B-3CD15D5CD723}" presName="level3hierChild" presStyleCnt="0"/>
      <dgm:spPr/>
    </dgm:pt>
    <dgm:pt modelId="{73CF34CC-AF2E-E746-9E98-24301D416122}" type="pres">
      <dgm:prSet presAssocID="{62224BEB-DB58-6E4A-BE60-2E8D66D48824}" presName="conn2-1" presStyleLbl="parChTrans1D3" presStyleIdx="3" presStyleCnt="4"/>
      <dgm:spPr/>
      <dgm:t>
        <a:bodyPr/>
        <a:lstStyle/>
        <a:p>
          <a:endParaRPr lang="en-US"/>
        </a:p>
      </dgm:t>
    </dgm:pt>
    <dgm:pt modelId="{B5A34E3A-FC2D-F141-B105-224D2271CFD6}" type="pres">
      <dgm:prSet presAssocID="{62224BEB-DB58-6E4A-BE60-2E8D66D48824}" presName="connTx" presStyleLbl="parChTrans1D3" presStyleIdx="3" presStyleCnt="4"/>
      <dgm:spPr/>
      <dgm:t>
        <a:bodyPr/>
        <a:lstStyle/>
        <a:p>
          <a:endParaRPr lang="en-US"/>
        </a:p>
      </dgm:t>
    </dgm:pt>
    <dgm:pt modelId="{C4B7365B-CAA6-0542-89D7-522AFC4B140E}" type="pres">
      <dgm:prSet presAssocID="{71A10C75-E320-1948-AF0E-18C435946CB6}" presName="root2" presStyleCnt="0"/>
      <dgm:spPr/>
    </dgm:pt>
    <dgm:pt modelId="{0F0813DA-FCB1-6347-9FF6-DBC133255B38}" type="pres">
      <dgm:prSet presAssocID="{71A10C75-E320-1948-AF0E-18C435946CB6}" presName="LevelTwoTextNode" presStyleLbl="node3" presStyleIdx="3" presStyleCnt="4" custScaleX="20104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6A3BD7C-AF1B-BE4A-9A65-F0C735289AC7}" type="pres">
      <dgm:prSet presAssocID="{71A10C75-E320-1948-AF0E-18C435946CB6}" presName="level3hierChild" presStyleCnt="0"/>
      <dgm:spPr/>
    </dgm:pt>
  </dgm:ptLst>
  <dgm:cxnLst>
    <dgm:cxn modelId="{84BE1021-9A1E-CE40-9136-702EF12472B4}" srcId="{B88BCF6E-D82A-5E47-982E-96206CD546B3}" destId="{2F36D5D8-A950-FE4D-93AE-A672292E9D5E}" srcOrd="0" destOrd="0" parTransId="{3894B1CD-7A83-6B43-B1AE-9E99206E3A15}" sibTransId="{4C8338F6-6507-7B4F-A453-B913C2E94ECB}"/>
    <dgm:cxn modelId="{823ACFD5-45BC-9B49-AD36-3FE013EE23AC}" type="presOf" srcId="{76375441-666A-2143-ACBF-9FAF471FBC30}" destId="{75B19EE1-DDBD-8C44-9384-7A840444DEDE}" srcOrd="1" destOrd="0" presId="urn:microsoft.com/office/officeart/2005/8/layout/hierarchy2"/>
    <dgm:cxn modelId="{1257C799-9A44-4641-A280-08B5C8ACB220}" srcId="{27A24654-2253-5444-BC42-D9AECC96B837}" destId="{71A10C75-E320-1948-AF0E-18C435946CB6}" srcOrd="1" destOrd="0" parTransId="{62224BEB-DB58-6E4A-BE60-2E8D66D48824}" sibTransId="{E852FB54-EF3A-7D45-95BB-C2151613191E}"/>
    <dgm:cxn modelId="{5E190E7C-7E3A-E841-84D7-DDD199D313A8}" type="presOf" srcId="{7D908C3D-ACBA-BA4E-AE4E-8D4069BD1D85}" destId="{7A261A63-02DB-C64A-BEBD-C578AA7CCC4C}" srcOrd="0" destOrd="0" presId="urn:microsoft.com/office/officeart/2005/8/layout/hierarchy2"/>
    <dgm:cxn modelId="{9F526AFC-D1C5-4F45-8DB5-47DFA6BA129D}" srcId="{2AA4C935-D0B5-6D40-BEC0-E411326583AC}" destId="{9303702F-9DA1-5545-BA57-23B9D3EFA5A1}" srcOrd="1" destOrd="0" parTransId="{589E4CC3-840E-954A-83D9-9BED24059F32}" sibTransId="{982CED63-33C3-F644-B5D2-F66BCB57B031}"/>
    <dgm:cxn modelId="{8BC0A951-5D77-C044-A469-0E85E967C899}" type="presOf" srcId="{58B0E14D-D634-0F42-A6D7-DEAEAE446BBB}" destId="{7888F326-6849-7246-B718-4CF93F422C6B}" srcOrd="1" destOrd="0" presId="urn:microsoft.com/office/officeart/2005/8/layout/hierarchy2"/>
    <dgm:cxn modelId="{48BDFDE1-3636-8A4C-B975-302054CE04B2}" type="presOf" srcId="{2AA4C935-D0B5-6D40-BEC0-E411326583AC}" destId="{D30DF7C2-FF5E-6442-ABDC-17CA3931B92A}" srcOrd="0" destOrd="0" presId="urn:microsoft.com/office/officeart/2005/8/layout/hierarchy2"/>
    <dgm:cxn modelId="{9A684E3C-4138-CA4A-8FF0-480FA1070DD9}" srcId="{27A24654-2253-5444-BC42-D9AECC96B837}" destId="{E2284F45-ABE3-AA48-AA1B-3CD15D5CD723}" srcOrd="0" destOrd="0" parTransId="{76375441-666A-2143-ACBF-9FAF471FBC30}" sibTransId="{1A6A4E77-559F-284F-B2B3-116B7D006552}"/>
    <dgm:cxn modelId="{F5ED53CE-58C3-2343-8CCC-2A8A57B562E9}" srcId="{2F36D5D8-A950-FE4D-93AE-A672292E9D5E}" destId="{2AA4C935-D0B5-6D40-BEC0-E411326583AC}" srcOrd="0" destOrd="0" parTransId="{AF0E8D84-4113-E042-9FEE-90365754E28B}" sibTransId="{A99152B1-8931-FF40-AA40-F62ECE220A0F}"/>
    <dgm:cxn modelId="{A60585D7-1869-7645-B17B-6D2C4DB68852}" srcId="{2AA4C935-D0B5-6D40-BEC0-E411326583AC}" destId="{7D908C3D-ACBA-BA4E-AE4E-8D4069BD1D85}" srcOrd="0" destOrd="0" parTransId="{58B0E14D-D634-0F42-A6D7-DEAEAE446BBB}" sibTransId="{62310BC8-7F2A-134C-B072-7F85E3A13F27}"/>
    <dgm:cxn modelId="{C3225510-FF47-9F40-BC72-30D3AE2DB7EB}" type="presOf" srcId="{589E4CC3-840E-954A-83D9-9BED24059F32}" destId="{B65F5D23-0ECB-224E-B429-CF51DF7ECFA0}" srcOrd="0" destOrd="0" presId="urn:microsoft.com/office/officeart/2005/8/layout/hierarchy2"/>
    <dgm:cxn modelId="{A8D1678E-2D90-0649-8C97-E53BFAD3FC40}" type="presOf" srcId="{27A24654-2253-5444-BC42-D9AECC96B837}" destId="{58737A16-DEB0-5640-A9F0-1C2367C5DD87}" srcOrd="0" destOrd="0" presId="urn:microsoft.com/office/officeart/2005/8/layout/hierarchy2"/>
    <dgm:cxn modelId="{7E99B13E-726B-6C46-BA2B-119A132C3C38}" type="presOf" srcId="{9303702F-9DA1-5545-BA57-23B9D3EFA5A1}" destId="{115CED2F-1018-7D4D-9B9A-9445FDC6016F}" srcOrd="0" destOrd="0" presId="urn:microsoft.com/office/officeart/2005/8/layout/hierarchy2"/>
    <dgm:cxn modelId="{B36D35FD-DA75-4D48-BB9D-CA95E7B05122}" type="presOf" srcId="{E2284F45-ABE3-AA48-AA1B-3CD15D5CD723}" destId="{32935BE0-54E6-714D-AFF9-A094E6A98C95}" srcOrd="0" destOrd="0" presId="urn:microsoft.com/office/officeart/2005/8/layout/hierarchy2"/>
    <dgm:cxn modelId="{A2A10445-7788-7B42-9205-831BE8E60A7F}" type="presOf" srcId="{62224BEB-DB58-6E4A-BE60-2E8D66D48824}" destId="{73CF34CC-AF2E-E746-9E98-24301D416122}" srcOrd="0" destOrd="0" presId="urn:microsoft.com/office/officeart/2005/8/layout/hierarchy2"/>
    <dgm:cxn modelId="{D7F51304-A985-E848-8E28-B4020F076859}" type="presOf" srcId="{B88BCF6E-D82A-5E47-982E-96206CD546B3}" destId="{0AEC3F72-44C1-C24E-BCF2-873DCC255ACD}" srcOrd="0" destOrd="0" presId="urn:microsoft.com/office/officeart/2005/8/layout/hierarchy2"/>
    <dgm:cxn modelId="{AF71395F-1989-984E-9AE1-7A82E9E7A52D}" type="presOf" srcId="{AF0E8D84-4113-E042-9FEE-90365754E28B}" destId="{F20271D7-D03E-3040-AAA0-B0884A488DB4}" srcOrd="0" destOrd="0" presId="urn:microsoft.com/office/officeart/2005/8/layout/hierarchy2"/>
    <dgm:cxn modelId="{A6A3F41A-CF75-DD47-93B8-7C4EB85EAE57}" type="presOf" srcId="{D1C14CDB-3DBB-6E46-9F24-B99FE95D9429}" destId="{08CBA994-8ADE-184F-A97C-A415420E0B95}" srcOrd="1" destOrd="0" presId="urn:microsoft.com/office/officeart/2005/8/layout/hierarchy2"/>
    <dgm:cxn modelId="{27BCA666-1E04-4E48-A66C-893F7A11FAB7}" type="presOf" srcId="{589E4CC3-840E-954A-83D9-9BED24059F32}" destId="{CD8595C4-FA62-ED42-B9BB-8253A1612A2A}" srcOrd="1" destOrd="0" presId="urn:microsoft.com/office/officeart/2005/8/layout/hierarchy2"/>
    <dgm:cxn modelId="{8C09DBAB-2474-7E47-9F96-BEDC145D1DC8}" type="presOf" srcId="{62224BEB-DB58-6E4A-BE60-2E8D66D48824}" destId="{B5A34E3A-FC2D-F141-B105-224D2271CFD6}" srcOrd="1" destOrd="0" presId="urn:microsoft.com/office/officeart/2005/8/layout/hierarchy2"/>
    <dgm:cxn modelId="{7FF818D8-8D84-6446-8AEC-B74CE318F85F}" srcId="{2F36D5D8-A950-FE4D-93AE-A672292E9D5E}" destId="{27A24654-2253-5444-BC42-D9AECC96B837}" srcOrd="1" destOrd="0" parTransId="{D1C14CDB-3DBB-6E46-9F24-B99FE95D9429}" sibTransId="{2F2CF9BC-330D-B44B-A29B-D42C7CE661B2}"/>
    <dgm:cxn modelId="{21F0E475-9A63-CB4B-8FB1-8466CB85F1FB}" type="presOf" srcId="{76375441-666A-2143-ACBF-9FAF471FBC30}" destId="{C3F6AA1F-4B7D-7F4F-A722-1427D9F2F1B2}" srcOrd="0" destOrd="0" presId="urn:microsoft.com/office/officeart/2005/8/layout/hierarchy2"/>
    <dgm:cxn modelId="{4484217B-0E9E-6345-BC13-08BCD70A9C5B}" type="presOf" srcId="{AF0E8D84-4113-E042-9FEE-90365754E28B}" destId="{5990D36D-8D46-4D46-9865-444A4F3BC7CB}" srcOrd="1" destOrd="0" presId="urn:microsoft.com/office/officeart/2005/8/layout/hierarchy2"/>
    <dgm:cxn modelId="{E0CC0512-060E-F944-ADB0-1698EB0F1E48}" type="presOf" srcId="{58B0E14D-D634-0F42-A6D7-DEAEAE446BBB}" destId="{E3F8BC9A-667F-1140-83FB-8E9E40984E1D}" srcOrd="0" destOrd="0" presId="urn:microsoft.com/office/officeart/2005/8/layout/hierarchy2"/>
    <dgm:cxn modelId="{AEBB282D-4B9A-2C44-8C18-2500D4D33255}" type="presOf" srcId="{D1C14CDB-3DBB-6E46-9F24-B99FE95D9429}" destId="{D7118434-3C45-1D45-B67D-A447CA334945}" srcOrd="0" destOrd="0" presId="urn:microsoft.com/office/officeart/2005/8/layout/hierarchy2"/>
    <dgm:cxn modelId="{028FA7E1-26EC-3C45-BF83-CBEDE446ACB8}" type="presOf" srcId="{2F36D5D8-A950-FE4D-93AE-A672292E9D5E}" destId="{117C89F8-88ED-274E-A258-6DB695D481D2}" srcOrd="0" destOrd="0" presId="urn:microsoft.com/office/officeart/2005/8/layout/hierarchy2"/>
    <dgm:cxn modelId="{53A2E105-390C-694B-88CB-6C881D6D21B1}" type="presOf" srcId="{71A10C75-E320-1948-AF0E-18C435946CB6}" destId="{0F0813DA-FCB1-6347-9FF6-DBC133255B38}" srcOrd="0" destOrd="0" presId="urn:microsoft.com/office/officeart/2005/8/layout/hierarchy2"/>
    <dgm:cxn modelId="{6D2C131E-D45B-2E40-A0C1-F86E31179380}" type="presParOf" srcId="{0AEC3F72-44C1-C24E-BCF2-873DCC255ACD}" destId="{28497A4F-E4C2-084D-AF51-44A520FDC7A0}" srcOrd="0" destOrd="0" presId="urn:microsoft.com/office/officeart/2005/8/layout/hierarchy2"/>
    <dgm:cxn modelId="{5C1FA996-1DCD-8148-81B7-4F14B57C0277}" type="presParOf" srcId="{28497A4F-E4C2-084D-AF51-44A520FDC7A0}" destId="{117C89F8-88ED-274E-A258-6DB695D481D2}" srcOrd="0" destOrd="0" presId="urn:microsoft.com/office/officeart/2005/8/layout/hierarchy2"/>
    <dgm:cxn modelId="{B2E9877B-CE82-B04B-A3AB-9F72BF8FFB9B}" type="presParOf" srcId="{28497A4F-E4C2-084D-AF51-44A520FDC7A0}" destId="{D30848C3-55AF-2C4F-BFFB-BC4C59F7A41C}" srcOrd="1" destOrd="0" presId="urn:microsoft.com/office/officeart/2005/8/layout/hierarchy2"/>
    <dgm:cxn modelId="{557A9350-FCEA-3D4D-A610-DA0030099ED7}" type="presParOf" srcId="{D30848C3-55AF-2C4F-BFFB-BC4C59F7A41C}" destId="{F20271D7-D03E-3040-AAA0-B0884A488DB4}" srcOrd="0" destOrd="0" presId="urn:microsoft.com/office/officeart/2005/8/layout/hierarchy2"/>
    <dgm:cxn modelId="{BF254C7C-9432-1A4C-BF8C-37E085000DAC}" type="presParOf" srcId="{F20271D7-D03E-3040-AAA0-B0884A488DB4}" destId="{5990D36D-8D46-4D46-9865-444A4F3BC7CB}" srcOrd="0" destOrd="0" presId="urn:microsoft.com/office/officeart/2005/8/layout/hierarchy2"/>
    <dgm:cxn modelId="{231F2C54-57D9-B74A-A1F7-C44D9C51FCFE}" type="presParOf" srcId="{D30848C3-55AF-2C4F-BFFB-BC4C59F7A41C}" destId="{77EE8D08-F98D-1E4E-9F54-63A3CFE504EC}" srcOrd="1" destOrd="0" presId="urn:microsoft.com/office/officeart/2005/8/layout/hierarchy2"/>
    <dgm:cxn modelId="{2033D3A0-06D9-934A-8B3C-8CFB0055FA07}" type="presParOf" srcId="{77EE8D08-F98D-1E4E-9F54-63A3CFE504EC}" destId="{D30DF7C2-FF5E-6442-ABDC-17CA3931B92A}" srcOrd="0" destOrd="0" presId="urn:microsoft.com/office/officeart/2005/8/layout/hierarchy2"/>
    <dgm:cxn modelId="{BC22F615-EA28-5543-A5FF-3AA0EFA32D9A}" type="presParOf" srcId="{77EE8D08-F98D-1E4E-9F54-63A3CFE504EC}" destId="{613EB19B-F632-E842-83F3-459A5EFB677D}" srcOrd="1" destOrd="0" presId="urn:microsoft.com/office/officeart/2005/8/layout/hierarchy2"/>
    <dgm:cxn modelId="{83C54996-3262-7C40-BBA7-395D7C2AE8F5}" type="presParOf" srcId="{613EB19B-F632-E842-83F3-459A5EFB677D}" destId="{E3F8BC9A-667F-1140-83FB-8E9E40984E1D}" srcOrd="0" destOrd="0" presId="urn:microsoft.com/office/officeart/2005/8/layout/hierarchy2"/>
    <dgm:cxn modelId="{0192105C-BA95-514F-8024-DA80C6D79885}" type="presParOf" srcId="{E3F8BC9A-667F-1140-83FB-8E9E40984E1D}" destId="{7888F326-6849-7246-B718-4CF93F422C6B}" srcOrd="0" destOrd="0" presId="urn:microsoft.com/office/officeart/2005/8/layout/hierarchy2"/>
    <dgm:cxn modelId="{320F262F-92DA-CF4D-9848-76594357D2E1}" type="presParOf" srcId="{613EB19B-F632-E842-83F3-459A5EFB677D}" destId="{BC15AB46-4465-1146-A5FB-949D86A73B22}" srcOrd="1" destOrd="0" presId="urn:microsoft.com/office/officeart/2005/8/layout/hierarchy2"/>
    <dgm:cxn modelId="{7F6F2544-DEE9-CA4B-B137-F3C9C66D5674}" type="presParOf" srcId="{BC15AB46-4465-1146-A5FB-949D86A73B22}" destId="{7A261A63-02DB-C64A-BEBD-C578AA7CCC4C}" srcOrd="0" destOrd="0" presId="urn:microsoft.com/office/officeart/2005/8/layout/hierarchy2"/>
    <dgm:cxn modelId="{08502D63-5AA4-5C48-BDEC-18487284B073}" type="presParOf" srcId="{BC15AB46-4465-1146-A5FB-949D86A73B22}" destId="{08BDD062-D03A-1948-9B00-6EFB355F3937}" srcOrd="1" destOrd="0" presId="urn:microsoft.com/office/officeart/2005/8/layout/hierarchy2"/>
    <dgm:cxn modelId="{5F87FB62-3750-F54C-A243-251CFF8FA11E}" type="presParOf" srcId="{613EB19B-F632-E842-83F3-459A5EFB677D}" destId="{B65F5D23-0ECB-224E-B429-CF51DF7ECFA0}" srcOrd="2" destOrd="0" presId="urn:microsoft.com/office/officeart/2005/8/layout/hierarchy2"/>
    <dgm:cxn modelId="{76ED68F2-AD22-A247-A79C-2344927CFC09}" type="presParOf" srcId="{B65F5D23-0ECB-224E-B429-CF51DF7ECFA0}" destId="{CD8595C4-FA62-ED42-B9BB-8253A1612A2A}" srcOrd="0" destOrd="0" presId="urn:microsoft.com/office/officeart/2005/8/layout/hierarchy2"/>
    <dgm:cxn modelId="{652EEACF-26D4-9E46-818C-BE4706B6A10F}" type="presParOf" srcId="{613EB19B-F632-E842-83F3-459A5EFB677D}" destId="{A802878B-DD45-054E-8708-AE618D2440B4}" srcOrd="3" destOrd="0" presId="urn:microsoft.com/office/officeart/2005/8/layout/hierarchy2"/>
    <dgm:cxn modelId="{988FB3F4-AE92-7C4D-ACDB-8B60A99F0353}" type="presParOf" srcId="{A802878B-DD45-054E-8708-AE618D2440B4}" destId="{115CED2F-1018-7D4D-9B9A-9445FDC6016F}" srcOrd="0" destOrd="0" presId="urn:microsoft.com/office/officeart/2005/8/layout/hierarchy2"/>
    <dgm:cxn modelId="{54388BEF-EFD0-1645-9187-8FD77726E1C2}" type="presParOf" srcId="{A802878B-DD45-054E-8708-AE618D2440B4}" destId="{0FE49318-23AB-3848-8A38-AEC348ECC811}" srcOrd="1" destOrd="0" presId="urn:microsoft.com/office/officeart/2005/8/layout/hierarchy2"/>
    <dgm:cxn modelId="{4038B7AE-38B1-5442-8825-3DFC81535DCD}" type="presParOf" srcId="{D30848C3-55AF-2C4F-BFFB-BC4C59F7A41C}" destId="{D7118434-3C45-1D45-B67D-A447CA334945}" srcOrd="2" destOrd="0" presId="urn:microsoft.com/office/officeart/2005/8/layout/hierarchy2"/>
    <dgm:cxn modelId="{FEA93163-BF7A-4444-8FF9-880BD352844E}" type="presParOf" srcId="{D7118434-3C45-1D45-B67D-A447CA334945}" destId="{08CBA994-8ADE-184F-A97C-A415420E0B95}" srcOrd="0" destOrd="0" presId="urn:microsoft.com/office/officeart/2005/8/layout/hierarchy2"/>
    <dgm:cxn modelId="{E9FE54FD-DC2B-EA48-8C09-4EE61BEBD024}" type="presParOf" srcId="{D30848C3-55AF-2C4F-BFFB-BC4C59F7A41C}" destId="{80D1A74C-ED61-2046-A6C4-C405B14BDF39}" srcOrd="3" destOrd="0" presId="urn:microsoft.com/office/officeart/2005/8/layout/hierarchy2"/>
    <dgm:cxn modelId="{84F96C6D-AB78-814D-A49F-6B62592F7F23}" type="presParOf" srcId="{80D1A74C-ED61-2046-A6C4-C405B14BDF39}" destId="{58737A16-DEB0-5640-A9F0-1C2367C5DD87}" srcOrd="0" destOrd="0" presId="urn:microsoft.com/office/officeart/2005/8/layout/hierarchy2"/>
    <dgm:cxn modelId="{6EB4076F-E530-7248-AE2F-6B1A428C4999}" type="presParOf" srcId="{80D1A74C-ED61-2046-A6C4-C405B14BDF39}" destId="{335E5CF1-1539-FD45-8548-1F0A0D5E0BC5}" srcOrd="1" destOrd="0" presId="urn:microsoft.com/office/officeart/2005/8/layout/hierarchy2"/>
    <dgm:cxn modelId="{B56D6A3D-BE03-6F42-B498-D9DCD898E14D}" type="presParOf" srcId="{335E5CF1-1539-FD45-8548-1F0A0D5E0BC5}" destId="{C3F6AA1F-4B7D-7F4F-A722-1427D9F2F1B2}" srcOrd="0" destOrd="0" presId="urn:microsoft.com/office/officeart/2005/8/layout/hierarchy2"/>
    <dgm:cxn modelId="{196CA3B2-7DC0-5A4F-AA6D-F31287FC977E}" type="presParOf" srcId="{C3F6AA1F-4B7D-7F4F-A722-1427D9F2F1B2}" destId="{75B19EE1-DDBD-8C44-9384-7A840444DEDE}" srcOrd="0" destOrd="0" presId="urn:microsoft.com/office/officeart/2005/8/layout/hierarchy2"/>
    <dgm:cxn modelId="{784B6C78-B49D-2A41-B9AD-771D254349DC}" type="presParOf" srcId="{335E5CF1-1539-FD45-8548-1F0A0D5E0BC5}" destId="{1C9A3667-8C77-CD41-8E2C-C757F02D84E6}" srcOrd="1" destOrd="0" presId="urn:microsoft.com/office/officeart/2005/8/layout/hierarchy2"/>
    <dgm:cxn modelId="{11420402-793B-954C-A4F6-A497922A5F66}" type="presParOf" srcId="{1C9A3667-8C77-CD41-8E2C-C757F02D84E6}" destId="{32935BE0-54E6-714D-AFF9-A094E6A98C95}" srcOrd="0" destOrd="0" presId="urn:microsoft.com/office/officeart/2005/8/layout/hierarchy2"/>
    <dgm:cxn modelId="{A8FEE583-AD6A-A44B-A221-6F220026FED3}" type="presParOf" srcId="{1C9A3667-8C77-CD41-8E2C-C757F02D84E6}" destId="{4C76E83D-7C9E-5E48-A4EE-C538F4C866D3}" srcOrd="1" destOrd="0" presId="urn:microsoft.com/office/officeart/2005/8/layout/hierarchy2"/>
    <dgm:cxn modelId="{A5310569-8BE8-5D4E-8146-CAF2C5182CAF}" type="presParOf" srcId="{335E5CF1-1539-FD45-8548-1F0A0D5E0BC5}" destId="{73CF34CC-AF2E-E746-9E98-24301D416122}" srcOrd="2" destOrd="0" presId="urn:microsoft.com/office/officeart/2005/8/layout/hierarchy2"/>
    <dgm:cxn modelId="{70DEE930-318D-1C45-8356-80CA98E7FFF8}" type="presParOf" srcId="{73CF34CC-AF2E-E746-9E98-24301D416122}" destId="{B5A34E3A-FC2D-F141-B105-224D2271CFD6}" srcOrd="0" destOrd="0" presId="urn:microsoft.com/office/officeart/2005/8/layout/hierarchy2"/>
    <dgm:cxn modelId="{AFECE118-E0AB-8B43-8945-86ADBCB9D4D2}" type="presParOf" srcId="{335E5CF1-1539-FD45-8548-1F0A0D5E0BC5}" destId="{C4B7365B-CAA6-0542-89D7-522AFC4B140E}" srcOrd="3" destOrd="0" presId="urn:microsoft.com/office/officeart/2005/8/layout/hierarchy2"/>
    <dgm:cxn modelId="{941915F4-2A21-EE46-8C8C-0225F8DE2043}" type="presParOf" srcId="{C4B7365B-CAA6-0542-89D7-522AFC4B140E}" destId="{0F0813DA-FCB1-6347-9FF6-DBC133255B38}" srcOrd="0" destOrd="0" presId="urn:microsoft.com/office/officeart/2005/8/layout/hierarchy2"/>
    <dgm:cxn modelId="{95F7348E-1E5B-FF44-84E7-F1F435A052F1}" type="presParOf" srcId="{C4B7365B-CAA6-0542-89D7-522AFC4B140E}" destId="{16A3BD7C-AF1B-BE4A-9A65-F0C735289AC7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6EC5F5-1C18-B145-8F6C-8EF4ECAB2675}">
      <dsp:nvSpPr>
        <dsp:cNvPr id="0" name=""/>
        <dsp:cNvSpPr/>
      </dsp:nvSpPr>
      <dsp:spPr>
        <a:xfrm rot="10800000">
          <a:off x="2044809" y="877"/>
          <a:ext cx="7278568" cy="845942"/>
        </a:xfrm>
        <a:prstGeom prst="homePlat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73037" tIns="91440" rIns="170688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1. </a:t>
          </a:r>
          <a:r>
            <a:rPr lang="en-US" sz="2400" kern="1200" dirty="0" err="1" smtClean="0"/>
            <a:t>Tidak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Dianggap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sebagai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Sakit</a:t>
          </a:r>
          <a:endParaRPr lang="en-US" sz="2400" kern="1200" dirty="0"/>
        </a:p>
      </dsp:txBody>
      <dsp:txXfrm rot="10800000">
        <a:off x="2256294" y="877"/>
        <a:ext cx="7067083" cy="845942"/>
      </dsp:txXfrm>
    </dsp:sp>
    <dsp:sp modelId="{DCD8E35D-BB62-1A4D-9DAA-DE902CA042BF}">
      <dsp:nvSpPr>
        <dsp:cNvPr id="0" name=""/>
        <dsp:cNvSpPr/>
      </dsp:nvSpPr>
      <dsp:spPr>
        <a:xfrm>
          <a:off x="1621837" y="877"/>
          <a:ext cx="845942" cy="845942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F655F78-0D11-4747-A291-5402ED116C27}">
      <dsp:nvSpPr>
        <dsp:cNvPr id="0" name=""/>
        <dsp:cNvSpPr/>
      </dsp:nvSpPr>
      <dsp:spPr>
        <a:xfrm rot="10800000">
          <a:off x="2044809" y="1082949"/>
          <a:ext cx="7278568" cy="845942"/>
        </a:xfrm>
        <a:prstGeom prst="homePlate">
          <a:avLst/>
        </a:prstGeom>
        <a:gradFill rotWithShape="0">
          <a:gsLst>
            <a:gs pos="0">
              <a:schemeClr val="accent4">
                <a:hueOff val="-6371030"/>
                <a:satOff val="11291"/>
                <a:lumOff val="3987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4">
                <a:hueOff val="-6371030"/>
                <a:satOff val="11291"/>
                <a:lumOff val="3987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4">
                <a:hueOff val="-6371030"/>
                <a:satOff val="11291"/>
                <a:lumOff val="3987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73037" tIns="91440" rIns="170688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rgbClr val="000000"/>
              </a:solidFill>
            </a:rPr>
            <a:t>2. </a:t>
          </a:r>
          <a:r>
            <a:rPr lang="en-US" sz="2400" kern="1200" dirty="0" err="1" smtClean="0">
              <a:solidFill>
                <a:srgbClr val="000000"/>
              </a:solidFill>
            </a:rPr>
            <a:t>Dianggap</a:t>
          </a:r>
          <a:r>
            <a:rPr lang="en-US" sz="2400" kern="1200" dirty="0" smtClean="0">
              <a:solidFill>
                <a:srgbClr val="000000"/>
              </a:solidFill>
            </a:rPr>
            <a:t> </a:t>
          </a:r>
          <a:r>
            <a:rPr lang="en-US" sz="2400" kern="1200" dirty="0" err="1" smtClean="0">
              <a:solidFill>
                <a:srgbClr val="000000"/>
              </a:solidFill>
            </a:rPr>
            <a:t>sebagai</a:t>
          </a:r>
          <a:r>
            <a:rPr lang="en-US" sz="2400" kern="1200" dirty="0" smtClean="0">
              <a:solidFill>
                <a:srgbClr val="000000"/>
              </a:solidFill>
            </a:rPr>
            <a:t> </a:t>
          </a:r>
          <a:r>
            <a:rPr lang="en-US" sz="2400" kern="1200" dirty="0" err="1" smtClean="0">
              <a:solidFill>
                <a:srgbClr val="000000"/>
              </a:solidFill>
            </a:rPr>
            <a:t>sakit</a:t>
          </a:r>
          <a:endParaRPr lang="en-US" sz="2400" kern="1200" dirty="0">
            <a:solidFill>
              <a:srgbClr val="000000"/>
            </a:solidFill>
          </a:endParaRPr>
        </a:p>
      </dsp:txBody>
      <dsp:txXfrm rot="10800000">
        <a:off x="2256294" y="1082949"/>
        <a:ext cx="7067083" cy="845942"/>
      </dsp:txXfrm>
    </dsp:sp>
    <dsp:sp modelId="{6FC220D6-5AD0-6D40-91F8-FE7DF787BEEC}">
      <dsp:nvSpPr>
        <dsp:cNvPr id="0" name=""/>
        <dsp:cNvSpPr/>
      </dsp:nvSpPr>
      <dsp:spPr>
        <a:xfrm>
          <a:off x="1621837" y="1082949"/>
          <a:ext cx="845942" cy="845942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14C2B71-D6C8-C847-8A8F-A2CD6574B4F2}">
      <dsp:nvSpPr>
        <dsp:cNvPr id="0" name=""/>
        <dsp:cNvSpPr/>
      </dsp:nvSpPr>
      <dsp:spPr>
        <a:xfrm rot="10800000">
          <a:off x="2044809" y="2165022"/>
          <a:ext cx="7278568" cy="845942"/>
        </a:xfrm>
        <a:prstGeom prst="homePlate">
          <a:avLst/>
        </a:prstGeom>
        <a:gradFill rotWithShape="0">
          <a:gsLst>
            <a:gs pos="0">
              <a:schemeClr val="accent4">
                <a:hueOff val="-12742060"/>
                <a:satOff val="22582"/>
                <a:lumOff val="7973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4">
                <a:hueOff val="-12742060"/>
                <a:satOff val="22582"/>
                <a:lumOff val="7973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4">
                <a:hueOff val="-12742060"/>
                <a:satOff val="22582"/>
                <a:lumOff val="7973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73037" tIns="91440" rIns="170688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rgbClr val="000000"/>
              </a:solidFill>
            </a:rPr>
            <a:t>3. </a:t>
          </a:r>
          <a:r>
            <a:rPr lang="en-US" sz="2400" kern="1200" dirty="0" err="1" smtClean="0">
              <a:solidFill>
                <a:srgbClr val="000000"/>
              </a:solidFill>
            </a:rPr>
            <a:t>Bukan</a:t>
          </a:r>
          <a:r>
            <a:rPr lang="en-US" sz="2400" kern="1200" dirty="0" smtClean="0">
              <a:solidFill>
                <a:srgbClr val="000000"/>
              </a:solidFill>
            </a:rPr>
            <a:t> </a:t>
          </a:r>
          <a:r>
            <a:rPr lang="en-US" sz="2400" kern="1200" dirty="0" err="1" smtClean="0">
              <a:solidFill>
                <a:srgbClr val="000000"/>
              </a:solidFill>
            </a:rPr>
            <a:t>dianggap</a:t>
          </a:r>
          <a:r>
            <a:rPr lang="en-US" sz="2400" kern="1200" dirty="0" smtClean="0">
              <a:solidFill>
                <a:srgbClr val="000000"/>
              </a:solidFill>
            </a:rPr>
            <a:t> </a:t>
          </a:r>
          <a:r>
            <a:rPr lang="en-US" sz="2400" kern="1200" dirty="0" err="1" smtClean="0">
              <a:solidFill>
                <a:srgbClr val="000000"/>
              </a:solidFill>
            </a:rPr>
            <a:t>sebagai</a:t>
          </a:r>
          <a:r>
            <a:rPr lang="en-US" sz="2400" kern="1200" dirty="0" smtClean="0">
              <a:solidFill>
                <a:srgbClr val="000000"/>
              </a:solidFill>
            </a:rPr>
            <a:t> </a:t>
          </a:r>
          <a:r>
            <a:rPr lang="en-US" sz="2400" kern="1200" dirty="0" err="1" smtClean="0">
              <a:solidFill>
                <a:srgbClr val="000000"/>
              </a:solidFill>
            </a:rPr>
            <a:t>sakit</a:t>
          </a:r>
          <a:endParaRPr lang="en-US" sz="2400" kern="1200" dirty="0">
            <a:solidFill>
              <a:srgbClr val="000000"/>
            </a:solidFill>
          </a:endParaRPr>
        </a:p>
      </dsp:txBody>
      <dsp:txXfrm rot="10800000">
        <a:off x="2256294" y="2165022"/>
        <a:ext cx="7067083" cy="845942"/>
      </dsp:txXfrm>
    </dsp:sp>
    <dsp:sp modelId="{4503D7AF-8AB8-2748-8228-ECEA35B8CA3E}">
      <dsp:nvSpPr>
        <dsp:cNvPr id="0" name=""/>
        <dsp:cNvSpPr/>
      </dsp:nvSpPr>
      <dsp:spPr>
        <a:xfrm>
          <a:off x="1621837" y="2165022"/>
          <a:ext cx="845942" cy="845942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7BBB5D3-CA4A-6144-94F1-C07DB9F0EF69}">
      <dsp:nvSpPr>
        <dsp:cNvPr id="0" name=""/>
        <dsp:cNvSpPr/>
      </dsp:nvSpPr>
      <dsp:spPr>
        <a:xfrm rot="10800000">
          <a:off x="2044809" y="3247094"/>
          <a:ext cx="7278568" cy="845942"/>
        </a:xfrm>
        <a:prstGeom prst="homePlate">
          <a:avLst/>
        </a:prstGeom>
        <a:gradFill rotWithShape="0">
          <a:gsLst>
            <a:gs pos="0">
              <a:schemeClr val="accent4">
                <a:hueOff val="-19113089"/>
                <a:satOff val="33873"/>
                <a:lumOff val="1196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4">
                <a:hueOff val="-19113089"/>
                <a:satOff val="33873"/>
                <a:lumOff val="1196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4">
                <a:hueOff val="-19113089"/>
                <a:satOff val="33873"/>
                <a:lumOff val="1196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73037" tIns="91440" rIns="170688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rgbClr val="000000"/>
              </a:solidFill>
            </a:rPr>
            <a:t>4. </a:t>
          </a:r>
          <a:r>
            <a:rPr lang="en-US" sz="2400" kern="1200" dirty="0" err="1" smtClean="0">
              <a:solidFill>
                <a:srgbClr val="000000"/>
              </a:solidFill>
            </a:rPr>
            <a:t>Melawan</a:t>
          </a:r>
          <a:r>
            <a:rPr lang="en-US" sz="2400" kern="1200" dirty="0" smtClean="0">
              <a:solidFill>
                <a:srgbClr val="000000"/>
              </a:solidFill>
            </a:rPr>
            <a:t> </a:t>
          </a:r>
          <a:r>
            <a:rPr lang="en-US" sz="2400" kern="1200" dirty="0" err="1" smtClean="0">
              <a:solidFill>
                <a:srgbClr val="000000"/>
              </a:solidFill>
            </a:rPr>
            <a:t>diskriminasi</a:t>
          </a:r>
          <a:r>
            <a:rPr lang="en-US" sz="2400" kern="1200" dirty="0" smtClean="0">
              <a:solidFill>
                <a:srgbClr val="000000"/>
              </a:solidFill>
            </a:rPr>
            <a:t> </a:t>
          </a:r>
          <a:r>
            <a:rPr lang="en-US" sz="2400" kern="1200" dirty="0" err="1" smtClean="0">
              <a:solidFill>
                <a:srgbClr val="000000"/>
              </a:solidFill>
            </a:rPr>
            <a:t>terhadap</a:t>
          </a:r>
          <a:r>
            <a:rPr lang="en-US" sz="2400" kern="1200" dirty="0" smtClean="0">
              <a:solidFill>
                <a:srgbClr val="000000"/>
              </a:solidFill>
            </a:rPr>
            <a:t> </a:t>
          </a:r>
          <a:r>
            <a:rPr lang="en-US" sz="2400" kern="1200" dirty="0" err="1" smtClean="0">
              <a:solidFill>
                <a:srgbClr val="000000"/>
              </a:solidFill>
            </a:rPr>
            <a:t>gg</a:t>
          </a:r>
          <a:r>
            <a:rPr lang="en-US" sz="2400" kern="1200" dirty="0" smtClean="0">
              <a:solidFill>
                <a:srgbClr val="000000"/>
              </a:solidFill>
            </a:rPr>
            <a:t>. mental</a:t>
          </a:r>
          <a:endParaRPr lang="en-US" sz="2400" kern="1200" dirty="0">
            <a:solidFill>
              <a:srgbClr val="000000"/>
            </a:solidFill>
          </a:endParaRPr>
        </a:p>
      </dsp:txBody>
      <dsp:txXfrm rot="10800000">
        <a:off x="2256294" y="3247094"/>
        <a:ext cx="7067083" cy="845942"/>
      </dsp:txXfrm>
    </dsp:sp>
    <dsp:sp modelId="{FAF0CDC1-1D6C-7349-95CB-8A4F888779B4}">
      <dsp:nvSpPr>
        <dsp:cNvPr id="0" name=""/>
        <dsp:cNvSpPr/>
      </dsp:nvSpPr>
      <dsp:spPr>
        <a:xfrm>
          <a:off x="1621837" y="3247094"/>
          <a:ext cx="845942" cy="845942"/>
        </a:xfrm>
        <a:prstGeom prst="ellipse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298811-31DE-E148-B4BE-FBFBFD58CC5D}">
      <dsp:nvSpPr>
        <dsp:cNvPr id="0" name=""/>
        <dsp:cNvSpPr/>
      </dsp:nvSpPr>
      <dsp:spPr>
        <a:xfrm>
          <a:off x="241788" y="1815470"/>
          <a:ext cx="1798764" cy="14668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>
              <a:solidFill>
                <a:schemeClr val="tx1"/>
              </a:solidFill>
            </a:rPr>
            <a:t>Model </a:t>
          </a:r>
          <a:r>
            <a:rPr lang="en-US" sz="2200" kern="1200" dirty="0" err="1" smtClean="0">
              <a:solidFill>
                <a:schemeClr val="tx1"/>
              </a:solidFill>
            </a:rPr>
            <a:t>Kesehatan</a:t>
          </a:r>
          <a:r>
            <a:rPr lang="en-US" sz="2200" kern="1200" dirty="0" smtClean="0">
              <a:solidFill>
                <a:schemeClr val="tx1"/>
              </a:solidFill>
            </a:rPr>
            <a:t> Barat</a:t>
          </a:r>
          <a:endParaRPr lang="en-US" sz="2200" kern="1200" dirty="0">
            <a:solidFill>
              <a:schemeClr val="tx1"/>
            </a:solidFill>
          </a:endParaRPr>
        </a:p>
      </dsp:txBody>
      <dsp:txXfrm>
        <a:off x="284750" y="1858432"/>
        <a:ext cx="1712840" cy="1380916"/>
      </dsp:txXfrm>
    </dsp:sp>
    <dsp:sp modelId="{DED78C97-412B-5341-B855-7AC735323070}">
      <dsp:nvSpPr>
        <dsp:cNvPr id="0" name=""/>
        <dsp:cNvSpPr/>
      </dsp:nvSpPr>
      <dsp:spPr>
        <a:xfrm rot="17051759">
          <a:off x="1301375" y="1588073"/>
          <a:ext cx="1958707" cy="22741"/>
        </a:xfrm>
        <a:custGeom>
          <a:avLst/>
          <a:gdLst/>
          <a:ahLst/>
          <a:cxnLst/>
          <a:rect l="0" t="0" r="0" b="0"/>
          <a:pathLst>
            <a:path>
              <a:moveTo>
                <a:pt x="0" y="11370"/>
              </a:moveTo>
              <a:lnTo>
                <a:pt x="1958707" y="11370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/>
        </a:p>
      </dsp:txBody>
      <dsp:txXfrm>
        <a:off x="2231761" y="1550476"/>
        <a:ext cx="97935" cy="97935"/>
      </dsp:txXfrm>
    </dsp:sp>
    <dsp:sp modelId="{883620CE-0C6E-174C-9782-392197EBC50B}">
      <dsp:nvSpPr>
        <dsp:cNvPr id="0" name=""/>
        <dsp:cNvSpPr/>
      </dsp:nvSpPr>
      <dsp:spPr>
        <a:xfrm>
          <a:off x="2520905" y="349776"/>
          <a:ext cx="1200881" cy="6004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>
              <a:latin typeface="Calibri" charset="0"/>
              <a:ea typeface="Calibri" charset="0"/>
              <a:cs typeface="Calibri" charset="0"/>
            </a:rPr>
            <a:t>1. Biomedis</a:t>
          </a:r>
          <a:endParaRPr lang="en-US" sz="2000" kern="1200" dirty="0">
            <a:latin typeface="Calibri" charset="0"/>
            <a:ea typeface="Calibri" charset="0"/>
            <a:cs typeface="Calibri" charset="0"/>
          </a:endParaRPr>
        </a:p>
      </dsp:txBody>
      <dsp:txXfrm>
        <a:off x="2538491" y="367362"/>
        <a:ext cx="1165709" cy="565268"/>
      </dsp:txXfrm>
    </dsp:sp>
    <dsp:sp modelId="{2FFB91C7-5BA8-A648-A74C-16A40F8BCBDC}">
      <dsp:nvSpPr>
        <dsp:cNvPr id="0" name=""/>
        <dsp:cNvSpPr/>
      </dsp:nvSpPr>
      <dsp:spPr>
        <a:xfrm rot="19457599">
          <a:off x="3666185" y="465999"/>
          <a:ext cx="591556" cy="22741"/>
        </a:xfrm>
        <a:custGeom>
          <a:avLst/>
          <a:gdLst/>
          <a:ahLst/>
          <a:cxnLst/>
          <a:rect l="0" t="0" r="0" b="0"/>
          <a:pathLst>
            <a:path>
              <a:moveTo>
                <a:pt x="0" y="11370"/>
              </a:moveTo>
              <a:lnTo>
                <a:pt x="591556" y="11370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947174" y="462581"/>
        <a:ext cx="29577" cy="29577"/>
      </dsp:txXfrm>
    </dsp:sp>
    <dsp:sp modelId="{BD04E669-9D8E-5B44-8919-4D892E8E2D7B}">
      <dsp:nvSpPr>
        <dsp:cNvPr id="0" name=""/>
        <dsp:cNvSpPr/>
      </dsp:nvSpPr>
      <dsp:spPr>
        <a:xfrm>
          <a:off x="4202139" y="4522"/>
          <a:ext cx="4135367" cy="6004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a. Model </a:t>
          </a:r>
          <a:r>
            <a:rPr lang="en-US" sz="1600" kern="1200" dirty="0" err="1" smtClean="0">
              <a:solidFill>
                <a:schemeClr val="tx1"/>
              </a:solidFill>
            </a:rPr>
            <a:t>pipa</a:t>
          </a:r>
          <a:endParaRPr lang="en-US" sz="1600" kern="1200" dirty="0" smtClean="0">
            <a:solidFill>
              <a:schemeClr val="tx1"/>
            </a:solidFill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-</a:t>
          </a:r>
          <a:r>
            <a:rPr lang="en-US" sz="1600" kern="1200" dirty="0" err="1" smtClean="0">
              <a:solidFill>
                <a:schemeClr val="tx1"/>
              </a:solidFill>
            </a:rPr>
            <a:t>saling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berhubungan</a:t>
          </a:r>
          <a:endParaRPr lang="en-US" sz="1600" kern="1200" dirty="0">
            <a:solidFill>
              <a:schemeClr val="tx1"/>
            </a:solidFill>
          </a:endParaRPr>
        </a:p>
      </dsp:txBody>
      <dsp:txXfrm>
        <a:off x="4219725" y="22108"/>
        <a:ext cx="4100195" cy="565268"/>
      </dsp:txXfrm>
    </dsp:sp>
    <dsp:sp modelId="{ED09FC72-7E85-8B40-9538-51F17B9EB7B5}">
      <dsp:nvSpPr>
        <dsp:cNvPr id="0" name=""/>
        <dsp:cNvSpPr/>
      </dsp:nvSpPr>
      <dsp:spPr>
        <a:xfrm rot="2142401">
          <a:off x="3666185" y="811252"/>
          <a:ext cx="591556" cy="22741"/>
        </a:xfrm>
        <a:custGeom>
          <a:avLst/>
          <a:gdLst/>
          <a:ahLst/>
          <a:cxnLst/>
          <a:rect l="0" t="0" r="0" b="0"/>
          <a:pathLst>
            <a:path>
              <a:moveTo>
                <a:pt x="0" y="11370"/>
              </a:moveTo>
              <a:lnTo>
                <a:pt x="591556" y="11370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947174" y="807834"/>
        <a:ext cx="29577" cy="29577"/>
      </dsp:txXfrm>
    </dsp:sp>
    <dsp:sp modelId="{3AF70086-D384-B04C-AA31-E61149EE69AD}">
      <dsp:nvSpPr>
        <dsp:cNvPr id="0" name=""/>
        <dsp:cNvSpPr/>
      </dsp:nvSpPr>
      <dsp:spPr>
        <a:xfrm>
          <a:off x="4202139" y="695029"/>
          <a:ext cx="4135367" cy="6004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</a:rPr>
            <a:t>b. Model </a:t>
          </a:r>
          <a:r>
            <a:rPr lang="en-US" sz="1800" kern="1200" dirty="0" err="1" smtClean="0">
              <a:solidFill>
                <a:schemeClr val="tx1"/>
              </a:solidFill>
            </a:rPr>
            <a:t>Mesin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4219725" y="712615"/>
        <a:ext cx="4100195" cy="565268"/>
      </dsp:txXfrm>
    </dsp:sp>
    <dsp:sp modelId="{6E08EF7C-F6E9-7B42-BA14-26A5DEF4C790}">
      <dsp:nvSpPr>
        <dsp:cNvPr id="0" name=""/>
        <dsp:cNvSpPr/>
      </dsp:nvSpPr>
      <dsp:spPr>
        <a:xfrm rot="1186030">
          <a:off x="2025514" y="2623833"/>
          <a:ext cx="510429" cy="22741"/>
        </a:xfrm>
        <a:custGeom>
          <a:avLst/>
          <a:gdLst/>
          <a:ahLst/>
          <a:cxnLst/>
          <a:rect l="0" t="0" r="0" b="0"/>
          <a:pathLst>
            <a:path>
              <a:moveTo>
                <a:pt x="0" y="11370"/>
              </a:moveTo>
              <a:lnTo>
                <a:pt x="510429" y="11370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267968" y="2622443"/>
        <a:ext cx="25521" cy="25521"/>
      </dsp:txXfrm>
    </dsp:sp>
    <dsp:sp modelId="{A0C731EE-C95E-E44C-B5F1-BC308AAF1EEC}">
      <dsp:nvSpPr>
        <dsp:cNvPr id="0" name=""/>
        <dsp:cNvSpPr/>
      </dsp:nvSpPr>
      <dsp:spPr>
        <a:xfrm>
          <a:off x="2520905" y="2421297"/>
          <a:ext cx="1200881" cy="6004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/>
            <a:t>2. Psikiatris</a:t>
          </a:r>
          <a:endParaRPr lang="en-US" sz="2000" kern="1200" dirty="0"/>
        </a:p>
      </dsp:txBody>
      <dsp:txXfrm>
        <a:off x="2538491" y="2438883"/>
        <a:ext cx="1165709" cy="565268"/>
      </dsp:txXfrm>
    </dsp:sp>
    <dsp:sp modelId="{B43AD737-714C-514A-B47F-8206A9575586}">
      <dsp:nvSpPr>
        <dsp:cNvPr id="0" name=""/>
        <dsp:cNvSpPr/>
      </dsp:nvSpPr>
      <dsp:spPr>
        <a:xfrm rot="17692822">
          <a:off x="3391100" y="2192266"/>
          <a:ext cx="1141725" cy="22741"/>
        </a:xfrm>
        <a:custGeom>
          <a:avLst/>
          <a:gdLst/>
          <a:ahLst/>
          <a:cxnLst/>
          <a:rect l="0" t="0" r="0" b="0"/>
          <a:pathLst>
            <a:path>
              <a:moveTo>
                <a:pt x="0" y="11370"/>
              </a:moveTo>
              <a:lnTo>
                <a:pt x="1141725" y="11370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933420" y="2175094"/>
        <a:ext cx="57086" cy="57086"/>
      </dsp:txXfrm>
    </dsp:sp>
    <dsp:sp modelId="{FB6C6D40-74CC-1B4A-96D7-ACFFE99B80C2}">
      <dsp:nvSpPr>
        <dsp:cNvPr id="0" name=""/>
        <dsp:cNvSpPr/>
      </dsp:nvSpPr>
      <dsp:spPr>
        <a:xfrm>
          <a:off x="4202139" y="1385536"/>
          <a:ext cx="4135367" cy="6004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a. Model </a:t>
          </a:r>
          <a:r>
            <a:rPr lang="en-US" sz="1600" kern="1200" dirty="0" err="1" smtClean="0">
              <a:solidFill>
                <a:schemeClr val="tx1"/>
              </a:solidFill>
            </a:rPr>
            <a:t>Organik</a:t>
          </a:r>
          <a:endParaRPr lang="en-US" sz="1600" kern="1200" dirty="0" smtClean="0">
            <a:solidFill>
              <a:schemeClr val="tx1"/>
            </a:solidFill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- </a:t>
          </a:r>
          <a:r>
            <a:rPr lang="en-US" sz="1600" kern="1200" dirty="0" err="1" smtClean="0">
              <a:solidFill>
                <a:schemeClr val="tx1"/>
              </a:solidFill>
            </a:rPr>
            <a:t>Perubahan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fisik</a:t>
          </a:r>
          <a:r>
            <a:rPr lang="en-US" sz="1600" kern="1200" dirty="0" smtClean="0">
              <a:solidFill>
                <a:schemeClr val="tx1"/>
              </a:solidFill>
            </a:rPr>
            <a:t> &amp; </a:t>
          </a:r>
          <a:r>
            <a:rPr lang="en-US" sz="1600" kern="1200" dirty="0" err="1" smtClean="0">
              <a:solidFill>
                <a:schemeClr val="tx1"/>
              </a:solidFill>
            </a:rPr>
            <a:t>biokimia</a:t>
          </a:r>
          <a:r>
            <a:rPr lang="en-US" sz="1600" kern="1200" dirty="0" smtClean="0">
              <a:solidFill>
                <a:schemeClr val="tx1"/>
              </a:solidFill>
            </a:rPr>
            <a:t> di </a:t>
          </a:r>
          <a:r>
            <a:rPr lang="en-US" sz="1600" kern="1200" dirty="0" err="1" smtClean="0">
              <a:solidFill>
                <a:schemeClr val="tx1"/>
              </a:solidFill>
            </a:rPr>
            <a:t>otak</a:t>
          </a:r>
          <a:endParaRPr lang="en-US" sz="1600" kern="1200" dirty="0" smtClean="0">
            <a:solidFill>
              <a:schemeClr val="tx1"/>
            </a:solidFill>
          </a:endParaRPr>
        </a:p>
      </dsp:txBody>
      <dsp:txXfrm>
        <a:off x="4219725" y="1403122"/>
        <a:ext cx="4100195" cy="565268"/>
      </dsp:txXfrm>
    </dsp:sp>
    <dsp:sp modelId="{42225700-9F7D-5A4B-AE1E-DD344318F314}">
      <dsp:nvSpPr>
        <dsp:cNvPr id="0" name=""/>
        <dsp:cNvSpPr/>
      </dsp:nvSpPr>
      <dsp:spPr>
        <a:xfrm rot="19457599">
          <a:off x="3666185" y="2537520"/>
          <a:ext cx="591556" cy="22741"/>
        </a:xfrm>
        <a:custGeom>
          <a:avLst/>
          <a:gdLst/>
          <a:ahLst/>
          <a:cxnLst/>
          <a:rect l="0" t="0" r="0" b="0"/>
          <a:pathLst>
            <a:path>
              <a:moveTo>
                <a:pt x="0" y="11370"/>
              </a:moveTo>
              <a:lnTo>
                <a:pt x="591556" y="11370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947174" y="2534101"/>
        <a:ext cx="29577" cy="29577"/>
      </dsp:txXfrm>
    </dsp:sp>
    <dsp:sp modelId="{8D9B4E67-6CFE-5C4C-89A1-0F8284FF9BA3}">
      <dsp:nvSpPr>
        <dsp:cNvPr id="0" name=""/>
        <dsp:cNvSpPr/>
      </dsp:nvSpPr>
      <dsp:spPr>
        <a:xfrm>
          <a:off x="4202139" y="2076043"/>
          <a:ext cx="4135367" cy="6004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b. Model </a:t>
          </a:r>
          <a:r>
            <a:rPr lang="en-US" sz="1600" kern="1200" dirty="0" err="1" smtClean="0">
              <a:solidFill>
                <a:schemeClr val="tx1"/>
              </a:solidFill>
            </a:rPr>
            <a:t>Psikodinamik</a:t>
          </a:r>
          <a:endParaRPr lang="en-US" sz="1600" kern="1200" dirty="0" smtClean="0">
            <a:solidFill>
              <a:schemeClr val="tx1"/>
            </a:solidFill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-</a:t>
          </a:r>
          <a:r>
            <a:rPr lang="en-US" sz="1600" kern="1200" dirty="0" err="1" smtClean="0">
              <a:solidFill>
                <a:schemeClr val="tx1"/>
              </a:solidFill>
            </a:rPr>
            <a:t>faktor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perkembangan</a:t>
          </a:r>
          <a:r>
            <a:rPr lang="en-US" sz="1600" kern="1200" dirty="0" smtClean="0">
              <a:solidFill>
                <a:schemeClr val="tx1"/>
              </a:solidFill>
            </a:rPr>
            <a:t> &amp; </a:t>
          </a:r>
          <a:r>
            <a:rPr lang="en-US" sz="1600" kern="1200" dirty="0" err="1" smtClean="0">
              <a:solidFill>
                <a:schemeClr val="tx1"/>
              </a:solidFill>
            </a:rPr>
            <a:t>pengalaman</a:t>
          </a:r>
          <a:endParaRPr lang="en-US" sz="1600" kern="1200" dirty="0" smtClean="0">
            <a:solidFill>
              <a:schemeClr val="tx1"/>
            </a:solidFill>
          </a:endParaRPr>
        </a:p>
      </dsp:txBody>
      <dsp:txXfrm>
        <a:off x="4219725" y="2093629"/>
        <a:ext cx="4100195" cy="565268"/>
      </dsp:txXfrm>
    </dsp:sp>
    <dsp:sp modelId="{B3B50E5D-8F86-1F47-96E2-C176B9EE5446}">
      <dsp:nvSpPr>
        <dsp:cNvPr id="0" name=""/>
        <dsp:cNvSpPr/>
      </dsp:nvSpPr>
      <dsp:spPr>
        <a:xfrm rot="2142401">
          <a:off x="3666185" y="2882773"/>
          <a:ext cx="591556" cy="22741"/>
        </a:xfrm>
        <a:custGeom>
          <a:avLst/>
          <a:gdLst/>
          <a:ahLst/>
          <a:cxnLst/>
          <a:rect l="0" t="0" r="0" b="0"/>
          <a:pathLst>
            <a:path>
              <a:moveTo>
                <a:pt x="0" y="11370"/>
              </a:moveTo>
              <a:lnTo>
                <a:pt x="591556" y="11370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947174" y="2879355"/>
        <a:ext cx="29577" cy="29577"/>
      </dsp:txXfrm>
    </dsp:sp>
    <dsp:sp modelId="{CBA68356-E534-C442-9BFF-03EE89B1CF3C}">
      <dsp:nvSpPr>
        <dsp:cNvPr id="0" name=""/>
        <dsp:cNvSpPr/>
      </dsp:nvSpPr>
      <dsp:spPr>
        <a:xfrm>
          <a:off x="4202139" y="2766550"/>
          <a:ext cx="4135367" cy="6004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c. Model Behavioral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-</a:t>
          </a:r>
          <a:r>
            <a:rPr lang="en-US" sz="1600" kern="1200" dirty="0" err="1" smtClean="0">
              <a:solidFill>
                <a:schemeClr val="tx1"/>
              </a:solidFill>
            </a:rPr>
            <a:t>lingkungan</a:t>
          </a:r>
          <a:endParaRPr lang="en-US" sz="1600" kern="1200" dirty="0" smtClean="0">
            <a:solidFill>
              <a:schemeClr val="tx1"/>
            </a:solidFill>
          </a:endParaRPr>
        </a:p>
      </dsp:txBody>
      <dsp:txXfrm>
        <a:off x="4219725" y="2784136"/>
        <a:ext cx="4100195" cy="565268"/>
      </dsp:txXfrm>
    </dsp:sp>
    <dsp:sp modelId="{62DFD9DF-F908-0047-B6A2-A528614EADED}">
      <dsp:nvSpPr>
        <dsp:cNvPr id="0" name=""/>
        <dsp:cNvSpPr/>
      </dsp:nvSpPr>
      <dsp:spPr>
        <a:xfrm rot="3907178">
          <a:off x="3391100" y="3228026"/>
          <a:ext cx="1141725" cy="22741"/>
        </a:xfrm>
        <a:custGeom>
          <a:avLst/>
          <a:gdLst/>
          <a:ahLst/>
          <a:cxnLst/>
          <a:rect l="0" t="0" r="0" b="0"/>
          <a:pathLst>
            <a:path>
              <a:moveTo>
                <a:pt x="0" y="11370"/>
              </a:moveTo>
              <a:lnTo>
                <a:pt x="1141725" y="11370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933420" y="3210854"/>
        <a:ext cx="57086" cy="57086"/>
      </dsp:txXfrm>
    </dsp:sp>
    <dsp:sp modelId="{A0F14054-8E74-194B-8088-875DA56C7D6C}">
      <dsp:nvSpPr>
        <dsp:cNvPr id="0" name=""/>
        <dsp:cNvSpPr/>
      </dsp:nvSpPr>
      <dsp:spPr>
        <a:xfrm>
          <a:off x="4202139" y="3457057"/>
          <a:ext cx="4135367" cy="6004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d. Model </a:t>
          </a:r>
          <a:r>
            <a:rPr lang="en-US" sz="1600" kern="1200" dirty="0" err="1" smtClean="0">
              <a:solidFill>
                <a:schemeClr val="tx1"/>
              </a:solidFill>
            </a:rPr>
            <a:t>Sosial</a:t>
          </a:r>
          <a:endParaRPr lang="en-US" sz="1600" kern="1200" dirty="0" smtClean="0">
            <a:solidFill>
              <a:schemeClr val="tx1"/>
            </a:solidFill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- </a:t>
          </a:r>
          <a:r>
            <a:rPr lang="en-US" sz="1600" kern="1200" dirty="0" err="1" smtClean="0">
              <a:solidFill>
                <a:schemeClr val="tx1"/>
              </a:solidFill>
            </a:rPr>
            <a:t>Performansi</a:t>
          </a:r>
          <a:endParaRPr lang="en-US" sz="1600" kern="1200" dirty="0" smtClean="0">
            <a:solidFill>
              <a:schemeClr val="tx1"/>
            </a:solidFill>
          </a:endParaRPr>
        </a:p>
      </dsp:txBody>
      <dsp:txXfrm>
        <a:off x="4219725" y="3474643"/>
        <a:ext cx="4100195" cy="565268"/>
      </dsp:txXfrm>
    </dsp:sp>
    <dsp:sp modelId="{BE4D9854-E3CA-2843-8130-F6DF0B5630A4}">
      <dsp:nvSpPr>
        <dsp:cNvPr id="0" name=""/>
        <dsp:cNvSpPr/>
      </dsp:nvSpPr>
      <dsp:spPr>
        <a:xfrm rot="4548241">
          <a:off x="1301375" y="3486966"/>
          <a:ext cx="1958707" cy="22741"/>
        </a:xfrm>
        <a:custGeom>
          <a:avLst/>
          <a:gdLst/>
          <a:ahLst/>
          <a:cxnLst/>
          <a:rect l="0" t="0" r="0" b="0"/>
          <a:pathLst>
            <a:path>
              <a:moveTo>
                <a:pt x="0" y="11370"/>
              </a:moveTo>
              <a:lnTo>
                <a:pt x="1958707" y="11370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/>
        </a:p>
      </dsp:txBody>
      <dsp:txXfrm>
        <a:off x="2231761" y="3449369"/>
        <a:ext cx="97935" cy="97935"/>
      </dsp:txXfrm>
    </dsp:sp>
    <dsp:sp modelId="{CA363C5C-ADB1-3043-9EB7-E8819927BA59}">
      <dsp:nvSpPr>
        <dsp:cNvPr id="0" name=""/>
        <dsp:cNvSpPr/>
      </dsp:nvSpPr>
      <dsp:spPr>
        <a:xfrm>
          <a:off x="2520905" y="4147564"/>
          <a:ext cx="1813343" cy="6004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smtClean="0"/>
            <a:t>3. Psikosomatis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smtClean="0"/>
            <a:t>- Fisik dg psikis </a:t>
          </a:r>
          <a:endParaRPr lang="en-US" sz="1200" kern="1200" dirty="0" smtClean="0"/>
        </a:p>
      </dsp:txBody>
      <dsp:txXfrm>
        <a:off x="2538491" y="4165150"/>
        <a:ext cx="1778171" cy="56526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28ACB4-B8FE-F141-9D1F-512FCF7C3BA0}">
      <dsp:nvSpPr>
        <dsp:cNvPr id="0" name=""/>
        <dsp:cNvSpPr/>
      </dsp:nvSpPr>
      <dsp:spPr>
        <a:xfrm rot="5400000">
          <a:off x="-116464" y="117516"/>
          <a:ext cx="776427" cy="543499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 rot="-5400000">
        <a:off x="1" y="272802"/>
        <a:ext cx="543499" cy="232928"/>
      </dsp:txXfrm>
    </dsp:sp>
    <dsp:sp modelId="{CAFDEDEF-F489-0148-8EE6-E111B1EA98A2}">
      <dsp:nvSpPr>
        <dsp:cNvPr id="0" name=""/>
        <dsp:cNvSpPr/>
      </dsp:nvSpPr>
      <dsp:spPr>
        <a:xfrm rot="5400000">
          <a:off x="4134210" y="-3589659"/>
          <a:ext cx="504678" cy="768610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/>
            <a:t>1. Ada </a:t>
          </a:r>
          <a:r>
            <a:rPr lang="en-US" sz="1900" kern="1200" dirty="0" err="1" smtClean="0"/>
            <a:t>perbedaan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nyata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antara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tubuh</a:t>
          </a:r>
          <a:r>
            <a:rPr lang="en-US" sz="1900" kern="1200" dirty="0" smtClean="0"/>
            <a:t> dg </a:t>
          </a:r>
          <a:r>
            <a:rPr lang="en-US" sz="1900" kern="1200" dirty="0" err="1" smtClean="0"/>
            <a:t>jiwa</a:t>
          </a:r>
          <a:endParaRPr lang="en-US" sz="1900" kern="1200" dirty="0"/>
        </a:p>
      </dsp:txBody>
      <dsp:txXfrm rot="-5400000">
        <a:off x="543499" y="25688"/>
        <a:ext cx="7661464" cy="455406"/>
      </dsp:txXfrm>
    </dsp:sp>
    <dsp:sp modelId="{09FC5C98-6AFE-3F49-B0E8-7846C4CF09C1}">
      <dsp:nvSpPr>
        <dsp:cNvPr id="0" name=""/>
        <dsp:cNvSpPr/>
      </dsp:nvSpPr>
      <dsp:spPr>
        <a:xfrm rot="5400000">
          <a:off x="-116464" y="771401"/>
          <a:ext cx="776427" cy="543499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 rot="-5400000">
        <a:off x="1" y="926687"/>
        <a:ext cx="543499" cy="232928"/>
      </dsp:txXfrm>
    </dsp:sp>
    <dsp:sp modelId="{49C7723C-ABD2-0248-B7A5-C032CA23D3F7}">
      <dsp:nvSpPr>
        <dsp:cNvPr id="0" name=""/>
        <dsp:cNvSpPr/>
      </dsp:nvSpPr>
      <dsp:spPr>
        <a:xfrm rot="5400000">
          <a:off x="4134210" y="-2935773"/>
          <a:ext cx="504678" cy="768610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/>
            <a:t>2. </a:t>
          </a:r>
          <a:r>
            <a:rPr lang="en-US" sz="1900" kern="1200" dirty="0" err="1" smtClean="0"/>
            <a:t>Penyakit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pada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tubuh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dapat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direduksi</a:t>
          </a:r>
          <a:r>
            <a:rPr lang="en-US" sz="1900" kern="1200" dirty="0" smtClean="0"/>
            <a:t> (</a:t>
          </a:r>
          <a:r>
            <a:rPr lang="en-US" sz="1900" kern="1200" dirty="0" err="1" smtClean="0"/>
            <a:t>dikurangi</a:t>
          </a:r>
          <a:r>
            <a:rPr lang="en-US" sz="1900" kern="1200" dirty="0" smtClean="0"/>
            <a:t>)</a:t>
          </a:r>
          <a:endParaRPr lang="en-US" sz="1900" kern="1200" dirty="0"/>
        </a:p>
      </dsp:txBody>
      <dsp:txXfrm rot="-5400000">
        <a:off x="543499" y="679574"/>
        <a:ext cx="7661464" cy="455406"/>
      </dsp:txXfrm>
    </dsp:sp>
    <dsp:sp modelId="{487EC2E4-0A53-E84F-B4BE-DFF9936A44CF}">
      <dsp:nvSpPr>
        <dsp:cNvPr id="0" name=""/>
        <dsp:cNvSpPr/>
      </dsp:nvSpPr>
      <dsp:spPr>
        <a:xfrm rot="5400000">
          <a:off x="-116464" y="1425287"/>
          <a:ext cx="776427" cy="543499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 rot="-5400000">
        <a:off x="1" y="1580573"/>
        <a:ext cx="543499" cy="232928"/>
      </dsp:txXfrm>
    </dsp:sp>
    <dsp:sp modelId="{71B50B2D-D4EA-C04F-BF53-B7DD784B4C68}">
      <dsp:nvSpPr>
        <dsp:cNvPr id="0" name=""/>
        <dsp:cNvSpPr/>
      </dsp:nvSpPr>
      <dsp:spPr>
        <a:xfrm rot="5400000">
          <a:off x="4134210" y="-2281887"/>
          <a:ext cx="504678" cy="768610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/>
            <a:t>3. </a:t>
          </a:r>
          <a:r>
            <a:rPr lang="en-US" sz="1900" kern="1200" dirty="0" err="1" smtClean="0"/>
            <a:t>Setiap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penyakit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disebabkan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oleh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agen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khusus</a:t>
          </a:r>
          <a:r>
            <a:rPr lang="en-US" sz="1900" kern="1200" dirty="0" smtClean="0"/>
            <a:t> yang </a:t>
          </a:r>
          <a:r>
            <a:rPr lang="en-US" sz="1900" kern="1200" dirty="0" err="1" smtClean="0"/>
            <a:t>dapat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diidentifikasi</a:t>
          </a:r>
          <a:endParaRPr lang="en-US" sz="1900" kern="1200" dirty="0"/>
        </a:p>
      </dsp:txBody>
      <dsp:txXfrm rot="-5400000">
        <a:off x="543499" y="1333460"/>
        <a:ext cx="7661464" cy="455406"/>
      </dsp:txXfrm>
    </dsp:sp>
    <dsp:sp modelId="{00A60A96-6A9F-EB40-A378-7C50999EF205}">
      <dsp:nvSpPr>
        <dsp:cNvPr id="0" name=""/>
        <dsp:cNvSpPr/>
      </dsp:nvSpPr>
      <dsp:spPr>
        <a:xfrm rot="5400000">
          <a:off x="-116464" y="2079173"/>
          <a:ext cx="776427" cy="543499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 dirty="0"/>
        </a:p>
      </dsp:txBody>
      <dsp:txXfrm rot="-5400000">
        <a:off x="1" y="2234459"/>
        <a:ext cx="543499" cy="232928"/>
      </dsp:txXfrm>
    </dsp:sp>
    <dsp:sp modelId="{9E277B14-996F-BF45-B7DB-F4DFAEABC0FB}">
      <dsp:nvSpPr>
        <dsp:cNvPr id="0" name=""/>
        <dsp:cNvSpPr/>
      </dsp:nvSpPr>
      <dsp:spPr>
        <a:xfrm rot="5400000">
          <a:off x="4134210" y="-1628001"/>
          <a:ext cx="504678" cy="768610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/>
            <a:t>4. </a:t>
          </a:r>
          <a:r>
            <a:rPr lang="en-US" sz="1900" kern="1200" dirty="0" err="1" smtClean="0"/>
            <a:t>Tubuh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sebagai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mesin</a:t>
          </a:r>
          <a:r>
            <a:rPr lang="en-US" sz="1900" kern="1200" dirty="0" smtClean="0"/>
            <a:t> </a:t>
          </a:r>
          <a:r>
            <a:rPr lang="en-US" sz="1900" kern="1200" dirty="0" smtClean="0">
              <a:sym typeface="Wingdings"/>
            </a:rPr>
            <a:t> </a:t>
          </a:r>
          <a:r>
            <a:rPr lang="en-US" sz="1900" kern="1200" dirty="0" err="1" smtClean="0">
              <a:sym typeface="Wingdings"/>
            </a:rPr>
            <a:t>perlu</a:t>
          </a:r>
          <a:r>
            <a:rPr lang="en-US" sz="1900" kern="1200" dirty="0" smtClean="0">
              <a:sym typeface="Wingdings"/>
            </a:rPr>
            <a:t> </a:t>
          </a:r>
          <a:r>
            <a:rPr lang="en-US" sz="1900" kern="1200" dirty="0" err="1" smtClean="0">
              <a:sym typeface="Wingdings"/>
            </a:rPr>
            <a:t>bahan</a:t>
          </a:r>
          <a:r>
            <a:rPr lang="en-US" sz="1900" kern="1200" dirty="0" smtClean="0">
              <a:sym typeface="Wingdings"/>
            </a:rPr>
            <a:t> </a:t>
          </a:r>
          <a:r>
            <a:rPr lang="en-US" sz="1900" kern="1200" dirty="0" err="1" smtClean="0">
              <a:sym typeface="Wingdings"/>
            </a:rPr>
            <a:t>bakar</a:t>
          </a:r>
          <a:r>
            <a:rPr lang="en-US" sz="1900" kern="1200" dirty="0" smtClean="0">
              <a:sym typeface="Wingdings"/>
            </a:rPr>
            <a:t> &amp; </a:t>
          </a:r>
          <a:r>
            <a:rPr lang="en-US" sz="1900" kern="1200" dirty="0" err="1" smtClean="0">
              <a:sym typeface="Wingdings"/>
            </a:rPr>
            <a:t>perlu</a:t>
          </a:r>
          <a:r>
            <a:rPr lang="en-US" sz="1900" kern="1200" dirty="0" smtClean="0">
              <a:sym typeface="Wingdings"/>
            </a:rPr>
            <a:t> </a:t>
          </a:r>
          <a:r>
            <a:rPr lang="en-US" sz="1900" kern="1200" dirty="0" err="1" smtClean="0">
              <a:sym typeface="Wingdings"/>
            </a:rPr>
            <a:t>dirawat</a:t>
          </a:r>
          <a:endParaRPr lang="en-US" sz="1900" kern="1200" dirty="0"/>
        </a:p>
      </dsp:txBody>
      <dsp:txXfrm rot="-5400000">
        <a:off x="543499" y="1987346"/>
        <a:ext cx="7661464" cy="455406"/>
      </dsp:txXfrm>
    </dsp:sp>
    <dsp:sp modelId="{AF6CBF0E-FC1A-3943-B8CF-697BBFB1A329}">
      <dsp:nvSpPr>
        <dsp:cNvPr id="0" name=""/>
        <dsp:cNvSpPr/>
      </dsp:nvSpPr>
      <dsp:spPr>
        <a:xfrm rot="5400000">
          <a:off x="-116464" y="2733059"/>
          <a:ext cx="776427" cy="543499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 dirty="0"/>
        </a:p>
      </dsp:txBody>
      <dsp:txXfrm rot="-5400000">
        <a:off x="1" y="2888345"/>
        <a:ext cx="543499" cy="232928"/>
      </dsp:txXfrm>
    </dsp:sp>
    <dsp:sp modelId="{6F9660C4-4D96-2845-BB8D-036A4B0ED7B0}">
      <dsp:nvSpPr>
        <dsp:cNvPr id="0" name=""/>
        <dsp:cNvSpPr/>
      </dsp:nvSpPr>
      <dsp:spPr>
        <a:xfrm rot="5400000">
          <a:off x="4134210" y="-974116"/>
          <a:ext cx="504678" cy="768610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/>
            <a:t>5. </a:t>
          </a:r>
          <a:r>
            <a:rPr lang="en-US" sz="1900" kern="1200" dirty="0" err="1" smtClean="0"/>
            <a:t>Tubuh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adalah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obyek</a:t>
          </a:r>
          <a:r>
            <a:rPr lang="en-US" sz="1900" kern="1200" dirty="0" smtClean="0"/>
            <a:t> yang </a:t>
          </a:r>
          <a:r>
            <a:rPr lang="en-US" sz="1900" kern="1200" dirty="0" err="1" smtClean="0"/>
            <a:t>perlu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diatur</a:t>
          </a:r>
          <a:r>
            <a:rPr lang="en-US" sz="1900" kern="1200" dirty="0" smtClean="0"/>
            <a:t> &amp; </a:t>
          </a:r>
          <a:r>
            <a:rPr lang="en-US" sz="1900" kern="1200" dirty="0" err="1" smtClean="0"/>
            <a:t>dikontrol</a:t>
          </a:r>
          <a:endParaRPr lang="en-US" sz="1900" kern="1200" dirty="0"/>
        </a:p>
      </dsp:txBody>
      <dsp:txXfrm rot="-5400000">
        <a:off x="543499" y="2641231"/>
        <a:ext cx="7661464" cy="45540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D87E00-E32A-8B4E-9023-37E4157DCF0F}">
      <dsp:nvSpPr>
        <dsp:cNvPr id="0" name=""/>
        <dsp:cNvSpPr/>
      </dsp:nvSpPr>
      <dsp:spPr>
        <a:xfrm>
          <a:off x="328" y="1073906"/>
          <a:ext cx="1885818" cy="12462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Model </a:t>
          </a:r>
          <a:r>
            <a:rPr lang="en-US" sz="2200" kern="1200" dirty="0" err="1" smtClean="0"/>
            <a:t>Kesehatan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Timur</a:t>
          </a:r>
          <a:endParaRPr lang="en-US" sz="2200" kern="1200" dirty="0"/>
        </a:p>
      </dsp:txBody>
      <dsp:txXfrm>
        <a:off x="36830" y="1110408"/>
        <a:ext cx="1812814" cy="1173257"/>
      </dsp:txXfrm>
    </dsp:sp>
    <dsp:sp modelId="{8D8309A9-38B3-8144-9CDC-2C993E59E7B7}">
      <dsp:nvSpPr>
        <dsp:cNvPr id="0" name=""/>
        <dsp:cNvSpPr/>
      </dsp:nvSpPr>
      <dsp:spPr>
        <a:xfrm>
          <a:off x="1886147" y="1663990"/>
          <a:ext cx="997009" cy="66093"/>
        </a:xfrm>
        <a:custGeom>
          <a:avLst/>
          <a:gdLst/>
          <a:ahLst/>
          <a:cxnLst/>
          <a:rect l="0" t="0" r="0" b="0"/>
          <a:pathLst>
            <a:path>
              <a:moveTo>
                <a:pt x="0" y="33046"/>
              </a:moveTo>
              <a:lnTo>
                <a:pt x="997009" y="33046"/>
              </a:lnTo>
            </a:path>
          </a:pathLst>
        </a:custGeom>
        <a:noFill/>
        <a:ln w="9525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359726" y="1672112"/>
        <a:ext cx="49850" cy="49850"/>
      </dsp:txXfrm>
    </dsp:sp>
    <dsp:sp modelId="{29F5A5B2-1569-984E-B041-1B2B01586CA8}">
      <dsp:nvSpPr>
        <dsp:cNvPr id="0" name=""/>
        <dsp:cNvSpPr/>
      </dsp:nvSpPr>
      <dsp:spPr>
        <a:xfrm>
          <a:off x="2883156" y="1073906"/>
          <a:ext cx="1856581" cy="12462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Holistik</a:t>
          </a:r>
          <a:endParaRPr lang="en-US" sz="2200" kern="1200" dirty="0"/>
        </a:p>
      </dsp:txBody>
      <dsp:txXfrm>
        <a:off x="2919658" y="1110408"/>
        <a:ext cx="1783577" cy="1173257"/>
      </dsp:txXfrm>
    </dsp:sp>
    <dsp:sp modelId="{DBDF7F02-348C-9D43-890F-CBA0A8BDD966}">
      <dsp:nvSpPr>
        <dsp:cNvPr id="0" name=""/>
        <dsp:cNvSpPr/>
      </dsp:nvSpPr>
      <dsp:spPr>
        <a:xfrm rot="19157490">
          <a:off x="4580617" y="1235080"/>
          <a:ext cx="1315250" cy="66093"/>
        </a:xfrm>
        <a:custGeom>
          <a:avLst/>
          <a:gdLst/>
          <a:ahLst/>
          <a:cxnLst/>
          <a:rect l="0" t="0" r="0" b="0"/>
          <a:pathLst>
            <a:path>
              <a:moveTo>
                <a:pt x="0" y="33046"/>
              </a:moveTo>
              <a:lnTo>
                <a:pt x="1315250" y="33046"/>
              </a:lnTo>
            </a:path>
          </a:pathLst>
        </a:custGeom>
        <a:noFill/>
        <a:ln w="952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205361" y="1235245"/>
        <a:ext cx="65762" cy="65762"/>
      </dsp:txXfrm>
    </dsp:sp>
    <dsp:sp modelId="{F9783551-A369-BF44-8F0A-D208447A67E1}">
      <dsp:nvSpPr>
        <dsp:cNvPr id="0" name=""/>
        <dsp:cNvSpPr/>
      </dsp:nvSpPr>
      <dsp:spPr>
        <a:xfrm>
          <a:off x="5736747" y="78255"/>
          <a:ext cx="2492523" cy="152192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err="1" smtClean="0">
              <a:latin typeface="Corbel" charset="0"/>
              <a:ea typeface="ＭＳ Ｐゴシック" charset="0"/>
            </a:rPr>
            <a:t>Organisme</a:t>
          </a:r>
          <a:r>
            <a:rPr lang="en-US" sz="1300" kern="1200" dirty="0" smtClean="0">
              <a:latin typeface="Corbel" charset="0"/>
              <a:ea typeface="ＭＳ Ｐゴシック" charset="0"/>
            </a:rPr>
            <a:t> </a:t>
          </a:r>
          <a:r>
            <a:rPr lang="en-US" sz="1300" kern="1200" dirty="0" err="1" smtClean="0">
              <a:latin typeface="Corbel" charset="0"/>
              <a:ea typeface="ＭＳ Ｐゴシック" charset="0"/>
            </a:rPr>
            <a:t>manusiawi</a:t>
          </a:r>
          <a:r>
            <a:rPr lang="en-US" sz="1300" kern="1200" dirty="0" smtClean="0">
              <a:latin typeface="Corbel" charset="0"/>
              <a:ea typeface="ＭＳ Ｐゴシック" charset="0"/>
            </a:rPr>
            <a:t> </a:t>
          </a:r>
          <a:r>
            <a:rPr lang="en-US" sz="1300" kern="1200" dirty="0" err="1" smtClean="0">
              <a:latin typeface="Corbel" charset="0"/>
              <a:ea typeface="ＭＳ Ｐゴシック" charset="0"/>
            </a:rPr>
            <a:t>sebagai</a:t>
          </a:r>
          <a:r>
            <a:rPr lang="en-US" sz="1300" kern="1200" dirty="0" smtClean="0">
              <a:latin typeface="Corbel" charset="0"/>
              <a:ea typeface="ＭＳ Ｐゴシック" charset="0"/>
            </a:rPr>
            <a:t> </a:t>
          </a:r>
          <a:r>
            <a:rPr lang="en-US" sz="1300" kern="1200" dirty="0" err="1" smtClean="0">
              <a:latin typeface="Corbel" charset="0"/>
              <a:ea typeface="ＭＳ Ｐゴシック" charset="0"/>
            </a:rPr>
            <a:t>sistem</a:t>
          </a:r>
          <a:r>
            <a:rPr lang="en-US" sz="1300" kern="1200" dirty="0" smtClean="0">
              <a:latin typeface="Corbel" charset="0"/>
              <a:ea typeface="ＭＳ Ｐゴシック" charset="0"/>
            </a:rPr>
            <a:t> </a:t>
          </a:r>
          <a:r>
            <a:rPr lang="en-US" sz="1300" kern="1200" dirty="0" err="1" smtClean="0">
              <a:latin typeface="Corbel" charset="0"/>
              <a:ea typeface="ＭＳ Ｐゴシック" charset="0"/>
            </a:rPr>
            <a:t>kehidupan</a:t>
          </a:r>
          <a:r>
            <a:rPr lang="en-US" sz="1300" kern="1200" dirty="0" smtClean="0">
              <a:latin typeface="Corbel" charset="0"/>
              <a:ea typeface="ＭＳ Ｐゴシック" charset="0"/>
            </a:rPr>
            <a:t> yang </a:t>
          </a:r>
          <a:r>
            <a:rPr lang="en-US" sz="1300" kern="1200" dirty="0" err="1" smtClean="0">
              <a:latin typeface="Corbel" charset="0"/>
              <a:ea typeface="ＭＳ Ｐゴシック" charset="0"/>
            </a:rPr>
            <a:t>komponennya</a:t>
          </a:r>
          <a:r>
            <a:rPr lang="en-US" sz="1300" kern="1200" dirty="0" smtClean="0">
              <a:latin typeface="Corbel" charset="0"/>
              <a:ea typeface="ＭＳ Ｐゴシック" charset="0"/>
            </a:rPr>
            <a:t> </a:t>
          </a:r>
          <a:r>
            <a:rPr lang="en-US" sz="1300" kern="1200" dirty="0" err="1" smtClean="0">
              <a:latin typeface="Corbel" charset="0"/>
              <a:ea typeface="ＭＳ Ｐゴシック" charset="0"/>
            </a:rPr>
            <a:t>saling</a:t>
          </a:r>
          <a:r>
            <a:rPr lang="en-US" sz="1300" kern="1200" dirty="0" smtClean="0">
              <a:latin typeface="Corbel" charset="0"/>
              <a:ea typeface="ＭＳ Ｐゴシック" charset="0"/>
            </a:rPr>
            <a:t> </a:t>
          </a:r>
          <a:r>
            <a:rPr lang="en-US" sz="1300" kern="1200" dirty="0" err="1" smtClean="0">
              <a:latin typeface="Corbel" charset="0"/>
              <a:ea typeface="ＭＳ Ｐゴシック" charset="0"/>
            </a:rPr>
            <a:t>terkait</a:t>
          </a:r>
          <a:r>
            <a:rPr lang="en-US" sz="1300" kern="1200" dirty="0" smtClean="0">
              <a:latin typeface="Corbel" charset="0"/>
              <a:ea typeface="ＭＳ Ｐゴシック" charset="0"/>
            </a:rPr>
            <a:t> </a:t>
          </a:r>
          <a:r>
            <a:rPr lang="en-US" sz="1300" kern="1200" dirty="0" err="1" smtClean="0">
              <a:latin typeface="Corbel" charset="0"/>
              <a:ea typeface="ＭＳ Ｐゴシック" charset="0"/>
            </a:rPr>
            <a:t>dan</a:t>
          </a:r>
          <a:r>
            <a:rPr lang="en-US" sz="1300" kern="1200" dirty="0" smtClean="0">
              <a:latin typeface="Corbel" charset="0"/>
              <a:ea typeface="ＭＳ Ｐゴシック" charset="0"/>
            </a:rPr>
            <a:t> </a:t>
          </a:r>
          <a:r>
            <a:rPr lang="en-US" sz="1300" kern="1200" dirty="0" err="1" smtClean="0">
              <a:latin typeface="Corbel" charset="0"/>
              <a:ea typeface="ＭＳ Ｐゴシック" charset="0"/>
            </a:rPr>
            <a:t>tergantung</a:t>
          </a:r>
          <a:endParaRPr lang="en-US" sz="1300" kern="1200" dirty="0"/>
        </a:p>
      </dsp:txBody>
      <dsp:txXfrm>
        <a:off x="5781323" y="122831"/>
        <a:ext cx="2403371" cy="1432770"/>
      </dsp:txXfrm>
    </dsp:sp>
    <dsp:sp modelId="{85EDC7AC-3D9A-7A44-94B2-7D5CB1A53C4D}">
      <dsp:nvSpPr>
        <dsp:cNvPr id="0" name=""/>
        <dsp:cNvSpPr/>
      </dsp:nvSpPr>
      <dsp:spPr>
        <a:xfrm rot="2435782">
          <a:off x="4581721" y="2091206"/>
          <a:ext cx="1313042" cy="66093"/>
        </a:xfrm>
        <a:custGeom>
          <a:avLst/>
          <a:gdLst/>
          <a:ahLst/>
          <a:cxnLst/>
          <a:rect l="0" t="0" r="0" b="0"/>
          <a:pathLst>
            <a:path>
              <a:moveTo>
                <a:pt x="0" y="33046"/>
              </a:moveTo>
              <a:lnTo>
                <a:pt x="1313042" y="33046"/>
              </a:lnTo>
            </a:path>
          </a:pathLst>
        </a:custGeom>
        <a:noFill/>
        <a:ln w="952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205416" y="2091426"/>
        <a:ext cx="65652" cy="65652"/>
      </dsp:txXfrm>
    </dsp:sp>
    <dsp:sp modelId="{1DC55483-BB56-3649-9F83-7D44782D077C}">
      <dsp:nvSpPr>
        <dsp:cNvPr id="0" name=""/>
        <dsp:cNvSpPr/>
      </dsp:nvSpPr>
      <dsp:spPr>
        <a:xfrm>
          <a:off x="5736747" y="1787117"/>
          <a:ext cx="2492523" cy="15287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err="1" smtClean="0">
              <a:latin typeface="Corbel" charset="0"/>
              <a:ea typeface="ＭＳ Ｐゴシック" charset="0"/>
            </a:rPr>
            <a:t>Sistem</a:t>
          </a:r>
          <a:r>
            <a:rPr lang="en-US" sz="1300" kern="1200" dirty="0" smtClean="0">
              <a:latin typeface="Corbel" charset="0"/>
              <a:ea typeface="ＭＳ Ｐゴシック" charset="0"/>
            </a:rPr>
            <a:t> </a:t>
          </a:r>
          <a:r>
            <a:rPr lang="en-US" sz="1300" kern="1200" dirty="0" err="1" smtClean="0">
              <a:latin typeface="Corbel" charset="0"/>
              <a:ea typeface="ＭＳ Ｐゴシック" charset="0"/>
            </a:rPr>
            <a:t>merupakan</a:t>
          </a:r>
          <a:r>
            <a:rPr lang="en-US" sz="1300" kern="1200" dirty="0" smtClean="0">
              <a:latin typeface="Corbel" charset="0"/>
              <a:ea typeface="ＭＳ Ｐゴシック" charset="0"/>
            </a:rPr>
            <a:t> </a:t>
          </a:r>
          <a:r>
            <a:rPr lang="en-US" sz="1300" kern="1200" dirty="0" err="1" smtClean="0">
              <a:latin typeface="Corbel" charset="0"/>
              <a:ea typeface="ＭＳ Ｐゴシック" charset="0"/>
            </a:rPr>
            <a:t>suatu</a:t>
          </a:r>
          <a:r>
            <a:rPr lang="en-US" sz="1300" kern="1200" dirty="0" smtClean="0">
              <a:latin typeface="Corbel" charset="0"/>
              <a:ea typeface="ＭＳ Ｐゴシック" charset="0"/>
            </a:rPr>
            <a:t> </a:t>
          </a:r>
          <a:r>
            <a:rPr lang="en-US" sz="1300" kern="1200" dirty="0" err="1" smtClean="0">
              <a:latin typeface="Corbel" charset="0"/>
              <a:ea typeface="ＭＳ Ｐゴシック" charset="0"/>
            </a:rPr>
            <a:t>bagian</a:t>
          </a:r>
          <a:r>
            <a:rPr lang="en-US" sz="1300" kern="1200" dirty="0" smtClean="0">
              <a:latin typeface="Corbel" charset="0"/>
              <a:ea typeface="ＭＳ Ｐゴシック" charset="0"/>
            </a:rPr>
            <a:t> integral </a:t>
          </a:r>
          <a:r>
            <a:rPr lang="en-US" sz="1300" kern="1200" dirty="0" err="1" smtClean="0">
              <a:latin typeface="Corbel" charset="0"/>
              <a:ea typeface="ＭＳ Ｐゴシック" charset="0"/>
            </a:rPr>
            <a:t>dari</a:t>
          </a:r>
          <a:r>
            <a:rPr lang="en-US" sz="1300" kern="1200" dirty="0" smtClean="0">
              <a:latin typeface="Corbel" charset="0"/>
              <a:ea typeface="ＭＳ Ｐゴシック" charset="0"/>
            </a:rPr>
            <a:t> </a:t>
          </a:r>
          <a:r>
            <a:rPr lang="en-US" sz="1300" kern="1200" dirty="0" err="1" smtClean="0">
              <a:latin typeface="Corbel" charset="0"/>
              <a:ea typeface="ＭＳ Ｐゴシック" charset="0"/>
            </a:rPr>
            <a:t>sistem</a:t>
          </a:r>
          <a:r>
            <a:rPr lang="en-US" sz="1300" kern="1200" dirty="0" smtClean="0">
              <a:latin typeface="Corbel" charset="0"/>
              <a:ea typeface="ＭＳ Ｐゴシック" charset="0"/>
            </a:rPr>
            <a:t> yang </a:t>
          </a:r>
          <a:r>
            <a:rPr lang="en-US" sz="1300" kern="1200" dirty="0" err="1" smtClean="0">
              <a:latin typeface="Corbel" charset="0"/>
              <a:ea typeface="ＭＳ Ｐゴシック" charset="0"/>
            </a:rPr>
            <a:t>lebih</a:t>
          </a:r>
          <a:r>
            <a:rPr lang="en-US" sz="1300" kern="1200" dirty="0" smtClean="0">
              <a:latin typeface="Corbel" charset="0"/>
              <a:ea typeface="ＭＳ Ｐゴシック" charset="0"/>
            </a:rPr>
            <a:t> </a:t>
          </a:r>
          <a:r>
            <a:rPr lang="en-US" sz="1300" kern="1200" dirty="0" err="1" smtClean="0">
              <a:latin typeface="Corbel" charset="0"/>
              <a:ea typeface="ＭＳ Ｐゴシック" charset="0"/>
            </a:rPr>
            <a:t>luas</a:t>
          </a:r>
          <a:r>
            <a:rPr lang="en-US" sz="1300" kern="1200" dirty="0" smtClean="0">
              <a:latin typeface="Corbel" charset="0"/>
              <a:ea typeface="ＭＳ Ｐゴシック" charset="0"/>
            </a:rPr>
            <a:t>, </a:t>
          </a:r>
          <a:r>
            <a:rPr lang="en-US" sz="1300" kern="1200" dirty="0" err="1" smtClean="0">
              <a:latin typeface="Corbel" charset="0"/>
              <a:ea typeface="ＭＳ Ｐゴシック" charset="0"/>
            </a:rPr>
            <a:t>dimana</a:t>
          </a:r>
          <a:r>
            <a:rPr lang="en-US" sz="1300" kern="1200" dirty="0" smtClean="0">
              <a:latin typeface="Corbel" charset="0"/>
              <a:ea typeface="ＭＳ Ｐゴシック" charset="0"/>
            </a:rPr>
            <a:t> </a:t>
          </a:r>
          <a:r>
            <a:rPr lang="en-US" sz="1300" kern="1200" dirty="0" err="1" smtClean="0">
              <a:latin typeface="Corbel" charset="0"/>
              <a:ea typeface="ＭＳ Ｐゴシック" charset="0"/>
            </a:rPr>
            <a:t>organisme</a:t>
          </a:r>
          <a:r>
            <a:rPr lang="en-US" sz="1300" kern="1200" dirty="0" smtClean="0">
              <a:latin typeface="Corbel" charset="0"/>
              <a:ea typeface="ＭＳ Ｐゴシック" charset="0"/>
            </a:rPr>
            <a:t> individual </a:t>
          </a:r>
          <a:r>
            <a:rPr lang="en-US" sz="1300" kern="1200" dirty="0" err="1" smtClean="0">
              <a:latin typeface="Corbel" charset="0"/>
              <a:ea typeface="ＭＳ Ｐゴシック" charset="0"/>
            </a:rPr>
            <a:t>berinteraksi</a:t>
          </a:r>
          <a:r>
            <a:rPr lang="en-US" sz="1300" kern="1200" dirty="0" smtClean="0">
              <a:latin typeface="Corbel" charset="0"/>
              <a:ea typeface="ＭＳ Ｐゴシック" charset="0"/>
            </a:rPr>
            <a:t> </a:t>
          </a:r>
          <a:r>
            <a:rPr lang="en-US" sz="1300" kern="1200" dirty="0" err="1" smtClean="0">
              <a:latin typeface="Corbel" charset="0"/>
              <a:ea typeface="ＭＳ Ｐゴシック" charset="0"/>
            </a:rPr>
            <a:t>terus</a:t>
          </a:r>
          <a:r>
            <a:rPr lang="en-US" sz="1300" kern="1200" dirty="0" smtClean="0">
              <a:latin typeface="Corbel" charset="0"/>
              <a:ea typeface="ＭＳ Ｐゴシック" charset="0"/>
            </a:rPr>
            <a:t> </a:t>
          </a:r>
          <a:r>
            <a:rPr lang="en-US" sz="1300" kern="1200" dirty="0" err="1" smtClean="0">
              <a:latin typeface="Corbel" charset="0"/>
              <a:ea typeface="ＭＳ Ｐゴシック" charset="0"/>
            </a:rPr>
            <a:t>menerus</a:t>
          </a:r>
          <a:r>
            <a:rPr lang="en-US" sz="1300" kern="1200" dirty="0" smtClean="0">
              <a:latin typeface="Corbel" charset="0"/>
              <a:ea typeface="ＭＳ Ｐゴシック" charset="0"/>
            </a:rPr>
            <a:t> </a:t>
          </a:r>
          <a:r>
            <a:rPr lang="en-US" sz="1300" kern="1200" dirty="0" err="1" smtClean="0">
              <a:latin typeface="Corbel" charset="0"/>
              <a:ea typeface="ＭＳ Ｐゴシック" charset="0"/>
            </a:rPr>
            <a:t>dengan</a:t>
          </a:r>
          <a:r>
            <a:rPr lang="en-US" sz="1300" kern="1200" dirty="0" smtClean="0">
              <a:latin typeface="Corbel" charset="0"/>
              <a:ea typeface="ＭＳ Ｐゴシック" charset="0"/>
            </a:rPr>
            <a:t> </a:t>
          </a:r>
          <a:r>
            <a:rPr lang="en-US" sz="1300" kern="1200" dirty="0" err="1" smtClean="0">
              <a:latin typeface="Corbel" charset="0"/>
              <a:ea typeface="ＭＳ Ｐゴシック" charset="0"/>
            </a:rPr>
            <a:t>lingkungan</a:t>
          </a:r>
          <a:r>
            <a:rPr lang="en-US" sz="1300" kern="1200" dirty="0" smtClean="0">
              <a:latin typeface="Corbel" charset="0"/>
              <a:ea typeface="ＭＳ Ｐゴシック" charset="0"/>
            </a:rPr>
            <a:t> </a:t>
          </a:r>
          <a:r>
            <a:rPr lang="en-US" sz="1300" kern="1200" dirty="0" err="1" smtClean="0">
              <a:latin typeface="Corbel" charset="0"/>
              <a:ea typeface="ＭＳ Ｐゴシック" charset="0"/>
            </a:rPr>
            <a:t>fisik</a:t>
          </a:r>
          <a:r>
            <a:rPr lang="en-US" sz="1300" kern="1200" dirty="0" smtClean="0">
              <a:latin typeface="Corbel" charset="0"/>
              <a:ea typeface="ＭＳ Ｐゴシック" charset="0"/>
            </a:rPr>
            <a:t> </a:t>
          </a:r>
          <a:r>
            <a:rPr lang="en-US" sz="1300" kern="1200" dirty="0" err="1" smtClean="0">
              <a:latin typeface="Corbel" charset="0"/>
              <a:ea typeface="ＭＳ Ｐゴシック" charset="0"/>
            </a:rPr>
            <a:t>dan</a:t>
          </a:r>
          <a:r>
            <a:rPr lang="en-US" sz="1300" kern="1200" dirty="0" smtClean="0">
              <a:latin typeface="Corbel" charset="0"/>
              <a:ea typeface="ＭＳ Ｐゴシック" charset="0"/>
            </a:rPr>
            <a:t> </a:t>
          </a:r>
          <a:r>
            <a:rPr lang="en-US" sz="1300" kern="1200" dirty="0" err="1" smtClean="0">
              <a:latin typeface="Corbel" charset="0"/>
              <a:ea typeface="ＭＳ Ｐゴシック" charset="0"/>
            </a:rPr>
            <a:t>sosialnya</a:t>
          </a:r>
          <a:endParaRPr lang="en-US" sz="1300" kern="1200" dirty="0"/>
        </a:p>
      </dsp:txBody>
      <dsp:txXfrm>
        <a:off x="5781521" y="1831891"/>
        <a:ext cx="2402975" cy="143915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7C89F8-88ED-274E-A258-6DB695D481D2}">
      <dsp:nvSpPr>
        <dsp:cNvPr id="0" name=""/>
        <dsp:cNvSpPr/>
      </dsp:nvSpPr>
      <dsp:spPr>
        <a:xfrm>
          <a:off x="1051663" y="1202114"/>
          <a:ext cx="1391124" cy="6955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Sakit</a:t>
          </a:r>
          <a:endParaRPr lang="en-US" sz="2000" kern="1200" dirty="0"/>
        </a:p>
      </dsp:txBody>
      <dsp:txXfrm>
        <a:off x="1072035" y="1222486"/>
        <a:ext cx="1350380" cy="654818"/>
      </dsp:txXfrm>
    </dsp:sp>
    <dsp:sp modelId="{F20271D7-D03E-3040-AAA0-B0884A488DB4}">
      <dsp:nvSpPr>
        <dsp:cNvPr id="0" name=""/>
        <dsp:cNvSpPr/>
      </dsp:nvSpPr>
      <dsp:spPr>
        <a:xfrm rot="18289469">
          <a:off x="2233809" y="1129752"/>
          <a:ext cx="974408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974408" y="20195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96653" y="1125587"/>
        <a:ext cx="48720" cy="48720"/>
      </dsp:txXfrm>
    </dsp:sp>
    <dsp:sp modelId="{D30DF7C2-FF5E-6442-ABDC-17CA3931B92A}">
      <dsp:nvSpPr>
        <dsp:cNvPr id="0" name=""/>
        <dsp:cNvSpPr/>
      </dsp:nvSpPr>
      <dsp:spPr>
        <a:xfrm>
          <a:off x="2999238" y="402218"/>
          <a:ext cx="1391124" cy="6955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illness</a:t>
          </a:r>
          <a:endParaRPr lang="en-US" sz="2200" kern="1200" dirty="0"/>
        </a:p>
      </dsp:txBody>
      <dsp:txXfrm>
        <a:off x="3019610" y="422590"/>
        <a:ext cx="1350380" cy="654818"/>
      </dsp:txXfrm>
    </dsp:sp>
    <dsp:sp modelId="{E3F8BC9A-667F-1140-83FB-8E9E40984E1D}">
      <dsp:nvSpPr>
        <dsp:cNvPr id="0" name=""/>
        <dsp:cNvSpPr/>
      </dsp:nvSpPr>
      <dsp:spPr>
        <a:xfrm rot="19457599">
          <a:off x="4325953" y="529829"/>
          <a:ext cx="685270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685270" y="20195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651456" y="532893"/>
        <a:ext cx="34263" cy="34263"/>
      </dsp:txXfrm>
    </dsp:sp>
    <dsp:sp modelId="{7A261A63-02DB-C64A-BEBD-C578AA7CCC4C}">
      <dsp:nvSpPr>
        <dsp:cNvPr id="0" name=""/>
        <dsp:cNvSpPr/>
      </dsp:nvSpPr>
      <dsp:spPr>
        <a:xfrm>
          <a:off x="4946813" y="2269"/>
          <a:ext cx="2796842" cy="6955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menyatakan</a:t>
          </a:r>
          <a:r>
            <a:rPr lang="en-US" sz="1600" kern="12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</a:t>
          </a:r>
          <a:r>
            <a:rPr lang="en-US" sz="1600" kern="12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hal</a:t>
          </a:r>
          <a:r>
            <a:rPr lang="en-US" sz="1600" kern="12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yang </a:t>
          </a:r>
          <a:r>
            <a:rPr lang="en-US" sz="1600" kern="12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dirasakan</a:t>
          </a:r>
          <a:r>
            <a:rPr lang="en-US" sz="1600" kern="12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</a:t>
          </a:r>
          <a:r>
            <a:rPr lang="en-US" sz="1600" kern="12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pasien</a:t>
          </a:r>
          <a:r>
            <a:rPr lang="en-US" sz="1600" kern="12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</a:t>
          </a:r>
          <a:r>
            <a:rPr lang="en-US" sz="1600" kern="12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ketika</a:t>
          </a:r>
          <a:r>
            <a:rPr lang="en-US" sz="1600" kern="12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</a:t>
          </a:r>
          <a:r>
            <a:rPr lang="en-US" sz="1600" kern="12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datang</a:t>
          </a:r>
          <a:r>
            <a:rPr lang="en-US" sz="1600" kern="12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</a:t>
          </a:r>
          <a:r>
            <a:rPr lang="en-US" sz="1600" kern="12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ke</a:t>
          </a:r>
          <a:r>
            <a:rPr lang="en-US" sz="1600" kern="12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</a:t>
          </a:r>
          <a:r>
            <a:rPr lang="en-US" sz="1600" kern="12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dokter</a:t>
          </a:r>
          <a:endParaRPr lang="en-US" sz="1600" kern="1200" dirty="0">
            <a:solidFill>
              <a:srgbClr val="000000"/>
            </a:solidFill>
          </a:endParaRPr>
        </a:p>
      </dsp:txBody>
      <dsp:txXfrm>
        <a:off x="4967185" y="22641"/>
        <a:ext cx="2756098" cy="654818"/>
      </dsp:txXfrm>
    </dsp:sp>
    <dsp:sp modelId="{B65F5D23-0ECB-224E-B429-CF51DF7ECFA0}">
      <dsp:nvSpPr>
        <dsp:cNvPr id="0" name=""/>
        <dsp:cNvSpPr/>
      </dsp:nvSpPr>
      <dsp:spPr>
        <a:xfrm rot="2142401">
          <a:off x="4325953" y="929778"/>
          <a:ext cx="685270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685270" y="20195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651456" y="932841"/>
        <a:ext cx="34263" cy="34263"/>
      </dsp:txXfrm>
    </dsp:sp>
    <dsp:sp modelId="{115CED2F-1018-7D4D-9B9A-9445FDC6016F}">
      <dsp:nvSpPr>
        <dsp:cNvPr id="0" name=""/>
        <dsp:cNvSpPr/>
      </dsp:nvSpPr>
      <dsp:spPr>
        <a:xfrm>
          <a:off x="4946813" y="802166"/>
          <a:ext cx="2796842" cy="6955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respon</a:t>
          </a:r>
          <a:r>
            <a:rPr lang="en-US" sz="1600" kern="12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 </a:t>
          </a:r>
          <a:r>
            <a:rPr lang="en-US" sz="1600" kern="12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subyektif</a:t>
          </a:r>
          <a:r>
            <a:rPr lang="en-US" sz="1600" kern="12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 </a:t>
          </a:r>
          <a:r>
            <a:rPr lang="en-US" sz="1600" kern="12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pasien</a:t>
          </a:r>
          <a:r>
            <a:rPr lang="en-US" sz="1600" kern="12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 </a:t>
          </a:r>
          <a:r>
            <a:rPr lang="en-US" sz="1600" kern="12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dan</a:t>
          </a:r>
          <a:r>
            <a:rPr lang="en-US" sz="1600" kern="12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 </a:t>
          </a:r>
          <a:r>
            <a:rPr lang="en-US" sz="1600" kern="12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hal</a:t>
          </a:r>
          <a:r>
            <a:rPr lang="en-US" sz="1600" kern="12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 yang </a:t>
          </a:r>
          <a:r>
            <a:rPr lang="en-US" sz="1600" kern="12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meliputinya</a:t>
          </a:r>
          <a:endParaRPr lang="en-US" sz="1600" kern="1200" dirty="0">
            <a:solidFill>
              <a:srgbClr val="000000"/>
            </a:solidFill>
          </a:endParaRPr>
        </a:p>
      </dsp:txBody>
      <dsp:txXfrm>
        <a:off x="4967185" y="822538"/>
        <a:ext cx="2756098" cy="654818"/>
      </dsp:txXfrm>
    </dsp:sp>
    <dsp:sp modelId="{D7118434-3C45-1D45-B67D-A447CA334945}">
      <dsp:nvSpPr>
        <dsp:cNvPr id="0" name=""/>
        <dsp:cNvSpPr/>
      </dsp:nvSpPr>
      <dsp:spPr>
        <a:xfrm rot="3310531">
          <a:off x="2233809" y="1929649"/>
          <a:ext cx="974408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974408" y="20195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96653" y="1925484"/>
        <a:ext cx="48720" cy="48720"/>
      </dsp:txXfrm>
    </dsp:sp>
    <dsp:sp modelId="{58737A16-DEB0-5640-A9F0-1C2367C5DD87}">
      <dsp:nvSpPr>
        <dsp:cNvPr id="0" name=""/>
        <dsp:cNvSpPr/>
      </dsp:nvSpPr>
      <dsp:spPr>
        <a:xfrm>
          <a:off x="2999238" y="2002011"/>
          <a:ext cx="1391124" cy="6955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disease</a:t>
          </a:r>
          <a:endParaRPr lang="en-US" sz="2200" kern="1200" dirty="0"/>
        </a:p>
      </dsp:txBody>
      <dsp:txXfrm>
        <a:off x="3019610" y="2022383"/>
        <a:ext cx="1350380" cy="654818"/>
      </dsp:txXfrm>
    </dsp:sp>
    <dsp:sp modelId="{C3F6AA1F-4B7D-7F4F-A722-1427D9F2F1B2}">
      <dsp:nvSpPr>
        <dsp:cNvPr id="0" name=""/>
        <dsp:cNvSpPr/>
      </dsp:nvSpPr>
      <dsp:spPr>
        <a:xfrm rot="19457599">
          <a:off x="4325953" y="2129623"/>
          <a:ext cx="685270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685270" y="20195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651456" y="2132686"/>
        <a:ext cx="34263" cy="34263"/>
      </dsp:txXfrm>
    </dsp:sp>
    <dsp:sp modelId="{32935BE0-54E6-714D-AFF9-A094E6A98C95}">
      <dsp:nvSpPr>
        <dsp:cNvPr id="0" name=""/>
        <dsp:cNvSpPr/>
      </dsp:nvSpPr>
      <dsp:spPr>
        <a:xfrm>
          <a:off x="4946813" y="1602063"/>
          <a:ext cx="2796842" cy="6955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kondisi</a:t>
          </a:r>
          <a:r>
            <a:rPr lang="en-US" sz="1600" kern="12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</a:t>
          </a:r>
          <a:r>
            <a:rPr lang="en-US" sz="1600" kern="12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pasien</a:t>
          </a:r>
          <a:r>
            <a:rPr lang="en-US" sz="1600" kern="12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yang </a:t>
          </a:r>
          <a:r>
            <a:rPr lang="en-US" sz="1600" kern="12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dibawa</a:t>
          </a:r>
          <a:r>
            <a:rPr lang="en-US" sz="1600" kern="12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</a:t>
          </a:r>
          <a:r>
            <a:rPr lang="en-US" sz="1600" kern="12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ke</a:t>
          </a:r>
          <a:r>
            <a:rPr lang="en-US" sz="1600" kern="12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</a:t>
          </a:r>
          <a:r>
            <a:rPr lang="en-US" sz="1600" kern="12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rumah</a:t>
          </a:r>
          <a:r>
            <a:rPr lang="en-US" sz="1600" kern="12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</a:t>
          </a:r>
          <a:r>
            <a:rPr lang="en-US" sz="1600" kern="12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setelah</a:t>
          </a:r>
          <a:r>
            <a:rPr lang="en-US" sz="1600" kern="12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</a:t>
          </a:r>
          <a:r>
            <a:rPr lang="en-US" sz="1600" kern="12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dari</a:t>
          </a:r>
          <a:r>
            <a:rPr lang="en-US" sz="1600" kern="12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</a:t>
          </a:r>
          <a:r>
            <a:rPr lang="en-US" sz="1600" kern="12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ruang</a:t>
          </a:r>
          <a:r>
            <a:rPr lang="en-US" sz="1600" kern="12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</a:t>
          </a:r>
          <a:r>
            <a:rPr lang="en-US" sz="1600" kern="12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dokter</a:t>
          </a:r>
          <a:r>
            <a:rPr lang="en-US" sz="1600" kern="12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(</a:t>
          </a:r>
          <a:r>
            <a:rPr lang="en-US" sz="1600" kern="12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hasil</a:t>
          </a:r>
          <a:r>
            <a:rPr lang="en-US" sz="1600" kern="12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</a:rPr>
            <a:t> diagnosis)</a:t>
          </a:r>
          <a:endParaRPr lang="en-US" sz="1600" kern="1200" dirty="0">
            <a:solidFill>
              <a:srgbClr val="000000"/>
            </a:solidFill>
          </a:endParaRPr>
        </a:p>
      </dsp:txBody>
      <dsp:txXfrm>
        <a:off x="4967185" y="1622435"/>
        <a:ext cx="2756098" cy="654818"/>
      </dsp:txXfrm>
    </dsp:sp>
    <dsp:sp modelId="{73CF34CC-AF2E-E746-9E98-24301D416122}">
      <dsp:nvSpPr>
        <dsp:cNvPr id="0" name=""/>
        <dsp:cNvSpPr/>
      </dsp:nvSpPr>
      <dsp:spPr>
        <a:xfrm rot="2142401">
          <a:off x="4325953" y="2529571"/>
          <a:ext cx="685270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685270" y="20195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651456" y="2532635"/>
        <a:ext cx="34263" cy="34263"/>
      </dsp:txXfrm>
    </dsp:sp>
    <dsp:sp modelId="{0F0813DA-FCB1-6347-9FF6-DBC133255B38}">
      <dsp:nvSpPr>
        <dsp:cNvPr id="0" name=""/>
        <dsp:cNvSpPr/>
      </dsp:nvSpPr>
      <dsp:spPr>
        <a:xfrm>
          <a:off x="4946813" y="2401959"/>
          <a:ext cx="2796842" cy="6955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hal</a:t>
          </a:r>
          <a:r>
            <a:rPr lang="en-US" sz="1600" kern="12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 yang </a:t>
          </a:r>
          <a:r>
            <a:rPr lang="en-US" sz="1600" kern="1200" dirty="0" err="1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dialami</a:t>
          </a:r>
          <a:r>
            <a:rPr lang="en-US" sz="1600" kern="1200" dirty="0" smtClean="0">
              <a:solidFill>
                <a:srgbClr val="000000"/>
              </a:solidFill>
              <a:latin typeface="Calibri" charset="0"/>
              <a:ea typeface="ＭＳ Ｐゴシック" charset="0"/>
              <a:cs typeface="Calibri" charset="0"/>
              <a:sym typeface="Wingdings" charset="0"/>
            </a:rPr>
            <a:t> organ</a:t>
          </a:r>
          <a:endParaRPr lang="en-US" sz="1600" kern="1200" dirty="0">
            <a:solidFill>
              <a:srgbClr val="000000"/>
            </a:solidFill>
          </a:endParaRPr>
        </a:p>
      </dsp:txBody>
      <dsp:txXfrm>
        <a:off x="4967185" y="2422331"/>
        <a:ext cx="2756098" cy="6548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3175"/>
            <a:ext cx="12198350" cy="6875463"/>
            <a:chOff x="0" y="3175"/>
            <a:chExt cx="12198350" cy="6875463"/>
          </a:xfrm>
        </p:grpSpPr>
        <p:sp>
          <p:nvSpPr>
            <p:cNvPr id="11" name="Freeform 5"/>
            <p:cNvSpPr>
              <a:spLocks noEditPoints="1"/>
            </p:cNvSpPr>
            <p:nvPr/>
          </p:nvSpPr>
          <p:spPr bwMode="auto">
            <a:xfrm>
              <a:off x="0" y="3175"/>
              <a:ext cx="12192000" cy="6862763"/>
            </a:xfrm>
            <a:custGeom>
              <a:avLst/>
              <a:gdLst/>
              <a:ahLst/>
              <a:cxnLst/>
              <a:rect l="0" t="0" r="r" b="b"/>
              <a:pathLst>
                <a:path w="3840" h="2160">
                  <a:moveTo>
                    <a:pt x="3150" y="26"/>
                  </a:moveTo>
                  <a:cubicBezTo>
                    <a:pt x="3150" y="29"/>
                    <a:pt x="3149" y="31"/>
                    <a:pt x="3148" y="33"/>
                  </a:cubicBezTo>
                  <a:cubicBezTo>
                    <a:pt x="3148" y="37"/>
                    <a:pt x="3143" y="35"/>
                    <a:pt x="3144" y="40"/>
                  </a:cubicBezTo>
                  <a:cubicBezTo>
                    <a:pt x="3141" y="44"/>
                    <a:pt x="3138" y="48"/>
                    <a:pt x="3136" y="54"/>
                  </a:cubicBezTo>
                  <a:cubicBezTo>
                    <a:pt x="3130" y="54"/>
                    <a:pt x="3133" y="63"/>
                    <a:pt x="3126" y="63"/>
                  </a:cubicBezTo>
                  <a:cubicBezTo>
                    <a:pt x="3126" y="70"/>
                    <a:pt x="3123" y="74"/>
                    <a:pt x="3118" y="77"/>
                  </a:cubicBezTo>
                  <a:cubicBezTo>
                    <a:pt x="3115" y="80"/>
                    <a:pt x="3116" y="87"/>
                    <a:pt x="3110" y="88"/>
                  </a:cubicBezTo>
                  <a:cubicBezTo>
                    <a:pt x="3111" y="92"/>
                    <a:pt x="3109" y="94"/>
                    <a:pt x="3107" y="95"/>
                  </a:cubicBezTo>
                  <a:cubicBezTo>
                    <a:pt x="3106" y="98"/>
                    <a:pt x="3105" y="100"/>
                    <a:pt x="3103" y="102"/>
                  </a:cubicBezTo>
                  <a:cubicBezTo>
                    <a:pt x="3098" y="111"/>
                    <a:pt x="3091" y="119"/>
                    <a:pt x="3087" y="129"/>
                  </a:cubicBezTo>
                  <a:cubicBezTo>
                    <a:pt x="3075" y="145"/>
                    <a:pt x="3066" y="164"/>
                    <a:pt x="3058" y="184"/>
                  </a:cubicBezTo>
                  <a:cubicBezTo>
                    <a:pt x="3056" y="188"/>
                    <a:pt x="3054" y="193"/>
                    <a:pt x="3053" y="197"/>
                  </a:cubicBezTo>
                  <a:cubicBezTo>
                    <a:pt x="3050" y="201"/>
                    <a:pt x="3051" y="210"/>
                    <a:pt x="3047" y="213"/>
                  </a:cubicBezTo>
                  <a:cubicBezTo>
                    <a:pt x="3045" y="217"/>
                    <a:pt x="3044" y="224"/>
                    <a:pt x="3042" y="229"/>
                  </a:cubicBezTo>
                  <a:cubicBezTo>
                    <a:pt x="3041" y="232"/>
                    <a:pt x="3039" y="233"/>
                    <a:pt x="3040" y="237"/>
                  </a:cubicBezTo>
                  <a:cubicBezTo>
                    <a:pt x="3040" y="240"/>
                    <a:pt x="3037" y="243"/>
                    <a:pt x="3041" y="244"/>
                  </a:cubicBezTo>
                  <a:cubicBezTo>
                    <a:pt x="3041" y="231"/>
                    <a:pt x="3050" y="226"/>
                    <a:pt x="3049" y="213"/>
                  </a:cubicBezTo>
                  <a:cubicBezTo>
                    <a:pt x="3057" y="206"/>
                    <a:pt x="3057" y="194"/>
                    <a:pt x="3063" y="186"/>
                  </a:cubicBezTo>
                  <a:cubicBezTo>
                    <a:pt x="3068" y="177"/>
                    <a:pt x="3071" y="166"/>
                    <a:pt x="3076" y="158"/>
                  </a:cubicBezTo>
                  <a:cubicBezTo>
                    <a:pt x="3082" y="150"/>
                    <a:pt x="3087" y="141"/>
                    <a:pt x="3092" y="131"/>
                  </a:cubicBezTo>
                  <a:cubicBezTo>
                    <a:pt x="3097" y="129"/>
                    <a:pt x="3097" y="123"/>
                    <a:pt x="3102" y="122"/>
                  </a:cubicBezTo>
                  <a:cubicBezTo>
                    <a:pt x="3102" y="119"/>
                    <a:pt x="3105" y="117"/>
                    <a:pt x="3103" y="113"/>
                  </a:cubicBezTo>
                  <a:cubicBezTo>
                    <a:pt x="3108" y="113"/>
                    <a:pt x="3108" y="109"/>
                    <a:pt x="3110" y="108"/>
                  </a:cubicBezTo>
                  <a:cubicBezTo>
                    <a:pt x="3109" y="101"/>
                    <a:pt x="3119" y="102"/>
                    <a:pt x="3117" y="94"/>
                  </a:cubicBezTo>
                  <a:cubicBezTo>
                    <a:pt x="3122" y="91"/>
                    <a:pt x="3124" y="87"/>
                    <a:pt x="3125" y="81"/>
                  </a:cubicBezTo>
                  <a:cubicBezTo>
                    <a:pt x="3133" y="75"/>
                    <a:pt x="3137" y="65"/>
                    <a:pt x="3143" y="57"/>
                  </a:cubicBezTo>
                  <a:cubicBezTo>
                    <a:pt x="3143" y="51"/>
                    <a:pt x="3151" y="50"/>
                    <a:pt x="3151" y="44"/>
                  </a:cubicBezTo>
                  <a:cubicBezTo>
                    <a:pt x="3155" y="40"/>
                    <a:pt x="3157" y="35"/>
                    <a:pt x="3159" y="30"/>
                  </a:cubicBezTo>
                  <a:cubicBezTo>
                    <a:pt x="3162" y="30"/>
                    <a:pt x="3164" y="29"/>
                    <a:pt x="3163" y="26"/>
                  </a:cubicBezTo>
                  <a:cubicBezTo>
                    <a:pt x="3166" y="25"/>
                    <a:pt x="3168" y="24"/>
                    <a:pt x="3167" y="21"/>
                  </a:cubicBezTo>
                  <a:cubicBezTo>
                    <a:pt x="3172" y="19"/>
                    <a:pt x="3172" y="13"/>
                    <a:pt x="3177" y="11"/>
                  </a:cubicBezTo>
                  <a:cubicBezTo>
                    <a:pt x="3177" y="5"/>
                    <a:pt x="3181" y="3"/>
                    <a:pt x="3185" y="0"/>
                  </a:cubicBezTo>
                  <a:cubicBezTo>
                    <a:pt x="3172" y="0"/>
                    <a:pt x="3172" y="0"/>
                    <a:pt x="3172" y="0"/>
                  </a:cubicBezTo>
                  <a:cubicBezTo>
                    <a:pt x="3171" y="1"/>
                    <a:pt x="3171" y="2"/>
                    <a:pt x="3170" y="3"/>
                  </a:cubicBezTo>
                  <a:cubicBezTo>
                    <a:pt x="3164" y="11"/>
                    <a:pt x="3161" y="22"/>
                    <a:pt x="3150" y="26"/>
                  </a:cubicBezTo>
                  <a:close/>
                  <a:moveTo>
                    <a:pt x="3022" y="73"/>
                  </a:moveTo>
                  <a:cubicBezTo>
                    <a:pt x="3020" y="92"/>
                    <a:pt x="3018" y="104"/>
                    <a:pt x="3017" y="128"/>
                  </a:cubicBezTo>
                  <a:cubicBezTo>
                    <a:pt x="3018" y="137"/>
                    <a:pt x="3018" y="146"/>
                    <a:pt x="3019" y="156"/>
                  </a:cubicBezTo>
                  <a:cubicBezTo>
                    <a:pt x="3015" y="171"/>
                    <a:pt x="3016" y="181"/>
                    <a:pt x="3013" y="196"/>
                  </a:cubicBezTo>
                  <a:cubicBezTo>
                    <a:pt x="3014" y="201"/>
                    <a:pt x="3015" y="208"/>
                    <a:pt x="3012" y="211"/>
                  </a:cubicBezTo>
                  <a:cubicBezTo>
                    <a:pt x="3017" y="211"/>
                    <a:pt x="3017" y="216"/>
                    <a:pt x="3017" y="222"/>
                  </a:cubicBezTo>
                  <a:cubicBezTo>
                    <a:pt x="3016" y="230"/>
                    <a:pt x="3016" y="239"/>
                    <a:pt x="3017" y="250"/>
                  </a:cubicBezTo>
                  <a:cubicBezTo>
                    <a:pt x="3017" y="255"/>
                    <a:pt x="3014" y="257"/>
                    <a:pt x="3016" y="263"/>
                  </a:cubicBezTo>
                  <a:cubicBezTo>
                    <a:pt x="3017" y="268"/>
                    <a:pt x="3014" y="278"/>
                    <a:pt x="3019" y="278"/>
                  </a:cubicBezTo>
                  <a:cubicBezTo>
                    <a:pt x="3019" y="253"/>
                    <a:pt x="3022" y="230"/>
                    <a:pt x="3023" y="206"/>
                  </a:cubicBezTo>
                  <a:cubicBezTo>
                    <a:pt x="3026" y="204"/>
                    <a:pt x="3025" y="199"/>
                    <a:pt x="3026" y="195"/>
                  </a:cubicBezTo>
                  <a:cubicBezTo>
                    <a:pt x="3028" y="192"/>
                    <a:pt x="3028" y="186"/>
                    <a:pt x="3030" y="184"/>
                  </a:cubicBezTo>
                  <a:cubicBezTo>
                    <a:pt x="3028" y="172"/>
                    <a:pt x="3035" y="169"/>
                    <a:pt x="3032" y="157"/>
                  </a:cubicBezTo>
                  <a:cubicBezTo>
                    <a:pt x="3040" y="153"/>
                    <a:pt x="3037" y="139"/>
                    <a:pt x="3044" y="134"/>
                  </a:cubicBezTo>
                  <a:cubicBezTo>
                    <a:pt x="3044" y="124"/>
                    <a:pt x="3052" y="120"/>
                    <a:pt x="3053" y="110"/>
                  </a:cubicBezTo>
                  <a:cubicBezTo>
                    <a:pt x="3055" y="106"/>
                    <a:pt x="3059" y="104"/>
                    <a:pt x="3059" y="98"/>
                  </a:cubicBezTo>
                  <a:cubicBezTo>
                    <a:pt x="3062" y="96"/>
                    <a:pt x="3065" y="93"/>
                    <a:pt x="3067" y="89"/>
                  </a:cubicBezTo>
                  <a:cubicBezTo>
                    <a:pt x="3065" y="82"/>
                    <a:pt x="3073" y="84"/>
                    <a:pt x="3070" y="76"/>
                  </a:cubicBezTo>
                  <a:cubicBezTo>
                    <a:pt x="3074" y="73"/>
                    <a:pt x="3077" y="70"/>
                    <a:pt x="3078" y="66"/>
                  </a:cubicBezTo>
                  <a:cubicBezTo>
                    <a:pt x="3083" y="65"/>
                    <a:pt x="3079" y="56"/>
                    <a:pt x="3086" y="57"/>
                  </a:cubicBezTo>
                  <a:cubicBezTo>
                    <a:pt x="3087" y="52"/>
                    <a:pt x="3091" y="50"/>
                    <a:pt x="3092" y="46"/>
                  </a:cubicBezTo>
                  <a:cubicBezTo>
                    <a:pt x="3093" y="41"/>
                    <a:pt x="3099" y="41"/>
                    <a:pt x="3098" y="34"/>
                  </a:cubicBezTo>
                  <a:cubicBezTo>
                    <a:pt x="3101" y="34"/>
                    <a:pt x="3103" y="33"/>
                    <a:pt x="3102" y="30"/>
                  </a:cubicBezTo>
                  <a:cubicBezTo>
                    <a:pt x="3102" y="27"/>
                    <a:pt x="3106" y="28"/>
                    <a:pt x="3106" y="25"/>
                  </a:cubicBezTo>
                  <a:cubicBezTo>
                    <a:pt x="3112" y="18"/>
                    <a:pt x="3117" y="9"/>
                    <a:pt x="3122" y="0"/>
                  </a:cubicBezTo>
                  <a:cubicBezTo>
                    <a:pt x="3111" y="0"/>
                    <a:pt x="3111" y="0"/>
                    <a:pt x="3111" y="0"/>
                  </a:cubicBezTo>
                  <a:cubicBezTo>
                    <a:pt x="3111" y="1"/>
                    <a:pt x="3111" y="2"/>
                    <a:pt x="3111" y="3"/>
                  </a:cubicBezTo>
                  <a:cubicBezTo>
                    <a:pt x="3107" y="7"/>
                    <a:pt x="3103" y="12"/>
                    <a:pt x="3101" y="19"/>
                  </a:cubicBezTo>
                  <a:cubicBezTo>
                    <a:pt x="3095" y="21"/>
                    <a:pt x="3096" y="29"/>
                    <a:pt x="3089" y="31"/>
                  </a:cubicBezTo>
                  <a:cubicBezTo>
                    <a:pt x="3089" y="38"/>
                    <a:pt x="3082" y="39"/>
                    <a:pt x="3084" y="46"/>
                  </a:cubicBezTo>
                  <a:cubicBezTo>
                    <a:pt x="3077" y="47"/>
                    <a:pt x="3080" y="56"/>
                    <a:pt x="3073" y="56"/>
                  </a:cubicBezTo>
                  <a:cubicBezTo>
                    <a:pt x="3073" y="69"/>
                    <a:pt x="3062" y="72"/>
                    <a:pt x="3060" y="83"/>
                  </a:cubicBezTo>
                  <a:cubicBezTo>
                    <a:pt x="3053" y="82"/>
                    <a:pt x="3062" y="78"/>
                    <a:pt x="3059" y="74"/>
                  </a:cubicBezTo>
                  <a:cubicBezTo>
                    <a:pt x="3063" y="74"/>
                    <a:pt x="3060" y="67"/>
                    <a:pt x="3063" y="65"/>
                  </a:cubicBezTo>
                  <a:cubicBezTo>
                    <a:pt x="3064" y="58"/>
                    <a:pt x="3069" y="55"/>
                    <a:pt x="3068" y="47"/>
                  </a:cubicBezTo>
                  <a:cubicBezTo>
                    <a:pt x="3078" y="40"/>
                    <a:pt x="3079" y="26"/>
                    <a:pt x="3086" y="16"/>
                  </a:cubicBezTo>
                  <a:cubicBezTo>
                    <a:pt x="3090" y="12"/>
                    <a:pt x="3091" y="5"/>
                    <a:pt x="3095" y="0"/>
                  </a:cubicBezTo>
                  <a:cubicBezTo>
                    <a:pt x="3085" y="0"/>
                    <a:pt x="3085" y="0"/>
                    <a:pt x="3085" y="0"/>
                  </a:cubicBezTo>
                  <a:cubicBezTo>
                    <a:pt x="3085" y="0"/>
                    <a:pt x="3085" y="0"/>
                    <a:pt x="3085" y="0"/>
                  </a:cubicBezTo>
                  <a:cubicBezTo>
                    <a:pt x="3082" y="1"/>
                    <a:pt x="3084" y="7"/>
                    <a:pt x="3081" y="7"/>
                  </a:cubicBezTo>
                  <a:cubicBezTo>
                    <a:pt x="3079" y="13"/>
                    <a:pt x="3075" y="16"/>
                    <a:pt x="3075" y="23"/>
                  </a:cubicBezTo>
                  <a:cubicBezTo>
                    <a:pt x="3071" y="26"/>
                    <a:pt x="3071" y="33"/>
                    <a:pt x="3068" y="37"/>
                  </a:cubicBezTo>
                  <a:cubicBezTo>
                    <a:pt x="3070" y="45"/>
                    <a:pt x="3060" y="44"/>
                    <a:pt x="3062" y="52"/>
                  </a:cubicBezTo>
                  <a:cubicBezTo>
                    <a:pt x="3058" y="55"/>
                    <a:pt x="3058" y="62"/>
                    <a:pt x="3057" y="68"/>
                  </a:cubicBezTo>
                  <a:cubicBezTo>
                    <a:pt x="3053" y="72"/>
                    <a:pt x="3053" y="80"/>
                    <a:pt x="3051" y="86"/>
                  </a:cubicBezTo>
                  <a:cubicBezTo>
                    <a:pt x="3046" y="88"/>
                    <a:pt x="3049" y="97"/>
                    <a:pt x="3046" y="101"/>
                  </a:cubicBezTo>
                  <a:cubicBezTo>
                    <a:pt x="3042" y="112"/>
                    <a:pt x="3040" y="124"/>
                    <a:pt x="3035" y="133"/>
                  </a:cubicBezTo>
                  <a:cubicBezTo>
                    <a:pt x="3028" y="154"/>
                    <a:pt x="3022" y="176"/>
                    <a:pt x="3020" y="202"/>
                  </a:cubicBezTo>
                  <a:cubicBezTo>
                    <a:pt x="3014" y="200"/>
                    <a:pt x="3019" y="190"/>
                    <a:pt x="3019" y="186"/>
                  </a:cubicBezTo>
                  <a:cubicBezTo>
                    <a:pt x="3018" y="179"/>
                    <a:pt x="3022" y="177"/>
                    <a:pt x="3020" y="169"/>
                  </a:cubicBezTo>
                  <a:cubicBezTo>
                    <a:pt x="3025" y="167"/>
                    <a:pt x="3021" y="158"/>
                    <a:pt x="3026" y="155"/>
                  </a:cubicBezTo>
                  <a:cubicBezTo>
                    <a:pt x="3024" y="148"/>
                    <a:pt x="3027" y="145"/>
                    <a:pt x="3029" y="140"/>
                  </a:cubicBezTo>
                  <a:cubicBezTo>
                    <a:pt x="3028" y="127"/>
                    <a:pt x="3035" y="121"/>
                    <a:pt x="3035" y="109"/>
                  </a:cubicBezTo>
                  <a:cubicBezTo>
                    <a:pt x="3038" y="105"/>
                    <a:pt x="3038" y="98"/>
                    <a:pt x="3041" y="95"/>
                  </a:cubicBezTo>
                  <a:cubicBezTo>
                    <a:pt x="3038" y="86"/>
                    <a:pt x="3045" y="86"/>
                    <a:pt x="3044" y="80"/>
                  </a:cubicBezTo>
                  <a:cubicBezTo>
                    <a:pt x="3047" y="70"/>
                    <a:pt x="3049" y="60"/>
                    <a:pt x="3053" y="51"/>
                  </a:cubicBezTo>
                  <a:cubicBezTo>
                    <a:pt x="3054" y="39"/>
                    <a:pt x="3059" y="31"/>
                    <a:pt x="3062" y="22"/>
                  </a:cubicBezTo>
                  <a:cubicBezTo>
                    <a:pt x="3064" y="13"/>
                    <a:pt x="3069" y="8"/>
                    <a:pt x="3072" y="0"/>
                  </a:cubicBezTo>
                  <a:cubicBezTo>
                    <a:pt x="3062" y="0"/>
                    <a:pt x="3062" y="0"/>
                    <a:pt x="3062" y="0"/>
                  </a:cubicBezTo>
                  <a:cubicBezTo>
                    <a:pt x="3061" y="3"/>
                    <a:pt x="3059" y="5"/>
                    <a:pt x="3057" y="7"/>
                  </a:cubicBezTo>
                  <a:cubicBezTo>
                    <a:pt x="3057" y="16"/>
                    <a:pt x="3053" y="21"/>
                    <a:pt x="3049" y="27"/>
                  </a:cubicBezTo>
                  <a:cubicBezTo>
                    <a:pt x="3048" y="47"/>
                    <a:pt x="3041" y="63"/>
                    <a:pt x="3038" y="82"/>
                  </a:cubicBezTo>
                  <a:cubicBezTo>
                    <a:pt x="3035" y="85"/>
                    <a:pt x="3034" y="90"/>
                    <a:pt x="3035" y="96"/>
                  </a:cubicBezTo>
                  <a:cubicBezTo>
                    <a:pt x="3032" y="99"/>
                    <a:pt x="3031" y="104"/>
                    <a:pt x="3031" y="109"/>
                  </a:cubicBezTo>
                  <a:cubicBezTo>
                    <a:pt x="3027" y="111"/>
                    <a:pt x="3030" y="119"/>
                    <a:pt x="3025" y="120"/>
                  </a:cubicBezTo>
                  <a:cubicBezTo>
                    <a:pt x="3027" y="127"/>
                    <a:pt x="3022" y="127"/>
                    <a:pt x="3024" y="134"/>
                  </a:cubicBezTo>
                  <a:cubicBezTo>
                    <a:pt x="3017" y="130"/>
                    <a:pt x="3026" y="123"/>
                    <a:pt x="3023" y="116"/>
                  </a:cubicBezTo>
                  <a:cubicBezTo>
                    <a:pt x="3021" y="108"/>
                    <a:pt x="3025" y="106"/>
                    <a:pt x="3024" y="99"/>
                  </a:cubicBezTo>
                  <a:cubicBezTo>
                    <a:pt x="3025" y="87"/>
                    <a:pt x="3029" y="77"/>
                    <a:pt x="3030" y="65"/>
                  </a:cubicBezTo>
                  <a:cubicBezTo>
                    <a:pt x="3033" y="61"/>
                    <a:pt x="3036" y="57"/>
                    <a:pt x="3036" y="50"/>
                  </a:cubicBezTo>
                  <a:cubicBezTo>
                    <a:pt x="3037" y="45"/>
                    <a:pt x="3042" y="43"/>
                    <a:pt x="3041" y="36"/>
                  </a:cubicBezTo>
                  <a:cubicBezTo>
                    <a:pt x="3045" y="27"/>
                    <a:pt x="3048" y="18"/>
                    <a:pt x="3050" y="7"/>
                  </a:cubicBezTo>
                  <a:cubicBezTo>
                    <a:pt x="3051" y="5"/>
                    <a:pt x="3052" y="3"/>
                    <a:pt x="3053" y="0"/>
                  </a:cubicBezTo>
                  <a:cubicBezTo>
                    <a:pt x="3045" y="0"/>
                    <a:pt x="3045" y="0"/>
                    <a:pt x="3045" y="0"/>
                  </a:cubicBezTo>
                  <a:cubicBezTo>
                    <a:pt x="3044" y="9"/>
                    <a:pt x="3040" y="15"/>
                    <a:pt x="3038" y="23"/>
                  </a:cubicBezTo>
                  <a:cubicBezTo>
                    <a:pt x="3037" y="33"/>
                    <a:pt x="3033" y="40"/>
                    <a:pt x="3031" y="48"/>
                  </a:cubicBezTo>
                  <a:cubicBezTo>
                    <a:pt x="3030" y="52"/>
                    <a:pt x="3028" y="56"/>
                    <a:pt x="3028" y="61"/>
                  </a:cubicBezTo>
                  <a:cubicBezTo>
                    <a:pt x="3023" y="62"/>
                    <a:pt x="3026" y="71"/>
                    <a:pt x="3022" y="73"/>
                  </a:cubicBezTo>
                  <a:close/>
                  <a:moveTo>
                    <a:pt x="3116" y="46"/>
                  </a:moveTo>
                  <a:cubicBezTo>
                    <a:pt x="3116" y="49"/>
                    <a:pt x="3113" y="49"/>
                    <a:pt x="3112" y="51"/>
                  </a:cubicBezTo>
                  <a:cubicBezTo>
                    <a:pt x="3112" y="53"/>
                    <a:pt x="3110" y="54"/>
                    <a:pt x="3108" y="56"/>
                  </a:cubicBezTo>
                  <a:cubicBezTo>
                    <a:pt x="3108" y="57"/>
                    <a:pt x="3108" y="60"/>
                    <a:pt x="3106" y="60"/>
                  </a:cubicBezTo>
                  <a:cubicBezTo>
                    <a:pt x="3103" y="60"/>
                    <a:pt x="3105" y="64"/>
                    <a:pt x="3102" y="65"/>
                  </a:cubicBezTo>
                  <a:cubicBezTo>
                    <a:pt x="3101" y="69"/>
                    <a:pt x="3099" y="72"/>
                    <a:pt x="3094" y="74"/>
                  </a:cubicBezTo>
                  <a:cubicBezTo>
                    <a:pt x="3096" y="86"/>
                    <a:pt x="3084" y="85"/>
                    <a:pt x="3085" y="97"/>
                  </a:cubicBezTo>
                  <a:cubicBezTo>
                    <a:pt x="3077" y="100"/>
                    <a:pt x="3078" y="112"/>
                    <a:pt x="3069" y="115"/>
                  </a:cubicBezTo>
                  <a:cubicBezTo>
                    <a:pt x="3069" y="121"/>
                    <a:pt x="3070" y="126"/>
                    <a:pt x="3065" y="126"/>
                  </a:cubicBezTo>
                  <a:cubicBezTo>
                    <a:pt x="3065" y="132"/>
                    <a:pt x="3062" y="134"/>
                    <a:pt x="3059" y="138"/>
                  </a:cubicBezTo>
                  <a:cubicBezTo>
                    <a:pt x="3059" y="148"/>
                    <a:pt x="3051" y="151"/>
                    <a:pt x="3050" y="160"/>
                  </a:cubicBezTo>
                  <a:cubicBezTo>
                    <a:pt x="3046" y="167"/>
                    <a:pt x="3042" y="174"/>
                    <a:pt x="3041" y="183"/>
                  </a:cubicBezTo>
                  <a:cubicBezTo>
                    <a:pt x="3037" y="185"/>
                    <a:pt x="3039" y="192"/>
                    <a:pt x="3037" y="196"/>
                  </a:cubicBezTo>
                  <a:cubicBezTo>
                    <a:pt x="3033" y="198"/>
                    <a:pt x="3037" y="206"/>
                    <a:pt x="3031" y="207"/>
                  </a:cubicBezTo>
                  <a:cubicBezTo>
                    <a:pt x="3031" y="218"/>
                    <a:pt x="3032" y="218"/>
                    <a:pt x="3031" y="227"/>
                  </a:cubicBezTo>
                  <a:cubicBezTo>
                    <a:pt x="3028" y="229"/>
                    <a:pt x="3027" y="232"/>
                    <a:pt x="3027" y="236"/>
                  </a:cubicBezTo>
                  <a:cubicBezTo>
                    <a:pt x="3028" y="240"/>
                    <a:pt x="3021" y="246"/>
                    <a:pt x="3028" y="247"/>
                  </a:cubicBezTo>
                  <a:cubicBezTo>
                    <a:pt x="3030" y="235"/>
                    <a:pt x="3035" y="226"/>
                    <a:pt x="3036" y="214"/>
                  </a:cubicBezTo>
                  <a:cubicBezTo>
                    <a:pt x="3034" y="205"/>
                    <a:pt x="3043" y="206"/>
                    <a:pt x="3039" y="196"/>
                  </a:cubicBezTo>
                  <a:cubicBezTo>
                    <a:pt x="3044" y="193"/>
                    <a:pt x="3046" y="187"/>
                    <a:pt x="3047" y="180"/>
                  </a:cubicBezTo>
                  <a:cubicBezTo>
                    <a:pt x="3048" y="174"/>
                    <a:pt x="3053" y="171"/>
                    <a:pt x="3055" y="166"/>
                  </a:cubicBezTo>
                  <a:cubicBezTo>
                    <a:pt x="3058" y="162"/>
                    <a:pt x="3057" y="155"/>
                    <a:pt x="3063" y="153"/>
                  </a:cubicBezTo>
                  <a:cubicBezTo>
                    <a:pt x="3066" y="142"/>
                    <a:pt x="3070" y="131"/>
                    <a:pt x="3078" y="123"/>
                  </a:cubicBezTo>
                  <a:cubicBezTo>
                    <a:pt x="3082" y="113"/>
                    <a:pt x="3087" y="104"/>
                    <a:pt x="3094" y="96"/>
                  </a:cubicBezTo>
                  <a:cubicBezTo>
                    <a:pt x="3094" y="93"/>
                    <a:pt x="3096" y="91"/>
                    <a:pt x="3100" y="91"/>
                  </a:cubicBezTo>
                  <a:cubicBezTo>
                    <a:pt x="3099" y="87"/>
                    <a:pt x="3100" y="84"/>
                    <a:pt x="3101" y="82"/>
                  </a:cubicBezTo>
                  <a:cubicBezTo>
                    <a:pt x="3103" y="76"/>
                    <a:pt x="3111" y="76"/>
                    <a:pt x="3111" y="68"/>
                  </a:cubicBezTo>
                  <a:cubicBezTo>
                    <a:pt x="3119" y="61"/>
                    <a:pt x="3122" y="50"/>
                    <a:pt x="3129" y="43"/>
                  </a:cubicBezTo>
                  <a:cubicBezTo>
                    <a:pt x="3138" y="36"/>
                    <a:pt x="3139" y="23"/>
                    <a:pt x="3149" y="18"/>
                  </a:cubicBezTo>
                  <a:cubicBezTo>
                    <a:pt x="3152" y="11"/>
                    <a:pt x="3156" y="6"/>
                    <a:pt x="3160" y="0"/>
                  </a:cubicBezTo>
                  <a:cubicBezTo>
                    <a:pt x="3150" y="0"/>
                    <a:pt x="3150" y="0"/>
                    <a:pt x="3150" y="0"/>
                  </a:cubicBezTo>
                  <a:cubicBezTo>
                    <a:pt x="3145" y="6"/>
                    <a:pt x="3139" y="11"/>
                    <a:pt x="3136" y="19"/>
                  </a:cubicBezTo>
                  <a:cubicBezTo>
                    <a:pt x="3131" y="24"/>
                    <a:pt x="3130" y="33"/>
                    <a:pt x="3122" y="37"/>
                  </a:cubicBezTo>
                  <a:cubicBezTo>
                    <a:pt x="3122" y="42"/>
                    <a:pt x="3117" y="42"/>
                    <a:pt x="3116" y="46"/>
                  </a:cubicBezTo>
                  <a:close/>
                  <a:moveTo>
                    <a:pt x="3177" y="40"/>
                  </a:moveTo>
                  <a:cubicBezTo>
                    <a:pt x="3172" y="44"/>
                    <a:pt x="3174" y="55"/>
                    <a:pt x="3165" y="56"/>
                  </a:cubicBezTo>
                  <a:cubicBezTo>
                    <a:pt x="3164" y="64"/>
                    <a:pt x="3156" y="65"/>
                    <a:pt x="3155" y="74"/>
                  </a:cubicBezTo>
                  <a:cubicBezTo>
                    <a:pt x="3149" y="73"/>
                    <a:pt x="3152" y="79"/>
                    <a:pt x="3149" y="81"/>
                  </a:cubicBezTo>
                  <a:cubicBezTo>
                    <a:pt x="3146" y="83"/>
                    <a:pt x="3143" y="85"/>
                    <a:pt x="3143" y="90"/>
                  </a:cubicBezTo>
                  <a:cubicBezTo>
                    <a:pt x="3140" y="92"/>
                    <a:pt x="3138" y="94"/>
                    <a:pt x="3137" y="97"/>
                  </a:cubicBezTo>
                  <a:cubicBezTo>
                    <a:pt x="3130" y="96"/>
                    <a:pt x="3135" y="105"/>
                    <a:pt x="3129" y="104"/>
                  </a:cubicBezTo>
                  <a:cubicBezTo>
                    <a:pt x="3128" y="108"/>
                    <a:pt x="3126" y="110"/>
                    <a:pt x="3123" y="111"/>
                  </a:cubicBezTo>
                  <a:cubicBezTo>
                    <a:pt x="3120" y="114"/>
                    <a:pt x="3119" y="117"/>
                    <a:pt x="3117" y="121"/>
                  </a:cubicBezTo>
                  <a:cubicBezTo>
                    <a:pt x="3112" y="125"/>
                    <a:pt x="3109" y="131"/>
                    <a:pt x="3105" y="137"/>
                  </a:cubicBezTo>
                  <a:cubicBezTo>
                    <a:pt x="3100" y="150"/>
                    <a:pt x="3089" y="160"/>
                    <a:pt x="3084" y="173"/>
                  </a:cubicBezTo>
                  <a:cubicBezTo>
                    <a:pt x="3080" y="178"/>
                    <a:pt x="3074" y="182"/>
                    <a:pt x="3074" y="191"/>
                  </a:cubicBezTo>
                  <a:cubicBezTo>
                    <a:pt x="3069" y="196"/>
                    <a:pt x="3065" y="202"/>
                    <a:pt x="3064" y="209"/>
                  </a:cubicBezTo>
                  <a:cubicBezTo>
                    <a:pt x="3061" y="210"/>
                    <a:pt x="3060" y="214"/>
                    <a:pt x="3061" y="218"/>
                  </a:cubicBezTo>
                  <a:cubicBezTo>
                    <a:pt x="3059" y="222"/>
                    <a:pt x="3058" y="225"/>
                    <a:pt x="3055" y="228"/>
                  </a:cubicBezTo>
                  <a:cubicBezTo>
                    <a:pt x="3052" y="235"/>
                    <a:pt x="3053" y="245"/>
                    <a:pt x="3048" y="250"/>
                  </a:cubicBezTo>
                  <a:cubicBezTo>
                    <a:pt x="3044" y="256"/>
                    <a:pt x="3048" y="268"/>
                    <a:pt x="3040" y="270"/>
                  </a:cubicBezTo>
                  <a:cubicBezTo>
                    <a:pt x="3040" y="279"/>
                    <a:pt x="3038" y="286"/>
                    <a:pt x="3035" y="292"/>
                  </a:cubicBezTo>
                  <a:cubicBezTo>
                    <a:pt x="3033" y="309"/>
                    <a:pt x="3031" y="325"/>
                    <a:pt x="3028" y="341"/>
                  </a:cubicBezTo>
                  <a:cubicBezTo>
                    <a:pt x="3036" y="343"/>
                    <a:pt x="3029" y="331"/>
                    <a:pt x="3034" y="330"/>
                  </a:cubicBezTo>
                  <a:cubicBezTo>
                    <a:pt x="3033" y="323"/>
                    <a:pt x="3037" y="320"/>
                    <a:pt x="3034" y="312"/>
                  </a:cubicBezTo>
                  <a:cubicBezTo>
                    <a:pt x="3039" y="310"/>
                    <a:pt x="3035" y="301"/>
                    <a:pt x="3040" y="299"/>
                  </a:cubicBezTo>
                  <a:cubicBezTo>
                    <a:pt x="3039" y="292"/>
                    <a:pt x="3042" y="288"/>
                    <a:pt x="3043" y="283"/>
                  </a:cubicBezTo>
                  <a:cubicBezTo>
                    <a:pt x="3046" y="274"/>
                    <a:pt x="3047" y="263"/>
                    <a:pt x="3052" y="256"/>
                  </a:cubicBezTo>
                  <a:cubicBezTo>
                    <a:pt x="3056" y="253"/>
                    <a:pt x="3052" y="243"/>
                    <a:pt x="3058" y="243"/>
                  </a:cubicBezTo>
                  <a:cubicBezTo>
                    <a:pt x="3059" y="238"/>
                    <a:pt x="3058" y="231"/>
                    <a:pt x="3064" y="229"/>
                  </a:cubicBezTo>
                  <a:cubicBezTo>
                    <a:pt x="3066" y="220"/>
                    <a:pt x="3068" y="210"/>
                    <a:pt x="3075" y="204"/>
                  </a:cubicBezTo>
                  <a:cubicBezTo>
                    <a:pt x="3075" y="199"/>
                    <a:pt x="3081" y="197"/>
                    <a:pt x="3081" y="191"/>
                  </a:cubicBezTo>
                  <a:cubicBezTo>
                    <a:pt x="3084" y="187"/>
                    <a:pt x="3087" y="184"/>
                    <a:pt x="3089" y="179"/>
                  </a:cubicBezTo>
                  <a:cubicBezTo>
                    <a:pt x="3095" y="173"/>
                    <a:pt x="3097" y="163"/>
                    <a:pt x="3104" y="156"/>
                  </a:cubicBezTo>
                  <a:cubicBezTo>
                    <a:pt x="3107" y="146"/>
                    <a:pt x="3116" y="142"/>
                    <a:pt x="3118" y="131"/>
                  </a:cubicBezTo>
                  <a:cubicBezTo>
                    <a:pt x="3124" y="131"/>
                    <a:pt x="3123" y="135"/>
                    <a:pt x="3127" y="131"/>
                  </a:cubicBezTo>
                  <a:cubicBezTo>
                    <a:pt x="3124" y="120"/>
                    <a:pt x="3132" y="119"/>
                    <a:pt x="3134" y="113"/>
                  </a:cubicBezTo>
                  <a:cubicBezTo>
                    <a:pt x="3139" y="113"/>
                    <a:pt x="3136" y="106"/>
                    <a:pt x="3140" y="106"/>
                  </a:cubicBezTo>
                  <a:cubicBezTo>
                    <a:pt x="3145" y="105"/>
                    <a:pt x="3144" y="100"/>
                    <a:pt x="3148" y="99"/>
                  </a:cubicBezTo>
                  <a:cubicBezTo>
                    <a:pt x="3145" y="92"/>
                    <a:pt x="3155" y="96"/>
                    <a:pt x="3152" y="90"/>
                  </a:cubicBezTo>
                  <a:cubicBezTo>
                    <a:pt x="3157" y="89"/>
                    <a:pt x="3156" y="83"/>
                    <a:pt x="3160" y="83"/>
                  </a:cubicBezTo>
                  <a:cubicBezTo>
                    <a:pt x="3161" y="79"/>
                    <a:pt x="3163" y="77"/>
                    <a:pt x="3164" y="74"/>
                  </a:cubicBezTo>
                  <a:cubicBezTo>
                    <a:pt x="3170" y="74"/>
                    <a:pt x="3165" y="65"/>
                    <a:pt x="3172" y="66"/>
                  </a:cubicBezTo>
                  <a:cubicBezTo>
                    <a:pt x="3173" y="58"/>
                    <a:pt x="3181" y="56"/>
                    <a:pt x="3182" y="48"/>
                  </a:cubicBezTo>
                  <a:cubicBezTo>
                    <a:pt x="3188" y="45"/>
                    <a:pt x="3190" y="38"/>
                    <a:pt x="3196" y="34"/>
                  </a:cubicBezTo>
                  <a:cubicBezTo>
                    <a:pt x="3199" y="27"/>
                    <a:pt x="3206" y="25"/>
                    <a:pt x="3208" y="18"/>
                  </a:cubicBezTo>
                  <a:cubicBezTo>
                    <a:pt x="3211" y="16"/>
                    <a:pt x="3213" y="14"/>
                    <a:pt x="3214" y="11"/>
                  </a:cubicBezTo>
                  <a:cubicBezTo>
                    <a:pt x="3215" y="7"/>
                    <a:pt x="3223" y="9"/>
                    <a:pt x="3220" y="2"/>
                  </a:cubicBezTo>
                  <a:cubicBezTo>
                    <a:pt x="3221" y="1"/>
                    <a:pt x="3222" y="1"/>
                    <a:pt x="3222" y="0"/>
                  </a:cubicBezTo>
                  <a:cubicBezTo>
                    <a:pt x="3210" y="0"/>
                    <a:pt x="3210" y="0"/>
                    <a:pt x="3210" y="0"/>
                  </a:cubicBezTo>
                  <a:cubicBezTo>
                    <a:pt x="3209" y="3"/>
                    <a:pt x="3209" y="7"/>
                    <a:pt x="3205" y="7"/>
                  </a:cubicBezTo>
                  <a:cubicBezTo>
                    <a:pt x="3202" y="10"/>
                    <a:pt x="3203" y="16"/>
                    <a:pt x="3200" y="19"/>
                  </a:cubicBezTo>
                  <a:cubicBezTo>
                    <a:pt x="3196" y="23"/>
                    <a:pt x="3190" y="24"/>
                    <a:pt x="3189" y="30"/>
                  </a:cubicBezTo>
                  <a:cubicBezTo>
                    <a:pt x="3184" y="32"/>
                    <a:pt x="3182" y="37"/>
                    <a:pt x="3177" y="40"/>
                  </a:cubicBezTo>
                  <a:close/>
                  <a:moveTo>
                    <a:pt x="3014" y="80"/>
                  </a:moveTo>
                  <a:cubicBezTo>
                    <a:pt x="3011" y="54"/>
                    <a:pt x="3017" y="36"/>
                    <a:pt x="3018" y="14"/>
                  </a:cubicBezTo>
                  <a:cubicBezTo>
                    <a:pt x="3022" y="13"/>
                    <a:pt x="3019" y="6"/>
                    <a:pt x="3022" y="5"/>
                  </a:cubicBezTo>
                  <a:cubicBezTo>
                    <a:pt x="3023" y="4"/>
                    <a:pt x="3024" y="2"/>
                    <a:pt x="3025" y="0"/>
                  </a:cubicBezTo>
                  <a:cubicBezTo>
                    <a:pt x="3015" y="0"/>
                    <a:pt x="3015" y="0"/>
                    <a:pt x="3015" y="0"/>
                  </a:cubicBezTo>
                  <a:cubicBezTo>
                    <a:pt x="3012" y="6"/>
                    <a:pt x="3014" y="15"/>
                    <a:pt x="3009" y="19"/>
                  </a:cubicBezTo>
                  <a:cubicBezTo>
                    <a:pt x="3009" y="31"/>
                    <a:pt x="3009" y="44"/>
                    <a:pt x="3008" y="56"/>
                  </a:cubicBezTo>
                  <a:cubicBezTo>
                    <a:pt x="3008" y="60"/>
                    <a:pt x="3008" y="65"/>
                    <a:pt x="3009" y="69"/>
                  </a:cubicBezTo>
                  <a:cubicBezTo>
                    <a:pt x="3010" y="73"/>
                    <a:pt x="3007" y="82"/>
                    <a:pt x="3014" y="80"/>
                  </a:cubicBezTo>
                  <a:close/>
                  <a:moveTo>
                    <a:pt x="2154" y="176"/>
                  </a:moveTo>
                  <a:cubicBezTo>
                    <a:pt x="2152" y="182"/>
                    <a:pt x="2146" y="191"/>
                    <a:pt x="2153" y="194"/>
                  </a:cubicBezTo>
                  <a:cubicBezTo>
                    <a:pt x="2159" y="188"/>
                    <a:pt x="2164" y="180"/>
                    <a:pt x="2169" y="171"/>
                  </a:cubicBezTo>
                  <a:cubicBezTo>
                    <a:pt x="2175" y="150"/>
                    <a:pt x="2180" y="133"/>
                    <a:pt x="2186" y="119"/>
                  </a:cubicBezTo>
                  <a:cubicBezTo>
                    <a:pt x="2187" y="111"/>
                    <a:pt x="2188" y="103"/>
                    <a:pt x="2192" y="94"/>
                  </a:cubicBezTo>
                  <a:cubicBezTo>
                    <a:pt x="2190" y="89"/>
                    <a:pt x="2193" y="91"/>
                    <a:pt x="2194" y="85"/>
                  </a:cubicBezTo>
                  <a:cubicBezTo>
                    <a:pt x="2196" y="81"/>
                    <a:pt x="2197" y="76"/>
                    <a:pt x="2199" y="71"/>
                  </a:cubicBezTo>
                  <a:cubicBezTo>
                    <a:pt x="2200" y="47"/>
                    <a:pt x="2202" y="27"/>
                    <a:pt x="2205" y="0"/>
                  </a:cubicBezTo>
                  <a:cubicBezTo>
                    <a:pt x="2197" y="0"/>
                    <a:pt x="2197" y="0"/>
                    <a:pt x="2197" y="0"/>
                  </a:cubicBezTo>
                  <a:cubicBezTo>
                    <a:pt x="2196" y="4"/>
                    <a:pt x="2196" y="9"/>
                    <a:pt x="2195" y="13"/>
                  </a:cubicBezTo>
                  <a:cubicBezTo>
                    <a:pt x="2197" y="21"/>
                    <a:pt x="2191" y="35"/>
                    <a:pt x="2194" y="40"/>
                  </a:cubicBezTo>
                  <a:cubicBezTo>
                    <a:pt x="2195" y="41"/>
                    <a:pt x="2191" y="42"/>
                    <a:pt x="2191" y="41"/>
                  </a:cubicBezTo>
                  <a:cubicBezTo>
                    <a:pt x="2191" y="46"/>
                    <a:pt x="2192" y="50"/>
                    <a:pt x="2192" y="55"/>
                  </a:cubicBezTo>
                  <a:cubicBezTo>
                    <a:pt x="2192" y="55"/>
                    <a:pt x="2189" y="55"/>
                    <a:pt x="2189" y="57"/>
                  </a:cubicBezTo>
                  <a:cubicBezTo>
                    <a:pt x="2189" y="57"/>
                    <a:pt x="2191" y="58"/>
                    <a:pt x="2191" y="59"/>
                  </a:cubicBezTo>
                  <a:cubicBezTo>
                    <a:pt x="2191" y="62"/>
                    <a:pt x="2192" y="64"/>
                    <a:pt x="2190" y="68"/>
                  </a:cubicBezTo>
                  <a:cubicBezTo>
                    <a:pt x="2187" y="76"/>
                    <a:pt x="2186" y="89"/>
                    <a:pt x="2181" y="93"/>
                  </a:cubicBezTo>
                  <a:cubicBezTo>
                    <a:pt x="2185" y="94"/>
                    <a:pt x="2179" y="102"/>
                    <a:pt x="2179" y="106"/>
                  </a:cubicBezTo>
                  <a:cubicBezTo>
                    <a:pt x="2181" y="109"/>
                    <a:pt x="2179" y="114"/>
                    <a:pt x="2177" y="119"/>
                  </a:cubicBezTo>
                  <a:cubicBezTo>
                    <a:pt x="2171" y="131"/>
                    <a:pt x="2167" y="145"/>
                    <a:pt x="2163" y="160"/>
                  </a:cubicBezTo>
                  <a:cubicBezTo>
                    <a:pt x="2162" y="164"/>
                    <a:pt x="2159" y="164"/>
                    <a:pt x="2158" y="168"/>
                  </a:cubicBezTo>
                  <a:cubicBezTo>
                    <a:pt x="2157" y="171"/>
                    <a:pt x="2157" y="176"/>
                    <a:pt x="2154" y="176"/>
                  </a:cubicBezTo>
                  <a:close/>
                  <a:moveTo>
                    <a:pt x="2311" y="845"/>
                  </a:moveTo>
                  <a:cubicBezTo>
                    <a:pt x="2314" y="849"/>
                    <a:pt x="2316" y="854"/>
                    <a:pt x="2323" y="858"/>
                  </a:cubicBezTo>
                  <a:cubicBezTo>
                    <a:pt x="2321" y="864"/>
                    <a:pt x="2327" y="868"/>
                    <a:pt x="2329" y="873"/>
                  </a:cubicBezTo>
                  <a:cubicBezTo>
                    <a:pt x="2337" y="877"/>
                    <a:pt x="2332" y="884"/>
                    <a:pt x="2340" y="888"/>
                  </a:cubicBezTo>
                  <a:cubicBezTo>
                    <a:pt x="2344" y="898"/>
                    <a:pt x="2346" y="909"/>
                    <a:pt x="2357" y="917"/>
                  </a:cubicBezTo>
                  <a:cubicBezTo>
                    <a:pt x="2356" y="924"/>
                    <a:pt x="2358" y="931"/>
                    <a:pt x="2362" y="937"/>
                  </a:cubicBezTo>
                  <a:cubicBezTo>
                    <a:pt x="2364" y="943"/>
                    <a:pt x="2365" y="950"/>
                    <a:pt x="2371" y="956"/>
                  </a:cubicBezTo>
                  <a:cubicBezTo>
                    <a:pt x="2373" y="962"/>
                    <a:pt x="2374" y="968"/>
                    <a:pt x="2379" y="974"/>
                  </a:cubicBezTo>
                  <a:cubicBezTo>
                    <a:pt x="2378" y="982"/>
                    <a:pt x="2383" y="988"/>
                    <a:pt x="2386" y="995"/>
                  </a:cubicBezTo>
                  <a:cubicBezTo>
                    <a:pt x="2390" y="1008"/>
                    <a:pt x="2397" y="1020"/>
                    <a:pt x="2400" y="1033"/>
                  </a:cubicBezTo>
                  <a:cubicBezTo>
                    <a:pt x="2402" y="1039"/>
                    <a:pt x="2405" y="1045"/>
                    <a:pt x="2406" y="1052"/>
                  </a:cubicBezTo>
                  <a:cubicBezTo>
                    <a:pt x="2409" y="1059"/>
                    <a:pt x="2411" y="1066"/>
                    <a:pt x="2413" y="1073"/>
                  </a:cubicBezTo>
                  <a:cubicBezTo>
                    <a:pt x="2417" y="1086"/>
                    <a:pt x="2422" y="1098"/>
                    <a:pt x="2424" y="1111"/>
                  </a:cubicBezTo>
                  <a:cubicBezTo>
                    <a:pt x="2428" y="1117"/>
                    <a:pt x="2430" y="1124"/>
                    <a:pt x="2429" y="1131"/>
                  </a:cubicBezTo>
                  <a:cubicBezTo>
                    <a:pt x="2433" y="1138"/>
                    <a:pt x="2437" y="1144"/>
                    <a:pt x="2437" y="1151"/>
                  </a:cubicBezTo>
                  <a:cubicBezTo>
                    <a:pt x="2441" y="1157"/>
                    <a:pt x="2439" y="1165"/>
                    <a:pt x="2445" y="1170"/>
                  </a:cubicBezTo>
                  <a:cubicBezTo>
                    <a:pt x="2441" y="1178"/>
                    <a:pt x="2454" y="1182"/>
                    <a:pt x="2448" y="1190"/>
                  </a:cubicBezTo>
                  <a:cubicBezTo>
                    <a:pt x="2453" y="1196"/>
                    <a:pt x="2452" y="1203"/>
                    <a:pt x="2456" y="1209"/>
                  </a:cubicBezTo>
                  <a:cubicBezTo>
                    <a:pt x="2456" y="1216"/>
                    <a:pt x="2456" y="1223"/>
                    <a:pt x="2463" y="1229"/>
                  </a:cubicBezTo>
                  <a:cubicBezTo>
                    <a:pt x="2462" y="1236"/>
                    <a:pt x="2466" y="1242"/>
                    <a:pt x="2469" y="1249"/>
                  </a:cubicBezTo>
                  <a:cubicBezTo>
                    <a:pt x="2470" y="1255"/>
                    <a:pt x="2472" y="1262"/>
                    <a:pt x="2474" y="1268"/>
                  </a:cubicBezTo>
                  <a:cubicBezTo>
                    <a:pt x="2477" y="1274"/>
                    <a:pt x="2481" y="1280"/>
                    <a:pt x="2483" y="1287"/>
                  </a:cubicBezTo>
                  <a:cubicBezTo>
                    <a:pt x="2482" y="1291"/>
                    <a:pt x="2482" y="1294"/>
                    <a:pt x="2486" y="1297"/>
                  </a:cubicBezTo>
                  <a:cubicBezTo>
                    <a:pt x="2483" y="1302"/>
                    <a:pt x="2487" y="1304"/>
                    <a:pt x="2490" y="1307"/>
                  </a:cubicBezTo>
                  <a:cubicBezTo>
                    <a:pt x="2490" y="1314"/>
                    <a:pt x="2491" y="1321"/>
                    <a:pt x="2495" y="1327"/>
                  </a:cubicBezTo>
                  <a:cubicBezTo>
                    <a:pt x="2499" y="1333"/>
                    <a:pt x="2498" y="1340"/>
                    <a:pt x="2504" y="1345"/>
                  </a:cubicBezTo>
                  <a:cubicBezTo>
                    <a:pt x="2502" y="1353"/>
                    <a:pt x="2511" y="1358"/>
                    <a:pt x="2509" y="1365"/>
                  </a:cubicBezTo>
                  <a:cubicBezTo>
                    <a:pt x="2515" y="1371"/>
                    <a:pt x="2515" y="1378"/>
                    <a:pt x="2523" y="1384"/>
                  </a:cubicBezTo>
                  <a:cubicBezTo>
                    <a:pt x="2523" y="1391"/>
                    <a:pt x="2526" y="1397"/>
                    <a:pt x="2531" y="1403"/>
                  </a:cubicBezTo>
                  <a:cubicBezTo>
                    <a:pt x="2533" y="1409"/>
                    <a:pt x="2532" y="1416"/>
                    <a:pt x="2540" y="1422"/>
                  </a:cubicBezTo>
                  <a:cubicBezTo>
                    <a:pt x="2539" y="1425"/>
                    <a:pt x="2541" y="1428"/>
                    <a:pt x="2544" y="1430"/>
                  </a:cubicBezTo>
                  <a:cubicBezTo>
                    <a:pt x="2541" y="1435"/>
                    <a:pt x="2545" y="1437"/>
                    <a:pt x="2548" y="1440"/>
                  </a:cubicBezTo>
                  <a:cubicBezTo>
                    <a:pt x="2549" y="1448"/>
                    <a:pt x="2554" y="1454"/>
                    <a:pt x="2555" y="1461"/>
                  </a:cubicBezTo>
                  <a:cubicBezTo>
                    <a:pt x="2560" y="1463"/>
                    <a:pt x="2562" y="1466"/>
                    <a:pt x="2560" y="1469"/>
                  </a:cubicBezTo>
                  <a:cubicBezTo>
                    <a:pt x="2563" y="1473"/>
                    <a:pt x="2567" y="1475"/>
                    <a:pt x="2567" y="1479"/>
                  </a:cubicBezTo>
                  <a:cubicBezTo>
                    <a:pt x="2570" y="1485"/>
                    <a:pt x="2574" y="1491"/>
                    <a:pt x="2578" y="1497"/>
                  </a:cubicBezTo>
                  <a:cubicBezTo>
                    <a:pt x="2587" y="1510"/>
                    <a:pt x="2601" y="1521"/>
                    <a:pt x="2612" y="1533"/>
                  </a:cubicBezTo>
                  <a:cubicBezTo>
                    <a:pt x="2616" y="1536"/>
                    <a:pt x="2619" y="1537"/>
                    <a:pt x="2623" y="1537"/>
                  </a:cubicBezTo>
                  <a:cubicBezTo>
                    <a:pt x="2625" y="1540"/>
                    <a:pt x="2620" y="1544"/>
                    <a:pt x="2627" y="1546"/>
                  </a:cubicBezTo>
                  <a:cubicBezTo>
                    <a:pt x="2629" y="1543"/>
                    <a:pt x="2629" y="1541"/>
                    <a:pt x="2629" y="1539"/>
                  </a:cubicBezTo>
                  <a:cubicBezTo>
                    <a:pt x="2627" y="1538"/>
                    <a:pt x="2626" y="1536"/>
                    <a:pt x="2624" y="1535"/>
                  </a:cubicBezTo>
                  <a:cubicBezTo>
                    <a:pt x="2613" y="1528"/>
                    <a:pt x="2611" y="1520"/>
                    <a:pt x="2599" y="1514"/>
                  </a:cubicBezTo>
                  <a:cubicBezTo>
                    <a:pt x="2596" y="1502"/>
                    <a:pt x="2585" y="1492"/>
                    <a:pt x="2575" y="1482"/>
                  </a:cubicBezTo>
                  <a:cubicBezTo>
                    <a:pt x="2576" y="1476"/>
                    <a:pt x="2567" y="1471"/>
                    <a:pt x="2569" y="1465"/>
                  </a:cubicBezTo>
                  <a:cubicBezTo>
                    <a:pt x="2563" y="1459"/>
                    <a:pt x="2562" y="1453"/>
                    <a:pt x="2559" y="1448"/>
                  </a:cubicBezTo>
                  <a:cubicBezTo>
                    <a:pt x="2561" y="1444"/>
                    <a:pt x="2554" y="1442"/>
                    <a:pt x="2554" y="1439"/>
                  </a:cubicBezTo>
                  <a:cubicBezTo>
                    <a:pt x="2557" y="1435"/>
                    <a:pt x="2550" y="1434"/>
                    <a:pt x="2552" y="1430"/>
                  </a:cubicBezTo>
                  <a:cubicBezTo>
                    <a:pt x="2548" y="1424"/>
                    <a:pt x="2544" y="1418"/>
                    <a:pt x="2544" y="1411"/>
                  </a:cubicBezTo>
                  <a:cubicBezTo>
                    <a:pt x="2539" y="1406"/>
                    <a:pt x="2539" y="1400"/>
                    <a:pt x="2534" y="1394"/>
                  </a:cubicBezTo>
                  <a:cubicBezTo>
                    <a:pt x="2534" y="1388"/>
                    <a:pt x="2528" y="1383"/>
                    <a:pt x="2527" y="1377"/>
                  </a:cubicBezTo>
                  <a:cubicBezTo>
                    <a:pt x="2518" y="1373"/>
                    <a:pt x="2526" y="1365"/>
                    <a:pt x="2515" y="1361"/>
                  </a:cubicBezTo>
                  <a:cubicBezTo>
                    <a:pt x="2518" y="1357"/>
                    <a:pt x="2511" y="1355"/>
                    <a:pt x="2513" y="1351"/>
                  </a:cubicBezTo>
                  <a:cubicBezTo>
                    <a:pt x="2513" y="1348"/>
                    <a:pt x="2509" y="1345"/>
                    <a:pt x="2506" y="1342"/>
                  </a:cubicBezTo>
                  <a:cubicBezTo>
                    <a:pt x="2509" y="1339"/>
                    <a:pt x="2506" y="1337"/>
                    <a:pt x="2506" y="1334"/>
                  </a:cubicBezTo>
                  <a:cubicBezTo>
                    <a:pt x="2503" y="1332"/>
                    <a:pt x="2507" y="1327"/>
                    <a:pt x="2501" y="1326"/>
                  </a:cubicBezTo>
                  <a:cubicBezTo>
                    <a:pt x="2504" y="1319"/>
                    <a:pt x="2497" y="1314"/>
                    <a:pt x="2498" y="1307"/>
                  </a:cubicBezTo>
                  <a:cubicBezTo>
                    <a:pt x="2494" y="1302"/>
                    <a:pt x="2495" y="1295"/>
                    <a:pt x="2491" y="1290"/>
                  </a:cubicBezTo>
                  <a:cubicBezTo>
                    <a:pt x="2488" y="1287"/>
                    <a:pt x="2492" y="1283"/>
                    <a:pt x="2486" y="1281"/>
                  </a:cubicBezTo>
                  <a:cubicBezTo>
                    <a:pt x="2481" y="1279"/>
                    <a:pt x="2493" y="1274"/>
                    <a:pt x="2484" y="1272"/>
                  </a:cubicBezTo>
                  <a:cubicBezTo>
                    <a:pt x="2485" y="1270"/>
                    <a:pt x="2485" y="1267"/>
                    <a:pt x="2481" y="1265"/>
                  </a:cubicBezTo>
                  <a:cubicBezTo>
                    <a:pt x="2477" y="1263"/>
                    <a:pt x="2483" y="1258"/>
                    <a:pt x="2480" y="1256"/>
                  </a:cubicBezTo>
                  <a:cubicBezTo>
                    <a:pt x="2476" y="1250"/>
                    <a:pt x="2478" y="1244"/>
                    <a:pt x="2473" y="1238"/>
                  </a:cubicBezTo>
                  <a:cubicBezTo>
                    <a:pt x="2470" y="1226"/>
                    <a:pt x="2465" y="1215"/>
                    <a:pt x="2463" y="1203"/>
                  </a:cubicBezTo>
                  <a:cubicBezTo>
                    <a:pt x="2464" y="1200"/>
                    <a:pt x="2460" y="1198"/>
                    <a:pt x="2460" y="1196"/>
                  </a:cubicBezTo>
                  <a:cubicBezTo>
                    <a:pt x="2460" y="1192"/>
                    <a:pt x="2460" y="1189"/>
                    <a:pt x="2458" y="1186"/>
                  </a:cubicBezTo>
                  <a:cubicBezTo>
                    <a:pt x="2456" y="1181"/>
                    <a:pt x="2452" y="1175"/>
                    <a:pt x="2454" y="1168"/>
                  </a:cubicBezTo>
                  <a:cubicBezTo>
                    <a:pt x="2446" y="1164"/>
                    <a:pt x="2451" y="1156"/>
                    <a:pt x="2444" y="1151"/>
                  </a:cubicBezTo>
                  <a:cubicBezTo>
                    <a:pt x="2450" y="1144"/>
                    <a:pt x="2438" y="1140"/>
                    <a:pt x="2441" y="1133"/>
                  </a:cubicBezTo>
                  <a:cubicBezTo>
                    <a:pt x="2440" y="1128"/>
                    <a:pt x="2436" y="1123"/>
                    <a:pt x="2436" y="1117"/>
                  </a:cubicBezTo>
                  <a:cubicBezTo>
                    <a:pt x="2431" y="1112"/>
                    <a:pt x="2435" y="1105"/>
                    <a:pt x="2429" y="1099"/>
                  </a:cubicBezTo>
                  <a:cubicBezTo>
                    <a:pt x="2428" y="1087"/>
                    <a:pt x="2424" y="1075"/>
                    <a:pt x="2416" y="1064"/>
                  </a:cubicBezTo>
                  <a:cubicBezTo>
                    <a:pt x="2417" y="1061"/>
                    <a:pt x="2416" y="1058"/>
                    <a:pt x="2417" y="1055"/>
                  </a:cubicBezTo>
                  <a:cubicBezTo>
                    <a:pt x="2417" y="1052"/>
                    <a:pt x="2411" y="1050"/>
                    <a:pt x="2415" y="1046"/>
                  </a:cubicBezTo>
                  <a:cubicBezTo>
                    <a:pt x="2410" y="1041"/>
                    <a:pt x="2411" y="1035"/>
                    <a:pt x="2407" y="1030"/>
                  </a:cubicBezTo>
                  <a:cubicBezTo>
                    <a:pt x="2408" y="1024"/>
                    <a:pt x="2401" y="1020"/>
                    <a:pt x="2403" y="1014"/>
                  </a:cubicBezTo>
                  <a:cubicBezTo>
                    <a:pt x="2398" y="1002"/>
                    <a:pt x="2392" y="992"/>
                    <a:pt x="2391" y="980"/>
                  </a:cubicBezTo>
                  <a:cubicBezTo>
                    <a:pt x="2387" y="974"/>
                    <a:pt x="2384" y="968"/>
                    <a:pt x="2380" y="962"/>
                  </a:cubicBezTo>
                  <a:cubicBezTo>
                    <a:pt x="2380" y="954"/>
                    <a:pt x="2373" y="948"/>
                    <a:pt x="2372" y="941"/>
                  </a:cubicBezTo>
                  <a:cubicBezTo>
                    <a:pt x="2369" y="935"/>
                    <a:pt x="2368" y="928"/>
                    <a:pt x="2364" y="922"/>
                  </a:cubicBezTo>
                  <a:cubicBezTo>
                    <a:pt x="2366" y="915"/>
                    <a:pt x="2355" y="909"/>
                    <a:pt x="2357" y="902"/>
                  </a:cubicBezTo>
                  <a:cubicBezTo>
                    <a:pt x="2349" y="896"/>
                    <a:pt x="2351" y="889"/>
                    <a:pt x="2345" y="884"/>
                  </a:cubicBezTo>
                  <a:cubicBezTo>
                    <a:pt x="2347" y="879"/>
                    <a:pt x="2339" y="877"/>
                    <a:pt x="2341" y="873"/>
                  </a:cubicBezTo>
                  <a:cubicBezTo>
                    <a:pt x="2339" y="870"/>
                    <a:pt x="2335" y="867"/>
                    <a:pt x="2335" y="864"/>
                  </a:cubicBezTo>
                  <a:cubicBezTo>
                    <a:pt x="2334" y="862"/>
                    <a:pt x="2334" y="861"/>
                    <a:pt x="2335" y="859"/>
                  </a:cubicBezTo>
                  <a:cubicBezTo>
                    <a:pt x="2333" y="857"/>
                    <a:pt x="2331" y="859"/>
                    <a:pt x="2329" y="857"/>
                  </a:cubicBezTo>
                  <a:cubicBezTo>
                    <a:pt x="2329" y="853"/>
                    <a:pt x="2327" y="850"/>
                    <a:pt x="2322" y="847"/>
                  </a:cubicBezTo>
                  <a:cubicBezTo>
                    <a:pt x="2318" y="840"/>
                    <a:pt x="2312" y="835"/>
                    <a:pt x="2303" y="832"/>
                  </a:cubicBezTo>
                  <a:cubicBezTo>
                    <a:pt x="2299" y="838"/>
                    <a:pt x="2305" y="841"/>
                    <a:pt x="2311" y="845"/>
                  </a:cubicBezTo>
                  <a:close/>
                  <a:moveTo>
                    <a:pt x="2226" y="830"/>
                  </a:moveTo>
                  <a:cubicBezTo>
                    <a:pt x="2225" y="835"/>
                    <a:pt x="2237" y="841"/>
                    <a:pt x="2240" y="840"/>
                  </a:cubicBezTo>
                  <a:cubicBezTo>
                    <a:pt x="2240" y="848"/>
                    <a:pt x="2254" y="852"/>
                    <a:pt x="2257" y="859"/>
                  </a:cubicBezTo>
                  <a:cubicBezTo>
                    <a:pt x="2265" y="865"/>
                    <a:pt x="2268" y="872"/>
                    <a:pt x="2275" y="879"/>
                  </a:cubicBezTo>
                  <a:cubicBezTo>
                    <a:pt x="2280" y="885"/>
                    <a:pt x="2282" y="892"/>
                    <a:pt x="2288" y="898"/>
                  </a:cubicBezTo>
                  <a:cubicBezTo>
                    <a:pt x="2290" y="906"/>
                    <a:pt x="2301" y="911"/>
                    <a:pt x="2300" y="919"/>
                  </a:cubicBezTo>
                  <a:cubicBezTo>
                    <a:pt x="2303" y="922"/>
                    <a:pt x="2307" y="925"/>
                    <a:pt x="2307" y="929"/>
                  </a:cubicBezTo>
                  <a:cubicBezTo>
                    <a:pt x="2309" y="930"/>
                    <a:pt x="2309" y="932"/>
                    <a:pt x="2309" y="933"/>
                  </a:cubicBezTo>
                  <a:cubicBezTo>
                    <a:pt x="2310" y="935"/>
                    <a:pt x="2310" y="937"/>
                    <a:pt x="2311" y="939"/>
                  </a:cubicBezTo>
                  <a:cubicBezTo>
                    <a:pt x="2320" y="945"/>
                    <a:pt x="2315" y="954"/>
                    <a:pt x="2326" y="960"/>
                  </a:cubicBezTo>
                  <a:cubicBezTo>
                    <a:pt x="2324" y="964"/>
                    <a:pt x="2328" y="967"/>
                    <a:pt x="2329" y="970"/>
                  </a:cubicBezTo>
                  <a:cubicBezTo>
                    <a:pt x="2336" y="972"/>
                    <a:pt x="2330" y="977"/>
                    <a:pt x="2336" y="980"/>
                  </a:cubicBezTo>
                  <a:cubicBezTo>
                    <a:pt x="2334" y="988"/>
                    <a:pt x="2348" y="993"/>
                    <a:pt x="2345" y="1001"/>
                  </a:cubicBezTo>
                  <a:cubicBezTo>
                    <a:pt x="2351" y="1008"/>
                    <a:pt x="2350" y="1015"/>
                    <a:pt x="2355" y="1021"/>
                  </a:cubicBezTo>
                  <a:cubicBezTo>
                    <a:pt x="2357" y="1029"/>
                    <a:pt x="2364" y="1035"/>
                    <a:pt x="2365" y="1043"/>
                  </a:cubicBezTo>
                  <a:cubicBezTo>
                    <a:pt x="2368" y="1050"/>
                    <a:pt x="2370" y="1057"/>
                    <a:pt x="2372" y="1064"/>
                  </a:cubicBezTo>
                  <a:cubicBezTo>
                    <a:pt x="2373" y="1067"/>
                    <a:pt x="2375" y="1070"/>
                    <a:pt x="2375" y="1074"/>
                  </a:cubicBezTo>
                  <a:cubicBezTo>
                    <a:pt x="2384" y="1077"/>
                    <a:pt x="2379" y="1082"/>
                    <a:pt x="2381" y="1086"/>
                  </a:cubicBezTo>
                  <a:cubicBezTo>
                    <a:pt x="2388" y="1099"/>
                    <a:pt x="2392" y="1114"/>
                    <a:pt x="2397" y="1128"/>
                  </a:cubicBezTo>
                  <a:cubicBezTo>
                    <a:pt x="2397" y="1132"/>
                    <a:pt x="2396" y="1135"/>
                    <a:pt x="2401" y="1138"/>
                  </a:cubicBezTo>
                  <a:cubicBezTo>
                    <a:pt x="2397" y="1143"/>
                    <a:pt x="2402" y="1145"/>
                    <a:pt x="2405" y="1148"/>
                  </a:cubicBezTo>
                  <a:cubicBezTo>
                    <a:pt x="2401" y="1153"/>
                    <a:pt x="2405" y="1156"/>
                    <a:pt x="2408" y="1159"/>
                  </a:cubicBezTo>
                  <a:cubicBezTo>
                    <a:pt x="2407" y="1163"/>
                    <a:pt x="2406" y="1167"/>
                    <a:pt x="2414" y="1170"/>
                  </a:cubicBezTo>
                  <a:cubicBezTo>
                    <a:pt x="2410" y="1175"/>
                    <a:pt x="2416" y="1178"/>
                    <a:pt x="2416" y="1182"/>
                  </a:cubicBezTo>
                  <a:cubicBezTo>
                    <a:pt x="2416" y="1187"/>
                    <a:pt x="2416" y="1191"/>
                    <a:pt x="2418" y="1194"/>
                  </a:cubicBezTo>
                  <a:cubicBezTo>
                    <a:pt x="2421" y="1203"/>
                    <a:pt x="2425" y="1211"/>
                    <a:pt x="2422" y="1220"/>
                  </a:cubicBezTo>
                  <a:cubicBezTo>
                    <a:pt x="2430" y="1230"/>
                    <a:pt x="2430" y="1242"/>
                    <a:pt x="2435" y="1252"/>
                  </a:cubicBezTo>
                  <a:cubicBezTo>
                    <a:pt x="2436" y="1258"/>
                    <a:pt x="2441" y="1263"/>
                    <a:pt x="2440" y="1269"/>
                  </a:cubicBezTo>
                  <a:cubicBezTo>
                    <a:pt x="2443" y="1271"/>
                    <a:pt x="2443" y="1273"/>
                    <a:pt x="2443" y="1276"/>
                  </a:cubicBezTo>
                  <a:cubicBezTo>
                    <a:pt x="2441" y="1279"/>
                    <a:pt x="2448" y="1281"/>
                    <a:pt x="2448" y="1284"/>
                  </a:cubicBezTo>
                  <a:cubicBezTo>
                    <a:pt x="2444" y="1291"/>
                    <a:pt x="2450" y="1295"/>
                    <a:pt x="2449" y="1301"/>
                  </a:cubicBezTo>
                  <a:cubicBezTo>
                    <a:pt x="2453" y="1306"/>
                    <a:pt x="2452" y="1312"/>
                    <a:pt x="2457" y="1317"/>
                  </a:cubicBezTo>
                  <a:cubicBezTo>
                    <a:pt x="2455" y="1323"/>
                    <a:pt x="2462" y="1328"/>
                    <a:pt x="2462" y="1333"/>
                  </a:cubicBezTo>
                  <a:cubicBezTo>
                    <a:pt x="2464" y="1336"/>
                    <a:pt x="2465" y="1338"/>
                    <a:pt x="2465" y="1341"/>
                  </a:cubicBezTo>
                  <a:cubicBezTo>
                    <a:pt x="2463" y="1344"/>
                    <a:pt x="2471" y="1346"/>
                    <a:pt x="2470" y="1349"/>
                  </a:cubicBezTo>
                  <a:cubicBezTo>
                    <a:pt x="2470" y="1355"/>
                    <a:pt x="2474" y="1360"/>
                    <a:pt x="2475" y="1365"/>
                  </a:cubicBezTo>
                  <a:cubicBezTo>
                    <a:pt x="2484" y="1369"/>
                    <a:pt x="2476" y="1377"/>
                    <a:pt x="2483" y="1381"/>
                  </a:cubicBezTo>
                  <a:cubicBezTo>
                    <a:pt x="2487" y="1386"/>
                    <a:pt x="2484" y="1392"/>
                    <a:pt x="2494" y="1396"/>
                  </a:cubicBezTo>
                  <a:cubicBezTo>
                    <a:pt x="2491" y="1403"/>
                    <a:pt x="2498" y="1407"/>
                    <a:pt x="2498" y="1413"/>
                  </a:cubicBezTo>
                  <a:cubicBezTo>
                    <a:pt x="2505" y="1417"/>
                    <a:pt x="2503" y="1423"/>
                    <a:pt x="2509" y="1428"/>
                  </a:cubicBezTo>
                  <a:cubicBezTo>
                    <a:pt x="2510" y="1433"/>
                    <a:pt x="2518" y="1438"/>
                    <a:pt x="2517" y="1443"/>
                  </a:cubicBezTo>
                  <a:cubicBezTo>
                    <a:pt x="2520" y="1445"/>
                    <a:pt x="2523" y="1448"/>
                    <a:pt x="2523" y="1450"/>
                  </a:cubicBezTo>
                  <a:cubicBezTo>
                    <a:pt x="2523" y="1453"/>
                    <a:pt x="2530" y="1455"/>
                    <a:pt x="2528" y="1459"/>
                  </a:cubicBezTo>
                  <a:cubicBezTo>
                    <a:pt x="2533" y="1461"/>
                    <a:pt x="2535" y="1463"/>
                    <a:pt x="2536" y="1466"/>
                  </a:cubicBezTo>
                  <a:cubicBezTo>
                    <a:pt x="2535" y="1470"/>
                    <a:pt x="2543" y="1471"/>
                    <a:pt x="2541" y="1475"/>
                  </a:cubicBezTo>
                  <a:cubicBezTo>
                    <a:pt x="2545" y="1478"/>
                    <a:pt x="2550" y="1480"/>
                    <a:pt x="2551" y="1484"/>
                  </a:cubicBezTo>
                  <a:cubicBezTo>
                    <a:pt x="2554" y="1485"/>
                    <a:pt x="2560" y="1493"/>
                    <a:pt x="2563" y="1489"/>
                  </a:cubicBezTo>
                  <a:cubicBezTo>
                    <a:pt x="2554" y="1481"/>
                    <a:pt x="2544" y="1473"/>
                    <a:pt x="2543" y="1463"/>
                  </a:cubicBezTo>
                  <a:cubicBezTo>
                    <a:pt x="2536" y="1460"/>
                    <a:pt x="2537" y="1454"/>
                    <a:pt x="2531" y="1450"/>
                  </a:cubicBezTo>
                  <a:cubicBezTo>
                    <a:pt x="2530" y="1445"/>
                    <a:pt x="2522" y="1441"/>
                    <a:pt x="2522" y="1436"/>
                  </a:cubicBezTo>
                  <a:cubicBezTo>
                    <a:pt x="2509" y="1418"/>
                    <a:pt x="2503" y="1399"/>
                    <a:pt x="2491" y="1381"/>
                  </a:cubicBezTo>
                  <a:cubicBezTo>
                    <a:pt x="2485" y="1362"/>
                    <a:pt x="2474" y="1344"/>
                    <a:pt x="2468" y="1324"/>
                  </a:cubicBezTo>
                  <a:cubicBezTo>
                    <a:pt x="2466" y="1320"/>
                    <a:pt x="2462" y="1316"/>
                    <a:pt x="2464" y="1311"/>
                  </a:cubicBezTo>
                  <a:cubicBezTo>
                    <a:pt x="2463" y="1306"/>
                    <a:pt x="2458" y="1302"/>
                    <a:pt x="2458" y="1297"/>
                  </a:cubicBezTo>
                  <a:cubicBezTo>
                    <a:pt x="2451" y="1287"/>
                    <a:pt x="2455" y="1276"/>
                    <a:pt x="2446" y="1267"/>
                  </a:cubicBezTo>
                  <a:cubicBezTo>
                    <a:pt x="2445" y="1263"/>
                    <a:pt x="2447" y="1258"/>
                    <a:pt x="2442" y="1254"/>
                  </a:cubicBezTo>
                  <a:cubicBezTo>
                    <a:pt x="2446" y="1248"/>
                    <a:pt x="2437" y="1245"/>
                    <a:pt x="2438" y="1239"/>
                  </a:cubicBezTo>
                  <a:cubicBezTo>
                    <a:pt x="2437" y="1237"/>
                    <a:pt x="2436" y="1234"/>
                    <a:pt x="2438" y="1231"/>
                  </a:cubicBezTo>
                  <a:cubicBezTo>
                    <a:pt x="2435" y="1229"/>
                    <a:pt x="2435" y="1227"/>
                    <a:pt x="2435" y="1224"/>
                  </a:cubicBezTo>
                  <a:cubicBezTo>
                    <a:pt x="2429" y="1220"/>
                    <a:pt x="2434" y="1214"/>
                    <a:pt x="2429" y="1209"/>
                  </a:cubicBezTo>
                  <a:cubicBezTo>
                    <a:pt x="2423" y="1190"/>
                    <a:pt x="2420" y="1171"/>
                    <a:pt x="2413" y="1151"/>
                  </a:cubicBezTo>
                  <a:cubicBezTo>
                    <a:pt x="2407" y="1143"/>
                    <a:pt x="2407" y="1133"/>
                    <a:pt x="2403" y="1124"/>
                  </a:cubicBezTo>
                  <a:cubicBezTo>
                    <a:pt x="2403" y="1121"/>
                    <a:pt x="2403" y="1118"/>
                    <a:pt x="2400" y="1116"/>
                  </a:cubicBezTo>
                  <a:cubicBezTo>
                    <a:pt x="2403" y="1113"/>
                    <a:pt x="2400" y="1111"/>
                    <a:pt x="2400" y="1108"/>
                  </a:cubicBezTo>
                  <a:cubicBezTo>
                    <a:pt x="2396" y="1104"/>
                    <a:pt x="2396" y="1099"/>
                    <a:pt x="2394" y="1094"/>
                  </a:cubicBezTo>
                  <a:cubicBezTo>
                    <a:pt x="2393" y="1084"/>
                    <a:pt x="2384" y="1076"/>
                    <a:pt x="2383" y="1066"/>
                  </a:cubicBezTo>
                  <a:cubicBezTo>
                    <a:pt x="2381" y="1064"/>
                    <a:pt x="2382" y="1061"/>
                    <a:pt x="2377" y="1060"/>
                  </a:cubicBezTo>
                  <a:cubicBezTo>
                    <a:pt x="2379" y="1056"/>
                    <a:pt x="2379" y="1054"/>
                    <a:pt x="2377" y="1052"/>
                  </a:cubicBezTo>
                  <a:cubicBezTo>
                    <a:pt x="2375" y="1047"/>
                    <a:pt x="2372" y="1042"/>
                    <a:pt x="2374" y="1037"/>
                  </a:cubicBezTo>
                  <a:cubicBezTo>
                    <a:pt x="2365" y="1033"/>
                    <a:pt x="2368" y="1027"/>
                    <a:pt x="2365" y="1023"/>
                  </a:cubicBezTo>
                  <a:cubicBezTo>
                    <a:pt x="2362" y="1018"/>
                    <a:pt x="2360" y="1013"/>
                    <a:pt x="2359" y="1008"/>
                  </a:cubicBezTo>
                  <a:cubicBezTo>
                    <a:pt x="2351" y="999"/>
                    <a:pt x="2351" y="988"/>
                    <a:pt x="2342" y="979"/>
                  </a:cubicBezTo>
                  <a:cubicBezTo>
                    <a:pt x="2340" y="968"/>
                    <a:pt x="2331" y="959"/>
                    <a:pt x="2328" y="948"/>
                  </a:cubicBezTo>
                  <a:cubicBezTo>
                    <a:pt x="2322" y="939"/>
                    <a:pt x="2316" y="929"/>
                    <a:pt x="2311" y="919"/>
                  </a:cubicBezTo>
                  <a:cubicBezTo>
                    <a:pt x="2305" y="909"/>
                    <a:pt x="2299" y="900"/>
                    <a:pt x="2293" y="891"/>
                  </a:cubicBezTo>
                  <a:cubicBezTo>
                    <a:pt x="2287" y="881"/>
                    <a:pt x="2278" y="872"/>
                    <a:pt x="2270" y="862"/>
                  </a:cubicBezTo>
                  <a:cubicBezTo>
                    <a:pt x="2268" y="860"/>
                    <a:pt x="2269" y="857"/>
                    <a:pt x="2267" y="855"/>
                  </a:cubicBezTo>
                  <a:cubicBezTo>
                    <a:pt x="2265" y="853"/>
                    <a:pt x="2260" y="851"/>
                    <a:pt x="2261" y="849"/>
                  </a:cubicBezTo>
                  <a:cubicBezTo>
                    <a:pt x="2254" y="842"/>
                    <a:pt x="2253" y="844"/>
                    <a:pt x="2248" y="837"/>
                  </a:cubicBezTo>
                  <a:cubicBezTo>
                    <a:pt x="2242" y="833"/>
                    <a:pt x="2236" y="829"/>
                    <a:pt x="2230" y="825"/>
                  </a:cubicBezTo>
                  <a:cubicBezTo>
                    <a:pt x="2228" y="819"/>
                    <a:pt x="2219" y="817"/>
                    <a:pt x="2215" y="823"/>
                  </a:cubicBezTo>
                  <a:cubicBezTo>
                    <a:pt x="2214" y="824"/>
                    <a:pt x="2213" y="826"/>
                    <a:pt x="2213" y="827"/>
                  </a:cubicBezTo>
                  <a:cubicBezTo>
                    <a:pt x="2215" y="829"/>
                    <a:pt x="2217" y="829"/>
                    <a:pt x="2219" y="829"/>
                  </a:cubicBezTo>
                  <a:cubicBezTo>
                    <a:pt x="2217" y="836"/>
                    <a:pt x="2224" y="829"/>
                    <a:pt x="2226" y="830"/>
                  </a:cubicBezTo>
                  <a:close/>
                  <a:moveTo>
                    <a:pt x="3510" y="16"/>
                  </a:moveTo>
                  <a:cubicBezTo>
                    <a:pt x="3524" y="18"/>
                    <a:pt x="3535" y="22"/>
                    <a:pt x="3546" y="27"/>
                  </a:cubicBezTo>
                  <a:cubicBezTo>
                    <a:pt x="3552" y="29"/>
                    <a:pt x="3555" y="33"/>
                    <a:pt x="3561" y="35"/>
                  </a:cubicBezTo>
                  <a:cubicBezTo>
                    <a:pt x="3566" y="38"/>
                    <a:pt x="3575" y="36"/>
                    <a:pt x="3577" y="42"/>
                  </a:cubicBezTo>
                  <a:cubicBezTo>
                    <a:pt x="3580" y="42"/>
                    <a:pt x="3582" y="38"/>
                    <a:pt x="3584" y="42"/>
                  </a:cubicBezTo>
                  <a:cubicBezTo>
                    <a:pt x="3585" y="45"/>
                    <a:pt x="3592" y="42"/>
                    <a:pt x="3593" y="46"/>
                  </a:cubicBezTo>
                  <a:cubicBezTo>
                    <a:pt x="3600" y="46"/>
                    <a:pt x="3605" y="49"/>
                    <a:pt x="3611" y="51"/>
                  </a:cubicBezTo>
                  <a:cubicBezTo>
                    <a:pt x="3618" y="52"/>
                    <a:pt x="3623" y="54"/>
                    <a:pt x="3628" y="56"/>
                  </a:cubicBezTo>
                  <a:cubicBezTo>
                    <a:pt x="3639" y="53"/>
                    <a:pt x="3639" y="63"/>
                    <a:pt x="3651" y="59"/>
                  </a:cubicBezTo>
                  <a:cubicBezTo>
                    <a:pt x="3660" y="68"/>
                    <a:pt x="3678" y="67"/>
                    <a:pt x="3687" y="76"/>
                  </a:cubicBezTo>
                  <a:cubicBezTo>
                    <a:pt x="3702" y="78"/>
                    <a:pt x="3712" y="88"/>
                    <a:pt x="3727" y="91"/>
                  </a:cubicBezTo>
                  <a:cubicBezTo>
                    <a:pt x="3738" y="98"/>
                    <a:pt x="3753" y="102"/>
                    <a:pt x="3763" y="110"/>
                  </a:cubicBezTo>
                  <a:cubicBezTo>
                    <a:pt x="3773" y="110"/>
                    <a:pt x="3774" y="118"/>
                    <a:pt x="3784" y="117"/>
                  </a:cubicBezTo>
                  <a:cubicBezTo>
                    <a:pt x="3785" y="120"/>
                    <a:pt x="3787" y="122"/>
                    <a:pt x="3791" y="123"/>
                  </a:cubicBezTo>
                  <a:cubicBezTo>
                    <a:pt x="3792" y="128"/>
                    <a:pt x="3797" y="128"/>
                    <a:pt x="3797" y="123"/>
                  </a:cubicBezTo>
                  <a:cubicBezTo>
                    <a:pt x="3788" y="118"/>
                    <a:pt x="3783" y="110"/>
                    <a:pt x="3772" y="107"/>
                  </a:cubicBezTo>
                  <a:cubicBezTo>
                    <a:pt x="3770" y="103"/>
                    <a:pt x="3762" y="105"/>
                    <a:pt x="3760" y="99"/>
                  </a:cubicBezTo>
                  <a:cubicBezTo>
                    <a:pt x="3754" y="98"/>
                    <a:pt x="3751" y="95"/>
                    <a:pt x="3745" y="94"/>
                  </a:cubicBezTo>
                  <a:cubicBezTo>
                    <a:pt x="3737" y="88"/>
                    <a:pt x="3727" y="84"/>
                    <a:pt x="3720" y="78"/>
                  </a:cubicBezTo>
                  <a:cubicBezTo>
                    <a:pt x="3707" y="77"/>
                    <a:pt x="3699" y="70"/>
                    <a:pt x="3688" y="67"/>
                  </a:cubicBezTo>
                  <a:cubicBezTo>
                    <a:pt x="3683" y="59"/>
                    <a:pt x="3668" y="60"/>
                    <a:pt x="3661" y="54"/>
                  </a:cubicBezTo>
                  <a:cubicBezTo>
                    <a:pt x="3648" y="54"/>
                    <a:pt x="3641" y="47"/>
                    <a:pt x="3630" y="45"/>
                  </a:cubicBezTo>
                  <a:cubicBezTo>
                    <a:pt x="3618" y="44"/>
                    <a:pt x="3610" y="38"/>
                    <a:pt x="3599" y="36"/>
                  </a:cubicBezTo>
                  <a:cubicBezTo>
                    <a:pt x="3586" y="35"/>
                    <a:pt x="3579" y="27"/>
                    <a:pt x="3565" y="28"/>
                  </a:cubicBezTo>
                  <a:cubicBezTo>
                    <a:pt x="3565" y="20"/>
                    <a:pt x="3555" y="24"/>
                    <a:pt x="3552" y="20"/>
                  </a:cubicBezTo>
                  <a:cubicBezTo>
                    <a:pt x="3547" y="17"/>
                    <a:pt x="3540" y="18"/>
                    <a:pt x="3538" y="12"/>
                  </a:cubicBezTo>
                  <a:cubicBezTo>
                    <a:pt x="3532" y="11"/>
                    <a:pt x="3525" y="11"/>
                    <a:pt x="3522" y="7"/>
                  </a:cubicBezTo>
                  <a:cubicBezTo>
                    <a:pt x="3513" y="9"/>
                    <a:pt x="3513" y="0"/>
                    <a:pt x="3504" y="1"/>
                  </a:cubicBezTo>
                  <a:cubicBezTo>
                    <a:pt x="3504" y="1"/>
                    <a:pt x="3503" y="1"/>
                    <a:pt x="3503" y="0"/>
                  </a:cubicBezTo>
                  <a:cubicBezTo>
                    <a:pt x="3481" y="0"/>
                    <a:pt x="3481" y="0"/>
                    <a:pt x="3481" y="0"/>
                  </a:cubicBezTo>
                  <a:cubicBezTo>
                    <a:pt x="3484" y="1"/>
                    <a:pt x="3486" y="2"/>
                    <a:pt x="3489" y="3"/>
                  </a:cubicBezTo>
                  <a:cubicBezTo>
                    <a:pt x="3495" y="8"/>
                    <a:pt x="3505" y="9"/>
                    <a:pt x="3510" y="16"/>
                  </a:cubicBezTo>
                  <a:close/>
                  <a:moveTo>
                    <a:pt x="3427" y="20"/>
                  </a:moveTo>
                  <a:cubicBezTo>
                    <a:pt x="3431" y="23"/>
                    <a:pt x="3439" y="22"/>
                    <a:pt x="3441" y="28"/>
                  </a:cubicBezTo>
                  <a:cubicBezTo>
                    <a:pt x="3444" y="33"/>
                    <a:pt x="3452" y="32"/>
                    <a:pt x="3454" y="38"/>
                  </a:cubicBezTo>
                  <a:cubicBezTo>
                    <a:pt x="3458" y="41"/>
                    <a:pt x="3465" y="42"/>
                    <a:pt x="3468" y="46"/>
                  </a:cubicBezTo>
                  <a:cubicBezTo>
                    <a:pt x="3472" y="49"/>
                    <a:pt x="3482" y="47"/>
                    <a:pt x="3484" y="53"/>
                  </a:cubicBezTo>
                  <a:cubicBezTo>
                    <a:pt x="3495" y="57"/>
                    <a:pt x="3505" y="62"/>
                    <a:pt x="3518" y="64"/>
                  </a:cubicBezTo>
                  <a:cubicBezTo>
                    <a:pt x="3527" y="71"/>
                    <a:pt x="3540" y="72"/>
                    <a:pt x="3547" y="82"/>
                  </a:cubicBezTo>
                  <a:cubicBezTo>
                    <a:pt x="3561" y="81"/>
                    <a:pt x="3567" y="88"/>
                    <a:pt x="3580" y="88"/>
                  </a:cubicBezTo>
                  <a:cubicBezTo>
                    <a:pt x="3585" y="91"/>
                    <a:pt x="3590" y="94"/>
                    <a:pt x="3596" y="96"/>
                  </a:cubicBezTo>
                  <a:cubicBezTo>
                    <a:pt x="3597" y="100"/>
                    <a:pt x="3604" y="96"/>
                    <a:pt x="3605" y="99"/>
                  </a:cubicBezTo>
                  <a:cubicBezTo>
                    <a:pt x="3610" y="99"/>
                    <a:pt x="3608" y="105"/>
                    <a:pt x="3614" y="103"/>
                  </a:cubicBezTo>
                  <a:cubicBezTo>
                    <a:pt x="3624" y="111"/>
                    <a:pt x="3640" y="111"/>
                    <a:pt x="3650" y="118"/>
                  </a:cubicBezTo>
                  <a:cubicBezTo>
                    <a:pt x="3657" y="119"/>
                    <a:pt x="3663" y="122"/>
                    <a:pt x="3668" y="125"/>
                  </a:cubicBezTo>
                  <a:cubicBezTo>
                    <a:pt x="3673" y="129"/>
                    <a:pt x="3682" y="128"/>
                    <a:pt x="3686" y="133"/>
                  </a:cubicBezTo>
                  <a:cubicBezTo>
                    <a:pt x="3694" y="133"/>
                    <a:pt x="3699" y="137"/>
                    <a:pt x="3706" y="138"/>
                  </a:cubicBezTo>
                  <a:cubicBezTo>
                    <a:pt x="3713" y="140"/>
                    <a:pt x="3717" y="145"/>
                    <a:pt x="3724" y="146"/>
                  </a:cubicBezTo>
                  <a:cubicBezTo>
                    <a:pt x="3728" y="150"/>
                    <a:pt x="3736" y="150"/>
                    <a:pt x="3738" y="156"/>
                  </a:cubicBezTo>
                  <a:cubicBezTo>
                    <a:pt x="3746" y="155"/>
                    <a:pt x="3748" y="163"/>
                    <a:pt x="3756" y="163"/>
                  </a:cubicBezTo>
                  <a:cubicBezTo>
                    <a:pt x="3755" y="169"/>
                    <a:pt x="3761" y="167"/>
                    <a:pt x="3763" y="169"/>
                  </a:cubicBezTo>
                  <a:cubicBezTo>
                    <a:pt x="3766" y="171"/>
                    <a:pt x="3768" y="173"/>
                    <a:pt x="3770" y="175"/>
                  </a:cubicBezTo>
                  <a:cubicBezTo>
                    <a:pt x="3776" y="178"/>
                    <a:pt x="3780" y="182"/>
                    <a:pt x="3784" y="187"/>
                  </a:cubicBezTo>
                  <a:cubicBezTo>
                    <a:pt x="3795" y="193"/>
                    <a:pt x="3802" y="204"/>
                    <a:pt x="3812" y="212"/>
                  </a:cubicBezTo>
                  <a:cubicBezTo>
                    <a:pt x="3815" y="218"/>
                    <a:pt x="3820" y="221"/>
                    <a:pt x="3824" y="226"/>
                  </a:cubicBezTo>
                  <a:cubicBezTo>
                    <a:pt x="3826" y="228"/>
                    <a:pt x="3825" y="234"/>
                    <a:pt x="3831" y="232"/>
                  </a:cubicBezTo>
                  <a:cubicBezTo>
                    <a:pt x="3831" y="237"/>
                    <a:pt x="3832" y="240"/>
                    <a:pt x="3836" y="240"/>
                  </a:cubicBezTo>
                  <a:cubicBezTo>
                    <a:pt x="3840" y="232"/>
                    <a:pt x="3826" y="226"/>
                    <a:pt x="3823" y="217"/>
                  </a:cubicBezTo>
                  <a:cubicBezTo>
                    <a:pt x="3821" y="213"/>
                    <a:pt x="3817" y="210"/>
                    <a:pt x="3814" y="207"/>
                  </a:cubicBezTo>
                  <a:cubicBezTo>
                    <a:pt x="3813" y="204"/>
                    <a:pt x="3810" y="204"/>
                    <a:pt x="3809" y="201"/>
                  </a:cubicBezTo>
                  <a:cubicBezTo>
                    <a:pt x="3809" y="197"/>
                    <a:pt x="3803" y="200"/>
                    <a:pt x="3804" y="195"/>
                  </a:cubicBezTo>
                  <a:cubicBezTo>
                    <a:pt x="3799" y="193"/>
                    <a:pt x="3798" y="188"/>
                    <a:pt x="3793" y="187"/>
                  </a:cubicBezTo>
                  <a:cubicBezTo>
                    <a:pt x="3788" y="185"/>
                    <a:pt x="3788" y="176"/>
                    <a:pt x="3781" y="177"/>
                  </a:cubicBezTo>
                  <a:cubicBezTo>
                    <a:pt x="3780" y="170"/>
                    <a:pt x="3772" y="173"/>
                    <a:pt x="3772" y="166"/>
                  </a:cubicBezTo>
                  <a:cubicBezTo>
                    <a:pt x="3767" y="164"/>
                    <a:pt x="3763" y="161"/>
                    <a:pt x="3760" y="156"/>
                  </a:cubicBezTo>
                  <a:cubicBezTo>
                    <a:pt x="3750" y="154"/>
                    <a:pt x="3745" y="145"/>
                    <a:pt x="3735" y="143"/>
                  </a:cubicBezTo>
                  <a:cubicBezTo>
                    <a:pt x="3732" y="139"/>
                    <a:pt x="3725" y="141"/>
                    <a:pt x="3724" y="135"/>
                  </a:cubicBezTo>
                  <a:cubicBezTo>
                    <a:pt x="3718" y="134"/>
                    <a:pt x="3714" y="130"/>
                    <a:pt x="3708" y="129"/>
                  </a:cubicBezTo>
                  <a:cubicBezTo>
                    <a:pt x="3698" y="125"/>
                    <a:pt x="3688" y="123"/>
                    <a:pt x="3679" y="118"/>
                  </a:cubicBezTo>
                  <a:cubicBezTo>
                    <a:pt x="3672" y="119"/>
                    <a:pt x="3670" y="114"/>
                    <a:pt x="3665" y="113"/>
                  </a:cubicBezTo>
                  <a:cubicBezTo>
                    <a:pt x="3662" y="108"/>
                    <a:pt x="3653" y="110"/>
                    <a:pt x="3652" y="105"/>
                  </a:cubicBezTo>
                  <a:cubicBezTo>
                    <a:pt x="3642" y="105"/>
                    <a:pt x="3636" y="101"/>
                    <a:pt x="3627" y="100"/>
                  </a:cubicBezTo>
                  <a:cubicBezTo>
                    <a:pt x="3622" y="94"/>
                    <a:pt x="3612" y="93"/>
                    <a:pt x="3607" y="88"/>
                  </a:cubicBezTo>
                  <a:cubicBezTo>
                    <a:pt x="3599" y="86"/>
                    <a:pt x="3590" y="84"/>
                    <a:pt x="3584" y="79"/>
                  </a:cubicBezTo>
                  <a:cubicBezTo>
                    <a:pt x="3575" y="77"/>
                    <a:pt x="3569" y="73"/>
                    <a:pt x="3558" y="74"/>
                  </a:cubicBezTo>
                  <a:cubicBezTo>
                    <a:pt x="3553" y="69"/>
                    <a:pt x="3545" y="69"/>
                    <a:pt x="3539" y="65"/>
                  </a:cubicBezTo>
                  <a:cubicBezTo>
                    <a:pt x="3534" y="60"/>
                    <a:pt x="3526" y="60"/>
                    <a:pt x="3521" y="55"/>
                  </a:cubicBezTo>
                  <a:cubicBezTo>
                    <a:pt x="3514" y="56"/>
                    <a:pt x="3513" y="52"/>
                    <a:pt x="3506" y="54"/>
                  </a:cubicBezTo>
                  <a:cubicBezTo>
                    <a:pt x="3500" y="46"/>
                    <a:pt x="3489" y="45"/>
                    <a:pt x="3481" y="40"/>
                  </a:cubicBezTo>
                  <a:cubicBezTo>
                    <a:pt x="3471" y="37"/>
                    <a:pt x="3465" y="30"/>
                    <a:pt x="3456" y="27"/>
                  </a:cubicBezTo>
                  <a:cubicBezTo>
                    <a:pt x="3455" y="24"/>
                    <a:pt x="3453" y="24"/>
                    <a:pt x="3451" y="23"/>
                  </a:cubicBezTo>
                  <a:cubicBezTo>
                    <a:pt x="3448" y="23"/>
                    <a:pt x="3449" y="17"/>
                    <a:pt x="3444" y="19"/>
                  </a:cubicBezTo>
                  <a:cubicBezTo>
                    <a:pt x="3443" y="13"/>
                    <a:pt x="3438" y="13"/>
                    <a:pt x="3433" y="11"/>
                  </a:cubicBezTo>
                  <a:cubicBezTo>
                    <a:pt x="3429" y="8"/>
                    <a:pt x="3426" y="5"/>
                    <a:pt x="3421" y="3"/>
                  </a:cubicBezTo>
                  <a:cubicBezTo>
                    <a:pt x="3422" y="2"/>
                    <a:pt x="3421" y="1"/>
                    <a:pt x="3421" y="0"/>
                  </a:cubicBezTo>
                  <a:cubicBezTo>
                    <a:pt x="3407" y="0"/>
                    <a:pt x="3407" y="0"/>
                    <a:pt x="3407" y="0"/>
                  </a:cubicBezTo>
                  <a:cubicBezTo>
                    <a:pt x="3414" y="7"/>
                    <a:pt x="3420" y="14"/>
                    <a:pt x="3427" y="20"/>
                  </a:cubicBezTo>
                  <a:close/>
                  <a:moveTo>
                    <a:pt x="2120" y="152"/>
                  </a:moveTo>
                  <a:cubicBezTo>
                    <a:pt x="2122" y="149"/>
                    <a:pt x="2127" y="152"/>
                    <a:pt x="2126" y="145"/>
                  </a:cubicBezTo>
                  <a:cubicBezTo>
                    <a:pt x="2128" y="141"/>
                    <a:pt x="2129" y="136"/>
                    <a:pt x="2130" y="132"/>
                  </a:cubicBezTo>
                  <a:cubicBezTo>
                    <a:pt x="2133" y="135"/>
                    <a:pt x="2137" y="123"/>
                    <a:pt x="2133" y="124"/>
                  </a:cubicBezTo>
                  <a:cubicBezTo>
                    <a:pt x="2133" y="119"/>
                    <a:pt x="2138" y="121"/>
                    <a:pt x="2138" y="114"/>
                  </a:cubicBezTo>
                  <a:cubicBezTo>
                    <a:pt x="2137" y="106"/>
                    <a:pt x="2141" y="96"/>
                    <a:pt x="2144" y="86"/>
                  </a:cubicBezTo>
                  <a:cubicBezTo>
                    <a:pt x="2144" y="69"/>
                    <a:pt x="2149" y="48"/>
                    <a:pt x="2154" y="28"/>
                  </a:cubicBezTo>
                  <a:cubicBezTo>
                    <a:pt x="2152" y="20"/>
                    <a:pt x="2156" y="9"/>
                    <a:pt x="2156" y="0"/>
                  </a:cubicBezTo>
                  <a:cubicBezTo>
                    <a:pt x="2146" y="0"/>
                    <a:pt x="2146" y="0"/>
                    <a:pt x="2146" y="0"/>
                  </a:cubicBezTo>
                  <a:cubicBezTo>
                    <a:pt x="2146" y="12"/>
                    <a:pt x="2145" y="24"/>
                    <a:pt x="2146" y="35"/>
                  </a:cubicBezTo>
                  <a:cubicBezTo>
                    <a:pt x="2140" y="38"/>
                    <a:pt x="2145" y="45"/>
                    <a:pt x="2140" y="53"/>
                  </a:cubicBezTo>
                  <a:cubicBezTo>
                    <a:pt x="2143" y="59"/>
                    <a:pt x="2137" y="69"/>
                    <a:pt x="2135" y="77"/>
                  </a:cubicBezTo>
                  <a:cubicBezTo>
                    <a:pt x="2143" y="79"/>
                    <a:pt x="2129" y="83"/>
                    <a:pt x="2136" y="84"/>
                  </a:cubicBezTo>
                  <a:cubicBezTo>
                    <a:pt x="2134" y="88"/>
                    <a:pt x="2133" y="92"/>
                    <a:pt x="2132" y="96"/>
                  </a:cubicBezTo>
                  <a:cubicBezTo>
                    <a:pt x="2127" y="106"/>
                    <a:pt x="2131" y="111"/>
                    <a:pt x="2127" y="120"/>
                  </a:cubicBezTo>
                  <a:cubicBezTo>
                    <a:pt x="2126" y="127"/>
                    <a:pt x="2123" y="131"/>
                    <a:pt x="2120" y="136"/>
                  </a:cubicBezTo>
                  <a:cubicBezTo>
                    <a:pt x="2119" y="142"/>
                    <a:pt x="2114" y="150"/>
                    <a:pt x="2120" y="152"/>
                  </a:cubicBezTo>
                  <a:close/>
                  <a:moveTo>
                    <a:pt x="3473" y="21"/>
                  </a:moveTo>
                  <a:cubicBezTo>
                    <a:pt x="3474" y="26"/>
                    <a:pt x="3481" y="23"/>
                    <a:pt x="3482" y="27"/>
                  </a:cubicBezTo>
                  <a:cubicBezTo>
                    <a:pt x="3490" y="23"/>
                    <a:pt x="3487" y="33"/>
                    <a:pt x="3493" y="31"/>
                  </a:cubicBezTo>
                  <a:cubicBezTo>
                    <a:pt x="3504" y="33"/>
                    <a:pt x="3512" y="39"/>
                    <a:pt x="3525" y="39"/>
                  </a:cubicBezTo>
                  <a:cubicBezTo>
                    <a:pt x="3525" y="42"/>
                    <a:pt x="3529" y="41"/>
                    <a:pt x="3529" y="43"/>
                  </a:cubicBezTo>
                  <a:cubicBezTo>
                    <a:pt x="3533" y="43"/>
                    <a:pt x="3534" y="46"/>
                    <a:pt x="3536" y="47"/>
                  </a:cubicBezTo>
                  <a:cubicBezTo>
                    <a:pt x="3538" y="42"/>
                    <a:pt x="3547" y="49"/>
                    <a:pt x="3549" y="51"/>
                  </a:cubicBezTo>
                  <a:cubicBezTo>
                    <a:pt x="3556" y="50"/>
                    <a:pt x="3560" y="53"/>
                    <a:pt x="3565" y="54"/>
                  </a:cubicBezTo>
                  <a:cubicBezTo>
                    <a:pt x="3569" y="53"/>
                    <a:pt x="3570" y="56"/>
                    <a:pt x="3574" y="56"/>
                  </a:cubicBezTo>
                  <a:cubicBezTo>
                    <a:pt x="3574" y="59"/>
                    <a:pt x="3580" y="56"/>
                    <a:pt x="3581" y="60"/>
                  </a:cubicBezTo>
                  <a:cubicBezTo>
                    <a:pt x="3587" y="59"/>
                    <a:pt x="3590" y="63"/>
                    <a:pt x="3596" y="63"/>
                  </a:cubicBezTo>
                  <a:cubicBezTo>
                    <a:pt x="3599" y="67"/>
                    <a:pt x="3609" y="63"/>
                    <a:pt x="3610" y="71"/>
                  </a:cubicBezTo>
                  <a:cubicBezTo>
                    <a:pt x="3627" y="69"/>
                    <a:pt x="3637" y="77"/>
                    <a:pt x="3652" y="79"/>
                  </a:cubicBezTo>
                  <a:cubicBezTo>
                    <a:pt x="3658" y="81"/>
                    <a:pt x="3665" y="83"/>
                    <a:pt x="3672" y="84"/>
                  </a:cubicBezTo>
                  <a:cubicBezTo>
                    <a:pt x="3677" y="88"/>
                    <a:pt x="3687" y="87"/>
                    <a:pt x="3692" y="91"/>
                  </a:cubicBezTo>
                  <a:cubicBezTo>
                    <a:pt x="3693" y="95"/>
                    <a:pt x="3700" y="92"/>
                    <a:pt x="3701" y="95"/>
                  </a:cubicBezTo>
                  <a:cubicBezTo>
                    <a:pt x="3705" y="94"/>
                    <a:pt x="3704" y="100"/>
                    <a:pt x="3710" y="98"/>
                  </a:cubicBezTo>
                  <a:cubicBezTo>
                    <a:pt x="3710" y="104"/>
                    <a:pt x="3720" y="97"/>
                    <a:pt x="3717" y="105"/>
                  </a:cubicBezTo>
                  <a:cubicBezTo>
                    <a:pt x="3723" y="104"/>
                    <a:pt x="3724" y="108"/>
                    <a:pt x="3728" y="108"/>
                  </a:cubicBezTo>
                  <a:cubicBezTo>
                    <a:pt x="3741" y="113"/>
                    <a:pt x="3750" y="122"/>
                    <a:pt x="3762" y="128"/>
                  </a:cubicBezTo>
                  <a:cubicBezTo>
                    <a:pt x="3761" y="117"/>
                    <a:pt x="3752" y="116"/>
                    <a:pt x="3746" y="111"/>
                  </a:cubicBezTo>
                  <a:cubicBezTo>
                    <a:pt x="3742" y="111"/>
                    <a:pt x="3741" y="106"/>
                    <a:pt x="3737" y="105"/>
                  </a:cubicBezTo>
                  <a:cubicBezTo>
                    <a:pt x="3734" y="106"/>
                    <a:pt x="3735" y="102"/>
                    <a:pt x="3732" y="101"/>
                  </a:cubicBezTo>
                  <a:cubicBezTo>
                    <a:pt x="3730" y="101"/>
                    <a:pt x="3729" y="99"/>
                    <a:pt x="3728" y="97"/>
                  </a:cubicBezTo>
                  <a:cubicBezTo>
                    <a:pt x="3719" y="97"/>
                    <a:pt x="3716" y="91"/>
                    <a:pt x="3710" y="90"/>
                  </a:cubicBezTo>
                  <a:cubicBezTo>
                    <a:pt x="3703" y="87"/>
                    <a:pt x="3695" y="86"/>
                    <a:pt x="3691" y="80"/>
                  </a:cubicBezTo>
                  <a:cubicBezTo>
                    <a:pt x="3683" y="80"/>
                    <a:pt x="3678" y="77"/>
                    <a:pt x="3671" y="75"/>
                  </a:cubicBezTo>
                  <a:cubicBezTo>
                    <a:pt x="3668" y="69"/>
                    <a:pt x="3653" y="75"/>
                    <a:pt x="3651" y="68"/>
                  </a:cubicBezTo>
                  <a:cubicBezTo>
                    <a:pt x="3643" y="67"/>
                    <a:pt x="3634" y="68"/>
                    <a:pt x="3631" y="63"/>
                  </a:cubicBezTo>
                  <a:cubicBezTo>
                    <a:pt x="3628" y="62"/>
                    <a:pt x="3620" y="66"/>
                    <a:pt x="3620" y="61"/>
                  </a:cubicBezTo>
                  <a:cubicBezTo>
                    <a:pt x="3616" y="60"/>
                    <a:pt x="3611" y="61"/>
                    <a:pt x="3609" y="58"/>
                  </a:cubicBezTo>
                  <a:cubicBezTo>
                    <a:pt x="3595" y="53"/>
                    <a:pt x="3580" y="51"/>
                    <a:pt x="3566" y="45"/>
                  </a:cubicBezTo>
                  <a:cubicBezTo>
                    <a:pt x="3562" y="41"/>
                    <a:pt x="3553" y="42"/>
                    <a:pt x="3546" y="40"/>
                  </a:cubicBezTo>
                  <a:cubicBezTo>
                    <a:pt x="3541" y="36"/>
                    <a:pt x="3533" y="35"/>
                    <a:pt x="3526" y="33"/>
                  </a:cubicBezTo>
                  <a:cubicBezTo>
                    <a:pt x="3521" y="29"/>
                    <a:pt x="3512" y="29"/>
                    <a:pt x="3506" y="25"/>
                  </a:cubicBezTo>
                  <a:cubicBezTo>
                    <a:pt x="3499" y="23"/>
                    <a:pt x="3492" y="21"/>
                    <a:pt x="3488" y="16"/>
                  </a:cubicBezTo>
                  <a:cubicBezTo>
                    <a:pt x="3472" y="14"/>
                    <a:pt x="3462" y="6"/>
                    <a:pt x="3450" y="1"/>
                  </a:cubicBezTo>
                  <a:cubicBezTo>
                    <a:pt x="3450" y="1"/>
                    <a:pt x="3450" y="1"/>
                    <a:pt x="3449" y="0"/>
                  </a:cubicBezTo>
                  <a:cubicBezTo>
                    <a:pt x="3429" y="0"/>
                    <a:pt x="3429" y="0"/>
                    <a:pt x="3429" y="0"/>
                  </a:cubicBezTo>
                  <a:cubicBezTo>
                    <a:pt x="3437" y="4"/>
                    <a:pt x="3445" y="8"/>
                    <a:pt x="3451" y="14"/>
                  </a:cubicBezTo>
                  <a:cubicBezTo>
                    <a:pt x="3460" y="14"/>
                    <a:pt x="3465" y="20"/>
                    <a:pt x="3473" y="21"/>
                  </a:cubicBezTo>
                  <a:close/>
                  <a:moveTo>
                    <a:pt x="3620" y="24"/>
                  </a:moveTo>
                  <a:cubicBezTo>
                    <a:pt x="3631" y="33"/>
                    <a:pt x="3648" y="37"/>
                    <a:pt x="3660" y="45"/>
                  </a:cubicBezTo>
                  <a:cubicBezTo>
                    <a:pt x="3669" y="47"/>
                    <a:pt x="3674" y="54"/>
                    <a:pt x="3683" y="54"/>
                  </a:cubicBezTo>
                  <a:cubicBezTo>
                    <a:pt x="3685" y="58"/>
                    <a:pt x="3687" y="61"/>
                    <a:pt x="3692" y="60"/>
                  </a:cubicBezTo>
                  <a:cubicBezTo>
                    <a:pt x="3693" y="63"/>
                    <a:pt x="3695" y="64"/>
                    <a:pt x="3697" y="64"/>
                  </a:cubicBezTo>
                  <a:cubicBezTo>
                    <a:pt x="3697" y="67"/>
                    <a:pt x="3700" y="66"/>
                    <a:pt x="3699" y="62"/>
                  </a:cubicBezTo>
                  <a:cubicBezTo>
                    <a:pt x="3693" y="57"/>
                    <a:pt x="3687" y="53"/>
                    <a:pt x="3680" y="48"/>
                  </a:cubicBezTo>
                  <a:cubicBezTo>
                    <a:pt x="3679" y="44"/>
                    <a:pt x="3672" y="47"/>
                    <a:pt x="3673" y="40"/>
                  </a:cubicBezTo>
                  <a:cubicBezTo>
                    <a:pt x="3669" y="38"/>
                    <a:pt x="3669" y="33"/>
                    <a:pt x="3666" y="29"/>
                  </a:cubicBezTo>
                  <a:cubicBezTo>
                    <a:pt x="3669" y="30"/>
                    <a:pt x="3678" y="40"/>
                    <a:pt x="3677" y="31"/>
                  </a:cubicBezTo>
                  <a:cubicBezTo>
                    <a:pt x="3676" y="28"/>
                    <a:pt x="3672" y="29"/>
                    <a:pt x="3670" y="27"/>
                  </a:cubicBezTo>
                  <a:cubicBezTo>
                    <a:pt x="3667" y="27"/>
                    <a:pt x="3668" y="22"/>
                    <a:pt x="3663" y="23"/>
                  </a:cubicBezTo>
                  <a:cubicBezTo>
                    <a:pt x="3660" y="19"/>
                    <a:pt x="3656" y="15"/>
                    <a:pt x="3652" y="13"/>
                  </a:cubicBezTo>
                  <a:cubicBezTo>
                    <a:pt x="3650" y="7"/>
                    <a:pt x="3647" y="4"/>
                    <a:pt x="3644" y="0"/>
                  </a:cubicBezTo>
                  <a:cubicBezTo>
                    <a:pt x="3635" y="0"/>
                    <a:pt x="3635" y="0"/>
                    <a:pt x="3635" y="0"/>
                  </a:cubicBezTo>
                  <a:cubicBezTo>
                    <a:pt x="3635" y="1"/>
                    <a:pt x="3635" y="1"/>
                    <a:pt x="3636" y="1"/>
                  </a:cubicBezTo>
                  <a:cubicBezTo>
                    <a:pt x="3635" y="4"/>
                    <a:pt x="3633" y="2"/>
                    <a:pt x="3633" y="1"/>
                  </a:cubicBezTo>
                  <a:cubicBezTo>
                    <a:pt x="3632" y="1"/>
                    <a:pt x="3630" y="1"/>
                    <a:pt x="3629" y="0"/>
                  </a:cubicBezTo>
                  <a:cubicBezTo>
                    <a:pt x="3609" y="0"/>
                    <a:pt x="3609" y="0"/>
                    <a:pt x="3609" y="0"/>
                  </a:cubicBezTo>
                  <a:cubicBezTo>
                    <a:pt x="3612" y="3"/>
                    <a:pt x="3615" y="4"/>
                    <a:pt x="3618" y="7"/>
                  </a:cubicBezTo>
                  <a:cubicBezTo>
                    <a:pt x="3622" y="11"/>
                    <a:pt x="3625" y="16"/>
                    <a:pt x="3632" y="17"/>
                  </a:cubicBezTo>
                  <a:cubicBezTo>
                    <a:pt x="3630" y="15"/>
                    <a:pt x="3631" y="11"/>
                    <a:pt x="3627" y="10"/>
                  </a:cubicBezTo>
                  <a:cubicBezTo>
                    <a:pt x="3628" y="5"/>
                    <a:pt x="3633" y="12"/>
                    <a:pt x="3636" y="12"/>
                  </a:cubicBezTo>
                  <a:cubicBezTo>
                    <a:pt x="3637" y="16"/>
                    <a:pt x="3645" y="13"/>
                    <a:pt x="3645" y="18"/>
                  </a:cubicBezTo>
                  <a:cubicBezTo>
                    <a:pt x="3652" y="21"/>
                    <a:pt x="3657" y="26"/>
                    <a:pt x="3664" y="30"/>
                  </a:cubicBezTo>
                  <a:cubicBezTo>
                    <a:pt x="3662" y="38"/>
                    <a:pt x="3670" y="35"/>
                    <a:pt x="3669" y="42"/>
                  </a:cubicBezTo>
                  <a:cubicBezTo>
                    <a:pt x="3659" y="37"/>
                    <a:pt x="3649" y="31"/>
                    <a:pt x="3637" y="27"/>
                  </a:cubicBezTo>
                  <a:cubicBezTo>
                    <a:pt x="3636" y="24"/>
                    <a:pt x="3632" y="23"/>
                    <a:pt x="3628" y="23"/>
                  </a:cubicBezTo>
                  <a:cubicBezTo>
                    <a:pt x="3626" y="22"/>
                    <a:pt x="3626" y="19"/>
                    <a:pt x="3622" y="19"/>
                  </a:cubicBezTo>
                  <a:cubicBezTo>
                    <a:pt x="3617" y="17"/>
                    <a:pt x="3614" y="13"/>
                    <a:pt x="3608" y="12"/>
                  </a:cubicBezTo>
                  <a:cubicBezTo>
                    <a:pt x="3600" y="7"/>
                    <a:pt x="3590" y="4"/>
                    <a:pt x="3580" y="0"/>
                  </a:cubicBezTo>
                  <a:cubicBezTo>
                    <a:pt x="3555" y="0"/>
                    <a:pt x="3555" y="0"/>
                    <a:pt x="3555" y="0"/>
                  </a:cubicBezTo>
                  <a:cubicBezTo>
                    <a:pt x="3561" y="4"/>
                    <a:pt x="3570" y="3"/>
                    <a:pt x="3575" y="7"/>
                  </a:cubicBezTo>
                  <a:cubicBezTo>
                    <a:pt x="3591" y="11"/>
                    <a:pt x="3604" y="19"/>
                    <a:pt x="3620" y="24"/>
                  </a:cubicBezTo>
                  <a:close/>
                  <a:moveTo>
                    <a:pt x="3212" y="33"/>
                  </a:moveTo>
                  <a:cubicBezTo>
                    <a:pt x="3206" y="33"/>
                    <a:pt x="3205" y="37"/>
                    <a:pt x="3203" y="40"/>
                  </a:cubicBezTo>
                  <a:cubicBezTo>
                    <a:pt x="3204" y="45"/>
                    <a:pt x="3197" y="43"/>
                    <a:pt x="3197" y="47"/>
                  </a:cubicBezTo>
                  <a:cubicBezTo>
                    <a:pt x="3197" y="52"/>
                    <a:pt x="3192" y="52"/>
                    <a:pt x="3189" y="54"/>
                  </a:cubicBezTo>
                  <a:cubicBezTo>
                    <a:pt x="3189" y="62"/>
                    <a:pt x="3182" y="63"/>
                    <a:pt x="3181" y="70"/>
                  </a:cubicBezTo>
                  <a:cubicBezTo>
                    <a:pt x="3177" y="74"/>
                    <a:pt x="3174" y="79"/>
                    <a:pt x="3171" y="84"/>
                  </a:cubicBezTo>
                  <a:cubicBezTo>
                    <a:pt x="3163" y="84"/>
                    <a:pt x="3165" y="94"/>
                    <a:pt x="3159" y="96"/>
                  </a:cubicBezTo>
                  <a:cubicBezTo>
                    <a:pt x="3156" y="101"/>
                    <a:pt x="3153" y="105"/>
                    <a:pt x="3149" y="110"/>
                  </a:cubicBezTo>
                  <a:cubicBezTo>
                    <a:pt x="3144" y="113"/>
                    <a:pt x="3143" y="119"/>
                    <a:pt x="3139" y="123"/>
                  </a:cubicBezTo>
                  <a:cubicBezTo>
                    <a:pt x="3131" y="124"/>
                    <a:pt x="3135" y="135"/>
                    <a:pt x="3127" y="135"/>
                  </a:cubicBezTo>
                  <a:cubicBezTo>
                    <a:pt x="3127" y="142"/>
                    <a:pt x="3121" y="145"/>
                    <a:pt x="3117" y="149"/>
                  </a:cubicBezTo>
                  <a:cubicBezTo>
                    <a:pt x="3117" y="156"/>
                    <a:pt x="3111" y="159"/>
                    <a:pt x="3109" y="165"/>
                  </a:cubicBezTo>
                  <a:cubicBezTo>
                    <a:pt x="3104" y="167"/>
                    <a:pt x="3104" y="175"/>
                    <a:pt x="3099" y="179"/>
                  </a:cubicBezTo>
                  <a:cubicBezTo>
                    <a:pt x="3095" y="182"/>
                    <a:pt x="3097" y="191"/>
                    <a:pt x="3089" y="192"/>
                  </a:cubicBezTo>
                  <a:cubicBezTo>
                    <a:pt x="3090" y="200"/>
                    <a:pt x="3086" y="204"/>
                    <a:pt x="3082" y="208"/>
                  </a:cubicBezTo>
                  <a:cubicBezTo>
                    <a:pt x="3081" y="215"/>
                    <a:pt x="3079" y="221"/>
                    <a:pt x="3074" y="224"/>
                  </a:cubicBezTo>
                  <a:cubicBezTo>
                    <a:pt x="3072" y="230"/>
                    <a:pt x="3070" y="235"/>
                    <a:pt x="3067" y="240"/>
                  </a:cubicBezTo>
                  <a:cubicBezTo>
                    <a:pt x="3067" y="248"/>
                    <a:pt x="3059" y="248"/>
                    <a:pt x="3061" y="258"/>
                  </a:cubicBezTo>
                  <a:cubicBezTo>
                    <a:pt x="3056" y="261"/>
                    <a:pt x="3058" y="270"/>
                    <a:pt x="3054" y="274"/>
                  </a:cubicBezTo>
                  <a:cubicBezTo>
                    <a:pt x="3055" y="279"/>
                    <a:pt x="3050" y="279"/>
                    <a:pt x="3052" y="285"/>
                  </a:cubicBezTo>
                  <a:cubicBezTo>
                    <a:pt x="3055" y="289"/>
                    <a:pt x="3046" y="292"/>
                    <a:pt x="3053" y="293"/>
                  </a:cubicBezTo>
                  <a:cubicBezTo>
                    <a:pt x="3056" y="288"/>
                    <a:pt x="3057" y="280"/>
                    <a:pt x="3058" y="273"/>
                  </a:cubicBezTo>
                  <a:cubicBezTo>
                    <a:pt x="3062" y="273"/>
                    <a:pt x="3059" y="266"/>
                    <a:pt x="3062" y="264"/>
                  </a:cubicBezTo>
                  <a:cubicBezTo>
                    <a:pt x="3061" y="260"/>
                    <a:pt x="3067" y="261"/>
                    <a:pt x="3065" y="255"/>
                  </a:cubicBezTo>
                  <a:cubicBezTo>
                    <a:pt x="3070" y="243"/>
                    <a:pt x="3079" y="235"/>
                    <a:pt x="3083" y="221"/>
                  </a:cubicBezTo>
                  <a:cubicBezTo>
                    <a:pt x="3091" y="212"/>
                    <a:pt x="3094" y="199"/>
                    <a:pt x="3102" y="189"/>
                  </a:cubicBezTo>
                  <a:cubicBezTo>
                    <a:pt x="3107" y="184"/>
                    <a:pt x="3109" y="178"/>
                    <a:pt x="3112" y="173"/>
                  </a:cubicBezTo>
                  <a:cubicBezTo>
                    <a:pt x="3115" y="168"/>
                    <a:pt x="3122" y="163"/>
                    <a:pt x="3122" y="155"/>
                  </a:cubicBezTo>
                  <a:cubicBezTo>
                    <a:pt x="3129" y="153"/>
                    <a:pt x="3131" y="147"/>
                    <a:pt x="3134" y="141"/>
                  </a:cubicBezTo>
                  <a:cubicBezTo>
                    <a:pt x="3140" y="137"/>
                    <a:pt x="3144" y="132"/>
                    <a:pt x="3146" y="125"/>
                  </a:cubicBezTo>
                  <a:cubicBezTo>
                    <a:pt x="3156" y="116"/>
                    <a:pt x="3164" y="106"/>
                    <a:pt x="3172" y="95"/>
                  </a:cubicBezTo>
                  <a:cubicBezTo>
                    <a:pt x="3178" y="91"/>
                    <a:pt x="3180" y="84"/>
                    <a:pt x="3184" y="79"/>
                  </a:cubicBezTo>
                  <a:cubicBezTo>
                    <a:pt x="3190" y="75"/>
                    <a:pt x="3190" y="66"/>
                    <a:pt x="3198" y="65"/>
                  </a:cubicBezTo>
                  <a:cubicBezTo>
                    <a:pt x="3196" y="59"/>
                    <a:pt x="3202" y="60"/>
                    <a:pt x="3202" y="56"/>
                  </a:cubicBezTo>
                  <a:cubicBezTo>
                    <a:pt x="3206" y="54"/>
                    <a:pt x="3203" y="47"/>
                    <a:pt x="3210" y="48"/>
                  </a:cubicBezTo>
                  <a:cubicBezTo>
                    <a:pt x="3210" y="39"/>
                    <a:pt x="3221" y="40"/>
                    <a:pt x="3222" y="32"/>
                  </a:cubicBezTo>
                  <a:cubicBezTo>
                    <a:pt x="3227" y="32"/>
                    <a:pt x="3223" y="25"/>
                    <a:pt x="3228" y="25"/>
                  </a:cubicBezTo>
                  <a:cubicBezTo>
                    <a:pt x="3230" y="23"/>
                    <a:pt x="3232" y="21"/>
                    <a:pt x="3235" y="18"/>
                  </a:cubicBezTo>
                  <a:cubicBezTo>
                    <a:pt x="3237" y="12"/>
                    <a:pt x="3244" y="9"/>
                    <a:pt x="3247" y="2"/>
                  </a:cubicBezTo>
                  <a:cubicBezTo>
                    <a:pt x="3247" y="2"/>
                    <a:pt x="3247" y="1"/>
                    <a:pt x="3248" y="0"/>
                  </a:cubicBezTo>
                  <a:cubicBezTo>
                    <a:pt x="3236" y="0"/>
                    <a:pt x="3236" y="0"/>
                    <a:pt x="3236" y="0"/>
                  </a:cubicBezTo>
                  <a:cubicBezTo>
                    <a:pt x="3230" y="9"/>
                    <a:pt x="3223" y="17"/>
                    <a:pt x="3215" y="24"/>
                  </a:cubicBezTo>
                  <a:cubicBezTo>
                    <a:pt x="3215" y="27"/>
                    <a:pt x="3209" y="26"/>
                    <a:pt x="3212" y="33"/>
                  </a:cubicBezTo>
                  <a:close/>
                  <a:moveTo>
                    <a:pt x="3233" y="56"/>
                  </a:moveTo>
                  <a:cubicBezTo>
                    <a:pt x="3233" y="58"/>
                    <a:pt x="3230" y="57"/>
                    <a:pt x="3229" y="58"/>
                  </a:cubicBezTo>
                  <a:cubicBezTo>
                    <a:pt x="3228" y="59"/>
                    <a:pt x="3230" y="62"/>
                    <a:pt x="3229" y="62"/>
                  </a:cubicBezTo>
                  <a:cubicBezTo>
                    <a:pt x="3227" y="64"/>
                    <a:pt x="3224" y="65"/>
                    <a:pt x="3223" y="67"/>
                  </a:cubicBezTo>
                  <a:cubicBezTo>
                    <a:pt x="3216" y="75"/>
                    <a:pt x="3212" y="85"/>
                    <a:pt x="3202" y="90"/>
                  </a:cubicBezTo>
                  <a:cubicBezTo>
                    <a:pt x="3196" y="99"/>
                    <a:pt x="3190" y="107"/>
                    <a:pt x="3182" y="114"/>
                  </a:cubicBezTo>
                  <a:cubicBezTo>
                    <a:pt x="3179" y="117"/>
                    <a:pt x="3177" y="121"/>
                    <a:pt x="3172" y="123"/>
                  </a:cubicBezTo>
                  <a:cubicBezTo>
                    <a:pt x="3171" y="129"/>
                    <a:pt x="3166" y="132"/>
                    <a:pt x="3164" y="137"/>
                  </a:cubicBezTo>
                  <a:cubicBezTo>
                    <a:pt x="3158" y="138"/>
                    <a:pt x="3158" y="145"/>
                    <a:pt x="3154" y="149"/>
                  </a:cubicBezTo>
                  <a:cubicBezTo>
                    <a:pt x="3152" y="153"/>
                    <a:pt x="3148" y="157"/>
                    <a:pt x="3144" y="160"/>
                  </a:cubicBezTo>
                  <a:cubicBezTo>
                    <a:pt x="3139" y="170"/>
                    <a:pt x="3133" y="178"/>
                    <a:pt x="3126" y="185"/>
                  </a:cubicBezTo>
                  <a:cubicBezTo>
                    <a:pt x="3121" y="194"/>
                    <a:pt x="3116" y="204"/>
                    <a:pt x="3108" y="211"/>
                  </a:cubicBezTo>
                  <a:cubicBezTo>
                    <a:pt x="3111" y="220"/>
                    <a:pt x="3101" y="218"/>
                    <a:pt x="3103" y="226"/>
                  </a:cubicBezTo>
                  <a:cubicBezTo>
                    <a:pt x="3100" y="228"/>
                    <a:pt x="3098" y="230"/>
                    <a:pt x="3099" y="233"/>
                  </a:cubicBezTo>
                  <a:cubicBezTo>
                    <a:pt x="3099" y="237"/>
                    <a:pt x="3093" y="235"/>
                    <a:pt x="3095" y="240"/>
                  </a:cubicBezTo>
                  <a:cubicBezTo>
                    <a:pt x="3096" y="244"/>
                    <a:pt x="3092" y="245"/>
                    <a:pt x="3091" y="247"/>
                  </a:cubicBezTo>
                  <a:cubicBezTo>
                    <a:pt x="3089" y="255"/>
                    <a:pt x="3084" y="261"/>
                    <a:pt x="3082" y="269"/>
                  </a:cubicBezTo>
                  <a:cubicBezTo>
                    <a:pt x="3078" y="270"/>
                    <a:pt x="3081" y="276"/>
                    <a:pt x="3078" y="276"/>
                  </a:cubicBezTo>
                  <a:cubicBezTo>
                    <a:pt x="3077" y="279"/>
                    <a:pt x="3075" y="281"/>
                    <a:pt x="3076" y="285"/>
                  </a:cubicBezTo>
                  <a:cubicBezTo>
                    <a:pt x="3073" y="289"/>
                    <a:pt x="3070" y="294"/>
                    <a:pt x="3071" y="301"/>
                  </a:cubicBezTo>
                  <a:cubicBezTo>
                    <a:pt x="3066" y="303"/>
                    <a:pt x="3066" y="310"/>
                    <a:pt x="3065" y="317"/>
                  </a:cubicBezTo>
                  <a:cubicBezTo>
                    <a:pt x="3061" y="319"/>
                    <a:pt x="3062" y="327"/>
                    <a:pt x="3058" y="330"/>
                  </a:cubicBezTo>
                  <a:cubicBezTo>
                    <a:pt x="3061" y="337"/>
                    <a:pt x="3052" y="344"/>
                    <a:pt x="3059" y="348"/>
                  </a:cubicBezTo>
                  <a:cubicBezTo>
                    <a:pt x="3058" y="338"/>
                    <a:pt x="3064" y="334"/>
                    <a:pt x="3064" y="325"/>
                  </a:cubicBezTo>
                  <a:cubicBezTo>
                    <a:pt x="3067" y="323"/>
                    <a:pt x="3066" y="318"/>
                    <a:pt x="3067" y="314"/>
                  </a:cubicBezTo>
                  <a:cubicBezTo>
                    <a:pt x="3069" y="311"/>
                    <a:pt x="3071" y="307"/>
                    <a:pt x="3073" y="305"/>
                  </a:cubicBezTo>
                  <a:cubicBezTo>
                    <a:pt x="3073" y="296"/>
                    <a:pt x="3078" y="292"/>
                    <a:pt x="3081" y="285"/>
                  </a:cubicBezTo>
                  <a:cubicBezTo>
                    <a:pt x="3084" y="283"/>
                    <a:pt x="3083" y="278"/>
                    <a:pt x="3084" y="274"/>
                  </a:cubicBezTo>
                  <a:cubicBezTo>
                    <a:pt x="3087" y="271"/>
                    <a:pt x="3088" y="268"/>
                    <a:pt x="3090" y="264"/>
                  </a:cubicBezTo>
                  <a:cubicBezTo>
                    <a:pt x="3093" y="258"/>
                    <a:pt x="3096" y="252"/>
                    <a:pt x="3100" y="246"/>
                  </a:cubicBezTo>
                  <a:cubicBezTo>
                    <a:pt x="3102" y="243"/>
                    <a:pt x="3101" y="238"/>
                    <a:pt x="3103" y="235"/>
                  </a:cubicBezTo>
                  <a:cubicBezTo>
                    <a:pt x="3111" y="237"/>
                    <a:pt x="3106" y="228"/>
                    <a:pt x="3109" y="226"/>
                  </a:cubicBezTo>
                  <a:cubicBezTo>
                    <a:pt x="3116" y="227"/>
                    <a:pt x="3112" y="219"/>
                    <a:pt x="3115" y="217"/>
                  </a:cubicBezTo>
                  <a:cubicBezTo>
                    <a:pt x="3118" y="215"/>
                    <a:pt x="3122" y="213"/>
                    <a:pt x="3121" y="208"/>
                  </a:cubicBezTo>
                  <a:cubicBezTo>
                    <a:pt x="3127" y="208"/>
                    <a:pt x="3122" y="199"/>
                    <a:pt x="3129" y="201"/>
                  </a:cubicBezTo>
                  <a:cubicBezTo>
                    <a:pt x="3131" y="197"/>
                    <a:pt x="3131" y="192"/>
                    <a:pt x="3135" y="191"/>
                  </a:cubicBezTo>
                  <a:cubicBezTo>
                    <a:pt x="3141" y="178"/>
                    <a:pt x="3154" y="171"/>
                    <a:pt x="3159" y="157"/>
                  </a:cubicBezTo>
                  <a:cubicBezTo>
                    <a:pt x="3162" y="155"/>
                    <a:pt x="3164" y="153"/>
                    <a:pt x="3165" y="150"/>
                  </a:cubicBezTo>
                  <a:cubicBezTo>
                    <a:pt x="3167" y="147"/>
                    <a:pt x="3171" y="145"/>
                    <a:pt x="3173" y="143"/>
                  </a:cubicBezTo>
                  <a:cubicBezTo>
                    <a:pt x="3176" y="136"/>
                    <a:pt x="3181" y="131"/>
                    <a:pt x="3185" y="124"/>
                  </a:cubicBezTo>
                  <a:cubicBezTo>
                    <a:pt x="3190" y="125"/>
                    <a:pt x="3187" y="118"/>
                    <a:pt x="3191" y="117"/>
                  </a:cubicBezTo>
                  <a:cubicBezTo>
                    <a:pt x="3196" y="117"/>
                    <a:pt x="3195" y="111"/>
                    <a:pt x="3199" y="110"/>
                  </a:cubicBezTo>
                  <a:cubicBezTo>
                    <a:pt x="3198" y="105"/>
                    <a:pt x="3208" y="108"/>
                    <a:pt x="3205" y="101"/>
                  </a:cubicBezTo>
                  <a:cubicBezTo>
                    <a:pt x="3208" y="99"/>
                    <a:pt x="3213" y="99"/>
                    <a:pt x="3214" y="94"/>
                  </a:cubicBezTo>
                  <a:cubicBezTo>
                    <a:pt x="3218" y="88"/>
                    <a:pt x="3219" y="79"/>
                    <a:pt x="3228" y="78"/>
                  </a:cubicBezTo>
                  <a:cubicBezTo>
                    <a:pt x="3228" y="73"/>
                    <a:pt x="3232" y="72"/>
                    <a:pt x="3234" y="69"/>
                  </a:cubicBezTo>
                  <a:cubicBezTo>
                    <a:pt x="3234" y="64"/>
                    <a:pt x="3239" y="64"/>
                    <a:pt x="3242" y="61"/>
                  </a:cubicBezTo>
                  <a:cubicBezTo>
                    <a:pt x="3244" y="54"/>
                    <a:pt x="3249" y="48"/>
                    <a:pt x="3251" y="41"/>
                  </a:cubicBezTo>
                  <a:cubicBezTo>
                    <a:pt x="3259" y="43"/>
                    <a:pt x="3254" y="34"/>
                    <a:pt x="3260" y="34"/>
                  </a:cubicBezTo>
                  <a:cubicBezTo>
                    <a:pt x="3259" y="28"/>
                    <a:pt x="3265" y="28"/>
                    <a:pt x="3268" y="25"/>
                  </a:cubicBezTo>
                  <a:cubicBezTo>
                    <a:pt x="3268" y="19"/>
                    <a:pt x="3271" y="17"/>
                    <a:pt x="3274" y="13"/>
                  </a:cubicBezTo>
                  <a:cubicBezTo>
                    <a:pt x="3272" y="7"/>
                    <a:pt x="3276" y="4"/>
                    <a:pt x="3279" y="2"/>
                  </a:cubicBezTo>
                  <a:cubicBezTo>
                    <a:pt x="3279" y="1"/>
                    <a:pt x="3279" y="1"/>
                    <a:pt x="3279" y="0"/>
                  </a:cubicBezTo>
                  <a:cubicBezTo>
                    <a:pt x="3269" y="0"/>
                    <a:pt x="3269" y="0"/>
                    <a:pt x="3269" y="0"/>
                  </a:cubicBezTo>
                  <a:cubicBezTo>
                    <a:pt x="3265" y="6"/>
                    <a:pt x="3261" y="12"/>
                    <a:pt x="3259" y="19"/>
                  </a:cubicBezTo>
                  <a:cubicBezTo>
                    <a:pt x="3256" y="19"/>
                    <a:pt x="3257" y="22"/>
                    <a:pt x="3257" y="25"/>
                  </a:cubicBezTo>
                  <a:cubicBezTo>
                    <a:pt x="3253" y="26"/>
                    <a:pt x="3251" y="28"/>
                    <a:pt x="3251" y="30"/>
                  </a:cubicBezTo>
                  <a:cubicBezTo>
                    <a:pt x="3248" y="35"/>
                    <a:pt x="3245" y="39"/>
                    <a:pt x="3243" y="44"/>
                  </a:cubicBezTo>
                  <a:cubicBezTo>
                    <a:pt x="3238" y="46"/>
                    <a:pt x="3237" y="52"/>
                    <a:pt x="3233" y="56"/>
                  </a:cubicBezTo>
                  <a:close/>
                  <a:moveTo>
                    <a:pt x="3266" y="58"/>
                  </a:moveTo>
                  <a:cubicBezTo>
                    <a:pt x="3268" y="64"/>
                    <a:pt x="3258" y="61"/>
                    <a:pt x="3262" y="69"/>
                  </a:cubicBezTo>
                  <a:cubicBezTo>
                    <a:pt x="3258" y="70"/>
                    <a:pt x="3258" y="75"/>
                    <a:pt x="3254" y="76"/>
                  </a:cubicBezTo>
                  <a:cubicBezTo>
                    <a:pt x="3253" y="80"/>
                    <a:pt x="3254" y="85"/>
                    <a:pt x="3248" y="85"/>
                  </a:cubicBezTo>
                  <a:cubicBezTo>
                    <a:pt x="3249" y="91"/>
                    <a:pt x="3245" y="92"/>
                    <a:pt x="3242" y="94"/>
                  </a:cubicBezTo>
                  <a:cubicBezTo>
                    <a:pt x="3238" y="100"/>
                    <a:pt x="3236" y="108"/>
                    <a:pt x="3228" y="111"/>
                  </a:cubicBezTo>
                  <a:cubicBezTo>
                    <a:pt x="3227" y="115"/>
                    <a:pt x="3228" y="120"/>
                    <a:pt x="3222" y="120"/>
                  </a:cubicBezTo>
                  <a:cubicBezTo>
                    <a:pt x="3222" y="121"/>
                    <a:pt x="3222" y="124"/>
                    <a:pt x="3220" y="124"/>
                  </a:cubicBezTo>
                  <a:cubicBezTo>
                    <a:pt x="3217" y="124"/>
                    <a:pt x="3218" y="128"/>
                    <a:pt x="3216" y="129"/>
                  </a:cubicBezTo>
                  <a:cubicBezTo>
                    <a:pt x="3216" y="133"/>
                    <a:pt x="3210" y="134"/>
                    <a:pt x="3210" y="138"/>
                  </a:cubicBezTo>
                  <a:cubicBezTo>
                    <a:pt x="3204" y="138"/>
                    <a:pt x="3209" y="147"/>
                    <a:pt x="3202" y="145"/>
                  </a:cubicBezTo>
                  <a:cubicBezTo>
                    <a:pt x="3202" y="150"/>
                    <a:pt x="3196" y="150"/>
                    <a:pt x="3196" y="154"/>
                  </a:cubicBezTo>
                  <a:cubicBezTo>
                    <a:pt x="3197" y="160"/>
                    <a:pt x="3188" y="157"/>
                    <a:pt x="3190" y="163"/>
                  </a:cubicBezTo>
                  <a:cubicBezTo>
                    <a:pt x="3184" y="168"/>
                    <a:pt x="3181" y="176"/>
                    <a:pt x="3176" y="182"/>
                  </a:cubicBezTo>
                  <a:cubicBezTo>
                    <a:pt x="3176" y="186"/>
                    <a:pt x="3168" y="184"/>
                    <a:pt x="3170" y="191"/>
                  </a:cubicBezTo>
                  <a:cubicBezTo>
                    <a:pt x="3167" y="193"/>
                    <a:pt x="3166" y="197"/>
                    <a:pt x="3164" y="200"/>
                  </a:cubicBezTo>
                  <a:cubicBezTo>
                    <a:pt x="3160" y="206"/>
                    <a:pt x="3156" y="212"/>
                    <a:pt x="3152" y="219"/>
                  </a:cubicBezTo>
                  <a:cubicBezTo>
                    <a:pt x="3148" y="224"/>
                    <a:pt x="3145" y="231"/>
                    <a:pt x="3141" y="237"/>
                  </a:cubicBezTo>
                  <a:cubicBezTo>
                    <a:pt x="3139" y="240"/>
                    <a:pt x="3138" y="244"/>
                    <a:pt x="3135" y="246"/>
                  </a:cubicBezTo>
                  <a:cubicBezTo>
                    <a:pt x="3130" y="247"/>
                    <a:pt x="3133" y="254"/>
                    <a:pt x="3129" y="255"/>
                  </a:cubicBezTo>
                  <a:cubicBezTo>
                    <a:pt x="3131" y="262"/>
                    <a:pt x="3121" y="258"/>
                    <a:pt x="3125" y="266"/>
                  </a:cubicBezTo>
                  <a:cubicBezTo>
                    <a:pt x="3121" y="267"/>
                    <a:pt x="3121" y="272"/>
                    <a:pt x="3119" y="276"/>
                  </a:cubicBezTo>
                  <a:cubicBezTo>
                    <a:pt x="3116" y="278"/>
                    <a:pt x="3117" y="283"/>
                    <a:pt x="3116" y="287"/>
                  </a:cubicBezTo>
                  <a:cubicBezTo>
                    <a:pt x="3111" y="288"/>
                    <a:pt x="3114" y="295"/>
                    <a:pt x="3110" y="296"/>
                  </a:cubicBezTo>
                  <a:cubicBezTo>
                    <a:pt x="3109" y="300"/>
                    <a:pt x="3109" y="305"/>
                    <a:pt x="3106" y="307"/>
                  </a:cubicBezTo>
                  <a:cubicBezTo>
                    <a:pt x="3103" y="309"/>
                    <a:pt x="3107" y="317"/>
                    <a:pt x="3103" y="318"/>
                  </a:cubicBezTo>
                  <a:cubicBezTo>
                    <a:pt x="3103" y="323"/>
                    <a:pt x="3099" y="325"/>
                    <a:pt x="3101" y="331"/>
                  </a:cubicBezTo>
                  <a:cubicBezTo>
                    <a:pt x="3099" y="332"/>
                    <a:pt x="3095" y="341"/>
                    <a:pt x="3100" y="342"/>
                  </a:cubicBezTo>
                  <a:cubicBezTo>
                    <a:pt x="3104" y="323"/>
                    <a:pt x="3113" y="307"/>
                    <a:pt x="3118" y="289"/>
                  </a:cubicBezTo>
                  <a:cubicBezTo>
                    <a:pt x="3122" y="287"/>
                    <a:pt x="3121" y="281"/>
                    <a:pt x="3124" y="277"/>
                  </a:cubicBezTo>
                  <a:cubicBezTo>
                    <a:pt x="3124" y="272"/>
                    <a:pt x="3130" y="270"/>
                    <a:pt x="3129" y="264"/>
                  </a:cubicBezTo>
                  <a:cubicBezTo>
                    <a:pt x="3132" y="263"/>
                    <a:pt x="3133" y="261"/>
                    <a:pt x="3133" y="259"/>
                  </a:cubicBezTo>
                  <a:cubicBezTo>
                    <a:pt x="3133" y="256"/>
                    <a:pt x="3139" y="257"/>
                    <a:pt x="3137" y="252"/>
                  </a:cubicBezTo>
                  <a:cubicBezTo>
                    <a:pt x="3140" y="249"/>
                    <a:pt x="3143" y="245"/>
                    <a:pt x="3145" y="241"/>
                  </a:cubicBezTo>
                  <a:cubicBezTo>
                    <a:pt x="3152" y="235"/>
                    <a:pt x="3156" y="227"/>
                    <a:pt x="3159" y="218"/>
                  </a:cubicBezTo>
                  <a:cubicBezTo>
                    <a:pt x="3166" y="212"/>
                    <a:pt x="3172" y="206"/>
                    <a:pt x="3175" y="197"/>
                  </a:cubicBezTo>
                  <a:cubicBezTo>
                    <a:pt x="3186" y="183"/>
                    <a:pt x="3196" y="168"/>
                    <a:pt x="3207" y="154"/>
                  </a:cubicBezTo>
                  <a:cubicBezTo>
                    <a:pt x="3212" y="152"/>
                    <a:pt x="3211" y="146"/>
                    <a:pt x="3215" y="144"/>
                  </a:cubicBezTo>
                  <a:cubicBezTo>
                    <a:pt x="3215" y="138"/>
                    <a:pt x="3224" y="140"/>
                    <a:pt x="3223" y="133"/>
                  </a:cubicBezTo>
                  <a:cubicBezTo>
                    <a:pt x="3229" y="133"/>
                    <a:pt x="3228" y="126"/>
                    <a:pt x="3231" y="123"/>
                  </a:cubicBezTo>
                  <a:cubicBezTo>
                    <a:pt x="3233" y="123"/>
                    <a:pt x="3234" y="121"/>
                    <a:pt x="3235" y="119"/>
                  </a:cubicBezTo>
                  <a:cubicBezTo>
                    <a:pt x="3235" y="115"/>
                    <a:pt x="3240" y="117"/>
                    <a:pt x="3239" y="112"/>
                  </a:cubicBezTo>
                  <a:cubicBezTo>
                    <a:pt x="3252" y="99"/>
                    <a:pt x="3262" y="84"/>
                    <a:pt x="3271" y="68"/>
                  </a:cubicBezTo>
                  <a:cubicBezTo>
                    <a:pt x="3276" y="61"/>
                    <a:pt x="3281" y="54"/>
                    <a:pt x="3285" y="45"/>
                  </a:cubicBezTo>
                  <a:cubicBezTo>
                    <a:pt x="3292" y="40"/>
                    <a:pt x="3291" y="28"/>
                    <a:pt x="3298" y="23"/>
                  </a:cubicBezTo>
                  <a:cubicBezTo>
                    <a:pt x="3298" y="17"/>
                    <a:pt x="3302" y="15"/>
                    <a:pt x="3304" y="11"/>
                  </a:cubicBezTo>
                  <a:cubicBezTo>
                    <a:pt x="3304" y="7"/>
                    <a:pt x="3306" y="3"/>
                    <a:pt x="3307" y="0"/>
                  </a:cubicBezTo>
                  <a:cubicBezTo>
                    <a:pt x="3297" y="0"/>
                    <a:pt x="3297" y="0"/>
                    <a:pt x="3297" y="0"/>
                  </a:cubicBezTo>
                  <a:cubicBezTo>
                    <a:pt x="3296" y="3"/>
                    <a:pt x="3294" y="7"/>
                    <a:pt x="3293" y="10"/>
                  </a:cubicBezTo>
                  <a:cubicBezTo>
                    <a:pt x="3289" y="13"/>
                    <a:pt x="3289" y="20"/>
                    <a:pt x="3288" y="25"/>
                  </a:cubicBezTo>
                  <a:cubicBezTo>
                    <a:pt x="3282" y="28"/>
                    <a:pt x="3281" y="35"/>
                    <a:pt x="3280" y="41"/>
                  </a:cubicBezTo>
                  <a:cubicBezTo>
                    <a:pt x="3272" y="44"/>
                    <a:pt x="3273" y="54"/>
                    <a:pt x="3266" y="58"/>
                  </a:cubicBezTo>
                  <a:close/>
                  <a:moveTo>
                    <a:pt x="3328" y="44"/>
                  </a:moveTo>
                  <a:cubicBezTo>
                    <a:pt x="3331" y="57"/>
                    <a:pt x="3320" y="58"/>
                    <a:pt x="3321" y="69"/>
                  </a:cubicBezTo>
                  <a:cubicBezTo>
                    <a:pt x="3317" y="76"/>
                    <a:pt x="3314" y="83"/>
                    <a:pt x="3310" y="90"/>
                  </a:cubicBezTo>
                  <a:cubicBezTo>
                    <a:pt x="3308" y="98"/>
                    <a:pt x="3303" y="104"/>
                    <a:pt x="3300" y="112"/>
                  </a:cubicBezTo>
                  <a:cubicBezTo>
                    <a:pt x="3291" y="125"/>
                    <a:pt x="3285" y="140"/>
                    <a:pt x="3274" y="151"/>
                  </a:cubicBezTo>
                  <a:cubicBezTo>
                    <a:pt x="3272" y="159"/>
                    <a:pt x="3267" y="165"/>
                    <a:pt x="3263" y="171"/>
                  </a:cubicBezTo>
                  <a:cubicBezTo>
                    <a:pt x="3256" y="176"/>
                    <a:pt x="3256" y="186"/>
                    <a:pt x="3246" y="188"/>
                  </a:cubicBezTo>
                  <a:cubicBezTo>
                    <a:pt x="3246" y="195"/>
                    <a:pt x="3240" y="199"/>
                    <a:pt x="3239" y="206"/>
                  </a:cubicBezTo>
                  <a:cubicBezTo>
                    <a:pt x="3232" y="212"/>
                    <a:pt x="3226" y="219"/>
                    <a:pt x="3221" y="227"/>
                  </a:cubicBezTo>
                  <a:cubicBezTo>
                    <a:pt x="3220" y="232"/>
                    <a:pt x="3214" y="233"/>
                    <a:pt x="3213" y="238"/>
                  </a:cubicBezTo>
                  <a:cubicBezTo>
                    <a:pt x="3207" y="239"/>
                    <a:pt x="3211" y="249"/>
                    <a:pt x="3203" y="248"/>
                  </a:cubicBezTo>
                  <a:cubicBezTo>
                    <a:pt x="3203" y="254"/>
                    <a:pt x="3198" y="256"/>
                    <a:pt x="3195" y="259"/>
                  </a:cubicBezTo>
                  <a:cubicBezTo>
                    <a:pt x="3193" y="264"/>
                    <a:pt x="3192" y="269"/>
                    <a:pt x="3187" y="271"/>
                  </a:cubicBezTo>
                  <a:cubicBezTo>
                    <a:pt x="3187" y="277"/>
                    <a:pt x="3183" y="280"/>
                    <a:pt x="3181" y="284"/>
                  </a:cubicBezTo>
                  <a:cubicBezTo>
                    <a:pt x="3177" y="288"/>
                    <a:pt x="3176" y="294"/>
                    <a:pt x="3171" y="296"/>
                  </a:cubicBezTo>
                  <a:cubicBezTo>
                    <a:pt x="3162" y="314"/>
                    <a:pt x="3147" y="326"/>
                    <a:pt x="3139" y="344"/>
                  </a:cubicBezTo>
                  <a:cubicBezTo>
                    <a:pt x="3135" y="346"/>
                    <a:pt x="3135" y="352"/>
                    <a:pt x="3131" y="356"/>
                  </a:cubicBezTo>
                  <a:cubicBezTo>
                    <a:pt x="3131" y="361"/>
                    <a:pt x="3123" y="361"/>
                    <a:pt x="3126" y="369"/>
                  </a:cubicBezTo>
                  <a:cubicBezTo>
                    <a:pt x="3118" y="375"/>
                    <a:pt x="3116" y="386"/>
                    <a:pt x="3110" y="394"/>
                  </a:cubicBezTo>
                  <a:cubicBezTo>
                    <a:pt x="3116" y="393"/>
                    <a:pt x="3117" y="386"/>
                    <a:pt x="3120" y="383"/>
                  </a:cubicBezTo>
                  <a:cubicBezTo>
                    <a:pt x="3126" y="380"/>
                    <a:pt x="3125" y="372"/>
                    <a:pt x="3130" y="369"/>
                  </a:cubicBezTo>
                  <a:cubicBezTo>
                    <a:pt x="3136" y="359"/>
                    <a:pt x="3142" y="350"/>
                    <a:pt x="3148" y="341"/>
                  </a:cubicBezTo>
                  <a:cubicBezTo>
                    <a:pt x="3155" y="333"/>
                    <a:pt x="3159" y="323"/>
                    <a:pt x="3168" y="316"/>
                  </a:cubicBezTo>
                  <a:cubicBezTo>
                    <a:pt x="3173" y="305"/>
                    <a:pt x="3182" y="298"/>
                    <a:pt x="3186" y="286"/>
                  </a:cubicBezTo>
                  <a:cubicBezTo>
                    <a:pt x="3188" y="285"/>
                    <a:pt x="3190" y="283"/>
                    <a:pt x="3190" y="279"/>
                  </a:cubicBezTo>
                  <a:cubicBezTo>
                    <a:pt x="3194" y="280"/>
                    <a:pt x="3194" y="276"/>
                    <a:pt x="3196" y="275"/>
                  </a:cubicBezTo>
                  <a:cubicBezTo>
                    <a:pt x="3199" y="270"/>
                    <a:pt x="3200" y="263"/>
                    <a:pt x="3206" y="261"/>
                  </a:cubicBezTo>
                  <a:cubicBezTo>
                    <a:pt x="3205" y="253"/>
                    <a:pt x="3216" y="256"/>
                    <a:pt x="3213" y="247"/>
                  </a:cubicBezTo>
                  <a:cubicBezTo>
                    <a:pt x="3222" y="247"/>
                    <a:pt x="3220" y="237"/>
                    <a:pt x="3226" y="235"/>
                  </a:cubicBezTo>
                  <a:cubicBezTo>
                    <a:pt x="3227" y="229"/>
                    <a:pt x="3233" y="228"/>
                    <a:pt x="3234" y="222"/>
                  </a:cubicBezTo>
                  <a:cubicBezTo>
                    <a:pt x="3239" y="219"/>
                    <a:pt x="3240" y="212"/>
                    <a:pt x="3246" y="210"/>
                  </a:cubicBezTo>
                  <a:cubicBezTo>
                    <a:pt x="3249" y="205"/>
                    <a:pt x="3250" y="199"/>
                    <a:pt x="3256" y="196"/>
                  </a:cubicBezTo>
                  <a:cubicBezTo>
                    <a:pt x="3255" y="187"/>
                    <a:pt x="3265" y="189"/>
                    <a:pt x="3263" y="180"/>
                  </a:cubicBezTo>
                  <a:cubicBezTo>
                    <a:pt x="3268" y="179"/>
                    <a:pt x="3273" y="179"/>
                    <a:pt x="3272" y="173"/>
                  </a:cubicBezTo>
                  <a:cubicBezTo>
                    <a:pt x="3279" y="168"/>
                    <a:pt x="3281" y="159"/>
                    <a:pt x="3286" y="152"/>
                  </a:cubicBezTo>
                  <a:cubicBezTo>
                    <a:pt x="3291" y="146"/>
                    <a:pt x="3294" y="137"/>
                    <a:pt x="3302" y="132"/>
                  </a:cubicBezTo>
                  <a:cubicBezTo>
                    <a:pt x="3301" y="126"/>
                    <a:pt x="3304" y="125"/>
                    <a:pt x="3305" y="120"/>
                  </a:cubicBezTo>
                  <a:cubicBezTo>
                    <a:pt x="3303" y="114"/>
                    <a:pt x="3312" y="117"/>
                    <a:pt x="3311" y="111"/>
                  </a:cubicBezTo>
                  <a:cubicBezTo>
                    <a:pt x="3311" y="101"/>
                    <a:pt x="3322" y="100"/>
                    <a:pt x="3320" y="89"/>
                  </a:cubicBezTo>
                  <a:cubicBezTo>
                    <a:pt x="3325" y="84"/>
                    <a:pt x="3329" y="77"/>
                    <a:pt x="3330" y="68"/>
                  </a:cubicBezTo>
                  <a:cubicBezTo>
                    <a:pt x="3332" y="68"/>
                    <a:pt x="3332" y="66"/>
                    <a:pt x="3332" y="64"/>
                  </a:cubicBezTo>
                  <a:cubicBezTo>
                    <a:pt x="3334" y="63"/>
                    <a:pt x="3337" y="63"/>
                    <a:pt x="3336" y="59"/>
                  </a:cubicBezTo>
                  <a:cubicBezTo>
                    <a:pt x="3330" y="58"/>
                    <a:pt x="3341" y="55"/>
                    <a:pt x="3337" y="48"/>
                  </a:cubicBezTo>
                  <a:cubicBezTo>
                    <a:pt x="3341" y="43"/>
                    <a:pt x="3345" y="38"/>
                    <a:pt x="3347" y="30"/>
                  </a:cubicBezTo>
                  <a:cubicBezTo>
                    <a:pt x="3349" y="27"/>
                    <a:pt x="3349" y="22"/>
                    <a:pt x="3348" y="17"/>
                  </a:cubicBezTo>
                  <a:cubicBezTo>
                    <a:pt x="3353" y="16"/>
                    <a:pt x="3352" y="11"/>
                    <a:pt x="3352" y="6"/>
                  </a:cubicBezTo>
                  <a:cubicBezTo>
                    <a:pt x="3353" y="4"/>
                    <a:pt x="3354" y="3"/>
                    <a:pt x="3355" y="0"/>
                  </a:cubicBezTo>
                  <a:cubicBezTo>
                    <a:pt x="3344" y="0"/>
                    <a:pt x="3344" y="0"/>
                    <a:pt x="3344" y="0"/>
                  </a:cubicBezTo>
                  <a:cubicBezTo>
                    <a:pt x="3341" y="7"/>
                    <a:pt x="3341" y="16"/>
                    <a:pt x="3340" y="24"/>
                  </a:cubicBezTo>
                  <a:cubicBezTo>
                    <a:pt x="3335" y="30"/>
                    <a:pt x="3335" y="40"/>
                    <a:pt x="3328" y="44"/>
                  </a:cubicBezTo>
                  <a:close/>
                  <a:moveTo>
                    <a:pt x="3306" y="46"/>
                  </a:moveTo>
                  <a:cubicBezTo>
                    <a:pt x="3299" y="56"/>
                    <a:pt x="3294" y="69"/>
                    <a:pt x="3289" y="82"/>
                  </a:cubicBezTo>
                  <a:cubicBezTo>
                    <a:pt x="3286" y="87"/>
                    <a:pt x="3281" y="91"/>
                    <a:pt x="3282" y="100"/>
                  </a:cubicBezTo>
                  <a:cubicBezTo>
                    <a:pt x="3274" y="102"/>
                    <a:pt x="3277" y="113"/>
                    <a:pt x="3270" y="116"/>
                  </a:cubicBezTo>
                  <a:cubicBezTo>
                    <a:pt x="3270" y="121"/>
                    <a:pt x="3264" y="120"/>
                    <a:pt x="3266" y="125"/>
                  </a:cubicBezTo>
                  <a:cubicBezTo>
                    <a:pt x="3261" y="125"/>
                    <a:pt x="3268" y="135"/>
                    <a:pt x="3260" y="132"/>
                  </a:cubicBezTo>
                  <a:cubicBezTo>
                    <a:pt x="3259" y="141"/>
                    <a:pt x="3253" y="144"/>
                    <a:pt x="3253" y="153"/>
                  </a:cubicBezTo>
                  <a:cubicBezTo>
                    <a:pt x="3247" y="151"/>
                    <a:pt x="3249" y="157"/>
                    <a:pt x="3247" y="159"/>
                  </a:cubicBezTo>
                  <a:cubicBezTo>
                    <a:pt x="3244" y="161"/>
                    <a:pt x="3242" y="163"/>
                    <a:pt x="3241" y="166"/>
                  </a:cubicBezTo>
                  <a:cubicBezTo>
                    <a:pt x="3238" y="173"/>
                    <a:pt x="3234" y="179"/>
                    <a:pt x="3229" y="183"/>
                  </a:cubicBezTo>
                  <a:cubicBezTo>
                    <a:pt x="3229" y="187"/>
                    <a:pt x="3227" y="190"/>
                    <a:pt x="3223" y="190"/>
                  </a:cubicBezTo>
                  <a:cubicBezTo>
                    <a:pt x="3224" y="195"/>
                    <a:pt x="3222" y="199"/>
                    <a:pt x="3217" y="199"/>
                  </a:cubicBezTo>
                  <a:cubicBezTo>
                    <a:pt x="3217" y="208"/>
                    <a:pt x="3208" y="209"/>
                    <a:pt x="3207" y="217"/>
                  </a:cubicBezTo>
                  <a:cubicBezTo>
                    <a:pt x="3198" y="226"/>
                    <a:pt x="3193" y="239"/>
                    <a:pt x="3183" y="247"/>
                  </a:cubicBezTo>
                  <a:cubicBezTo>
                    <a:pt x="3177" y="259"/>
                    <a:pt x="3168" y="269"/>
                    <a:pt x="3161" y="281"/>
                  </a:cubicBezTo>
                  <a:cubicBezTo>
                    <a:pt x="3156" y="285"/>
                    <a:pt x="3156" y="293"/>
                    <a:pt x="3149" y="295"/>
                  </a:cubicBezTo>
                  <a:cubicBezTo>
                    <a:pt x="3145" y="300"/>
                    <a:pt x="3145" y="309"/>
                    <a:pt x="3137" y="311"/>
                  </a:cubicBezTo>
                  <a:cubicBezTo>
                    <a:pt x="3137" y="320"/>
                    <a:pt x="3128" y="321"/>
                    <a:pt x="3127" y="330"/>
                  </a:cubicBezTo>
                  <a:cubicBezTo>
                    <a:pt x="3125" y="336"/>
                    <a:pt x="3119" y="340"/>
                    <a:pt x="3118" y="348"/>
                  </a:cubicBezTo>
                  <a:cubicBezTo>
                    <a:pt x="3114" y="353"/>
                    <a:pt x="3112" y="359"/>
                    <a:pt x="3108" y="364"/>
                  </a:cubicBezTo>
                  <a:cubicBezTo>
                    <a:pt x="3107" y="372"/>
                    <a:pt x="3101" y="376"/>
                    <a:pt x="3101" y="384"/>
                  </a:cubicBezTo>
                  <a:cubicBezTo>
                    <a:pt x="3097" y="385"/>
                    <a:pt x="3100" y="391"/>
                    <a:pt x="3097" y="393"/>
                  </a:cubicBezTo>
                  <a:cubicBezTo>
                    <a:pt x="3095" y="396"/>
                    <a:pt x="3095" y="401"/>
                    <a:pt x="3093" y="404"/>
                  </a:cubicBezTo>
                  <a:cubicBezTo>
                    <a:pt x="3090" y="406"/>
                    <a:pt x="3094" y="413"/>
                    <a:pt x="3090" y="413"/>
                  </a:cubicBezTo>
                  <a:cubicBezTo>
                    <a:pt x="3091" y="417"/>
                    <a:pt x="3084" y="423"/>
                    <a:pt x="3090" y="424"/>
                  </a:cubicBezTo>
                  <a:cubicBezTo>
                    <a:pt x="3091" y="418"/>
                    <a:pt x="3095" y="414"/>
                    <a:pt x="3096" y="408"/>
                  </a:cubicBezTo>
                  <a:cubicBezTo>
                    <a:pt x="3097" y="402"/>
                    <a:pt x="3102" y="399"/>
                    <a:pt x="3101" y="390"/>
                  </a:cubicBezTo>
                  <a:cubicBezTo>
                    <a:pt x="3107" y="388"/>
                    <a:pt x="3105" y="379"/>
                    <a:pt x="3109" y="375"/>
                  </a:cubicBezTo>
                  <a:cubicBezTo>
                    <a:pt x="3109" y="368"/>
                    <a:pt x="3117" y="366"/>
                    <a:pt x="3116" y="359"/>
                  </a:cubicBezTo>
                  <a:cubicBezTo>
                    <a:pt x="3123" y="350"/>
                    <a:pt x="3127" y="340"/>
                    <a:pt x="3134" y="331"/>
                  </a:cubicBezTo>
                  <a:cubicBezTo>
                    <a:pt x="3138" y="327"/>
                    <a:pt x="3138" y="320"/>
                    <a:pt x="3144" y="318"/>
                  </a:cubicBezTo>
                  <a:cubicBezTo>
                    <a:pt x="3148" y="313"/>
                    <a:pt x="3149" y="307"/>
                    <a:pt x="3154" y="304"/>
                  </a:cubicBezTo>
                  <a:cubicBezTo>
                    <a:pt x="3158" y="293"/>
                    <a:pt x="3167" y="287"/>
                    <a:pt x="3172" y="276"/>
                  </a:cubicBezTo>
                  <a:cubicBezTo>
                    <a:pt x="3177" y="273"/>
                    <a:pt x="3178" y="267"/>
                    <a:pt x="3182" y="262"/>
                  </a:cubicBezTo>
                  <a:cubicBezTo>
                    <a:pt x="3186" y="258"/>
                    <a:pt x="3191" y="256"/>
                    <a:pt x="3192" y="249"/>
                  </a:cubicBezTo>
                  <a:cubicBezTo>
                    <a:pt x="3198" y="240"/>
                    <a:pt x="3205" y="232"/>
                    <a:pt x="3212" y="223"/>
                  </a:cubicBezTo>
                  <a:cubicBezTo>
                    <a:pt x="3220" y="215"/>
                    <a:pt x="3222" y="202"/>
                    <a:pt x="3232" y="196"/>
                  </a:cubicBezTo>
                  <a:cubicBezTo>
                    <a:pt x="3234" y="190"/>
                    <a:pt x="3236" y="186"/>
                    <a:pt x="3239" y="182"/>
                  </a:cubicBezTo>
                  <a:cubicBezTo>
                    <a:pt x="3240" y="179"/>
                    <a:pt x="3242" y="177"/>
                    <a:pt x="3246" y="177"/>
                  </a:cubicBezTo>
                  <a:cubicBezTo>
                    <a:pt x="3246" y="173"/>
                    <a:pt x="3247" y="170"/>
                    <a:pt x="3249" y="168"/>
                  </a:cubicBezTo>
                  <a:cubicBezTo>
                    <a:pt x="3255" y="158"/>
                    <a:pt x="3264" y="150"/>
                    <a:pt x="3267" y="138"/>
                  </a:cubicBezTo>
                  <a:cubicBezTo>
                    <a:pt x="3275" y="131"/>
                    <a:pt x="3277" y="118"/>
                    <a:pt x="3285" y="111"/>
                  </a:cubicBezTo>
                  <a:cubicBezTo>
                    <a:pt x="3287" y="98"/>
                    <a:pt x="3297" y="91"/>
                    <a:pt x="3298" y="77"/>
                  </a:cubicBezTo>
                  <a:cubicBezTo>
                    <a:pt x="3306" y="78"/>
                    <a:pt x="3301" y="66"/>
                    <a:pt x="3308" y="66"/>
                  </a:cubicBezTo>
                  <a:cubicBezTo>
                    <a:pt x="3308" y="58"/>
                    <a:pt x="3312" y="54"/>
                    <a:pt x="3315" y="50"/>
                  </a:cubicBezTo>
                  <a:cubicBezTo>
                    <a:pt x="3313" y="41"/>
                    <a:pt x="3322" y="40"/>
                    <a:pt x="3321" y="32"/>
                  </a:cubicBezTo>
                  <a:cubicBezTo>
                    <a:pt x="3324" y="32"/>
                    <a:pt x="3322" y="26"/>
                    <a:pt x="3325" y="25"/>
                  </a:cubicBezTo>
                  <a:cubicBezTo>
                    <a:pt x="3323" y="20"/>
                    <a:pt x="3328" y="20"/>
                    <a:pt x="3326" y="14"/>
                  </a:cubicBezTo>
                  <a:cubicBezTo>
                    <a:pt x="3329" y="10"/>
                    <a:pt x="3331" y="6"/>
                    <a:pt x="3333" y="0"/>
                  </a:cubicBezTo>
                  <a:cubicBezTo>
                    <a:pt x="3322" y="0"/>
                    <a:pt x="3322" y="0"/>
                    <a:pt x="3322" y="0"/>
                  </a:cubicBezTo>
                  <a:cubicBezTo>
                    <a:pt x="3321" y="3"/>
                    <a:pt x="3321" y="5"/>
                    <a:pt x="3321" y="8"/>
                  </a:cubicBezTo>
                  <a:cubicBezTo>
                    <a:pt x="3316" y="12"/>
                    <a:pt x="3316" y="20"/>
                    <a:pt x="3314" y="26"/>
                  </a:cubicBezTo>
                  <a:cubicBezTo>
                    <a:pt x="3310" y="26"/>
                    <a:pt x="3313" y="33"/>
                    <a:pt x="3310" y="35"/>
                  </a:cubicBezTo>
                  <a:cubicBezTo>
                    <a:pt x="3309" y="39"/>
                    <a:pt x="3306" y="41"/>
                    <a:pt x="3306" y="46"/>
                  </a:cubicBezTo>
                  <a:close/>
                  <a:moveTo>
                    <a:pt x="1833" y="144"/>
                  </a:moveTo>
                  <a:cubicBezTo>
                    <a:pt x="1834" y="148"/>
                    <a:pt x="1831" y="154"/>
                    <a:pt x="1834" y="158"/>
                  </a:cubicBezTo>
                  <a:cubicBezTo>
                    <a:pt x="1833" y="176"/>
                    <a:pt x="1836" y="192"/>
                    <a:pt x="1833" y="212"/>
                  </a:cubicBezTo>
                  <a:cubicBezTo>
                    <a:pt x="1835" y="220"/>
                    <a:pt x="1835" y="229"/>
                    <a:pt x="1835" y="238"/>
                  </a:cubicBezTo>
                  <a:cubicBezTo>
                    <a:pt x="1833" y="244"/>
                    <a:pt x="1838" y="245"/>
                    <a:pt x="1835" y="251"/>
                  </a:cubicBezTo>
                  <a:cubicBezTo>
                    <a:pt x="1841" y="253"/>
                    <a:pt x="1829" y="264"/>
                    <a:pt x="1838" y="264"/>
                  </a:cubicBezTo>
                  <a:cubicBezTo>
                    <a:pt x="1842" y="241"/>
                    <a:pt x="1841" y="220"/>
                    <a:pt x="1839" y="200"/>
                  </a:cubicBezTo>
                  <a:cubicBezTo>
                    <a:pt x="1843" y="193"/>
                    <a:pt x="1838" y="190"/>
                    <a:pt x="1842" y="183"/>
                  </a:cubicBezTo>
                  <a:cubicBezTo>
                    <a:pt x="1838" y="180"/>
                    <a:pt x="1844" y="172"/>
                    <a:pt x="1840" y="168"/>
                  </a:cubicBezTo>
                  <a:cubicBezTo>
                    <a:pt x="1842" y="156"/>
                    <a:pt x="1839" y="146"/>
                    <a:pt x="1841" y="135"/>
                  </a:cubicBezTo>
                  <a:cubicBezTo>
                    <a:pt x="1838" y="133"/>
                    <a:pt x="1840" y="132"/>
                    <a:pt x="1842" y="130"/>
                  </a:cubicBezTo>
                  <a:cubicBezTo>
                    <a:pt x="1842" y="128"/>
                    <a:pt x="1841" y="125"/>
                    <a:pt x="1839" y="123"/>
                  </a:cubicBezTo>
                  <a:cubicBezTo>
                    <a:pt x="1838" y="118"/>
                    <a:pt x="1843" y="111"/>
                    <a:pt x="1840" y="107"/>
                  </a:cubicBezTo>
                  <a:cubicBezTo>
                    <a:pt x="1841" y="96"/>
                    <a:pt x="1841" y="85"/>
                    <a:pt x="1840" y="75"/>
                  </a:cubicBezTo>
                  <a:cubicBezTo>
                    <a:pt x="1842" y="53"/>
                    <a:pt x="1847" y="28"/>
                    <a:pt x="1852" y="4"/>
                  </a:cubicBezTo>
                  <a:cubicBezTo>
                    <a:pt x="1853" y="3"/>
                    <a:pt x="1853" y="2"/>
                    <a:pt x="1853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2" y="19"/>
                    <a:pt x="1837" y="36"/>
                    <a:pt x="1834" y="51"/>
                  </a:cubicBezTo>
                  <a:cubicBezTo>
                    <a:pt x="1833" y="68"/>
                    <a:pt x="1832" y="87"/>
                    <a:pt x="1831" y="105"/>
                  </a:cubicBezTo>
                  <a:cubicBezTo>
                    <a:pt x="1833" y="113"/>
                    <a:pt x="1831" y="122"/>
                    <a:pt x="1833" y="130"/>
                  </a:cubicBezTo>
                  <a:cubicBezTo>
                    <a:pt x="1832" y="135"/>
                    <a:pt x="1833" y="139"/>
                    <a:pt x="1833" y="144"/>
                  </a:cubicBezTo>
                  <a:close/>
                  <a:moveTo>
                    <a:pt x="0" y="2063"/>
                  </a:moveTo>
                  <a:cubicBezTo>
                    <a:pt x="0" y="2074"/>
                    <a:pt x="0" y="2074"/>
                    <a:pt x="0" y="2074"/>
                  </a:cubicBezTo>
                  <a:cubicBezTo>
                    <a:pt x="3" y="2076"/>
                    <a:pt x="5" y="2078"/>
                    <a:pt x="8" y="2080"/>
                  </a:cubicBezTo>
                  <a:cubicBezTo>
                    <a:pt x="33" y="2102"/>
                    <a:pt x="57" y="2123"/>
                    <a:pt x="79" y="2145"/>
                  </a:cubicBezTo>
                  <a:cubicBezTo>
                    <a:pt x="83" y="2150"/>
                    <a:pt x="87" y="2155"/>
                    <a:pt x="91" y="2160"/>
                  </a:cubicBezTo>
                  <a:cubicBezTo>
                    <a:pt x="99" y="2160"/>
                    <a:pt x="99" y="2160"/>
                    <a:pt x="99" y="2160"/>
                  </a:cubicBezTo>
                  <a:cubicBezTo>
                    <a:pt x="91" y="2149"/>
                    <a:pt x="84" y="2139"/>
                    <a:pt x="73" y="2128"/>
                  </a:cubicBezTo>
                  <a:cubicBezTo>
                    <a:pt x="49" y="2106"/>
                    <a:pt x="25" y="2082"/>
                    <a:pt x="0" y="2063"/>
                  </a:cubicBezTo>
                  <a:close/>
                  <a:moveTo>
                    <a:pt x="3426" y="101"/>
                  </a:moveTo>
                  <a:cubicBezTo>
                    <a:pt x="3427" y="105"/>
                    <a:pt x="3433" y="102"/>
                    <a:pt x="3433" y="107"/>
                  </a:cubicBezTo>
                  <a:cubicBezTo>
                    <a:pt x="3438" y="107"/>
                    <a:pt x="3438" y="113"/>
                    <a:pt x="3442" y="113"/>
                  </a:cubicBezTo>
                  <a:cubicBezTo>
                    <a:pt x="3449" y="116"/>
                    <a:pt x="3457" y="118"/>
                    <a:pt x="3461" y="125"/>
                  </a:cubicBezTo>
                  <a:cubicBezTo>
                    <a:pt x="3466" y="129"/>
                    <a:pt x="3473" y="131"/>
                    <a:pt x="3477" y="137"/>
                  </a:cubicBezTo>
                  <a:cubicBezTo>
                    <a:pt x="3483" y="135"/>
                    <a:pt x="3481" y="142"/>
                    <a:pt x="3488" y="140"/>
                  </a:cubicBezTo>
                  <a:cubicBezTo>
                    <a:pt x="3489" y="145"/>
                    <a:pt x="3496" y="142"/>
                    <a:pt x="3497" y="146"/>
                  </a:cubicBezTo>
                  <a:cubicBezTo>
                    <a:pt x="3507" y="145"/>
                    <a:pt x="3507" y="155"/>
                    <a:pt x="3517" y="154"/>
                  </a:cubicBezTo>
                  <a:cubicBezTo>
                    <a:pt x="3521" y="160"/>
                    <a:pt x="3530" y="160"/>
                    <a:pt x="3536" y="165"/>
                  </a:cubicBezTo>
                  <a:cubicBezTo>
                    <a:pt x="3543" y="168"/>
                    <a:pt x="3549" y="170"/>
                    <a:pt x="3554" y="175"/>
                  </a:cubicBezTo>
                  <a:cubicBezTo>
                    <a:pt x="3564" y="174"/>
                    <a:pt x="3568" y="181"/>
                    <a:pt x="3578" y="180"/>
                  </a:cubicBezTo>
                  <a:cubicBezTo>
                    <a:pt x="3587" y="189"/>
                    <a:pt x="3605" y="187"/>
                    <a:pt x="3612" y="197"/>
                  </a:cubicBezTo>
                  <a:cubicBezTo>
                    <a:pt x="3623" y="195"/>
                    <a:pt x="3627" y="199"/>
                    <a:pt x="3634" y="200"/>
                  </a:cubicBezTo>
                  <a:cubicBezTo>
                    <a:pt x="3640" y="204"/>
                    <a:pt x="3649" y="204"/>
                    <a:pt x="3652" y="210"/>
                  </a:cubicBezTo>
                  <a:cubicBezTo>
                    <a:pt x="3669" y="209"/>
                    <a:pt x="3678" y="216"/>
                    <a:pt x="3690" y="220"/>
                  </a:cubicBezTo>
                  <a:cubicBezTo>
                    <a:pt x="3704" y="223"/>
                    <a:pt x="3716" y="229"/>
                    <a:pt x="3730" y="230"/>
                  </a:cubicBezTo>
                  <a:cubicBezTo>
                    <a:pt x="3735" y="234"/>
                    <a:pt x="3740" y="237"/>
                    <a:pt x="3746" y="238"/>
                  </a:cubicBezTo>
                  <a:cubicBezTo>
                    <a:pt x="3748" y="241"/>
                    <a:pt x="3751" y="242"/>
                    <a:pt x="3755" y="242"/>
                  </a:cubicBezTo>
                  <a:cubicBezTo>
                    <a:pt x="3756" y="246"/>
                    <a:pt x="3759" y="246"/>
                    <a:pt x="3764" y="246"/>
                  </a:cubicBezTo>
                  <a:cubicBezTo>
                    <a:pt x="3773" y="254"/>
                    <a:pt x="3787" y="255"/>
                    <a:pt x="3796" y="263"/>
                  </a:cubicBezTo>
                  <a:cubicBezTo>
                    <a:pt x="3804" y="263"/>
                    <a:pt x="3805" y="270"/>
                    <a:pt x="3812" y="271"/>
                  </a:cubicBezTo>
                  <a:cubicBezTo>
                    <a:pt x="3817" y="274"/>
                    <a:pt x="3823" y="277"/>
                    <a:pt x="3828" y="280"/>
                  </a:cubicBezTo>
                  <a:cubicBezTo>
                    <a:pt x="3834" y="280"/>
                    <a:pt x="3836" y="285"/>
                    <a:pt x="3840" y="287"/>
                  </a:cubicBezTo>
                  <a:cubicBezTo>
                    <a:pt x="3840" y="281"/>
                    <a:pt x="3840" y="281"/>
                    <a:pt x="3840" y="281"/>
                  </a:cubicBezTo>
                  <a:cubicBezTo>
                    <a:pt x="3838" y="280"/>
                    <a:pt x="3836" y="278"/>
                    <a:pt x="3834" y="278"/>
                  </a:cubicBezTo>
                  <a:cubicBezTo>
                    <a:pt x="3828" y="268"/>
                    <a:pt x="3815" y="266"/>
                    <a:pt x="3807" y="258"/>
                  </a:cubicBezTo>
                  <a:cubicBezTo>
                    <a:pt x="3799" y="258"/>
                    <a:pt x="3796" y="253"/>
                    <a:pt x="3789" y="253"/>
                  </a:cubicBezTo>
                  <a:cubicBezTo>
                    <a:pt x="3787" y="246"/>
                    <a:pt x="3777" y="249"/>
                    <a:pt x="3775" y="243"/>
                  </a:cubicBezTo>
                  <a:cubicBezTo>
                    <a:pt x="3762" y="240"/>
                    <a:pt x="3755" y="231"/>
                    <a:pt x="3741" y="230"/>
                  </a:cubicBezTo>
                  <a:cubicBezTo>
                    <a:pt x="3740" y="227"/>
                    <a:pt x="3737" y="226"/>
                    <a:pt x="3736" y="223"/>
                  </a:cubicBezTo>
                  <a:cubicBezTo>
                    <a:pt x="3730" y="227"/>
                    <a:pt x="3734" y="216"/>
                    <a:pt x="3727" y="220"/>
                  </a:cubicBezTo>
                  <a:cubicBezTo>
                    <a:pt x="3722" y="217"/>
                    <a:pt x="3714" y="217"/>
                    <a:pt x="3708" y="217"/>
                  </a:cubicBezTo>
                  <a:cubicBezTo>
                    <a:pt x="3703" y="212"/>
                    <a:pt x="3693" y="213"/>
                    <a:pt x="3689" y="207"/>
                  </a:cubicBezTo>
                  <a:cubicBezTo>
                    <a:pt x="3677" y="210"/>
                    <a:pt x="3677" y="199"/>
                    <a:pt x="3665" y="202"/>
                  </a:cubicBezTo>
                  <a:cubicBezTo>
                    <a:pt x="3661" y="197"/>
                    <a:pt x="3650" y="199"/>
                    <a:pt x="3645" y="195"/>
                  </a:cubicBezTo>
                  <a:cubicBezTo>
                    <a:pt x="3637" y="193"/>
                    <a:pt x="3630" y="190"/>
                    <a:pt x="3624" y="185"/>
                  </a:cubicBezTo>
                  <a:cubicBezTo>
                    <a:pt x="3616" y="188"/>
                    <a:pt x="3614" y="183"/>
                    <a:pt x="3607" y="184"/>
                  </a:cubicBezTo>
                  <a:cubicBezTo>
                    <a:pt x="3599" y="178"/>
                    <a:pt x="3586" y="177"/>
                    <a:pt x="3580" y="169"/>
                  </a:cubicBezTo>
                  <a:cubicBezTo>
                    <a:pt x="3566" y="172"/>
                    <a:pt x="3563" y="163"/>
                    <a:pt x="3553" y="162"/>
                  </a:cubicBezTo>
                  <a:cubicBezTo>
                    <a:pt x="3544" y="159"/>
                    <a:pt x="3538" y="155"/>
                    <a:pt x="3530" y="150"/>
                  </a:cubicBezTo>
                  <a:cubicBezTo>
                    <a:pt x="3514" y="144"/>
                    <a:pt x="3501" y="134"/>
                    <a:pt x="3483" y="130"/>
                  </a:cubicBezTo>
                  <a:cubicBezTo>
                    <a:pt x="3482" y="125"/>
                    <a:pt x="3477" y="126"/>
                    <a:pt x="3476" y="122"/>
                  </a:cubicBezTo>
                  <a:cubicBezTo>
                    <a:pt x="3468" y="124"/>
                    <a:pt x="3472" y="114"/>
                    <a:pt x="3464" y="116"/>
                  </a:cubicBezTo>
                  <a:cubicBezTo>
                    <a:pt x="3463" y="111"/>
                    <a:pt x="3458" y="112"/>
                    <a:pt x="3455" y="110"/>
                  </a:cubicBezTo>
                  <a:cubicBezTo>
                    <a:pt x="3453" y="110"/>
                    <a:pt x="3452" y="108"/>
                    <a:pt x="3451" y="106"/>
                  </a:cubicBezTo>
                  <a:cubicBezTo>
                    <a:pt x="3450" y="103"/>
                    <a:pt x="3447" y="104"/>
                    <a:pt x="3446" y="102"/>
                  </a:cubicBezTo>
                  <a:cubicBezTo>
                    <a:pt x="3436" y="101"/>
                    <a:pt x="3434" y="92"/>
                    <a:pt x="3425" y="90"/>
                  </a:cubicBezTo>
                  <a:cubicBezTo>
                    <a:pt x="3421" y="83"/>
                    <a:pt x="3413" y="81"/>
                    <a:pt x="3411" y="71"/>
                  </a:cubicBezTo>
                  <a:cubicBezTo>
                    <a:pt x="3415" y="73"/>
                    <a:pt x="3418" y="76"/>
                    <a:pt x="3422" y="77"/>
                  </a:cubicBezTo>
                  <a:cubicBezTo>
                    <a:pt x="3423" y="83"/>
                    <a:pt x="3430" y="83"/>
                    <a:pt x="3432" y="87"/>
                  </a:cubicBezTo>
                  <a:cubicBezTo>
                    <a:pt x="3436" y="88"/>
                    <a:pt x="3439" y="92"/>
                    <a:pt x="3443" y="93"/>
                  </a:cubicBezTo>
                  <a:cubicBezTo>
                    <a:pt x="3443" y="96"/>
                    <a:pt x="3447" y="95"/>
                    <a:pt x="3448" y="97"/>
                  </a:cubicBezTo>
                  <a:cubicBezTo>
                    <a:pt x="3449" y="100"/>
                    <a:pt x="3451" y="102"/>
                    <a:pt x="3455" y="101"/>
                  </a:cubicBezTo>
                  <a:cubicBezTo>
                    <a:pt x="3456" y="106"/>
                    <a:pt x="3462" y="106"/>
                    <a:pt x="3464" y="109"/>
                  </a:cubicBezTo>
                  <a:cubicBezTo>
                    <a:pt x="3467" y="113"/>
                    <a:pt x="3473" y="113"/>
                    <a:pt x="3475" y="117"/>
                  </a:cubicBezTo>
                  <a:cubicBezTo>
                    <a:pt x="3485" y="120"/>
                    <a:pt x="3492" y="126"/>
                    <a:pt x="3502" y="128"/>
                  </a:cubicBezTo>
                  <a:cubicBezTo>
                    <a:pt x="3506" y="131"/>
                    <a:pt x="3508" y="134"/>
                    <a:pt x="3514" y="134"/>
                  </a:cubicBezTo>
                  <a:cubicBezTo>
                    <a:pt x="3519" y="135"/>
                    <a:pt x="3519" y="142"/>
                    <a:pt x="3525" y="142"/>
                  </a:cubicBezTo>
                  <a:cubicBezTo>
                    <a:pt x="3535" y="145"/>
                    <a:pt x="3541" y="152"/>
                    <a:pt x="3552" y="153"/>
                  </a:cubicBezTo>
                  <a:cubicBezTo>
                    <a:pt x="3554" y="157"/>
                    <a:pt x="3560" y="157"/>
                    <a:pt x="3564" y="159"/>
                  </a:cubicBezTo>
                  <a:cubicBezTo>
                    <a:pt x="3566" y="163"/>
                    <a:pt x="3574" y="161"/>
                    <a:pt x="3577" y="165"/>
                  </a:cubicBezTo>
                  <a:cubicBezTo>
                    <a:pt x="3582" y="166"/>
                    <a:pt x="3589" y="165"/>
                    <a:pt x="3591" y="170"/>
                  </a:cubicBezTo>
                  <a:cubicBezTo>
                    <a:pt x="3596" y="171"/>
                    <a:pt x="3603" y="171"/>
                    <a:pt x="3606" y="174"/>
                  </a:cubicBezTo>
                  <a:cubicBezTo>
                    <a:pt x="3615" y="177"/>
                    <a:pt x="3625" y="178"/>
                    <a:pt x="3635" y="180"/>
                  </a:cubicBezTo>
                  <a:cubicBezTo>
                    <a:pt x="3647" y="181"/>
                    <a:pt x="3653" y="188"/>
                    <a:pt x="3664" y="189"/>
                  </a:cubicBezTo>
                  <a:cubicBezTo>
                    <a:pt x="3665" y="193"/>
                    <a:pt x="3671" y="187"/>
                    <a:pt x="3673" y="193"/>
                  </a:cubicBezTo>
                  <a:cubicBezTo>
                    <a:pt x="3680" y="192"/>
                    <a:pt x="3685" y="193"/>
                    <a:pt x="3689" y="196"/>
                  </a:cubicBezTo>
                  <a:cubicBezTo>
                    <a:pt x="3699" y="198"/>
                    <a:pt x="3710" y="200"/>
                    <a:pt x="3720" y="203"/>
                  </a:cubicBezTo>
                  <a:cubicBezTo>
                    <a:pt x="3730" y="204"/>
                    <a:pt x="3736" y="211"/>
                    <a:pt x="3746" y="212"/>
                  </a:cubicBezTo>
                  <a:cubicBezTo>
                    <a:pt x="3749" y="216"/>
                    <a:pt x="3756" y="215"/>
                    <a:pt x="3760" y="217"/>
                  </a:cubicBezTo>
                  <a:cubicBezTo>
                    <a:pt x="3763" y="221"/>
                    <a:pt x="3768" y="222"/>
                    <a:pt x="3774" y="223"/>
                  </a:cubicBezTo>
                  <a:cubicBezTo>
                    <a:pt x="3781" y="228"/>
                    <a:pt x="3789" y="232"/>
                    <a:pt x="3796" y="237"/>
                  </a:cubicBezTo>
                  <a:cubicBezTo>
                    <a:pt x="3804" y="235"/>
                    <a:pt x="3802" y="244"/>
                    <a:pt x="3810" y="242"/>
                  </a:cubicBezTo>
                  <a:cubicBezTo>
                    <a:pt x="3810" y="245"/>
                    <a:pt x="3813" y="246"/>
                    <a:pt x="3814" y="246"/>
                  </a:cubicBezTo>
                  <a:cubicBezTo>
                    <a:pt x="3815" y="249"/>
                    <a:pt x="3820" y="248"/>
                    <a:pt x="3819" y="244"/>
                  </a:cubicBezTo>
                  <a:cubicBezTo>
                    <a:pt x="3814" y="240"/>
                    <a:pt x="3808" y="237"/>
                    <a:pt x="3803" y="234"/>
                  </a:cubicBezTo>
                  <a:cubicBezTo>
                    <a:pt x="3799" y="228"/>
                    <a:pt x="3790" y="229"/>
                    <a:pt x="3787" y="222"/>
                  </a:cubicBezTo>
                  <a:cubicBezTo>
                    <a:pt x="3777" y="223"/>
                    <a:pt x="3777" y="212"/>
                    <a:pt x="3766" y="215"/>
                  </a:cubicBezTo>
                  <a:cubicBezTo>
                    <a:pt x="3762" y="210"/>
                    <a:pt x="3756" y="206"/>
                    <a:pt x="3748" y="205"/>
                  </a:cubicBezTo>
                  <a:cubicBezTo>
                    <a:pt x="3747" y="202"/>
                    <a:pt x="3743" y="201"/>
                    <a:pt x="3739" y="201"/>
                  </a:cubicBezTo>
                  <a:cubicBezTo>
                    <a:pt x="3738" y="198"/>
                    <a:pt x="3735" y="197"/>
                    <a:pt x="3730" y="198"/>
                  </a:cubicBezTo>
                  <a:cubicBezTo>
                    <a:pt x="3727" y="191"/>
                    <a:pt x="3715" y="195"/>
                    <a:pt x="3710" y="190"/>
                  </a:cubicBezTo>
                  <a:cubicBezTo>
                    <a:pt x="3695" y="187"/>
                    <a:pt x="3682" y="182"/>
                    <a:pt x="3664" y="183"/>
                  </a:cubicBezTo>
                  <a:cubicBezTo>
                    <a:pt x="3659" y="177"/>
                    <a:pt x="3652" y="175"/>
                    <a:pt x="3645" y="173"/>
                  </a:cubicBezTo>
                  <a:cubicBezTo>
                    <a:pt x="3642" y="170"/>
                    <a:pt x="3633" y="173"/>
                    <a:pt x="3630" y="170"/>
                  </a:cubicBezTo>
                  <a:cubicBezTo>
                    <a:pt x="3625" y="169"/>
                    <a:pt x="3620" y="165"/>
                    <a:pt x="3617" y="168"/>
                  </a:cubicBezTo>
                  <a:cubicBezTo>
                    <a:pt x="3608" y="162"/>
                    <a:pt x="3594" y="160"/>
                    <a:pt x="3583" y="156"/>
                  </a:cubicBezTo>
                  <a:cubicBezTo>
                    <a:pt x="3572" y="151"/>
                    <a:pt x="3560" y="148"/>
                    <a:pt x="3549" y="143"/>
                  </a:cubicBezTo>
                  <a:cubicBezTo>
                    <a:pt x="3539" y="138"/>
                    <a:pt x="3528" y="132"/>
                    <a:pt x="3518" y="127"/>
                  </a:cubicBezTo>
                  <a:cubicBezTo>
                    <a:pt x="3507" y="122"/>
                    <a:pt x="3498" y="114"/>
                    <a:pt x="3484" y="112"/>
                  </a:cubicBezTo>
                  <a:cubicBezTo>
                    <a:pt x="3477" y="103"/>
                    <a:pt x="3464" y="100"/>
                    <a:pt x="3456" y="92"/>
                  </a:cubicBezTo>
                  <a:cubicBezTo>
                    <a:pt x="3453" y="92"/>
                    <a:pt x="3452" y="89"/>
                    <a:pt x="3449" y="88"/>
                  </a:cubicBezTo>
                  <a:cubicBezTo>
                    <a:pt x="3445" y="88"/>
                    <a:pt x="3447" y="81"/>
                    <a:pt x="3442" y="82"/>
                  </a:cubicBezTo>
                  <a:cubicBezTo>
                    <a:pt x="3439" y="78"/>
                    <a:pt x="3433" y="76"/>
                    <a:pt x="3429" y="72"/>
                  </a:cubicBezTo>
                  <a:cubicBezTo>
                    <a:pt x="3426" y="67"/>
                    <a:pt x="3420" y="64"/>
                    <a:pt x="3415" y="62"/>
                  </a:cubicBezTo>
                  <a:cubicBezTo>
                    <a:pt x="3411" y="58"/>
                    <a:pt x="3408" y="53"/>
                    <a:pt x="3401" y="52"/>
                  </a:cubicBezTo>
                  <a:cubicBezTo>
                    <a:pt x="3400" y="45"/>
                    <a:pt x="3394" y="43"/>
                    <a:pt x="3389" y="40"/>
                  </a:cubicBezTo>
                  <a:cubicBezTo>
                    <a:pt x="3388" y="37"/>
                    <a:pt x="3389" y="32"/>
                    <a:pt x="3386" y="32"/>
                  </a:cubicBezTo>
                  <a:cubicBezTo>
                    <a:pt x="3389" y="26"/>
                    <a:pt x="3380" y="24"/>
                    <a:pt x="3386" y="23"/>
                  </a:cubicBezTo>
                  <a:cubicBezTo>
                    <a:pt x="3391" y="25"/>
                    <a:pt x="3395" y="30"/>
                    <a:pt x="3397" y="35"/>
                  </a:cubicBezTo>
                  <a:cubicBezTo>
                    <a:pt x="3402" y="34"/>
                    <a:pt x="3402" y="38"/>
                    <a:pt x="3404" y="39"/>
                  </a:cubicBezTo>
                  <a:cubicBezTo>
                    <a:pt x="3409" y="38"/>
                    <a:pt x="3407" y="45"/>
                    <a:pt x="3411" y="45"/>
                  </a:cubicBezTo>
                  <a:cubicBezTo>
                    <a:pt x="3414" y="46"/>
                    <a:pt x="3416" y="48"/>
                    <a:pt x="3416" y="51"/>
                  </a:cubicBezTo>
                  <a:cubicBezTo>
                    <a:pt x="3422" y="49"/>
                    <a:pt x="3421" y="55"/>
                    <a:pt x="3425" y="55"/>
                  </a:cubicBezTo>
                  <a:cubicBezTo>
                    <a:pt x="3428" y="61"/>
                    <a:pt x="3434" y="62"/>
                    <a:pt x="3437" y="67"/>
                  </a:cubicBezTo>
                  <a:cubicBezTo>
                    <a:pt x="3441" y="67"/>
                    <a:pt x="3443" y="69"/>
                    <a:pt x="3444" y="71"/>
                  </a:cubicBezTo>
                  <a:cubicBezTo>
                    <a:pt x="3447" y="71"/>
                    <a:pt x="3451" y="71"/>
                    <a:pt x="3451" y="75"/>
                  </a:cubicBezTo>
                  <a:cubicBezTo>
                    <a:pt x="3459" y="74"/>
                    <a:pt x="3459" y="83"/>
                    <a:pt x="3468" y="81"/>
                  </a:cubicBezTo>
                  <a:cubicBezTo>
                    <a:pt x="3468" y="89"/>
                    <a:pt x="3479" y="86"/>
                    <a:pt x="3480" y="93"/>
                  </a:cubicBezTo>
                  <a:cubicBezTo>
                    <a:pt x="3487" y="93"/>
                    <a:pt x="3490" y="98"/>
                    <a:pt x="3496" y="100"/>
                  </a:cubicBezTo>
                  <a:cubicBezTo>
                    <a:pt x="3502" y="102"/>
                    <a:pt x="3505" y="108"/>
                    <a:pt x="3512" y="108"/>
                  </a:cubicBezTo>
                  <a:cubicBezTo>
                    <a:pt x="3517" y="112"/>
                    <a:pt x="3523" y="114"/>
                    <a:pt x="3528" y="118"/>
                  </a:cubicBezTo>
                  <a:cubicBezTo>
                    <a:pt x="3542" y="119"/>
                    <a:pt x="3548" y="130"/>
                    <a:pt x="3564" y="131"/>
                  </a:cubicBezTo>
                  <a:cubicBezTo>
                    <a:pt x="3565" y="137"/>
                    <a:pt x="3576" y="133"/>
                    <a:pt x="3580" y="138"/>
                  </a:cubicBezTo>
                  <a:cubicBezTo>
                    <a:pt x="3588" y="137"/>
                    <a:pt x="3590" y="145"/>
                    <a:pt x="3602" y="141"/>
                  </a:cubicBezTo>
                  <a:cubicBezTo>
                    <a:pt x="3608" y="148"/>
                    <a:pt x="3621" y="146"/>
                    <a:pt x="3626" y="152"/>
                  </a:cubicBezTo>
                  <a:cubicBezTo>
                    <a:pt x="3665" y="156"/>
                    <a:pt x="3699" y="163"/>
                    <a:pt x="3734" y="165"/>
                  </a:cubicBezTo>
                  <a:cubicBezTo>
                    <a:pt x="3735" y="158"/>
                    <a:pt x="3727" y="161"/>
                    <a:pt x="3723" y="159"/>
                  </a:cubicBezTo>
                  <a:cubicBezTo>
                    <a:pt x="3717" y="160"/>
                    <a:pt x="3716" y="154"/>
                    <a:pt x="3710" y="155"/>
                  </a:cubicBezTo>
                  <a:cubicBezTo>
                    <a:pt x="3703" y="148"/>
                    <a:pt x="3692" y="145"/>
                    <a:pt x="3682" y="140"/>
                  </a:cubicBezTo>
                  <a:cubicBezTo>
                    <a:pt x="3672" y="136"/>
                    <a:pt x="3662" y="132"/>
                    <a:pt x="3653" y="127"/>
                  </a:cubicBezTo>
                  <a:cubicBezTo>
                    <a:pt x="3630" y="121"/>
                    <a:pt x="3616" y="106"/>
                    <a:pt x="3588" y="107"/>
                  </a:cubicBezTo>
                  <a:cubicBezTo>
                    <a:pt x="3581" y="100"/>
                    <a:pt x="3569" y="96"/>
                    <a:pt x="3559" y="92"/>
                  </a:cubicBezTo>
                  <a:cubicBezTo>
                    <a:pt x="3547" y="89"/>
                    <a:pt x="3537" y="84"/>
                    <a:pt x="3525" y="81"/>
                  </a:cubicBezTo>
                  <a:cubicBezTo>
                    <a:pt x="3522" y="77"/>
                    <a:pt x="3514" y="79"/>
                    <a:pt x="3512" y="73"/>
                  </a:cubicBezTo>
                  <a:cubicBezTo>
                    <a:pt x="3502" y="75"/>
                    <a:pt x="3502" y="68"/>
                    <a:pt x="3494" y="68"/>
                  </a:cubicBezTo>
                  <a:cubicBezTo>
                    <a:pt x="3484" y="61"/>
                    <a:pt x="3474" y="56"/>
                    <a:pt x="3464" y="50"/>
                  </a:cubicBezTo>
                  <a:cubicBezTo>
                    <a:pt x="3454" y="45"/>
                    <a:pt x="3444" y="40"/>
                    <a:pt x="3437" y="32"/>
                  </a:cubicBezTo>
                  <a:cubicBezTo>
                    <a:pt x="3432" y="33"/>
                    <a:pt x="3432" y="30"/>
                    <a:pt x="3430" y="29"/>
                  </a:cubicBezTo>
                  <a:cubicBezTo>
                    <a:pt x="3427" y="28"/>
                    <a:pt x="3424" y="26"/>
                    <a:pt x="3423" y="23"/>
                  </a:cubicBezTo>
                  <a:cubicBezTo>
                    <a:pt x="3419" y="23"/>
                    <a:pt x="3415" y="23"/>
                    <a:pt x="3416" y="19"/>
                  </a:cubicBezTo>
                  <a:cubicBezTo>
                    <a:pt x="3410" y="21"/>
                    <a:pt x="3411" y="15"/>
                    <a:pt x="3407" y="15"/>
                  </a:cubicBezTo>
                  <a:cubicBezTo>
                    <a:pt x="3404" y="11"/>
                    <a:pt x="3400" y="7"/>
                    <a:pt x="3395" y="5"/>
                  </a:cubicBezTo>
                  <a:cubicBezTo>
                    <a:pt x="3395" y="3"/>
                    <a:pt x="3393" y="2"/>
                    <a:pt x="3392" y="0"/>
                  </a:cubicBezTo>
                  <a:cubicBezTo>
                    <a:pt x="3359" y="0"/>
                    <a:pt x="3359" y="0"/>
                    <a:pt x="3359" y="0"/>
                  </a:cubicBezTo>
                  <a:cubicBezTo>
                    <a:pt x="3359" y="2"/>
                    <a:pt x="3359" y="4"/>
                    <a:pt x="3360" y="5"/>
                  </a:cubicBezTo>
                  <a:cubicBezTo>
                    <a:pt x="3358" y="12"/>
                    <a:pt x="3359" y="22"/>
                    <a:pt x="3360" y="31"/>
                  </a:cubicBezTo>
                  <a:cubicBezTo>
                    <a:pt x="3357" y="50"/>
                    <a:pt x="3349" y="64"/>
                    <a:pt x="3348" y="85"/>
                  </a:cubicBezTo>
                  <a:cubicBezTo>
                    <a:pt x="3343" y="91"/>
                    <a:pt x="3342" y="101"/>
                    <a:pt x="3339" y="109"/>
                  </a:cubicBezTo>
                  <a:cubicBezTo>
                    <a:pt x="3336" y="112"/>
                    <a:pt x="3336" y="117"/>
                    <a:pt x="3336" y="123"/>
                  </a:cubicBezTo>
                  <a:cubicBezTo>
                    <a:pt x="3331" y="125"/>
                    <a:pt x="3330" y="130"/>
                    <a:pt x="3330" y="136"/>
                  </a:cubicBezTo>
                  <a:cubicBezTo>
                    <a:pt x="3325" y="137"/>
                    <a:pt x="3327" y="144"/>
                    <a:pt x="3325" y="147"/>
                  </a:cubicBezTo>
                  <a:cubicBezTo>
                    <a:pt x="3321" y="150"/>
                    <a:pt x="3320" y="156"/>
                    <a:pt x="3317" y="159"/>
                  </a:cubicBezTo>
                  <a:cubicBezTo>
                    <a:pt x="3314" y="162"/>
                    <a:pt x="3316" y="170"/>
                    <a:pt x="3311" y="170"/>
                  </a:cubicBezTo>
                  <a:cubicBezTo>
                    <a:pt x="3310" y="176"/>
                    <a:pt x="3308" y="180"/>
                    <a:pt x="3305" y="184"/>
                  </a:cubicBezTo>
                  <a:cubicBezTo>
                    <a:pt x="3304" y="194"/>
                    <a:pt x="3296" y="199"/>
                    <a:pt x="3294" y="209"/>
                  </a:cubicBezTo>
                  <a:cubicBezTo>
                    <a:pt x="3291" y="209"/>
                    <a:pt x="3291" y="212"/>
                    <a:pt x="3290" y="213"/>
                  </a:cubicBezTo>
                  <a:cubicBezTo>
                    <a:pt x="3288" y="215"/>
                    <a:pt x="3287" y="216"/>
                    <a:pt x="3286" y="218"/>
                  </a:cubicBezTo>
                  <a:cubicBezTo>
                    <a:pt x="3283" y="219"/>
                    <a:pt x="3283" y="221"/>
                    <a:pt x="3282" y="223"/>
                  </a:cubicBezTo>
                  <a:cubicBezTo>
                    <a:pt x="3283" y="227"/>
                    <a:pt x="3279" y="227"/>
                    <a:pt x="3278" y="229"/>
                  </a:cubicBezTo>
                  <a:cubicBezTo>
                    <a:pt x="3277" y="234"/>
                    <a:pt x="3274" y="237"/>
                    <a:pt x="3272" y="241"/>
                  </a:cubicBezTo>
                  <a:cubicBezTo>
                    <a:pt x="3266" y="241"/>
                    <a:pt x="3269" y="250"/>
                    <a:pt x="3262" y="250"/>
                  </a:cubicBezTo>
                  <a:cubicBezTo>
                    <a:pt x="3259" y="260"/>
                    <a:pt x="3252" y="265"/>
                    <a:pt x="3246" y="271"/>
                  </a:cubicBezTo>
                  <a:cubicBezTo>
                    <a:pt x="3241" y="278"/>
                    <a:pt x="3236" y="284"/>
                    <a:pt x="3230" y="290"/>
                  </a:cubicBezTo>
                  <a:cubicBezTo>
                    <a:pt x="3229" y="295"/>
                    <a:pt x="3223" y="295"/>
                    <a:pt x="3221" y="299"/>
                  </a:cubicBezTo>
                  <a:cubicBezTo>
                    <a:pt x="3213" y="298"/>
                    <a:pt x="3217" y="308"/>
                    <a:pt x="3211" y="308"/>
                  </a:cubicBezTo>
                  <a:cubicBezTo>
                    <a:pt x="3200" y="322"/>
                    <a:pt x="3188" y="335"/>
                    <a:pt x="3175" y="346"/>
                  </a:cubicBezTo>
                  <a:cubicBezTo>
                    <a:pt x="3170" y="353"/>
                    <a:pt x="3162" y="358"/>
                    <a:pt x="3156" y="365"/>
                  </a:cubicBezTo>
                  <a:cubicBezTo>
                    <a:pt x="3156" y="370"/>
                    <a:pt x="3148" y="368"/>
                    <a:pt x="3148" y="374"/>
                  </a:cubicBezTo>
                  <a:cubicBezTo>
                    <a:pt x="3143" y="376"/>
                    <a:pt x="3144" y="383"/>
                    <a:pt x="3138" y="384"/>
                  </a:cubicBezTo>
                  <a:cubicBezTo>
                    <a:pt x="3137" y="388"/>
                    <a:pt x="3134" y="391"/>
                    <a:pt x="3132" y="395"/>
                  </a:cubicBezTo>
                  <a:cubicBezTo>
                    <a:pt x="3124" y="394"/>
                    <a:pt x="3128" y="404"/>
                    <a:pt x="3122" y="404"/>
                  </a:cubicBezTo>
                  <a:cubicBezTo>
                    <a:pt x="3120" y="408"/>
                    <a:pt x="3117" y="411"/>
                    <a:pt x="3116" y="416"/>
                  </a:cubicBezTo>
                  <a:cubicBezTo>
                    <a:pt x="3114" y="416"/>
                    <a:pt x="3113" y="418"/>
                    <a:pt x="3112" y="420"/>
                  </a:cubicBezTo>
                  <a:cubicBezTo>
                    <a:pt x="3112" y="423"/>
                    <a:pt x="3108" y="426"/>
                    <a:pt x="3112" y="427"/>
                  </a:cubicBezTo>
                  <a:cubicBezTo>
                    <a:pt x="3115" y="422"/>
                    <a:pt x="3118" y="418"/>
                    <a:pt x="3123" y="415"/>
                  </a:cubicBezTo>
                  <a:cubicBezTo>
                    <a:pt x="3122" y="411"/>
                    <a:pt x="3125" y="411"/>
                    <a:pt x="3126" y="408"/>
                  </a:cubicBezTo>
                  <a:cubicBezTo>
                    <a:pt x="3131" y="408"/>
                    <a:pt x="3127" y="401"/>
                    <a:pt x="3133" y="401"/>
                  </a:cubicBezTo>
                  <a:cubicBezTo>
                    <a:pt x="3135" y="397"/>
                    <a:pt x="3138" y="393"/>
                    <a:pt x="3143" y="390"/>
                  </a:cubicBezTo>
                  <a:cubicBezTo>
                    <a:pt x="3143" y="383"/>
                    <a:pt x="3152" y="383"/>
                    <a:pt x="3153" y="376"/>
                  </a:cubicBezTo>
                  <a:cubicBezTo>
                    <a:pt x="3164" y="371"/>
                    <a:pt x="3167" y="360"/>
                    <a:pt x="3177" y="355"/>
                  </a:cubicBezTo>
                  <a:cubicBezTo>
                    <a:pt x="3184" y="345"/>
                    <a:pt x="3194" y="339"/>
                    <a:pt x="3202" y="331"/>
                  </a:cubicBezTo>
                  <a:cubicBezTo>
                    <a:pt x="3211" y="324"/>
                    <a:pt x="3215" y="314"/>
                    <a:pt x="3224" y="308"/>
                  </a:cubicBezTo>
                  <a:cubicBezTo>
                    <a:pt x="3231" y="299"/>
                    <a:pt x="3240" y="292"/>
                    <a:pt x="3247" y="284"/>
                  </a:cubicBezTo>
                  <a:cubicBezTo>
                    <a:pt x="3252" y="274"/>
                    <a:pt x="3261" y="268"/>
                    <a:pt x="3267" y="259"/>
                  </a:cubicBezTo>
                  <a:cubicBezTo>
                    <a:pt x="3267" y="256"/>
                    <a:pt x="3271" y="256"/>
                    <a:pt x="3273" y="254"/>
                  </a:cubicBezTo>
                  <a:cubicBezTo>
                    <a:pt x="3270" y="247"/>
                    <a:pt x="3280" y="252"/>
                    <a:pt x="3277" y="245"/>
                  </a:cubicBezTo>
                  <a:cubicBezTo>
                    <a:pt x="3283" y="243"/>
                    <a:pt x="3282" y="234"/>
                    <a:pt x="3289" y="233"/>
                  </a:cubicBezTo>
                  <a:cubicBezTo>
                    <a:pt x="3290" y="222"/>
                    <a:pt x="3298" y="217"/>
                    <a:pt x="3300" y="208"/>
                  </a:cubicBezTo>
                  <a:cubicBezTo>
                    <a:pt x="3307" y="202"/>
                    <a:pt x="3309" y="192"/>
                    <a:pt x="3314" y="185"/>
                  </a:cubicBezTo>
                  <a:cubicBezTo>
                    <a:pt x="3320" y="179"/>
                    <a:pt x="3320" y="167"/>
                    <a:pt x="3328" y="163"/>
                  </a:cubicBezTo>
                  <a:cubicBezTo>
                    <a:pt x="3327" y="156"/>
                    <a:pt x="3333" y="155"/>
                    <a:pt x="3333" y="149"/>
                  </a:cubicBezTo>
                  <a:cubicBezTo>
                    <a:pt x="3336" y="145"/>
                    <a:pt x="3336" y="139"/>
                    <a:pt x="3339" y="136"/>
                  </a:cubicBezTo>
                  <a:cubicBezTo>
                    <a:pt x="3345" y="117"/>
                    <a:pt x="3353" y="100"/>
                    <a:pt x="3357" y="80"/>
                  </a:cubicBezTo>
                  <a:cubicBezTo>
                    <a:pt x="3360" y="77"/>
                    <a:pt x="3358" y="69"/>
                    <a:pt x="3360" y="66"/>
                  </a:cubicBezTo>
                  <a:cubicBezTo>
                    <a:pt x="3358" y="58"/>
                    <a:pt x="3366" y="59"/>
                    <a:pt x="3364" y="51"/>
                  </a:cubicBezTo>
                  <a:cubicBezTo>
                    <a:pt x="3365" y="46"/>
                    <a:pt x="3368" y="42"/>
                    <a:pt x="3367" y="35"/>
                  </a:cubicBezTo>
                  <a:cubicBezTo>
                    <a:pt x="3370" y="31"/>
                    <a:pt x="3365" y="21"/>
                    <a:pt x="3372" y="22"/>
                  </a:cubicBezTo>
                  <a:cubicBezTo>
                    <a:pt x="3369" y="34"/>
                    <a:pt x="3372" y="52"/>
                    <a:pt x="3369" y="63"/>
                  </a:cubicBezTo>
                  <a:cubicBezTo>
                    <a:pt x="3368" y="69"/>
                    <a:pt x="3368" y="71"/>
                    <a:pt x="3366" y="79"/>
                  </a:cubicBezTo>
                  <a:cubicBezTo>
                    <a:pt x="3365" y="85"/>
                    <a:pt x="3358" y="92"/>
                    <a:pt x="3362" y="97"/>
                  </a:cubicBezTo>
                  <a:cubicBezTo>
                    <a:pt x="3357" y="99"/>
                    <a:pt x="3360" y="110"/>
                    <a:pt x="3355" y="113"/>
                  </a:cubicBezTo>
                  <a:cubicBezTo>
                    <a:pt x="3353" y="119"/>
                    <a:pt x="3350" y="124"/>
                    <a:pt x="3350" y="130"/>
                  </a:cubicBezTo>
                  <a:cubicBezTo>
                    <a:pt x="3350" y="134"/>
                    <a:pt x="3348" y="136"/>
                    <a:pt x="3346" y="137"/>
                  </a:cubicBezTo>
                  <a:cubicBezTo>
                    <a:pt x="3347" y="142"/>
                    <a:pt x="3346" y="145"/>
                    <a:pt x="3342" y="146"/>
                  </a:cubicBezTo>
                  <a:cubicBezTo>
                    <a:pt x="3342" y="150"/>
                    <a:pt x="3341" y="154"/>
                    <a:pt x="3338" y="155"/>
                  </a:cubicBezTo>
                  <a:cubicBezTo>
                    <a:pt x="3335" y="157"/>
                    <a:pt x="3338" y="164"/>
                    <a:pt x="3334" y="164"/>
                  </a:cubicBezTo>
                  <a:cubicBezTo>
                    <a:pt x="3334" y="171"/>
                    <a:pt x="3330" y="175"/>
                    <a:pt x="3327" y="180"/>
                  </a:cubicBezTo>
                  <a:cubicBezTo>
                    <a:pt x="3328" y="184"/>
                    <a:pt x="3324" y="185"/>
                    <a:pt x="3323" y="187"/>
                  </a:cubicBezTo>
                  <a:cubicBezTo>
                    <a:pt x="3322" y="190"/>
                    <a:pt x="3320" y="192"/>
                    <a:pt x="3317" y="194"/>
                  </a:cubicBezTo>
                  <a:cubicBezTo>
                    <a:pt x="3313" y="206"/>
                    <a:pt x="3305" y="215"/>
                    <a:pt x="3299" y="226"/>
                  </a:cubicBezTo>
                  <a:cubicBezTo>
                    <a:pt x="3297" y="227"/>
                    <a:pt x="3295" y="229"/>
                    <a:pt x="3296" y="233"/>
                  </a:cubicBezTo>
                  <a:cubicBezTo>
                    <a:pt x="3288" y="230"/>
                    <a:pt x="3295" y="240"/>
                    <a:pt x="3289" y="240"/>
                  </a:cubicBezTo>
                  <a:cubicBezTo>
                    <a:pt x="3286" y="244"/>
                    <a:pt x="3285" y="251"/>
                    <a:pt x="3279" y="253"/>
                  </a:cubicBezTo>
                  <a:cubicBezTo>
                    <a:pt x="3272" y="263"/>
                    <a:pt x="3266" y="273"/>
                    <a:pt x="3260" y="283"/>
                  </a:cubicBezTo>
                  <a:cubicBezTo>
                    <a:pt x="3257" y="283"/>
                    <a:pt x="3258" y="287"/>
                    <a:pt x="3256" y="288"/>
                  </a:cubicBezTo>
                  <a:cubicBezTo>
                    <a:pt x="3253" y="288"/>
                    <a:pt x="3252" y="290"/>
                    <a:pt x="3252" y="292"/>
                  </a:cubicBezTo>
                  <a:cubicBezTo>
                    <a:pt x="3247" y="294"/>
                    <a:pt x="3246" y="300"/>
                    <a:pt x="3241" y="302"/>
                  </a:cubicBezTo>
                  <a:cubicBezTo>
                    <a:pt x="3239" y="311"/>
                    <a:pt x="3231" y="316"/>
                    <a:pt x="3225" y="323"/>
                  </a:cubicBezTo>
                  <a:cubicBezTo>
                    <a:pt x="3215" y="338"/>
                    <a:pt x="3202" y="350"/>
                    <a:pt x="3189" y="362"/>
                  </a:cubicBezTo>
                  <a:cubicBezTo>
                    <a:pt x="3183" y="369"/>
                    <a:pt x="3175" y="373"/>
                    <a:pt x="3170" y="381"/>
                  </a:cubicBezTo>
                  <a:cubicBezTo>
                    <a:pt x="3168" y="381"/>
                    <a:pt x="3169" y="385"/>
                    <a:pt x="3166" y="386"/>
                  </a:cubicBezTo>
                  <a:cubicBezTo>
                    <a:pt x="3164" y="387"/>
                    <a:pt x="3163" y="389"/>
                    <a:pt x="3162" y="391"/>
                  </a:cubicBezTo>
                  <a:cubicBezTo>
                    <a:pt x="3157" y="392"/>
                    <a:pt x="3157" y="398"/>
                    <a:pt x="3152" y="400"/>
                  </a:cubicBezTo>
                  <a:cubicBezTo>
                    <a:pt x="3148" y="408"/>
                    <a:pt x="3140" y="413"/>
                    <a:pt x="3136" y="421"/>
                  </a:cubicBezTo>
                  <a:cubicBezTo>
                    <a:pt x="3131" y="423"/>
                    <a:pt x="3131" y="429"/>
                    <a:pt x="3128" y="432"/>
                  </a:cubicBezTo>
                  <a:cubicBezTo>
                    <a:pt x="3125" y="435"/>
                    <a:pt x="3120" y="437"/>
                    <a:pt x="3120" y="444"/>
                  </a:cubicBezTo>
                  <a:cubicBezTo>
                    <a:pt x="3127" y="443"/>
                    <a:pt x="3128" y="438"/>
                    <a:pt x="3130" y="434"/>
                  </a:cubicBezTo>
                  <a:cubicBezTo>
                    <a:pt x="3133" y="430"/>
                    <a:pt x="3139" y="428"/>
                    <a:pt x="3141" y="423"/>
                  </a:cubicBezTo>
                  <a:cubicBezTo>
                    <a:pt x="3144" y="419"/>
                    <a:pt x="3147" y="416"/>
                    <a:pt x="3149" y="411"/>
                  </a:cubicBezTo>
                  <a:cubicBezTo>
                    <a:pt x="3153" y="408"/>
                    <a:pt x="3156" y="404"/>
                    <a:pt x="3159" y="400"/>
                  </a:cubicBezTo>
                  <a:cubicBezTo>
                    <a:pt x="3161" y="399"/>
                    <a:pt x="3164" y="399"/>
                    <a:pt x="3163" y="395"/>
                  </a:cubicBezTo>
                  <a:cubicBezTo>
                    <a:pt x="3165" y="394"/>
                    <a:pt x="3167" y="392"/>
                    <a:pt x="3169" y="390"/>
                  </a:cubicBezTo>
                  <a:cubicBezTo>
                    <a:pt x="3173" y="387"/>
                    <a:pt x="3177" y="383"/>
                    <a:pt x="3179" y="378"/>
                  </a:cubicBezTo>
                  <a:cubicBezTo>
                    <a:pt x="3182" y="378"/>
                    <a:pt x="3184" y="377"/>
                    <a:pt x="3183" y="374"/>
                  </a:cubicBezTo>
                  <a:cubicBezTo>
                    <a:pt x="3187" y="374"/>
                    <a:pt x="3189" y="372"/>
                    <a:pt x="3189" y="369"/>
                  </a:cubicBezTo>
                  <a:cubicBezTo>
                    <a:pt x="3197" y="369"/>
                    <a:pt x="3196" y="361"/>
                    <a:pt x="3202" y="359"/>
                  </a:cubicBezTo>
                  <a:cubicBezTo>
                    <a:pt x="3216" y="346"/>
                    <a:pt x="3229" y="331"/>
                    <a:pt x="3242" y="317"/>
                  </a:cubicBezTo>
                  <a:cubicBezTo>
                    <a:pt x="3255" y="302"/>
                    <a:pt x="3268" y="286"/>
                    <a:pt x="3281" y="271"/>
                  </a:cubicBezTo>
                  <a:cubicBezTo>
                    <a:pt x="3289" y="252"/>
                    <a:pt x="3303" y="239"/>
                    <a:pt x="3312" y="220"/>
                  </a:cubicBezTo>
                  <a:cubicBezTo>
                    <a:pt x="3319" y="214"/>
                    <a:pt x="3322" y="203"/>
                    <a:pt x="3328" y="195"/>
                  </a:cubicBezTo>
                  <a:cubicBezTo>
                    <a:pt x="3330" y="191"/>
                    <a:pt x="3333" y="188"/>
                    <a:pt x="3336" y="184"/>
                  </a:cubicBezTo>
                  <a:cubicBezTo>
                    <a:pt x="3339" y="180"/>
                    <a:pt x="3340" y="174"/>
                    <a:pt x="3344" y="170"/>
                  </a:cubicBezTo>
                  <a:cubicBezTo>
                    <a:pt x="3343" y="164"/>
                    <a:pt x="3348" y="161"/>
                    <a:pt x="3349" y="157"/>
                  </a:cubicBezTo>
                  <a:cubicBezTo>
                    <a:pt x="3353" y="156"/>
                    <a:pt x="3350" y="151"/>
                    <a:pt x="3353" y="150"/>
                  </a:cubicBezTo>
                  <a:cubicBezTo>
                    <a:pt x="3352" y="146"/>
                    <a:pt x="3355" y="145"/>
                    <a:pt x="3355" y="141"/>
                  </a:cubicBezTo>
                  <a:cubicBezTo>
                    <a:pt x="3361" y="140"/>
                    <a:pt x="3357" y="131"/>
                    <a:pt x="3360" y="127"/>
                  </a:cubicBezTo>
                  <a:cubicBezTo>
                    <a:pt x="3362" y="122"/>
                    <a:pt x="3363" y="116"/>
                    <a:pt x="3366" y="112"/>
                  </a:cubicBezTo>
                  <a:cubicBezTo>
                    <a:pt x="3368" y="101"/>
                    <a:pt x="3374" y="93"/>
                    <a:pt x="3374" y="81"/>
                  </a:cubicBezTo>
                  <a:cubicBezTo>
                    <a:pt x="3378" y="77"/>
                    <a:pt x="3376" y="69"/>
                    <a:pt x="3380" y="65"/>
                  </a:cubicBezTo>
                  <a:cubicBezTo>
                    <a:pt x="3380" y="58"/>
                    <a:pt x="3376" y="48"/>
                    <a:pt x="3383" y="47"/>
                  </a:cubicBezTo>
                  <a:cubicBezTo>
                    <a:pt x="3386" y="52"/>
                    <a:pt x="3387" y="59"/>
                    <a:pt x="3391" y="64"/>
                  </a:cubicBezTo>
                  <a:cubicBezTo>
                    <a:pt x="3392" y="69"/>
                    <a:pt x="3385" y="67"/>
                    <a:pt x="3385" y="71"/>
                  </a:cubicBezTo>
                  <a:cubicBezTo>
                    <a:pt x="3382" y="73"/>
                    <a:pt x="3385" y="80"/>
                    <a:pt x="3381" y="80"/>
                  </a:cubicBezTo>
                  <a:cubicBezTo>
                    <a:pt x="3383" y="109"/>
                    <a:pt x="3368" y="123"/>
                    <a:pt x="3368" y="151"/>
                  </a:cubicBezTo>
                  <a:cubicBezTo>
                    <a:pt x="3362" y="154"/>
                    <a:pt x="3362" y="163"/>
                    <a:pt x="3359" y="169"/>
                  </a:cubicBezTo>
                  <a:cubicBezTo>
                    <a:pt x="3356" y="175"/>
                    <a:pt x="3353" y="182"/>
                    <a:pt x="3351" y="189"/>
                  </a:cubicBezTo>
                  <a:cubicBezTo>
                    <a:pt x="3344" y="200"/>
                    <a:pt x="3339" y="213"/>
                    <a:pt x="3332" y="226"/>
                  </a:cubicBezTo>
                  <a:cubicBezTo>
                    <a:pt x="3324" y="236"/>
                    <a:pt x="3320" y="251"/>
                    <a:pt x="3311" y="260"/>
                  </a:cubicBezTo>
                  <a:cubicBezTo>
                    <a:pt x="3307" y="261"/>
                    <a:pt x="3310" y="267"/>
                    <a:pt x="3307" y="269"/>
                  </a:cubicBezTo>
                  <a:cubicBezTo>
                    <a:pt x="3301" y="269"/>
                    <a:pt x="3302" y="274"/>
                    <a:pt x="3301" y="278"/>
                  </a:cubicBezTo>
                  <a:cubicBezTo>
                    <a:pt x="3295" y="282"/>
                    <a:pt x="3292" y="290"/>
                    <a:pt x="3289" y="296"/>
                  </a:cubicBezTo>
                  <a:cubicBezTo>
                    <a:pt x="3284" y="301"/>
                    <a:pt x="3279" y="305"/>
                    <a:pt x="3275" y="311"/>
                  </a:cubicBezTo>
                  <a:cubicBezTo>
                    <a:pt x="3272" y="313"/>
                    <a:pt x="3268" y="314"/>
                    <a:pt x="3269" y="320"/>
                  </a:cubicBezTo>
                  <a:cubicBezTo>
                    <a:pt x="3263" y="320"/>
                    <a:pt x="3262" y="324"/>
                    <a:pt x="3261" y="327"/>
                  </a:cubicBezTo>
                  <a:cubicBezTo>
                    <a:pt x="3250" y="337"/>
                    <a:pt x="3238" y="345"/>
                    <a:pt x="3230" y="357"/>
                  </a:cubicBezTo>
                  <a:cubicBezTo>
                    <a:pt x="3225" y="362"/>
                    <a:pt x="3218" y="366"/>
                    <a:pt x="3213" y="372"/>
                  </a:cubicBezTo>
                  <a:cubicBezTo>
                    <a:pt x="3207" y="376"/>
                    <a:pt x="3204" y="382"/>
                    <a:pt x="3197" y="386"/>
                  </a:cubicBezTo>
                  <a:cubicBezTo>
                    <a:pt x="3190" y="389"/>
                    <a:pt x="3190" y="399"/>
                    <a:pt x="3181" y="400"/>
                  </a:cubicBezTo>
                  <a:cubicBezTo>
                    <a:pt x="3179" y="404"/>
                    <a:pt x="3178" y="407"/>
                    <a:pt x="3172" y="407"/>
                  </a:cubicBezTo>
                  <a:cubicBezTo>
                    <a:pt x="3173" y="410"/>
                    <a:pt x="3164" y="415"/>
                    <a:pt x="3171" y="416"/>
                  </a:cubicBezTo>
                  <a:cubicBezTo>
                    <a:pt x="3167" y="409"/>
                    <a:pt x="3178" y="414"/>
                    <a:pt x="3177" y="409"/>
                  </a:cubicBezTo>
                  <a:cubicBezTo>
                    <a:pt x="3180" y="408"/>
                    <a:pt x="3182" y="406"/>
                    <a:pt x="3185" y="404"/>
                  </a:cubicBezTo>
                  <a:cubicBezTo>
                    <a:pt x="3188" y="398"/>
                    <a:pt x="3195" y="395"/>
                    <a:pt x="3199" y="390"/>
                  </a:cubicBezTo>
                  <a:cubicBezTo>
                    <a:pt x="3204" y="390"/>
                    <a:pt x="3202" y="384"/>
                    <a:pt x="3208" y="385"/>
                  </a:cubicBezTo>
                  <a:cubicBezTo>
                    <a:pt x="3205" y="378"/>
                    <a:pt x="3215" y="382"/>
                    <a:pt x="3214" y="376"/>
                  </a:cubicBezTo>
                  <a:cubicBezTo>
                    <a:pt x="3223" y="375"/>
                    <a:pt x="3224" y="367"/>
                    <a:pt x="3230" y="364"/>
                  </a:cubicBezTo>
                  <a:cubicBezTo>
                    <a:pt x="3239" y="354"/>
                    <a:pt x="3250" y="347"/>
                    <a:pt x="3257" y="336"/>
                  </a:cubicBezTo>
                  <a:cubicBezTo>
                    <a:pt x="3265" y="334"/>
                    <a:pt x="3267" y="327"/>
                    <a:pt x="3271" y="322"/>
                  </a:cubicBezTo>
                  <a:cubicBezTo>
                    <a:pt x="3280" y="320"/>
                    <a:pt x="3280" y="311"/>
                    <a:pt x="3288" y="310"/>
                  </a:cubicBezTo>
                  <a:cubicBezTo>
                    <a:pt x="3289" y="300"/>
                    <a:pt x="3299" y="298"/>
                    <a:pt x="3299" y="287"/>
                  </a:cubicBezTo>
                  <a:cubicBezTo>
                    <a:pt x="3306" y="287"/>
                    <a:pt x="3304" y="280"/>
                    <a:pt x="3307" y="278"/>
                  </a:cubicBezTo>
                  <a:cubicBezTo>
                    <a:pt x="3309" y="272"/>
                    <a:pt x="3314" y="271"/>
                    <a:pt x="3315" y="266"/>
                  </a:cubicBezTo>
                  <a:cubicBezTo>
                    <a:pt x="3320" y="259"/>
                    <a:pt x="3326" y="254"/>
                    <a:pt x="3329" y="245"/>
                  </a:cubicBezTo>
                  <a:cubicBezTo>
                    <a:pt x="3333" y="243"/>
                    <a:pt x="3332" y="237"/>
                    <a:pt x="3337" y="236"/>
                  </a:cubicBezTo>
                  <a:cubicBezTo>
                    <a:pt x="3336" y="228"/>
                    <a:pt x="3344" y="229"/>
                    <a:pt x="3343" y="223"/>
                  </a:cubicBezTo>
                  <a:cubicBezTo>
                    <a:pt x="3347" y="219"/>
                    <a:pt x="3347" y="213"/>
                    <a:pt x="3348" y="207"/>
                  </a:cubicBezTo>
                  <a:cubicBezTo>
                    <a:pt x="3353" y="204"/>
                    <a:pt x="3355" y="198"/>
                    <a:pt x="3358" y="193"/>
                  </a:cubicBezTo>
                  <a:cubicBezTo>
                    <a:pt x="3362" y="181"/>
                    <a:pt x="3366" y="170"/>
                    <a:pt x="3374" y="162"/>
                  </a:cubicBezTo>
                  <a:cubicBezTo>
                    <a:pt x="3373" y="146"/>
                    <a:pt x="3382" y="138"/>
                    <a:pt x="3382" y="122"/>
                  </a:cubicBezTo>
                  <a:cubicBezTo>
                    <a:pt x="3386" y="121"/>
                    <a:pt x="3383" y="114"/>
                    <a:pt x="3385" y="113"/>
                  </a:cubicBezTo>
                  <a:cubicBezTo>
                    <a:pt x="3389" y="112"/>
                    <a:pt x="3386" y="105"/>
                    <a:pt x="3389" y="104"/>
                  </a:cubicBezTo>
                  <a:cubicBezTo>
                    <a:pt x="3390" y="100"/>
                    <a:pt x="3392" y="98"/>
                    <a:pt x="3393" y="95"/>
                  </a:cubicBezTo>
                  <a:cubicBezTo>
                    <a:pt x="3391" y="93"/>
                    <a:pt x="3387" y="87"/>
                    <a:pt x="3395" y="88"/>
                  </a:cubicBezTo>
                  <a:cubicBezTo>
                    <a:pt x="3399" y="107"/>
                    <a:pt x="3392" y="117"/>
                    <a:pt x="3393" y="134"/>
                  </a:cubicBezTo>
                  <a:cubicBezTo>
                    <a:pt x="3389" y="134"/>
                    <a:pt x="3393" y="141"/>
                    <a:pt x="3390" y="143"/>
                  </a:cubicBezTo>
                  <a:cubicBezTo>
                    <a:pt x="3390" y="147"/>
                    <a:pt x="3384" y="146"/>
                    <a:pt x="3386" y="152"/>
                  </a:cubicBezTo>
                  <a:cubicBezTo>
                    <a:pt x="3386" y="170"/>
                    <a:pt x="3378" y="181"/>
                    <a:pt x="3376" y="198"/>
                  </a:cubicBezTo>
                  <a:cubicBezTo>
                    <a:pt x="3375" y="202"/>
                    <a:pt x="3373" y="204"/>
                    <a:pt x="3372" y="207"/>
                  </a:cubicBezTo>
                  <a:cubicBezTo>
                    <a:pt x="3369" y="209"/>
                    <a:pt x="3374" y="218"/>
                    <a:pt x="3367" y="217"/>
                  </a:cubicBezTo>
                  <a:cubicBezTo>
                    <a:pt x="3368" y="228"/>
                    <a:pt x="3362" y="232"/>
                    <a:pt x="3359" y="239"/>
                  </a:cubicBezTo>
                  <a:cubicBezTo>
                    <a:pt x="3354" y="253"/>
                    <a:pt x="3346" y="264"/>
                    <a:pt x="3340" y="277"/>
                  </a:cubicBezTo>
                  <a:cubicBezTo>
                    <a:pt x="3331" y="288"/>
                    <a:pt x="3323" y="301"/>
                    <a:pt x="3317" y="314"/>
                  </a:cubicBezTo>
                  <a:cubicBezTo>
                    <a:pt x="3312" y="316"/>
                    <a:pt x="3311" y="322"/>
                    <a:pt x="3306" y="324"/>
                  </a:cubicBezTo>
                  <a:cubicBezTo>
                    <a:pt x="3304" y="327"/>
                    <a:pt x="3301" y="331"/>
                    <a:pt x="3298" y="335"/>
                  </a:cubicBezTo>
                  <a:cubicBezTo>
                    <a:pt x="3296" y="336"/>
                    <a:pt x="3293" y="336"/>
                    <a:pt x="3294" y="340"/>
                  </a:cubicBezTo>
                  <a:cubicBezTo>
                    <a:pt x="3290" y="339"/>
                    <a:pt x="3290" y="343"/>
                    <a:pt x="3288" y="345"/>
                  </a:cubicBezTo>
                  <a:cubicBezTo>
                    <a:pt x="3289" y="347"/>
                    <a:pt x="3285" y="346"/>
                    <a:pt x="3284" y="347"/>
                  </a:cubicBezTo>
                  <a:cubicBezTo>
                    <a:pt x="3283" y="348"/>
                    <a:pt x="3285" y="351"/>
                    <a:pt x="3284" y="351"/>
                  </a:cubicBezTo>
                  <a:cubicBezTo>
                    <a:pt x="3283" y="353"/>
                    <a:pt x="3280" y="354"/>
                    <a:pt x="3278" y="356"/>
                  </a:cubicBezTo>
                  <a:cubicBezTo>
                    <a:pt x="3266" y="371"/>
                    <a:pt x="3250" y="384"/>
                    <a:pt x="3240" y="400"/>
                  </a:cubicBezTo>
                  <a:cubicBezTo>
                    <a:pt x="3230" y="404"/>
                    <a:pt x="3232" y="418"/>
                    <a:pt x="3221" y="421"/>
                  </a:cubicBezTo>
                  <a:cubicBezTo>
                    <a:pt x="3220" y="433"/>
                    <a:pt x="3210" y="438"/>
                    <a:pt x="3208" y="449"/>
                  </a:cubicBezTo>
                  <a:cubicBezTo>
                    <a:pt x="3203" y="451"/>
                    <a:pt x="3206" y="459"/>
                    <a:pt x="3200" y="460"/>
                  </a:cubicBezTo>
                  <a:cubicBezTo>
                    <a:pt x="3201" y="467"/>
                    <a:pt x="3193" y="468"/>
                    <a:pt x="3195" y="476"/>
                  </a:cubicBezTo>
                  <a:cubicBezTo>
                    <a:pt x="3193" y="480"/>
                    <a:pt x="3188" y="483"/>
                    <a:pt x="3189" y="489"/>
                  </a:cubicBezTo>
                  <a:cubicBezTo>
                    <a:pt x="3189" y="492"/>
                    <a:pt x="3186" y="494"/>
                    <a:pt x="3187" y="498"/>
                  </a:cubicBezTo>
                  <a:cubicBezTo>
                    <a:pt x="3185" y="499"/>
                    <a:pt x="3182" y="502"/>
                    <a:pt x="3186" y="503"/>
                  </a:cubicBezTo>
                  <a:cubicBezTo>
                    <a:pt x="3191" y="498"/>
                    <a:pt x="3192" y="491"/>
                    <a:pt x="3195" y="484"/>
                  </a:cubicBezTo>
                  <a:cubicBezTo>
                    <a:pt x="3200" y="479"/>
                    <a:pt x="3200" y="471"/>
                    <a:pt x="3205" y="466"/>
                  </a:cubicBezTo>
                  <a:cubicBezTo>
                    <a:pt x="3209" y="452"/>
                    <a:pt x="3220" y="442"/>
                    <a:pt x="3224" y="428"/>
                  </a:cubicBezTo>
                  <a:cubicBezTo>
                    <a:pt x="3233" y="422"/>
                    <a:pt x="3236" y="411"/>
                    <a:pt x="3244" y="404"/>
                  </a:cubicBezTo>
                  <a:cubicBezTo>
                    <a:pt x="3253" y="398"/>
                    <a:pt x="3256" y="388"/>
                    <a:pt x="3267" y="383"/>
                  </a:cubicBezTo>
                  <a:cubicBezTo>
                    <a:pt x="3273" y="375"/>
                    <a:pt x="3279" y="367"/>
                    <a:pt x="3287" y="360"/>
                  </a:cubicBezTo>
                  <a:cubicBezTo>
                    <a:pt x="3288" y="354"/>
                    <a:pt x="3297" y="355"/>
                    <a:pt x="3297" y="348"/>
                  </a:cubicBezTo>
                  <a:cubicBezTo>
                    <a:pt x="3297" y="345"/>
                    <a:pt x="3300" y="344"/>
                    <a:pt x="3301" y="341"/>
                  </a:cubicBezTo>
                  <a:cubicBezTo>
                    <a:pt x="3305" y="342"/>
                    <a:pt x="3305" y="338"/>
                    <a:pt x="3307" y="337"/>
                  </a:cubicBezTo>
                  <a:cubicBezTo>
                    <a:pt x="3316" y="331"/>
                    <a:pt x="3319" y="320"/>
                    <a:pt x="3327" y="313"/>
                  </a:cubicBezTo>
                  <a:cubicBezTo>
                    <a:pt x="3332" y="304"/>
                    <a:pt x="3341" y="298"/>
                    <a:pt x="3343" y="286"/>
                  </a:cubicBezTo>
                  <a:cubicBezTo>
                    <a:pt x="3348" y="283"/>
                    <a:pt x="3350" y="279"/>
                    <a:pt x="3351" y="272"/>
                  </a:cubicBezTo>
                  <a:cubicBezTo>
                    <a:pt x="3356" y="270"/>
                    <a:pt x="3358" y="265"/>
                    <a:pt x="3359" y="259"/>
                  </a:cubicBezTo>
                  <a:cubicBezTo>
                    <a:pt x="3366" y="251"/>
                    <a:pt x="3371" y="241"/>
                    <a:pt x="3372" y="227"/>
                  </a:cubicBezTo>
                  <a:cubicBezTo>
                    <a:pt x="3379" y="229"/>
                    <a:pt x="3374" y="220"/>
                    <a:pt x="3378" y="218"/>
                  </a:cubicBezTo>
                  <a:cubicBezTo>
                    <a:pt x="3382" y="217"/>
                    <a:pt x="3379" y="210"/>
                    <a:pt x="3383" y="209"/>
                  </a:cubicBezTo>
                  <a:cubicBezTo>
                    <a:pt x="3381" y="202"/>
                    <a:pt x="3386" y="202"/>
                    <a:pt x="3387" y="198"/>
                  </a:cubicBezTo>
                  <a:cubicBezTo>
                    <a:pt x="3386" y="191"/>
                    <a:pt x="3387" y="187"/>
                    <a:pt x="3390" y="184"/>
                  </a:cubicBezTo>
                  <a:cubicBezTo>
                    <a:pt x="3391" y="175"/>
                    <a:pt x="3396" y="169"/>
                    <a:pt x="3395" y="158"/>
                  </a:cubicBezTo>
                  <a:cubicBezTo>
                    <a:pt x="3401" y="153"/>
                    <a:pt x="3398" y="140"/>
                    <a:pt x="3405" y="135"/>
                  </a:cubicBezTo>
                  <a:cubicBezTo>
                    <a:pt x="3406" y="145"/>
                    <a:pt x="3399" y="145"/>
                    <a:pt x="3404" y="153"/>
                  </a:cubicBezTo>
                  <a:cubicBezTo>
                    <a:pt x="3403" y="157"/>
                    <a:pt x="3399" y="159"/>
                    <a:pt x="3400" y="164"/>
                  </a:cubicBezTo>
                  <a:cubicBezTo>
                    <a:pt x="3403" y="172"/>
                    <a:pt x="3395" y="171"/>
                    <a:pt x="3397" y="177"/>
                  </a:cubicBezTo>
                  <a:cubicBezTo>
                    <a:pt x="3399" y="178"/>
                    <a:pt x="3398" y="180"/>
                    <a:pt x="3397" y="182"/>
                  </a:cubicBezTo>
                  <a:cubicBezTo>
                    <a:pt x="3397" y="185"/>
                    <a:pt x="3396" y="187"/>
                    <a:pt x="3395" y="188"/>
                  </a:cubicBezTo>
                  <a:cubicBezTo>
                    <a:pt x="3392" y="191"/>
                    <a:pt x="3395" y="199"/>
                    <a:pt x="3392" y="202"/>
                  </a:cubicBezTo>
                  <a:cubicBezTo>
                    <a:pt x="3387" y="219"/>
                    <a:pt x="3380" y="234"/>
                    <a:pt x="3376" y="251"/>
                  </a:cubicBezTo>
                  <a:cubicBezTo>
                    <a:pt x="3373" y="251"/>
                    <a:pt x="3374" y="254"/>
                    <a:pt x="3374" y="255"/>
                  </a:cubicBezTo>
                  <a:cubicBezTo>
                    <a:pt x="3373" y="257"/>
                    <a:pt x="3370" y="259"/>
                    <a:pt x="3370" y="260"/>
                  </a:cubicBezTo>
                  <a:cubicBezTo>
                    <a:pt x="3369" y="261"/>
                    <a:pt x="3370" y="263"/>
                    <a:pt x="3370" y="264"/>
                  </a:cubicBezTo>
                  <a:cubicBezTo>
                    <a:pt x="3369" y="269"/>
                    <a:pt x="3365" y="268"/>
                    <a:pt x="3366" y="273"/>
                  </a:cubicBezTo>
                  <a:cubicBezTo>
                    <a:pt x="3361" y="280"/>
                    <a:pt x="3359" y="289"/>
                    <a:pt x="3355" y="296"/>
                  </a:cubicBezTo>
                  <a:cubicBezTo>
                    <a:pt x="3349" y="302"/>
                    <a:pt x="3350" y="312"/>
                    <a:pt x="3343" y="317"/>
                  </a:cubicBezTo>
                  <a:cubicBezTo>
                    <a:pt x="3343" y="322"/>
                    <a:pt x="3340" y="325"/>
                    <a:pt x="3337" y="328"/>
                  </a:cubicBezTo>
                  <a:cubicBezTo>
                    <a:pt x="3334" y="331"/>
                    <a:pt x="3334" y="337"/>
                    <a:pt x="3331" y="339"/>
                  </a:cubicBezTo>
                  <a:cubicBezTo>
                    <a:pt x="3329" y="342"/>
                    <a:pt x="3327" y="345"/>
                    <a:pt x="3326" y="348"/>
                  </a:cubicBezTo>
                  <a:cubicBezTo>
                    <a:pt x="3323" y="352"/>
                    <a:pt x="3320" y="354"/>
                    <a:pt x="3320" y="360"/>
                  </a:cubicBezTo>
                  <a:cubicBezTo>
                    <a:pt x="3315" y="361"/>
                    <a:pt x="3315" y="367"/>
                    <a:pt x="3312" y="369"/>
                  </a:cubicBezTo>
                  <a:cubicBezTo>
                    <a:pt x="3309" y="373"/>
                    <a:pt x="3306" y="375"/>
                    <a:pt x="3306" y="380"/>
                  </a:cubicBezTo>
                  <a:cubicBezTo>
                    <a:pt x="3296" y="382"/>
                    <a:pt x="3298" y="394"/>
                    <a:pt x="3290" y="397"/>
                  </a:cubicBezTo>
                  <a:cubicBezTo>
                    <a:pt x="3289" y="402"/>
                    <a:pt x="3286" y="404"/>
                    <a:pt x="3284" y="408"/>
                  </a:cubicBezTo>
                  <a:cubicBezTo>
                    <a:pt x="3279" y="409"/>
                    <a:pt x="3279" y="415"/>
                    <a:pt x="3276" y="418"/>
                  </a:cubicBezTo>
                  <a:cubicBezTo>
                    <a:pt x="3273" y="426"/>
                    <a:pt x="3265" y="429"/>
                    <a:pt x="3264" y="438"/>
                  </a:cubicBezTo>
                  <a:cubicBezTo>
                    <a:pt x="3259" y="439"/>
                    <a:pt x="3260" y="445"/>
                    <a:pt x="3256" y="447"/>
                  </a:cubicBezTo>
                  <a:cubicBezTo>
                    <a:pt x="3256" y="453"/>
                    <a:pt x="3249" y="452"/>
                    <a:pt x="3250" y="459"/>
                  </a:cubicBezTo>
                  <a:cubicBezTo>
                    <a:pt x="3245" y="465"/>
                    <a:pt x="3242" y="472"/>
                    <a:pt x="3239" y="479"/>
                  </a:cubicBezTo>
                  <a:cubicBezTo>
                    <a:pt x="3240" y="485"/>
                    <a:pt x="3234" y="486"/>
                    <a:pt x="3235" y="493"/>
                  </a:cubicBezTo>
                  <a:cubicBezTo>
                    <a:pt x="3231" y="494"/>
                    <a:pt x="3234" y="503"/>
                    <a:pt x="3229" y="504"/>
                  </a:cubicBezTo>
                  <a:cubicBezTo>
                    <a:pt x="3232" y="514"/>
                    <a:pt x="3227" y="519"/>
                    <a:pt x="3227" y="526"/>
                  </a:cubicBezTo>
                  <a:cubicBezTo>
                    <a:pt x="3228" y="535"/>
                    <a:pt x="3226" y="540"/>
                    <a:pt x="3226" y="548"/>
                  </a:cubicBezTo>
                  <a:cubicBezTo>
                    <a:pt x="3228" y="556"/>
                    <a:pt x="3220" y="565"/>
                    <a:pt x="3229" y="567"/>
                  </a:cubicBezTo>
                  <a:cubicBezTo>
                    <a:pt x="3230" y="554"/>
                    <a:pt x="3232" y="541"/>
                    <a:pt x="3231" y="526"/>
                  </a:cubicBezTo>
                  <a:cubicBezTo>
                    <a:pt x="3237" y="519"/>
                    <a:pt x="3233" y="504"/>
                    <a:pt x="3240" y="499"/>
                  </a:cubicBezTo>
                  <a:cubicBezTo>
                    <a:pt x="3242" y="488"/>
                    <a:pt x="3247" y="481"/>
                    <a:pt x="3249" y="470"/>
                  </a:cubicBezTo>
                  <a:cubicBezTo>
                    <a:pt x="3256" y="466"/>
                    <a:pt x="3255" y="456"/>
                    <a:pt x="3263" y="453"/>
                  </a:cubicBezTo>
                  <a:cubicBezTo>
                    <a:pt x="3262" y="448"/>
                    <a:pt x="3266" y="446"/>
                    <a:pt x="3269" y="444"/>
                  </a:cubicBezTo>
                  <a:cubicBezTo>
                    <a:pt x="3269" y="440"/>
                    <a:pt x="3269" y="435"/>
                    <a:pt x="3275" y="435"/>
                  </a:cubicBezTo>
                  <a:cubicBezTo>
                    <a:pt x="3282" y="422"/>
                    <a:pt x="3290" y="410"/>
                    <a:pt x="3301" y="400"/>
                  </a:cubicBezTo>
                  <a:cubicBezTo>
                    <a:pt x="3300" y="395"/>
                    <a:pt x="3304" y="393"/>
                    <a:pt x="3307" y="391"/>
                  </a:cubicBezTo>
                  <a:cubicBezTo>
                    <a:pt x="3307" y="387"/>
                    <a:pt x="3311" y="385"/>
                    <a:pt x="3313" y="382"/>
                  </a:cubicBezTo>
                  <a:cubicBezTo>
                    <a:pt x="3316" y="375"/>
                    <a:pt x="3323" y="372"/>
                    <a:pt x="3324" y="364"/>
                  </a:cubicBezTo>
                  <a:cubicBezTo>
                    <a:pt x="3329" y="358"/>
                    <a:pt x="3333" y="352"/>
                    <a:pt x="3336" y="346"/>
                  </a:cubicBezTo>
                  <a:cubicBezTo>
                    <a:pt x="3339" y="343"/>
                    <a:pt x="3340" y="339"/>
                    <a:pt x="3342" y="336"/>
                  </a:cubicBezTo>
                  <a:cubicBezTo>
                    <a:pt x="3344" y="336"/>
                    <a:pt x="3345" y="334"/>
                    <a:pt x="3346" y="334"/>
                  </a:cubicBezTo>
                  <a:cubicBezTo>
                    <a:pt x="3346" y="332"/>
                    <a:pt x="3347" y="328"/>
                    <a:pt x="3348" y="332"/>
                  </a:cubicBezTo>
                  <a:cubicBezTo>
                    <a:pt x="3348" y="337"/>
                    <a:pt x="3342" y="339"/>
                    <a:pt x="3343" y="345"/>
                  </a:cubicBezTo>
                  <a:cubicBezTo>
                    <a:pt x="3340" y="346"/>
                    <a:pt x="3341" y="350"/>
                    <a:pt x="3339" y="352"/>
                  </a:cubicBezTo>
                  <a:cubicBezTo>
                    <a:pt x="3336" y="353"/>
                    <a:pt x="3335" y="355"/>
                    <a:pt x="3335" y="359"/>
                  </a:cubicBezTo>
                  <a:cubicBezTo>
                    <a:pt x="3330" y="361"/>
                    <a:pt x="3328" y="366"/>
                    <a:pt x="3327" y="372"/>
                  </a:cubicBezTo>
                  <a:cubicBezTo>
                    <a:pt x="3323" y="376"/>
                    <a:pt x="3320" y="380"/>
                    <a:pt x="3319" y="386"/>
                  </a:cubicBezTo>
                  <a:cubicBezTo>
                    <a:pt x="3316" y="389"/>
                    <a:pt x="3314" y="394"/>
                    <a:pt x="3314" y="400"/>
                  </a:cubicBezTo>
                  <a:cubicBezTo>
                    <a:pt x="3310" y="403"/>
                    <a:pt x="3307" y="407"/>
                    <a:pt x="3306" y="413"/>
                  </a:cubicBezTo>
                  <a:cubicBezTo>
                    <a:pt x="3299" y="421"/>
                    <a:pt x="3295" y="431"/>
                    <a:pt x="3290" y="441"/>
                  </a:cubicBezTo>
                  <a:cubicBezTo>
                    <a:pt x="3285" y="449"/>
                    <a:pt x="3281" y="458"/>
                    <a:pt x="3277" y="468"/>
                  </a:cubicBezTo>
                  <a:cubicBezTo>
                    <a:pt x="3272" y="477"/>
                    <a:pt x="3268" y="487"/>
                    <a:pt x="3266" y="499"/>
                  </a:cubicBezTo>
                  <a:cubicBezTo>
                    <a:pt x="3259" y="506"/>
                    <a:pt x="3261" y="521"/>
                    <a:pt x="3257" y="530"/>
                  </a:cubicBezTo>
                  <a:cubicBezTo>
                    <a:pt x="3257" y="543"/>
                    <a:pt x="3257" y="557"/>
                    <a:pt x="3256" y="570"/>
                  </a:cubicBezTo>
                  <a:cubicBezTo>
                    <a:pt x="3257" y="584"/>
                    <a:pt x="3258" y="602"/>
                    <a:pt x="3259" y="613"/>
                  </a:cubicBezTo>
                  <a:cubicBezTo>
                    <a:pt x="3259" y="617"/>
                    <a:pt x="3258" y="624"/>
                    <a:pt x="3262" y="626"/>
                  </a:cubicBezTo>
                  <a:cubicBezTo>
                    <a:pt x="3265" y="617"/>
                    <a:pt x="3261" y="611"/>
                    <a:pt x="3262" y="602"/>
                  </a:cubicBezTo>
                  <a:cubicBezTo>
                    <a:pt x="3262" y="591"/>
                    <a:pt x="3261" y="580"/>
                    <a:pt x="3260" y="569"/>
                  </a:cubicBezTo>
                  <a:cubicBezTo>
                    <a:pt x="3262" y="556"/>
                    <a:pt x="3264" y="542"/>
                    <a:pt x="3264" y="525"/>
                  </a:cubicBezTo>
                  <a:cubicBezTo>
                    <a:pt x="3268" y="521"/>
                    <a:pt x="3268" y="513"/>
                    <a:pt x="3269" y="505"/>
                  </a:cubicBezTo>
                  <a:cubicBezTo>
                    <a:pt x="3274" y="501"/>
                    <a:pt x="3273" y="491"/>
                    <a:pt x="3276" y="485"/>
                  </a:cubicBezTo>
                  <a:cubicBezTo>
                    <a:pt x="3280" y="485"/>
                    <a:pt x="3277" y="478"/>
                    <a:pt x="3280" y="476"/>
                  </a:cubicBezTo>
                  <a:cubicBezTo>
                    <a:pt x="3284" y="475"/>
                    <a:pt x="3281" y="468"/>
                    <a:pt x="3286" y="467"/>
                  </a:cubicBezTo>
                  <a:cubicBezTo>
                    <a:pt x="3286" y="463"/>
                    <a:pt x="3287" y="460"/>
                    <a:pt x="3290" y="458"/>
                  </a:cubicBezTo>
                  <a:cubicBezTo>
                    <a:pt x="3294" y="457"/>
                    <a:pt x="3289" y="448"/>
                    <a:pt x="3295" y="449"/>
                  </a:cubicBezTo>
                  <a:cubicBezTo>
                    <a:pt x="3302" y="437"/>
                    <a:pt x="3307" y="423"/>
                    <a:pt x="3315" y="413"/>
                  </a:cubicBezTo>
                  <a:cubicBezTo>
                    <a:pt x="3317" y="406"/>
                    <a:pt x="3319" y="398"/>
                    <a:pt x="3324" y="394"/>
                  </a:cubicBezTo>
                  <a:cubicBezTo>
                    <a:pt x="3327" y="388"/>
                    <a:pt x="3329" y="381"/>
                    <a:pt x="3334" y="376"/>
                  </a:cubicBezTo>
                  <a:cubicBezTo>
                    <a:pt x="3334" y="368"/>
                    <a:pt x="3339" y="364"/>
                    <a:pt x="3344" y="360"/>
                  </a:cubicBezTo>
                  <a:cubicBezTo>
                    <a:pt x="3347" y="355"/>
                    <a:pt x="3347" y="346"/>
                    <a:pt x="3354" y="342"/>
                  </a:cubicBezTo>
                  <a:cubicBezTo>
                    <a:pt x="3355" y="335"/>
                    <a:pt x="3359" y="329"/>
                    <a:pt x="3363" y="324"/>
                  </a:cubicBezTo>
                  <a:cubicBezTo>
                    <a:pt x="3366" y="318"/>
                    <a:pt x="3369" y="311"/>
                    <a:pt x="3373" y="306"/>
                  </a:cubicBezTo>
                  <a:cubicBezTo>
                    <a:pt x="3379" y="293"/>
                    <a:pt x="3383" y="279"/>
                    <a:pt x="3390" y="267"/>
                  </a:cubicBezTo>
                  <a:cubicBezTo>
                    <a:pt x="3389" y="263"/>
                    <a:pt x="3396" y="264"/>
                    <a:pt x="3394" y="258"/>
                  </a:cubicBezTo>
                  <a:cubicBezTo>
                    <a:pt x="3394" y="254"/>
                    <a:pt x="3399" y="254"/>
                    <a:pt x="3397" y="247"/>
                  </a:cubicBezTo>
                  <a:cubicBezTo>
                    <a:pt x="3402" y="242"/>
                    <a:pt x="3400" y="232"/>
                    <a:pt x="3407" y="229"/>
                  </a:cubicBezTo>
                  <a:cubicBezTo>
                    <a:pt x="3405" y="212"/>
                    <a:pt x="3414" y="205"/>
                    <a:pt x="3413" y="189"/>
                  </a:cubicBezTo>
                  <a:cubicBezTo>
                    <a:pt x="3416" y="189"/>
                    <a:pt x="3414" y="184"/>
                    <a:pt x="3414" y="180"/>
                  </a:cubicBezTo>
                  <a:cubicBezTo>
                    <a:pt x="3419" y="181"/>
                    <a:pt x="3415" y="173"/>
                    <a:pt x="3416" y="169"/>
                  </a:cubicBezTo>
                  <a:cubicBezTo>
                    <a:pt x="3422" y="171"/>
                    <a:pt x="3413" y="159"/>
                    <a:pt x="3419" y="160"/>
                  </a:cubicBezTo>
                  <a:cubicBezTo>
                    <a:pt x="3420" y="157"/>
                    <a:pt x="3416" y="149"/>
                    <a:pt x="3421" y="149"/>
                  </a:cubicBezTo>
                  <a:cubicBezTo>
                    <a:pt x="3428" y="157"/>
                    <a:pt x="3419" y="164"/>
                    <a:pt x="3420" y="174"/>
                  </a:cubicBezTo>
                  <a:cubicBezTo>
                    <a:pt x="3421" y="184"/>
                    <a:pt x="3419" y="184"/>
                    <a:pt x="3422" y="193"/>
                  </a:cubicBezTo>
                  <a:cubicBezTo>
                    <a:pt x="3419" y="207"/>
                    <a:pt x="3417" y="222"/>
                    <a:pt x="3416" y="237"/>
                  </a:cubicBezTo>
                  <a:cubicBezTo>
                    <a:pt x="3412" y="238"/>
                    <a:pt x="3415" y="245"/>
                    <a:pt x="3412" y="246"/>
                  </a:cubicBezTo>
                  <a:cubicBezTo>
                    <a:pt x="3411" y="249"/>
                    <a:pt x="3410" y="252"/>
                    <a:pt x="3411" y="257"/>
                  </a:cubicBezTo>
                  <a:cubicBezTo>
                    <a:pt x="3409" y="263"/>
                    <a:pt x="3405" y="269"/>
                    <a:pt x="3406" y="277"/>
                  </a:cubicBezTo>
                  <a:cubicBezTo>
                    <a:pt x="3399" y="288"/>
                    <a:pt x="3396" y="301"/>
                    <a:pt x="3388" y="311"/>
                  </a:cubicBezTo>
                  <a:cubicBezTo>
                    <a:pt x="3388" y="319"/>
                    <a:pt x="3382" y="322"/>
                    <a:pt x="3381" y="329"/>
                  </a:cubicBezTo>
                  <a:cubicBezTo>
                    <a:pt x="3380" y="336"/>
                    <a:pt x="3375" y="341"/>
                    <a:pt x="3376" y="349"/>
                  </a:cubicBezTo>
                  <a:cubicBezTo>
                    <a:pt x="3370" y="349"/>
                    <a:pt x="3371" y="354"/>
                    <a:pt x="3370" y="358"/>
                  </a:cubicBezTo>
                  <a:cubicBezTo>
                    <a:pt x="3366" y="360"/>
                    <a:pt x="3365" y="365"/>
                    <a:pt x="3364" y="370"/>
                  </a:cubicBezTo>
                  <a:cubicBezTo>
                    <a:pt x="3359" y="376"/>
                    <a:pt x="3355" y="383"/>
                    <a:pt x="3353" y="392"/>
                  </a:cubicBezTo>
                  <a:cubicBezTo>
                    <a:pt x="3348" y="399"/>
                    <a:pt x="3344" y="406"/>
                    <a:pt x="3341" y="415"/>
                  </a:cubicBezTo>
                  <a:cubicBezTo>
                    <a:pt x="3337" y="417"/>
                    <a:pt x="3336" y="421"/>
                    <a:pt x="3335" y="426"/>
                  </a:cubicBezTo>
                  <a:cubicBezTo>
                    <a:pt x="3329" y="427"/>
                    <a:pt x="3329" y="432"/>
                    <a:pt x="3330" y="438"/>
                  </a:cubicBezTo>
                  <a:cubicBezTo>
                    <a:pt x="3323" y="443"/>
                    <a:pt x="3322" y="453"/>
                    <a:pt x="3318" y="460"/>
                  </a:cubicBezTo>
                  <a:cubicBezTo>
                    <a:pt x="3314" y="468"/>
                    <a:pt x="3310" y="475"/>
                    <a:pt x="3309" y="485"/>
                  </a:cubicBezTo>
                  <a:cubicBezTo>
                    <a:pt x="3305" y="487"/>
                    <a:pt x="3308" y="495"/>
                    <a:pt x="3303" y="497"/>
                  </a:cubicBezTo>
                  <a:cubicBezTo>
                    <a:pt x="3302" y="501"/>
                    <a:pt x="3300" y="505"/>
                    <a:pt x="3300" y="510"/>
                  </a:cubicBezTo>
                  <a:cubicBezTo>
                    <a:pt x="3301" y="517"/>
                    <a:pt x="3293" y="515"/>
                    <a:pt x="3296" y="523"/>
                  </a:cubicBezTo>
                  <a:cubicBezTo>
                    <a:pt x="3291" y="524"/>
                    <a:pt x="3295" y="533"/>
                    <a:pt x="3291" y="535"/>
                  </a:cubicBezTo>
                  <a:cubicBezTo>
                    <a:pt x="3292" y="547"/>
                    <a:pt x="3289" y="556"/>
                    <a:pt x="3288" y="567"/>
                  </a:cubicBezTo>
                  <a:cubicBezTo>
                    <a:pt x="3289" y="576"/>
                    <a:pt x="3290" y="585"/>
                    <a:pt x="3290" y="594"/>
                  </a:cubicBezTo>
                  <a:cubicBezTo>
                    <a:pt x="3290" y="599"/>
                    <a:pt x="3295" y="598"/>
                    <a:pt x="3293" y="604"/>
                  </a:cubicBezTo>
                  <a:cubicBezTo>
                    <a:pt x="3294" y="608"/>
                    <a:pt x="3292" y="615"/>
                    <a:pt x="3298" y="613"/>
                  </a:cubicBezTo>
                  <a:cubicBezTo>
                    <a:pt x="3293" y="589"/>
                    <a:pt x="3295" y="564"/>
                    <a:pt x="3297" y="536"/>
                  </a:cubicBezTo>
                  <a:cubicBezTo>
                    <a:pt x="3301" y="532"/>
                    <a:pt x="3300" y="525"/>
                    <a:pt x="3305" y="523"/>
                  </a:cubicBezTo>
                  <a:cubicBezTo>
                    <a:pt x="3303" y="514"/>
                    <a:pt x="3308" y="512"/>
                    <a:pt x="3308" y="505"/>
                  </a:cubicBezTo>
                  <a:cubicBezTo>
                    <a:pt x="3312" y="502"/>
                    <a:pt x="3312" y="495"/>
                    <a:pt x="3314" y="489"/>
                  </a:cubicBezTo>
                  <a:cubicBezTo>
                    <a:pt x="3316" y="484"/>
                    <a:pt x="3319" y="480"/>
                    <a:pt x="3321" y="476"/>
                  </a:cubicBezTo>
                  <a:cubicBezTo>
                    <a:pt x="3321" y="471"/>
                    <a:pt x="3323" y="471"/>
                    <a:pt x="3323" y="467"/>
                  </a:cubicBezTo>
                  <a:cubicBezTo>
                    <a:pt x="3326" y="466"/>
                    <a:pt x="3324" y="461"/>
                    <a:pt x="3327" y="460"/>
                  </a:cubicBezTo>
                  <a:cubicBezTo>
                    <a:pt x="3331" y="457"/>
                    <a:pt x="3327" y="447"/>
                    <a:pt x="3335" y="446"/>
                  </a:cubicBezTo>
                  <a:cubicBezTo>
                    <a:pt x="3336" y="433"/>
                    <a:pt x="3345" y="427"/>
                    <a:pt x="3348" y="415"/>
                  </a:cubicBezTo>
                  <a:cubicBezTo>
                    <a:pt x="3356" y="408"/>
                    <a:pt x="3357" y="395"/>
                    <a:pt x="3366" y="389"/>
                  </a:cubicBezTo>
                  <a:cubicBezTo>
                    <a:pt x="3367" y="376"/>
                    <a:pt x="3375" y="369"/>
                    <a:pt x="3379" y="358"/>
                  </a:cubicBezTo>
                  <a:cubicBezTo>
                    <a:pt x="3384" y="349"/>
                    <a:pt x="3387" y="338"/>
                    <a:pt x="3392" y="329"/>
                  </a:cubicBezTo>
                  <a:cubicBezTo>
                    <a:pt x="3394" y="323"/>
                    <a:pt x="3396" y="319"/>
                    <a:pt x="3400" y="315"/>
                  </a:cubicBezTo>
                  <a:cubicBezTo>
                    <a:pt x="3403" y="311"/>
                    <a:pt x="3401" y="301"/>
                    <a:pt x="3407" y="299"/>
                  </a:cubicBezTo>
                  <a:cubicBezTo>
                    <a:pt x="3401" y="322"/>
                    <a:pt x="3392" y="343"/>
                    <a:pt x="3383" y="364"/>
                  </a:cubicBezTo>
                  <a:cubicBezTo>
                    <a:pt x="3379" y="367"/>
                    <a:pt x="3380" y="375"/>
                    <a:pt x="3378" y="380"/>
                  </a:cubicBezTo>
                  <a:cubicBezTo>
                    <a:pt x="3376" y="386"/>
                    <a:pt x="3371" y="388"/>
                    <a:pt x="3370" y="396"/>
                  </a:cubicBezTo>
                  <a:cubicBezTo>
                    <a:pt x="3368" y="400"/>
                    <a:pt x="3367" y="406"/>
                    <a:pt x="3365" y="411"/>
                  </a:cubicBezTo>
                  <a:cubicBezTo>
                    <a:pt x="3359" y="414"/>
                    <a:pt x="3363" y="424"/>
                    <a:pt x="3357" y="427"/>
                  </a:cubicBezTo>
                  <a:cubicBezTo>
                    <a:pt x="3358" y="434"/>
                    <a:pt x="3351" y="435"/>
                    <a:pt x="3352" y="443"/>
                  </a:cubicBezTo>
                  <a:cubicBezTo>
                    <a:pt x="3348" y="447"/>
                    <a:pt x="3349" y="456"/>
                    <a:pt x="3344" y="459"/>
                  </a:cubicBezTo>
                  <a:cubicBezTo>
                    <a:pt x="3344" y="473"/>
                    <a:pt x="3334" y="479"/>
                    <a:pt x="3333" y="492"/>
                  </a:cubicBezTo>
                  <a:cubicBezTo>
                    <a:pt x="3329" y="496"/>
                    <a:pt x="3330" y="503"/>
                    <a:pt x="3328" y="508"/>
                  </a:cubicBezTo>
                  <a:cubicBezTo>
                    <a:pt x="3328" y="515"/>
                    <a:pt x="3325" y="520"/>
                    <a:pt x="3325" y="528"/>
                  </a:cubicBezTo>
                  <a:cubicBezTo>
                    <a:pt x="3321" y="539"/>
                    <a:pt x="3322" y="554"/>
                    <a:pt x="3319" y="565"/>
                  </a:cubicBezTo>
                  <a:cubicBezTo>
                    <a:pt x="3321" y="583"/>
                    <a:pt x="3319" y="585"/>
                    <a:pt x="3319" y="600"/>
                  </a:cubicBezTo>
                  <a:cubicBezTo>
                    <a:pt x="3318" y="606"/>
                    <a:pt x="3323" y="617"/>
                    <a:pt x="3318" y="620"/>
                  </a:cubicBezTo>
                  <a:cubicBezTo>
                    <a:pt x="3319" y="630"/>
                    <a:pt x="3321" y="628"/>
                    <a:pt x="3320" y="637"/>
                  </a:cubicBezTo>
                  <a:cubicBezTo>
                    <a:pt x="3323" y="647"/>
                    <a:pt x="3324" y="658"/>
                    <a:pt x="3326" y="670"/>
                  </a:cubicBezTo>
                  <a:cubicBezTo>
                    <a:pt x="3332" y="669"/>
                    <a:pt x="3325" y="683"/>
                    <a:pt x="3332" y="682"/>
                  </a:cubicBezTo>
                  <a:cubicBezTo>
                    <a:pt x="3332" y="689"/>
                    <a:pt x="3332" y="696"/>
                    <a:pt x="3337" y="697"/>
                  </a:cubicBezTo>
                  <a:cubicBezTo>
                    <a:pt x="3336" y="677"/>
                    <a:pt x="3330" y="663"/>
                    <a:pt x="3327" y="646"/>
                  </a:cubicBezTo>
                  <a:cubicBezTo>
                    <a:pt x="3326" y="633"/>
                    <a:pt x="3325" y="621"/>
                    <a:pt x="3324" y="609"/>
                  </a:cubicBezTo>
                  <a:cubicBezTo>
                    <a:pt x="3327" y="595"/>
                    <a:pt x="3324" y="576"/>
                    <a:pt x="3327" y="563"/>
                  </a:cubicBezTo>
                  <a:cubicBezTo>
                    <a:pt x="3322" y="558"/>
                    <a:pt x="3332" y="553"/>
                    <a:pt x="3328" y="543"/>
                  </a:cubicBezTo>
                  <a:cubicBezTo>
                    <a:pt x="3333" y="543"/>
                    <a:pt x="3329" y="535"/>
                    <a:pt x="3330" y="532"/>
                  </a:cubicBezTo>
                  <a:cubicBezTo>
                    <a:pt x="3333" y="530"/>
                    <a:pt x="3329" y="523"/>
                    <a:pt x="3333" y="523"/>
                  </a:cubicBezTo>
                  <a:cubicBezTo>
                    <a:pt x="3332" y="518"/>
                    <a:pt x="3333" y="514"/>
                    <a:pt x="3335" y="512"/>
                  </a:cubicBezTo>
                  <a:cubicBezTo>
                    <a:pt x="3338" y="510"/>
                    <a:pt x="3335" y="503"/>
                    <a:pt x="3339" y="503"/>
                  </a:cubicBezTo>
                  <a:cubicBezTo>
                    <a:pt x="3340" y="496"/>
                    <a:pt x="3340" y="488"/>
                    <a:pt x="3346" y="485"/>
                  </a:cubicBezTo>
                  <a:cubicBezTo>
                    <a:pt x="3351" y="472"/>
                    <a:pt x="3354" y="457"/>
                    <a:pt x="3359" y="445"/>
                  </a:cubicBezTo>
                  <a:cubicBezTo>
                    <a:pt x="3360" y="438"/>
                    <a:pt x="3365" y="434"/>
                    <a:pt x="3366" y="427"/>
                  </a:cubicBezTo>
                  <a:cubicBezTo>
                    <a:pt x="3369" y="421"/>
                    <a:pt x="3373" y="416"/>
                    <a:pt x="3373" y="408"/>
                  </a:cubicBezTo>
                  <a:cubicBezTo>
                    <a:pt x="3377" y="404"/>
                    <a:pt x="3379" y="397"/>
                    <a:pt x="3381" y="390"/>
                  </a:cubicBezTo>
                  <a:cubicBezTo>
                    <a:pt x="3388" y="388"/>
                    <a:pt x="3385" y="376"/>
                    <a:pt x="3391" y="372"/>
                  </a:cubicBezTo>
                  <a:cubicBezTo>
                    <a:pt x="3392" y="365"/>
                    <a:pt x="3394" y="359"/>
                    <a:pt x="3398" y="354"/>
                  </a:cubicBezTo>
                  <a:cubicBezTo>
                    <a:pt x="3398" y="350"/>
                    <a:pt x="3399" y="347"/>
                    <a:pt x="3402" y="345"/>
                  </a:cubicBezTo>
                  <a:cubicBezTo>
                    <a:pt x="3405" y="344"/>
                    <a:pt x="3402" y="337"/>
                    <a:pt x="3406" y="336"/>
                  </a:cubicBezTo>
                  <a:cubicBezTo>
                    <a:pt x="3408" y="322"/>
                    <a:pt x="3413" y="309"/>
                    <a:pt x="3420" y="298"/>
                  </a:cubicBezTo>
                  <a:cubicBezTo>
                    <a:pt x="3420" y="286"/>
                    <a:pt x="3425" y="279"/>
                    <a:pt x="3427" y="269"/>
                  </a:cubicBezTo>
                  <a:cubicBezTo>
                    <a:pt x="3431" y="261"/>
                    <a:pt x="3430" y="249"/>
                    <a:pt x="3436" y="242"/>
                  </a:cubicBezTo>
                  <a:cubicBezTo>
                    <a:pt x="3436" y="237"/>
                    <a:pt x="3435" y="232"/>
                    <a:pt x="3435" y="227"/>
                  </a:cubicBezTo>
                  <a:cubicBezTo>
                    <a:pt x="3441" y="228"/>
                    <a:pt x="3432" y="215"/>
                    <a:pt x="3439" y="216"/>
                  </a:cubicBezTo>
                  <a:cubicBezTo>
                    <a:pt x="3440" y="222"/>
                    <a:pt x="3448" y="227"/>
                    <a:pt x="3442" y="233"/>
                  </a:cubicBezTo>
                  <a:cubicBezTo>
                    <a:pt x="3444" y="243"/>
                    <a:pt x="3439" y="246"/>
                    <a:pt x="3441" y="255"/>
                  </a:cubicBezTo>
                  <a:cubicBezTo>
                    <a:pt x="3442" y="271"/>
                    <a:pt x="3439" y="284"/>
                    <a:pt x="3438" y="299"/>
                  </a:cubicBezTo>
                  <a:cubicBezTo>
                    <a:pt x="3435" y="304"/>
                    <a:pt x="3435" y="312"/>
                    <a:pt x="3433" y="317"/>
                  </a:cubicBezTo>
                  <a:cubicBezTo>
                    <a:pt x="3433" y="321"/>
                    <a:pt x="3433" y="324"/>
                    <a:pt x="3431" y="326"/>
                  </a:cubicBezTo>
                  <a:cubicBezTo>
                    <a:pt x="3428" y="327"/>
                    <a:pt x="3431" y="334"/>
                    <a:pt x="3427" y="335"/>
                  </a:cubicBezTo>
                  <a:cubicBezTo>
                    <a:pt x="3426" y="349"/>
                    <a:pt x="3415" y="355"/>
                    <a:pt x="3417" y="373"/>
                  </a:cubicBezTo>
                  <a:cubicBezTo>
                    <a:pt x="3412" y="375"/>
                    <a:pt x="3411" y="380"/>
                    <a:pt x="3411" y="386"/>
                  </a:cubicBezTo>
                  <a:cubicBezTo>
                    <a:pt x="3407" y="389"/>
                    <a:pt x="3404" y="394"/>
                    <a:pt x="3403" y="400"/>
                  </a:cubicBezTo>
                  <a:cubicBezTo>
                    <a:pt x="3398" y="409"/>
                    <a:pt x="3395" y="419"/>
                    <a:pt x="3390" y="429"/>
                  </a:cubicBezTo>
                  <a:cubicBezTo>
                    <a:pt x="3387" y="433"/>
                    <a:pt x="3386" y="438"/>
                    <a:pt x="3385" y="443"/>
                  </a:cubicBezTo>
                  <a:cubicBezTo>
                    <a:pt x="3386" y="450"/>
                    <a:pt x="3379" y="451"/>
                    <a:pt x="3379" y="458"/>
                  </a:cubicBezTo>
                  <a:cubicBezTo>
                    <a:pt x="3374" y="468"/>
                    <a:pt x="3369" y="477"/>
                    <a:pt x="3364" y="486"/>
                  </a:cubicBezTo>
                  <a:cubicBezTo>
                    <a:pt x="3363" y="504"/>
                    <a:pt x="3358" y="519"/>
                    <a:pt x="3352" y="532"/>
                  </a:cubicBezTo>
                  <a:cubicBezTo>
                    <a:pt x="3349" y="539"/>
                    <a:pt x="3348" y="548"/>
                    <a:pt x="3344" y="555"/>
                  </a:cubicBezTo>
                  <a:cubicBezTo>
                    <a:pt x="3350" y="555"/>
                    <a:pt x="3342" y="561"/>
                    <a:pt x="3343" y="564"/>
                  </a:cubicBezTo>
                  <a:cubicBezTo>
                    <a:pt x="3342" y="568"/>
                    <a:pt x="3342" y="573"/>
                    <a:pt x="3339" y="575"/>
                  </a:cubicBezTo>
                  <a:cubicBezTo>
                    <a:pt x="3338" y="578"/>
                    <a:pt x="3343" y="586"/>
                    <a:pt x="3338" y="586"/>
                  </a:cubicBezTo>
                  <a:cubicBezTo>
                    <a:pt x="3337" y="589"/>
                    <a:pt x="3341" y="597"/>
                    <a:pt x="3336" y="597"/>
                  </a:cubicBezTo>
                  <a:cubicBezTo>
                    <a:pt x="3335" y="600"/>
                    <a:pt x="3340" y="608"/>
                    <a:pt x="3335" y="608"/>
                  </a:cubicBezTo>
                  <a:cubicBezTo>
                    <a:pt x="3334" y="612"/>
                    <a:pt x="3339" y="621"/>
                    <a:pt x="3334" y="621"/>
                  </a:cubicBezTo>
                  <a:cubicBezTo>
                    <a:pt x="3336" y="631"/>
                    <a:pt x="3331" y="635"/>
                    <a:pt x="3333" y="645"/>
                  </a:cubicBezTo>
                  <a:cubicBezTo>
                    <a:pt x="3332" y="653"/>
                    <a:pt x="3331" y="662"/>
                    <a:pt x="3337" y="667"/>
                  </a:cubicBezTo>
                  <a:cubicBezTo>
                    <a:pt x="3337" y="632"/>
                    <a:pt x="3341" y="601"/>
                    <a:pt x="3348" y="572"/>
                  </a:cubicBezTo>
                  <a:cubicBezTo>
                    <a:pt x="3351" y="557"/>
                    <a:pt x="3354" y="542"/>
                    <a:pt x="3360" y="530"/>
                  </a:cubicBezTo>
                  <a:cubicBezTo>
                    <a:pt x="3364" y="515"/>
                    <a:pt x="3372" y="505"/>
                    <a:pt x="3372" y="487"/>
                  </a:cubicBezTo>
                  <a:cubicBezTo>
                    <a:pt x="3376" y="485"/>
                    <a:pt x="3376" y="479"/>
                    <a:pt x="3380" y="476"/>
                  </a:cubicBezTo>
                  <a:cubicBezTo>
                    <a:pt x="3380" y="472"/>
                    <a:pt x="3380" y="468"/>
                    <a:pt x="3384" y="469"/>
                  </a:cubicBezTo>
                  <a:cubicBezTo>
                    <a:pt x="3384" y="466"/>
                    <a:pt x="3383" y="461"/>
                    <a:pt x="3388" y="462"/>
                  </a:cubicBezTo>
                  <a:cubicBezTo>
                    <a:pt x="3388" y="451"/>
                    <a:pt x="3394" y="446"/>
                    <a:pt x="3395" y="438"/>
                  </a:cubicBezTo>
                  <a:cubicBezTo>
                    <a:pt x="3401" y="432"/>
                    <a:pt x="3401" y="421"/>
                    <a:pt x="3407" y="415"/>
                  </a:cubicBezTo>
                  <a:cubicBezTo>
                    <a:pt x="3409" y="407"/>
                    <a:pt x="3412" y="399"/>
                    <a:pt x="3416" y="392"/>
                  </a:cubicBezTo>
                  <a:cubicBezTo>
                    <a:pt x="3419" y="384"/>
                    <a:pt x="3423" y="377"/>
                    <a:pt x="3428" y="370"/>
                  </a:cubicBezTo>
                  <a:cubicBezTo>
                    <a:pt x="3429" y="360"/>
                    <a:pt x="3431" y="352"/>
                    <a:pt x="3435" y="345"/>
                  </a:cubicBezTo>
                  <a:cubicBezTo>
                    <a:pt x="3432" y="339"/>
                    <a:pt x="3440" y="341"/>
                    <a:pt x="3438" y="334"/>
                  </a:cubicBezTo>
                  <a:cubicBezTo>
                    <a:pt x="3443" y="333"/>
                    <a:pt x="3437" y="322"/>
                    <a:pt x="3444" y="323"/>
                  </a:cubicBezTo>
                  <a:cubicBezTo>
                    <a:pt x="3442" y="313"/>
                    <a:pt x="3444" y="307"/>
                    <a:pt x="3447" y="301"/>
                  </a:cubicBezTo>
                  <a:cubicBezTo>
                    <a:pt x="3447" y="297"/>
                    <a:pt x="3448" y="293"/>
                    <a:pt x="3450" y="292"/>
                  </a:cubicBezTo>
                  <a:cubicBezTo>
                    <a:pt x="3450" y="286"/>
                    <a:pt x="3446" y="285"/>
                    <a:pt x="3452" y="283"/>
                  </a:cubicBezTo>
                  <a:cubicBezTo>
                    <a:pt x="3455" y="291"/>
                    <a:pt x="3449" y="295"/>
                    <a:pt x="3453" y="298"/>
                  </a:cubicBezTo>
                  <a:cubicBezTo>
                    <a:pt x="3448" y="329"/>
                    <a:pt x="3441" y="358"/>
                    <a:pt x="3431" y="385"/>
                  </a:cubicBezTo>
                  <a:cubicBezTo>
                    <a:pt x="3429" y="392"/>
                    <a:pt x="3428" y="400"/>
                    <a:pt x="3423" y="405"/>
                  </a:cubicBezTo>
                  <a:cubicBezTo>
                    <a:pt x="3425" y="410"/>
                    <a:pt x="3420" y="410"/>
                    <a:pt x="3422" y="416"/>
                  </a:cubicBezTo>
                  <a:cubicBezTo>
                    <a:pt x="3421" y="420"/>
                    <a:pt x="3416" y="420"/>
                    <a:pt x="3418" y="427"/>
                  </a:cubicBezTo>
                  <a:cubicBezTo>
                    <a:pt x="3411" y="439"/>
                    <a:pt x="3406" y="453"/>
                    <a:pt x="3402" y="468"/>
                  </a:cubicBezTo>
                  <a:cubicBezTo>
                    <a:pt x="3393" y="478"/>
                    <a:pt x="3393" y="496"/>
                    <a:pt x="3385" y="506"/>
                  </a:cubicBezTo>
                  <a:cubicBezTo>
                    <a:pt x="3386" y="516"/>
                    <a:pt x="3378" y="518"/>
                    <a:pt x="3380" y="528"/>
                  </a:cubicBezTo>
                  <a:cubicBezTo>
                    <a:pt x="3374" y="532"/>
                    <a:pt x="3377" y="544"/>
                    <a:pt x="3372" y="548"/>
                  </a:cubicBezTo>
                  <a:cubicBezTo>
                    <a:pt x="3370" y="564"/>
                    <a:pt x="3362" y="575"/>
                    <a:pt x="3360" y="591"/>
                  </a:cubicBezTo>
                  <a:cubicBezTo>
                    <a:pt x="3354" y="594"/>
                    <a:pt x="3358" y="607"/>
                    <a:pt x="3353" y="611"/>
                  </a:cubicBezTo>
                  <a:cubicBezTo>
                    <a:pt x="3354" y="622"/>
                    <a:pt x="3351" y="629"/>
                    <a:pt x="3350" y="637"/>
                  </a:cubicBezTo>
                  <a:cubicBezTo>
                    <a:pt x="3351" y="652"/>
                    <a:pt x="3352" y="666"/>
                    <a:pt x="3353" y="681"/>
                  </a:cubicBezTo>
                  <a:cubicBezTo>
                    <a:pt x="3357" y="682"/>
                    <a:pt x="3354" y="691"/>
                    <a:pt x="3358" y="692"/>
                  </a:cubicBezTo>
                  <a:cubicBezTo>
                    <a:pt x="3355" y="670"/>
                    <a:pt x="3359" y="655"/>
                    <a:pt x="3357" y="635"/>
                  </a:cubicBezTo>
                  <a:cubicBezTo>
                    <a:pt x="3358" y="622"/>
                    <a:pt x="3364" y="612"/>
                    <a:pt x="3363" y="597"/>
                  </a:cubicBezTo>
                  <a:cubicBezTo>
                    <a:pt x="3367" y="594"/>
                    <a:pt x="3366" y="585"/>
                    <a:pt x="3370" y="581"/>
                  </a:cubicBezTo>
                  <a:cubicBezTo>
                    <a:pt x="3368" y="571"/>
                    <a:pt x="3377" y="571"/>
                    <a:pt x="3375" y="561"/>
                  </a:cubicBezTo>
                  <a:cubicBezTo>
                    <a:pt x="3380" y="557"/>
                    <a:pt x="3378" y="549"/>
                    <a:pt x="3383" y="546"/>
                  </a:cubicBezTo>
                  <a:cubicBezTo>
                    <a:pt x="3383" y="537"/>
                    <a:pt x="3386" y="532"/>
                    <a:pt x="3388" y="525"/>
                  </a:cubicBezTo>
                  <a:cubicBezTo>
                    <a:pt x="3394" y="515"/>
                    <a:pt x="3395" y="500"/>
                    <a:pt x="3401" y="490"/>
                  </a:cubicBezTo>
                  <a:cubicBezTo>
                    <a:pt x="3402" y="483"/>
                    <a:pt x="3407" y="480"/>
                    <a:pt x="3406" y="472"/>
                  </a:cubicBezTo>
                  <a:cubicBezTo>
                    <a:pt x="3411" y="467"/>
                    <a:pt x="3415" y="463"/>
                    <a:pt x="3414" y="454"/>
                  </a:cubicBezTo>
                  <a:cubicBezTo>
                    <a:pt x="3418" y="450"/>
                    <a:pt x="3419" y="443"/>
                    <a:pt x="3421" y="438"/>
                  </a:cubicBezTo>
                  <a:cubicBezTo>
                    <a:pt x="3425" y="437"/>
                    <a:pt x="3422" y="430"/>
                    <a:pt x="3425" y="429"/>
                  </a:cubicBezTo>
                  <a:cubicBezTo>
                    <a:pt x="3425" y="425"/>
                    <a:pt x="3431" y="426"/>
                    <a:pt x="3429" y="420"/>
                  </a:cubicBezTo>
                  <a:cubicBezTo>
                    <a:pt x="3429" y="413"/>
                    <a:pt x="3435" y="410"/>
                    <a:pt x="3434" y="402"/>
                  </a:cubicBezTo>
                  <a:cubicBezTo>
                    <a:pt x="3438" y="397"/>
                    <a:pt x="3437" y="388"/>
                    <a:pt x="3442" y="384"/>
                  </a:cubicBezTo>
                  <a:cubicBezTo>
                    <a:pt x="3444" y="371"/>
                    <a:pt x="3449" y="359"/>
                    <a:pt x="3452" y="346"/>
                  </a:cubicBezTo>
                  <a:cubicBezTo>
                    <a:pt x="3458" y="347"/>
                    <a:pt x="3450" y="336"/>
                    <a:pt x="3456" y="337"/>
                  </a:cubicBezTo>
                  <a:cubicBezTo>
                    <a:pt x="3455" y="332"/>
                    <a:pt x="3460" y="332"/>
                    <a:pt x="3457" y="326"/>
                  </a:cubicBezTo>
                  <a:cubicBezTo>
                    <a:pt x="3460" y="320"/>
                    <a:pt x="3457" y="309"/>
                    <a:pt x="3462" y="306"/>
                  </a:cubicBezTo>
                  <a:cubicBezTo>
                    <a:pt x="3460" y="318"/>
                    <a:pt x="3464" y="323"/>
                    <a:pt x="3465" y="337"/>
                  </a:cubicBezTo>
                  <a:cubicBezTo>
                    <a:pt x="3463" y="349"/>
                    <a:pt x="3458" y="358"/>
                    <a:pt x="3458" y="372"/>
                  </a:cubicBezTo>
                  <a:cubicBezTo>
                    <a:pt x="3455" y="372"/>
                    <a:pt x="3458" y="378"/>
                    <a:pt x="3454" y="379"/>
                  </a:cubicBezTo>
                  <a:cubicBezTo>
                    <a:pt x="3455" y="383"/>
                    <a:pt x="3452" y="384"/>
                    <a:pt x="3453" y="388"/>
                  </a:cubicBezTo>
                  <a:cubicBezTo>
                    <a:pt x="3450" y="388"/>
                    <a:pt x="3451" y="393"/>
                    <a:pt x="3451" y="396"/>
                  </a:cubicBezTo>
                  <a:cubicBezTo>
                    <a:pt x="3452" y="401"/>
                    <a:pt x="3446" y="400"/>
                    <a:pt x="3448" y="405"/>
                  </a:cubicBezTo>
                  <a:cubicBezTo>
                    <a:pt x="3444" y="406"/>
                    <a:pt x="3447" y="412"/>
                    <a:pt x="3444" y="412"/>
                  </a:cubicBezTo>
                  <a:cubicBezTo>
                    <a:pt x="3444" y="416"/>
                    <a:pt x="3442" y="417"/>
                    <a:pt x="3442" y="421"/>
                  </a:cubicBezTo>
                  <a:cubicBezTo>
                    <a:pt x="3439" y="421"/>
                    <a:pt x="3441" y="427"/>
                    <a:pt x="3438" y="428"/>
                  </a:cubicBezTo>
                  <a:cubicBezTo>
                    <a:pt x="3438" y="431"/>
                    <a:pt x="3435" y="432"/>
                    <a:pt x="3437" y="437"/>
                  </a:cubicBezTo>
                  <a:cubicBezTo>
                    <a:pt x="3431" y="446"/>
                    <a:pt x="3430" y="460"/>
                    <a:pt x="3424" y="468"/>
                  </a:cubicBezTo>
                  <a:cubicBezTo>
                    <a:pt x="3425" y="477"/>
                    <a:pt x="3420" y="479"/>
                    <a:pt x="3418" y="484"/>
                  </a:cubicBezTo>
                  <a:cubicBezTo>
                    <a:pt x="3415" y="488"/>
                    <a:pt x="3416" y="496"/>
                    <a:pt x="3410" y="498"/>
                  </a:cubicBezTo>
                  <a:cubicBezTo>
                    <a:pt x="3407" y="509"/>
                    <a:pt x="3401" y="518"/>
                    <a:pt x="3397" y="529"/>
                  </a:cubicBezTo>
                  <a:cubicBezTo>
                    <a:pt x="3394" y="540"/>
                    <a:pt x="3389" y="550"/>
                    <a:pt x="3386" y="561"/>
                  </a:cubicBezTo>
                  <a:cubicBezTo>
                    <a:pt x="3385" y="566"/>
                    <a:pt x="3383" y="572"/>
                    <a:pt x="3383" y="578"/>
                  </a:cubicBezTo>
                  <a:cubicBezTo>
                    <a:pt x="3383" y="583"/>
                    <a:pt x="3376" y="592"/>
                    <a:pt x="3382" y="596"/>
                  </a:cubicBezTo>
                  <a:cubicBezTo>
                    <a:pt x="3389" y="588"/>
                    <a:pt x="3384" y="570"/>
                    <a:pt x="3393" y="564"/>
                  </a:cubicBezTo>
                  <a:cubicBezTo>
                    <a:pt x="3392" y="550"/>
                    <a:pt x="3402" y="545"/>
                    <a:pt x="3402" y="531"/>
                  </a:cubicBezTo>
                  <a:cubicBezTo>
                    <a:pt x="3409" y="524"/>
                    <a:pt x="3412" y="513"/>
                    <a:pt x="3417" y="504"/>
                  </a:cubicBezTo>
                  <a:cubicBezTo>
                    <a:pt x="3424" y="495"/>
                    <a:pt x="3426" y="483"/>
                    <a:pt x="3433" y="474"/>
                  </a:cubicBezTo>
                  <a:cubicBezTo>
                    <a:pt x="3433" y="468"/>
                    <a:pt x="3437" y="464"/>
                    <a:pt x="3438" y="459"/>
                  </a:cubicBezTo>
                  <a:cubicBezTo>
                    <a:pt x="3441" y="458"/>
                    <a:pt x="3440" y="453"/>
                    <a:pt x="3440" y="450"/>
                  </a:cubicBezTo>
                  <a:cubicBezTo>
                    <a:pt x="3443" y="449"/>
                    <a:pt x="3442" y="445"/>
                    <a:pt x="3444" y="443"/>
                  </a:cubicBezTo>
                  <a:cubicBezTo>
                    <a:pt x="3447" y="432"/>
                    <a:pt x="3450" y="420"/>
                    <a:pt x="3457" y="411"/>
                  </a:cubicBezTo>
                  <a:cubicBezTo>
                    <a:pt x="3457" y="405"/>
                    <a:pt x="3457" y="398"/>
                    <a:pt x="3462" y="396"/>
                  </a:cubicBezTo>
                  <a:cubicBezTo>
                    <a:pt x="3461" y="388"/>
                    <a:pt x="3464" y="383"/>
                    <a:pt x="3465" y="378"/>
                  </a:cubicBezTo>
                  <a:cubicBezTo>
                    <a:pt x="3467" y="373"/>
                    <a:pt x="3470" y="368"/>
                    <a:pt x="3468" y="360"/>
                  </a:cubicBezTo>
                  <a:cubicBezTo>
                    <a:pt x="3472" y="356"/>
                    <a:pt x="3467" y="344"/>
                    <a:pt x="3476" y="344"/>
                  </a:cubicBezTo>
                  <a:cubicBezTo>
                    <a:pt x="3480" y="360"/>
                    <a:pt x="3477" y="364"/>
                    <a:pt x="3476" y="382"/>
                  </a:cubicBezTo>
                  <a:cubicBezTo>
                    <a:pt x="3472" y="389"/>
                    <a:pt x="3468" y="396"/>
                    <a:pt x="3470" y="408"/>
                  </a:cubicBezTo>
                  <a:cubicBezTo>
                    <a:pt x="3464" y="412"/>
                    <a:pt x="3465" y="422"/>
                    <a:pt x="3460" y="426"/>
                  </a:cubicBezTo>
                  <a:cubicBezTo>
                    <a:pt x="3460" y="436"/>
                    <a:pt x="3452" y="439"/>
                    <a:pt x="3453" y="449"/>
                  </a:cubicBezTo>
                  <a:cubicBezTo>
                    <a:pt x="3450" y="451"/>
                    <a:pt x="3450" y="456"/>
                    <a:pt x="3449" y="460"/>
                  </a:cubicBezTo>
                  <a:cubicBezTo>
                    <a:pt x="3449" y="464"/>
                    <a:pt x="3445" y="466"/>
                    <a:pt x="3446" y="471"/>
                  </a:cubicBezTo>
                  <a:cubicBezTo>
                    <a:pt x="3439" y="471"/>
                    <a:pt x="3448" y="483"/>
                    <a:pt x="3442" y="482"/>
                  </a:cubicBezTo>
                  <a:cubicBezTo>
                    <a:pt x="3443" y="488"/>
                    <a:pt x="3439" y="489"/>
                    <a:pt x="3438" y="494"/>
                  </a:cubicBezTo>
                  <a:cubicBezTo>
                    <a:pt x="3438" y="502"/>
                    <a:pt x="3433" y="506"/>
                    <a:pt x="3433" y="516"/>
                  </a:cubicBezTo>
                  <a:cubicBezTo>
                    <a:pt x="3429" y="521"/>
                    <a:pt x="3426" y="529"/>
                    <a:pt x="3424" y="536"/>
                  </a:cubicBezTo>
                  <a:cubicBezTo>
                    <a:pt x="3420" y="542"/>
                    <a:pt x="3423" y="554"/>
                    <a:pt x="3417" y="558"/>
                  </a:cubicBezTo>
                  <a:cubicBezTo>
                    <a:pt x="3417" y="568"/>
                    <a:pt x="3415" y="576"/>
                    <a:pt x="3410" y="581"/>
                  </a:cubicBezTo>
                  <a:cubicBezTo>
                    <a:pt x="3410" y="596"/>
                    <a:pt x="3405" y="606"/>
                    <a:pt x="3406" y="616"/>
                  </a:cubicBezTo>
                  <a:cubicBezTo>
                    <a:pt x="3406" y="629"/>
                    <a:pt x="3407" y="642"/>
                    <a:pt x="3408" y="655"/>
                  </a:cubicBezTo>
                  <a:cubicBezTo>
                    <a:pt x="3410" y="660"/>
                    <a:pt x="3412" y="665"/>
                    <a:pt x="3412" y="672"/>
                  </a:cubicBezTo>
                  <a:cubicBezTo>
                    <a:pt x="3417" y="674"/>
                    <a:pt x="3412" y="686"/>
                    <a:pt x="3417" y="687"/>
                  </a:cubicBezTo>
                  <a:cubicBezTo>
                    <a:pt x="3417" y="694"/>
                    <a:pt x="3422" y="696"/>
                    <a:pt x="3421" y="705"/>
                  </a:cubicBezTo>
                  <a:cubicBezTo>
                    <a:pt x="3426" y="706"/>
                    <a:pt x="3422" y="719"/>
                    <a:pt x="3430" y="717"/>
                  </a:cubicBezTo>
                  <a:cubicBezTo>
                    <a:pt x="3435" y="712"/>
                    <a:pt x="3429" y="710"/>
                    <a:pt x="3427" y="706"/>
                  </a:cubicBezTo>
                  <a:cubicBezTo>
                    <a:pt x="3428" y="698"/>
                    <a:pt x="3424" y="696"/>
                    <a:pt x="3422" y="691"/>
                  </a:cubicBezTo>
                  <a:cubicBezTo>
                    <a:pt x="3420" y="681"/>
                    <a:pt x="3418" y="669"/>
                    <a:pt x="3415" y="659"/>
                  </a:cubicBezTo>
                  <a:cubicBezTo>
                    <a:pt x="3414" y="645"/>
                    <a:pt x="3413" y="630"/>
                    <a:pt x="3412" y="616"/>
                  </a:cubicBezTo>
                  <a:cubicBezTo>
                    <a:pt x="3414" y="613"/>
                    <a:pt x="3414" y="608"/>
                    <a:pt x="3413" y="602"/>
                  </a:cubicBezTo>
                  <a:cubicBezTo>
                    <a:pt x="3417" y="602"/>
                    <a:pt x="3414" y="595"/>
                    <a:pt x="3417" y="593"/>
                  </a:cubicBezTo>
                  <a:cubicBezTo>
                    <a:pt x="3421" y="592"/>
                    <a:pt x="3416" y="583"/>
                    <a:pt x="3421" y="582"/>
                  </a:cubicBezTo>
                  <a:cubicBezTo>
                    <a:pt x="3421" y="573"/>
                    <a:pt x="3425" y="567"/>
                    <a:pt x="3425" y="558"/>
                  </a:cubicBezTo>
                  <a:cubicBezTo>
                    <a:pt x="3434" y="546"/>
                    <a:pt x="3431" y="525"/>
                    <a:pt x="3442" y="515"/>
                  </a:cubicBezTo>
                  <a:cubicBezTo>
                    <a:pt x="3440" y="504"/>
                    <a:pt x="3448" y="502"/>
                    <a:pt x="3447" y="493"/>
                  </a:cubicBezTo>
                  <a:cubicBezTo>
                    <a:pt x="3452" y="487"/>
                    <a:pt x="3452" y="478"/>
                    <a:pt x="3454" y="471"/>
                  </a:cubicBezTo>
                  <a:cubicBezTo>
                    <a:pt x="3458" y="465"/>
                    <a:pt x="3460" y="456"/>
                    <a:pt x="3461" y="448"/>
                  </a:cubicBezTo>
                  <a:cubicBezTo>
                    <a:pt x="3466" y="443"/>
                    <a:pt x="3467" y="434"/>
                    <a:pt x="3469" y="426"/>
                  </a:cubicBezTo>
                  <a:cubicBezTo>
                    <a:pt x="3469" y="421"/>
                    <a:pt x="3476" y="421"/>
                    <a:pt x="3474" y="415"/>
                  </a:cubicBezTo>
                  <a:cubicBezTo>
                    <a:pt x="3477" y="411"/>
                    <a:pt x="3477" y="404"/>
                    <a:pt x="3480" y="401"/>
                  </a:cubicBezTo>
                  <a:cubicBezTo>
                    <a:pt x="3479" y="394"/>
                    <a:pt x="3483" y="392"/>
                    <a:pt x="3483" y="388"/>
                  </a:cubicBezTo>
                  <a:cubicBezTo>
                    <a:pt x="3486" y="384"/>
                    <a:pt x="3482" y="374"/>
                    <a:pt x="3489" y="374"/>
                  </a:cubicBezTo>
                  <a:cubicBezTo>
                    <a:pt x="3493" y="395"/>
                    <a:pt x="3485" y="406"/>
                    <a:pt x="3486" y="425"/>
                  </a:cubicBezTo>
                  <a:cubicBezTo>
                    <a:pt x="3481" y="431"/>
                    <a:pt x="3480" y="442"/>
                    <a:pt x="3477" y="449"/>
                  </a:cubicBezTo>
                  <a:cubicBezTo>
                    <a:pt x="3476" y="460"/>
                    <a:pt x="3472" y="469"/>
                    <a:pt x="3470" y="478"/>
                  </a:cubicBezTo>
                  <a:cubicBezTo>
                    <a:pt x="3466" y="480"/>
                    <a:pt x="3469" y="488"/>
                    <a:pt x="3464" y="490"/>
                  </a:cubicBezTo>
                  <a:cubicBezTo>
                    <a:pt x="3467" y="497"/>
                    <a:pt x="3462" y="498"/>
                    <a:pt x="3463" y="505"/>
                  </a:cubicBezTo>
                  <a:cubicBezTo>
                    <a:pt x="3460" y="508"/>
                    <a:pt x="3460" y="513"/>
                    <a:pt x="3460" y="518"/>
                  </a:cubicBezTo>
                  <a:cubicBezTo>
                    <a:pt x="3457" y="522"/>
                    <a:pt x="3453" y="524"/>
                    <a:pt x="3454" y="532"/>
                  </a:cubicBezTo>
                  <a:cubicBezTo>
                    <a:pt x="3451" y="535"/>
                    <a:pt x="3451" y="540"/>
                    <a:pt x="3451" y="545"/>
                  </a:cubicBezTo>
                  <a:cubicBezTo>
                    <a:pt x="3450" y="550"/>
                    <a:pt x="3446" y="552"/>
                    <a:pt x="3447" y="558"/>
                  </a:cubicBezTo>
                  <a:cubicBezTo>
                    <a:pt x="3444" y="561"/>
                    <a:pt x="3446" y="568"/>
                    <a:pt x="3444" y="572"/>
                  </a:cubicBezTo>
                  <a:cubicBezTo>
                    <a:pt x="3444" y="578"/>
                    <a:pt x="3444" y="584"/>
                    <a:pt x="3441" y="587"/>
                  </a:cubicBezTo>
                  <a:cubicBezTo>
                    <a:pt x="3440" y="610"/>
                    <a:pt x="3435" y="629"/>
                    <a:pt x="3434" y="651"/>
                  </a:cubicBezTo>
                  <a:cubicBezTo>
                    <a:pt x="3437" y="682"/>
                    <a:pt x="3434" y="691"/>
                    <a:pt x="3439" y="719"/>
                  </a:cubicBezTo>
                  <a:cubicBezTo>
                    <a:pt x="3440" y="721"/>
                    <a:pt x="3442" y="723"/>
                    <a:pt x="3444" y="725"/>
                  </a:cubicBezTo>
                  <a:cubicBezTo>
                    <a:pt x="3445" y="728"/>
                    <a:pt x="3442" y="736"/>
                    <a:pt x="3447" y="736"/>
                  </a:cubicBezTo>
                  <a:cubicBezTo>
                    <a:pt x="3448" y="743"/>
                    <a:pt x="3450" y="749"/>
                    <a:pt x="3457" y="750"/>
                  </a:cubicBezTo>
                  <a:cubicBezTo>
                    <a:pt x="3457" y="741"/>
                    <a:pt x="3449" y="739"/>
                    <a:pt x="3449" y="731"/>
                  </a:cubicBezTo>
                  <a:cubicBezTo>
                    <a:pt x="3448" y="716"/>
                    <a:pt x="3444" y="705"/>
                    <a:pt x="3441" y="692"/>
                  </a:cubicBezTo>
                  <a:cubicBezTo>
                    <a:pt x="3444" y="682"/>
                    <a:pt x="3442" y="668"/>
                    <a:pt x="3441" y="655"/>
                  </a:cubicBezTo>
                  <a:cubicBezTo>
                    <a:pt x="3443" y="650"/>
                    <a:pt x="3443" y="643"/>
                    <a:pt x="3442" y="635"/>
                  </a:cubicBezTo>
                  <a:cubicBezTo>
                    <a:pt x="3443" y="631"/>
                    <a:pt x="3445" y="627"/>
                    <a:pt x="3445" y="622"/>
                  </a:cubicBezTo>
                  <a:cubicBezTo>
                    <a:pt x="3449" y="616"/>
                    <a:pt x="3442" y="615"/>
                    <a:pt x="3447" y="611"/>
                  </a:cubicBezTo>
                  <a:cubicBezTo>
                    <a:pt x="3447" y="605"/>
                    <a:pt x="3447" y="601"/>
                    <a:pt x="3450" y="598"/>
                  </a:cubicBezTo>
                  <a:cubicBezTo>
                    <a:pt x="3451" y="593"/>
                    <a:pt x="3446" y="584"/>
                    <a:pt x="3451" y="582"/>
                  </a:cubicBezTo>
                  <a:cubicBezTo>
                    <a:pt x="3451" y="571"/>
                    <a:pt x="3456" y="564"/>
                    <a:pt x="3456" y="554"/>
                  </a:cubicBezTo>
                  <a:cubicBezTo>
                    <a:pt x="3462" y="548"/>
                    <a:pt x="3460" y="534"/>
                    <a:pt x="3465" y="527"/>
                  </a:cubicBezTo>
                  <a:cubicBezTo>
                    <a:pt x="3470" y="509"/>
                    <a:pt x="3474" y="489"/>
                    <a:pt x="3481" y="473"/>
                  </a:cubicBezTo>
                  <a:cubicBezTo>
                    <a:pt x="3482" y="464"/>
                    <a:pt x="3487" y="456"/>
                    <a:pt x="3488" y="446"/>
                  </a:cubicBezTo>
                  <a:cubicBezTo>
                    <a:pt x="3494" y="440"/>
                    <a:pt x="3489" y="424"/>
                    <a:pt x="3497" y="419"/>
                  </a:cubicBezTo>
                  <a:cubicBezTo>
                    <a:pt x="3496" y="422"/>
                    <a:pt x="3497" y="426"/>
                    <a:pt x="3495" y="426"/>
                  </a:cubicBezTo>
                  <a:cubicBezTo>
                    <a:pt x="3494" y="430"/>
                    <a:pt x="3499" y="432"/>
                    <a:pt x="3495" y="433"/>
                  </a:cubicBezTo>
                  <a:cubicBezTo>
                    <a:pt x="3492" y="436"/>
                    <a:pt x="3496" y="447"/>
                    <a:pt x="3492" y="450"/>
                  </a:cubicBezTo>
                  <a:cubicBezTo>
                    <a:pt x="3489" y="461"/>
                    <a:pt x="3488" y="473"/>
                    <a:pt x="3486" y="484"/>
                  </a:cubicBezTo>
                  <a:cubicBezTo>
                    <a:pt x="3483" y="507"/>
                    <a:pt x="3473" y="525"/>
                    <a:pt x="3476" y="554"/>
                  </a:cubicBezTo>
                  <a:cubicBezTo>
                    <a:pt x="3472" y="556"/>
                    <a:pt x="3473" y="562"/>
                    <a:pt x="3472" y="565"/>
                  </a:cubicBezTo>
                  <a:cubicBezTo>
                    <a:pt x="3473" y="572"/>
                    <a:pt x="3467" y="573"/>
                    <a:pt x="3468" y="579"/>
                  </a:cubicBezTo>
                  <a:cubicBezTo>
                    <a:pt x="3469" y="597"/>
                    <a:pt x="3466" y="612"/>
                    <a:pt x="3465" y="629"/>
                  </a:cubicBezTo>
                  <a:cubicBezTo>
                    <a:pt x="3470" y="671"/>
                    <a:pt x="3465" y="690"/>
                    <a:pt x="3474" y="725"/>
                  </a:cubicBezTo>
                  <a:cubicBezTo>
                    <a:pt x="3477" y="731"/>
                    <a:pt x="3477" y="740"/>
                    <a:pt x="3480" y="746"/>
                  </a:cubicBezTo>
                  <a:cubicBezTo>
                    <a:pt x="3479" y="752"/>
                    <a:pt x="3485" y="750"/>
                    <a:pt x="3485" y="755"/>
                  </a:cubicBezTo>
                  <a:cubicBezTo>
                    <a:pt x="3484" y="761"/>
                    <a:pt x="3488" y="762"/>
                    <a:pt x="3488" y="768"/>
                  </a:cubicBezTo>
                  <a:cubicBezTo>
                    <a:pt x="3492" y="773"/>
                    <a:pt x="3495" y="780"/>
                    <a:pt x="3498" y="787"/>
                  </a:cubicBezTo>
                  <a:cubicBezTo>
                    <a:pt x="3499" y="791"/>
                    <a:pt x="3500" y="794"/>
                    <a:pt x="3503" y="795"/>
                  </a:cubicBezTo>
                  <a:cubicBezTo>
                    <a:pt x="3505" y="799"/>
                    <a:pt x="3505" y="804"/>
                    <a:pt x="3510" y="803"/>
                  </a:cubicBezTo>
                  <a:cubicBezTo>
                    <a:pt x="3505" y="790"/>
                    <a:pt x="3500" y="778"/>
                    <a:pt x="3493" y="767"/>
                  </a:cubicBezTo>
                  <a:cubicBezTo>
                    <a:pt x="3492" y="758"/>
                    <a:pt x="3488" y="746"/>
                    <a:pt x="3484" y="744"/>
                  </a:cubicBezTo>
                  <a:cubicBezTo>
                    <a:pt x="3484" y="744"/>
                    <a:pt x="3484" y="740"/>
                    <a:pt x="3484" y="739"/>
                  </a:cubicBezTo>
                  <a:cubicBezTo>
                    <a:pt x="3483" y="736"/>
                    <a:pt x="3484" y="735"/>
                    <a:pt x="3482" y="733"/>
                  </a:cubicBezTo>
                  <a:cubicBezTo>
                    <a:pt x="3481" y="733"/>
                    <a:pt x="3481" y="729"/>
                    <a:pt x="3481" y="729"/>
                  </a:cubicBezTo>
                  <a:cubicBezTo>
                    <a:pt x="3480" y="726"/>
                    <a:pt x="3481" y="724"/>
                    <a:pt x="3479" y="722"/>
                  </a:cubicBezTo>
                  <a:cubicBezTo>
                    <a:pt x="3481" y="715"/>
                    <a:pt x="3478" y="706"/>
                    <a:pt x="3476" y="692"/>
                  </a:cubicBezTo>
                  <a:cubicBezTo>
                    <a:pt x="3475" y="679"/>
                    <a:pt x="3475" y="662"/>
                    <a:pt x="3473" y="646"/>
                  </a:cubicBezTo>
                  <a:cubicBezTo>
                    <a:pt x="3474" y="626"/>
                    <a:pt x="3477" y="607"/>
                    <a:pt x="3475" y="585"/>
                  </a:cubicBezTo>
                  <a:cubicBezTo>
                    <a:pt x="3479" y="584"/>
                    <a:pt x="3476" y="577"/>
                    <a:pt x="3479" y="576"/>
                  </a:cubicBezTo>
                  <a:cubicBezTo>
                    <a:pt x="3481" y="573"/>
                    <a:pt x="3482" y="570"/>
                    <a:pt x="3481" y="565"/>
                  </a:cubicBezTo>
                  <a:cubicBezTo>
                    <a:pt x="3487" y="566"/>
                    <a:pt x="3478" y="555"/>
                    <a:pt x="3484" y="556"/>
                  </a:cubicBezTo>
                  <a:cubicBezTo>
                    <a:pt x="3484" y="552"/>
                    <a:pt x="3484" y="547"/>
                    <a:pt x="3483" y="543"/>
                  </a:cubicBezTo>
                  <a:cubicBezTo>
                    <a:pt x="3488" y="543"/>
                    <a:pt x="3484" y="535"/>
                    <a:pt x="3485" y="532"/>
                  </a:cubicBezTo>
                  <a:cubicBezTo>
                    <a:pt x="3490" y="532"/>
                    <a:pt x="3485" y="524"/>
                    <a:pt x="3486" y="521"/>
                  </a:cubicBezTo>
                  <a:cubicBezTo>
                    <a:pt x="3490" y="515"/>
                    <a:pt x="3488" y="505"/>
                    <a:pt x="3494" y="501"/>
                  </a:cubicBezTo>
                  <a:cubicBezTo>
                    <a:pt x="3494" y="519"/>
                    <a:pt x="3487" y="532"/>
                    <a:pt x="3488" y="551"/>
                  </a:cubicBezTo>
                  <a:cubicBezTo>
                    <a:pt x="3484" y="551"/>
                    <a:pt x="3488" y="559"/>
                    <a:pt x="3487" y="562"/>
                  </a:cubicBezTo>
                  <a:cubicBezTo>
                    <a:pt x="3485" y="565"/>
                    <a:pt x="3485" y="570"/>
                    <a:pt x="3483" y="573"/>
                  </a:cubicBezTo>
                  <a:cubicBezTo>
                    <a:pt x="3483" y="582"/>
                    <a:pt x="3481" y="591"/>
                    <a:pt x="3481" y="600"/>
                  </a:cubicBezTo>
                  <a:cubicBezTo>
                    <a:pt x="3482" y="622"/>
                    <a:pt x="3484" y="643"/>
                    <a:pt x="3485" y="665"/>
                  </a:cubicBezTo>
                  <a:cubicBezTo>
                    <a:pt x="3491" y="697"/>
                    <a:pt x="3498" y="717"/>
                    <a:pt x="3502" y="747"/>
                  </a:cubicBezTo>
                  <a:cubicBezTo>
                    <a:pt x="3506" y="747"/>
                    <a:pt x="3504" y="754"/>
                    <a:pt x="3507" y="755"/>
                  </a:cubicBezTo>
                  <a:cubicBezTo>
                    <a:pt x="3506" y="762"/>
                    <a:pt x="3511" y="762"/>
                    <a:pt x="3510" y="768"/>
                  </a:cubicBezTo>
                  <a:cubicBezTo>
                    <a:pt x="3515" y="774"/>
                    <a:pt x="3516" y="784"/>
                    <a:pt x="3520" y="789"/>
                  </a:cubicBezTo>
                  <a:cubicBezTo>
                    <a:pt x="3522" y="799"/>
                    <a:pt x="3528" y="803"/>
                    <a:pt x="3531" y="811"/>
                  </a:cubicBezTo>
                  <a:cubicBezTo>
                    <a:pt x="3536" y="815"/>
                    <a:pt x="3537" y="825"/>
                    <a:pt x="3545" y="827"/>
                  </a:cubicBezTo>
                  <a:cubicBezTo>
                    <a:pt x="3543" y="812"/>
                    <a:pt x="3531" y="807"/>
                    <a:pt x="3527" y="793"/>
                  </a:cubicBezTo>
                  <a:cubicBezTo>
                    <a:pt x="3524" y="788"/>
                    <a:pt x="3521" y="783"/>
                    <a:pt x="3520" y="776"/>
                  </a:cubicBezTo>
                  <a:cubicBezTo>
                    <a:pt x="3520" y="771"/>
                    <a:pt x="3518" y="768"/>
                    <a:pt x="3515" y="768"/>
                  </a:cubicBezTo>
                  <a:cubicBezTo>
                    <a:pt x="3515" y="763"/>
                    <a:pt x="3514" y="760"/>
                    <a:pt x="3512" y="757"/>
                  </a:cubicBezTo>
                  <a:cubicBezTo>
                    <a:pt x="3511" y="743"/>
                    <a:pt x="3507" y="733"/>
                    <a:pt x="3503" y="723"/>
                  </a:cubicBezTo>
                  <a:cubicBezTo>
                    <a:pt x="3503" y="720"/>
                    <a:pt x="3506" y="718"/>
                    <a:pt x="3502" y="716"/>
                  </a:cubicBezTo>
                  <a:cubicBezTo>
                    <a:pt x="3501" y="713"/>
                    <a:pt x="3504" y="705"/>
                    <a:pt x="3499" y="706"/>
                  </a:cubicBezTo>
                  <a:cubicBezTo>
                    <a:pt x="3500" y="696"/>
                    <a:pt x="3497" y="689"/>
                    <a:pt x="3495" y="682"/>
                  </a:cubicBezTo>
                  <a:cubicBezTo>
                    <a:pt x="3495" y="675"/>
                    <a:pt x="3494" y="667"/>
                    <a:pt x="3494" y="660"/>
                  </a:cubicBezTo>
                  <a:cubicBezTo>
                    <a:pt x="3493" y="655"/>
                    <a:pt x="3490" y="652"/>
                    <a:pt x="3491" y="645"/>
                  </a:cubicBezTo>
                  <a:cubicBezTo>
                    <a:pt x="3491" y="631"/>
                    <a:pt x="3491" y="616"/>
                    <a:pt x="3490" y="599"/>
                  </a:cubicBezTo>
                  <a:cubicBezTo>
                    <a:pt x="3493" y="587"/>
                    <a:pt x="3490" y="580"/>
                    <a:pt x="3494" y="570"/>
                  </a:cubicBezTo>
                  <a:cubicBezTo>
                    <a:pt x="3495" y="562"/>
                    <a:pt x="3494" y="563"/>
                    <a:pt x="3495" y="557"/>
                  </a:cubicBezTo>
                  <a:cubicBezTo>
                    <a:pt x="3495" y="554"/>
                    <a:pt x="3495" y="550"/>
                    <a:pt x="3497" y="548"/>
                  </a:cubicBezTo>
                  <a:cubicBezTo>
                    <a:pt x="3497" y="545"/>
                    <a:pt x="3496" y="540"/>
                    <a:pt x="3499" y="540"/>
                  </a:cubicBezTo>
                  <a:cubicBezTo>
                    <a:pt x="3497" y="526"/>
                    <a:pt x="3503" y="518"/>
                    <a:pt x="3503" y="504"/>
                  </a:cubicBezTo>
                  <a:cubicBezTo>
                    <a:pt x="3502" y="498"/>
                    <a:pt x="3505" y="494"/>
                    <a:pt x="3506" y="489"/>
                  </a:cubicBezTo>
                  <a:cubicBezTo>
                    <a:pt x="3507" y="483"/>
                    <a:pt x="3507" y="476"/>
                    <a:pt x="3511" y="473"/>
                  </a:cubicBezTo>
                  <a:cubicBezTo>
                    <a:pt x="3519" y="493"/>
                    <a:pt x="3509" y="509"/>
                    <a:pt x="3509" y="528"/>
                  </a:cubicBezTo>
                  <a:cubicBezTo>
                    <a:pt x="3506" y="547"/>
                    <a:pt x="3503" y="566"/>
                    <a:pt x="3502" y="585"/>
                  </a:cubicBezTo>
                  <a:cubicBezTo>
                    <a:pt x="3504" y="614"/>
                    <a:pt x="3506" y="643"/>
                    <a:pt x="3508" y="672"/>
                  </a:cubicBezTo>
                  <a:cubicBezTo>
                    <a:pt x="3510" y="678"/>
                    <a:pt x="3512" y="684"/>
                    <a:pt x="3511" y="692"/>
                  </a:cubicBezTo>
                  <a:cubicBezTo>
                    <a:pt x="3515" y="692"/>
                    <a:pt x="3511" y="695"/>
                    <a:pt x="3512" y="698"/>
                  </a:cubicBezTo>
                  <a:cubicBezTo>
                    <a:pt x="3515" y="698"/>
                    <a:pt x="3515" y="704"/>
                    <a:pt x="3512" y="705"/>
                  </a:cubicBezTo>
                  <a:cubicBezTo>
                    <a:pt x="3518" y="715"/>
                    <a:pt x="3519" y="730"/>
                    <a:pt x="3524" y="741"/>
                  </a:cubicBezTo>
                  <a:cubicBezTo>
                    <a:pt x="3528" y="752"/>
                    <a:pt x="3532" y="765"/>
                    <a:pt x="3537" y="775"/>
                  </a:cubicBezTo>
                  <a:cubicBezTo>
                    <a:pt x="3538" y="782"/>
                    <a:pt x="3543" y="784"/>
                    <a:pt x="3543" y="792"/>
                  </a:cubicBezTo>
                  <a:cubicBezTo>
                    <a:pt x="3548" y="794"/>
                    <a:pt x="3546" y="805"/>
                    <a:pt x="3552" y="807"/>
                  </a:cubicBezTo>
                  <a:cubicBezTo>
                    <a:pt x="3550" y="790"/>
                    <a:pt x="3543" y="782"/>
                    <a:pt x="3539" y="771"/>
                  </a:cubicBezTo>
                  <a:cubicBezTo>
                    <a:pt x="3537" y="755"/>
                    <a:pt x="3530" y="747"/>
                    <a:pt x="3527" y="732"/>
                  </a:cubicBezTo>
                  <a:cubicBezTo>
                    <a:pt x="3524" y="727"/>
                    <a:pt x="3525" y="717"/>
                    <a:pt x="3522" y="713"/>
                  </a:cubicBezTo>
                  <a:cubicBezTo>
                    <a:pt x="3522" y="708"/>
                    <a:pt x="3521" y="704"/>
                    <a:pt x="3519" y="702"/>
                  </a:cubicBezTo>
                  <a:cubicBezTo>
                    <a:pt x="3517" y="699"/>
                    <a:pt x="3520" y="691"/>
                    <a:pt x="3516" y="691"/>
                  </a:cubicBezTo>
                  <a:cubicBezTo>
                    <a:pt x="3517" y="682"/>
                    <a:pt x="3514" y="667"/>
                    <a:pt x="3513" y="650"/>
                  </a:cubicBezTo>
                  <a:cubicBezTo>
                    <a:pt x="3511" y="634"/>
                    <a:pt x="3511" y="615"/>
                    <a:pt x="3509" y="600"/>
                  </a:cubicBezTo>
                  <a:cubicBezTo>
                    <a:pt x="3512" y="590"/>
                    <a:pt x="3509" y="575"/>
                    <a:pt x="3514" y="567"/>
                  </a:cubicBezTo>
                  <a:cubicBezTo>
                    <a:pt x="3511" y="559"/>
                    <a:pt x="3515" y="556"/>
                    <a:pt x="3515" y="549"/>
                  </a:cubicBezTo>
                  <a:cubicBezTo>
                    <a:pt x="3520" y="547"/>
                    <a:pt x="3511" y="533"/>
                    <a:pt x="3520" y="534"/>
                  </a:cubicBezTo>
                  <a:cubicBezTo>
                    <a:pt x="3518" y="560"/>
                    <a:pt x="3521" y="580"/>
                    <a:pt x="3520" y="599"/>
                  </a:cubicBezTo>
                  <a:cubicBezTo>
                    <a:pt x="3520" y="603"/>
                    <a:pt x="3523" y="604"/>
                    <a:pt x="3523" y="608"/>
                  </a:cubicBezTo>
                  <a:cubicBezTo>
                    <a:pt x="3524" y="611"/>
                    <a:pt x="3521" y="619"/>
                    <a:pt x="3526" y="619"/>
                  </a:cubicBezTo>
                  <a:cubicBezTo>
                    <a:pt x="3523" y="623"/>
                    <a:pt x="3526" y="621"/>
                    <a:pt x="3527" y="627"/>
                  </a:cubicBezTo>
                  <a:cubicBezTo>
                    <a:pt x="3527" y="633"/>
                    <a:pt x="3523" y="632"/>
                    <a:pt x="3527" y="636"/>
                  </a:cubicBezTo>
                  <a:cubicBezTo>
                    <a:pt x="3528" y="645"/>
                    <a:pt x="3532" y="649"/>
                    <a:pt x="3531" y="660"/>
                  </a:cubicBezTo>
                  <a:cubicBezTo>
                    <a:pt x="3537" y="662"/>
                    <a:pt x="3534" y="675"/>
                    <a:pt x="3539" y="679"/>
                  </a:cubicBezTo>
                  <a:cubicBezTo>
                    <a:pt x="3541" y="695"/>
                    <a:pt x="3548" y="706"/>
                    <a:pt x="3551" y="722"/>
                  </a:cubicBezTo>
                  <a:cubicBezTo>
                    <a:pt x="3556" y="737"/>
                    <a:pt x="3561" y="744"/>
                    <a:pt x="3562" y="760"/>
                  </a:cubicBezTo>
                  <a:cubicBezTo>
                    <a:pt x="3567" y="763"/>
                    <a:pt x="3568" y="770"/>
                    <a:pt x="3570" y="775"/>
                  </a:cubicBezTo>
                  <a:cubicBezTo>
                    <a:pt x="3576" y="776"/>
                    <a:pt x="3572" y="790"/>
                    <a:pt x="3582" y="787"/>
                  </a:cubicBezTo>
                  <a:cubicBezTo>
                    <a:pt x="3585" y="787"/>
                    <a:pt x="3582" y="784"/>
                    <a:pt x="3579" y="783"/>
                  </a:cubicBezTo>
                  <a:cubicBezTo>
                    <a:pt x="3580" y="777"/>
                    <a:pt x="3576" y="778"/>
                    <a:pt x="3576" y="772"/>
                  </a:cubicBezTo>
                  <a:cubicBezTo>
                    <a:pt x="3571" y="769"/>
                    <a:pt x="3571" y="760"/>
                    <a:pt x="3566" y="756"/>
                  </a:cubicBezTo>
                  <a:cubicBezTo>
                    <a:pt x="3560" y="729"/>
                    <a:pt x="3552" y="701"/>
                    <a:pt x="3543" y="672"/>
                  </a:cubicBezTo>
                  <a:cubicBezTo>
                    <a:pt x="3539" y="654"/>
                    <a:pt x="3538" y="647"/>
                    <a:pt x="3533" y="631"/>
                  </a:cubicBezTo>
                  <a:cubicBezTo>
                    <a:pt x="3540" y="629"/>
                    <a:pt x="3531" y="627"/>
                    <a:pt x="3533" y="622"/>
                  </a:cubicBezTo>
                  <a:cubicBezTo>
                    <a:pt x="3532" y="618"/>
                    <a:pt x="3532" y="614"/>
                    <a:pt x="3532" y="609"/>
                  </a:cubicBezTo>
                  <a:cubicBezTo>
                    <a:pt x="3532" y="605"/>
                    <a:pt x="3531" y="601"/>
                    <a:pt x="3531" y="596"/>
                  </a:cubicBezTo>
                  <a:cubicBezTo>
                    <a:pt x="3532" y="592"/>
                    <a:pt x="3527" y="584"/>
                    <a:pt x="3532" y="583"/>
                  </a:cubicBezTo>
                  <a:cubicBezTo>
                    <a:pt x="3535" y="597"/>
                    <a:pt x="3540" y="609"/>
                    <a:pt x="3544" y="622"/>
                  </a:cubicBezTo>
                  <a:cubicBezTo>
                    <a:pt x="3547" y="635"/>
                    <a:pt x="3551" y="647"/>
                    <a:pt x="3555" y="660"/>
                  </a:cubicBezTo>
                  <a:cubicBezTo>
                    <a:pt x="3560" y="663"/>
                    <a:pt x="3558" y="674"/>
                    <a:pt x="3563" y="677"/>
                  </a:cubicBezTo>
                  <a:cubicBezTo>
                    <a:pt x="3564" y="685"/>
                    <a:pt x="3567" y="689"/>
                    <a:pt x="3569" y="696"/>
                  </a:cubicBezTo>
                  <a:cubicBezTo>
                    <a:pt x="3570" y="703"/>
                    <a:pt x="3574" y="707"/>
                    <a:pt x="3576" y="713"/>
                  </a:cubicBezTo>
                  <a:cubicBezTo>
                    <a:pt x="3579" y="719"/>
                    <a:pt x="3578" y="728"/>
                    <a:pt x="3586" y="728"/>
                  </a:cubicBezTo>
                  <a:cubicBezTo>
                    <a:pt x="3585" y="716"/>
                    <a:pt x="3578" y="710"/>
                    <a:pt x="3575" y="700"/>
                  </a:cubicBezTo>
                  <a:cubicBezTo>
                    <a:pt x="3572" y="690"/>
                    <a:pt x="3568" y="680"/>
                    <a:pt x="3565" y="670"/>
                  </a:cubicBezTo>
                  <a:cubicBezTo>
                    <a:pt x="3557" y="651"/>
                    <a:pt x="3553" y="628"/>
                    <a:pt x="3545" y="608"/>
                  </a:cubicBezTo>
                  <a:cubicBezTo>
                    <a:pt x="3544" y="591"/>
                    <a:pt x="3539" y="578"/>
                    <a:pt x="3533" y="566"/>
                  </a:cubicBezTo>
                  <a:cubicBezTo>
                    <a:pt x="3535" y="557"/>
                    <a:pt x="3531" y="542"/>
                    <a:pt x="3528" y="527"/>
                  </a:cubicBezTo>
                  <a:cubicBezTo>
                    <a:pt x="3529" y="517"/>
                    <a:pt x="3524" y="515"/>
                    <a:pt x="3524" y="505"/>
                  </a:cubicBezTo>
                  <a:cubicBezTo>
                    <a:pt x="3524" y="501"/>
                    <a:pt x="3524" y="496"/>
                    <a:pt x="3524" y="492"/>
                  </a:cubicBezTo>
                  <a:cubicBezTo>
                    <a:pt x="3520" y="494"/>
                    <a:pt x="3519" y="482"/>
                    <a:pt x="3523" y="483"/>
                  </a:cubicBezTo>
                  <a:cubicBezTo>
                    <a:pt x="3525" y="492"/>
                    <a:pt x="3530" y="499"/>
                    <a:pt x="3529" y="511"/>
                  </a:cubicBezTo>
                  <a:cubicBezTo>
                    <a:pt x="3538" y="519"/>
                    <a:pt x="3540" y="534"/>
                    <a:pt x="3545" y="545"/>
                  </a:cubicBezTo>
                  <a:cubicBezTo>
                    <a:pt x="3552" y="555"/>
                    <a:pt x="3555" y="570"/>
                    <a:pt x="3558" y="583"/>
                  </a:cubicBezTo>
                  <a:cubicBezTo>
                    <a:pt x="3563" y="586"/>
                    <a:pt x="3560" y="598"/>
                    <a:pt x="3566" y="600"/>
                  </a:cubicBezTo>
                  <a:cubicBezTo>
                    <a:pt x="3565" y="611"/>
                    <a:pt x="3571" y="614"/>
                    <a:pt x="3572" y="622"/>
                  </a:cubicBezTo>
                  <a:cubicBezTo>
                    <a:pt x="3577" y="635"/>
                    <a:pt x="3582" y="647"/>
                    <a:pt x="3586" y="660"/>
                  </a:cubicBezTo>
                  <a:cubicBezTo>
                    <a:pt x="3589" y="674"/>
                    <a:pt x="3596" y="683"/>
                    <a:pt x="3599" y="696"/>
                  </a:cubicBezTo>
                  <a:cubicBezTo>
                    <a:pt x="3605" y="698"/>
                    <a:pt x="3603" y="709"/>
                    <a:pt x="3609" y="711"/>
                  </a:cubicBezTo>
                  <a:cubicBezTo>
                    <a:pt x="3608" y="717"/>
                    <a:pt x="3612" y="716"/>
                    <a:pt x="3612" y="722"/>
                  </a:cubicBezTo>
                  <a:cubicBezTo>
                    <a:pt x="3615" y="723"/>
                    <a:pt x="3613" y="730"/>
                    <a:pt x="3617" y="730"/>
                  </a:cubicBezTo>
                  <a:cubicBezTo>
                    <a:pt x="3621" y="744"/>
                    <a:pt x="3629" y="753"/>
                    <a:pt x="3632" y="766"/>
                  </a:cubicBezTo>
                  <a:cubicBezTo>
                    <a:pt x="3637" y="769"/>
                    <a:pt x="3637" y="778"/>
                    <a:pt x="3642" y="781"/>
                  </a:cubicBezTo>
                  <a:cubicBezTo>
                    <a:pt x="3643" y="785"/>
                    <a:pt x="3644" y="788"/>
                    <a:pt x="3647" y="789"/>
                  </a:cubicBezTo>
                  <a:cubicBezTo>
                    <a:pt x="3648" y="791"/>
                    <a:pt x="3648" y="793"/>
                    <a:pt x="3650" y="793"/>
                  </a:cubicBezTo>
                  <a:cubicBezTo>
                    <a:pt x="3651" y="793"/>
                    <a:pt x="3652" y="791"/>
                    <a:pt x="3650" y="791"/>
                  </a:cubicBezTo>
                  <a:cubicBezTo>
                    <a:pt x="3645" y="776"/>
                    <a:pt x="3638" y="762"/>
                    <a:pt x="3631" y="749"/>
                  </a:cubicBezTo>
                  <a:cubicBezTo>
                    <a:pt x="3633" y="742"/>
                    <a:pt x="3627" y="742"/>
                    <a:pt x="3626" y="738"/>
                  </a:cubicBezTo>
                  <a:cubicBezTo>
                    <a:pt x="3622" y="737"/>
                    <a:pt x="3626" y="728"/>
                    <a:pt x="3621" y="728"/>
                  </a:cubicBezTo>
                  <a:cubicBezTo>
                    <a:pt x="3619" y="719"/>
                    <a:pt x="3615" y="713"/>
                    <a:pt x="3611" y="707"/>
                  </a:cubicBezTo>
                  <a:cubicBezTo>
                    <a:pt x="3609" y="692"/>
                    <a:pt x="3602" y="684"/>
                    <a:pt x="3600" y="670"/>
                  </a:cubicBezTo>
                  <a:cubicBezTo>
                    <a:pt x="3593" y="660"/>
                    <a:pt x="3591" y="646"/>
                    <a:pt x="3586" y="634"/>
                  </a:cubicBezTo>
                  <a:cubicBezTo>
                    <a:pt x="3584" y="620"/>
                    <a:pt x="3578" y="611"/>
                    <a:pt x="3575" y="598"/>
                  </a:cubicBezTo>
                  <a:cubicBezTo>
                    <a:pt x="3573" y="591"/>
                    <a:pt x="3570" y="586"/>
                    <a:pt x="3569" y="578"/>
                  </a:cubicBezTo>
                  <a:cubicBezTo>
                    <a:pt x="3566" y="578"/>
                    <a:pt x="3567" y="573"/>
                    <a:pt x="3566" y="570"/>
                  </a:cubicBezTo>
                  <a:cubicBezTo>
                    <a:pt x="3563" y="572"/>
                    <a:pt x="3562" y="560"/>
                    <a:pt x="3566" y="561"/>
                  </a:cubicBezTo>
                  <a:cubicBezTo>
                    <a:pt x="3567" y="568"/>
                    <a:pt x="3571" y="572"/>
                    <a:pt x="3573" y="578"/>
                  </a:cubicBezTo>
                  <a:cubicBezTo>
                    <a:pt x="3576" y="578"/>
                    <a:pt x="3576" y="583"/>
                    <a:pt x="3578" y="584"/>
                  </a:cubicBezTo>
                  <a:cubicBezTo>
                    <a:pt x="3582" y="585"/>
                    <a:pt x="3583" y="588"/>
                    <a:pt x="3583" y="593"/>
                  </a:cubicBezTo>
                  <a:cubicBezTo>
                    <a:pt x="3589" y="595"/>
                    <a:pt x="3591" y="601"/>
                    <a:pt x="3593" y="607"/>
                  </a:cubicBezTo>
                  <a:cubicBezTo>
                    <a:pt x="3599" y="608"/>
                    <a:pt x="3597" y="620"/>
                    <a:pt x="3605" y="620"/>
                  </a:cubicBezTo>
                  <a:cubicBezTo>
                    <a:pt x="3607" y="626"/>
                    <a:pt x="3609" y="632"/>
                    <a:pt x="3614" y="634"/>
                  </a:cubicBezTo>
                  <a:cubicBezTo>
                    <a:pt x="3615" y="642"/>
                    <a:pt x="3619" y="647"/>
                    <a:pt x="3622" y="651"/>
                  </a:cubicBezTo>
                  <a:cubicBezTo>
                    <a:pt x="3629" y="661"/>
                    <a:pt x="3636" y="672"/>
                    <a:pt x="3642" y="683"/>
                  </a:cubicBezTo>
                  <a:cubicBezTo>
                    <a:pt x="3655" y="702"/>
                    <a:pt x="3665" y="724"/>
                    <a:pt x="3677" y="746"/>
                  </a:cubicBezTo>
                  <a:cubicBezTo>
                    <a:pt x="3682" y="757"/>
                    <a:pt x="3686" y="769"/>
                    <a:pt x="3692" y="779"/>
                  </a:cubicBezTo>
                  <a:cubicBezTo>
                    <a:pt x="3693" y="783"/>
                    <a:pt x="3693" y="786"/>
                    <a:pt x="3695" y="788"/>
                  </a:cubicBezTo>
                  <a:cubicBezTo>
                    <a:pt x="3701" y="786"/>
                    <a:pt x="3694" y="798"/>
                    <a:pt x="3700" y="796"/>
                  </a:cubicBezTo>
                  <a:cubicBezTo>
                    <a:pt x="3700" y="801"/>
                    <a:pt x="3701" y="805"/>
                    <a:pt x="3701" y="809"/>
                  </a:cubicBezTo>
                  <a:cubicBezTo>
                    <a:pt x="3703" y="809"/>
                    <a:pt x="3706" y="819"/>
                    <a:pt x="3708" y="811"/>
                  </a:cubicBezTo>
                  <a:cubicBezTo>
                    <a:pt x="3701" y="806"/>
                    <a:pt x="3705" y="789"/>
                    <a:pt x="3697" y="786"/>
                  </a:cubicBezTo>
                  <a:cubicBezTo>
                    <a:pt x="3698" y="773"/>
                    <a:pt x="3692" y="767"/>
                    <a:pt x="3689" y="758"/>
                  </a:cubicBezTo>
                  <a:cubicBezTo>
                    <a:pt x="3688" y="752"/>
                    <a:pt x="3685" y="753"/>
                    <a:pt x="3684" y="750"/>
                  </a:cubicBezTo>
                  <a:cubicBezTo>
                    <a:pt x="3683" y="748"/>
                    <a:pt x="3684" y="746"/>
                    <a:pt x="3683" y="745"/>
                  </a:cubicBezTo>
                  <a:cubicBezTo>
                    <a:pt x="3682" y="741"/>
                    <a:pt x="3677" y="738"/>
                    <a:pt x="3678" y="732"/>
                  </a:cubicBezTo>
                  <a:cubicBezTo>
                    <a:pt x="3673" y="732"/>
                    <a:pt x="3675" y="723"/>
                    <a:pt x="3671" y="722"/>
                  </a:cubicBezTo>
                  <a:cubicBezTo>
                    <a:pt x="3669" y="718"/>
                    <a:pt x="3666" y="714"/>
                    <a:pt x="3663" y="709"/>
                  </a:cubicBezTo>
                  <a:cubicBezTo>
                    <a:pt x="3657" y="683"/>
                    <a:pt x="3641" y="668"/>
                    <a:pt x="3631" y="646"/>
                  </a:cubicBezTo>
                  <a:cubicBezTo>
                    <a:pt x="3626" y="643"/>
                    <a:pt x="3626" y="634"/>
                    <a:pt x="3621" y="632"/>
                  </a:cubicBezTo>
                  <a:cubicBezTo>
                    <a:pt x="3620" y="624"/>
                    <a:pt x="3614" y="622"/>
                    <a:pt x="3613" y="615"/>
                  </a:cubicBezTo>
                  <a:cubicBezTo>
                    <a:pt x="3609" y="610"/>
                    <a:pt x="3605" y="606"/>
                    <a:pt x="3603" y="600"/>
                  </a:cubicBezTo>
                  <a:cubicBezTo>
                    <a:pt x="3600" y="600"/>
                    <a:pt x="3600" y="595"/>
                    <a:pt x="3599" y="594"/>
                  </a:cubicBezTo>
                  <a:cubicBezTo>
                    <a:pt x="3599" y="591"/>
                    <a:pt x="3590" y="589"/>
                    <a:pt x="3596" y="587"/>
                  </a:cubicBezTo>
                  <a:cubicBezTo>
                    <a:pt x="3602" y="588"/>
                    <a:pt x="3604" y="593"/>
                    <a:pt x="3605" y="598"/>
                  </a:cubicBezTo>
                  <a:cubicBezTo>
                    <a:pt x="3608" y="602"/>
                    <a:pt x="3612" y="606"/>
                    <a:pt x="3615" y="610"/>
                  </a:cubicBezTo>
                  <a:cubicBezTo>
                    <a:pt x="3623" y="616"/>
                    <a:pt x="3624" y="629"/>
                    <a:pt x="3634" y="633"/>
                  </a:cubicBezTo>
                  <a:cubicBezTo>
                    <a:pt x="3636" y="646"/>
                    <a:pt x="3645" y="650"/>
                    <a:pt x="3649" y="660"/>
                  </a:cubicBezTo>
                  <a:cubicBezTo>
                    <a:pt x="3656" y="667"/>
                    <a:pt x="3658" y="680"/>
                    <a:pt x="3666" y="685"/>
                  </a:cubicBezTo>
                  <a:cubicBezTo>
                    <a:pt x="3669" y="697"/>
                    <a:pt x="3678" y="702"/>
                    <a:pt x="3679" y="715"/>
                  </a:cubicBezTo>
                  <a:cubicBezTo>
                    <a:pt x="3683" y="718"/>
                    <a:pt x="3683" y="724"/>
                    <a:pt x="3687" y="727"/>
                  </a:cubicBezTo>
                  <a:cubicBezTo>
                    <a:pt x="3689" y="732"/>
                    <a:pt x="3691" y="738"/>
                    <a:pt x="3694" y="742"/>
                  </a:cubicBezTo>
                  <a:cubicBezTo>
                    <a:pt x="3699" y="752"/>
                    <a:pt x="3703" y="762"/>
                    <a:pt x="3707" y="772"/>
                  </a:cubicBezTo>
                  <a:cubicBezTo>
                    <a:pt x="3711" y="775"/>
                    <a:pt x="3709" y="785"/>
                    <a:pt x="3715" y="787"/>
                  </a:cubicBezTo>
                  <a:cubicBezTo>
                    <a:pt x="3719" y="790"/>
                    <a:pt x="3715" y="803"/>
                    <a:pt x="3722" y="801"/>
                  </a:cubicBezTo>
                  <a:cubicBezTo>
                    <a:pt x="3719" y="785"/>
                    <a:pt x="3713" y="772"/>
                    <a:pt x="3708" y="757"/>
                  </a:cubicBezTo>
                  <a:cubicBezTo>
                    <a:pt x="3704" y="756"/>
                    <a:pt x="3706" y="749"/>
                    <a:pt x="3703" y="748"/>
                  </a:cubicBezTo>
                  <a:cubicBezTo>
                    <a:pt x="3697" y="750"/>
                    <a:pt x="3704" y="736"/>
                    <a:pt x="3698" y="738"/>
                  </a:cubicBezTo>
                  <a:cubicBezTo>
                    <a:pt x="3696" y="730"/>
                    <a:pt x="3692" y="725"/>
                    <a:pt x="3690" y="716"/>
                  </a:cubicBezTo>
                  <a:cubicBezTo>
                    <a:pt x="3683" y="705"/>
                    <a:pt x="3676" y="692"/>
                    <a:pt x="3670" y="678"/>
                  </a:cubicBezTo>
                  <a:cubicBezTo>
                    <a:pt x="3668" y="670"/>
                    <a:pt x="3663" y="666"/>
                    <a:pt x="3660" y="659"/>
                  </a:cubicBezTo>
                  <a:cubicBezTo>
                    <a:pt x="3655" y="655"/>
                    <a:pt x="3655" y="645"/>
                    <a:pt x="3648" y="643"/>
                  </a:cubicBezTo>
                  <a:cubicBezTo>
                    <a:pt x="3642" y="629"/>
                    <a:pt x="3632" y="620"/>
                    <a:pt x="3626" y="607"/>
                  </a:cubicBezTo>
                  <a:cubicBezTo>
                    <a:pt x="3619" y="605"/>
                    <a:pt x="3618" y="596"/>
                    <a:pt x="3614" y="591"/>
                  </a:cubicBezTo>
                  <a:cubicBezTo>
                    <a:pt x="3611" y="589"/>
                    <a:pt x="3609" y="586"/>
                    <a:pt x="3609" y="582"/>
                  </a:cubicBezTo>
                  <a:cubicBezTo>
                    <a:pt x="3605" y="580"/>
                    <a:pt x="3601" y="579"/>
                    <a:pt x="3601" y="574"/>
                  </a:cubicBezTo>
                  <a:cubicBezTo>
                    <a:pt x="3597" y="569"/>
                    <a:pt x="3592" y="565"/>
                    <a:pt x="3589" y="557"/>
                  </a:cubicBezTo>
                  <a:cubicBezTo>
                    <a:pt x="3584" y="554"/>
                    <a:pt x="3580" y="547"/>
                    <a:pt x="3577" y="541"/>
                  </a:cubicBezTo>
                  <a:cubicBezTo>
                    <a:pt x="3573" y="536"/>
                    <a:pt x="3569" y="530"/>
                    <a:pt x="3565" y="524"/>
                  </a:cubicBezTo>
                  <a:cubicBezTo>
                    <a:pt x="3562" y="516"/>
                    <a:pt x="3557" y="512"/>
                    <a:pt x="3555" y="503"/>
                  </a:cubicBezTo>
                  <a:cubicBezTo>
                    <a:pt x="3551" y="500"/>
                    <a:pt x="3548" y="497"/>
                    <a:pt x="3545" y="493"/>
                  </a:cubicBezTo>
                  <a:cubicBezTo>
                    <a:pt x="3546" y="487"/>
                    <a:pt x="3541" y="488"/>
                    <a:pt x="3543" y="482"/>
                  </a:cubicBezTo>
                  <a:cubicBezTo>
                    <a:pt x="3537" y="484"/>
                    <a:pt x="3543" y="471"/>
                    <a:pt x="3538" y="473"/>
                  </a:cubicBezTo>
                  <a:cubicBezTo>
                    <a:pt x="3534" y="468"/>
                    <a:pt x="3530" y="463"/>
                    <a:pt x="3530" y="454"/>
                  </a:cubicBezTo>
                  <a:cubicBezTo>
                    <a:pt x="3536" y="457"/>
                    <a:pt x="3537" y="465"/>
                    <a:pt x="3542" y="469"/>
                  </a:cubicBezTo>
                  <a:cubicBezTo>
                    <a:pt x="3544" y="475"/>
                    <a:pt x="3551" y="477"/>
                    <a:pt x="3552" y="486"/>
                  </a:cubicBezTo>
                  <a:cubicBezTo>
                    <a:pt x="3558" y="488"/>
                    <a:pt x="3557" y="498"/>
                    <a:pt x="3563" y="500"/>
                  </a:cubicBezTo>
                  <a:cubicBezTo>
                    <a:pt x="3566" y="506"/>
                    <a:pt x="3571" y="510"/>
                    <a:pt x="3575" y="514"/>
                  </a:cubicBezTo>
                  <a:cubicBezTo>
                    <a:pt x="3583" y="525"/>
                    <a:pt x="3591" y="534"/>
                    <a:pt x="3599" y="543"/>
                  </a:cubicBezTo>
                  <a:cubicBezTo>
                    <a:pt x="3604" y="548"/>
                    <a:pt x="3608" y="552"/>
                    <a:pt x="3611" y="558"/>
                  </a:cubicBezTo>
                  <a:cubicBezTo>
                    <a:pt x="3616" y="563"/>
                    <a:pt x="3621" y="567"/>
                    <a:pt x="3623" y="575"/>
                  </a:cubicBezTo>
                  <a:cubicBezTo>
                    <a:pt x="3633" y="582"/>
                    <a:pt x="3638" y="596"/>
                    <a:pt x="3647" y="603"/>
                  </a:cubicBezTo>
                  <a:cubicBezTo>
                    <a:pt x="3653" y="616"/>
                    <a:pt x="3662" y="626"/>
                    <a:pt x="3667" y="639"/>
                  </a:cubicBezTo>
                  <a:cubicBezTo>
                    <a:pt x="3671" y="639"/>
                    <a:pt x="3669" y="646"/>
                    <a:pt x="3672" y="648"/>
                  </a:cubicBezTo>
                  <a:cubicBezTo>
                    <a:pt x="3674" y="651"/>
                    <a:pt x="3676" y="653"/>
                    <a:pt x="3677" y="656"/>
                  </a:cubicBezTo>
                  <a:cubicBezTo>
                    <a:pt x="3679" y="663"/>
                    <a:pt x="3685" y="666"/>
                    <a:pt x="3685" y="675"/>
                  </a:cubicBezTo>
                  <a:cubicBezTo>
                    <a:pt x="3691" y="678"/>
                    <a:pt x="3690" y="689"/>
                    <a:pt x="3695" y="692"/>
                  </a:cubicBezTo>
                  <a:cubicBezTo>
                    <a:pt x="3697" y="700"/>
                    <a:pt x="3702" y="704"/>
                    <a:pt x="3705" y="711"/>
                  </a:cubicBezTo>
                  <a:cubicBezTo>
                    <a:pt x="3705" y="718"/>
                    <a:pt x="3710" y="720"/>
                    <a:pt x="3708" y="728"/>
                  </a:cubicBezTo>
                  <a:cubicBezTo>
                    <a:pt x="3712" y="731"/>
                    <a:pt x="3709" y="741"/>
                    <a:pt x="3716" y="741"/>
                  </a:cubicBezTo>
                  <a:cubicBezTo>
                    <a:pt x="3713" y="731"/>
                    <a:pt x="3710" y="727"/>
                    <a:pt x="3712" y="717"/>
                  </a:cubicBezTo>
                  <a:cubicBezTo>
                    <a:pt x="3708" y="717"/>
                    <a:pt x="3710" y="710"/>
                    <a:pt x="3707" y="709"/>
                  </a:cubicBezTo>
                  <a:cubicBezTo>
                    <a:pt x="3708" y="703"/>
                    <a:pt x="3703" y="704"/>
                    <a:pt x="3704" y="698"/>
                  </a:cubicBezTo>
                  <a:cubicBezTo>
                    <a:pt x="3700" y="698"/>
                    <a:pt x="3702" y="691"/>
                    <a:pt x="3699" y="689"/>
                  </a:cubicBezTo>
                  <a:cubicBezTo>
                    <a:pt x="3700" y="684"/>
                    <a:pt x="3695" y="685"/>
                    <a:pt x="3696" y="679"/>
                  </a:cubicBezTo>
                  <a:cubicBezTo>
                    <a:pt x="3691" y="675"/>
                    <a:pt x="3692" y="664"/>
                    <a:pt x="3686" y="662"/>
                  </a:cubicBezTo>
                  <a:cubicBezTo>
                    <a:pt x="3682" y="657"/>
                    <a:pt x="3681" y="650"/>
                    <a:pt x="3678" y="643"/>
                  </a:cubicBezTo>
                  <a:cubicBezTo>
                    <a:pt x="3672" y="640"/>
                    <a:pt x="3674" y="629"/>
                    <a:pt x="3669" y="626"/>
                  </a:cubicBezTo>
                  <a:cubicBezTo>
                    <a:pt x="3670" y="620"/>
                    <a:pt x="3664" y="622"/>
                    <a:pt x="3664" y="618"/>
                  </a:cubicBezTo>
                  <a:cubicBezTo>
                    <a:pt x="3660" y="616"/>
                    <a:pt x="3663" y="609"/>
                    <a:pt x="3659" y="609"/>
                  </a:cubicBezTo>
                  <a:cubicBezTo>
                    <a:pt x="3654" y="595"/>
                    <a:pt x="3644" y="587"/>
                    <a:pt x="3637" y="576"/>
                  </a:cubicBezTo>
                  <a:cubicBezTo>
                    <a:pt x="3633" y="576"/>
                    <a:pt x="3635" y="569"/>
                    <a:pt x="3632" y="567"/>
                  </a:cubicBezTo>
                  <a:cubicBezTo>
                    <a:pt x="3629" y="566"/>
                    <a:pt x="3627" y="563"/>
                    <a:pt x="3627" y="559"/>
                  </a:cubicBezTo>
                  <a:cubicBezTo>
                    <a:pt x="3621" y="556"/>
                    <a:pt x="3618" y="550"/>
                    <a:pt x="3615" y="545"/>
                  </a:cubicBezTo>
                  <a:cubicBezTo>
                    <a:pt x="3612" y="544"/>
                    <a:pt x="3609" y="542"/>
                    <a:pt x="3608" y="538"/>
                  </a:cubicBezTo>
                  <a:cubicBezTo>
                    <a:pt x="3607" y="535"/>
                    <a:pt x="3601" y="537"/>
                    <a:pt x="3603" y="530"/>
                  </a:cubicBezTo>
                  <a:cubicBezTo>
                    <a:pt x="3597" y="532"/>
                    <a:pt x="3598" y="526"/>
                    <a:pt x="3596" y="524"/>
                  </a:cubicBezTo>
                  <a:cubicBezTo>
                    <a:pt x="3595" y="520"/>
                    <a:pt x="3590" y="520"/>
                    <a:pt x="3589" y="516"/>
                  </a:cubicBezTo>
                  <a:cubicBezTo>
                    <a:pt x="3572" y="497"/>
                    <a:pt x="3558" y="475"/>
                    <a:pt x="3543" y="453"/>
                  </a:cubicBezTo>
                  <a:cubicBezTo>
                    <a:pt x="3554" y="460"/>
                    <a:pt x="3558" y="475"/>
                    <a:pt x="3571" y="480"/>
                  </a:cubicBezTo>
                  <a:cubicBezTo>
                    <a:pt x="3575" y="485"/>
                    <a:pt x="3576" y="492"/>
                    <a:pt x="3583" y="494"/>
                  </a:cubicBezTo>
                  <a:cubicBezTo>
                    <a:pt x="3582" y="500"/>
                    <a:pt x="3587" y="498"/>
                    <a:pt x="3588" y="503"/>
                  </a:cubicBezTo>
                  <a:cubicBezTo>
                    <a:pt x="3589" y="507"/>
                    <a:pt x="3596" y="504"/>
                    <a:pt x="3595" y="511"/>
                  </a:cubicBezTo>
                  <a:cubicBezTo>
                    <a:pt x="3605" y="518"/>
                    <a:pt x="3612" y="530"/>
                    <a:pt x="3621" y="540"/>
                  </a:cubicBezTo>
                  <a:cubicBezTo>
                    <a:pt x="3623" y="542"/>
                    <a:pt x="3626" y="544"/>
                    <a:pt x="3628" y="546"/>
                  </a:cubicBezTo>
                  <a:cubicBezTo>
                    <a:pt x="3630" y="549"/>
                    <a:pt x="3631" y="554"/>
                    <a:pt x="3635" y="554"/>
                  </a:cubicBezTo>
                  <a:cubicBezTo>
                    <a:pt x="3637" y="562"/>
                    <a:pt x="3646" y="562"/>
                    <a:pt x="3647" y="571"/>
                  </a:cubicBezTo>
                  <a:cubicBezTo>
                    <a:pt x="3653" y="573"/>
                    <a:pt x="3655" y="581"/>
                    <a:pt x="3659" y="585"/>
                  </a:cubicBezTo>
                  <a:cubicBezTo>
                    <a:pt x="3664" y="590"/>
                    <a:pt x="3666" y="598"/>
                    <a:pt x="3671" y="602"/>
                  </a:cubicBezTo>
                  <a:cubicBezTo>
                    <a:pt x="3679" y="613"/>
                    <a:pt x="3687" y="624"/>
                    <a:pt x="3693" y="637"/>
                  </a:cubicBezTo>
                  <a:cubicBezTo>
                    <a:pt x="3703" y="646"/>
                    <a:pt x="3706" y="662"/>
                    <a:pt x="3715" y="671"/>
                  </a:cubicBezTo>
                  <a:cubicBezTo>
                    <a:pt x="3716" y="675"/>
                    <a:pt x="3717" y="678"/>
                    <a:pt x="3720" y="679"/>
                  </a:cubicBezTo>
                  <a:cubicBezTo>
                    <a:pt x="3722" y="683"/>
                    <a:pt x="3722" y="688"/>
                    <a:pt x="3725" y="690"/>
                  </a:cubicBezTo>
                  <a:cubicBezTo>
                    <a:pt x="3726" y="694"/>
                    <a:pt x="3727" y="697"/>
                    <a:pt x="3730" y="698"/>
                  </a:cubicBezTo>
                  <a:cubicBezTo>
                    <a:pt x="3732" y="702"/>
                    <a:pt x="3732" y="707"/>
                    <a:pt x="3736" y="709"/>
                  </a:cubicBezTo>
                  <a:cubicBezTo>
                    <a:pt x="3736" y="699"/>
                    <a:pt x="3730" y="697"/>
                    <a:pt x="3730" y="687"/>
                  </a:cubicBezTo>
                  <a:cubicBezTo>
                    <a:pt x="3725" y="683"/>
                    <a:pt x="3725" y="674"/>
                    <a:pt x="3720" y="670"/>
                  </a:cubicBezTo>
                  <a:cubicBezTo>
                    <a:pt x="3717" y="654"/>
                    <a:pt x="3704" y="649"/>
                    <a:pt x="3702" y="632"/>
                  </a:cubicBezTo>
                  <a:cubicBezTo>
                    <a:pt x="3696" y="629"/>
                    <a:pt x="3695" y="622"/>
                    <a:pt x="3690" y="618"/>
                  </a:cubicBezTo>
                  <a:cubicBezTo>
                    <a:pt x="3687" y="612"/>
                    <a:pt x="3684" y="605"/>
                    <a:pt x="3680" y="601"/>
                  </a:cubicBezTo>
                  <a:cubicBezTo>
                    <a:pt x="3676" y="596"/>
                    <a:pt x="3672" y="592"/>
                    <a:pt x="3670" y="584"/>
                  </a:cubicBezTo>
                  <a:cubicBezTo>
                    <a:pt x="3664" y="581"/>
                    <a:pt x="3661" y="574"/>
                    <a:pt x="3658" y="568"/>
                  </a:cubicBezTo>
                  <a:cubicBezTo>
                    <a:pt x="3651" y="566"/>
                    <a:pt x="3652" y="556"/>
                    <a:pt x="3646" y="553"/>
                  </a:cubicBezTo>
                  <a:cubicBezTo>
                    <a:pt x="3641" y="549"/>
                    <a:pt x="3638" y="544"/>
                    <a:pt x="3634" y="539"/>
                  </a:cubicBezTo>
                  <a:cubicBezTo>
                    <a:pt x="3624" y="530"/>
                    <a:pt x="3617" y="519"/>
                    <a:pt x="3608" y="510"/>
                  </a:cubicBezTo>
                  <a:cubicBezTo>
                    <a:pt x="3590" y="491"/>
                    <a:pt x="3575" y="470"/>
                    <a:pt x="3556" y="452"/>
                  </a:cubicBezTo>
                  <a:cubicBezTo>
                    <a:pt x="3553" y="442"/>
                    <a:pt x="3544" y="440"/>
                    <a:pt x="3541" y="429"/>
                  </a:cubicBezTo>
                  <a:cubicBezTo>
                    <a:pt x="3534" y="424"/>
                    <a:pt x="3528" y="418"/>
                    <a:pt x="3524" y="409"/>
                  </a:cubicBezTo>
                  <a:cubicBezTo>
                    <a:pt x="3520" y="407"/>
                    <a:pt x="3520" y="401"/>
                    <a:pt x="3517" y="398"/>
                  </a:cubicBezTo>
                  <a:cubicBezTo>
                    <a:pt x="3514" y="395"/>
                    <a:pt x="3509" y="393"/>
                    <a:pt x="3510" y="386"/>
                  </a:cubicBezTo>
                  <a:cubicBezTo>
                    <a:pt x="3505" y="384"/>
                    <a:pt x="3506" y="376"/>
                    <a:pt x="3500" y="376"/>
                  </a:cubicBezTo>
                  <a:cubicBezTo>
                    <a:pt x="3500" y="373"/>
                    <a:pt x="3500" y="369"/>
                    <a:pt x="3497" y="369"/>
                  </a:cubicBezTo>
                  <a:cubicBezTo>
                    <a:pt x="3498" y="365"/>
                    <a:pt x="3494" y="364"/>
                    <a:pt x="3497" y="363"/>
                  </a:cubicBezTo>
                  <a:cubicBezTo>
                    <a:pt x="3502" y="363"/>
                    <a:pt x="3500" y="371"/>
                    <a:pt x="3504" y="371"/>
                  </a:cubicBezTo>
                  <a:cubicBezTo>
                    <a:pt x="3505" y="375"/>
                    <a:pt x="3509" y="376"/>
                    <a:pt x="3509" y="381"/>
                  </a:cubicBezTo>
                  <a:cubicBezTo>
                    <a:pt x="3516" y="385"/>
                    <a:pt x="3518" y="395"/>
                    <a:pt x="3524" y="400"/>
                  </a:cubicBezTo>
                  <a:cubicBezTo>
                    <a:pt x="3530" y="404"/>
                    <a:pt x="3532" y="412"/>
                    <a:pt x="3538" y="417"/>
                  </a:cubicBezTo>
                  <a:cubicBezTo>
                    <a:pt x="3544" y="422"/>
                    <a:pt x="3549" y="428"/>
                    <a:pt x="3552" y="435"/>
                  </a:cubicBezTo>
                  <a:cubicBezTo>
                    <a:pt x="3555" y="437"/>
                    <a:pt x="3557" y="441"/>
                    <a:pt x="3560" y="443"/>
                  </a:cubicBezTo>
                  <a:cubicBezTo>
                    <a:pt x="3562" y="446"/>
                    <a:pt x="3566" y="447"/>
                    <a:pt x="3567" y="452"/>
                  </a:cubicBezTo>
                  <a:cubicBezTo>
                    <a:pt x="3574" y="455"/>
                    <a:pt x="3578" y="463"/>
                    <a:pt x="3583" y="468"/>
                  </a:cubicBezTo>
                  <a:cubicBezTo>
                    <a:pt x="3589" y="473"/>
                    <a:pt x="3592" y="481"/>
                    <a:pt x="3600" y="484"/>
                  </a:cubicBezTo>
                  <a:cubicBezTo>
                    <a:pt x="3602" y="487"/>
                    <a:pt x="3602" y="492"/>
                    <a:pt x="3607" y="493"/>
                  </a:cubicBezTo>
                  <a:cubicBezTo>
                    <a:pt x="3606" y="500"/>
                    <a:pt x="3616" y="495"/>
                    <a:pt x="3614" y="503"/>
                  </a:cubicBezTo>
                  <a:cubicBezTo>
                    <a:pt x="3625" y="513"/>
                    <a:pt x="3636" y="523"/>
                    <a:pt x="3645" y="536"/>
                  </a:cubicBezTo>
                  <a:cubicBezTo>
                    <a:pt x="3650" y="542"/>
                    <a:pt x="3656" y="546"/>
                    <a:pt x="3659" y="555"/>
                  </a:cubicBezTo>
                  <a:cubicBezTo>
                    <a:pt x="3667" y="557"/>
                    <a:pt x="3667" y="569"/>
                    <a:pt x="3676" y="571"/>
                  </a:cubicBezTo>
                  <a:cubicBezTo>
                    <a:pt x="3681" y="587"/>
                    <a:pt x="3694" y="595"/>
                    <a:pt x="3700" y="611"/>
                  </a:cubicBezTo>
                  <a:cubicBezTo>
                    <a:pt x="3706" y="616"/>
                    <a:pt x="3708" y="625"/>
                    <a:pt x="3715" y="629"/>
                  </a:cubicBezTo>
                  <a:cubicBezTo>
                    <a:pt x="3715" y="635"/>
                    <a:pt x="3716" y="638"/>
                    <a:pt x="3720" y="640"/>
                  </a:cubicBezTo>
                  <a:cubicBezTo>
                    <a:pt x="3723" y="642"/>
                    <a:pt x="3721" y="650"/>
                    <a:pt x="3727" y="650"/>
                  </a:cubicBezTo>
                  <a:cubicBezTo>
                    <a:pt x="3727" y="644"/>
                    <a:pt x="3724" y="639"/>
                    <a:pt x="3720" y="638"/>
                  </a:cubicBezTo>
                  <a:cubicBezTo>
                    <a:pt x="3720" y="630"/>
                    <a:pt x="3715" y="627"/>
                    <a:pt x="3714" y="621"/>
                  </a:cubicBezTo>
                  <a:cubicBezTo>
                    <a:pt x="3707" y="614"/>
                    <a:pt x="3704" y="602"/>
                    <a:pt x="3697" y="596"/>
                  </a:cubicBezTo>
                  <a:cubicBezTo>
                    <a:pt x="3689" y="575"/>
                    <a:pt x="3675" y="561"/>
                    <a:pt x="3663" y="546"/>
                  </a:cubicBezTo>
                  <a:cubicBezTo>
                    <a:pt x="3659" y="543"/>
                    <a:pt x="3658" y="537"/>
                    <a:pt x="3653" y="535"/>
                  </a:cubicBezTo>
                  <a:cubicBezTo>
                    <a:pt x="3649" y="533"/>
                    <a:pt x="3650" y="524"/>
                    <a:pt x="3644" y="523"/>
                  </a:cubicBezTo>
                  <a:cubicBezTo>
                    <a:pt x="3641" y="512"/>
                    <a:pt x="3631" y="508"/>
                    <a:pt x="3625" y="500"/>
                  </a:cubicBezTo>
                  <a:cubicBezTo>
                    <a:pt x="3618" y="492"/>
                    <a:pt x="3610" y="488"/>
                    <a:pt x="3606" y="477"/>
                  </a:cubicBezTo>
                  <a:cubicBezTo>
                    <a:pt x="3602" y="475"/>
                    <a:pt x="3597" y="474"/>
                    <a:pt x="3596" y="467"/>
                  </a:cubicBezTo>
                  <a:cubicBezTo>
                    <a:pt x="3592" y="468"/>
                    <a:pt x="3591" y="465"/>
                    <a:pt x="3591" y="461"/>
                  </a:cubicBezTo>
                  <a:cubicBezTo>
                    <a:pt x="3589" y="460"/>
                    <a:pt x="3587" y="458"/>
                    <a:pt x="3587" y="455"/>
                  </a:cubicBezTo>
                  <a:cubicBezTo>
                    <a:pt x="3582" y="454"/>
                    <a:pt x="3582" y="449"/>
                    <a:pt x="3577" y="449"/>
                  </a:cubicBezTo>
                  <a:cubicBezTo>
                    <a:pt x="3577" y="443"/>
                    <a:pt x="3570" y="445"/>
                    <a:pt x="3570" y="438"/>
                  </a:cubicBezTo>
                  <a:cubicBezTo>
                    <a:pt x="3564" y="433"/>
                    <a:pt x="3559" y="428"/>
                    <a:pt x="3554" y="422"/>
                  </a:cubicBezTo>
                  <a:cubicBezTo>
                    <a:pt x="3552" y="412"/>
                    <a:pt x="3542" y="412"/>
                    <a:pt x="3539" y="403"/>
                  </a:cubicBezTo>
                  <a:cubicBezTo>
                    <a:pt x="3535" y="402"/>
                    <a:pt x="3533" y="398"/>
                    <a:pt x="3532" y="393"/>
                  </a:cubicBezTo>
                  <a:cubicBezTo>
                    <a:pt x="3529" y="393"/>
                    <a:pt x="3528" y="391"/>
                    <a:pt x="3527" y="389"/>
                  </a:cubicBezTo>
                  <a:cubicBezTo>
                    <a:pt x="3527" y="386"/>
                    <a:pt x="3524" y="386"/>
                    <a:pt x="3527" y="385"/>
                  </a:cubicBezTo>
                  <a:cubicBezTo>
                    <a:pt x="3530" y="387"/>
                    <a:pt x="3532" y="390"/>
                    <a:pt x="3534" y="393"/>
                  </a:cubicBezTo>
                  <a:cubicBezTo>
                    <a:pt x="3534" y="399"/>
                    <a:pt x="3543" y="394"/>
                    <a:pt x="3541" y="401"/>
                  </a:cubicBezTo>
                  <a:cubicBezTo>
                    <a:pt x="3544" y="403"/>
                    <a:pt x="3546" y="407"/>
                    <a:pt x="3548" y="409"/>
                  </a:cubicBezTo>
                  <a:cubicBezTo>
                    <a:pt x="3549" y="412"/>
                    <a:pt x="3552" y="411"/>
                    <a:pt x="3553" y="413"/>
                  </a:cubicBezTo>
                  <a:cubicBezTo>
                    <a:pt x="3554" y="416"/>
                    <a:pt x="3556" y="417"/>
                    <a:pt x="3558" y="417"/>
                  </a:cubicBezTo>
                  <a:cubicBezTo>
                    <a:pt x="3567" y="430"/>
                    <a:pt x="3581" y="438"/>
                    <a:pt x="3589" y="452"/>
                  </a:cubicBezTo>
                  <a:cubicBezTo>
                    <a:pt x="3592" y="453"/>
                    <a:pt x="3594" y="455"/>
                    <a:pt x="3596" y="458"/>
                  </a:cubicBezTo>
                  <a:cubicBezTo>
                    <a:pt x="3598" y="461"/>
                    <a:pt x="3604" y="459"/>
                    <a:pt x="3603" y="465"/>
                  </a:cubicBezTo>
                  <a:cubicBezTo>
                    <a:pt x="3611" y="465"/>
                    <a:pt x="3610" y="476"/>
                    <a:pt x="3619" y="476"/>
                  </a:cubicBezTo>
                  <a:cubicBezTo>
                    <a:pt x="3621" y="483"/>
                    <a:pt x="3627" y="485"/>
                    <a:pt x="3631" y="491"/>
                  </a:cubicBezTo>
                  <a:cubicBezTo>
                    <a:pt x="3636" y="490"/>
                    <a:pt x="3630" y="501"/>
                    <a:pt x="3638" y="497"/>
                  </a:cubicBezTo>
                  <a:cubicBezTo>
                    <a:pt x="3640" y="500"/>
                    <a:pt x="3640" y="505"/>
                    <a:pt x="3645" y="505"/>
                  </a:cubicBezTo>
                  <a:cubicBezTo>
                    <a:pt x="3653" y="516"/>
                    <a:pt x="3661" y="526"/>
                    <a:pt x="3669" y="536"/>
                  </a:cubicBezTo>
                  <a:cubicBezTo>
                    <a:pt x="3679" y="545"/>
                    <a:pt x="3686" y="558"/>
                    <a:pt x="3695" y="567"/>
                  </a:cubicBezTo>
                  <a:cubicBezTo>
                    <a:pt x="3699" y="573"/>
                    <a:pt x="3701" y="579"/>
                    <a:pt x="3707" y="582"/>
                  </a:cubicBezTo>
                  <a:cubicBezTo>
                    <a:pt x="3710" y="588"/>
                    <a:pt x="3713" y="595"/>
                    <a:pt x="3719" y="598"/>
                  </a:cubicBezTo>
                  <a:cubicBezTo>
                    <a:pt x="3724" y="613"/>
                    <a:pt x="3736" y="620"/>
                    <a:pt x="3739" y="636"/>
                  </a:cubicBezTo>
                  <a:cubicBezTo>
                    <a:pt x="3745" y="639"/>
                    <a:pt x="3746" y="647"/>
                    <a:pt x="3749" y="653"/>
                  </a:cubicBezTo>
                  <a:cubicBezTo>
                    <a:pt x="3754" y="657"/>
                    <a:pt x="3756" y="665"/>
                    <a:pt x="3759" y="672"/>
                  </a:cubicBezTo>
                  <a:cubicBezTo>
                    <a:pt x="3761" y="674"/>
                    <a:pt x="3762" y="678"/>
                    <a:pt x="3762" y="683"/>
                  </a:cubicBezTo>
                  <a:cubicBezTo>
                    <a:pt x="3766" y="684"/>
                    <a:pt x="3763" y="693"/>
                    <a:pt x="3767" y="693"/>
                  </a:cubicBezTo>
                  <a:cubicBezTo>
                    <a:pt x="3769" y="696"/>
                    <a:pt x="3765" y="705"/>
                    <a:pt x="3770" y="704"/>
                  </a:cubicBezTo>
                  <a:cubicBezTo>
                    <a:pt x="3769" y="705"/>
                    <a:pt x="3766" y="715"/>
                    <a:pt x="3771" y="715"/>
                  </a:cubicBezTo>
                  <a:cubicBezTo>
                    <a:pt x="3776" y="703"/>
                    <a:pt x="3769" y="687"/>
                    <a:pt x="3768" y="674"/>
                  </a:cubicBezTo>
                  <a:cubicBezTo>
                    <a:pt x="3763" y="670"/>
                    <a:pt x="3763" y="659"/>
                    <a:pt x="3758" y="655"/>
                  </a:cubicBezTo>
                  <a:cubicBezTo>
                    <a:pt x="3755" y="647"/>
                    <a:pt x="3752" y="640"/>
                    <a:pt x="3748" y="634"/>
                  </a:cubicBezTo>
                  <a:cubicBezTo>
                    <a:pt x="3740" y="621"/>
                    <a:pt x="3734" y="607"/>
                    <a:pt x="3725" y="596"/>
                  </a:cubicBezTo>
                  <a:cubicBezTo>
                    <a:pt x="3722" y="590"/>
                    <a:pt x="3717" y="586"/>
                    <a:pt x="3713" y="579"/>
                  </a:cubicBezTo>
                  <a:cubicBezTo>
                    <a:pt x="3711" y="571"/>
                    <a:pt x="3704" y="568"/>
                    <a:pt x="3701" y="560"/>
                  </a:cubicBezTo>
                  <a:cubicBezTo>
                    <a:pt x="3691" y="550"/>
                    <a:pt x="3683" y="537"/>
                    <a:pt x="3673" y="527"/>
                  </a:cubicBezTo>
                  <a:cubicBezTo>
                    <a:pt x="3668" y="527"/>
                    <a:pt x="3671" y="520"/>
                    <a:pt x="3668" y="519"/>
                  </a:cubicBezTo>
                  <a:cubicBezTo>
                    <a:pt x="3664" y="517"/>
                    <a:pt x="3663" y="513"/>
                    <a:pt x="3660" y="511"/>
                  </a:cubicBezTo>
                  <a:cubicBezTo>
                    <a:pt x="3655" y="506"/>
                    <a:pt x="3651" y="499"/>
                    <a:pt x="3646" y="494"/>
                  </a:cubicBezTo>
                  <a:cubicBezTo>
                    <a:pt x="3638" y="483"/>
                    <a:pt x="3626" y="475"/>
                    <a:pt x="3618" y="463"/>
                  </a:cubicBezTo>
                  <a:cubicBezTo>
                    <a:pt x="3613" y="464"/>
                    <a:pt x="3615" y="457"/>
                    <a:pt x="3611" y="457"/>
                  </a:cubicBezTo>
                  <a:cubicBezTo>
                    <a:pt x="3607" y="456"/>
                    <a:pt x="3604" y="455"/>
                    <a:pt x="3604" y="449"/>
                  </a:cubicBezTo>
                  <a:cubicBezTo>
                    <a:pt x="3597" y="446"/>
                    <a:pt x="3593" y="439"/>
                    <a:pt x="3587" y="435"/>
                  </a:cubicBezTo>
                  <a:cubicBezTo>
                    <a:pt x="3583" y="429"/>
                    <a:pt x="3578" y="424"/>
                    <a:pt x="3573" y="419"/>
                  </a:cubicBezTo>
                  <a:cubicBezTo>
                    <a:pt x="3568" y="413"/>
                    <a:pt x="3561" y="410"/>
                    <a:pt x="3557" y="404"/>
                  </a:cubicBezTo>
                  <a:cubicBezTo>
                    <a:pt x="3544" y="388"/>
                    <a:pt x="3531" y="373"/>
                    <a:pt x="3516" y="359"/>
                  </a:cubicBezTo>
                  <a:cubicBezTo>
                    <a:pt x="3508" y="345"/>
                    <a:pt x="3497" y="335"/>
                    <a:pt x="3488" y="322"/>
                  </a:cubicBezTo>
                  <a:cubicBezTo>
                    <a:pt x="3487" y="318"/>
                    <a:pt x="3486" y="316"/>
                    <a:pt x="3483" y="316"/>
                  </a:cubicBezTo>
                  <a:cubicBezTo>
                    <a:pt x="3482" y="312"/>
                    <a:pt x="3483" y="307"/>
                    <a:pt x="3480" y="307"/>
                  </a:cubicBezTo>
                  <a:cubicBezTo>
                    <a:pt x="3479" y="300"/>
                    <a:pt x="3473" y="299"/>
                    <a:pt x="3474" y="290"/>
                  </a:cubicBezTo>
                  <a:cubicBezTo>
                    <a:pt x="3480" y="292"/>
                    <a:pt x="3482" y="298"/>
                    <a:pt x="3486" y="302"/>
                  </a:cubicBezTo>
                  <a:cubicBezTo>
                    <a:pt x="3491" y="306"/>
                    <a:pt x="3495" y="310"/>
                    <a:pt x="3498" y="315"/>
                  </a:cubicBezTo>
                  <a:cubicBezTo>
                    <a:pt x="3504" y="316"/>
                    <a:pt x="3505" y="324"/>
                    <a:pt x="3510" y="327"/>
                  </a:cubicBezTo>
                  <a:cubicBezTo>
                    <a:pt x="3513" y="332"/>
                    <a:pt x="3518" y="334"/>
                    <a:pt x="3520" y="341"/>
                  </a:cubicBezTo>
                  <a:cubicBezTo>
                    <a:pt x="3528" y="347"/>
                    <a:pt x="3536" y="354"/>
                    <a:pt x="3543" y="362"/>
                  </a:cubicBezTo>
                  <a:cubicBezTo>
                    <a:pt x="3548" y="364"/>
                    <a:pt x="3551" y="367"/>
                    <a:pt x="3554" y="372"/>
                  </a:cubicBezTo>
                  <a:cubicBezTo>
                    <a:pt x="3558" y="376"/>
                    <a:pt x="3566" y="374"/>
                    <a:pt x="3566" y="382"/>
                  </a:cubicBezTo>
                  <a:cubicBezTo>
                    <a:pt x="3574" y="381"/>
                    <a:pt x="3571" y="392"/>
                    <a:pt x="3580" y="390"/>
                  </a:cubicBezTo>
                  <a:cubicBezTo>
                    <a:pt x="3581" y="392"/>
                    <a:pt x="3582" y="394"/>
                    <a:pt x="3585" y="396"/>
                  </a:cubicBezTo>
                  <a:cubicBezTo>
                    <a:pt x="3588" y="396"/>
                    <a:pt x="3587" y="401"/>
                    <a:pt x="3591" y="400"/>
                  </a:cubicBezTo>
                  <a:cubicBezTo>
                    <a:pt x="3598" y="407"/>
                    <a:pt x="3606" y="414"/>
                    <a:pt x="3615" y="420"/>
                  </a:cubicBezTo>
                  <a:cubicBezTo>
                    <a:pt x="3616" y="427"/>
                    <a:pt x="3623" y="428"/>
                    <a:pt x="3624" y="435"/>
                  </a:cubicBezTo>
                  <a:cubicBezTo>
                    <a:pt x="3630" y="436"/>
                    <a:pt x="3632" y="443"/>
                    <a:pt x="3638" y="445"/>
                  </a:cubicBezTo>
                  <a:cubicBezTo>
                    <a:pt x="3642" y="449"/>
                    <a:pt x="3647" y="454"/>
                    <a:pt x="3650" y="457"/>
                  </a:cubicBezTo>
                  <a:cubicBezTo>
                    <a:pt x="3655" y="461"/>
                    <a:pt x="3658" y="467"/>
                    <a:pt x="3664" y="469"/>
                  </a:cubicBezTo>
                  <a:cubicBezTo>
                    <a:pt x="3665" y="476"/>
                    <a:pt x="3672" y="477"/>
                    <a:pt x="3674" y="484"/>
                  </a:cubicBezTo>
                  <a:cubicBezTo>
                    <a:pt x="3680" y="486"/>
                    <a:pt x="3682" y="493"/>
                    <a:pt x="3686" y="498"/>
                  </a:cubicBezTo>
                  <a:cubicBezTo>
                    <a:pt x="3695" y="506"/>
                    <a:pt x="3703" y="514"/>
                    <a:pt x="3709" y="525"/>
                  </a:cubicBezTo>
                  <a:cubicBezTo>
                    <a:pt x="3715" y="527"/>
                    <a:pt x="3716" y="534"/>
                    <a:pt x="3721" y="537"/>
                  </a:cubicBezTo>
                  <a:cubicBezTo>
                    <a:pt x="3724" y="544"/>
                    <a:pt x="3729" y="547"/>
                    <a:pt x="3731" y="554"/>
                  </a:cubicBezTo>
                  <a:cubicBezTo>
                    <a:pt x="3741" y="561"/>
                    <a:pt x="3746" y="573"/>
                    <a:pt x="3753" y="583"/>
                  </a:cubicBezTo>
                  <a:cubicBezTo>
                    <a:pt x="3757" y="587"/>
                    <a:pt x="3759" y="594"/>
                    <a:pt x="3763" y="598"/>
                  </a:cubicBezTo>
                  <a:cubicBezTo>
                    <a:pt x="3765" y="605"/>
                    <a:pt x="3771" y="607"/>
                    <a:pt x="3773" y="614"/>
                  </a:cubicBezTo>
                  <a:cubicBezTo>
                    <a:pt x="3779" y="625"/>
                    <a:pt x="3785" y="637"/>
                    <a:pt x="3790" y="648"/>
                  </a:cubicBezTo>
                  <a:cubicBezTo>
                    <a:pt x="3791" y="651"/>
                    <a:pt x="3790" y="656"/>
                    <a:pt x="3793" y="657"/>
                  </a:cubicBezTo>
                  <a:cubicBezTo>
                    <a:pt x="3793" y="649"/>
                    <a:pt x="3792" y="642"/>
                    <a:pt x="3790" y="637"/>
                  </a:cubicBezTo>
                  <a:cubicBezTo>
                    <a:pt x="3788" y="631"/>
                    <a:pt x="3781" y="631"/>
                    <a:pt x="3782" y="622"/>
                  </a:cubicBezTo>
                  <a:cubicBezTo>
                    <a:pt x="3781" y="616"/>
                    <a:pt x="3778" y="612"/>
                    <a:pt x="3774" y="608"/>
                  </a:cubicBezTo>
                  <a:cubicBezTo>
                    <a:pt x="3772" y="601"/>
                    <a:pt x="3770" y="595"/>
                    <a:pt x="3765" y="593"/>
                  </a:cubicBezTo>
                  <a:cubicBezTo>
                    <a:pt x="3764" y="586"/>
                    <a:pt x="3761" y="582"/>
                    <a:pt x="3757" y="578"/>
                  </a:cubicBezTo>
                  <a:cubicBezTo>
                    <a:pt x="3755" y="572"/>
                    <a:pt x="3753" y="566"/>
                    <a:pt x="3747" y="564"/>
                  </a:cubicBezTo>
                  <a:cubicBezTo>
                    <a:pt x="3747" y="556"/>
                    <a:pt x="3740" y="557"/>
                    <a:pt x="3740" y="549"/>
                  </a:cubicBezTo>
                  <a:cubicBezTo>
                    <a:pt x="3734" y="546"/>
                    <a:pt x="3734" y="538"/>
                    <a:pt x="3728" y="537"/>
                  </a:cubicBezTo>
                  <a:cubicBezTo>
                    <a:pt x="3728" y="528"/>
                    <a:pt x="3719" y="532"/>
                    <a:pt x="3720" y="522"/>
                  </a:cubicBezTo>
                  <a:cubicBezTo>
                    <a:pt x="3716" y="518"/>
                    <a:pt x="3713" y="513"/>
                    <a:pt x="3708" y="510"/>
                  </a:cubicBezTo>
                  <a:cubicBezTo>
                    <a:pt x="3703" y="500"/>
                    <a:pt x="3693" y="495"/>
                    <a:pt x="3689" y="482"/>
                  </a:cubicBezTo>
                  <a:cubicBezTo>
                    <a:pt x="3680" y="476"/>
                    <a:pt x="3674" y="467"/>
                    <a:pt x="3666" y="460"/>
                  </a:cubicBezTo>
                  <a:cubicBezTo>
                    <a:pt x="3663" y="455"/>
                    <a:pt x="3658" y="453"/>
                    <a:pt x="3656" y="448"/>
                  </a:cubicBezTo>
                  <a:cubicBezTo>
                    <a:pt x="3653" y="447"/>
                    <a:pt x="3652" y="444"/>
                    <a:pt x="3649" y="444"/>
                  </a:cubicBezTo>
                  <a:cubicBezTo>
                    <a:pt x="3645" y="444"/>
                    <a:pt x="3647" y="437"/>
                    <a:pt x="3642" y="438"/>
                  </a:cubicBezTo>
                  <a:cubicBezTo>
                    <a:pt x="3639" y="433"/>
                    <a:pt x="3635" y="430"/>
                    <a:pt x="3631" y="428"/>
                  </a:cubicBezTo>
                  <a:cubicBezTo>
                    <a:pt x="3630" y="420"/>
                    <a:pt x="3624" y="418"/>
                    <a:pt x="3619" y="415"/>
                  </a:cubicBezTo>
                  <a:cubicBezTo>
                    <a:pt x="3618" y="408"/>
                    <a:pt x="3610" y="409"/>
                    <a:pt x="3609" y="403"/>
                  </a:cubicBezTo>
                  <a:cubicBezTo>
                    <a:pt x="3606" y="403"/>
                    <a:pt x="3605" y="400"/>
                    <a:pt x="3602" y="399"/>
                  </a:cubicBezTo>
                  <a:cubicBezTo>
                    <a:pt x="3603" y="394"/>
                    <a:pt x="3596" y="397"/>
                    <a:pt x="3595" y="393"/>
                  </a:cubicBezTo>
                  <a:cubicBezTo>
                    <a:pt x="3587" y="386"/>
                    <a:pt x="3579" y="379"/>
                    <a:pt x="3570" y="373"/>
                  </a:cubicBezTo>
                  <a:cubicBezTo>
                    <a:pt x="3568" y="367"/>
                    <a:pt x="3560" y="369"/>
                    <a:pt x="3558" y="363"/>
                  </a:cubicBezTo>
                  <a:cubicBezTo>
                    <a:pt x="3554" y="359"/>
                    <a:pt x="3548" y="357"/>
                    <a:pt x="3546" y="350"/>
                  </a:cubicBezTo>
                  <a:cubicBezTo>
                    <a:pt x="3528" y="339"/>
                    <a:pt x="3517" y="319"/>
                    <a:pt x="3502" y="303"/>
                  </a:cubicBezTo>
                  <a:cubicBezTo>
                    <a:pt x="3494" y="295"/>
                    <a:pt x="3486" y="288"/>
                    <a:pt x="3480" y="279"/>
                  </a:cubicBezTo>
                  <a:cubicBezTo>
                    <a:pt x="3476" y="276"/>
                    <a:pt x="3474" y="270"/>
                    <a:pt x="3471" y="266"/>
                  </a:cubicBezTo>
                  <a:cubicBezTo>
                    <a:pt x="3469" y="260"/>
                    <a:pt x="3462" y="259"/>
                    <a:pt x="3463" y="249"/>
                  </a:cubicBezTo>
                  <a:cubicBezTo>
                    <a:pt x="3472" y="259"/>
                    <a:pt x="3480" y="269"/>
                    <a:pt x="3487" y="280"/>
                  </a:cubicBezTo>
                  <a:cubicBezTo>
                    <a:pt x="3507" y="298"/>
                    <a:pt x="3528" y="312"/>
                    <a:pt x="3547" y="331"/>
                  </a:cubicBezTo>
                  <a:cubicBezTo>
                    <a:pt x="3561" y="334"/>
                    <a:pt x="3568" y="347"/>
                    <a:pt x="3581" y="350"/>
                  </a:cubicBezTo>
                  <a:cubicBezTo>
                    <a:pt x="3581" y="355"/>
                    <a:pt x="3584" y="357"/>
                    <a:pt x="3588" y="356"/>
                  </a:cubicBezTo>
                  <a:cubicBezTo>
                    <a:pt x="3587" y="363"/>
                    <a:pt x="3594" y="360"/>
                    <a:pt x="3595" y="364"/>
                  </a:cubicBezTo>
                  <a:cubicBezTo>
                    <a:pt x="3597" y="367"/>
                    <a:pt x="3600" y="368"/>
                    <a:pt x="3604" y="368"/>
                  </a:cubicBezTo>
                  <a:cubicBezTo>
                    <a:pt x="3607" y="371"/>
                    <a:pt x="3608" y="375"/>
                    <a:pt x="3614" y="374"/>
                  </a:cubicBezTo>
                  <a:cubicBezTo>
                    <a:pt x="3614" y="382"/>
                    <a:pt x="3623" y="379"/>
                    <a:pt x="3623" y="387"/>
                  </a:cubicBezTo>
                  <a:cubicBezTo>
                    <a:pt x="3627" y="391"/>
                    <a:pt x="3635" y="390"/>
                    <a:pt x="3635" y="399"/>
                  </a:cubicBezTo>
                  <a:cubicBezTo>
                    <a:pt x="3644" y="397"/>
                    <a:pt x="3643" y="407"/>
                    <a:pt x="3651" y="406"/>
                  </a:cubicBezTo>
                  <a:cubicBezTo>
                    <a:pt x="3655" y="410"/>
                    <a:pt x="3657" y="417"/>
                    <a:pt x="3663" y="419"/>
                  </a:cubicBezTo>
                  <a:cubicBezTo>
                    <a:pt x="3666" y="419"/>
                    <a:pt x="3666" y="423"/>
                    <a:pt x="3668" y="425"/>
                  </a:cubicBezTo>
                  <a:cubicBezTo>
                    <a:pt x="3671" y="425"/>
                    <a:pt x="3673" y="426"/>
                    <a:pt x="3674" y="429"/>
                  </a:cubicBezTo>
                  <a:cubicBezTo>
                    <a:pt x="3679" y="432"/>
                    <a:pt x="3682" y="438"/>
                    <a:pt x="3686" y="441"/>
                  </a:cubicBezTo>
                  <a:cubicBezTo>
                    <a:pt x="3691" y="445"/>
                    <a:pt x="3695" y="449"/>
                    <a:pt x="3698" y="453"/>
                  </a:cubicBezTo>
                  <a:cubicBezTo>
                    <a:pt x="3702" y="457"/>
                    <a:pt x="3707" y="461"/>
                    <a:pt x="3710" y="466"/>
                  </a:cubicBezTo>
                  <a:cubicBezTo>
                    <a:pt x="3719" y="472"/>
                    <a:pt x="3724" y="482"/>
                    <a:pt x="3733" y="488"/>
                  </a:cubicBezTo>
                  <a:cubicBezTo>
                    <a:pt x="3740" y="498"/>
                    <a:pt x="3746" y="508"/>
                    <a:pt x="3755" y="515"/>
                  </a:cubicBezTo>
                  <a:cubicBezTo>
                    <a:pt x="3755" y="519"/>
                    <a:pt x="3757" y="520"/>
                    <a:pt x="3760" y="521"/>
                  </a:cubicBezTo>
                  <a:cubicBezTo>
                    <a:pt x="3760" y="525"/>
                    <a:pt x="3761" y="528"/>
                    <a:pt x="3764" y="530"/>
                  </a:cubicBezTo>
                  <a:cubicBezTo>
                    <a:pt x="3767" y="536"/>
                    <a:pt x="3770" y="540"/>
                    <a:pt x="3774" y="544"/>
                  </a:cubicBezTo>
                  <a:cubicBezTo>
                    <a:pt x="3775" y="552"/>
                    <a:pt x="3783" y="552"/>
                    <a:pt x="3784" y="559"/>
                  </a:cubicBezTo>
                  <a:cubicBezTo>
                    <a:pt x="3786" y="565"/>
                    <a:pt x="3791" y="568"/>
                    <a:pt x="3794" y="573"/>
                  </a:cubicBezTo>
                  <a:cubicBezTo>
                    <a:pt x="3797" y="578"/>
                    <a:pt x="3798" y="584"/>
                    <a:pt x="3801" y="588"/>
                  </a:cubicBezTo>
                  <a:cubicBezTo>
                    <a:pt x="3802" y="592"/>
                    <a:pt x="3803" y="594"/>
                    <a:pt x="3806" y="594"/>
                  </a:cubicBezTo>
                  <a:cubicBezTo>
                    <a:pt x="3807" y="598"/>
                    <a:pt x="3805" y="605"/>
                    <a:pt x="3811" y="603"/>
                  </a:cubicBezTo>
                  <a:cubicBezTo>
                    <a:pt x="3810" y="597"/>
                    <a:pt x="3809" y="591"/>
                    <a:pt x="3806" y="588"/>
                  </a:cubicBezTo>
                  <a:cubicBezTo>
                    <a:pt x="3803" y="583"/>
                    <a:pt x="3803" y="576"/>
                    <a:pt x="3798" y="573"/>
                  </a:cubicBezTo>
                  <a:cubicBezTo>
                    <a:pt x="3794" y="563"/>
                    <a:pt x="3789" y="554"/>
                    <a:pt x="3781" y="548"/>
                  </a:cubicBezTo>
                  <a:cubicBezTo>
                    <a:pt x="3779" y="536"/>
                    <a:pt x="3770" y="532"/>
                    <a:pt x="3766" y="521"/>
                  </a:cubicBezTo>
                  <a:cubicBezTo>
                    <a:pt x="3759" y="513"/>
                    <a:pt x="3754" y="504"/>
                    <a:pt x="3747" y="496"/>
                  </a:cubicBezTo>
                  <a:cubicBezTo>
                    <a:pt x="3742" y="487"/>
                    <a:pt x="3733" y="482"/>
                    <a:pt x="3730" y="471"/>
                  </a:cubicBezTo>
                  <a:cubicBezTo>
                    <a:pt x="3724" y="470"/>
                    <a:pt x="3721" y="465"/>
                    <a:pt x="3718" y="461"/>
                  </a:cubicBezTo>
                  <a:cubicBezTo>
                    <a:pt x="3718" y="457"/>
                    <a:pt x="3712" y="459"/>
                    <a:pt x="3713" y="455"/>
                  </a:cubicBezTo>
                  <a:cubicBezTo>
                    <a:pt x="3710" y="454"/>
                    <a:pt x="3709" y="451"/>
                    <a:pt x="3706" y="451"/>
                  </a:cubicBezTo>
                  <a:cubicBezTo>
                    <a:pt x="3703" y="440"/>
                    <a:pt x="3693" y="437"/>
                    <a:pt x="3687" y="428"/>
                  </a:cubicBezTo>
                  <a:cubicBezTo>
                    <a:pt x="3682" y="427"/>
                    <a:pt x="3680" y="421"/>
                    <a:pt x="3676" y="418"/>
                  </a:cubicBezTo>
                  <a:cubicBezTo>
                    <a:pt x="3675" y="414"/>
                    <a:pt x="3670" y="417"/>
                    <a:pt x="3671" y="412"/>
                  </a:cubicBezTo>
                  <a:cubicBezTo>
                    <a:pt x="3667" y="412"/>
                    <a:pt x="3665" y="410"/>
                    <a:pt x="3664" y="408"/>
                  </a:cubicBezTo>
                  <a:cubicBezTo>
                    <a:pt x="3660" y="405"/>
                    <a:pt x="3655" y="404"/>
                    <a:pt x="3655" y="397"/>
                  </a:cubicBezTo>
                  <a:cubicBezTo>
                    <a:pt x="3647" y="398"/>
                    <a:pt x="3647" y="390"/>
                    <a:pt x="3643" y="387"/>
                  </a:cubicBezTo>
                  <a:cubicBezTo>
                    <a:pt x="3637" y="386"/>
                    <a:pt x="3635" y="381"/>
                    <a:pt x="3631" y="377"/>
                  </a:cubicBezTo>
                  <a:cubicBezTo>
                    <a:pt x="3624" y="378"/>
                    <a:pt x="3624" y="370"/>
                    <a:pt x="3618" y="369"/>
                  </a:cubicBezTo>
                  <a:cubicBezTo>
                    <a:pt x="3617" y="367"/>
                    <a:pt x="3615" y="366"/>
                    <a:pt x="3613" y="365"/>
                  </a:cubicBezTo>
                  <a:cubicBezTo>
                    <a:pt x="3610" y="365"/>
                    <a:pt x="3611" y="360"/>
                    <a:pt x="3606" y="362"/>
                  </a:cubicBezTo>
                  <a:cubicBezTo>
                    <a:pt x="3604" y="356"/>
                    <a:pt x="3600" y="353"/>
                    <a:pt x="3595" y="351"/>
                  </a:cubicBezTo>
                  <a:cubicBezTo>
                    <a:pt x="3595" y="349"/>
                    <a:pt x="3591" y="351"/>
                    <a:pt x="3590" y="350"/>
                  </a:cubicBezTo>
                  <a:cubicBezTo>
                    <a:pt x="3589" y="349"/>
                    <a:pt x="3590" y="346"/>
                    <a:pt x="3590" y="345"/>
                  </a:cubicBezTo>
                  <a:cubicBezTo>
                    <a:pt x="3588" y="343"/>
                    <a:pt x="3585" y="343"/>
                    <a:pt x="3583" y="341"/>
                  </a:cubicBezTo>
                  <a:cubicBezTo>
                    <a:pt x="3579" y="338"/>
                    <a:pt x="3573" y="337"/>
                    <a:pt x="3571" y="331"/>
                  </a:cubicBezTo>
                  <a:cubicBezTo>
                    <a:pt x="3565" y="332"/>
                    <a:pt x="3562" y="328"/>
                    <a:pt x="3560" y="323"/>
                  </a:cubicBezTo>
                  <a:cubicBezTo>
                    <a:pt x="3552" y="324"/>
                    <a:pt x="3552" y="316"/>
                    <a:pt x="3546" y="315"/>
                  </a:cubicBezTo>
                  <a:cubicBezTo>
                    <a:pt x="3542" y="312"/>
                    <a:pt x="3536" y="312"/>
                    <a:pt x="3535" y="305"/>
                  </a:cubicBezTo>
                  <a:cubicBezTo>
                    <a:pt x="3531" y="302"/>
                    <a:pt x="3524" y="302"/>
                    <a:pt x="3523" y="295"/>
                  </a:cubicBezTo>
                  <a:cubicBezTo>
                    <a:pt x="3518" y="293"/>
                    <a:pt x="3513" y="292"/>
                    <a:pt x="3511" y="287"/>
                  </a:cubicBezTo>
                  <a:cubicBezTo>
                    <a:pt x="3508" y="284"/>
                    <a:pt x="3502" y="283"/>
                    <a:pt x="3500" y="277"/>
                  </a:cubicBezTo>
                  <a:cubicBezTo>
                    <a:pt x="3492" y="270"/>
                    <a:pt x="3485" y="262"/>
                    <a:pt x="3478" y="255"/>
                  </a:cubicBezTo>
                  <a:cubicBezTo>
                    <a:pt x="3473" y="249"/>
                    <a:pt x="3471" y="239"/>
                    <a:pt x="3464" y="236"/>
                  </a:cubicBezTo>
                  <a:cubicBezTo>
                    <a:pt x="3461" y="227"/>
                    <a:pt x="3453" y="225"/>
                    <a:pt x="3454" y="213"/>
                  </a:cubicBezTo>
                  <a:cubicBezTo>
                    <a:pt x="3459" y="214"/>
                    <a:pt x="3457" y="223"/>
                    <a:pt x="3463" y="223"/>
                  </a:cubicBezTo>
                  <a:cubicBezTo>
                    <a:pt x="3464" y="229"/>
                    <a:pt x="3471" y="229"/>
                    <a:pt x="3475" y="233"/>
                  </a:cubicBezTo>
                  <a:cubicBezTo>
                    <a:pt x="3479" y="236"/>
                    <a:pt x="3478" y="243"/>
                    <a:pt x="3484" y="243"/>
                  </a:cubicBezTo>
                  <a:cubicBezTo>
                    <a:pt x="3487" y="248"/>
                    <a:pt x="3492" y="250"/>
                    <a:pt x="3494" y="256"/>
                  </a:cubicBezTo>
                  <a:cubicBezTo>
                    <a:pt x="3498" y="257"/>
                    <a:pt x="3501" y="260"/>
                    <a:pt x="3505" y="262"/>
                  </a:cubicBezTo>
                  <a:cubicBezTo>
                    <a:pt x="3506" y="267"/>
                    <a:pt x="3512" y="266"/>
                    <a:pt x="3515" y="270"/>
                  </a:cubicBezTo>
                  <a:cubicBezTo>
                    <a:pt x="3517" y="270"/>
                    <a:pt x="3518" y="272"/>
                    <a:pt x="3519" y="274"/>
                  </a:cubicBezTo>
                  <a:cubicBezTo>
                    <a:pt x="3519" y="277"/>
                    <a:pt x="3523" y="275"/>
                    <a:pt x="3524" y="278"/>
                  </a:cubicBezTo>
                  <a:cubicBezTo>
                    <a:pt x="3528" y="279"/>
                    <a:pt x="3531" y="282"/>
                    <a:pt x="3533" y="286"/>
                  </a:cubicBezTo>
                  <a:cubicBezTo>
                    <a:pt x="3543" y="286"/>
                    <a:pt x="3547" y="294"/>
                    <a:pt x="3556" y="295"/>
                  </a:cubicBezTo>
                  <a:cubicBezTo>
                    <a:pt x="3556" y="301"/>
                    <a:pt x="3562" y="300"/>
                    <a:pt x="3565" y="303"/>
                  </a:cubicBezTo>
                  <a:cubicBezTo>
                    <a:pt x="3569" y="305"/>
                    <a:pt x="3572" y="308"/>
                    <a:pt x="3576" y="309"/>
                  </a:cubicBezTo>
                  <a:cubicBezTo>
                    <a:pt x="3576" y="311"/>
                    <a:pt x="3577" y="310"/>
                    <a:pt x="3579" y="311"/>
                  </a:cubicBezTo>
                  <a:cubicBezTo>
                    <a:pt x="3580" y="312"/>
                    <a:pt x="3580" y="313"/>
                    <a:pt x="3581" y="313"/>
                  </a:cubicBezTo>
                  <a:cubicBezTo>
                    <a:pt x="3583" y="314"/>
                    <a:pt x="3586" y="313"/>
                    <a:pt x="3588" y="315"/>
                  </a:cubicBezTo>
                  <a:cubicBezTo>
                    <a:pt x="3591" y="317"/>
                    <a:pt x="3593" y="321"/>
                    <a:pt x="3597" y="323"/>
                  </a:cubicBezTo>
                  <a:cubicBezTo>
                    <a:pt x="3601" y="325"/>
                    <a:pt x="3604" y="326"/>
                    <a:pt x="3608" y="329"/>
                  </a:cubicBezTo>
                  <a:cubicBezTo>
                    <a:pt x="3612" y="330"/>
                    <a:pt x="3615" y="335"/>
                    <a:pt x="3620" y="334"/>
                  </a:cubicBezTo>
                  <a:cubicBezTo>
                    <a:pt x="3626" y="339"/>
                    <a:pt x="3632" y="345"/>
                    <a:pt x="3642" y="346"/>
                  </a:cubicBezTo>
                  <a:cubicBezTo>
                    <a:pt x="3643" y="351"/>
                    <a:pt x="3649" y="350"/>
                    <a:pt x="3652" y="354"/>
                  </a:cubicBezTo>
                  <a:cubicBezTo>
                    <a:pt x="3654" y="354"/>
                    <a:pt x="3657" y="354"/>
                    <a:pt x="3656" y="358"/>
                  </a:cubicBezTo>
                  <a:cubicBezTo>
                    <a:pt x="3659" y="358"/>
                    <a:pt x="3662" y="357"/>
                    <a:pt x="3663" y="360"/>
                  </a:cubicBezTo>
                  <a:cubicBezTo>
                    <a:pt x="3678" y="367"/>
                    <a:pt x="3693" y="375"/>
                    <a:pt x="3708" y="383"/>
                  </a:cubicBezTo>
                  <a:cubicBezTo>
                    <a:pt x="3715" y="388"/>
                    <a:pt x="3721" y="393"/>
                    <a:pt x="3731" y="394"/>
                  </a:cubicBezTo>
                  <a:cubicBezTo>
                    <a:pt x="3735" y="402"/>
                    <a:pt x="3746" y="402"/>
                    <a:pt x="3750" y="410"/>
                  </a:cubicBezTo>
                  <a:cubicBezTo>
                    <a:pt x="3760" y="411"/>
                    <a:pt x="3762" y="421"/>
                    <a:pt x="3770" y="424"/>
                  </a:cubicBezTo>
                  <a:cubicBezTo>
                    <a:pt x="3776" y="431"/>
                    <a:pt x="3782" y="436"/>
                    <a:pt x="3789" y="440"/>
                  </a:cubicBezTo>
                  <a:cubicBezTo>
                    <a:pt x="3794" y="447"/>
                    <a:pt x="3800" y="452"/>
                    <a:pt x="3807" y="457"/>
                  </a:cubicBezTo>
                  <a:cubicBezTo>
                    <a:pt x="3809" y="461"/>
                    <a:pt x="3812" y="463"/>
                    <a:pt x="3815" y="467"/>
                  </a:cubicBezTo>
                  <a:cubicBezTo>
                    <a:pt x="3821" y="466"/>
                    <a:pt x="3821" y="473"/>
                    <a:pt x="3824" y="475"/>
                  </a:cubicBezTo>
                  <a:cubicBezTo>
                    <a:pt x="3828" y="477"/>
                    <a:pt x="3830" y="481"/>
                    <a:pt x="3833" y="483"/>
                  </a:cubicBezTo>
                  <a:cubicBezTo>
                    <a:pt x="3834" y="487"/>
                    <a:pt x="3838" y="487"/>
                    <a:pt x="3840" y="490"/>
                  </a:cubicBezTo>
                  <a:cubicBezTo>
                    <a:pt x="3840" y="485"/>
                    <a:pt x="3840" y="485"/>
                    <a:pt x="3840" y="485"/>
                  </a:cubicBezTo>
                  <a:cubicBezTo>
                    <a:pt x="3840" y="485"/>
                    <a:pt x="3840" y="485"/>
                    <a:pt x="3840" y="485"/>
                  </a:cubicBezTo>
                  <a:cubicBezTo>
                    <a:pt x="3834" y="475"/>
                    <a:pt x="3825" y="469"/>
                    <a:pt x="3819" y="460"/>
                  </a:cubicBezTo>
                  <a:cubicBezTo>
                    <a:pt x="3814" y="457"/>
                    <a:pt x="3813" y="452"/>
                    <a:pt x="3807" y="450"/>
                  </a:cubicBezTo>
                  <a:cubicBezTo>
                    <a:pt x="3804" y="445"/>
                    <a:pt x="3799" y="442"/>
                    <a:pt x="3795" y="438"/>
                  </a:cubicBezTo>
                  <a:cubicBezTo>
                    <a:pt x="3792" y="438"/>
                    <a:pt x="3793" y="432"/>
                    <a:pt x="3788" y="434"/>
                  </a:cubicBezTo>
                  <a:cubicBezTo>
                    <a:pt x="3788" y="430"/>
                    <a:pt x="3786" y="429"/>
                    <a:pt x="3784" y="428"/>
                  </a:cubicBezTo>
                  <a:cubicBezTo>
                    <a:pt x="3781" y="422"/>
                    <a:pt x="3774" y="421"/>
                    <a:pt x="3772" y="415"/>
                  </a:cubicBezTo>
                  <a:cubicBezTo>
                    <a:pt x="3769" y="415"/>
                    <a:pt x="3767" y="413"/>
                    <a:pt x="3767" y="409"/>
                  </a:cubicBezTo>
                  <a:cubicBezTo>
                    <a:pt x="3763" y="410"/>
                    <a:pt x="3760" y="409"/>
                    <a:pt x="3758" y="408"/>
                  </a:cubicBezTo>
                  <a:cubicBezTo>
                    <a:pt x="3755" y="402"/>
                    <a:pt x="3751" y="398"/>
                    <a:pt x="3744" y="398"/>
                  </a:cubicBezTo>
                  <a:cubicBezTo>
                    <a:pt x="3741" y="393"/>
                    <a:pt x="3737" y="390"/>
                    <a:pt x="3733" y="388"/>
                  </a:cubicBezTo>
                  <a:cubicBezTo>
                    <a:pt x="3726" y="387"/>
                    <a:pt x="3724" y="380"/>
                    <a:pt x="3717" y="380"/>
                  </a:cubicBezTo>
                  <a:cubicBezTo>
                    <a:pt x="3710" y="372"/>
                    <a:pt x="3698" y="369"/>
                    <a:pt x="3689" y="362"/>
                  </a:cubicBezTo>
                  <a:cubicBezTo>
                    <a:pt x="3678" y="358"/>
                    <a:pt x="3671" y="350"/>
                    <a:pt x="3658" y="349"/>
                  </a:cubicBezTo>
                  <a:cubicBezTo>
                    <a:pt x="3657" y="341"/>
                    <a:pt x="3645" y="345"/>
                    <a:pt x="3644" y="337"/>
                  </a:cubicBezTo>
                  <a:cubicBezTo>
                    <a:pt x="3636" y="336"/>
                    <a:pt x="3633" y="330"/>
                    <a:pt x="3626" y="327"/>
                  </a:cubicBezTo>
                  <a:cubicBezTo>
                    <a:pt x="3620" y="324"/>
                    <a:pt x="3616" y="320"/>
                    <a:pt x="3610" y="318"/>
                  </a:cubicBezTo>
                  <a:cubicBezTo>
                    <a:pt x="3606" y="317"/>
                    <a:pt x="3604" y="315"/>
                    <a:pt x="3601" y="314"/>
                  </a:cubicBezTo>
                  <a:cubicBezTo>
                    <a:pt x="3601" y="308"/>
                    <a:pt x="3592" y="313"/>
                    <a:pt x="3594" y="306"/>
                  </a:cubicBezTo>
                  <a:cubicBezTo>
                    <a:pt x="3586" y="305"/>
                    <a:pt x="3581" y="301"/>
                    <a:pt x="3576" y="298"/>
                  </a:cubicBezTo>
                  <a:cubicBezTo>
                    <a:pt x="3571" y="299"/>
                    <a:pt x="3573" y="292"/>
                    <a:pt x="3569" y="292"/>
                  </a:cubicBezTo>
                  <a:cubicBezTo>
                    <a:pt x="3563" y="293"/>
                    <a:pt x="3561" y="289"/>
                    <a:pt x="3559" y="286"/>
                  </a:cubicBezTo>
                  <a:cubicBezTo>
                    <a:pt x="3551" y="286"/>
                    <a:pt x="3550" y="278"/>
                    <a:pt x="3543" y="276"/>
                  </a:cubicBezTo>
                  <a:cubicBezTo>
                    <a:pt x="3541" y="274"/>
                    <a:pt x="3535" y="276"/>
                    <a:pt x="3536" y="270"/>
                  </a:cubicBezTo>
                  <a:cubicBezTo>
                    <a:pt x="3531" y="271"/>
                    <a:pt x="3529" y="267"/>
                    <a:pt x="3525" y="267"/>
                  </a:cubicBezTo>
                  <a:cubicBezTo>
                    <a:pt x="3518" y="256"/>
                    <a:pt x="3508" y="251"/>
                    <a:pt x="3497" y="245"/>
                  </a:cubicBezTo>
                  <a:cubicBezTo>
                    <a:pt x="3495" y="239"/>
                    <a:pt x="3491" y="235"/>
                    <a:pt x="3486" y="232"/>
                  </a:cubicBezTo>
                  <a:cubicBezTo>
                    <a:pt x="3487" y="226"/>
                    <a:pt x="3481" y="228"/>
                    <a:pt x="3479" y="226"/>
                  </a:cubicBezTo>
                  <a:cubicBezTo>
                    <a:pt x="3480" y="220"/>
                    <a:pt x="3474" y="222"/>
                    <a:pt x="3472" y="220"/>
                  </a:cubicBezTo>
                  <a:cubicBezTo>
                    <a:pt x="3474" y="213"/>
                    <a:pt x="3465" y="219"/>
                    <a:pt x="3467" y="212"/>
                  </a:cubicBezTo>
                  <a:cubicBezTo>
                    <a:pt x="3462" y="213"/>
                    <a:pt x="3464" y="206"/>
                    <a:pt x="3460" y="206"/>
                  </a:cubicBezTo>
                  <a:cubicBezTo>
                    <a:pt x="3458" y="198"/>
                    <a:pt x="3452" y="196"/>
                    <a:pt x="3450" y="189"/>
                  </a:cubicBezTo>
                  <a:cubicBezTo>
                    <a:pt x="3455" y="191"/>
                    <a:pt x="3458" y="196"/>
                    <a:pt x="3463" y="197"/>
                  </a:cubicBezTo>
                  <a:cubicBezTo>
                    <a:pt x="3466" y="196"/>
                    <a:pt x="3465" y="200"/>
                    <a:pt x="3466" y="201"/>
                  </a:cubicBezTo>
                  <a:cubicBezTo>
                    <a:pt x="3467" y="202"/>
                    <a:pt x="3470" y="200"/>
                    <a:pt x="3470" y="201"/>
                  </a:cubicBezTo>
                  <a:cubicBezTo>
                    <a:pt x="3472" y="202"/>
                    <a:pt x="3473" y="205"/>
                    <a:pt x="3475" y="207"/>
                  </a:cubicBezTo>
                  <a:cubicBezTo>
                    <a:pt x="3484" y="213"/>
                    <a:pt x="3494" y="218"/>
                    <a:pt x="3501" y="227"/>
                  </a:cubicBezTo>
                  <a:cubicBezTo>
                    <a:pt x="3508" y="228"/>
                    <a:pt x="3514" y="232"/>
                    <a:pt x="3519" y="237"/>
                  </a:cubicBezTo>
                  <a:cubicBezTo>
                    <a:pt x="3527" y="238"/>
                    <a:pt x="3532" y="241"/>
                    <a:pt x="3537" y="246"/>
                  </a:cubicBezTo>
                  <a:cubicBezTo>
                    <a:pt x="3541" y="245"/>
                    <a:pt x="3544" y="249"/>
                    <a:pt x="3546" y="250"/>
                  </a:cubicBezTo>
                  <a:cubicBezTo>
                    <a:pt x="3549" y="252"/>
                    <a:pt x="3552" y="253"/>
                    <a:pt x="3555" y="256"/>
                  </a:cubicBezTo>
                  <a:cubicBezTo>
                    <a:pt x="3559" y="261"/>
                    <a:pt x="3568" y="261"/>
                    <a:pt x="3571" y="268"/>
                  </a:cubicBezTo>
                  <a:cubicBezTo>
                    <a:pt x="3581" y="267"/>
                    <a:pt x="3585" y="272"/>
                    <a:pt x="3591" y="275"/>
                  </a:cubicBezTo>
                  <a:cubicBezTo>
                    <a:pt x="3598" y="278"/>
                    <a:pt x="3605" y="282"/>
                    <a:pt x="3610" y="287"/>
                  </a:cubicBezTo>
                  <a:cubicBezTo>
                    <a:pt x="3626" y="291"/>
                    <a:pt x="3638" y="299"/>
                    <a:pt x="3653" y="306"/>
                  </a:cubicBezTo>
                  <a:cubicBezTo>
                    <a:pt x="3662" y="307"/>
                    <a:pt x="3665" y="315"/>
                    <a:pt x="3675" y="315"/>
                  </a:cubicBezTo>
                  <a:cubicBezTo>
                    <a:pt x="3676" y="320"/>
                    <a:pt x="3685" y="315"/>
                    <a:pt x="3684" y="321"/>
                  </a:cubicBezTo>
                  <a:cubicBezTo>
                    <a:pt x="3690" y="321"/>
                    <a:pt x="3692" y="325"/>
                    <a:pt x="3696" y="327"/>
                  </a:cubicBezTo>
                  <a:cubicBezTo>
                    <a:pt x="3704" y="329"/>
                    <a:pt x="3711" y="333"/>
                    <a:pt x="3716" y="338"/>
                  </a:cubicBezTo>
                  <a:cubicBezTo>
                    <a:pt x="3725" y="340"/>
                    <a:pt x="3730" y="346"/>
                    <a:pt x="3737" y="350"/>
                  </a:cubicBezTo>
                  <a:cubicBezTo>
                    <a:pt x="3743" y="355"/>
                    <a:pt x="3751" y="357"/>
                    <a:pt x="3755" y="364"/>
                  </a:cubicBezTo>
                  <a:cubicBezTo>
                    <a:pt x="3760" y="365"/>
                    <a:pt x="3761" y="368"/>
                    <a:pt x="3764" y="370"/>
                  </a:cubicBezTo>
                  <a:cubicBezTo>
                    <a:pt x="3768" y="372"/>
                    <a:pt x="3771" y="375"/>
                    <a:pt x="3776" y="376"/>
                  </a:cubicBezTo>
                  <a:cubicBezTo>
                    <a:pt x="3785" y="389"/>
                    <a:pt x="3799" y="396"/>
                    <a:pt x="3808" y="408"/>
                  </a:cubicBezTo>
                  <a:cubicBezTo>
                    <a:pt x="3812" y="410"/>
                    <a:pt x="3813" y="414"/>
                    <a:pt x="3816" y="417"/>
                  </a:cubicBezTo>
                  <a:cubicBezTo>
                    <a:pt x="3822" y="416"/>
                    <a:pt x="3821" y="423"/>
                    <a:pt x="3825" y="425"/>
                  </a:cubicBezTo>
                  <a:cubicBezTo>
                    <a:pt x="3832" y="428"/>
                    <a:pt x="3833" y="438"/>
                    <a:pt x="3840" y="441"/>
                  </a:cubicBezTo>
                  <a:cubicBezTo>
                    <a:pt x="3840" y="436"/>
                    <a:pt x="3840" y="436"/>
                    <a:pt x="3840" y="436"/>
                  </a:cubicBezTo>
                  <a:cubicBezTo>
                    <a:pt x="3836" y="427"/>
                    <a:pt x="3826" y="425"/>
                    <a:pt x="3824" y="414"/>
                  </a:cubicBezTo>
                  <a:cubicBezTo>
                    <a:pt x="3820" y="412"/>
                    <a:pt x="3815" y="411"/>
                    <a:pt x="3813" y="406"/>
                  </a:cubicBezTo>
                  <a:cubicBezTo>
                    <a:pt x="3810" y="406"/>
                    <a:pt x="3810" y="402"/>
                    <a:pt x="3808" y="402"/>
                  </a:cubicBezTo>
                  <a:cubicBezTo>
                    <a:pt x="3808" y="399"/>
                    <a:pt x="3802" y="401"/>
                    <a:pt x="3803" y="396"/>
                  </a:cubicBezTo>
                  <a:cubicBezTo>
                    <a:pt x="3799" y="394"/>
                    <a:pt x="3799" y="386"/>
                    <a:pt x="3792" y="388"/>
                  </a:cubicBezTo>
                  <a:cubicBezTo>
                    <a:pt x="3788" y="384"/>
                    <a:pt x="3786" y="378"/>
                    <a:pt x="3782" y="375"/>
                  </a:cubicBezTo>
                  <a:cubicBezTo>
                    <a:pt x="3777" y="374"/>
                    <a:pt x="3776" y="369"/>
                    <a:pt x="3771" y="367"/>
                  </a:cubicBezTo>
                  <a:cubicBezTo>
                    <a:pt x="3769" y="363"/>
                    <a:pt x="3762" y="363"/>
                    <a:pt x="3761" y="357"/>
                  </a:cubicBezTo>
                  <a:cubicBezTo>
                    <a:pt x="3758" y="357"/>
                    <a:pt x="3756" y="357"/>
                    <a:pt x="3756" y="353"/>
                  </a:cubicBezTo>
                  <a:cubicBezTo>
                    <a:pt x="3753" y="354"/>
                    <a:pt x="3751" y="352"/>
                    <a:pt x="3750" y="349"/>
                  </a:cubicBezTo>
                  <a:cubicBezTo>
                    <a:pt x="3745" y="347"/>
                    <a:pt x="3741" y="344"/>
                    <a:pt x="3738" y="339"/>
                  </a:cubicBezTo>
                  <a:cubicBezTo>
                    <a:pt x="3724" y="338"/>
                    <a:pt x="3716" y="329"/>
                    <a:pt x="3706" y="324"/>
                  </a:cubicBezTo>
                  <a:cubicBezTo>
                    <a:pt x="3700" y="322"/>
                    <a:pt x="3698" y="317"/>
                    <a:pt x="3690" y="316"/>
                  </a:cubicBezTo>
                  <a:cubicBezTo>
                    <a:pt x="3689" y="310"/>
                    <a:pt x="3678" y="313"/>
                    <a:pt x="3677" y="306"/>
                  </a:cubicBezTo>
                  <a:cubicBezTo>
                    <a:pt x="3670" y="305"/>
                    <a:pt x="3664" y="304"/>
                    <a:pt x="3661" y="299"/>
                  </a:cubicBezTo>
                  <a:cubicBezTo>
                    <a:pt x="3657" y="299"/>
                    <a:pt x="3656" y="297"/>
                    <a:pt x="3652" y="297"/>
                  </a:cubicBezTo>
                  <a:cubicBezTo>
                    <a:pt x="3648" y="296"/>
                    <a:pt x="3650" y="290"/>
                    <a:pt x="3643" y="293"/>
                  </a:cubicBezTo>
                  <a:cubicBezTo>
                    <a:pt x="3635" y="285"/>
                    <a:pt x="3623" y="281"/>
                    <a:pt x="3611" y="278"/>
                  </a:cubicBezTo>
                  <a:cubicBezTo>
                    <a:pt x="3597" y="265"/>
                    <a:pt x="3579" y="257"/>
                    <a:pt x="3561" y="251"/>
                  </a:cubicBezTo>
                  <a:cubicBezTo>
                    <a:pt x="3558" y="243"/>
                    <a:pt x="3547" y="244"/>
                    <a:pt x="3545" y="235"/>
                  </a:cubicBezTo>
                  <a:cubicBezTo>
                    <a:pt x="3532" y="235"/>
                    <a:pt x="3526" y="226"/>
                    <a:pt x="3516" y="224"/>
                  </a:cubicBezTo>
                  <a:cubicBezTo>
                    <a:pt x="3513" y="220"/>
                    <a:pt x="3507" y="220"/>
                    <a:pt x="3504" y="216"/>
                  </a:cubicBezTo>
                  <a:cubicBezTo>
                    <a:pt x="3503" y="213"/>
                    <a:pt x="3499" y="214"/>
                    <a:pt x="3497" y="212"/>
                  </a:cubicBezTo>
                  <a:cubicBezTo>
                    <a:pt x="3496" y="209"/>
                    <a:pt x="3494" y="208"/>
                    <a:pt x="3491" y="208"/>
                  </a:cubicBezTo>
                  <a:cubicBezTo>
                    <a:pt x="3485" y="199"/>
                    <a:pt x="3474" y="197"/>
                    <a:pt x="3469" y="188"/>
                  </a:cubicBezTo>
                  <a:cubicBezTo>
                    <a:pt x="3459" y="183"/>
                    <a:pt x="3450" y="178"/>
                    <a:pt x="3444" y="170"/>
                  </a:cubicBezTo>
                  <a:cubicBezTo>
                    <a:pt x="3440" y="164"/>
                    <a:pt x="3437" y="159"/>
                    <a:pt x="3434" y="153"/>
                  </a:cubicBezTo>
                  <a:cubicBezTo>
                    <a:pt x="3442" y="157"/>
                    <a:pt x="3447" y="163"/>
                    <a:pt x="3453" y="169"/>
                  </a:cubicBezTo>
                  <a:cubicBezTo>
                    <a:pt x="3456" y="171"/>
                    <a:pt x="3459" y="174"/>
                    <a:pt x="3462" y="177"/>
                  </a:cubicBezTo>
                  <a:cubicBezTo>
                    <a:pt x="3466" y="179"/>
                    <a:pt x="3470" y="182"/>
                    <a:pt x="3474" y="185"/>
                  </a:cubicBezTo>
                  <a:cubicBezTo>
                    <a:pt x="3478" y="187"/>
                    <a:pt x="3481" y="189"/>
                    <a:pt x="3483" y="193"/>
                  </a:cubicBezTo>
                  <a:cubicBezTo>
                    <a:pt x="3487" y="195"/>
                    <a:pt x="3491" y="198"/>
                    <a:pt x="3494" y="201"/>
                  </a:cubicBezTo>
                  <a:cubicBezTo>
                    <a:pt x="3501" y="207"/>
                    <a:pt x="3511" y="209"/>
                    <a:pt x="3517" y="215"/>
                  </a:cubicBezTo>
                  <a:cubicBezTo>
                    <a:pt x="3525" y="218"/>
                    <a:pt x="3531" y="224"/>
                    <a:pt x="3538" y="229"/>
                  </a:cubicBezTo>
                  <a:cubicBezTo>
                    <a:pt x="3545" y="233"/>
                    <a:pt x="3556" y="235"/>
                    <a:pt x="3561" y="242"/>
                  </a:cubicBezTo>
                  <a:cubicBezTo>
                    <a:pt x="3570" y="245"/>
                    <a:pt x="3579" y="248"/>
                    <a:pt x="3586" y="254"/>
                  </a:cubicBezTo>
                  <a:cubicBezTo>
                    <a:pt x="3595" y="256"/>
                    <a:pt x="3603" y="260"/>
                    <a:pt x="3610" y="265"/>
                  </a:cubicBezTo>
                  <a:cubicBezTo>
                    <a:pt x="3617" y="263"/>
                    <a:pt x="3618" y="267"/>
                    <a:pt x="3624" y="266"/>
                  </a:cubicBezTo>
                  <a:cubicBezTo>
                    <a:pt x="3628" y="269"/>
                    <a:pt x="3633" y="273"/>
                    <a:pt x="3639" y="274"/>
                  </a:cubicBezTo>
                  <a:cubicBezTo>
                    <a:pt x="3642" y="275"/>
                    <a:pt x="3644" y="276"/>
                    <a:pt x="3646" y="278"/>
                  </a:cubicBezTo>
                  <a:cubicBezTo>
                    <a:pt x="3648" y="281"/>
                    <a:pt x="3655" y="278"/>
                    <a:pt x="3655" y="282"/>
                  </a:cubicBezTo>
                  <a:cubicBezTo>
                    <a:pt x="3669" y="283"/>
                    <a:pt x="3681" y="288"/>
                    <a:pt x="3693" y="292"/>
                  </a:cubicBezTo>
                  <a:cubicBezTo>
                    <a:pt x="3697" y="296"/>
                    <a:pt x="3705" y="296"/>
                    <a:pt x="3709" y="300"/>
                  </a:cubicBezTo>
                  <a:cubicBezTo>
                    <a:pt x="3715" y="301"/>
                    <a:pt x="3720" y="304"/>
                    <a:pt x="3725" y="307"/>
                  </a:cubicBezTo>
                  <a:cubicBezTo>
                    <a:pt x="3737" y="311"/>
                    <a:pt x="3749" y="316"/>
                    <a:pt x="3759" y="322"/>
                  </a:cubicBezTo>
                  <a:cubicBezTo>
                    <a:pt x="3768" y="328"/>
                    <a:pt x="3781" y="331"/>
                    <a:pt x="3788" y="340"/>
                  </a:cubicBezTo>
                  <a:cubicBezTo>
                    <a:pt x="3791" y="340"/>
                    <a:pt x="3793" y="343"/>
                    <a:pt x="3797" y="342"/>
                  </a:cubicBezTo>
                  <a:cubicBezTo>
                    <a:pt x="3796" y="347"/>
                    <a:pt x="3802" y="345"/>
                    <a:pt x="3804" y="348"/>
                  </a:cubicBezTo>
                  <a:cubicBezTo>
                    <a:pt x="3806" y="351"/>
                    <a:pt x="3808" y="353"/>
                    <a:pt x="3811" y="354"/>
                  </a:cubicBezTo>
                  <a:cubicBezTo>
                    <a:pt x="3813" y="356"/>
                    <a:pt x="3816" y="358"/>
                    <a:pt x="3818" y="360"/>
                  </a:cubicBezTo>
                  <a:cubicBezTo>
                    <a:pt x="3824" y="362"/>
                    <a:pt x="3826" y="368"/>
                    <a:pt x="3832" y="370"/>
                  </a:cubicBezTo>
                  <a:cubicBezTo>
                    <a:pt x="3833" y="374"/>
                    <a:pt x="3837" y="374"/>
                    <a:pt x="3840" y="376"/>
                  </a:cubicBezTo>
                  <a:cubicBezTo>
                    <a:pt x="3840" y="369"/>
                    <a:pt x="3840" y="369"/>
                    <a:pt x="3840" y="369"/>
                  </a:cubicBezTo>
                  <a:cubicBezTo>
                    <a:pt x="3839" y="368"/>
                    <a:pt x="3839" y="368"/>
                    <a:pt x="3838" y="367"/>
                  </a:cubicBezTo>
                  <a:cubicBezTo>
                    <a:pt x="3829" y="365"/>
                    <a:pt x="3828" y="354"/>
                    <a:pt x="3818" y="353"/>
                  </a:cubicBezTo>
                  <a:cubicBezTo>
                    <a:pt x="3816" y="343"/>
                    <a:pt x="3802" y="346"/>
                    <a:pt x="3801" y="335"/>
                  </a:cubicBezTo>
                  <a:cubicBezTo>
                    <a:pt x="3797" y="335"/>
                    <a:pt x="3794" y="334"/>
                    <a:pt x="3792" y="331"/>
                  </a:cubicBezTo>
                  <a:cubicBezTo>
                    <a:pt x="3790" y="329"/>
                    <a:pt x="3784" y="331"/>
                    <a:pt x="3785" y="325"/>
                  </a:cubicBezTo>
                  <a:cubicBezTo>
                    <a:pt x="3781" y="325"/>
                    <a:pt x="3778" y="324"/>
                    <a:pt x="3776" y="321"/>
                  </a:cubicBezTo>
                  <a:cubicBezTo>
                    <a:pt x="3776" y="317"/>
                    <a:pt x="3769" y="320"/>
                    <a:pt x="3769" y="315"/>
                  </a:cubicBezTo>
                  <a:cubicBezTo>
                    <a:pt x="3759" y="314"/>
                    <a:pt x="3754" y="308"/>
                    <a:pt x="3744" y="306"/>
                  </a:cubicBezTo>
                  <a:cubicBezTo>
                    <a:pt x="3739" y="300"/>
                    <a:pt x="3728" y="299"/>
                    <a:pt x="3722" y="294"/>
                  </a:cubicBezTo>
                  <a:cubicBezTo>
                    <a:pt x="3710" y="295"/>
                    <a:pt x="3708" y="285"/>
                    <a:pt x="3697" y="285"/>
                  </a:cubicBezTo>
                  <a:cubicBezTo>
                    <a:pt x="3691" y="279"/>
                    <a:pt x="3678" y="280"/>
                    <a:pt x="3672" y="274"/>
                  </a:cubicBezTo>
                  <a:cubicBezTo>
                    <a:pt x="3661" y="274"/>
                    <a:pt x="3655" y="269"/>
                    <a:pt x="3645" y="267"/>
                  </a:cubicBezTo>
                  <a:cubicBezTo>
                    <a:pt x="3637" y="263"/>
                    <a:pt x="3628" y="261"/>
                    <a:pt x="3621" y="256"/>
                  </a:cubicBezTo>
                  <a:cubicBezTo>
                    <a:pt x="3600" y="254"/>
                    <a:pt x="3589" y="241"/>
                    <a:pt x="3569" y="237"/>
                  </a:cubicBezTo>
                  <a:cubicBezTo>
                    <a:pt x="3569" y="229"/>
                    <a:pt x="3560" y="231"/>
                    <a:pt x="3555" y="227"/>
                  </a:cubicBezTo>
                  <a:cubicBezTo>
                    <a:pt x="3549" y="225"/>
                    <a:pt x="3547" y="220"/>
                    <a:pt x="3539" y="220"/>
                  </a:cubicBezTo>
                  <a:cubicBezTo>
                    <a:pt x="3539" y="215"/>
                    <a:pt x="3533" y="217"/>
                    <a:pt x="3534" y="211"/>
                  </a:cubicBezTo>
                  <a:cubicBezTo>
                    <a:pt x="3529" y="212"/>
                    <a:pt x="3527" y="209"/>
                    <a:pt x="3525" y="205"/>
                  </a:cubicBezTo>
                  <a:cubicBezTo>
                    <a:pt x="3515" y="203"/>
                    <a:pt x="3506" y="199"/>
                    <a:pt x="3500" y="192"/>
                  </a:cubicBezTo>
                  <a:cubicBezTo>
                    <a:pt x="3492" y="194"/>
                    <a:pt x="3495" y="184"/>
                    <a:pt x="3489" y="184"/>
                  </a:cubicBezTo>
                  <a:cubicBezTo>
                    <a:pt x="3484" y="183"/>
                    <a:pt x="3481" y="179"/>
                    <a:pt x="3477" y="176"/>
                  </a:cubicBezTo>
                  <a:cubicBezTo>
                    <a:pt x="3470" y="171"/>
                    <a:pt x="3463" y="165"/>
                    <a:pt x="3456" y="158"/>
                  </a:cubicBezTo>
                  <a:cubicBezTo>
                    <a:pt x="3456" y="152"/>
                    <a:pt x="3447" y="155"/>
                    <a:pt x="3447" y="148"/>
                  </a:cubicBezTo>
                  <a:cubicBezTo>
                    <a:pt x="3443" y="145"/>
                    <a:pt x="3437" y="144"/>
                    <a:pt x="3435" y="140"/>
                  </a:cubicBezTo>
                  <a:cubicBezTo>
                    <a:pt x="3434" y="134"/>
                    <a:pt x="3427" y="136"/>
                    <a:pt x="3428" y="127"/>
                  </a:cubicBezTo>
                  <a:cubicBezTo>
                    <a:pt x="3425" y="126"/>
                    <a:pt x="3423" y="125"/>
                    <a:pt x="3423" y="121"/>
                  </a:cubicBezTo>
                  <a:cubicBezTo>
                    <a:pt x="3419" y="121"/>
                    <a:pt x="3418" y="119"/>
                    <a:pt x="3418" y="115"/>
                  </a:cubicBezTo>
                  <a:cubicBezTo>
                    <a:pt x="3426" y="116"/>
                    <a:pt x="3429" y="123"/>
                    <a:pt x="3432" y="129"/>
                  </a:cubicBezTo>
                  <a:cubicBezTo>
                    <a:pt x="3434" y="129"/>
                    <a:pt x="3437" y="129"/>
                    <a:pt x="3437" y="131"/>
                  </a:cubicBezTo>
                  <a:cubicBezTo>
                    <a:pt x="3437" y="134"/>
                    <a:pt x="3441" y="133"/>
                    <a:pt x="3442" y="135"/>
                  </a:cubicBezTo>
                  <a:cubicBezTo>
                    <a:pt x="3443" y="139"/>
                    <a:pt x="3448" y="139"/>
                    <a:pt x="3451" y="141"/>
                  </a:cubicBezTo>
                  <a:cubicBezTo>
                    <a:pt x="3461" y="150"/>
                    <a:pt x="3474" y="156"/>
                    <a:pt x="3483" y="167"/>
                  </a:cubicBezTo>
                  <a:cubicBezTo>
                    <a:pt x="3489" y="166"/>
                    <a:pt x="3492" y="167"/>
                    <a:pt x="3494" y="170"/>
                  </a:cubicBezTo>
                  <a:cubicBezTo>
                    <a:pt x="3497" y="173"/>
                    <a:pt x="3501" y="174"/>
                    <a:pt x="3504" y="176"/>
                  </a:cubicBezTo>
                  <a:cubicBezTo>
                    <a:pt x="3514" y="176"/>
                    <a:pt x="3515" y="187"/>
                    <a:pt x="3526" y="186"/>
                  </a:cubicBezTo>
                  <a:cubicBezTo>
                    <a:pt x="3527" y="190"/>
                    <a:pt x="3536" y="186"/>
                    <a:pt x="3535" y="192"/>
                  </a:cubicBezTo>
                  <a:cubicBezTo>
                    <a:pt x="3542" y="190"/>
                    <a:pt x="3540" y="197"/>
                    <a:pt x="3546" y="195"/>
                  </a:cubicBezTo>
                  <a:cubicBezTo>
                    <a:pt x="3554" y="198"/>
                    <a:pt x="3561" y="202"/>
                    <a:pt x="3567" y="207"/>
                  </a:cubicBezTo>
                  <a:cubicBezTo>
                    <a:pt x="3577" y="206"/>
                    <a:pt x="3581" y="212"/>
                    <a:pt x="3589" y="214"/>
                  </a:cubicBezTo>
                  <a:cubicBezTo>
                    <a:pt x="3596" y="218"/>
                    <a:pt x="3605" y="219"/>
                    <a:pt x="3612" y="223"/>
                  </a:cubicBezTo>
                  <a:cubicBezTo>
                    <a:pt x="3627" y="229"/>
                    <a:pt x="3638" y="238"/>
                    <a:pt x="3657" y="240"/>
                  </a:cubicBezTo>
                  <a:cubicBezTo>
                    <a:pt x="3659" y="245"/>
                    <a:pt x="3664" y="246"/>
                    <a:pt x="3668" y="248"/>
                  </a:cubicBezTo>
                  <a:cubicBezTo>
                    <a:pt x="3674" y="248"/>
                    <a:pt x="3675" y="254"/>
                    <a:pt x="3682" y="253"/>
                  </a:cubicBezTo>
                  <a:cubicBezTo>
                    <a:pt x="3691" y="257"/>
                    <a:pt x="3698" y="265"/>
                    <a:pt x="3709" y="267"/>
                  </a:cubicBezTo>
                  <a:cubicBezTo>
                    <a:pt x="3715" y="274"/>
                    <a:pt x="3724" y="278"/>
                    <a:pt x="3734" y="280"/>
                  </a:cubicBezTo>
                  <a:cubicBezTo>
                    <a:pt x="3737" y="284"/>
                    <a:pt x="3742" y="285"/>
                    <a:pt x="3747" y="286"/>
                  </a:cubicBezTo>
                  <a:cubicBezTo>
                    <a:pt x="3751" y="290"/>
                    <a:pt x="3755" y="293"/>
                    <a:pt x="3761" y="294"/>
                  </a:cubicBezTo>
                  <a:cubicBezTo>
                    <a:pt x="3768" y="300"/>
                    <a:pt x="3777" y="304"/>
                    <a:pt x="3784" y="310"/>
                  </a:cubicBezTo>
                  <a:cubicBezTo>
                    <a:pt x="3787" y="309"/>
                    <a:pt x="3786" y="313"/>
                    <a:pt x="3789" y="314"/>
                  </a:cubicBezTo>
                  <a:cubicBezTo>
                    <a:pt x="3792" y="313"/>
                    <a:pt x="3794" y="315"/>
                    <a:pt x="3795" y="318"/>
                  </a:cubicBezTo>
                  <a:cubicBezTo>
                    <a:pt x="3799" y="318"/>
                    <a:pt x="3799" y="321"/>
                    <a:pt x="3802" y="322"/>
                  </a:cubicBezTo>
                  <a:cubicBezTo>
                    <a:pt x="3806" y="321"/>
                    <a:pt x="3804" y="327"/>
                    <a:pt x="3809" y="325"/>
                  </a:cubicBezTo>
                  <a:cubicBezTo>
                    <a:pt x="3817" y="331"/>
                    <a:pt x="3824" y="336"/>
                    <a:pt x="3830" y="344"/>
                  </a:cubicBezTo>
                  <a:cubicBezTo>
                    <a:pt x="3835" y="345"/>
                    <a:pt x="3836" y="349"/>
                    <a:pt x="3840" y="351"/>
                  </a:cubicBezTo>
                  <a:cubicBezTo>
                    <a:pt x="3840" y="343"/>
                    <a:pt x="3840" y="343"/>
                    <a:pt x="3840" y="343"/>
                  </a:cubicBezTo>
                  <a:cubicBezTo>
                    <a:pt x="3837" y="339"/>
                    <a:pt x="3833" y="338"/>
                    <a:pt x="3829" y="335"/>
                  </a:cubicBezTo>
                  <a:cubicBezTo>
                    <a:pt x="3820" y="331"/>
                    <a:pt x="3816" y="319"/>
                    <a:pt x="3804" y="317"/>
                  </a:cubicBezTo>
                  <a:cubicBezTo>
                    <a:pt x="3790" y="302"/>
                    <a:pt x="3771" y="293"/>
                    <a:pt x="3754" y="281"/>
                  </a:cubicBezTo>
                  <a:cubicBezTo>
                    <a:pt x="3748" y="279"/>
                    <a:pt x="3746" y="274"/>
                    <a:pt x="3738" y="276"/>
                  </a:cubicBezTo>
                  <a:cubicBezTo>
                    <a:pt x="3735" y="271"/>
                    <a:pt x="3731" y="268"/>
                    <a:pt x="3724" y="268"/>
                  </a:cubicBezTo>
                  <a:cubicBezTo>
                    <a:pt x="3716" y="261"/>
                    <a:pt x="3705" y="258"/>
                    <a:pt x="3697" y="252"/>
                  </a:cubicBezTo>
                  <a:cubicBezTo>
                    <a:pt x="3689" y="246"/>
                    <a:pt x="3677" y="244"/>
                    <a:pt x="3670" y="237"/>
                  </a:cubicBezTo>
                  <a:cubicBezTo>
                    <a:pt x="3657" y="234"/>
                    <a:pt x="3650" y="226"/>
                    <a:pt x="3636" y="226"/>
                  </a:cubicBezTo>
                  <a:cubicBezTo>
                    <a:pt x="3629" y="219"/>
                    <a:pt x="3619" y="216"/>
                    <a:pt x="3609" y="213"/>
                  </a:cubicBezTo>
                  <a:cubicBezTo>
                    <a:pt x="3605" y="209"/>
                    <a:pt x="3600" y="207"/>
                    <a:pt x="3593" y="207"/>
                  </a:cubicBezTo>
                  <a:cubicBezTo>
                    <a:pt x="3592" y="201"/>
                    <a:pt x="3583" y="204"/>
                    <a:pt x="3580" y="199"/>
                  </a:cubicBezTo>
                  <a:cubicBezTo>
                    <a:pt x="3568" y="197"/>
                    <a:pt x="3561" y="190"/>
                    <a:pt x="3550" y="186"/>
                  </a:cubicBezTo>
                  <a:cubicBezTo>
                    <a:pt x="3541" y="181"/>
                    <a:pt x="3531" y="177"/>
                    <a:pt x="3521" y="173"/>
                  </a:cubicBezTo>
                  <a:cubicBezTo>
                    <a:pt x="3518" y="170"/>
                    <a:pt x="3513" y="168"/>
                    <a:pt x="3507" y="167"/>
                  </a:cubicBezTo>
                  <a:cubicBezTo>
                    <a:pt x="3504" y="163"/>
                    <a:pt x="3500" y="161"/>
                    <a:pt x="3494" y="160"/>
                  </a:cubicBezTo>
                  <a:cubicBezTo>
                    <a:pt x="3487" y="152"/>
                    <a:pt x="3476" y="148"/>
                    <a:pt x="3468" y="142"/>
                  </a:cubicBezTo>
                  <a:cubicBezTo>
                    <a:pt x="3465" y="138"/>
                    <a:pt x="3461" y="134"/>
                    <a:pt x="3457" y="132"/>
                  </a:cubicBezTo>
                  <a:cubicBezTo>
                    <a:pt x="3452" y="133"/>
                    <a:pt x="3452" y="129"/>
                    <a:pt x="3450" y="128"/>
                  </a:cubicBezTo>
                  <a:cubicBezTo>
                    <a:pt x="3450" y="123"/>
                    <a:pt x="3447" y="124"/>
                    <a:pt x="3445" y="122"/>
                  </a:cubicBezTo>
                  <a:cubicBezTo>
                    <a:pt x="3441" y="119"/>
                    <a:pt x="3435" y="117"/>
                    <a:pt x="3433" y="111"/>
                  </a:cubicBezTo>
                  <a:cubicBezTo>
                    <a:pt x="3433" y="108"/>
                    <a:pt x="3430" y="108"/>
                    <a:pt x="3429" y="105"/>
                  </a:cubicBezTo>
                  <a:cubicBezTo>
                    <a:pt x="3426" y="105"/>
                    <a:pt x="3423" y="102"/>
                    <a:pt x="3426" y="101"/>
                  </a:cubicBezTo>
                  <a:close/>
                  <a:moveTo>
                    <a:pt x="3422" y="38"/>
                  </a:moveTo>
                  <a:cubicBezTo>
                    <a:pt x="3426" y="37"/>
                    <a:pt x="3428" y="39"/>
                    <a:pt x="3431" y="39"/>
                  </a:cubicBezTo>
                  <a:cubicBezTo>
                    <a:pt x="3434" y="44"/>
                    <a:pt x="3437" y="47"/>
                    <a:pt x="3442" y="50"/>
                  </a:cubicBezTo>
                  <a:cubicBezTo>
                    <a:pt x="3448" y="51"/>
                    <a:pt x="3451" y="55"/>
                    <a:pt x="3456" y="57"/>
                  </a:cubicBezTo>
                  <a:cubicBezTo>
                    <a:pt x="3460" y="61"/>
                    <a:pt x="3466" y="61"/>
                    <a:pt x="3470" y="65"/>
                  </a:cubicBezTo>
                  <a:cubicBezTo>
                    <a:pt x="3480" y="69"/>
                    <a:pt x="3486" y="77"/>
                    <a:pt x="3499" y="78"/>
                  </a:cubicBezTo>
                  <a:cubicBezTo>
                    <a:pt x="3506" y="86"/>
                    <a:pt x="3520" y="86"/>
                    <a:pt x="3526" y="94"/>
                  </a:cubicBezTo>
                  <a:cubicBezTo>
                    <a:pt x="3550" y="97"/>
                    <a:pt x="3570" y="105"/>
                    <a:pt x="3587" y="116"/>
                  </a:cubicBezTo>
                  <a:cubicBezTo>
                    <a:pt x="3599" y="116"/>
                    <a:pt x="3607" y="121"/>
                    <a:pt x="3618" y="122"/>
                  </a:cubicBezTo>
                  <a:cubicBezTo>
                    <a:pt x="3624" y="128"/>
                    <a:pt x="3636" y="128"/>
                    <a:pt x="3643" y="134"/>
                  </a:cubicBezTo>
                  <a:cubicBezTo>
                    <a:pt x="3653" y="135"/>
                    <a:pt x="3661" y="141"/>
                    <a:pt x="3672" y="143"/>
                  </a:cubicBezTo>
                  <a:cubicBezTo>
                    <a:pt x="3681" y="145"/>
                    <a:pt x="3687" y="152"/>
                    <a:pt x="3699" y="152"/>
                  </a:cubicBezTo>
                  <a:cubicBezTo>
                    <a:pt x="3691" y="160"/>
                    <a:pt x="3685" y="147"/>
                    <a:pt x="3674" y="151"/>
                  </a:cubicBezTo>
                  <a:cubicBezTo>
                    <a:pt x="3667" y="149"/>
                    <a:pt x="3659" y="148"/>
                    <a:pt x="3648" y="149"/>
                  </a:cubicBezTo>
                  <a:cubicBezTo>
                    <a:pt x="3645" y="145"/>
                    <a:pt x="3637" y="146"/>
                    <a:pt x="3632" y="143"/>
                  </a:cubicBezTo>
                  <a:cubicBezTo>
                    <a:pt x="3627" y="143"/>
                    <a:pt x="3622" y="141"/>
                    <a:pt x="3619" y="138"/>
                  </a:cubicBezTo>
                  <a:cubicBezTo>
                    <a:pt x="3607" y="137"/>
                    <a:pt x="3600" y="131"/>
                    <a:pt x="3588" y="131"/>
                  </a:cubicBezTo>
                  <a:cubicBezTo>
                    <a:pt x="3580" y="125"/>
                    <a:pt x="3567" y="125"/>
                    <a:pt x="3559" y="120"/>
                  </a:cubicBezTo>
                  <a:cubicBezTo>
                    <a:pt x="3550" y="116"/>
                    <a:pt x="3542" y="111"/>
                    <a:pt x="3532" y="109"/>
                  </a:cubicBezTo>
                  <a:cubicBezTo>
                    <a:pt x="3528" y="105"/>
                    <a:pt x="3522" y="104"/>
                    <a:pt x="3518" y="101"/>
                  </a:cubicBezTo>
                  <a:cubicBezTo>
                    <a:pt x="3516" y="100"/>
                    <a:pt x="3513" y="99"/>
                    <a:pt x="3509" y="100"/>
                  </a:cubicBezTo>
                  <a:cubicBezTo>
                    <a:pt x="3510" y="96"/>
                    <a:pt x="3507" y="96"/>
                    <a:pt x="3504" y="95"/>
                  </a:cubicBezTo>
                  <a:cubicBezTo>
                    <a:pt x="3497" y="90"/>
                    <a:pt x="3487" y="87"/>
                    <a:pt x="3481" y="80"/>
                  </a:cubicBezTo>
                  <a:cubicBezTo>
                    <a:pt x="3475" y="80"/>
                    <a:pt x="3473" y="75"/>
                    <a:pt x="3470" y="72"/>
                  </a:cubicBezTo>
                  <a:cubicBezTo>
                    <a:pt x="3466" y="72"/>
                    <a:pt x="3465" y="69"/>
                    <a:pt x="3461" y="70"/>
                  </a:cubicBezTo>
                  <a:cubicBezTo>
                    <a:pt x="3462" y="66"/>
                    <a:pt x="3459" y="66"/>
                    <a:pt x="3456" y="66"/>
                  </a:cubicBezTo>
                  <a:cubicBezTo>
                    <a:pt x="3455" y="60"/>
                    <a:pt x="3447" y="63"/>
                    <a:pt x="3445" y="58"/>
                  </a:cubicBezTo>
                  <a:cubicBezTo>
                    <a:pt x="3439" y="58"/>
                    <a:pt x="3438" y="52"/>
                    <a:pt x="3431" y="53"/>
                  </a:cubicBezTo>
                  <a:cubicBezTo>
                    <a:pt x="3428" y="45"/>
                    <a:pt x="3422" y="40"/>
                    <a:pt x="3415" y="36"/>
                  </a:cubicBezTo>
                  <a:cubicBezTo>
                    <a:pt x="3415" y="31"/>
                    <a:pt x="3422" y="35"/>
                    <a:pt x="3422" y="38"/>
                  </a:cubicBezTo>
                  <a:close/>
                  <a:moveTo>
                    <a:pt x="3358" y="316"/>
                  </a:moveTo>
                  <a:cubicBezTo>
                    <a:pt x="3355" y="318"/>
                    <a:pt x="3354" y="322"/>
                    <a:pt x="3352" y="325"/>
                  </a:cubicBezTo>
                  <a:cubicBezTo>
                    <a:pt x="3345" y="322"/>
                    <a:pt x="3356" y="319"/>
                    <a:pt x="3354" y="314"/>
                  </a:cubicBezTo>
                  <a:cubicBezTo>
                    <a:pt x="3356" y="311"/>
                    <a:pt x="3358" y="308"/>
                    <a:pt x="3360" y="305"/>
                  </a:cubicBezTo>
                  <a:cubicBezTo>
                    <a:pt x="3367" y="307"/>
                    <a:pt x="3355" y="310"/>
                    <a:pt x="3358" y="316"/>
                  </a:cubicBezTo>
                  <a:close/>
                  <a:moveTo>
                    <a:pt x="3369" y="289"/>
                  </a:moveTo>
                  <a:cubicBezTo>
                    <a:pt x="3368" y="293"/>
                    <a:pt x="3366" y="297"/>
                    <a:pt x="3364" y="302"/>
                  </a:cubicBezTo>
                  <a:cubicBezTo>
                    <a:pt x="3358" y="300"/>
                    <a:pt x="3368" y="295"/>
                    <a:pt x="3365" y="289"/>
                  </a:cubicBezTo>
                  <a:cubicBezTo>
                    <a:pt x="3369" y="286"/>
                    <a:pt x="3372" y="281"/>
                    <a:pt x="3373" y="275"/>
                  </a:cubicBezTo>
                  <a:cubicBezTo>
                    <a:pt x="3378" y="277"/>
                    <a:pt x="3371" y="286"/>
                    <a:pt x="3369" y="289"/>
                  </a:cubicBezTo>
                  <a:close/>
                  <a:moveTo>
                    <a:pt x="3386" y="250"/>
                  </a:moveTo>
                  <a:cubicBezTo>
                    <a:pt x="3383" y="256"/>
                    <a:pt x="3386" y="247"/>
                    <a:pt x="3386" y="244"/>
                  </a:cubicBezTo>
                  <a:cubicBezTo>
                    <a:pt x="3390" y="245"/>
                    <a:pt x="3387" y="248"/>
                    <a:pt x="3386" y="250"/>
                  </a:cubicBezTo>
                  <a:close/>
                  <a:moveTo>
                    <a:pt x="3411" y="294"/>
                  </a:moveTo>
                  <a:cubicBezTo>
                    <a:pt x="3406" y="294"/>
                    <a:pt x="3410" y="287"/>
                    <a:pt x="3411" y="286"/>
                  </a:cubicBezTo>
                  <a:cubicBezTo>
                    <a:pt x="3417" y="287"/>
                    <a:pt x="3409" y="290"/>
                    <a:pt x="3411" y="294"/>
                  </a:cubicBezTo>
                  <a:close/>
                  <a:moveTo>
                    <a:pt x="3420" y="261"/>
                  </a:moveTo>
                  <a:cubicBezTo>
                    <a:pt x="3416" y="267"/>
                    <a:pt x="3419" y="257"/>
                    <a:pt x="3419" y="254"/>
                  </a:cubicBezTo>
                  <a:cubicBezTo>
                    <a:pt x="3423" y="256"/>
                    <a:pt x="3420" y="258"/>
                    <a:pt x="3420" y="261"/>
                  </a:cubicBezTo>
                  <a:close/>
                  <a:moveTo>
                    <a:pt x="3593" y="579"/>
                  </a:moveTo>
                  <a:cubicBezTo>
                    <a:pt x="3593" y="580"/>
                    <a:pt x="3593" y="582"/>
                    <a:pt x="3593" y="583"/>
                  </a:cubicBezTo>
                  <a:cubicBezTo>
                    <a:pt x="3589" y="585"/>
                    <a:pt x="3589" y="580"/>
                    <a:pt x="3589" y="577"/>
                  </a:cubicBezTo>
                  <a:cubicBezTo>
                    <a:pt x="3590" y="577"/>
                    <a:pt x="3591" y="579"/>
                    <a:pt x="3593" y="579"/>
                  </a:cubicBezTo>
                  <a:close/>
                  <a:moveTo>
                    <a:pt x="3576" y="556"/>
                  </a:moveTo>
                  <a:cubicBezTo>
                    <a:pt x="3575" y="562"/>
                    <a:pt x="3571" y="551"/>
                    <a:pt x="3567" y="552"/>
                  </a:cubicBezTo>
                  <a:cubicBezTo>
                    <a:pt x="3567" y="549"/>
                    <a:pt x="3567" y="546"/>
                    <a:pt x="3565" y="546"/>
                  </a:cubicBezTo>
                  <a:cubicBezTo>
                    <a:pt x="3569" y="539"/>
                    <a:pt x="3571" y="556"/>
                    <a:pt x="3576" y="556"/>
                  </a:cubicBezTo>
                  <a:close/>
                  <a:moveTo>
                    <a:pt x="3522" y="440"/>
                  </a:moveTo>
                  <a:cubicBezTo>
                    <a:pt x="3518" y="438"/>
                    <a:pt x="3516" y="434"/>
                    <a:pt x="3515" y="429"/>
                  </a:cubicBezTo>
                  <a:cubicBezTo>
                    <a:pt x="3519" y="430"/>
                    <a:pt x="3521" y="435"/>
                    <a:pt x="3522" y="440"/>
                  </a:cubicBezTo>
                  <a:close/>
                  <a:moveTo>
                    <a:pt x="3503" y="443"/>
                  </a:moveTo>
                  <a:cubicBezTo>
                    <a:pt x="3507" y="446"/>
                    <a:pt x="3504" y="458"/>
                    <a:pt x="3508" y="462"/>
                  </a:cubicBezTo>
                  <a:cubicBezTo>
                    <a:pt x="3505" y="460"/>
                    <a:pt x="3503" y="460"/>
                    <a:pt x="3500" y="463"/>
                  </a:cubicBezTo>
                  <a:cubicBezTo>
                    <a:pt x="3502" y="474"/>
                    <a:pt x="3498" y="479"/>
                    <a:pt x="3497" y="487"/>
                  </a:cubicBezTo>
                  <a:cubicBezTo>
                    <a:pt x="3497" y="495"/>
                    <a:pt x="3491" y="481"/>
                    <a:pt x="3497" y="483"/>
                  </a:cubicBezTo>
                  <a:cubicBezTo>
                    <a:pt x="3495" y="466"/>
                    <a:pt x="3502" y="458"/>
                    <a:pt x="3503" y="443"/>
                  </a:cubicBezTo>
                  <a:close/>
                  <a:moveTo>
                    <a:pt x="3451" y="265"/>
                  </a:moveTo>
                  <a:cubicBezTo>
                    <a:pt x="3459" y="267"/>
                    <a:pt x="3454" y="277"/>
                    <a:pt x="3452" y="281"/>
                  </a:cubicBezTo>
                  <a:cubicBezTo>
                    <a:pt x="3445" y="278"/>
                    <a:pt x="3454" y="272"/>
                    <a:pt x="3451" y="265"/>
                  </a:cubicBezTo>
                  <a:close/>
                  <a:moveTo>
                    <a:pt x="57" y="2139"/>
                  </a:moveTo>
                  <a:cubicBezTo>
                    <a:pt x="52" y="2141"/>
                    <a:pt x="48" y="2128"/>
                    <a:pt x="43" y="2130"/>
                  </a:cubicBezTo>
                  <a:cubicBezTo>
                    <a:pt x="38" y="2120"/>
                    <a:pt x="28" y="2117"/>
                    <a:pt x="18" y="2109"/>
                  </a:cubicBezTo>
                  <a:cubicBezTo>
                    <a:pt x="12" y="2104"/>
                    <a:pt x="6" y="2099"/>
                    <a:pt x="0" y="2093"/>
                  </a:cubicBezTo>
                  <a:cubicBezTo>
                    <a:pt x="0" y="2105"/>
                    <a:pt x="0" y="2105"/>
                    <a:pt x="0" y="2105"/>
                  </a:cubicBezTo>
                  <a:cubicBezTo>
                    <a:pt x="5" y="2108"/>
                    <a:pt x="10" y="2111"/>
                    <a:pt x="15" y="2115"/>
                  </a:cubicBezTo>
                  <a:cubicBezTo>
                    <a:pt x="29" y="2128"/>
                    <a:pt x="43" y="2139"/>
                    <a:pt x="58" y="2150"/>
                  </a:cubicBezTo>
                  <a:cubicBezTo>
                    <a:pt x="60" y="2153"/>
                    <a:pt x="64" y="2157"/>
                    <a:pt x="67" y="2160"/>
                  </a:cubicBezTo>
                  <a:cubicBezTo>
                    <a:pt x="74" y="2160"/>
                    <a:pt x="74" y="2160"/>
                    <a:pt x="74" y="2160"/>
                  </a:cubicBezTo>
                  <a:cubicBezTo>
                    <a:pt x="72" y="2157"/>
                    <a:pt x="69" y="2154"/>
                    <a:pt x="67" y="2150"/>
                  </a:cubicBezTo>
                  <a:cubicBezTo>
                    <a:pt x="61" y="2143"/>
                    <a:pt x="59" y="2146"/>
                    <a:pt x="57" y="2139"/>
                  </a:cubicBezTo>
                  <a:close/>
                  <a:moveTo>
                    <a:pt x="0" y="2131"/>
                  </a:moveTo>
                  <a:cubicBezTo>
                    <a:pt x="0" y="2152"/>
                    <a:pt x="0" y="2152"/>
                    <a:pt x="0" y="2152"/>
                  </a:cubicBezTo>
                  <a:cubicBezTo>
                    <a:pt x="2" y="2155"/>
                    <a:pt x="4" y="2158"/>
                    <a:pt x="6" y="2160"/>
                  </a:cubicBezTo>
                  <a:cubicBezTo>
                    <a:pt x="18" y="2160"/>
                    <a:pt x="18" y="2160"/>
                    <a:pt x="18" y="2160"/>
                  </a:cubicBezTo>
                  <a:cubicBezTo>
                    <a:pt x="15" y="2155"/>
                    <a:pt x="11" y="2149"/>
                    <a:pt x="5" y="2144"/>
                  </a:cubicBezTo>
                  <a:cubicBezTo>
                    <a:pt x="4" y="2139"/>
                    <a:pt x="2" y="2135"/>
                    <a:pt x="0" y="2131"/>
                  </a:cubicBezTo>
                  <a:close/>
                  <a:moveTo>
                    <a:pt x="1714" y="33"/>
                  </a:moveTo>
                  <a:cubicBezTo>
                    <a:pt x="1718" y="31"/>
                    <a:pt x="1719" y="23"/>
                    <a:pt x="1721" y="17"/>
                  </a:cubicBezTo>
                  <a:cubicBezTo>
                    <a:pt x="1726" y="16"/>
                    <a:pt x="1724" y="2"/>
                    <a:pt x="1730" y="2"/>
                  </a:cubicBezTo>
                  <a:cubicBezTo>
                    <a:pt x="1730" y="1"/>
                    <a:pt x="1730" y="1"/>
                    <a:pt x="1730" y="0"/>
                  </a:cubicBezTo>
                  <a:cubicBezTo>
                    <a:pt x="1723" y="0"/>
                    <a:pt x="1723" y="0"/>
                    <a:pt x="1723" y="0"/>
                  </a:cubicBezTo>
                  <a:cubicBezTo>
                    <a:pt x="1720" y="5"/>
                    <a:pt x="1718" y="9"/>
                    <a:pt x="1715" y="13"/>
                  </a:cubicBezTo>
                  <a:cubicBezTo>
                    <a:pt x="1710" y="27"/>
                    <a:pt x="1705" y="42"/>
                    <a:pt x="1699" y="54"/>
                  </a:cubicBezTo>
                  <a:cubicBezTo>
                    <a:pt x="1702" y="61"/>
                    <a:pt x="1694" y="63"/>
                    <a:pt x="1693" y="72"/>
                  </a:cubicBezTo>
                  <a:cubicBezTo>
                    <a:pt x="1691" y="82"/>
                    <a:pt x="1692" y="83"/>
                    <a:pt x="1687" y="91"/>
                  </a:cubicBezTo>
                  <a:cubicBezTo>
                    <a:pt x="1685" y="88"/>
                    <a:pt x="1688" y="82"/>
                    <a:pt x="1687" y="77"/>
                  </a:cubicBezTo>
                  <a:cubicBezTo>
                    <a:pt x="1688" y="73"/>
                    <a:pt x="1690" y="68"/>
                    <a:pt x="1691" y="63"/>
                  </a:cubicBezTo>
                  <a:cubicBezTo>
                    <a:pt x="1692" y="53"/>
                    <a:pt x="1693" y="52"/>
                    <a:pt x="1696" y="39"/>
                  </a:cubicBezTo>
                  <a:cubicBezTo>
                    <a:pt x="1699" y="24"/>
                    <a:pt x="1705" y="13"/>
                    <a:pt x="1710" y="0"/>
                  </a:cubicBezTo>
                  <a:cubicBezTo>
                    <a:pt x="1703" y="0"/>
                    <a:pt x="1703" y="0"/>
                    <a:pt x="1703" y="0"/>
                  </a:cubicBezTo>
                  <a:cubicBezTo>
                    <a:pt x="1695" y="24"/>
                    <a:pt x="1693" y="32"/>
                    <a:pt x="1684" y="65"/>
                  </a:cubicBezTo>
                  <a:cubicBezTo>
                    <a:pt x="1684" y="77"/>
                    <a:pt x="1684" y="89"/>
                    <a:pt x="1679" y="103"/>
                  </a:cubicBezTo>
                  <a:cubicBezTo>
                    <a:pt x="1682" y="103"/>
                    <a:pt x="1685" y="103"/>
                    <a:pt x="1682" y="101"/>
                  </a:cubicBezTo>
                  <a:cubicBezTo>
                    <a:pt x="1684" y="98"/>
                    <a:pt x="1686" y="102"/>
                    <a:pt x="1686" y="104"/>
                  </a:cubicBezTo>
                  <a:cubicBezTo>
                    <a:pt x="1686" y="109"/>
                    <a:pt x="1678" y="118"/>
                    <a:pt x="1686" y="118"/>
                  </a:cubicBezTo>
                  <a:cubicBezTo>
                    <a:pt x="1691" y="95"/>
                    <a:pt x="1698" y="83"/>
                    <a:pt x="1700" y="65"/>
                  </a:cubicBezTo>
                  <a:cubicBezTo>
                    <a:pt x="1705" y="57"/>
                    <a:pt x="1709" y="44"/>
                    <a:pt x="1714" y="33"/>
                  </a:cubicBezTo>
                  <a:close/>
                  <a:moveTo>
                    <a:pt x="3158" y="1807"/>
                  </a:moveTo>
                  <a:cubicBezTo>
                    <a:pt x="3155" y="1805"/>
                    <a:pt x="3153" y="1805"/>
                    <a:pt x="3151" y="1805"/>
                  </a:cubicBezTo>
                  <a:cubicBezTo>
                    <a:pt x="3149" y="1804"/>
                    <a:pt x="3149" y="1799"/>
                    <a:pt x="3146" y="1802"/>
                  </a:cubicBezTo>
                  <a:cubicBezTo>
                    <a:pt x="3137" y="1798"/>
                    <a:pt x="3140" y="1792"/>
                    <a:pt x="3137" y="1788"/>
                  </a:cubicBezTo>
                  <a:cubicBezTo>
                    <a:pt x="3135" y="1790"/>
                    <a:pt x="3132" y="1787"/>
                    <a:pt x="3131" y="1789"/>
                  </a:cubicBezTo>
                  <a:cubicBezTo>
                    <a:pt x="3129" y="1791"/>
                    <a:pt x="3125" y="1788"/>
                    <a:pt x="3122" y="1786"/>
                  </a:cubicBezTo>
                  <a:cubicBezTo>
                    <a:pt x="3115" y="1781"/>
                    <a:pt x="3112" y="1774"/>
                    <a:pt x="3102" y="1770"/>
                  </a:cubicBezTo>
                  <a:cubicBezTo>
                    <a:pt x="3095" y="1762"/>
                    <a:pt x="3093" y="1759"/>
                    <a:pt x="3083" y="1754"/>
                  </a:cubicBezTo>
                  <a:cubicBezTo>
                    <a:pt x="3083" y="1748"/>
                    <a:pt x="3072" y="1744"/>
                    <a:pt x="3073" y="1738"/>
                  </a:cubicBezTo>
                  <a:cubicBezTo>
                    <a:pt x="3067" y="1732"/>
                    <a:pt x="3066" y="1726"/>
                    <a:pt x="3063" y="1721"/>
                  </a:cubicBezTo>
                  <a:cubicBezTo>
                    <a:pt x="3060" y="1715"/>
                    <a:pt x="3059" y="1709"/>
                    <a:pt x="3057" y="1703"/>
                  </a:cubicBezTo>
                  <a:cubicBezTo>
                    <a:pt x="3055" y="1697"/>
                    <a:pt x="3059" y="1689"/>
                    <a:pt x="3051" y="1684"/>
                  </a:cubicBezTo>
                  <a:cubicBezTo>
                    <a:pt x="3048" y="1690"/>
                    <a:pt x="3049" y="1695"/>
                    <a:pt x="3051" y="1699"/>
                  </a:cubicBezTo>
                  <a:cubicBezTo>
                    <a:pt x="3049" y="1705"/>
                    <a:pt x="3054" y="1709"/>
                    <a:pt x="3051" y="1715"/>
                  </a:cubicBezTo>
                  <a:cubicBezTo>
                    <a:pt x="3056" y="1719"/>
                    <a:pt x="3053" y="1724"/>
                    <a:pt x="3059" y="1728"/>
                  </a:cubicBezTo>
                  <a:cubicBezTo>
                    <a:pt x="3056" y="1733"/>
                    <a:pt x="3064" y="1736"/>
                    <a:pt x="3063" y="1741"/>
                  </a:cubicBezTo>
                  <a:cubicBezTo>
                    <a:pt x="3069" y="1745"/>
                    <a:pt x="3066" y="1750"/>
                    <a:pt x="3073" y="1753"/>
                  </a:cubicBezTo>
                  <a:cubicBezTo>
                    <a:pt x="3071" y="1759"/>
                    <a:pt x="3082" y="1762"/>
                    <a:pt x="3079" y="1768"/>
                  </a:cubicBezTo>
                  <a:cubicBezTo>
                    <a:pt x="3071" y="1767"/>
                    <a:pt x="3076" y="1764"/>
                    <a:pt x="3070" y="1759"/>
                  </a:cubicBezTo>
                  <a:cubicBezTo>
                    <a:pt x="3064" y="1757"/>
                    <a:pt x="3058" y="1755"/>
                    <a:pt x="3052" y="1750"/>
                  </a:cubicBezTo>
                  <a:cubicBezTo>
                    <a:pt x="3047" y="1744"/>
                    <a:pt x="3044" y="1738"/>
                    <a:pt x="3037" y="1732"/>
                  </a:cubicBezTo>
                  <a:cubicBezTo>
                    <a:pt x="3039" y="1728"/>
                    <a:pt x="3030" y="1726"/>
                    <a:pt x="3034" y="1722"/>
                  </a:cubicBezTo>
                  <a:cubicBezTo>
                    <a:pt x="3027" y="1719"/>
                    <a:pt x="3031" y="1715"/>
                    <a:pt x="3024" y="1713"/>
                  </a:cubicBezTo>
                  <a:cubicBezTo>
                    <a:pt x="3024" y="1709"/>
                    <a:pt x="3020" y="1706"/>
                    <a:pt x="3018" y="1703"/>
                  </a:cubicBezTo>
                  <a:cubicBezTo>
                    <a:pt x="3022" y="1699"/>
                    <a:pt x="3012" y="1697"/>
                    <a:pt x="3014" y="1693"/>
                  </a:cubicBezTo>
                  <a:cubicBezTo>
                    <a:pt x="3006" y="1687"/>
                    <a:pt x="3005" y="1680"/>
                    <a:pt x="2998" y="1674"/>
                  </a:cubicBezTo>
                  <a:cubicBezTo>
                    <a:pt x="2996" y="1665"/>
                    <a:pt x="2988" y="1658"/>
                    <a:pt x="2988" y="1649"/>
                  </a:cubicBezTo>
                  <a:cubicBezTo>
                    <a:pt x="2984" y="1641"/>
                    <a:pt x="2982" y="1632"/>
                    <a:pt x="2979" y="1623"/>
                  </a:cubicBezTo>
                  <a:cubicBezTo>
                    <a:pt x="2974" y="1614"/>
                    <a:pt x="2974" y="1605"/>
                    <a:pt x="2968" y="1597"/>
                  </a:cubicBezTo>
                  <a:cubicBezTo>
                    <a:pt x="2964" y="1593"/>
                    <a:pt x="2967" y="1587"/>
                    <a:pt x="2964" y="1583"/>
                  </a:cubicBezTo>
                  <a:cubicBezTo>
                    <a:pt x="2964" y="1579"/>
                    <a:pt x="2959" y="1575"/>
                    <a:pt x="2959" y="1570"/>
                  </a:cubicBezTo>
                  <a:cubicBezTo>
                    <a:pt x="2960" y="1561"/>
                    <a:pt x="2955" y="1552"/>
                    <a:pt x="2954" y="1543"/>
                  </a:cubicBezTo>
                  <a:cubicBezTo>
                    <a:pt x="2949" y="1534"/>
                    <a:pt x="2950" y="1525"/>
                    <a:pt x="2945" y="1516"/>
                  </a:cubicBezTo>
                  <a:cubicBezTo>
                    <a:pt x="2946" y="1507"/>
                    <a:pt x="2942" y="1498"/>
                    <a:pt x="2940" y="1489"/>
                  </a:cubicBezTo>
                  <a:cubicBezTo>
                    <a:pt x="2942" y="1487"/>
                    <a:pt x="2938" y="1485"/>
                    <a:pt x="2939" y="1483"/>
                  </a:cubicBezTo>
                  <a:cubicBezTo>
                    <a:pt x="2936" y="1481"/>
                    <a:pt x="2940" y="1477"/>
                    <a:pt x="2936" y="1476"/>
                  </a:cubicBezTo>
                  <a:cubicBezTo>
                    <a:pt x="2937" y="1471"/>
                    <a:pt x="2933" y="1467"/>
                    <a:pt x="2934" y="1462"/>
                  </a:cubicBezTo>
                  <a:cubicBezTo>
                    <a:pt x="2932" y="1458"/>
                    <a:pt x="2930" y="1454"/>
                    <a:pt x="2926" y="1451"/>
                  </a:cubicBezTo>
                  <a:cubicBezTo>
                    <a:pt x="2931" y="1445"/>
                    <a:pt x="2924" y="1442"/>
                    <a:pt x="2925" y="1437"/>
                  </a:cubicBezTo>
                  <a:cubicBezTo>
                    <a:pt x="2922" y="1434"/>
                    <a:pt x="2921" y="1429"/>
                    <a:pt x="2919" y="1426"/>
                  </a:cubicBezTo>
                  <a:cubicBezTo>
                    <a:pt x="2918" y="1423"/>
                    <a:pt x="2918" y="1412"/>
                    <a:pt x="2913" y="1416"/>
                  </a:cubicBezTo>
                  <a:cubicBezTo>
                    <a:pt x="2921" y="1419"/>
                    <a:pt x="2910" y="1427"/>
                    <a:pt x="2919" y="1430"/>
                  </a:cubicBezTo>
                  <a:cubicBezTo>
                    <a:pt x="2918" y="1433"/>
                    <a:pt x="2919" y="1436"/>
                    <a:pt x="2922" y="1438"/>
                  </a:cubicBezTo>
                  <a:cubicBezTo>
                    <a:pt x="2922" y="1441"/>
                    <a:pt x="2923" y="1444"/>
                    <a:pt x="2924" y="1447"/>
                  </a:cubicBezTo>
                  <a:cubicBezTo>
                    <a:pt x="2923" y="1452"/>
                    <a:pt x="2925" y="1457"/>
                    <a:pt x="2930" y="1461"/>
                  </a:cubicBezTo>
                  <a:cubicBezTo>
                    <a:pt x="2926" y="1468"/>
                    <a:pt x="2930" y="1473"/>
                    <a:pt x="2931" y="1478"/>
                  </a:cubicBezTo>
                  <a:cubicBezTo>
                    <a:pt x="2933" y="1489"/>
                    <a:pt x="2937" y="1499"/>
                    <a:pt x="2939" y="1510"/>
                  </a:cubicBezTo>
                  <a:cubicBezTo>
                    <a:pt x="2937" y="1515"/>
                    <a:pt x="2944" y="1519"/>
                    <a:pt x="2942" y="1525"/>
                  </a:cubicBezTo>
                  <a:cubicBezTo>
                    <a:pt x="2941" y="1531"/>
                    <a:pt x="2946" y="1536"/>
                    <a:pt x="2944" y="1542"/>
                  </a:cubicBezTo>
                  <a:cubicBezTo>
                    <a:pt x="2947" y="1546"/>
                    <a:pt x="2946" y="1552"/>
                    <a:pt x="2950" y="1556"/>
                  </a:cubicBezTo>
                  <a:cubicBezTo>
                    <a:pt x="2950" y="1562"/>
                    <a:pt x="2951" y="1568"/>
                    <a:pt x="2952" y="1573"/>
                  </a:cubicBezTo>
                  <a:cubicBezTo>
                    <a:pt x="2954" y="1575"/>
                    <a:pt x="2954" y="1578"/>
                    <a:pt x="2952" y="1581"/>
                  </a:cubicBezTo>
                  <a:cubicBezTo>
                    <a:pt x="2955" y="1583"/>
                    <a:pt x="2959" y="1585"/>
                    <a:pt x="2955" y="1588"/>
                  </a:cubicBezTo>
                  <a:cubicBezTo>
                    <a:pt x="2958" y="1590"/>
                    <a:pt x="2959" y="1593"/>
                    <a:pt x="2958" y="1596"/>
                  </a:cubicBezTo>
                  <a:cubicBezTo>
                    <a:pt x="2966" y="1597"/>
                    <a:pt x="2956" y="1602"/>
                    <a:pt x="2963" y="1604"/>
                  </a:cubicBezTo>
                  <a:cubicBezTo>
                    <a:pt x="2965" y="1615"/>
                    <a:pt x="2972" y="1624"/>
                    <a:pt x="2974" y="1635"/>
                  </a:cubicBezTo>
                  <a:cubicBezTo>
                    <a:pt x="2978" y="1646"/>
                    <a:pt x="2981" y="1656"/>
                    <a:pt x="2984" y="1667"/>
                  </a:cubicBezTo>
                  <a:cubicBezTo>
                    <a:pt x="2992" y="1677"/>
                    <a:pt x="2995" y="1687"/>
                    <a:pt x="3007" y="1696"/>
                  </a:cubicBezTo>
                  <a:cubicBezTo>
                    <a:pt x="3005" y="1703"/>
                    <a:pt x="3014" y="1707"/>
                    <a:pt x="3013" y="1713"/>
                  </a:cubicBezTo>
                  <a:cubicBezTo>
                    <a:pt x="3016" y="1716"/>
                    <a:pt x="3019" y="1719"/>
                    <a:pt x="3018" y="1722"/>
                  </a:cubicBezTo>
                  <a:cubicBezTo>
                    <a:pt x="3021" y="1725"/>
                    <a:pt x="3025" y="1728"/>
                    <a:pt x="3025" y="1732"/>
                  </a:cubicBezTo>
                  <a:cubicBezTo>
                    <a:pt x="3012" y="1729"/>
                    <a:pt x="3007" y="1712"/>
                    <a:pt x="2996" y="1704"/>
                  </a:cubicBezTo>
                  <a:cubicBezTo>
                    <a:pt x="2995" y="1698"/>
                    <a:pt x="2988" y="1692"/>
                    <a:pt x="2987" y="1686"/>
                  </a:cubicBezTo>
                  <a:cubicBezTo>
                    <a:pt x="2981" y="1683"/>
                    <a:pt x="2987" y="1678"/>
                    <a:pt x="2981" y="1676"/>
                  </a:cubicBezTo>
                  <a:cubicBezTo>
                    <a:pt x="2983" y="1672"/>
                    <a:pt x="2975" y="1670"/>
                    <a:pt x="2977" y="1666"/>
                  </a:cubicBezTo>
                  <a:cubicBezTo>
                    <a:pt x="2972" y="1663"/>
                    <a:pt x="2973" y="1659"/>
                    <a:pt x="2970" y="1656"/>
                  </a:cubicBezTo>
                  <a:cubicBezTo>
                    <a:pt x="2972" y="1652"/>
                    <a:pt x="2963" y="1650"/>
                    <a:pt x="2967" y="1646"/>
                  </a:cubicBezTo>
                  <a:cubicBezTo>
                    <a:pt x="2961" y="1640"/>
                    <a:pt x="2961" y="1632"/>
                    <a:pt x="2956" y="1626"/>
                  </a:cubicBezTo>
                  <a:cubicBezTo>
                    <a:pt x="2953" y="1623"/>
                    <a:pt x="2956" y="1618"/>
                    <a:pt x="2953" y="1615"/>
                  </a:cubicBezTo>
                  <a:cubicBezTo>
                    <a:pt x="2956" y="1611"/>
                    <a:pt x="2947" y="1609"/>
                    <a:pt x="2952" y="1605"/>
                  </a:cubicBezTo>
                  <a:cubicBezTo>
                    <a:pt x="2948" y="1598"/>
                    <a:pt x="2946" y="1591"/>
                    <a:pt x="2945" y="1584"/>
                  </a:cubicBezTo>
                  <a:cubicBezTo>
                    <a:pt x="2940" y="1570"/>
                    <a:pt x="2940" y="1556"/>
                    <a:pt x="2936" y="1542"/>
                  </a:cubicBezTo>
                  <a:cubicBezTo>
                    <a:pt x="2937" y="1538"/>
                    <a:pt x="2936" y="1535"/>
                    <a:pt x="2935" y="1533"/>
                  </a:cubicBezTo>
                  <a:cubicBezTo>
                    <a:pt x="2934" y="1529"/>
                    <a:pt x="2935" y="1525"/>
                    <a:pt x="2934" y="1522"/>
                  </a:cubicBezTo>
                  <a:cubicBezTo>
                    <a:pt x="2936" y="1518"/>
                    <a:pt x="2931" y="1515"/>
                    <a:pt x="2933" y="1511"/>
                  </a:cubicBezTo>
                  <a:cubicBezTo>
                    <a:pt x="2928" y="1508"/>
                    <a:pt x="2937" y="1503"/>
                    <a:pt x="2930" y="1501"/>
                  </a:cubicBezTo>
                  <a:cubicBezTo>
                    <a:pt x="2931" y="1493"/>
                    <a:pt x="2927" y="1487"/>
                    <a:pt x="2928" y="1479"/>
                  </a:cubicBezTo>
                  <a:cubicBezTo>
                    <a:pt x="2924" y="1472"/>
                    <a:pt x="2926" y="1465"/>
                    <a:pt x="2921" y="1458"/>
                  </a:cubicBezTo>
                  <a:cubicBezTo>
                    <a:pt x="2920" y="1444"/>
                    <a:pt x="2914" y="1430"/>
                    <a:pt x="2910" y="1417"/>
                  </a:cubicBezTo>
                  <a:cubicBezTo>
                    <a:pt x="2906" y="1410"/>
                    <a:pt x="2905" y="1403"/>
                    <a:pt x="2902" y="1396"/>
                  </a:cubicBezTo>
                  <a:cubicBezTo>
                    <a:pt x="2902" y="1392"/>
                    <a:pt x="2900" y="1389"/>
                    <a:pt x="2899" y="1386"/>
                  </a:cubicBezTo>
                  <a:cubicBezTo>
                    <a:pt x="2899" y="1382"/>
                    <a:pt x="2900" y="1378"/>
                    <a:pt x="2895" y="1375"/>
                  </a:cubicBezTo>
                  <a:cubicBezTo>
                    <a:pt x="2891" y="1385"/>
                    <a:pt x="2900" y="1391"/>
                    <a:pt x="2900" y="1400"/>
                  </a:cubicBezTo>
                  <a:cubicBezTo>
                    <a:pt x="2900" y="1408"/>
                    <a:pt x="2906" y="1416"/>
                    <a:pt x="2907" y="1425"/>
                  </a:cubicBezTo>
                  <a:cubicBezTo>
                    <a:pt x="2912" y="1428"/>
                    <a:pt x="2907" y="1433"/>
                    <a:pt x="2912" y="1436"/>
                  </a:cubicBezTo>
                  <a:cubicBezTo>
                    <a:pt x="2911" y="1442"/>
                    <a:pt x="2915" y="1445"/>
                    <a:pt x="2913" y="1450"/>
                  </a:cubicBezTo>
                  <a:cubicBezTo>
                    <a:pt x="2917" y="1454"/>
                    <a:pt x="2912" y="1459"/>
                    <a:pt x="2919" y="1462"/>
                  </a:cubicBezTo>
                  <a:cubicBezTo>
                    <a:pt x="2916" y="1467"/>
                    <a:pt x="2921" y="1471"/>
                    <a:pt x="2920" y="1476"/>
                  </a:cubicBezTo>
                  <a:cubicBezTo>
                    <a:pt x="2922" y="1477"/>
                    <a:pt x="2920" y="1480"/>
                    <a:pt x="2921" y="1482"/>
                  </a:cubicBezTo>
                  <a:cubicBezTo>
                    <a:pt x="2923" y="1484"/>
                    <a:pt x="2923" y="1486"/>
                    <a:pt x="2922" y="1488"/>
                  </a:cubicBezTo>
                  <a:cubicBezTo>
                    <a:pt x="2924" y="1492"/>
                    <a:pt x="2925" y="1497"/>
                    <a:pt x="2927" y="1501"/>
                  </a:cubicBezTo>
                  <a:cubicBezTo>
                    <a:pt x="2923" y="1506"/>
                    <a:pt x="2930" y="1509"/>
                    <a:pt x="2926" y="1514"/>
                  </a:cubicBezTo>
                  <a:cubicBezTo>
                    <a:pt x="2929" y="1518"/>
                    <a:pt x="2926" y="1523"/>
                    <a:pt x="2927" y="1528"/>
                  </a:cubicBezTo>
                  <a:cubicBezTo>
                    <a:pt x="2929" y="1545"/>
                    <a:pt x="2934" y="1562"/>
                    <a:pt x="2935" y="1580"/>
                  </a:cubicBezTo>
                  <a:cubicBezTo>
                    <a:pt x="2937" y="1582"/>
                    <a:pt x="2936" y="1585"/>
                    <a:pt x="2938" y="1587"/>
                  </a:cubicBezTo>
                  <a:cubicBezTo>
                    <a:pt x="2934" y="1591"/>
                    <a:pt x="2942" y="1593"/>
                    <a:pt x="2939" y="1596"/>
                  </a:cubicBezTo>
                  <a:cubicBezTo>
                    <a:pt x="2944" y="1602"/>
                    <a:pt x="2939" y="1609"/>
                    <a:pt x="2946" y="1614"/>
                  </a:cubicBezTo>
                  <a:cubicBezTo>
                    <a:pt x="2946" y="1620"/>
                    <a:pt x="2947" y="1623"/>
                    <a:pt x="2947" y="1628"/>
                  </a:cubicBezTo>
                  <a:cubicBezTo>
                    <a:pt x="2947" y="1628"/>
                    <a:pt x="2951" y="1629"/>
                    <a:pt x="2951" y="1630"/>
                  </a:cubicBezTo>
                  <a:cubicBezTo>
                    <a:pt x="2951" y="1631"/>
                    <a:pt x="2950" y="1634"/>
                    <a:pt x="2950" y="1635"/>
                  </a:cubicBezTo>
                  <a:cubicBezTo>
                    <a:pt x="2952" y="1638"/>
                    <a:pt x="2959" y="1643"/>
                    <a:pt x="2958" y="1648"/>
                  </a:cubicBezTo>
                  <a:cubicBezTo>
                    <a:pt x="2962" y="1649"/>
                    <a:pt x="2960" y="1652"/>
                    <a:pt x="2961" y="1655"/>
                  </a:cubicBezTo>
                  <a:cubicBezTo>
                    <a:pt x="2964" y="1657"/>
                    <a:pt x="2960" y="1661"/>
                    <a:pt x="2965" y="1663"/>
                  </a:cubicBezTo>
                  <a:cubicBezTo>
                    <a:pt x="2970" y="1669"/>
                    <a:pt x="2970" y="1675"/>
                    <a:pt x="2975" y="1680"/>
                  </a:cubicBezTo>
                  <a:cubicBezTo>
                    <a:pt x="2972" y="1684"/>
                    <a:pt x="2984" y="1685"/>
                    <a:pt x="2977" y="1689"/>
                  </a:cubicBezTo>
                  <a:cubicBezTo>
                    <a:pt x="2981" y="1691"/>
                    <a:pt x="2984" y="1694"/>
                    <a:pt x="2982" y="1698"/>
                  </a:cubicBezTo>
                  <a:cubicBezTo>
                    <a:pt x="2985" y="1703"/>
                    <a:pt x="2991" y="1708"/>
                    <a:pt x="2992" y="1715"/>
                  </a:cubicBezTo>
                  <a:cubicBezTo>
                    <a:pt x="2988" y="1710"/>
                    <a:pt x="2983" y="1706"/>
                    <a:pt x="2976" y="1702"/>
                  </a:cubicBezTo>
                  <a:cubicBezTo>
                    <a:pt x="2970" y="1695"/>
                    <a:pt x="2968" y="1687"/>
                    <a:pt x="2959" y="1680"/>
                  </a:cubicBezTo>
                  <a:cubicBezTo>
                    <a:pt x="2960" y="1672"/>
                    <a:pt x="2952" y="1665"/>
                    <a:pt x="2949" y="1657"/>
                  </a:cubicBezTo>
                  <a:cubicBezTo>
                    <a:pt x="2948" y="1649"/>
                    <a:pt x="2940" y="1642"/>
                    <a:pt x="2941" y="1634"/>
                  </a:cubicBezTo>
                  <a:cubicBezTo>
                    <a:pt x="2931" y="1627"/>
                    <a:pt x="2936" y="1618"/>
                    <a:pt x="2927" y="1611"/>
                  </a:cubicBezTo>
                  <a:cubicBezTo>
                    <a:pt x="2930" y="1604"/>
                    <a:pt x="2923" y="1599"/>
                    <a:pt x="2923" y="1593"/>
                  </a:cubicBezTo>
                  <a:cubicBezTo>
                    <a:pt x="2921" y="1587"/>
                    <a:pt x="2919" y="1581"/>
                    <a:pt x="2919" y="1575"/>
                  </a:cubicBezTo>
                  <a:cubicBezTo>
                    <a:pt x="2917" y="1569"/>
                    <a:pt x="2916" y="1563"/>
                    <a:pt x="2913" y="1557"/>
                  </a:cubicBezTo>
                  <a:cubicBezTo>
                    <a:pt x="2916" y="1554"/>
                    <a:pt x="2909" y="1552"/>
                    <a:pt x="2911" y="1548"/>
                  </a:cubicBezTo>
                  <a:cubicBezTo>
                    <a:pt x="2908" y="1545"/>
                    <a:pt x="2914" y="1540"/>
                    <a:pt x="2907" y="1538"/>
                  </a:cubicBezTo>
                  <a:cubicBezTo>
                    <a:pt x="2907" y="1532"/>
                    <a:pt x="2906" y="1526"/>
                    <a:pt x="2904" y="1520"/>
                  </a:cubicBezTo>
                  <a:cubicBezTo>
                    <a:pt x="2903" y="1513"/>
                    <a:pt x="2903" y="1506"/>
                    <a:pt x="2901" y="1500"/>
                  </a:cubicBezTo>
                  <a:cubicBezTo>
                    <a:pt x="2896" y="1498"/>
                    <a:pt x="2900" y="1494"/>
                    <a:pt x="2899" y="1491"/>
                  </a:cubicBezTo>
                  <a:cubicBezTo>
                    <a:pt x="2899" y="1488"/>
                    <a:pt x="2898" y="1485"/>
                    <a:pt x="2898" y="1482"/>
                  </a:cubicBezTo>
                  <a:cubicBezTo>
                    <a:pt x="2897" y="1475"/>
                    <a:pt x="2894" y="1469"/>
                    <a:pt x="2895" y="1462"/>
                  </a:cubicBezTo>
                  <a:cubicBezTo>
                    <a:pt x="2890" y="1450"/>
                    <a:pt x="2888" y="1438"/>
                    <a:pt x="2888" y="1426"/>
                  </a:cubicBezTo>
                  <a:cubicBezTo>
                    <a:pt x="2884" y="1420"/>
                    <a:pt x="2888" y="1413"/>
                    <a:pt x="2881" y="1408"/>
                  </a:cubicBezTo>
                  <a:cubicBezTo>
                    <a:pt x="2886" y="1404"/>
                    <a:pt x="2880" y="1402"/>
                    <a:pt x="2879" y="1399"/>
                  </a:cubicBezTo>
                  <a:cubicBezTo>
                    <a:pt x="2881" y="1395"/>
                    <a:pt x="2877" y="1392"/>
                    <a:pt x="2879" y="1388"/>
                  </a:cubicBezTo>
                  <a:cubicBezTo>
                    <a:pt x="2869" y="1364"/>
                    <a:pt x="2865" y="1338"/>
                    <a:pt x="2849" y="1316"/>
                  </a:cubicBezTo>
                  <a:cubicBezTo>
                    <a:pt x="2849" y="1306"/>
                    <a:pt x="2845" y="1298"/>
                    <a:pt x="2848" y="1289"/>
                  </a:cubicBezTo>
                  <a:cubicBezTo>
                    <a:pt x="2845" y="1285"/>
                    <a:pt x="2848" y="1280"/>
                    <a:pt x="2847" y="1275"/>
                  </a:cubicBezTo>
                  <a:cubicBezTo>
                    <a:pt x="2842" y="1271"/>
                    <a:pt x="2849" y="1265"/>
                    <a:pt x="2842" y="1262"/>
                  </a:cubicBezTo>
                  <a:cubicBezTo>
                    <a:pt x="2840" y="1270"/>
                    <a:pt x="2841" y="1277"/>
                    <a:pt x="2844" y="1284"/>
                  </a:cubicBezTo>
                  <a:cubicBezTo>
                    <a:pt x="2840" y="1292"/>
                    <a:pt x="2850" y="1300"/>
                    <a:pt x="2840" y="1305"/>
                  </a:cubicBezTo>
                  <a:cubicBezTo>
                    <a:pt x="2848" y="1310"/>
                    <a:pt x="2843" y="1318"/>
                    <a:pt x="2845" y="1324"/>
                  </a:cubicBezTo>
                  <a:cubicBezTo>
                    <a:pt x="2845" y="1328"/>
                    <a:pt x="2844" y="1332"/>
                    <a:pt x="2849" y="1334"/>
                  </a:cubicBezTo>
                  <a:cubicBezTo>
                    <a:pt x="2846" y="1339"/>
                    <a:pt x="2848" y="1342"/>
                    <a:pt x="2847" y="1346"/>
                  </a:cubicBezTo>
                  <a:cubicBezTo>
                    <a:pt x="2850" y="1359"/>
                    <a:pt x="2849" y="1374"/>
                    <a:pt x="2850" y="1388"/>
                  </a:cubicBezTo>
                  <a:cubicBezTo>
                    <a:pt x="2853" y="1401"/>
                    <a:pt x="2850" y="1416"/>
                    <a:pt x="2854" y="1429"/>
                  </a:cubicBezTo>
                  <a:cubicBezTo>
                    <a:pt x="2852" y="1433"/>
                    <a:pt x="2857" y="1436"/>
                    <a:pt x="2855" y="1440"/>
                  </a:cubicBezTo>
                  <a:cubicBezTo>
                    <a:pt x="2857" y="1441"/>
                    <a:pt x="2854" y="1443"/>
                    <a:pt x="2854" y="1445"/>
                  </a:cubicBezTo>
                  <a:cubicBezTo>
                    <a:pt x="2854" y="1447"/>
                    <a:pt x="2859" y="1448"/>
                    <a:pt x="2855" y="1451"/>
                  </a:cubicBezTo>
                  <a:cubicBezTo>
                    <a:pt x="2859" y="1454"/>
                    <a:pt x="2856" y="1458"/>
                    <a:pt x="2856" y="1462"/>
                  </a:cubicBezTo>
                  <a:cubicBezTo>
                    <a:pt x="2859" y="1465"/>
                    <a:pt x="2858" y="1469"/>
                    <a:pt x="2859" y="1472"/>
                  </a:cubicBezTo>
                  <a:cubicBezTo>
                    <a:pt x="2860" y="1486"/>
                    <a:pt x="2863" y="1500"/>
                    <a:pt x="2863" y="1514"/>
                  </a:cubicBezTo>
                  <a:cubicBezTo>
                    <a:pt x="2867" y="1527"/>
                    <a:pt x="2870" y="1541"/>
                    <a:pt x="2873" y="1554"/>
                  </a:cubicBezTo>
                  <a:cubicBezTo>
                    <a:pt x="2876" y="1557"/>
                    <a:pt x="2870" y="1561"/>
                    <a:pt x="2875" y="1564"/>
                  </a:cubicBezTo>
                  <a:cubicBezTo>
                    <a:pt x="2878" y="1567"/>
                    <a:pt x="2875" y="1571"/>
                    <a:pt x="2878" y="1574"/>
                  </a:cubicBezTo>
                  <a:cubicBezTo>
                    <a:pt x="2878" y="1575"/>
                    <a:pt x="2878" y="1577"/>
                    <a:pt x="2881" y="1578"/>
                  </a:cubicBezTo>
                  <a:cubicBezTo>
                    <a:pt x="2883" y="1580"/>
                    <a:pt x="2880" y="1582"/>
                    <a:pt x="2882" y="1584"/>
                  </a:cubicBezTo>
                  <a:cubicBezTo>
                    <a:pt x="2882" y="1588"/>
                    <a:pt x="2881" y="1592"/>
                    <a:pt x="2886" y="1594"/>
                  </a:cubicBezTo>
                  <a:cubicBezTo>
                    <a:pt x="2885" y="1602"/>
                    <a:pt x="2891" y="1608"/>
                    <a:pt x="2893" y="1615"/>
                  </a:cubicBezTo>
                  <a:cubicBezTo>
                    <a:pt x="2893" y="1619"/>
                    <a:pt x="2895" y="1622"/>
                    <a:pt x="2897" y="1625"/>
                  </a:cubicBezTo>
                  <a:cubicBezTo>
                    <a:pt x="2895" y="1630"/>
                    <a:pt x="2905" y="1631"/>
                    <a:pt x="2897" y="1633"/>
                  </a:cubicBezTo>
                  <a:cubicBezTo>
                    <a:pt x="2894" y="1627"/>
                    <a:pt x="2891" y="1622"/>
                    <a:pt x="2887" y="1616"/>
                  </a:cubicBezTo>
                  <a:cubicBezTo>
                    <a:pt x="2883" y="1614"/>
                    <a:pt x="2888" y="1610"/>
                    <a:pt x="2882" y="1608"/>
                  </a:cubicBezTo>
                  <a:cubicBezTo>
                    <a:pt x="2887" y="1603"/>
                    <a:pt x="2880" y="1602"/>
                    <a:pt x="2877" y="1599"/>
                  </a:cubicBezTo>
                  <a:cubicBezTo>
                    <a:pt x="2879" y="1594"/>
                    <a:pt x="2874" y="1590"/>
                    <a:pt x="2876" y="1585"/>
                  </a:cubicBezTo>
                  <a:cubicBezTo>
                    <a:pt x="2872" y="1583"/>
                    <a:pt x="2874" y="1580"/>
                    <a:pt x="2873" y="1578"/>
                  </a:cubicBezTo>
                  <a:cubicBezTo>
                    <a:pt x="2871" y="1576"/>
                    <a:pt x="2870" y="1573"/>
                    <a:pt x="2870" y="1571"/>
                  </a:cubicBezTo>
                  <a:cubicBezTo>
                    <a:pt x="2869" y="1561"/>
                    <a:pt x="2865" y="1552"/>
                    <a:pt x="2863" y="1542"/>
                  </a:cubicBezTo>
                  <a:cubicBezTo>
                    <a:pt x="2858" y="1539"/>
                    <a:pt x="2862" y="1533"/>
                    <a:pt x="2858" y="1529"/>
                  </a:cubicBezTo>
                  <a:cubicBezTo>
                    <a:pt x="2856" y="1524"/>
                    <a:pt x="2855" y="1519"/>
                    <a:pt x="2855" y="1514"/>
                  </a:cubicBezTo>
                  <a:cubicBezTo>
                    <a:pt x="2853" y="1510"/>
                    <a:pt x="2852" y="1505"/>
                    <a:pt x="2851" y="1501"/>
                  </a:cubicBezTo>
                  <a:cubicBezTo>
                    <a:pt x="2851" y="1495"/>
                    <a:pt x="2850" y="1490"/>
                    <a:pt x="2848" y="1486"/>
                  </a:cubicBezTo>
                  <a:cubicBezTo>
                    <a:pt x="2847" y="1481"/>
                    <a:pt x="2848" y="1476"/>
                    <a:pt x="2844" y="1472"/>
                  </a:cubicBezTo>
                  <a:cubicBezTo>
                    <a:pt x="2848" y="1466"/>
                    <a:pt x="2836" y="1463"/>
                    <a:pt x="2841" y="1457"/>
                  </a:cubicBezTo>
                  <a:cubicBezTo>
                    <a:pt x="2835" y="1448"/>
                    <a:pt x="2835" y="1438"/>
                    <a:pt x="2830" y="1429"/>
                  </a:cubicBezTo>
                  <a:cubicBezTo>
                    <a:pt x="2834" y="1424"/>
                    <a:pt x="2823" y="1421"/>
                    <a:pt x="2829" y="1415"/>
                  </a:cubicBezTo>
                  <a:cubicBezTo>
                    <a:pt x="2824" y="1411"/>
                    <a:pt x="2822" y="1406"/>
                    <a:pt x="2823" y="1401"/>
                  </a:cubicBezTo>
                  <a:cubicBezTo>
                    <a:pt x="2819" y="1392"/>
                    <a:pt x="2816" y="1382"/>
                    <a:pt x="2813" y="1373"/>
                  </a:cubicBezTo>
                  <a:cubicBezTo>
                    <a:pt x="2807" y="1354"/>
                    <a:pt x="2797" y="1336"/>
                    <a:pt x="2792" y="1317"/>
                  </a:cubicBezTo>
                  <a:cubicBezTo>
                    <a:pt x="2787" y="1314"/>
                    <a:pt x="2789" y="1309"/>
                    <a:pt x="2785" y="1305"/>
                  </a:cubicBezTo>
                  <a:cubicBezTo>
                    <a:pt x="2782" y="1300"/>
                    <a:pt x="2780" y="1295"/>
                    <a:pt x="2779" y="1290"/>
                  </a:cubicBezTo>
                  <a:cubicBezTo>
                    <a:pt x="2772" y="1287"/>
                    <a:pt x="2779" y="1281"/>
                    <a:pt x="2772" y="1278"/>
                  </a:cubicBezTo>
                  <a:cubicBezTo>
                    <a:pt x="2774" y="1275"/>
                    <a:pt x="2767" y="1273"/>
                    <a:pt x="2769" y="1270"/>
                  </a:cubicBezTo>
                  <a:cubicBezTo>
                    <a:pt x="2766" y="1268"/>
                    <a:pt x="2768" y="1265"/>
                    <a:pt x="2766" y="1263"/>
                  </a:cubicBezTo>
                  <a:cubicBezTo>
                    <a:pt x="2760" y="1259"/>
                    <a:pt x="2763" y="1254"/>
                    <a:pt x="2758" y="1250"/>
                  </a:cubicBezTo>
                  <a:cubicBezTo>
                    <a:pt x="2752" y="1246"/>
                    <a:pt x="2756" y="1240"/>
                    <a:pt x="2749" y="1236"/>
                  </a:cubicBezTo>
                  <a:cubicBezTo>
                    <a:pt x="2749" y="1232"/>
                    <a:pt x="2746" y="1228"/>
                    <a:pt x="2742" y="1224"/>
                  </a:cubicBezTo>
                  <a:cubicBezTo>
                    <a:pt x="2739" y="1219"/>
                    <a:pt x="2740" y="1214"/>
                    <a:pt x="2733" y="1210"/>
                  </a:cubicBezTo>
                  <a:cubicBezTo>
                    <a:pt x="2734" y="1205"/>
                    <a:pt x="2725" y="1202"/>
                    <a:pt x="2726" y="1197"/>
                  </a:cubicBezTo>
                  <a:cubicBezTo>
                    <a:pt x="2719" y="1193"/>
                    <a:pt x="2717" y="1188"/>
                    <a:pt x="2714" y="1184"/>
                  </a:cubicBezTo>
                  <a:cubicBezTo>
                    <a:pt x="2704" y="1176"/>
                    <a:pt x="2698" y="1167"/>
                    <a:pt x="2691" y="1158"/>
                  </a:cubicBezTo>
                  <a:cubicBezTo>
                    <a:pt x="2690" y="1158"/>
                    <a:pt x="2688" y="1159"/>
                    <a:pt x="2687" y="1161"/>
                  </a:cubicBezTo>
                  <a:cubicBezTo>
                    <a:pt x="2685" y="1159"/>
                    <a:pt x="2682" y="1158"/>
                    <a:pt x="2680" y="1156"/>
                  </a:cubicBezTo>
                  <a:cubicBezTo>
                    <a:pt x="2677" y="1152"/>
                    <a:pt x="2667" y="1150"/>
                    <a:pt x="2672" y="1156"/>
                  </a:cubicBezTo>
                  <a:cubicBezTo>
                    <a:pt x="2674" y="1154"/>
                    <a:pt x="2677" y="1157"/>
                    <a:pt x="2677" y="1160"/>
                  </a:cubicBezTo>
                  <a:cubicBezTo>
                    <a:pt x="2680" y="1162"/>
                    <a:pt x="2683" y="1164"/>
                    <a:pt x="2686" y="1166"/>
                  </a:cubicBezTo>
                  <a:cubicBezTo>
                    <a:pt x="2687" y="1171"/>
                    <a:pt x="2696" y="1174"/>
                    <a:pt x="2701" y="1178"/>
                  </a:cubicBezTo>
                  <a:cubicBezTo>
                    <a:pt x="2702" y="1184"/>
                    <a:pt x="2707" y="1189"/>
                    <a:pt x="2709" y="1194"/>
                  </a:cubicBezTo>
                  <a:cubicBezTo>
                    <a:pt x="2713" y="1200"/>
                    <a:pt x="2714" y="1206"/>
                    <a:pt x="2719" y="1211"/>
                  </a:cubicBezTo>
                  <a:cubicBezTo>
                    <a:pt x="2719" y="1217"/>
                    <a:pt x="2727" y="1221"/>
                    <a:pt x="2727" y="1227"/>
                  </a:cubicBezTo>
                  <a:cubicBezTo>
                    <a:pt x="2731" y="1232"/>
                    <a:pt x="2731" y="1238"/>
                    <a:pt x="2737" y="1244"/>
                  </a:cubicBezTo>
                  <a:cubicBezTo>
                    <a:pt x="2738" y="1249"/>
                    <a:pt x="2739" y="1255"/>
                    <a:pt x="2744" y="1259"/>
                  </a:cubicBezTo>
                  <a:cubicBezTo>
                    <a:pt x="2742" y="1266"/>
                    <a:pt x="2752" y="1271"/>
                    <a:pt x="2751" y="1277"/>
                  </a:cubicBezTo>
                  <a:cubicBezTo>
                    <a:pt x="2751" y="1283"/>
                    <a:pt x="2758" y="1288"/>
                    <a:pt x="2758" y="1294"/>
                  </a:cubicBezTo>
                  <a:cubicBezTo>
                    <a:pt x="2764" y="1299"/>
                    <a:pt x="2761" y="1306"/>
                    <a:pt x="2767" y="1311"/>
                  </a:cubicBezTo>
                  <a:cubicBezTo>
                    <a:pt x="2767" y="1314"/>
                    <a:pt x="2767" y="1317"/>
                    <a:pt x="2771" y="1319"/>
                  </a:cubicBezTo>
                  <a:cubicBezTo>
                    <a:pt x="2774" y="1321"/>
                    <a:pt x="2768" y="1325"/>
                    <a:pt x="2772" y="1328"/>
                  </a:cubicBezTo>
                  <a:cubicBezTo>
                    <a:pt x="2773" y="1334"/>
                    <a:pt x="2780" y="1339"/>
                    <a:pt x="2779" y="1345"/>
                  </a:cubicBezTo>
                  <a:cubicBezTo>
                    <a:pt x="2780" y="1351"/>
                    <a:pt x="2787" y="1356"/>
                    <a:pt x="2786" y="1363"/>
                  </a:cubicBezTo>
                  <a:cubicBezTo>
                    <a:pt x="2789" y="1365"/>
                    <a:pt x="2791" y="1368"/>
                    <a:pt x="2791" y="1371"/>
                  </a:cubicBezTo>
                  <a:cubicBezTo>
                    <a:pt x="2788" y="1375"/>
                    <a:pt x="2796" y="1377"/>
                    <a:pt x="2792" y="1380"/>
                  </a:cubicBezTo>
                  <a:cubicBezTo>
                    <a:pt x="2796" y="1382"/>
                    <a:pt x="2794" y="1385"/>
                    <a:pt x="2795" y="1388"/>
                  </a:cubicBezTo>
                  <a:cubicBezTo>
                    <a:pt x="2793" y="1391"/>
                    <a:pt x="2801" y="1393"/>
                    <a:pt x="2797" y="1397"/>
                  </a:cubicBezTo>
                  <a:cubicBezTo>
                    <a:pt x="2802" y="1402"/>
                    <a:pt x="2801" y="1409"/>
                    <a:pt x="2804" y="1414"/>
                  </a:cubicBezTo>
                  <a:cubicBezTo>
                    <a:pt x="2803" y="1417"/>
                    <a:pt x="2805" y="1420"/>
                    <a:pt x="2809" y="1423"/>
                  </a:cubicBezTo>
                  <a:cubicBezTo>
                    <a:pt x="2804" y="1427"/>
                    <a:pt x="2810" y="1429"/>
                    <a:pt x="2807" y="1432"/>
                  </a:cubicBezTo>
                  <a:cubicBezTo>
                    <a:pt x="2813" y="1434"/>
                    <a:pt x="2809" y="1438"/>
                    <a:pt x="2809" y="1441"/>
                  </a:cubicBezTo>
                  <a:cubicBezTo>
                    <a:pt x="2813" y="1444"/>
                    <a:pt x="2814" y="1447"/>
                    <a:pt x="2811" y="1450"/>
                  </a:cubicBezTo>
                  <a:cubicBezTo>
                    <a:pt x="2818" y="1460"/>
                    <a:pt x="2820" y="1471"/>
                    <a:pt x="2825" y="1481"/>
                  </a:cubicBezTo>
                  <a:cubicBezTo>
                    <a:pt x="2824" y="1483"/>
                    <a:pt x="2825" y="1486"/>
                    <a:pt x="2828" y="1488"/>
                  </a:cubicBezTo>
                  <a:cubicBezTo>
                    <a:pt x="2825" y="1491"/>
                    <a:pt x="2828" y="1493"/>
                    <a:pt x="2828" y="1496"/>
                  </a:cubicBezTo>
                  <a:cubicBezTo>
                    <a:pt x="2828" y="1502"/>
                    <a:pt x="2834" y="1506"/>
                    <a:pt x="2833" y="1512"/>
                  </a:cubicBezTo>
                  <a:cubicBezTo>
                    <a:pt x="2832" y="1515"/>
                    <a:pt x="2836" y="1517"/>
                    <a:pt x="2836" y="1519"/>
                  </a:cubicBezTo>
                  <a:cubicBezTo>
                    <a:pt x="2835" y="1522"/>
                    <a:pt x="2836" y="1525"/>
                    <a:pt x="2839" y="1527"/>
                  </a:cubicBezTo>
                  <a:cubicBezTo>
                    <a:pt x="2834" y="1534"/>
                    <a:pt x="2844" y="1537"/>
                    <a:pt x="2841" y="1544"/>
                  </a:cubicBezTo>
                  <a:cubicBezTo>
                    <a:pt x="2845" y="1554"/>
                    <a:pt x="2844" y="1565"/>
                    <a:pt x="2852" y="1574"/>
                  </a:cubicBezTo>
                  <a:cubicBezTo>
                    <a:pt x="2851" y="1580"/>
                    <a:pt x="2853" y="1585"/>
                    <a:pt x="2858" y="1589"/>
                  </a:cubicBezTo>
                  <a:cubicBezTo>
                    <a:pt x="2857" y="1595"/>
                    <a:pt x="2862" y="1600"/>
                    <a:pt x="2866" y="1605"/>
                  </a:cubicBezTo>
                  <a:cubicBezTo>
                    <a:pt x="2865" y="1616"/>
                    <a:pt x="2876" y="1625"/>
                    <a:pt x="2880" y="1635"/>
                  </a:cubicBezTo>
                  <a:cubicBezTo>
                    <a:pt x="2886" y="1644"/>
                    <a:pt x="2890" y="1655"/>
                    <a:pt x="2897" y="1665"/>
                  </a:cubicBezTo>
                  <a:cubicBezTo>
                    <a:pt x="2897" y="1670"/>
                    <a:pt x="2900" y="1675"/>
                    <a:pt x="2901" y="1681"/>
                  </a:cubicBezTo>
                  <a:cubicBezTo>
                    <a:pt x="2903" y="1683"/>
                    <a:pt x="2904" y="1685"/>
                    <a:pt x="2904" y="1688"/>
                  </a:cubicBezTo>
                  <a:cubicBezTo>
                    <a:pt x="2908" y="1689"/>
                    <a:pt x="2910" y="1697"/>
                    <a:pt x="2906" y="1694"/>
                  </a:cubicBezTo>
                  <a:cubicBezTo>
                    <a:pt x="2896" y="1696"/>
                    <a:pt x="2902" y="1686"/>
                    <a:pt x="2895" y="1682"/>
                  </a:cubicBezTo>
                  <a:cubicBezTo>
                    <a:pt x="2897" y="1675"/>
                    <a:pt x="2888" y="1671"/>
                    <a:pt x="2889" y="1664"/>
                  </a:cubicBezTo>
                  <a:cubicBezTo>
                    <a:pt x="2862" y="1637"/>
                    <a:pt x="2851" y="1606"/>
                    <a:pt x="2832" y="1577"/>
                  </a:cubicBezTo>
                  <a:cubicBezTo>
                    <a:pt x="2831" y="1569"/>
                    <a:pt x="2825" y="1562"/>
                    <a:pt x="2823" y="1555"/>
                  </a:cubicBezTo>
                  <a:cubicBezTo>
                    <a:pt x="2817" y="1548"/>
                    <a:pt x="2816" y="1540"/>
                    <a:pt x="2812" y="1532"/>
                  </a:cubicBezTo>
                  <a:cubicBezTo>
                    <a:pt x="2811" y="1528"/>
                    <a:pt x="2810" y="1524"/>
                    <a:pt x="2809" y="1520"/>
                  </a:cubicBezTo>
                  <a:cubicBezTo>
                    <a:pt x="2805" y="1517"/>
                    <a:pt x="2810" y="1511"/>
                    <a:pt x="2804" y="1509"/>
                  </a:cubicBezTo>
                  <a:cubicBezTo>
                    <a:pt x="2803" y="1500"/>
                    <a:pt x="2799" y="1493"/>
                    <a:pt x="2796" y="1485"/>
                  </a:cubicBezTo>
                  <a:cubicBezTo>
                    <a:pt x="2791" y="1470"/>
                    <a:pt x="2788" y="1454"/>
                    <a:pt x="2785" y="1438"/>
                  </a:cubicBezTo>
                  <a:cubicBezTo>
                    <a:pt x="2783" y="1422"/>
                    <a:pt x="2778" y="1406"/>
                    <a:pt x="2772" y="1391"/>
                  </a:cubicBezTo>
                  <a:cubicBezTo>
                    <a:pt x="2771" y="1383"/>
                    <a:pt x="2766" y="1376"/>
                    <a:pt x="2763" y="1369"/>
                  </a:cubicBezTo>
                  <a:cubicBezTo>
                    <a:pt x="2763" y="1361"/>
                    <a:pt x="2758" y="1353"/>
                    <a:pt x="2755" y="1345"/>
                  </a:cubicBezTo>
                  <a:cubicBezTo>
                    <a:pt x="2756" y="1341"/>
                    <a:pt x="2751" y="1338"/>
                    <a:pt x="2750" y="1334"/>
                  </a:cubicBezTo>
                  <a:cubicBezTo>
                    <a:pt x="2749" y="1330"/>
                    <a:pt x="2749" y="1326"/>
                    <a:pt x="2745" y="1322"/>
                  </a:cubicBezTo>
                  <a:cubicBezTo>
                    <a:pt x="2747" y="1318"/>
                    <a:pt x="2739" y="1315"/>
                    <a:pt x="2742" y="1310"/>
                  </a:cubicBezTo>
                  <a:cubicBezTo>
                    <a:pt x="2736" y="1309"/>
                    <a:pt x="2741" y="1298"/>
                    <a:pt x="2734" y="1302"/>
                  </a:cubicBezTo>
                  <a:cubicBezTo>
                    <a:pt x="2737" y="1306"/>
                    <a:pt x="2738" y="1310"/>
                    <a:pt x="2737" y="1314"/>
                  </a:cubicBezTo>
                  <a:cubicBezTo>
                    <a:pt x="2741" y="1318"/>
                    <a:pt x="2741" y="1322"/>
                    <a:pt x="2742" y="1326"/>
                  </a:cubicBezTo>
                  <a:cubicBezTo>
                    <a:pt x="2746" y="1334"/>
                    <a:pt x="2750" y="1342"/>
                    <a:pt x="2752" y="1351"/>
                  </a:cubicBezTo>
                  <a:cubicBezTo>
                    <a:pt x="2756" y="1359"/>
                    <a:pt x="2755" y="1368"/>
                    <a:pt x="2761" y="1376"/>
                  </a:cubicBezTo>
                  <a:cubicBezTo>
                    <a:pt x="2761" y="1380"/>
                    <a:pt x="2766" y="1383"/>
                    <a:pt x="2764" y="1388"/>
                  </a:cubicBezTo>
                  <a:cubicBezTo>
                    <a:pt x="2771" y="1391"/>
                    <a:pt x="2764" y="1397"/>
                    <a:pt x="2771" y="1400"/>
                  </a:cubicBezTo>
                  <a:cubicBezTo>
                    <a:pt x="2769" y="1411"/>
                    <a:pt x="2776" y="1419"/>
                    <a:pt x="2775" y="1429"/>
                  </a:cubicBezTo>
                  <a:cubicBezTo>
                    <a:pt x="2781" y="1433"/>
                    <a:pt x="2773" y="1439"/>
                    <a:pt x="2780" y="1443"/>
                  </a:cubicBezTo>
                  <a:cubicBezTo>
                    <a:pt x="2779" y="1448"/>
                    <a:pt x="2782" y="1453"/>
                    <a:pt x="2780" y="1458"/>
                  </a:cubicBezTo>
                  <a:cubicBezTo>
                    <a:pt x="2784" y="1467"/>
                    <a:pt x="2787" y="1477"/>
                    <a:pt x="2787" y="1487"/>
                  </a:cubicBezTo>
                  <a:cubicBezTo>
                    <a:pt x="2790" y="1491"/>
                    <a:pt x="2792" y="1496"/>
                    <a:pt x="2793" y="1501"/>
                  </a:cubicBezTo>
                  <a:cubicBezTo>
                    <a:pt x="2794" y="1506"/>
                    <a:pt x="2799" y="1511"/>
                    <a:pt x="2796" y="1516"/>
                  </a:cubicBezTo>
                  <a:cubicBezTo>
                    <a:pt x="2789" y="1513"/>
                    <a:pt x="2796" y="1507"/>
                    <a:pt x="2789" y="1504"/>
                  </a:cubicBezTo>
                  <a:cubicBezTo>
                    <a:pt x="2787" y="1502"/>
                    <a:pt x="2789" y="1498"/>
                    <a:pt x="2789" y="1496"/>
                  </a:cubicBezTo>
                  <a:cubicBezTo>
                    <a:pt x="2786" y="1494"/>
                    <a:pt x="2785" y="1491"/>
                    <a:pt x="2786" y="1489"/>
                  </a:cubicBezTo>
                  <a:cubicBezTo>
                    <a:pt x="2778" y="1480"/>
                    <a:pt x="2778" y="1470"/>
                    <a:pt x="2772" y="1461"/>
                  </a:cubicBezTo>
                  <a:cubicBezTo>
                    <a:pt x="2774" y="1451"/>
                    <a:pt x="2763" y="1443"/>
                    <a:pt x="2765" y="1433"/>
                  </a:cubicBezTo>
                  <a:cubicBezTo>
                    <a:pt x="2761" y="1429"/>
                    <a:pt x="2762" y="1423"/>
                    <a:pt x="2759" y="1418"/>
                  </a:cubicBezTo>
                  <a:cubicBezTo>
                    <a:pt x="2760" y="1416"/>
                    <a:pt x="2758" y="1413"/>
                    <a:pt x="2759" y="1411"/>
                  </a:cubicBezTo>
                  <a:cubicBezTo>
                    <a:pt x="2755" y="1409"/>
                    <a:pt x="2757" y="1406"/>
                    <a:pt x="2756" y="1403"/>
                  </a:cubicBezTo>
                  <a:cubicBezTo>
                    <a:pt x="2753" y="1399"/>
                    <a:pt x="2755" y="1394"/>
                    <a:pt x="2752" y="1390"/>
                  </a:cubicBezTo>
                  <a:cubicBezTo>
                    <a:pt x="2749" y="1388"/>
                    <a:pt x="2753" y="1384"/>
                    <a:pt x="2749" y="1383"/>
                  </a:cubicBezTo>
                  <a:cubicBezTo>
                    <a:pt x="2750" y="1380"/>
                    <a:pt x="2748" y="1378"/>
                    <a:pt x="2749" y="1375"/>
                  </a:cubicBezTo>
                  <a:cubicBezTo>
                    <a:pt x="2744" y="1371"/>
                    <a:pt x="2748" y="1365"/>
                    <a:pt x="2743" y="1360"/>
                  </a:cubicBezTo>
                  <a:cubicBezTo>
                    <a:pt x="2743" y="1355"/>
                    <a:pt x="2742" y="1350"/>
                    <a:pt x="2740" y="1345"/>
                  </a:cubicBezTo>
                  <a:cubicBezTo>
                    <a:pt x="2738" y="1336"/>
                    <a:pt x="2739" y="1326"/>
                    <a:pt x="2732" y="1317"/>
                  </a:cubicBezTo>
                  <a:cubicBezTo>
                    <a:pt x="2733" y="1312"/>
                    <a:pt x="2732" y="1307"/>
                    <a:pt x="2729" y="1302"/>
                  </a:cubicBezTo>
                  <a:cubicBezTo>
                    <a:pt x="2731" y="1299"/>
                    <a:pt x="2728" y="1297"/>
                    <a:pt x="2729" y="1294"/>
                  </a:cubicBezTo>
                  <a:cubicBezTo>
                    <a:pt x="2728" y="1292"/>
                    <a:pt x="2727" y="1288"/>
                    <a:pt x="2730" y="1289"/>
                  </a:cubicBezTo>
                  <a:cubicBezTo>
                    <a:pt x="2729" y="1291"/>
                    <a:pt x="2733" y="1300"/>
                    <a:pt x="2736" y="1296"/>
                  </a:cubicBezTo>
                  <a:cubicBezTo>
                    <a:pt x="2731" y="1293"/>
                    <a:pt x="2735" y="1287"/>
                    <a:pt x="2731" y="1284"/>
                  </a:cubicBezTo>
                  <a:cubicBezTo>
                    <a:pt x="2732" y="1282"/>
                    <a:pt x="2729" y="1282"/>
                    <a:pt x="2727" y="1282"/>
                  </a:cubicBezTo>
                  <a:cubicBezTo>
                    <a:pt x="2725" y="1280"/>
                    <a:pt x="2726" y="1278"/>
                    <a:pt x="2723" y="1276"/>
                  </a:cubicBezTo>
                  <a:cubicBezTo>
                    <a:pt x="2722" y="1261"/>
                    <a:pt x="2714" y="1247"/>
                    <a:pt x="2711" y="1232"/>
                  </a:cubicBezTo>
                  <a:cubicBezTo>
                    <a:pt x="2709" y="1224"/>
                    <a:pt x="2705" y="1217"/>
                    <a:pt x="2701" y="1210"/>
                  </a:cubicBezTo>
                  <a:cubicBezTo>
                    <a:pt x="2697" y="1202"/>
                    <a:pt x="2698" y="1194"/>
                    <a:pt x="2691" y="1187"/>
                  </a:cubicBezTo>
                  <a:cubicBezTo>
                    <a:pt x="2688" y="1191"/>
                    <a:pt x="2688" y="1194"/>
                    <a:pt x="2692" y="1196"/>
                  </a:cubicBezTo>
                  <a:cubicBezTo>
                    <a:pt x="2696" y="1199"/>
                    <a:pt x="2693" y="1203"/>
                    <a:pt x="2696" y="1206"/>
                  </a:cubicBezTo>
                  <a:cubicBezTo>
                    <a:pt x="2694" y="1210"/>
                    <a:pt x="2702" y="1212"/>
                    <a:pt x="2700" y="1217"/>
                  </a:cubicBezTo>
                  <a:cubicBezTo>
                    <a:pt x="2703" y="1220"/>
                    <a:pt x="2700" y="1224"/>
                    <a:pt x="2706" y="1226"/>
                  </a:cubicBezTo>
                  <a:cubicBezTo>
                    <a:pt x="2702" y="1235"/>
                    <a:pt x="2712" y="1241"/>
                    <a:pt x="2709" y="1249"/>
                  </a:cubicBezTo>
                  <a:cubicBezTo>
                    <a:pt x="2717" y="1255"/>
                    <a:pt x="2713" y="1264"/>
                    <a:pt x="2718" y="1271"/>
                  </a:cubicBezTo>
                  <a:cubicBezTo>
                    <a:pt x="2715" y="1279"/>
                    <a:pt x="2725" y="1285"/>
                    <a:pt x="2722" y="1294"/>
                  </a:cubicBezTo>
                  <a:cubicBezTo>
                    <a:pt x="2725" y="1297"/>
                    <a:pt x="2724" y="1301"/>
                    <a:pt x="2725" y="1304"/>
                  </a:cubicBezTo>
                  <a:cubicBezTo>
                    <a:pt x="2724" y="1307"/>
                    <a:pt x="2727" y="1308"/>
                    <a:pt x="2726" y="1310"/>
                  </a:cubicBezTo>
                  <a:cubicBezTo>
                    <a:pt x="2725" y="1313"/>
                    <a:pt x="2727" y="1314"/>
                    <a:pt x="2728" y="1316"/>
                  </a:cubicBezTo>
                  <a:cubicBezTo>
                    <a:pt x="2726" y="1320"/>
                    <a:pt x="2730" y="1323"/>
                    <a:pt x="2728" y="1327"/>
                  </a:cubicBezTo>
                  <a:cubicBezTo>
                    <a:pt x="2732" y="1331"/>
                    <a:pt x="2729" y="1335"/>
                    <a:pt x="2731" y="1339"/>
                  </a:cubicBezTo>
                  <a:cubicBezTo>
                    <a:pt x="2733" y="1347"/>
                    <a:pt x="2734" y="1354"/>
                    <a:pt x="2737" y="1362"/>
                  </a:cubicBezTo>
                  <a:cubicBezTo>
                    <a:pt x="2735" y="1366"/>
                    <a:pt x="2739" y="1368"/>
                    <a:pt x="2740" y="1372"/>
                  </a:cubicBezTo>
                  <a:cubicBezTo>
                    <a:pt x="2743" y="1374"/>
                    <a:pt x="2740" y="1376"/>
                    <a:pt x="2742" y="1378"/>
                  </a:cubicBezTo>
                  <a:cubicBezTo>
                    <a:pt x="2743" y="1380"/>
                    <a:pt x="2743" y="1382"/>
                    <a:pt x="2743" y="1384"/>
                  </a:cubicBezTo>
                  <a:cubicBezTo>
                    <a:pt x="2745" y="1391"/>
                    <a:pt x="2748" y="1399"/>
                    <a:pt x="2746" y="1407"/>
                  </a:cubicBezTo>
                  <a:cubicBezTo>
                    <a:pt x="2751" y="1411"/>
                    <a:pt x="2749" y="1416"/>
                    <a:pt x="2753" y="1420"/>
                  </a:cubicBezTo>
                  <a:cubicBezTo>
                    <a:pt x="2752" y="1423"/>
                    <a:pt x="2754" y="1425"/>
                    <a:pt x="2753" y="1428"/>
                  </a:cubicBezTo>
                  <a:cubicBezTo>
                    <a:pt x="2757" y="1429"/>
                    <a:pt x="2755" y="1432"/>
                    <a:pt x="2756" y="1435"/>
                  </a:cubicBezTo>
                  <a:cubicBezTo>
                    <a:pt x="2758" y="1437"/>
                    <a:pt x="2758" y="1440"/>
                    <a:pt x="2756" y="1443"/>
                  </a:cubicBezTo>
                  <a:cubicBezTo>
                    <a:pt x="2759" y="1445"/>
                    <a:pt x="2760" y="1447"/>
                    <a:pt x="2759" y="1450"/>
                  </a:cubicBezTo>
                  <a:cubicBezTo>
                    <a:pt x="2761" y="1455"/>
                    <a:pt x="2766" y="1459"/>
                    <a:pt x="2762" y="1465"/>
                  </a:cubicBezTo>
                  <a:cubicBezTo>
                    <a:pt x="2772" y="1472"/>
                    <a:pt x="2769" y="1483"/>
                    <a:pt x="2777" y="1490"/>
                  </a:cubicBezTo>
                  <a:cubicBezTo>
                    <a:pt x="2777" y="1500"/>
                    <a:pt x="2785" y="1508"/>
                    <a:pt x="2785" y="1517"/>
                  </a:cubicBezTo>
                  <a:cubicBezTo>
                    <a:pt x="2789" y="1521"/>
                    <a:pt x="2792" y="1525"/>
                    <a:pt x="2789" y="1530"/>
                  </a:cubicBezTo>
                  <a:cubicBezTo>
                    <a:pt x="2795" y="1534"/>
                    <a:pt x="2792" y="1539"/>
                    <a:pt x="2797" y="1543"/>
                  </a:cubicBezTo>
                  <a:cubicBezTo>
                    <a:pt x="2798" y="1553"/>
                    <a:pt x="2802" y="1562"/>
                    <a:pt x="2807" y="1571"/>
                  </a:cubicBezTo>
                  <a:cubicBezTo>
                    <a:pt x="2809" y="1580"/>
                    <a:pt x="2816" y="1588"/>
                    <a:pt x="2818" y="1597"/>
                  </a:cubicBezTo>
                  <a:cubicBezTo>
                    <a:pt x="2824" y="1605"/>
                    <a:pt x="2831" y="1613"/>
                    <a:pt x="2833" y="1622"/>
                  </a:cubicBezTo>
                  <a:cubicBezTo>
                    <a:pt x="2833" y="1627"/>
                    <a:pt x="2844" y="1629"/>
                    <a:pt x="2840" y="1635"/>
                  </a:cubicBezTo>
                  <a:cubicBezTo>
                    <a:pt x="2846" y="1638"/>
                    <a:pt x="2843" y="1644"/>
                    <a:pt x="2851" y="1647"/>
                  </a:cubicBezTo>
                  <a:cubicBezTo>
                    <a:pt x="2851" y="1657"/>
                    <a:pt x="2859" y="1665"/>
                    <a:pt x="2867" y="1674"/>
                  </a:cubicBezTo>
                  <a:cubicBezTo>
                    <a:pt x="2872" y="1666"/>
                    <a:pt x="2862" y="1661"/>
                    <a:pt x="2861" y="1654"/>
                  </a:cubicBezTo>
                  <a:cubicBezTo>
                    <a:pt x="2857" y="1651"/>
                    <a:pt x="2858" y="1648"/>
                    <a:pt x="2855" y="1645"/>
                  </a:cubicBezTo>
                  <a:cubicBezTo>
                    <a:pt x="2857" y="1640"/>
                    <a:pt x="2849" y="1638"/>
                    <a:pt x="2851" y="1634"/>
                  </a:cubicBezTo>
                  <a:cubicBezTo>
                    <a:pt x="2848" y="1632"/>
                    <a:pt x="2846" y="1629"/>
                    <a:pt x="2846" y="1626"/>
                  </a:cubicBezTo>
                  <a:cubicBezTo>
                    <a:pt x="2847" y="1622"/>
                    <a:pt x="2838" y="1620"/>
                    <a:pt x="2840" y="1616"/>
                  </a:cubicBezTo>
                  <a:cubicBezTo>
                    <a:pt x="2835" y="1610"/>
                    <a:pt x="2835" y="1602"/>
                    <a:pt x="2826" y="1597"/>
                  </a:cubicBezTo>
                  <a:cubicBezTo>
                    <a:pt x="2825" y="1583"/>
                    <a:pt x="2812" y="1571"/>
                    <a:pt x="2811" y="1558"/>
                  </a:cubicBezTo>
                  <a:cubicBezTo>
                    <a:pt x="2807" y="1551"/>
                    <a:pt x="2804" y="1544"/>
                    <a:pt x="2803" y="1537"/>
                  </a:cubicBezTo>
                  <a:cubicBezTo>
                    <a:pt x="2802" y="1534"/>
                    <a:pt x="2798" y="1531"/>
                    <a:pt x="2800" y="1527"/>
                  </a:cubicBezTo>
                  <a:cubicBezTo>
                    <a:pt x="2798" y="1525"/>
                    <a:pt x="2798" y="1524"/>
                    <a:pt x="2797" y="1522"/>
                  </a:cubicBezTo>
                  <a:cubicBezTo>
                    <a:pt x="2799" y="1521"/>
                    <a:pt x="2796" y="1518"/>
                    <a:pt x="2800" y="1519"/>
                  </a:cubicBezTo>
                  <a:cubicBezTo>
                    <a:pt x="2796" y="1523"/>
                    <a:pt x="2809" y="1523"/>
                    <a:pt x="2802" y="1528"/>
                  </a:cubicBezTo>
                  <a:cubicBezTo>
                    <a:pt x="2804" y="1531"/>
                    <a:pt x="2804" y="1534"/>
                    <a:pt x="2806" y="1536"/>
                  </a:cubicBezTo>
                  <a:cubicBezTo>
                    <a:pt x="2808" y="1542"/>
                    <a:pt x="2809" y="1548"/>
                    <a:pt x="2813" y="1554"/>
                  </a:cubicBezTo>
                  <a:cubicBezTo>
                    <a:pt x="2813" y="1560"/>
                    <a:pt x="2822" y="1565"/>
                    <a:pt x="2820" y="1571"/>
                  </a:cubicBezTo>
                  <a:cubicBezTo>
                    <a:pt x="2827" y="1573"/>
                    <a:pt x="2822" y="1577"/>
                    <a:pt x="2825" y="1580"/>
                  </a:cubicBezTo>
                  <a:cubicBezTo>
                    <a:pt x="2824" y="1583"/>
                    <a:pt x="2831" y="1585"/>
                    <a:pt x="2829" y="1588"/>
                  </a:cubicBezTo>
                  <a:cubicBezTo>
                    <a:pt x="2827" y="1592"/>
                    <a:pt x="2835" y="1594"/>
                    <a:pt x="2834" y="1597"/>
                  </a:cubicBezTo>
                  <a:cubicBezTo>
                    <a:pt x="2836" y="1600"/>
                    <a:pt x="2837" y="1603"/>
                    <a:pt x="2839" y="1605"/>
                  </a:cubicBezTo>
                  <a:cubicBezTo>
                    <a:pt x="2842" y="1611"/>
                    <a:pt x="2844" y="1617"/>
                    <a:pt x="2849" y="1622"/>
                  </a:cubicBezTo>
                  <a:cubicBezTo>
                    <a:pt x="2847" y="1626"/>
                    <a:pt x="2854" y="1627"/>
                    <a:pt x="2854" y="1631"/>
                  </a:cubicBezTo>
                  <a:cubicBezTo>
                    <a:pt x="2858" y="1633"/>
                    <a:pt x="2855" y="1637"/>
                    <a:pt x="2861" y="1639"/>
                  </a:cubicBezTo>
                  <a:cubicBezTo>
                    <a:pt x="2854" y="1643"/>
                    <a:pt x="2867" y="1644"/>
                    <a:pt x="2863" y="1648"/>
                  </a:cubicBezTo>
                  <a:cubicBezTo>
                    <a:pt x="2870" y="1650"/>
                    <a:pt x="2869" y="1654"/>
                    <a:pt x="2873" y="1657"/>
                  </a:cubicBezTo>
                  <a:cubicBezTo>
                    <a:pt x="2875" y="1657"/>
                    <a:pt x="2873" y="1658"/>
                    <a:pt x="2874" y="1660"/>
                  </a:cubicBezTo>
                  <a:cubicBezTo>
                    <a:pt x="2874" y="1665"/>
                    <a:pt x="2880" y="1668"/>
                    <a:pt x="2881" y="1672"/>
                  </a:cubicBezTo>
                  <a:cubicBezTo>
                    <a:pt x="2884" y="1678"/>
                    <a:pt x="2890" y="1683"/>
                    <a:pt x="2891" y="1689"/>
                  </a:cubicBezTo>
                  <a:cubicBezTo>
                    <a:pt x="2886" y="1680"/>
                    <a:pt x="2880" y="1687"/>
                    <a:pt x="2872" y="1682"/>
                  </a:cubicBezTo>
                  <a:cubicBezTo>
                    <a:pt x="2867" y="1679"/>
                    <a:pt x="2862" y="1674"/>
                    <a:pt x="2858" y="1675"/>
                  </a:cubicBezTo>
                  <a:cubicBezTo>
                    <a:pt x="2856" y="1673"/>
                    <a:pt x="2860" y="1669"/>
                    <a:pt x="2853" y="1667"/>
                  </a:cubicBezTo>
                  <a:cubicBezTo>
                    <a:pt x="2848" y="1663"/>
                    <a:pt x="2847" y="1668"/>
                    <a:pt x="2846" y="1662"/>
                  </a:cubicBezTo>
                  <a:cubicBezTo>
                    <a:pt x="2840" y="1657"/>
                    <a:pt x="2839" y="1651"/>
                    <a:pt x="2833" y="1646"/>
                  </a:cubicBezTo>
                  <a:cubicBezTo>
                    <a:pt x="2828" y="1643"/>
                    <a:pt x="2823" y="1639"/>
                    <a:pt x="2818" y="1636"/>
                  </a:cubicBezTo>
                  <a:cubicBezTo>
                    <a:pt x="2820" y="1633"/>
                    <a:pt x="2815" y="1632"/>
                    <a:pt x="2812" y="1629"/>
                  </a:cubicBezTo>
                  <a:cubicBezTo>
                    <a:pt x="2813" y="1626"/>
                    <a:pt x="2811" y="1624"/>
                    <a:pt x="2808" y="1621"/>
                  </a:cubicBezTo>
                  <a:cubicBezTo>
                    <a:pt x="2801" y="1613"/>
                    <a:pt x="2796" y="1604"/>
                    <a:pt x="2792" y="1597"/>
                  </a:cubicBezTo>
                  <a:cubicBezTo>
                    <a:pt x="2790" y="1595"/>
                    <a:pt x="2787" y="1593"/>
                    <a:pt x="2787" y="1589"/>
                  </a:cubicBezTo>
                  <a:cubicBezTo>
                    <a:pt x="2784" y="1586"/>
                    <a:pt x="2782" y="1584"/>
                    <a:pt x="2782" y="1581"/>
                  </a:cubicBezTo>
                  <a:cubicBezTo>
                    <a:pt x="2783" y="1577"/>
                    <a:pt x="2775" y="1576"/>
                    <a:pt x="2777" y="1572"/>
                  </a:cubicBezTo>
                  <a:cubicBezTo>
                    <a:pt x="2769" y="1562"/>
                    <a:pt x="2763" y="1551"/>
                    <a:pt x="2760" y="1539"/>
                  </a:cubicBezTo>
                  <a:cubicBezTo>
                    <a:pt x="2753" y="1534"/>
                    <a:pt x="2757" y="1527"/>
                    <a:pt x="2750" y="1522"/>
                  </a:cubicBezTo>
                  <a:cubicBezTo>
                    <a:pt x="2752" y="1519"/>
                    <a:pt x="2745" y="1517"/>
                    <a:pt x="2748" y="1513"/>
                  </a:cubicBezTo>
                  <a:cubicBezTo>
                    <a:pt x="2749" y="1510"/>
                    <a:pt x="2741" y="1508"/>
                    <a:pt x="2743" y="1505"/>
                  </a:cubicBezTo>
                  <a:cubicBezTo>
                    <a:pt x="2742" y="1503"/>
                    <a:pt x="2741" y="1500"/>
                    <a:pt x="2740" y="1498"/>
                  </a:cubicBezTo>
                  <a:cubicBezTo>
                    <a:pt x="2741" y="1494"/>
                    <a:pt x="2734" y="1493"/>
                    <a:pt x="2736" y="1489"/>
                  </a:cubicBezTo>
                  <a:cubicBezTo>
                    <a:pt x="2738" y="1486"/>
                    <a:pt x="2730" y="1484"/>
                    <a:pt x="2731" y="1481"/>
                  </a:cubicBezTo>
                  <a:cubicBezTo>
                    <a:pt x="2735" y="1477"/>
                    <a:pt x="2729" y="1475"/>
                    <a:pt x="2729" y="1472"/>
                  </a:cubicBezTo>
                  <a:cubicBezTo>
                    <a:pt x="2731" y="1465"/>
                    <a:pt x="2724" y="1461"/>
                    <a:pt x="2724" y="1455"/>
                  </a:cubicBezTo>
                  <a:cubicBezTo>
                    <a:pt x="2721" y="1450"/>
                    <a:pt x="2720" y="1444"/>
                    <a:pt x="2717" y="1438"/>
                  </a:cubicBezTo>
                  <a:cubicBezTo>
                    <a:pt x="2717" y="1432"/>
                    <a:pt x="2715" y="1427"/>
                    <a:pt x="2713" y="1422"/>
                  </a:cubicBezTo>
                  <a:cubicBezTo>
                    <a:pt x="2711" y="1415"/>
                    <a:pt x="2708" y="1410"/>
                    <a:pt x="2709" y="1403"/>
                  </a:cubicBezTo>
                  <a:cubicBezTo>
                    <a:pt x="2705" y="1398"/>
                    <a:pt x="2706" y="1391"/>
                    <a:pt x="2702" y="1386"/>
                  </a:cubicBezTo>
                  <a:cubicBezTo>
                    <a:pt x="2707" y="1382"/>
                    <a:pt x="2701" y="1380"/>
                    <a:pt x="2700" y="1377"/>
                  </a:cubicBezTo>
                  <a:cubicBezTo>
                    <a:pt x="2701" y="1373"/>
                    <a:pt x="2701" y="1370"/>
                    <a:pt x="2699" y="1368"/>
                  </a:cubicBezTo>
                  <a:cubicBezTo>
                    <a:pt x="2699" y="1356"/>
                    <a:pt x="2693" y="1345"/>
                    <a:pt x="2690" y="1333"/>
                  </a:cubicBezTo>
                  <a:cubicBezTo>
                    <a:pt x="2694" y="1327"/>
                    <a:pt x="2686" y="1323"/>
                    <a:pt x="2688" y="1316"/>
                  </a:cubicBezTo>
                  <a:cubicBezTo>
                    <a:pt x="2686" y="1311"/>
                    <a:pt x="2685" y="1304"/>
                    <a:pt x="2685" y="1298"/>
                  </a:cubicBezTo>
                  <a:cubicBezTo>
                    <a:pt x="2683" y="1293"/>
                    <a:pt x="2679" y="1288"/>
                    <a:pt x="2683" y="1281"/>
                  </a:cubicBezTo>
                  <a:cubicBezTo>
                    <a:pt x="2675" y="1280"/>
                    <a:pt x="2685" y="1274"/>
                    <a:pt x="2678" y="1273"/>
                  </a:cubicBezTo>
                  <a:cubicBezTo>
                    <a:pt x="2679" y="1269"/>
                    <a:pt x="2678" y="1266"/>
                    <a:pt x="2676" y="1264"/>
                  </a:cubicBezTo>
                  <a:cubicBezTo>
                    <a:pt x="2677" y="1251"/>
                    <a:pt x="2669" y="1240"/>
                    <a:pt x="2669" y="1227"/>
                  </a:cubicBezTo>
                  <a:cubicBezTo>
                    <a:pt x="2664" y="1216"/>
                    <a:pt x="2663" y="1205"/>
                    <a:pt x="2657" y="1194"/>
                  </a:cubicBezTo>
                  <a:cubicBezTo>
                    <a:pt x="2656" y="1182"/>
                    <a:pt x="2648" y="1171"/>
                    <a:pt x="2649" y="1159"/>
                  </a:cubicBezTo>
                  <a:cubicBezTo>
                    <a:pt x="2643" y="1154"/>
                    <a:pt x="2645" y="1148"/>
                    <a:pt x="2644" y="1143"/>
                  </a:cubicBezTo>
                  <a:cubicBezTo>
                    <a:pt x="2642" y="1140"/>
                    <a:pt x="2641" y="1137"/>
                    <a:pt x="2642" y="1134"/>
                  </a:cubicBezTo>
                  <a:cubicBezTo>
                    <a:pt x="2635" y="1132"/>
                    <a:pt x="2645" y="1127"/>
                    <a:pt x="2637" y="1125"/>
                  </a:cubicBezTo>
                  <a:cubicBezTo>
                    <a:pt x="2638" y="1122"/>
                    <a:pt x="2637" y="1119"/>
                    <a:pt x="2636" y="1116"/>
                  </a:cubicBezTo>
                  <a:cubicBezTo>
                    <a:pt x="2635" y="1113"/>
                    <a:pt x="2634" y="1110"/>
                    <a:pt x="2634" y="1107"/>
                  </a:cubicBezTo>
                  <a:cubicBezTo>
                    <a:pt x="2631" y="1101"/>
                    <a:pt x="2630" y="1095"/>
                    <a:pt x="2630" y="1089"/>
                  </a:cubicBezTo>
                  <a:cubicBezTo>
                    <a:pt x="2625" y="1082"/>
                    <a:pt x="2622" y="1075"/>
                    <a:pt x="2621" y="1067"/>
                  </a:cubicBezTo>
                  <a:cubicBezTo>
                    <a:pt x="2615" y="1061"/>
                    <a:pt x="2615" y="1053"/>
                    <a:pt x="2612" y="1045"/>
                  </a:cubicBezTo>
                  <a:cubicBezTo>
                    <a:pt x="2601" y="1037"/>
                    <a:pt x="2603" y="1026"/>
                    <a:pt x="2591" y="1018"/>
                  </a:cubicBezTo>
                  <a:cubicBezTo>
                    <a:pt x="2591" y="1005"/>
                    <a:pt x="2578" y="994"/>
                    <a:pt x="2577" y="980"/>
                  </a:cubicBezTo>
                  <a:cubicBezTo>
                    <a:pt x="2569" y="975"/>
                    <a:pt x="2573" y="967"/>
                    <a:pt x="2565" y="962"/>
                  </a:cubicBezTo>
                  <a:cubicBezTo>
                    <a:pt x="2565" y="958"/>
                    <a:pt x="2563" y="955"/>
                    <a:pt x="2562" y="952"/>
                  </a:cubicBezTo>
                  <a:cubicBezTo>
                    <a:pt x="2558" y="951"/>
                    <a:pt x="2558" y="941"/>
                    <a:pt x="2553" y="946"/>
                  </a:cubicBezTo>
                  <a:cubicBezTo>
                    <a:pt x="2564" y="964"/>
                    <a:pt x="2567" y="984"/>
                    <a:pt x="2581" y="1001"/>
                  </a:cubicBezTo>
                  <a:cubicBezTo>
                    <a:pt x="2581" y="1008"/>
                    <a:pt x="2582" y="1014"/>
                    <a:pt x="2585" y="1019"/>
                  </a:cubicBezTo>
                  <a:cubicBezTo>
                    <a:pt x="2581" y="1023"/>
                    <a:pt x="2589" y="1025"/>
                    <a:pt x="2586" y="1029"/>
                  </a:cubicBezTo>
                  <a:cubicBezTo>
                    <a:pt x="2593" y="1031"/>
                    <a:pt x="2587" y="1036"/>
                    <a:pt x="2590" y="1039"/>
                  </a:cubicBezTo>
                  <a:cubicBezTo>
                    <a:pt x="2587" y="1043"/>
                    <a:pt x="2594" y="1044"/>
                    <a:pt x="2592" y="1048"/>
                  </a:cubicBezTo>
                  <a:cubicBezTo>
                    <a:pt x="2597" y="1051"/>
                    <a:pt x="2589" y="1056"/>
                    <a:pt x="2596" y="1058"/>
                  </a:cubicBezTo>
                  <a:cubicBezTo>
                    <a:pt x="2593" y="1066"/>
                    <a:pt x="2592" y="1072"/>
                    <a:pt x="2598" y="1078"/>
                  </a:cubicBezTo>
                  <a:cubicBezTo>
                    <a:pt x="2590" y="1086"/>
                    <a:pt x="2601" y="1090"/>
                    <a:pt x="2599" y="1097"/>
                  </a:cubicBezTo>
                  <a:cubicBezTo>
                    <a:pt x="2600" y="1103"/>
                    <a:pt x="2598" y="1111"/>
                    <a:pt x="2601" y="1117"/>
                  </a:cubicBezTo>
                  <a:cubicBezTo>
                    <a:pt x="2600" y="1131"/>
                    <a:pt x="2604" y="1143"/>
                    <a:pt x="2603" y="1157"/>
                  </a:cubicBezTo>
                  <a:cubicBezTo>
                    <a:pt x="2607" y="1170"/>
                    <a:pt x="2606" y="1183"/>
                    <a:pt x="2606" y="1196"/>
                  </a:cubicBezTo>
                  <a:cubicBezTo>
                    <a:pt x="2608" y="1202"/>
                    <a:pt x="2607" y="1209"/>
                    <a:pt x="2608" y="1216"/>
                  </a:cubicBezTo>
                  <a:cubicBezTo>
                    <a:pt x="2611" y="1222"/>
                    <a:pt x="2612" y="1229"/>
                    <a:pt x="2611" y="1236"/>
                  </a:cubicBezTo>
                  <a:cubicBezTo>
                    <a:pt x="2615" y="1242"/>
                    <a:pt x="2613" y="1249"/>
                    <a:pt x="2613" y="1256"/>
                  </a:cubicBezTo>
                  <a:cubicBezTo>
                    <a:pt x="2618" y="1258"/>
                    <a:pt x="2612" y="1262"/>
                    <a:pt x="2615" y="1265"/>
                  </a:cubicBezTo>
                  <a:cubicBezTo>
                    <a:pt x="2616" y="1268"/>
                    <a:pt x="2615" y="1272"/>
                    <a:pt x="2616" y="1276"/>
                  </a:cubicBezTo>
                  <a:cubicBezTo>
                    <a:pt x="2619" y="1282"/>
                    <a:pt x="2620" y="1289"/>
                    <a:pt x="2618" y="1296"/>
                  </a:cubicBezTo>
                  <a:cubicBezTo>
                    <a:pt x="2620" y="1299"/>
                    <a:pt x="2621" y="1302"/>
                    <a:pt x="2620" y="1305"/>
                  </a:cubicBezTo>
                  <a:cubicBezTo>
                    <a:pt x="2627" y="1307"/>
                    <a:pt x="2618" y="1313"/>
                    <a:pt x="2624" y="1315"/>
                  </a:cubicBezTo>
                  <a:cubicBezTo>
                    <a:pt x="2623" y="1318"/>
                    <a:pt x="2623" y="1321"/>
                    <a:pt x="2625" y="1324"/>
                  </a:cubicBezTo>
                  <a:cubicBezTo>
                    <a:pt x="2626" y="1327"/>
                    <a:pt x="2621" y="1331"/>
                    <a:pt x="2627" y="1333"/>
                  </a:cubicBezTo>
                  <a:cubicBezTo>
                    <a:pt x="2624" y="1341"/>
                    <a:pt x="2628" y="1347"/>
                    <a:pt x="2630" y="1353"/>
                  </a:cubicBezTo>
                  <a:cubicBezTo>
                    <a:pt x="2627" y="1361"/>
                    <a:pt x="2637" y="1365"/>
                    <a:pt x="2632" y="1373"/>
                  </a:cubicBezTo>
                  <a:cubicBezTo>
                    <a:pt x="2638" y="1379"/>
                    <a:pt x="2635" y="1386"/>
                    <a:pt x="2638" y="1393"/>
                  </a:cubicBezTo>
                  <a:cubicBezTo>
                    <a:pt x="2640" y="1406"/>
                    <a:pt x="2644" y="1418"/>
                    <a:pt x="2648" y="1431"/>
                  </a:cubicBezTo>
                  <a:cubicBezTo>
                    <a:pt x="2646" y="1438"/>
                    <a:pt x="2653" y="1444"/>
                    <a:pt x="2654" y="1451"/>
                  </a:cubicBezTo>
                  <a:cubicBezTo>
                    <a:pt x="2652" y="1458"/>
                    <a:pt x="2662" y="1463"/>
                    <a:pt x="2659" y="1470"/>
                  </a:cubicBezTo>
                  <a:cubicBezTo>
                    <a:pt x="2672" y="1494"/>
                    <a:pt x="2679" y="1519"/>
                    <a:pt x="2697" y="1542"/>
                  </a:cubicBezTo>
                  <a:cubicBezTo>
                    <a:pt x="2702" y="1548"/>
                    <a:pt x="2706" y="1554"/>
                    <a:pt x="2709" y="1561"/>
                  </a:cubicBezTo>
                  <a:cubicBezTo>
                    <a:pt x="2715" y="1566"/>
                    <a:pt x="2713" y="1573"/>
                    <a:pt x="2721" y="1579"/>
                  </a:cubicBezTo>
                  <a:cubicBezTo>
                    <a:pt x="2719" y="1582"/>
                    <a:pt x="2726" y="1584"/>
                    <a:pt x="2725" y="1587"/>
                  </a:cubicBezTo>
                  <a:cubicBezTo>
                    <a:pt x="2728" y="1590"/>
                    <a:pt x="2727" y="1594"/>
                    <a:pt x="2732" y="1597"/>
                  </a:cubicBezTo>
                  <a:cubicBezTo>
                    <a:pt x="2733" y="1603"/>
                    <a:pt x="2744" y="1608"/>
                    <a:pt x="2743" y="1615"/>
                  </a:cubicBezTo>
                  <a:cubicBezTo>
                    <a:pt x="2737" y="1611"/>
                    <a:pt x="2733" y="1608"/>
                    <a:pt x="2729" y="1605"/>
                  </a:cubicBezTo>
                  <a:cubicBezTo>
                    <a:pt x="2727" y="1604"/>
                    <a:pt x="2726" y="1606"/>
                    <a:pt x="2726" y="1606"/>
                  </a:cubicBezTo>
                  <a:cubicBezTo>
                    <a:pt x="2725" y="1605"/>
                    <a:pt x="2725" y="1603"/>
                    <a:pt x="2725" y="1603"/>
                  </a:cubicBezTo>
                  <a:cubicBezTo>
                    <a:pt x="2723" y="1602"/>
                    <a:pt x="2721" y="1601"/>
                    <a:pt x="2719" y="1601"/>
                  </a:cubicBezTo>
                  <a:cubicBezTo>
                    <a:pt x="2719" y="1594"/>
                    <a:pt x="2709" y="1589"/>
                    <a:pt x="2704" y="1584"/>
                  </a:cubicBezTo>
                  <a:cubicBezTo>
                    <a:pt x="2704" y="1576"/>
                    <a:pt x="2694" y="1571"/>
                    <a:pt x="2694" y="1564"/>
                  </a:cubicBezTo>
                  <a:cubicBezTo>
                    <a:pt x="2684" y="1558"/>
                    <a:pt x="2688" y="1550"/>
                    <a:pt x="2678" y="1545"/>
                  </a:cubicBezTo>
                  <a:cubicBezTo>
                    <a:pt x="2680" y="1541"/>
                    <a:pt x="2676" y="1538"/>
                    <a:pt x="2671" y="1535"/>
                  </a:cubicBezTo>
                  <a:cubicBezTo>
                    <a:pt x="2673" y="1531"/>
                    <a:pt x="2668" y="1528"/>
                    <a:pt x="2667" y="1525"/>
                  </a:cubicBezTo>
                  <a:cubicBezTo>
                    <a:pt x="2663" y="1519"/>
                    <a:pt x="2656" y="1513"/>
                    <a:pt x="2657" y="1505"/>
                  </a:cubicBezTo>
                  <a:cubicBezTo>
                    <a:pt x="2648" y="1499"/>
                    <a:pt x="2652" y="1491"/>
                    <a:pt x="2644" y="1486"/>
                  </a:cubicBezTo>
                  <a:cubicBezTo>
                    <a:pt x="2645" y="1478"/>
                    <a:pt x="2638" y="1472"/>
                    <a:pt x="2636" y="1465"/>
                  </a:cubicBezTo>
                  <a:cubicBezTo>
                    <a:pt x="2638" y="1461"/>
                    <a:pt x="2631" y="1459"/>
                    <a:pt x="2633" y="1455"/>
                  </a:cubicBezTo>
                  <a:cubicBezTo>
                    <a:pt x="2630" y="1452"/>
                    <a:pt x="2631" y="1448"/>
                    <a:pt x="2626" y="1445"/>
                  </a:cubicBezTo>
                  <a:cubicBezTo>
                    <a:pt x="2627" y="1435"/>
                    <a:pt x="2621" y="1426"/>
                    <a:pt x="2619" y="1417"/>
                  </a:cubicBezTo>
                  <a:cubicBezTo>
                    <a:pt x="2618" y="1407"/>
                    <a:pt x="2611" y="1398"/>
                    <a:pt x="2615" y="1388"/>
                  </a:cubicBezTo>
                  <a:cubicBezTo>
                    <a:pt x="2608" y="1379"/>
                    <a:pt x="2609" y="1369"/>
                    <a:pt x="2607" y="1359"/>
                  </a:cubicBezTo>
                  <a:cubicBezTo>
                    <a:pt x="2603" y="1355"/>
                    <a:pt x="2609" y="1349"/>
                    <a:pt x="2604" y="1344"/>
                  </a:cubicBezTo>
                  <a:cubicBezTo>
                    <a:pt x="2603" y="1339"/>
                    <a:pt x="2605" y="1334"/>
                    <a:pt x="2601" y="1329"/>
                  </a:cubicBezTo>
                  <a:cubicBezTo>
                    <a:pt x="2603" y="1327"/>
                    <a:pt x="2600" y="1324"/>
                    <a:pt x="2604" y="1325"/>
                  </a:cubicBezTo>
                  <a:cubicBezTo>
                    <a:pt x="2605" y="1323"/>
                    <a:pt x="2601" y="1321"/>
                    <a:pt x="2601" y="1318"/>
                  </a:cubicBezTo>
                  <a:cubicBezTo>
                    <a:pt x="2603" y="1313"/>
                    <a:pt x="2596" y="1309"/>
                    <a:pt x="2601" y="1302"/>
                  </a:cubicBezTo>
                  <a:cubicBezTo>
                    <a:pt x="2598" y="1292"/>
                    <a:pt x="2600" y="1282"/>
                    <a:pt x="2598" y="1272"/>
                  </a:cubicBezTo>
                  <a:cubicBezTo>
                    <a:pt x="2598" y="1261"/>
                    <a:pt x="2595" y="1252"/>
                    <a:pt x="2596" y="1242"/>
                  </a:cubicBezTo>
                  <a:cubicBezTo>
                    <a:pt x="2595" y="1232"/>
                    <a:pt x="2596" y="1221"/>
                    <a:pt x="2593" y="1211"/>
                  </a:cubicBezTo>
                  <a:cubicBezTo>
                    <a:pt x="2594" y="1201"/>
                    <a:pt x="2594" y="1191"/>
                    <a:pt x="2592" y="1182"/>
                  </a:cubicBezTo>
                  <a:cubicBezTo>
                    <a:pt x="2593" y="1179"/>
                    <a:pt x="2592" y="1176"/>
                    <a:pt x="2595" y="1173"/>
                  </a:cubicBezTo>
                  <a:cubicBezTo>
                    <a:pt x="2593" y="1171"/>
                    <a:pt x="2592" y="1168"/>
                    <a:pt x="2592" y="1166"/>
                  </a:cubicBezTo>
                  <a:cubicBezTo>
                    <a:pt x="2589" y="1164"/>
                    <a:pt x="2594" y="1160"/>
                    <a:pt x="2592" y="1158"/>
                  </a:cubicBezTo>
                  <a:cubicBezTo>
                    <a:pt x="2590" y="1156"/>
                    <a:pt x="2593" y="1153"/>
                    <a:pt x="2592" y="1150"/>
                  </a:cubicBezTo>
                  <a:cubicBezTo>
                    <a:pt x="2585" y="1131"/>
                    <a:pt x="2588" y="1110"/>
                    <a:pt x="2585" y="1090"/>
                  </a:cubicBezTo>
                  <a:cubicBezTo>
                    <a:pt x="2582" y="1086"/>
                    <a:pt x="2587" y="1080"/>
                    <a:pt x="2580" y="1077"/>
                  </a:cubicBezTo>
                  <a:cubicBezTo>
                    <a:pt x="2581" y="1072"/>
                    <a:pt x="2578" y="1067"/>
                    <a:pt x="2580" y="1061"/>
                  </a:cubicBezTo>
                  <a:cubicBezTo>
                    <a:pt x="2577" y="1051"/>
                    <a:pt x="2577" y="1041"/>
                    <a:pt x="2571" y="1032"/>
                  </a:cubicBezTo>
                  <a:cubicBezTo>
                    <a:pt x="2573" y="1021"/>
                    <a:pt x="2568" y="1012"/>
                    <a:pt x="2564" y="1003"/>
                  </a:cubicBezTo>
                  <a:cubicBezTo>
                    <a:pt x="2565" y="992"/>
                    <a:pt x="2555" y="984"/>
                    <a:pt x="2555" y="974"/>
                  </a:cubicBezTo>
                  <a:cubicBezTo>
                    <a:pt x="2548" y="965"/>
                    <a:pt x="2541" y="957"/>
                    <a:pt x="2540" y="948"/>
                  </a:cubicBezTo>
                  <a:cubicBezTo>
                    <a:pt x="2538" y="944"/>
                    <a:pt x="2534" y="940"/>
                    <a:pt x="2533" y="935"/>
                  </a:cubicBezTo>
                  <a:cubicBezTo>
                    <a:pt x="2532" y="930"/>
                    <a:pt x="2528" y="926"/>
                    <a:pt x="2527" y="921"/>
                  </a:cubicBezTo>
                  <a:cubicBezTo>
                    <a:pt x="2522" y="912"/>
                    <a:pt x="2517" y="903"/>
                    <a:pt x="2511" y="894"/>
                  </a:cubicBezTo>
                  <a:cubicBezTo>
                    <a:pt x="2505" y="891"/>
                    <a:pt x="2508" y="885"/>
                    <a:pt x="2501" y="882"/>
                  </a:cubicBezTo>
                  <a:cubicBezTo>
                    <a:pt x="2502" y="879"/>
                    <a:pt x="2496" y="878"/>
                    <a:pt x="2497" y="875"/>
                  </a:cubicBezTo>
                  <a:cubicBezTo>
                    <a:pt x="2495" y="873"/>
                    <a:pt x="2491" y="870"/>
                    <a:pt x="2489" y="872"/>
                  </a:cubicBezTo>
                  <a:cubicBezTo>
                    <a:pt x="2495" y="880"/>
                    <a:pt x="2502" y="887"/>
                    <a:pt x="2505" y="896"/>
                  </a:cubicBezTo>
                  <a:cubicBezTo>
                    <a:pt x="2509" y="899"/>
                    <a:pt x="2511" y="904"/>
                    <a:pt x="2512" y="908"/>
                  </a:cubicBezTo>
                  <a:cubicBezTo>
                    <a:pt x="2516" y="912"/>
                    <a:pt x="2519" y="916"/>
                    <a:pt x="2519" y="921"/>
                  </a:cubicBezTo>
                  <a:cubicBezTo>
                    <a:pt x="2525" y="929"/>
                    <a:pt x="2528" y="937"/>
                    <a:pt x="2532" y="945"/>
                  </a:cubicBezTo>
                  <a:cubicBezTo>
                    <a:pt x="2529" y="950"/>
                    <a:pt x="2537" y="953"/>
                    <a:pt x="2536" y="958"/>
                  </a:cubicBezTo>
                  <a:cubicBezTo>
                    <a:pt x="2535" y="961"/>
                    <a:pt x="2536" y="963"/>
                    <a:pt x="2537" y="964"/>
                  </a:cubicBezTo>
                  <a:cubicBezTo>
                    <a:pt x="2541" y="966"/>
                    <a:pt x="2539" y="969"/>
                    <a:pt x="2540" y="972"/>
                  </a:cubicBezTo>
                  <a:cubicBezTo>
                    <a:pt x="2538" y="977"/>
                    <a:pt x="2546" y="979"/>
                    <a:pt x="2543" y="984"/>
                  </a:cubicBezTo>
                  <a:cubicBezTo>
                    <a:pt x="2545" y="985"/>
                    <a:pt x="2546" y="987"/>
                    <a:pt x="2547" y="989"/>
                  </a:cubicBezTo>
                  <a:cubicBezTo>
                    <a:pt x="2544" y="992"/>
                    <a:pt x="2547" y="994"/>
                    <a:pt x="2547" y="997"/>
                  </a:cubicBezTo>
                  <a:cubicBezTo>
                    <a:pt x="2548" y="1002"/>
                    <a:pt x="2553" y="1005"/>
                    <a:pt x="2551" y="1010"/>
                  </a:cubicBezTo>
                  <a:cubicBezTo>
                    <a:pt x="2553" y="1015"/>
                    <a:pt x="2554" y="1019"/>
                    <a:pt x="2556" y="1024"/>
                  </a:cubicBezTo>
                  <a:cubicBezTo>
                    <a:pt x="2558" y="1042"/>
                    <a:pt x="2560" y="1061"/>
                    <a:pt x="2564" y="1079"/>
                  </a:cubicBezTo>
                  <a:cubicBezTo>
                    <a:pt x="2560" y="1086"/>
                    <a:pt x="2565" y="1092"/>
                    <a:pt x="2563" y="1099"/>
                  </a:cubicBezTo>
                  <a:cubicBezTo>
                    <a:pt x="2563" y="1103"/>
                    <a:pt x="2562" y="1107"/>
                    <a:pt x="2564" y="1110"/>
                  </a:cubicBezTo>
                  <a:cubicBezTo>
                    <a:pt x="2565" y="1111"/>
                    <a:pt x="2565" y="1113"/>
                    <a:pt x="2562" y="1112"/>
                  </a:cubicBezTo>
                  <a:cubicBezTo>
                    <a:pt x="2561" y="1114"/>
                    <a:pt x="2564" y="1116"/>
                    <a:pt x="2564" y="1118"/>
                  </a:cubicBezTo>
                  <a:cubicBezTo>
                    <a:pt x="2564" y="1125"/>
                    <a:pt x="2564" y="1132"/>
                    <a:pt x="2566" y="1138"/>
                  </a:cubicBezTo>
                  <a:cubicBezTo>
                    <a:pt x="2559" y="1147"/>
                    <a:pt x="2568" y="1152"/>
                    <a:pt x="2564" y="1160"/>
                  </a:cubicBezTo>
                  <a:cubicBezTo>
                    <a:pt x="2569" y="1163"/>
                    <a:pt x="2563" y="1167"/>
                    <a:pt x="2566" y="1169"/>
                  </a:cubicBezTo>
                  <a:cubicBezTo>
                    <a:pt x="2561" y="1174"/>
                    <a:pt x="2570" y="1176"/>
                    <a:pt x="2567" y="1180"/>
                  </a:cubicBezTo>
                  <a:cubicBezTo>
                    <a:pt x="2564" y="1188"/>
                    <a:pt x="2569" y="1195"/>
                    <a:pt x="2568" y="1202"/>
                  </a:cubicBezTo>
                  <a:cubicBezTo>
                    <a:pt x="2566" y="1210"/>
                    <a:pt x="2573" y="1216"/>
                    <a:pt x="2569" y="1224"/>
                  </a:cubicBezTo>
                  <a:cubicBezTo>
                    <a:pt x="2571" y="1227"/>
                    <a:pt x="2573" y="1230"/>
                    <a:pt x="2570" y="1235"/>
                  </a:cubicBezTo>
                  <a:cubicBezTo>
                    <a:pt x="2571" y="1236"/>
                    <a:pt x="2573" y="1237"/>
                    <a:pt x="2572" y="1239"/>
                  </a:cubicBezTo>
                  <a:cubicBezTo>
                    <a:pt x="2571" y="1241"/>
                    <a:pt x="2574" y="1243"/>
                    <a:pt x="2573" y="1245"/>
                  </a:cubicBezTo>
                  <a:cubicBezTo>
                    <a:pt x="2573" y="1249"/>
                    <a:pt x="2574" y="1253"/>
                    <a:pt x="2573" y="1258"/>
                  </a:cubicBezTo>
                  <a:cubicBezTo>
                    <a:pt x="2577" y="1261"/>
                    <a:pt x="2568" y="1267"/>
                    <a:pt x="2575" y="1270"/>
                  </a:cubicBezTo>
                  <a:cubicBezTo>
                    <a:pt x="2570" y="1280"/>
                    <a:pt x="2579" y="1287"/>
                    <a:pt x="2573" y="1297"/>
                  </a:cubicBezTo>
                  <a:cubicBezTo>
                    <a:pt x="2576" y="1305"/>
                    <a:pt x="2575" y="1313"/>
                    <a:pt x="2575" y="1322"/>
                  </a:cubicBezTo>
                  <a:cubicBezTo>
                    <a:pt x="2580" y="1325"/>
                    <a:pt x="2576" y="1330"/>
                    <a:pt x="2577" y="1334"/>
                  </a:cubicBezTo>
                  <a:cubicBezTo>
                    <a:pt x="2580" y="1338"/>
                    <a:pt x="2578" y="1343"/>
                    <a:pt x="2581" y="1347"/>
                  </a:cubicBezTo>
                  <a:cubicBezTo>
                    <a:pt x="2578" y="1352"/>
                    <a:pt x="2579" y="1356"/>
                    <a:pt x="2584" y="1359"/>
                  </a:cubicBezTo>
                  <a:cubicBezTo>
                    <a:pt x="2579" y="1364"/>
                    <a:pt x="2585" y="1367"/>
                    <a:pt x="2583" y="1372"/>
                  </a:cubicBezTo>
                  <a:cubicBezTo>
                    <a:pt x="2586" y="1380"/>
                    <a:pt x="2589" y="1389"/>
                    <a:pt x="2590" y="1397"/>
                  </a:cubicBezTo>
                  <a:cubicBezTo>
                    <a:pt x="2589" y="1406"/>
                    <a:pt x="2594" y="1414"/>
                    <a:pt x="2593" y="1423"/>
                  </a:cubicBezTo>
                  <a:cubicBezTo>
                    <a:pt x="2601" y="1426"/>
                    <a:pt x="2592" y="1432"/>
                    <a:pt x="2599" y="1435"/>
                  </a:cubicBezTo>
                  <a:cubicBezTo>
                    <a:pt x="2597" y="1440"/>
                    <a:pt x="2602" y="1444"/>
                    <a:pt x="2600" y="1449"/>
                  </a:cubicBezTo>
                  <a:cubicBezTo>
                    <a:pt x="2604" y="1454"/>
                    <a:pt x="2606" y="1459"/>
                    <a:pt x="2608" y="1465"/>
                  </a:cubicBezTo>
                  <a:cubicBezTo>
                    <a:pt x="2612" y="1467"/>
                    <a:pt x="2607" y="1471"/>
                    <a:pt x="2613" y="1473"/>
                  </a:cubicBezTo>
                  <a:cubicBezTo>
                    <a:pt x="2610" y="1475"/>
                    <a:pt x="2617" y="1482"/>
                    <a:pt x="2611" y="1480"/>
                  </a:cubicBezTo>
                  <a:cubicBezTo>
                    <a:pt x="2608" y="1472"/>
                    <a:pt x="2606" y="1464"/>
                    <a:pt x="2600" y="1457"/>
                  </a:cubicBezTo>
                  <a:cubicBezTo>
                    <a:pt x="2599" y="1453"/>
                    <a:pt x="2599" y="1448"/>
                    <a:pt x="2595" y="1445"/>
                  </a:cubicBezTo>
                  <a:cubicBezTo>
                    <a:pt x="2596" y="1440"/>
                    <a:pt x="2593" y="1436"/>
                    <a:pt x="2587" y="1432"/>
                  </a:cubicBezTo>
                  <a:cubicBezTo>
                    <a:pt x="2589" y="1423"/>
                    <a:pt x="2580" y="1416"/>
                    <a:pt x="2578" y="1408"/>
                  </a:cubicBezTo>
                  <a:cubicBezTo>
                    <a:pt x="2576" y="1399"/>
                    <a:pt x="2571" y="1391"/>
                    <a:pt x="2568" y="1383"/>
                  </a:cubicBezTo>
                  <a:cubicBezTo>
                    <a:pt x="2569" y="1379"/>
                    <a:pt x="2565" y="1376"/>
                    <a:pt x="2571" y="1374"/>
                  </a:cubicBezTo>
                  <a:cubicBezTo>
                    <a:pt x="2568" y="1371"/>
                    <a:pt x="2571" y="1367"/>
                    <a:pt x="2570" y="1364"/>
                  </a:cubicBezTo>
                  <a:cubicBezTo>
                    <a:pt x="2570" y="1359"/>
                    <a:pt x="2564" y="1356"/>
                    <a:pt x="2568" y="1351"/>
                  </a:cubicBezTo>
                  <a:cubicBezTo>
                    <a:pt x="2563" y="1348"/>
                    <a:pt x="2564" y="1343"/>
                    <a:pt x="2564" y="1338"/>
                  </a:cubicBezTo>
                  <a:cubicBezTo>
                    <a:pt x="2564" y="1333"/>
                    <a:pt x="2563" y="1329"/>
                    <a:pt x="2562" y="1324"/>
                  </a:cubicBezTo>
                  <a:cubicBezTo>
                    <a:pt x="2559" y="1320"/>
                    <a:pt x="2562" y="1315"/>
                    <a:pt x="2561" y="1310"/>
                  </a:cubicBezTo>
                  <a:cubicBezTo>
                    <a:pt x="2556" y="1303"/>
                    <a:pt x="2560" y="1293"/>
                    <a:pt x="2555" y="1285"/>
                  </a:cubicBezTo>
                  <a:cubicBezTo>
                    <a:pt x="2557" y="1275"/>
                    <a:pt x="2551" y="1267"/>
                    <a:pt x="2555" y="1257"/>
                  </a:cubicBezTo>
                  <a:cubicBezTo>
                    <a:pt x="2554" y="1253"/>
                    <a:pt x="2548" y="1250"/>
                    <a:pt x="2553" y="1244"/>
                  </a:cubicBezTo>
                  <a:cubicBezTo>
                    <a:pt x="2548" y="1241"/>
                    <a:pt x="2549" y="1236"/>
                    <a:pt x="2549" y="1231"/>
                  </a:cubicBezTo>
                  <a:cubicBezTo>
                    <a:pt x="2545" y="1222"/>
                    <a:pt x="2544" y="1213"/>
                    <a:pt x="2543" y="1204"/>
                  </a:cubicBezTo>
                  <a:cubicBezTo>
                    <a:pt x="2541" y="1200"/>
                    <a:pt x="2545" y="1195"/>
                    <a:pt x="2541" y="1192"/>
                  </a:cubicBezTo>
                  <a:cubicBezTo>
                    <a:pt x="2542" y="1187"/>
                    <a:pt x="2539" y="1183"/>
                    <a:pt x="2542" y="1177"/>
                  </a:cubicBezTo>
                  <a:cubicBezTo>
                    <a:pt x="2538" y="1174"/>
                    <a:pt x="2541" y="1168"/>
                    <a:pt x="2538" y="1164"/>
                  </a:cubicBezTo>
                  <a:cubicBezTo>
                    <a:pt x="2543" y="1158"/>
                    <a:pt x="2535" y="1155"/>
                    <a:pt x="2540" y="1149"/>
                  </a:cubicBezTo>
                  <a:cubicBezTo>
                    <a:pt x="2537" y="1141"/>
                    <a:pt x="2538" y="1132"/>
                    <a:pt x="2536" y="1124"/>
                  </a:cubicBezTo>
                  <a:cubicBezTo>
                    <a:pt x="2538" y="1118"/>
                    <a:pt x="2536" y="1114"/>
                    <a:pt x="2535" y="1110"/>
                  </a:cubicBezTo>
                  <a:cubicBezTo>
                    <a:pt x="2537" y="1105"/>
                    <a:pt x="2532" y="1101"/>
                    <a:pt x="2534" y="1096"/>
                  </a:cubicBezTo>
                  <a:cubicBezTo>
                    <a:pt x="2532" y="1078"/>
                    <a:pt x="2527" y="1060"/>
                    <a:pt x="2528" y="1042"/>
                  </a:cubicBezTo>
                  <a:cubicBezTo>
                    <a:pt x="2523" y="1023"/>
                    <a:pt x="2516" y="1004"/>
                    <a:pt x="2513" y="985"/>
                  </a:cubicBezTo>
                  <a:cubicBezTo>
                    <a:pt x="2512" y="975"/>
                    <a:pt x="2503" y="967"/>
                    <a:pt x="2503" y="957"/>
                  </a:cubicBezTo>
                  <a:cubicBezTo>
                    <a:pt x="2501" y="952"/>
                    <a:pt x="2499" y="947"/>
                    <a:pt x="2497" y="943"/>
                  </a:cubicBezTo>
                  <a:cubicBezTo>
                    <a:pt x="2497" y="937"/>
                    <a:pt x="2492" y="933"/>
                    <a:pt x="2491" y="928"/>
                  </a:cubicBezTo>
                  <a:cubicBezTo>
                    <a:pt x="2487" y="919"/>
                    <a:pt x="2483" y="910"/>
                    <a:pt x="2478" y="901"/>
                  </a:cubicBezTo>
                  <a:cubicBezTo>
                    <a:pt x="2471" y="892"/>
                    <a:pt x="2469" y="882"/>
                    <a:pt x="2459" y="873"/>
                  </a:cubicBezTo>
                  <a:cubicBezTo>
                    <a:pt x="2456" y="864"/>
                    <a:pt x="2445" y="856"/>
                    <a:pt x="2440" y="847"/>
                  </a:cubicBezTo>
                  <a:cubicBezTo>
                    <a:pt x="2434" y="843"/>
                    <a:pt x="2437" y="837"/>
                    <a:pt x="2428" y="834"/>
                  </a:cubicBezTo>
                  <a:cubicBezTo>
                    <a:pt x="2429" y="831"/>
                    <a:pt x="2425" y="829"/>
                    <a:pt x="2422" y="827"/>
                  </a:cubicBezTo>
                  <a:cubicBezTo>
                    <a:pt x="2423" y="825"/>
                    <a:pt x="2418" y="822"/>
                    <a:pt x="2416" y="824"/>
                  </a:cubicBezTo>
                  <a:cubicBezTo>
                    <a:pt x="2425" y="833"/>
                    <a:pt x="2433" y="843"/>
                    <a:pt x="2441" y="853"/>
                  </a:cubicBezTo>
                  <a:cubicBezTo>
                    <a:pt x="2443" y="865"/>
                    <a:pt x="2460" y="873"/>
                    <a:pt x="2460" y="884"/>
                  </a:cubicBezTo>
                  <a:cubicBezTo>
                    <a:pt x="2466" y="889"/>
                    <a:pt x="2465" y="895"/>
                    <a:pt x="2471" y="899"/>
                  </a:cubicBezTo>
                  <a:cubicBezTo>
                    <a:pt x="2473" y="905"/>
                    <a:pt x="2474" y="910"/>
                    <a:pt x="2479" y="915"/>
                  </a:cubicBezTo>
                  <a:cubicBezTo>
                    <a:pt x="2482" y="917"/>
                    <a:pt x="2477" y="920"/>
                    <a:pt x="2482" y="922"/>
                  </a:cubicBezTo>
                  <a:cubicBezTo>
                    <a:pt x="2480" y="926"/>
                    <a:pt x="2487" y="927"/>
                    <a:pt x="2484" y="931"/>
                  </a:cubicBezTo>
                  <a:cubicBezTo>
                    <a:pt x="2490" y="936"/>
                    <a:pt x="2486" y="942"/>
                    <a:pt x="2494" y="946"/>
                  </a:cubicBezTo>
                  <a:cubicBezTo>
                    <a:pt x="2491" y="953"/>
                    <a:pt x="2495" y="959"/>
                    <a:pt x="2498" y="964"/>
                  </a:cubicBezTo>
                  <a:cubicBezTo>
                    <a:pt x="2502" y="971"/>
                    <a:pt x="2500" y="978"/>
                    <a:pt x="2504" y="984"/>
                  </a:cubicBezTo>
                  <a:cubicBezTo>
                    <a:pt x="2508" y="990"/>
                    <a:pt x="2506" y="997"/>
                    <a:pt x="2512" y="1003"/>
                  </a:cubicBezTo>
                  <a:cubicBezTo>
                    <a:pt x="2509" y="1010"/>
                    <a:pt x="2515" y="1016"/>
                    <a:pt x="2514" y="1023"/>
                  </a:cubicBezTo>
                  <a:cubicBezTo>
                    <a:pt x="2519" y="1035"/>
                    <a:pt x="2519" y="1048"/>
                    <a:pt x="2521" y="1061"/>
                  </a:cubicBezTo>
                  <a:cubicBezTo>
                    <a:pt x="2520" y="1068"/>
                    <a:pt x="2524" y="1074"/>
                    <a:pt x="2523" y="1081"/>
                  </a:cubicBezTo>
                  <a:cubicBezTo>
                    <a:pt x="2520" y="1084"/>
                    <a:pt x="2527" y="1086"/>
                    <a:pt x="2525" y="1090"/>
                  </a:cubicBezTo>
                  <a:cubicBezTo>
                    <a:pt x="2523" y="1094"/>
                    <a:pt x="2525" y="1097"/>
                    <a:pt x="2525" y="1101"/>
                  </a:cubicBezTo>
                  <a:cubicBezTo>
                    <a:pt x="2527" y="1113"/>
                    <a:pt x="2529" y="1126"/>
                    <a:pt x="2529" y="1139"/>
                  </a:cubicBezTo>
                  <a:cubicBezTo>
                    <a:pt x="2533" y="1152"/>
                    <a:pt x="2527" y="1167"/>
                    <a:pt x="2533" y="1179"/>
                  </a:cubicBezTo>
                  <a:cubicBezTo>
                    <a:pt x="2530" y="1187"/>
                    <a:pt x="2534" y="1193"/>
                    <a:pt x="2533" y="1200"/>
                  </a:cubicBezTo>
                  <a:cubicBezTo>
                    <a:pt x="2535" y="1206"/>
                    <a:pt x="2538" y="1212"/>
                    <a:pt x="2535" y="1220"/>
                  </a:cubicBezTo>
                  <a:cubicBezTo>
                    <a:pt x="2541" y="1225"/>
                    <a:pt x="2540" y="1232"/>
                    <a:pt x="2541" y="1239"/>
                  </a:cubicBezTo>
                  <a:cubicBezTo>
                    <a:pt x="2541" y="1242"/>
                    <a:pt x="2547" y="1244"/>
                    <a:pt x="2542" y="1248"/>
                  </a:cubicBezTo>
                  <a:cubicBezTo>
                    <a:pt x="2544" y="1249"/>
                    <a:pt x="2544" y="1251"/>
                    <a:pt x="2545" y="1252"/>
                  </a:cubicBezTo>
                  <a:cubicBezTo>
                    <a:pt x="2543" y="1254"/>
                    <a:pt x="2546" y="1257"/>
                    <a:pt x="2542" y="1256"/>
                  </a:cubicBezTo>
                  <a:cubicBezTo>
                    <a:pt x="2540" y="1238"/>
                    <a:pt x="2532" y="1221"/>
                    <a:pt x="2533" y="1203"/>
                  </a:cubicBezTo>
                  <a:cubicBezTo>
                    <a:pt x="2528" y="1186"/>
                    <a:pt x="2527" y="1167"/>
                    <a:pt x="2521" y="1150"/>
                  </a:cubicBezTo>
                  <a:cubicBezTo>
                    <a:pt x="2517" y="1133"/>
                    <a:pt x="2510" y="1116"/>
                    <a:pt x="2509" y="1098"/>
                  </a:cubicBezTo>
                  <a:cubicBezTo>
                    <a:pt x="2506" y="1094"/>
                    <a:pt x="2505" y="1090"/>
                    <a:pt x="2507" y="1085"/>
                  </a:cubicBezTo>
                  <a:cubicBezTo>
                    <a:pt x="2501" y="1082"/>
                    <a:pt x="2503" y="1077"/>
                    <a:pt x="2502" y="1072"/>
                  </a:cubicBezTo>
                  <a:cubicBezTo>
                    <a:pt x="2497" y="1064"/>
                    <a:pt x="2496" y="1054"/>
                    <a:pt x="2494" y="1046"/>
                  </a:cubicBezTo>
                  <a:cubicBezTo>
                    <a:pt x="2491" y="1037"/>
                    <a:pt x="2485" y="1030"/>
                    <a:pt x="2484" y="1021"/>
                  </a:cubicBezTo>
                  <a:cubicBezTo>
                    <a:pt x="2482" y="1012"/>
                    <a:pt x="2477" y="1003"/>
                    <a:pt x="2476" y="994"/>
                  </a:cubicBezTo>
                  <a:cubicBezTo>
                    <a:pt x="2473" y="991"/>
                    <a:pt x="2472" y="986"/>
                    <a:pt x="2470" y="983"/>
                  </a:cubicBezTo>
                  <a:cubicBezTo>
                    <a:pt x="2470" y="978"/>
                    <a:pt x="2464" y="974"/>
                    <a:pt x="2463" y="970"/>
                  </a:cubicBezTo>
                  <a:cubicBezTo>
                    <a:pt x="2461" y="961"/>
                    <a:pt x="2453" y="953"/>
                    <a:pt x="2449" y="945"/>
                  </a:cubicBezTo>
                  <a:cubicBezTo>
                    <a:pt x="2439" y="937"/>
                    <a:pt x="2439" y="929"/>
                    <a:pt x="2433" y="921"/>
                  </a:cubicBezTo>
                  <a:cubicBezTo>
                    <a:pt x="2425" y="913"/>
                    <a:pt x="2420" y="905"/>
                    <a:pt x="2415" y="896"/>
                  </a:cubicBezTo>
                  <a:cubicBezTo>
                    <a:pt x="2403" y="880"/>
                    <a:pt x="2390" y="865"/>
                    <a:pt x="2373" y="850"/>
                  </a:cubicBezTo>
                  <a:cubicBezTo>
                    <a:pt x="2367" y="846"/>
                    <a:pt x="2361" y="842"/>
                    <a:pt x="2355" y="838"/>
                  </a:cubicBezTo>
                  <a:cubicBezTo>
                    <a:pt x="2347" y="844"/>
                    <a:pt x="2367" y="846"/>
                    <a:pt x="2364" y="851"/>
                  </a:cubicBezTo>
                  <a:cubicBezTo>
                    <a:pt x="2372" y="852"/>
                    <a:pt x="2372" y="858"/>
                    <a:pt x="2380" y="862"/>
                  </a:cubicBezTo>
                  <a:cubicBezTo>
                    <a:pt x="2384" y="868"/>
                    <a:pt x="2388" y="873"/>
                    <a:pt x="2393" y="879"/>
                  </a:cubicBezTo>
                  <a:cubicBezTo>
                    <a:pt x="2398" y="881"/>
                    <a:pt x="2395" y="885"/>
                    <a:pt x="2401" y="887"/>
                  </a:cubicBezTo>
                  <a:cubicBezTo>
                    <a:pt x="2396" y="891"/>
                    <a:pt x="2410" y="891"/>
                    <a:pt x="2406" y="895"/>
                  </a:cubicBezTo>
                  <a:cubicBezTo>
                    <a:pt x="2409" y="901"/>
                    <a:pt x="2413" y="906"/>
                    <a:pt x="2418" y="911"/>
                  </a:cubicBezTo>
                  <a:cubicBezTo>
                    <a:pt x="2420" y="914"/>
                    <a:pt x="2421" y="917"/>
                    <a:pt x="2423" y="920"/>
                  </a:cubicBezTo>
                  <a:cubicBezTo>
                    <a:pt x="2423" y="923"/>
                    <a:pt x="2430" y="925"/>
                    <a:pt x="2428" y="928"/>
                  </a:cubicBezTo>
                  <a:cubicBezTo>
                    <a:pt x="2444" y="951"/>
                    <a:pt x="2457" y="974"/>
                    <a:pt x="2469" y="997"/>
                  </a:cubicBezTo>
                  <a:cubicBezTo>
                    <a:pt x="2470" y="1009"/>
                    <a:pt x="2477" y="1021"/>
                    <a:pt x="2479" y="1033"/>
                  </a:cubicBezTo>
                  <a:cubicBezTo>
                    <a:pt x="2482" y="1035"/>
                    <a:pt x="2478" y="1039"/>
                    <a:pt x="2484" y="1041"/>
                  </a:cubicBezTo>
                  <a:cubicBezTo>
                    <a:pt x="2484" y="1044"/>
                    <a:pt x="2485" y="1047"/>
                    <a:pt x="2485" y="1050"/>
                  </a:cubicBezTo>
                  <a:cubicBezTo>
                    <a:pt x="2487" y="1057"/>
                    <a:pt x="2492" y="1063"/>
                    <a:pt x="2491" y="1070"/>
                  </a:cubicBezTo>
                  <a:cubicBezTo>
                    <a:pt x="2496" y="1081"/>
                    <a:pt x="2499" y="1093"/>
                    <a:pt x="2501" y="1105"/>
                  </a:cubicBezTo>
                  <a:cubicBezTo>
                    <a:pt x="2505" y="1108"/>
                    <a:pt x="2499" y="1112"/>
                    <a:pt x="2503" y="1114"/>
                  </a:cubicBezTo>
                  <a:cubicBezTo>
                    <a:pt x="2500" y="1118"/>
                    <a:pt x="2507" y="1120"/>
                    <a:pt x="2505" y="1124"/>
                  </a:cubicBezTo>
                  <a:cubicBezTo>
                    <a:pt x="2509" y="1130"/>
                    <a:pt x="2506" y="1137"/>
                    <a:pt x="2513" y="1142"/>
                  </a:cubicBezTo>
                  <a:cubicBezTo>
                    <a:pt x="2508" y="1150"/>
                    <a:pt x="2516" y="1154"/>
                    <a:pt x="2514" y="1161"/>
                  </a:cubicBezTo>
                  <a:cubicBezTo>
                    <a:pt x="2516" y="1167"/>
                    <a:pt x="2521" y="1173"/>
                    <a:pt x="2519" y="1180"/>
                  </a:cubicBezTo>
                  <a:cubicBezTo>
                    <a:pt x="2523" y="1186"/>
                    <a:pt x="2521" y="1194"/>
                    <a:pt x="2525" y="1200"/>
                  </a:cubicBezTo>
                  <a:cubicBezTo>
                    <a:pt x="2523" y="1207"/>
                    <a:pt x="2527" y="1213"/>
                    <a:pt x="2524" y="1220"/>
                  </a:cubicBezTo>
                  <a:cubicBezTo>
                    <a:pt x="2529" y="1223"/>
                    <a:pt x="2528" y="1227"/>
                    <a:pt x="2528" y="1231"/>
                  </a:cubicBezTo>
                  <a:cubicBezTo>
                    <a:pt x="2533" y="1234"/>
                    <a:pt x="2528" y="1239"/>
                    <a:pt x="2533" y="1242"/>
                  </a:cubicBezTo>
                  <a:cubicBezTo>
                    <a:pt x="2530" y="1247"/>
                    <a:pt x="2536" y="1250"/>
                    <a:pt x="2533" y="1255"/>
                  </a:cubicBezTo>
                  <a:cubicBezTo>
                    <a:pt x="2535" y="1259"/>
                    <a:pt x="2536" y="1263"/>
                    <a:pt x="2535" y="1267"/>
                  </a:cubicBezTo>
                  <a:cubicBezTo>
                    <a:pt x="2538" y="1275"/>
                    <a:pt x="2540" y="1283"/>
                    <a:pt x="2540" y="1291"/>
                  </a:cubicBezTo>
                  <a:cubicBezTo>
                    <a:pt x="2542" y="1295"/>
                    <a:pt x="2539" y="1300"/>
                    <a:pt x="2543" y="1303"/>
                  </a:cubicBezTo>
                  <a:cubicBezTo>
                    <a:pt x="2543" y="1307"/>
                    <a:pt x="2545" y="1311"/>
                    <a:pt x="2545" y="1315"/>
                  </a:cubicBezTo>
                  <a:cubicBezTo>
                    <a:pt x="2550" y="1318"/>
                    <a:pt x="2542" y="1323"/>
                    <a:pt x="2549" y="1325"/>
                  </a:cubicBezTo>
                  <a:cubicBezTo>
                    <a:pt x="2548" y="1330"/>
                    <a:pt x="2549" y="1334"/>
                    <a:pt x="2551" y="1338"/>
                  </a:cubicBezTo>
                  <a:cubicBezTo>
                    <a:pt x="2549" y="1346"/>
                    <a:pt x="2551" y="1354"/>
                    <a:pt x="2556" y="1362"/>
                  </a:cubicBezTo>
                  <a:cubicBezTo>
                    <a:pt x="2556" y="1370"/>
                    <a:pt x="2559" y="1378"/>
                    <a:pt x="2561" y="1386"/>
                  </a:cubicBezTo>
                  <a:cubicBezTo>
                    <a:pt x="2563" y="1390"/>
                    <a:pt x="2564" y="1394"/>
                    <a:pt x="2563" y="1398"/>
                  </a:cubicBezTo>
                  <a:cubicBezTo>
                    <a:pt x="2566" y="1400"/>
                    <a:pt x="2567" y="1402"/>
                    <a:pt x="2567" y="1403"/>
                  </a:cubicBezTo>
                  <a:cubicBezTo>
                    <a:pt x="2566" y="1405"/>
                    <a:pt x="2568" y="1408"/>
                    <a:pt x="2565" y="1407"/>
                  </a:cubicBezTo>
                  <a:cubicBezTo>
                    <a:pt x="2562" y="1396"/>
                    <a:pt x="2556" y="1386"/>
                    <a:pt x="2546" y="1376"/>
                  </a:cubicBezTo>
                  <a:cubicBezTo>
                    <a:pt x="2547" y="1372"/>
                    <a:pt x="2545" y="1368"/>
                    <a:pt x="2541" y="1365"/>
                  </a:cubicBezTo>
                  <a:cubicBezTo>
                    <a:pt x="2545" y="1358"/>
                    <a:pt x="2536" y="1353"/>
                    <a:pt x="2540" y="1346"/>
                  </a:cubicBezTo>
                  <a:cubicBezTo>
                    <a:pt x="2536" y="1342"/>
                    <a:pt x="2534" y="1337"/>
                    <a:pt x="2534" y="1332"/>
                  </a:cubicBezTo>
                  <a:cubicBezTo>
                    <a:pt x="2530" y="1327"/>
                    <a:pt x="2528" y="1322"/>
                    <a:pt x="2528" y="1317"/>
                  </a:cubicBezTo>
                  <a:cubicBezTo>
                    <a:pt x="2526" y="1312"/>
                    <a:pt x="2525" y="1307"/>
                    <a:pt x="2525" y="1302"/>
                  </a:cubicBezTo>
                  <a:cubicBezTo>
                    <a:pt x="2518" y="1298"/>
                    <a:pt x="2525" y="1290"/>
                    <a:pt x="2517" y="1286"/>
                  </a:cubicBezTo>
                  <a:cubicBezTo>
                    <a:pt x="2519" y="1281"/>
                    <a:pt x="2515" y="1276"/>
                    <a:pt x="2514" y="1271"/>
                  </a:cubicBezTo>
                  <a:cubicBezTo>
                    <a:pt x="2514" y="1266"/>
                    <a:pt x="2510" y="1262"/>
                    <a:pt x="2511" y="1256"/>
                  </a:cubicBezTo>
                  <a:cubicBezTo>
                    <a:pt x="2509" y="1245"/>
                    <a:pt x="2505" y="1235"/>
                    <a:pt x="2503" y="1225"/>
                  </a:cubicBezTo>
                  <a:cubicBezTo>
                    <a:pt x="2501" y="1222"/>
                    <a:pt x="2501" y="1220"/>
                    <a:pt x="2503" y="1217"/>
                  </a:cubicBezTo>
                  <a:cubicBezTo>
                    <a:pt x="2500" y="1215"/>
                    <a:pt x="2499" y="1212"/>
                    <a:pt x="2500" y="1209"/>
                  </a:cubicBezTo>
                  <a:cubicBezTo>
                    <a:pt x="2498" y="1205"/>
                    <a:pt x="2497" y="1200"/>
                    <a:pt x="2497" y="1194"/>
                  </a:cubicBezTo>
                  <a:cubicBezTo>
                    <a:pt x="2493" y="1184"/>
                    <a:pt x="2494" y="1173"/>
                    <a:pt x="2489" y="1163"/>
                  </a:cubicBezTo>
                  <a:cubicBezTo>
                    <a:pt x="2491" y="1152"/>
                    <a:pt x="2482" y="1143"/>
                    <a:pt x="2483" y="1133"/>
                  </a:cubicBezTo>
                  <a:cubicBezTo>
                    <a:pt x="2479" y="1131"/>
                    <a:pt x="2481" y="1128"/>
                    <a:pt x="2480" y="1125"/>
                  </a:cubicBezTo>
                  <a:cubicBezTo>
                    <a:pt x="2478" y="1123"/>
                    <a:pt x="2479" y="1120"/>
                    <a:pt x="2477" y="1118"/>
                  </a:cubicBezTo>
                  <a:cubicBezTo>
                    <a:pt x="2478" y="1112"/>
                    <a:pt x="2474" y="1107"/>
                    <a:pt x="2475" y="1101"/>
                  </a:cubicBezTo>
                  <a:cubicBezTo>
                    <a:pt x="2472" y="1091"/>
                    <a:pt x="2472" y="1081"/>
                    <a:pt x="2469" y="1071"/>
                  </a:cubicBezTo>
                  <a:cubicBezTo>
                    <a:pt x="2465" y="1061"/>
                    <a:pt x="2464" y="1050"/>
                    <a:pt x="2458" y="1040"/>
                  </a:cubicBezTo>
                  <a:cubicBezTo>
                    <a:pt x="2459" y="1030"/>
                    <a:pt x="2454" y="1020"/>
                    <a:pt x="2452" y="1010"/>
                  </a:cubicBezTo>
                  <a:cubicBezTo>
                    <a:pt x="2447" y="1000"/>
                    <a:pt x="2445" y="989"/>
                    <a:pt x="2438" y="980"/>
                  </a:cubicBezTo>
                  <a:cubicBezTo>
                    <a:pt x="2438" y="969"/>
                    <a:pt x="2428" y="961"/>
                    <a:pt x="2429" y="950"/>
                  </a:cubicBezTo>
                  <a:cubicBezTo>
                    <a:pt x="2422" y="940"/>
                    <a:pt x="2421" y="930"/>
                    <a:pt x="2415" y="920"/>
                  </a:cubicBezTo>
                  <a:cubicBezTo>
                    <a:pt x="2415" y="915"/>
                    <a:pt x="2407" y="911"/>
                    <a:pt x="2409" y="905"/>
                  </a:cubicBezTo>
                  <a:cubicBezTo>
                    <a:pt x="2404" y="901"/>
                    <a:pt x="2405" y="895"/>
                    <a:pt x="2398" y="890"/>
                  </a:cubicBezTo>
                  <a:cubicBezTo>
                    <a:pt x="2399" y="885"/>
                    <a:pt x="2388" y="882"/>
                    <a:pt x="2389" y="876"/>
                  </a:cubicBezTo>
                  <a:cubicBezTo>
                    <a:pt x="2381" y="872"/>
                    <a:pt x="2381" y="866"/>
                    <a:pt x="2375" y="862"/>
                  </a:cubicBezTo>
                  <a:cubicBezTo>
                    <a:pt x="2373" y="865"/>
                    <a:pt x="2373" y="859"/>
                    <a:pt x="2370" y="861"/>
                  </a:cubicBezTo>
                  <a:cubicBezTo>
                    <a:pt x="2366" y="861"/>
                    <a:pt x="2368" y="852"/>
                    <a:pt x="2363" y="856"/>
                  </a:cubicBezTo>
                  <a:cubicBezTo>
                    <a:pt x="2381" y="876"/>
                    <a:pt x="2399" y="896"/>
                    <a:pt x="2406" y="919"/>
                  </a:cubicBezTo>
                  <a:cubicBezTo>
                    <a:pt x="2414" y="928"/>
                    <a:pt x="2413" y="940"/>
                    <a:pt x="2421" y="950"/>
                  </a:cubicBezTo>
                  <a:cubicBezTo>
                    <a:pt x="2422" y="956"/>
                    <a:pt x="2425" y="961"/>
                    <a:pt x="2426" y="966"/>
                  </a:cubicBezTo>
                  <a:cubicBezTo>
                    <a:pt x="2430" y="969"/>
                    <a:pt x="2425" y="973"/>
                    <a:pt x="2431" y="975"/>
                  </a:cubicBezTo>
                  <a:cubicBezTo>
                    <a:pt x="2424" y="979"/>
                    <a:pt x="2436" y="980"/>
                    <a:pt x="2433" y="984"/>
                  </a:cubicBezTo>
                  <a:cubicBezTo>
                    <a:pt x="2433" y="990"/>
                    <a:pt x="2440" y="994"/>
                    <a:pt x="2438" y="1000"/>
                  </a:cubicBezTo>
                  <a:cubicBezTo>
                    <a:pt x="2443" y="1005"/>
                    <a:pt x="2442" y="1011"/>
                    <a:pt x="2446" y="1016"/>
                  </a:cubicBezTo>
                  <a:cubicBezTo>
                    <a:pt x="2445" y="1019"/>
                    <a:pt x="2445" y="1021"/>
                    <a:pt x="2449" y="1023"/>
                  </a:cubicBezTo>
                  <a:cubicBezTo>
                    <a:pt x="2444" y="1027"/>
                    <a:pt x="2450" y="1029"/>
                    <a:pt x="2450" y="1032"/>
                  </a:cubicBezTo>
                  <a:cubicBezTo>
                    <a:pt x="2451" y="1038"/>
                    <a:pt x="2453" y="1044"/>
                    <a:pt x="2454" y="1050"/>
                  </a:cubicBezTo>
                  <a:cubicBezTo>
                    <a:pt x="2456" y="1056"/>
                    <a:pt x="2458" y="1061"/>
                    <a:pt x="2459" y="1067"/>
                  </a:cubicBezTo>
                  <a:cubicBezTo>
                    <a:pt x="2463" y="1069"/>
                    <a:pt x="2457" y="1073"/>
                    <a:pt x="2461" y="1076"/>
                  </a:cubicBezTo>
                  <a:cubicBezTo>
                    <a:pt x="2463" y="1079"/>
                    <a:pt x="2463" y="1082"/>
                    <a:pt x="2463" y="1085"/>
                  </a:cubicBezTo>
                  <a:cubicBezTo>
                    <a:pt x="2468" y="1089"/>
                    <a:pt x="2462" y="1096"/>
                    <a:pt x="2467" y="1101"/>
                  </a:cubicBezTo>
                  <a:cubicBezTo>
                    <a:pt x="2465" y="1108"/>
                    <a:pt x="2472" y="1113"/>
                    <a:pt x="2468" y="1120"/>
                  </a:cubicBezTo>
                  <a:cubicBezTo>
                    <a:pt x="2476" y="1130"/>
                    <a:pt x="2473" y="1142"/>
                    <a:pt x="2481" y="1152"/>
                  </a:cubicBezTo>
                  <a:cubicBezTo>
                    <a:pt x="2478" y="1155"/>
                    <a:pt x="2481" y="1157"/>
                    <a:pt x="2481" y="1160"/>
                  </a:cubicBezTo>
                  <a:cubicBezTo>
                    <a:pt x="2480" y="1163"/>
                    <a:pt x="2481" y="1166"/>
                    <a:pt x="2483" y="1169"/>
                  </a:cubicBezTo>
                  <a:cubicBezTo>
                    <a:pt x="2484" y="1174"/>
                    <a:pt x="2483" y="1180"/>
                    <a:pt x="2487" y="1185"/>
                  </a:cubicBezTo>
                  <a:cubicBezTo>
                    <a:pt x="2486" y="1197"/>
                    <a:pt x="2492" y="1207"/>
                    <a:pt x="2494" y="1218"/>
                  </a:cubicBezTo>
                  <a:cubicBezTo>
                    <a:pt x="2493" y="1225"/>
                    <a:pt x="2497" y="1229"/>
                    <a:pt x="2496" y="1235"/>
                  </a:cubicBezTo>
                  <a:cubicBezTo>
                    <a:pt x="2499" y="1237"/>
                    <a:pt x="2500" y="1240"/>
                    <a:pt x="2499" y="1243"/>
                  </a:cubicBezTo>
                  <a:cubicBezTo>
                    <a:pt x="2496" y="1246"/>
                    <a:pt x="2503" y="1248"/>
                    <a:pt x="2501" y="1252"/>
                  </a:cubicBezTo>
                  <a:cubicBezTo>
                    <a:pt x="2507" y="1256"/>
                    <a:pt x="2501" y="1263"/>
                    <a:pt x="2506" y="1268"/>
                  </a:cubicBezTo>
                  <a:cubicBezTo>
                    <a:pt x="2508" y="1270"/>
                    <a:pt x="2505" y="1273"/>
                    <a:pt x="2506" y="1276"/>
                  </a:cubicBezTo>
                  <a:cubicBezTo>
                    <a:pt x="2511" y="1278"/>
                    <a:pt x="2507" y="1282"/>
                    <a:pt x="2510" y="1284"/>
                  </a:cubicBezTo>
                  <a:cubicBezTo>
                    <a:pt x="2510" y="1290"/>
                    <a:pt x="2514" y="1295"/>
                    <a:pt x="2515" y="1301"/>
                  </a:cubicBezTo>
                  <a:cubicBezTo>
                    <a:pt x="2517" y="1306"/>
                    <a:pt x="2513" y="1313"/>
                    <a:pt x="2520" y="1317"/>
                  </a:cubicBezTo>
                  <a:cubicBezTo>
                    <a:pt x="2521" y="1328"/>
                    <a:pt x="2527" y="1339"/>
                    <a:pt x="2530" y="1350"/>
                  </a:cubicBezTo>
                  <a:cubicBezTo>
                    <a:pt x="2533" y="1352"/>
                    <a:pt x="2528" y="1355"/>
                    <a:pt x="2533" y="1357"/>
                  </a:cubicBezTo>
                  <a:cubicBezTo>
                    <a:pt x="2536" y="1359"/>
                    <a:pt x="2530" y="1364"/>
                    <a:pt x="2535" y="1366"/>
                  </a:cubicBezTo>
                  <a:cubicBezTo>
                    <a:pt x="2536" y="1372"/>
                    <a:pt x="2540" y="1377"/>
                    <a:pt x="2540" y="1382"/>
                  </a:cubicBezTo>
                  <a:cubicBezTo>
                    <a:pt x="2546" y="1385"/>
                    <a:pt x="2544" y="1390"/>
                    <a:pt x="2551" y="1393"/>
                  </a:cubicBezTo>
                  <a:cubicBezTo>
                    <a:pt x="2549" y="1399"/>
                    <a:pt x="2555" y="1404"/>
                    <a:pt x="2558" y="1410"/>
                  </a:cubicBezTo>
                  <a:cubicBezTo>
                    <a:pt x="2558" y="1416"/>
                    <a:pt x="2567" y="1421"/>
                    <a:pt x="2564" y="1428"/>
                  </a:cubicBezTo>
                  <a:cubicBezTo>
                    <a:pt x="2574" y="1439"/>
                    <a:pt x="2574" y="1452"/>
                    <a:pt x="2586" y="1463"/>
                  </a:cubicBezTo>
                  <a:cubicBezTo>
                    <a:pt x="2585" y="1466"/>
                    <a:pt x="2587" y="1469"/>
                    <a:pt x="2590" y="1471"/>
                  </a:cubicBezTo>
                  <a:cubicBezTo>
                    <a:pt x="2586" y="1475"/>
                    <a:pt x="2600" y="1476"/>
                    <a:pt x="2595" y="1480"/>
                  </a:cubicBezTo>
                  <a:cubicBezTo>
                    <a:pt x="2597" y="1482"/>
                    <a:pt x="2598" y="1485"/>
                    <a:pt x="2600" y="1488"/>
                  </a:cubicBezTo>
                  <a:cubicBezTo>
                    <a:pt x="2600" y="1491"/>
                    <a:pt x="2607" y="1493"/>
                    <a:pt x="2605" y="1497"/>
                  </a:cubicBezTo>
                  <a:cubicBezTo>
                    <a:pt x="2603" y="1500"/>
                    <a:pt x="2610" y="1502"/>
                    <a:pt x="2610" y="1505"/>
                  </a:cubicBezTo>
                  <a:cubicBezTo>
                    <a:pt x="2612" y="1508"/>
                    <a:pt x="2613" y="1511"/>
                    <a:pt x="2615" y="1513"/>
                  </a:cubicBezTo>
                  <a:cubicBezTo>
                    <a:pt x="2622" y="1519"/>
                    <a:pt x="2619" y="1526"/>
                    <a:pt x="2629" y="1531"/>
                  </a:cubicBezTo>
                  <a:cubicBezTo>
                    <a:pt x="2629" y="1535"/>
                    <a:pt x="2628" y="1540"/>
                    <a:pt x="2635" y="1543"/>
                  </a:cubicBezTo>
                  <a:cubicBezTo>
                    <a:pt x="2633" y="1544"/>
                    <a:pt x="2635" y="1546"/>
                    <a:pt x="2634" y="1547"/>
                  </a:cubicBezTo>
                  <a:cubicBezTo>
                    <a:pt x="2632" y="1547"/>
                    <a:pt x="2630" y="1545"/>
                    <a:pt x="2629" y="1547"/>
                  </a:cubicBezTo>
                  <a:cubicBezTo>
                    <a:pt x="2632" y="1550"/>
                    <a:pt x="2641" y="1552"/>
                    <a:pt x="2639" y="1556"/>
                  </a:cubicBezTo>
                  <a:cubicBezTo>
                    <a:pt x="2618" y="1539"/>
                    <a:pt x="2583" y="1530"/>
                    <a:pt x="2576" y="1509"/>
                  </a:cubicBezTo>
                  <a:cubicBezTo>
                    <a:pt x="2568" y="1515"/>
                    <a:pt x="2560" y="1498"/>
                    <a:pt x="2554" y="1499"/>
                  </a:cubicBezTo>
                  <a:cubicBezTo>
                    <a:pt x="2553" y="1493"/>
                    <a:pt x="2545" y="1489"/>
                    <a:pt x="2546" y="1483"/>
                  </a:cubicBezTo>
                  <a:cubicBezTo>
                    <a:pt x="2529" y="1475"/>
                    <a:pt x="2530" y="1462"/>
                    <a:pt x="2516" y="1453"/>
                  </a:cubicBezTo>
                  <a:cubicBezTo>
                    <a:pt x="2516" y="1447"/>
                    <a:pt x="2505" y="1443"/>
                    <a:pt x="2503" y="1437"/>
                  </a:cubicBezTo>
                  <a:cubicBezTo>
                    <a:pt x="2498" y="1431"/>
                    <a:pt x="2494" y="1426"/>
                    <a:pt x="2491" y="1420"/>
                  </a:cubicBezTo>
                  <a:cubicBezTo>
                    <a:pt x="2484" y="1415"/>
                    <a:pt x="2484" y="1409"/>
                    <a:pt x="2478" y="1404"/>
                  </a:cubicBezTo>
                  <a:cubicBezTo>
                    <a:pt x="2476" y="1398"/>
                    <a:pt x="2468" y="1393"/>
                    <a:pt x="2468" y="1387"/>
                  </a:cubicBezTo>
                  <a:cubicBezTo>
                    <a:pt x="2460" y="1376"/>
                    <a:pt x="2458" y="1364"/>
                    <a:pt x="2452" y="1353"/>
                  </a:cubicBezTo>
                  <a:cubicBezTo>
                    <a:pt x="2452" y="1346"/>
                    <a:pt x="2443" y="1342"/>
                    <a:pt x="2445" y="1335"/>
                  </a:cubicBezTo>
                  <a:cubicBezTo>
                    <a:pt x="2442" y="1329"/>
                    <a:pt x="2438" y="1324"/>
                    <a:pt x="2439" y="1318"/>
                  </a:cubicBezTo>
                  <a:cubicBezTo>
                    <a:pt x="2433" y="1313"/>
                    <a:pt x="2438" y="1305"/>
                    <a:pt x="2429" y="1301"/>
                  </a:cubicBezTo>
                  <a:cubicBezTo>
                    <a:pt x="2430" y="1294"/>
                    <a:pt x="2425" y="1289"/>
                    <a:pt x="2422" y="1283"/>
                  </a:cubicBezTo>
                  <a:cubicBezTo>
                    <a:pt x="2421" y="1277"/>
                    <a:pt x="2414" y="1272"/>
                    <a:pt x="2416" y="1266"/>
                  </a:cubicBezTo>
                  <a:cubicBezTo>
                    <a:pt x="2410" y="1264"/>
                    <a:pt x="2414" y="1260"/>
                    <a:pt x="2414" y="1257"/>
                  </a:cubicBezTo>
                  <a:cubicBezTo>
                    <a:pt x="2407" y="1255"/>
                    <a:pt x="2411" y="1251"/>
                    <a:pt x="2409" y="1248"/>
                  </a:cubicBezTo>
                  <a:cubicBezTo>
                    <a:pt x="2411" y="1245"/>
                    <a:pt x="2403" y="1243"/>
                    <a:pt x="2404" y="1240"/>
                  </a:cubicBezTo>
                  <a:cubicBezTo>
                    <a:pt x="2405" y="1236"/>
                    <a:pt x="2404" y="1233"/>
                    <a:pt x="2402" y="1231"/>
                  </a:cubicBezTo>
                  <a:cubicBezTo>
                    <a:pt x="2401" y="1224"/>
                    <a:pt x="2396" y="1219"/>
                    <a:pt x="2396" y="1213"/>
                  </a:cubicBezTo>
                  <a:cubicBezTo>
                    <a:pt x="2390" y="1208"/>
                    <a:pt x="2391" y="1201"/>
                    <a:pt x="2386" y="1196"/>
                  </a:cubicBezTo>
                  <a:cubicBezTo>
                    <a:pt x="2389" y="1192"/>
                    <a:pt x="2377" y="1192"/>
                    <a:pt x="2384" y="1187"/>
                  </a:cubicBezTo>
                  <a:cubicBezTo>
                    <a:pt x="2378" y="1185"/>
                    <a:pt x="2383" y="1181"/>
                    <a:pt x="2379" y="1179"/>
                  </a:cubicBezTo>
                  <a:cubicBezTo>
                    <a:pt x="2375" y="1167"/>
                    <a:pt x="2368" y="1156"/>
                    <a:pt x="2363" y="1144"/>
                  </a:cubicBezTo>
                  <a:cubicBezTo>
                    <a:pt x="2354" y="1133"/>
                    <a:pt x="2351" y="1121"/>
                    <a:pt x="2343" y="1110"/>
                  </a:cubicBezTo>
                  <a:cubicBezTo>
                    <a:pt x="2337" y="1099"/>
                    <a:pt x="2334" y="1087"/>
                    <a:pt x="2324" y="1076"/>
                  </a:cubicBezTo>
                  <a:cubicBezTo>
                    <a:pt x="2326" y="1073"/>
                    <a:pt x="2319" y="1071"/>
                    <a:pt x="2319" y="1068"/>
                  </a:cubicBezTo>
                  <a:cubicBezTo>
                    <a:pt x="2320" y="1065"/>
                    <a:pt x="2318" y="1062"/>
                    <a:pt x="2314" y="1060"/>
                  </a:cubicBezTo>
                  <a:cubicBezTo>
                    <a:pt x="2315" y="1053"/>
                    <a:pt x="2306" y="1049"/>
                    <a:pt x="2308" y="1042"/>
                  </a:cubicBezTo>
                  <a:cubicBezTo>
                    <a:pt x="2296" y="1032"/>
                    <a:pt x="2297" y="1019"/>
                    <a:pt x="2282" y="1009"/>
                  </a:cubicBezTo>
                  <a:cubicBezTo>
                    <a:pt x="2282" y="1003"/>
                    <a:pt x="2272" y="999"/>
                    <a:pt x="2273" y="992"/>
                  </a:cubicBezTo>
                  <a:cubicBezTo>
                    <a:pt x="2266" y="991"/>
                    <a:pt x="2270" y="987"/>
                    <a:pt x="2265" y="985"/>
                  </a:cubicBezTo>
                  <a:cubicBezTo>
                    <a:pt x="2265" y="981"/>
                    <a:pt x="2258" y="980"/>
                    <a:pt x="2260" y="976"/>
                  </a:cubicBezTo>
                  <a:cubicBezTo>
                    <a:pt x="2249" y="966"/>
                    <a:pt x="2245" y="954"/>
                    <a:pt x="2228" y="945"/>
                  </a:cubicBezTo>
                  <a:cubicBezTo>
                    <a:pt x="2228" y="941"/>
                    <a:pt x="2224" y="937"/>
                    <a:pt x="2220" y="934"/>
                  </a:cubicBezTo>
                  <a:cubicBezTo>
                    <a:pt x="2218" y="930"/>
                    <a:pt x="2215" y="926"/>
                    <a:pt x="2211" y="923"/>
                  </a:cubicBezTo>
                  <a:cubicBezTo>
                    <a:pt x="2207" y="915"/>
                    <a:pt x="2197" y="908"/>
                    <a:pt x="2190" y="901"/>
                  </a:cubicBezTo>
                  <a:cubicBezTo>
                    <a:pt x="2173" y="887"/>
                    <a:pt x="2155" y="873"/>
                    <a:pt x="2142" y="858"/>
                  </a:cubicBezTo>
                  <a:cubicBezTo>
                    <a:pt x="2137" y="862"/>
                    <a:pt x="2135" y="853"/>
                    <a:pt x="2131" y="851"/>
                  </a:cubicBezTo>
                  <a:cubicBezTo>
                    <a:pt x="2128" y="855"/>
                    <a:pt x="2122" y="846"/>
                    <a:pt x="2119" y="853"/>
                  </a:cubicBezTo>
                  <a:cubicBezTo>
                    <a:pt x="2117" y="856"/>
                    <a:pt x="2123" y="858"/>
                    <a:pt x="2122" y="861"/>
                  </a:cubicBezTo>
                  <a:cubicBezTo>
                    <a:pt x="2126" y="864"/>
                    <a:pt x="2129" y="865"/>
                    <a:pt x="2132" y="865"/>
                  </a:cubicBezTo>
                  <a:cubicBezTo>
                    <a:pt x="2131" y="868"/>
                    <a:pt x="2135" y="869"/>
                    <a:pt x="2138" y="869"/>
                  </a:cubicBezTo>
                  <a:cubicBezTo>
                    <a:pt x="2135" y="874"/>
                    <a:pt x="2142" y="868"/>
                    <a:pt x="2145" y="873"/>
                  </a:cubicBezTo>
                  <a:cubicBezTo>
                    <a:pt x="2151" y="880"/>
                    <a:pt x="2157" y="884"/>
                    <a:pt x="2169" y="892"/>
                  </a:cubicBezTo>
                  <a:cubicBezTo>
                    <a:pt x="2175" y="901"/>
                    <a:pt x="2188" y="909"/>
                    <a:pt x="2196" y="918"/>
                  </a:cubicBezTo>
                  <a:cubicBezTo>
                    <a:pt x="2200" y="923"/>
                    <a:pt x="2201" y="928"/>
                    <a:pt x="2208" y="931"/>
                  </a:cubicBezTo>
                  <a:cubicBezTo>
                    <a:pt x="2208" y="937"/>
                    <a:pt x="2219" y="940"/>
                    <a:pt x="2218" y="945"/>
                  </a:cubicBezTo>
                  <a:cubicBezTo>
                    <a:pt x="2232" y="953"/>
                    <a:pt x="2235" y="963"/>
                    <a:pt x="2245" y="971"/>
                  </a:cubicBezTo>
                  <a:cubicBezTo>
                    <a:pt x="2254" y="980"/>
                    <a:pt x="2255" y="990"/>
                    <a:pt x="2266" y="999"/>
                  </a:cubicBezTo>
                  <a:cubicBezTo>
                    <a:pt x="2266" y="1004"/>
                    <a:pt x="2276" y="1007"/>
                    <a:pt x="2275" y="1012"/>
                  </a:cubicBezTo>
                  <a:cubicBezTo>
                    <a:pt x="2282" y="1016"/>
                    <a:pt x="2282" y="1022"/>
                    <a:pt x="2287" y="1026"/>
                  </a:cubicBezTo>
                  <a:cubicBezTo>
                    <a:pt x="2285" y="1029"/>
                    <a:pt x="2291" y="1030"/>
                    <a:pt x="2290" y="1033"/>
                  </a:cubicBezTo>
                  <a:cubicBezTo>
                    <a:pt x="2292" y="1035"/>
                    <a:pt x="2292" y="1038"/>
                    <a:pt x="2296" y="1040"/>
                  </a:cubicBezTo>
                  <a:cubicBezTo>
                    <a:pt x="2295" y="1045"/>
                    <a:pt x="2301" y="1049"/>
                    <a:pt x="2302" y="1054"/>
                  </a:cubicBezTo>
                  <a:cubicBezTo>
                    <a:pt x="2306" y="1059"/>
                    <a:pt x="2306" y="1064"/>
                    <a:pt x="2311" y="1068"/>
                  </a:cubicBezTo>
                  <a:cubicBezTo>
                    <a:pt x="2314" y="1073"/>
                    <a:pt x="2313" y="1078"/>
                    <a:pt x="2320" y="1082"/>
                  </a:cubicBezTo>
                  <a:cubicBezTo>
                    <a:pt x="2320" y="1087"/>
                    <a:pt x="2327" y="1091"/>
                    <a:pt x="2327" y="1096"/>
                  </a:cubicBezTo>
                  <a:cubicBezTo>
                    <a:pt x="2333" y="1100"/>
                    <a:pt x="2329" y="1106"/>
                    <a:pt x="2336" y="1110"/>
                  </a:cubicBezTo>
                  <a:cubicBezTo>
                    <a:pt x="2334" y="1116"/>
                    <a:pt x="2340" y="1120"/>
                    <a:pt x="2342" y="1125"/>
                  </a:cubicBezTo>
                  <a:cubicBezTo>
                    <a:pt x="2346" y="1129"/>
                    <a:pt x="2346" y="1134"/>
                    <a:pt x="2351" y="1139"/>
                  </a:cubicBezTo>
                  <a:cubicBezTo>
                    <a:pt x="2349" y="1144"/>
                    <a:pt x="2360" y="1147"/>
                    <a:pt x="2357" y="1153"/>
                  </a:cubicBezTo>
                  <a:cubicBezTo>
                    <a:pt x="2355" y="1156"/>
                    <a:pt x="2360" y="1158"/>
                    <a:pt x="2363" y="1160"/>
                  </a:cubicBezTo>
                  <a:cubicBezTo>
                    <a:pt x="2361" y="1163"/>
                    <a:pt x="2363" y="1166"/>
                    <a:pt x="2368" y="1168"/>
                  </a:cubicBezTo>
                  <a:cubicBezTo>
                    <a:pt x="2368" y="1177"/>
                    <a:pt x="2373" y="1184"/>
                    <a:pt x="2376" y="1192"/>
                  </a:cubicBezTo>
                  <a:cubicBezTo>
                    <a:pt x="2378" y="1196"/>
                    <a:pt x="2378" y="1200"/>
                    <a:pt x="2381" y="1203"/>
                  </a:cubicBezTo>
                  <a:cubicBezTo>
                    <a:pt x="2377" y="1209"/>
                    <a:pt x="2389" y="1211"/>
                    <a:pt x="2385" y="1217"/>
                  </a:cubicBezTo>
                  <a:cubicBezTo>
                    <a:pt x="2391" y="1224"/>
                    <a:pt x="2391" y="1233"/>
                    <a:pt x="2398" y="1241"/>
                  </a:cubicBezTo>
                  <a:cubicBezTo>
                    <a:pt x="2397" y="1245"/>
                    <a:pt x="2400" y="1249"/>
                    <a:pt x="2403" y="1252"/>
                  </a:cubicBezTo>
                  <a:cubicBezTo>
                    <a:pt x="2399" y="1258"/>
                    <a:pt x="2404" y="1262"/>
                    <a:pt x="2408" y="1266"/>
                  </a:cubicBezTo>
                  <a:cubicBezTo>
                    <a:pt x="2404" y="1271"/>
                    <a:pt x="2410" y="1274"/>
                    <a:pt x="2410" y="1278"/>
                  </a:cubicBezTo>
                  <a:cubicBezTo>
                    <a:pt x="2411" y="1282"/>
                    <a:pt x="2416" y="1285"/>
                    <a:pt x="2416" y="1289"/>
                  </a:cubicBezTo>
                  <a:cubicBezTo>
                    <a:pt x="2419" y="1293"/>
                    <a:pt x="2415" y="1298"/>
                    <a:pt x="2421" y="1301"/>
                  </a:cubicBezTo>
                  <a:cubicBezTo>
                    <a:pt x="2424" y="1305"/>
                    <a:pt x="2423" y="1310"/>
                    <a:pt x="2428" y="1313"/>
                  </a:cubicBezTo>
                  <a:cubicBezTo>
                    <a:pt x="2430" y="1322"/>
                    <a:pt x="2434" y="1330"/>
                    <a:pt x="2438" y="1338"/>
                  </a:cubicBezTo>
                  <a:cubicBezTo>
                    <a:pt x="2438" y="1342"/>
                    <a:pt x="2443" y="1346"/>
                    <a:pt x="2443" y="1350"/>
                  </a:cubicBezTo>
                  <a:cubicBezTo>
                    <a:pt x="2445" y="1351"/>
                    <a:pt x="2445" y="1354"/>
                    <a:pt x="2445" y="1356"/>
                  </a:cubicBezTo>
                  <a:cubicBezTo>
                    <a:pt x="2446" y="1358"/>
                    <a:pt x="2447" y="1362"/>
                    <a:pt x="2444" y="1361"/>
                  </a:cubicBezTo>
                  <a:cubicBezTo>
                    <a:pt x="2439" y="1341"/>
                    <a:pt x="2422" y="1324"/>
                    <a:pt x="2416" y="1305"/>
                  </a:cubicBezTo>
                  <a:cubicBezTo>
                    <a:pt x="2409" y="1301"/>
                    <a:pt x="2413" y="1295"/>
                    <a:pt x="2406" y="1291"/>
                  </a:cubicBezTo>
                  <a:cubicBezTo>
                    <a:pt x="2406" y="1286"/>
                    <a:pt x="2401" y="1282"/>
                    <a:pt x="2400" y="1277"/>
                  </a:cubicBezTo>
                  <a:cubicBezTo>
                    <a:pt x="2393" y="1273"/>
                    <a:pt x="2396" y="1267"/>
                    <a:pt x="2391" y="1263"/>
                  </a:cubicBezTo>
                  <a:cubicBezTo>
                    <a:pt x="2389" y="1258"/>
                    <a:pt x="2384" y="1254"/>
                    <a:pt x="2382" y="1249"/>
                  </a:cubicBezTo>
                  <a:cubicBezTo>
                    <a:pt x="2384" y="1246"/>
                    <a:pt x="2378" y="1244"/>
                    <a:pt x="2379" y="1242"/>
                  </a:cubicBezTo>
                  <a:cubicBezTo>
                    <a:pt x="2377" y="1239"/>
                    <a:pt x="2377" y="1237"/>
                    <a:pt x="2373" y="1235"/>
                  </a:cubicBezTo>
                  <a:cubicBezTo>
                    <a:pt x="2373" y="1230"/>
                    <a:pt x="2368" y="1225"/>
                    <a:pt x="2367" y="1220"/>
                  </a:cubicBezTo>
                  <a:cubicBezTo>
                    <a:pt x="2364" y="1211"/>
                    <a:pt x="2356" y="1202"/>
                    <a:pt x="2352" y="1192"/>
                  </a:cubicBezTo>
                  <a:cubicBezTo>
                    <a:pt x="2347" y="1182"/>
                    <a:pt x="2340" y="1173"/>
                    <a:pt x="2337" y="1164"/>
                  </a:cubicBezTo>
                  <a:cubicBezTo>
                    <a:pt x="2329" y="1160"/>
                    <a:pt x="2331" y="1154"/>
                    <a:pt x="2328" y="1150"/>
                  </a:cubicBezTo>
                  <a:cubicBezTo>
                    <a:pt x="2323" y="1145"/>
                    <a:pt x="2321" y="1141"/>
                    <a:pt x="2322" y="1135"/>
                  </a:cubicBezTo>
                  <a:cubicBezTo>
                    <a:pt x="2315" y="1131"/>
                    <a:pt x="2310" y="1126"/>
                    <a:pt x="2311" y="1120"/>
                  </a:cubicBezTo>
                  <a:cubicBezTo>
                    <a:pt x="2308" y="1118"/>
                    <a:pt x="2305" y="1116"/>
                    <a:pt x="2305" y="1113"/>
                  </a:cubicBezTo>
                  <a:cubicBezTo>
                    <a:pt x="2305" y="1110"/>
                    <a:pt x="2298" y="1108"/>
                    <a:pt x="2300" y="1105"/>
                  </a:cubicBezTo>
                  <a:cubicBezTo>
                    <a:pt x="2293" y="1094"/>
                    <a:pt x="2286" y="1084"/>
                    <a:pt x="2279" y="1073"/>
                  </a:cubicBezTo>
                  <a:cubicBezTo>
                    <a:pt x="2271" y="1063"/>
                    <a:pt x="2268" y="1052"/>
                    <a:pt x="2258" y="1043"/>
                  </a:cubicBezTo>
                  <a:cubicBezTo>
                    <a:pt x="2252" y="1032"/>
                    <a:pt x="2247" y="1021"/>
                    <a:pt x="2237" y="1011"/>
                  </a:cubicBezTo>
                  <a:cubicBezTo>
                    <a:pt x="2235" y="1000"/>
                    <a:pt x="2221" y="991"/>
                    <a:pt x="2215" y="980"/>
                  </a:cubicBezTo>
                  <a:cubicBezTo>
                    <a:pt x="2204" y="971"/>
                    <a:pt x="2199" y="960"/>
                    <a:pt x="2185" y="950"/>
                  </a:cubicBezTo>
                  <a:cubicBezTo>
                    <a:pt x="2187" y="947"/>
                    <a:pt x="2182" y="946"/>
                    <a:pt x="2179" y="944"/>
                  </a:cubicBezTo>
                  <a:cubicBezTo>
                    <a:pt x="2173" y="942"/>
                    <a:pt x="2176" y="938"/>
                    <a:pt x="2172" y="936"/>
                  </a:cubicBezTo>
                  <a:cubicBezTo>
                    <a:pt x="2166" y="931"/>
                    <a:pt x="2163" y="926"/>
                    <a:pt x="2155" y="922"/>
                  </a:cubicBezTo>
                  <a:cubicBezTo>
                    <a:pt x="2149" y="915"/>
                    <a:pt x="2132" y="906"/>
                    <a:pt x="2123" y="895"/>
                  </a:cubicBezTo>
                  <a:cubicBezTo>
                    <a:pt x="2117" y="899"/>
                    <a:pt x="2124" y="901"/>
                    <a:pt x="2127" y="904"/>
                  </a:cubicBezTo>
                  <a:cubicBezTo>
                    <a:pt x="2131" y="906"/>
                    <a:pt x="2135" y="909"/>
                    <a:pt x="2138" y="911"/>
                  </a:cubicBezTo>
                  <a:cubicBezTo>
                    <a:pt x="2136" y="920"/>
                    <a:pt x="2150" y="916"/>
                    <a:pt x="2150" y="924"/>
                  </a:cubicBezTo>
                  <a:cubicBezTo>
                    <a:pt x="2164" y="935"/>
                    <a:pt x="2173" y="946"/>
                    <a:pt x="2184" y="957"/>
                  </a:cubicBezTo>
                  <a:cubicBezTo>
                    <a:pt x="2191" y="962"/>
                    <a:pt x="2192" y="968"/>
                    <a:pt x="2199" y="973"/>
                  </a:cubicBezTo>
                  <a:cubicBezTo>
                    <a:pt x="2199" y="976"/>
                    <a:pt x="2206" y="977"/>
                    <a:pt x="2204" y="981"/>
                  </a:cubicBezTo>
                  <a:cubicBezTo>
                    <a:pt x="2206" y="984"/>
                    <a:pt x="2215" y="985"/>
                    <a:pt x="2212" y="989"/>
                  </a:cubicBezTo>
                  <a:cubicBezTo>
                    <a:pt x="2224" y="1000"/>
                    <a:pt x="2226" y="1012"/>
                    <a:pt x="2239" y="1023"/>
                  </a:cubicBezTo>
                  <a:cubicBezTo>
                    <a:pt x="2238" y="1025"/>
                    <a:pt x="2241" y="1027"/>
                    <a:pt x="2241" y="1029"/>
                  </a:cubicBezTo>
                  <a:cubicBezTo>
                    <a:pt x="2239" y="1031"/>
                    <a:pt x="2242" y="1033"/>
                    <a:pt x="2245" y="1034"/>
                  </a:cubicBezTo>
                  <a:cubicBezTo>
                    <a:pt x="2248" y="1038"/>
                    <a:pt x="2251" y="1042"/>
                    <a:pt x="2252" y="1047"/>
                  </a:cubicBezTo>
                  <a:cubicBezTo>
                    <a:pt x="2259" y="1054"/>
                    <a:pt x="2262" y="1063"/>
                    <a:pt x="2268" y="1070"/>
                  </a:cubicBezTo>
                  <a:cubicBezTo>
                    <a:pt x="2277" y="1078"/>
                    <a:pt x="2278" y="1086"/>
                    <a:pt x="2284" y="1094"/>
                  </a:cubicBezTo>
                  <a:cubicBezTo>
                    <a:pt x="2289" y="1102"/>
                    <a:pt x="2295" y="1111"/>
                    <a:pt x="2298" y="1119"/>
                  </a:cubicBezTo>
                  <a:cubicBezTo>
                    <a:pt x="2306" y="1127"/>
                    <a:pt x="2309" y="1135"/>
                    <a:pt x="2314" y="1143"/>
                  </a:cubicBezTo>
                  <a:cubicBezTo>
                    <a:pt x="2318" y="1152"/>
                    <a:pt x="2325" y="1160"/>
                    <a:pt x="2328" y="1168"/>
                  </a:cubicBezTo>
                  <a:cubicBezTo>
                    <a:pt x="2333" y="1176"/>
                    <a:pt x="2339" y="1184"/>
                    <a:pt x="2344" y="1192"/>
                  </a:cubicBezTo>
                  <a:cubicBezTo>
                    <a:pt x="2346" y="1196"/>
                    <a:pt x="2345" y="1201"/>
                    <a:pt x="2351" y="1205"/>
                  </a:cubicBezTo>
                  <a:cubicBezTo>
                    <a:pt x="2348" y="1210"/>
                    <a:pt x="2359" y="1213"/>
                    <a:pt x="2356" y="1218"/>
                  </a:cubicBezTo>
                  <a:cubicBezTo>
                    <a:pt x="2360" y="1226"/>
                    <a:pt x="2365" y="1234"/>
                    <a:pt x="2368" y="1242"/>
                  </a:cubicBezTo>
                  <a:cubicBezTo>
                    <a:pt x="2371" y="1251"/>
                    <a:pt x="2382" y="1257"/>
                    <a:pt x="2381" y="1266"/>
                  </a:cubicBezTo>
                  <a:cubicBezTo>
                    <a:pt x="2389" y="1274"/>
                    <a:pt x="2392" y="1282"/>
                    <a:pt x="2397" y="1290"/>
                  </a:cubicBezTo>
                  <a:cubicBezTo>
                    <a:pt x="2404" y="1298"/>
                    <a:pt x="2402" y="1308"/>
                    <a:pt x="2411" y="1315"/>
                  </a:cubicBezTo>
                  <a:cubicBezTo>
                    <a:pt x="2411" y="1324"/>
                    <a:pt x="2418" y="1332"/>
                    <a:pt x="2424" y="1339"/>
                  </a:cubicBezTo>
                  <a:cubicBezTo>
                    <a:pt x="2426" y="1344"/>
                    <a:pt x="2425" y="1350"/>
                    <a:pt x="2431" y="1349"/>
                  </a:cubicBezTo>
                  <a:cubicBezTo>
                    <a:pt x="2432" y="1354"/>
                    <a:pt x="2433" y="1358"/>
                    <a:pt x="2435" y="1362"/>
                  </a:cubicBezTo>
                  <a:cubicBezTo>
                    <a:pt x="2439" y="1359"/>
                    <a:pt x="2438" y="1369"/>
                    <a:pt x="2443" y="1370"/>
                  </a:cubicBezTo>
                  <a:cubicBezTo>
                    <a:pt x="2442" y="1375"/>
                    <a:pt x="2449" y="1379"/>
                    <a:pt x="2450" y="1383"/>
                  </a:cubicBezTo>
                  <a:cubicBezTo>
                    <a:pt x="2453" y="1387"/>
                    <a:pt x="2455" y="1392"/>
                    <a:pt x="2460" y="1395"/>
                  </a:cubicBezTo>
                  <a:cubicBezTo>
                    <a:pt x="2457" y="1401"/>
                    <a:pt x="2468" y="1403"/>
                    <a:pt x="2465" y="1408"/>
                  </a:cubicBezTo>
                  <a:cubicBezTo>
                    <a:pt x="2459" y="1401"/>
                    <a:pt x="2449" y="1394"/>
                    <a:pt x="2448" y="1390"/>
                  </a:cubicBezTo>
                  <a:cubicBezTo>
                    <a:pt x="2448" y="1389"/>
                    <a:pt x="2444" y="1384"/>
                    <a:pt x="2444" y="1384"/>
                  </a:cubicBezTo>
                  <a:cubicBezTo>
                    <a:pt x="2439" y="1379"/>
                    <a:pt x="2437" y="1377"/>
                    <a:pt x="2431" y="1373"/>
                  </a:cubicBezTo>
                  <a:cubicBezTo>
                    <a:pt x="2435" y="1366"/>
                    <a:pt x="2428" y="1370"/>
                    <a:pt x="2426" y="1364"/>
                  </a:cubicBezTo>
                  <a:cubicBezTo>
                    <a:pt x="2429" y="1359"/>
                    <a:pt x="2421" y="1357"/>
                    <a:pt x="2420" y="1353"/>
                  </a:cubicBezTo>
                  <a:cubicBezTo>
                    <a:pt x="2415" y="1345"/>
                    <a:pt x="2408" y="1338"/>
                    <a:pt x="2406" y="1330"/>
                  </a:cubicBezTo>
                  <a:cubicBezTo>
                    <a:pt x="2402" y="1323"/>
                    <a:pt x="2393" y="1316"/>
                    <a:pt x="2393" y="1308"/>
                  </a:cubicBezTo>
                  <a:cubicBezTo>
                    <a:pt x="2386" y="1305"/>
                    <a:pt x="2387" y="1301"/>
                    <a:pt x="2384" y="1297"/>
                  </a:cubicBezTo>
                  <a:cubicBezTo>
                    <a:pt x="2385" y="1292"/>
                    <a:pt x="2374" y="1290"/>
                    <a:pt x="2377" y="1284"/>
                  </a:cubicBezTo>
                  <a:cubicBezTo>
                    <a:pt x="2365" y="1270"/>
                    <a:pt x="2358" y="1255"/>
                    <a:pt x="2349" y="1240"/>
                  </a:cubicBezTo>
                  <a:cubicBezTo>
                    <a:pt x="2344" y="1236"/>
                    <a:pt x="2345" y="1232"/>
                    <a:pt x="2344" y="1228"/>
                  </a:cubicBezTo>
                  <a:cubicBezTo>
                    <a:pt x="2337" y="1225"/>
                    <a:pt x="2338" y="1221"/>
                    <a:pt x="2335" y="1217"/>
                  </a:cubicBezTo>
                  <a:cubicBezTo>
                    <a:pt x="2330" y="1210"/>
                    <a:pt x="2321" y="1202"/>
                    <a:pt x="2319" y="1194"/>
                  </a:cubicBezTo>
                  <a:cubicBezTo>
                    <a:pt x="2319" y="1190"/>
                    <a:pt x="2311" y="1187"/>
                    <a:pt x="2314" y="1182"/>
                  </a:cubicBezTo>
                  <a:cubicBezTo>
                    <a:pt x="2308" y="1179"/>
                    <a:pt x="2308" y="1175"/>
                    <a:pt x="2308" y="1171"/>
                  </a:cubicBezTo>
                  <a:cubicBezTo>
                    <a:pt x="2298" y="1164"/>
                    <a:pt x="2300" y="1156"/>
                    <a:pt x="2291" y="1149"/>
                  </a:cubicBezTo>
                  <a:cubicBezTo>
                    <a:pt x="2294" y="1144"/>
                    <a:pt x="2285" y="1142"/>
                    <a:pt x="2286" y="1138"/>
                  </a:cubicBezTo>
                  <a:cubicBezTo>
                    <a:pt x="2280" y="1135"/>
                    <a:pt x="2283" y="1130"/>
                    <a:pt x="2278" y="1127"/>
                  </a:cubicBezTo>
                  <a:cubicBezTo>
                    <a:pt x="2275" y="1118"/>
                    <a:pt x="2269" y="1111"/>
                    <a:pt x="2265" y="1103"/>
                  </a:cubicBezTo>
                  <a:cubicBezTo>
                    <a:pt x="2252" y="1088"/>
                    <a:pt x="2248" y="1072"/>
                    <a:pt x="2234" y="1058"/>
                  </a:cubicBezTo>
                  <a:cubicBezTo>
                    <a:pt x="2237" y="1054"/>
                    <a:pt x="2229" y="1051"/>
                    <a:pt x="2228" y="1047"/>
                  </a:cubicBezTo>
                  <a:cubicBezTo>
                    <a:pt x="2231" y="1042"/>
                    <a:pt x="2222" y="1040"/>
                    <a:pt x="2223" y="1035"/>
                  </a:cubicBezTo>
                  <a:cubicBezTo>
                    <a:pt x="2222" y="1031"/>
                    <a:pt x="2215" y="1029"/>
                    <a:pt x="2215" y="1025"/>
                  </a:cubicBezTo>
                  <a:cubicBezTo>
                    <a:pt x="2212" y="1023"/>
                    <a:pt x="2211" y="1021"/>
                    <a:pt x="2210" y="1019"/>
                  </a:cubicBezTo>
                  <a:cubicBezTo>
                    <a:pt x="2208" y="1017"/>
                    <a:pt x="2212" y="1014"/>
                    <a:pt x="2207" y="1012"/>
                  </a:cubicBezTo>
                  <a:cubicBezTo>
                    <a:pt x="2200" y="1007"/>
                    <a:pt x="2198" y="1001"/>
                    <a:pt x="2195" y="996"/>
                  </a:cubicBezTo>
                  <a:cubicBezTo>
                    <a:pt x="2190" y="990"/>
                    <a:pt x="2184" y="984"/>
                    <a:pt x="2183" y="977"/>
                  </a:cubicBezTo>
                  <a:cubicBezTo>
                    <a:pt x="2177" y="975"/>
                    <a:pt x="2180" y="972"/>
                    <a:pt x="2175" y="970"/>
                  </a:cubicBezTo>
                  <a:cubicBezTo>
                    <a:pt x="2176" y="966"/>
                    <a:pt x="2168" y="965"/>
                    <a:pt x="2170" y="961"/>
                  </a:cubicBezTo>
                  <a:cubicBezTo>
                    <a:pt x="2166" y="959"/>
                    <a:pt x="2164" y="956"/>
                    <a:pt x="2163" y="953"/>
                  </a:cubicBezTo>
                  <a:cubicBezTo>
                    <a:pt x="2160" y="950"/>
                    <a:pt x="2156" y="947"/>
                    <a:pt x="2156" y="944"/>
                  </a:cubicBezTo>
                  <a:cubicBezTo>
                    <a:pt x="2152" y="941"/>
                    <a:pt x="2149" y="939"/>
                    <a:pt x="2145" y="936"/>
                  </a:cubicBezTo>
                  <a:cubicBezTo>
                    <a:pt x="2149" y="932"/>
                    <a:pt x="2134" y="931"/>
                    <a:pt x="2138" y="927"/>
                  </a:cubicBezTo>
                  <a:cubicBezTo>
                    <a:pt x="2135" y="924"/>
                    <a:pt x="2131" y="922"/>
                    <a:pt x="2127" y="919"/>
                  </a:cubicBezTo>
                  <a:cubicBezTo>
                    <a:pt x="2129" y="913"/>
                    <a:pt x="2121" y="919"/>
                    <a:pt x="2121" y="913"/>
                  </a:cubicBezTo>
                  <a:cubicBezTo>
                    <a:pt x="2105" y="902"/>
                    <a:pt x="2089" y="891"/>
                    <a:pt x="2072" y="880"/>
                  </a:cubicBezTo>
                  <a:cubicBezTo>
                    <a:pt x="2066" y="879"/>
                    <a:pt x="2060" y="875"/>
                    <a:pt x="2053" y="870"/>
                  </a:cubicBezTo>
                  <a:cubicBezTo>
                    <a:pt x="2050" y="869"/>
                    <a:pt x="2048" y="870"/>
                    <a:pt x="2045" y="867"/>
                  </a:cubicBezTo>
                  <a:cubicBezTo>
                    <a:pt x="2042" y="862"/>
                    <a:pt x="2034" y="864"/>
                    <a:pt x="2038" y="868"/>
                  </a:cubicBezTo>
                  <a:cubicBezTo>
                    <a:pt x="2041" y="864"/>
                    <a:pt x="2045" y="872"/>
                    <a:pt x="2049" y="872"/>
                  </a:cubicBezTo>
                  <a:cubicBezTo>
                    <a:pt x="2052" y="875"/>
                    <a:pt x="2056" y="877"/>
                    <a:pt x="2060" y="880"/>
                  </a:cubicBezTo>
                  <a:cubicBezTo>
                    <a:pt x="2070" y="886"/>
                    <a:pt x="2072" y="885"/>
                    <a:pt x="2080" y="893"/>
                  </a:cubicBezTo>
                  <a:cubicBezTo>
                    <a:pt x="2083" y="887"/>
                    <a:pt x="2082" y="901"/>
                    <a:pt x="2086" y="895"/>
                  </a:cubicBezTo>
                  <a:cubicBezTo>
                    <a:pt x="2091" y="897"/>
                    <a:pt x="2090" y="901"/>
                    <a:pt x="2096" y="904"/>
                  </a:cubicBezTo>
                  <a:cubicBezTo>
                    <a:pt x="2101" y="904"/>
                    <a:pt x="2107" y="913"/>
                    <a:pt x="2116" y="917"/>
                  </a:cubicBezTo>
                  <a:cubicBezTo>
                    <a:pt x="2136" y="937"/>
                    <a:pt x="2158" y="956"/>
                    <a:pt x="2170" y="977"/>
                  </a:cubicBezTo>
                  <a:cubicBezTo>
                    <a:pt x="2178" y="981"/>
                    <a:pt x="2177" y="987"/>
                    <a:pt x="2181" y="992"/>
                  </a:cubicBezTo>
                  <a:cubicBezTo>
                    <a:pt x="2189" y="997"/>
                    <a:pt x="2186" y="1004"/>
                    <a:pt x="2194" y="1008"/>
                  </a:cubicBezTo>
                  <a:cubicBezTo>
                    <a:pt x="2201" y="1019"/>
                    <a:pt x="2207" y="1030"/>
                    <a:pt x="2215" y="1040"/>
                  </a:cubicBezTo>
                  <a:cubicBezTo>
                    <a:pt x="2221" y="1051"/>
                    <a:pt x="2231" y="1060"/>
                    <a:pt x="2233" y="1071"/>
                  </a:cubicBezTo>
                  <a:cubicBezTo>
                    <a:pt x="2242" y="1075"/>
                    <a:pt x="2237" y="1082"/>
                    <a:pt x="2244" y="1086"/>
                  </a:cubicBezTo>
                  <a:cubicBezTo>
                    <a:pt x="2242" y="1090"/>
                    <a:pt x="2250" y="1091"/>
                    <a:pt x="2249" y="1095"/>
                  </a:cubicBezTo>
                  <a:cubicBezTo>
                    <a:pt x="2251" y="1097"/>
                    <a:pt x="2252" y="1100"/>
                    <a:pt x="2254" y="1103"/>
                  </a:cubicBezTo>
                  <a:cubicBezTo>
                    <a:pt x="2260" y="1114"/>
                    <a:pt x="2267" y="1125"/>
                    <a:pt x="2275" y="1135"/>
                  </a:cubicBezTo>
                  <a:cubicBezTo>
                    <a:pt x="2279" y="1146"/>
                    <a:pt x="2287" y="1157"/>
                    <a:pt x="2295" y="1167"/>
                  </a:cubicBezTo>
                  <a:cubicBezTo>
                    <a:pt x="2296" y="1173"/>
                    <a:pt x="2301" y="1178"/>
                    <a:pt x="2303" y="1183"/>
                  </a:cubicBezTo>
                  <a:cubicBezTo>
                    <a:pt x="2305" y="1188"/>
                    <a:pt x="2308" y="1194"/>
                    <a:pt x="2311" y="1199"/>
                  </a:cubicBezTo>
                  <a:cubicBezTo>
                    <a:pt x="2319" y="1209"/>
                    <a:pt x="2324" y="1220"/>
                    <a:pt x="2334" y="1230"/>
                  </a:cubicBezTo>
                  <a:cubicBezTo>
                    <a:pt x="2336" y="1242"/>
                    <a:pt x="2349" y="1251"/>
                    <a:pt x="2352" y="1263"/>
                  </a:cubicBezTo>
                  <a:cubicBezTo>
                    <a:pt x="2359" y="1273"/>
                    <a:pt x="2368" y="1284"/>
                    <a:pt x="2373" y="1295"/>
                  </a:cubicBezTo>
                  <a:cubicBezTo>
                    <a:pt x="2378" y="1305"/>
                    <a:pt x="2386" y="1315"/>
                    <a:pt x="2391" y="1326"/>
                  </a:cubicBezTo>
                  <a:cubicBezTo>
                    <a:pt x="2396" y="1330"/>
                    <a:pt x="2396" y="1336"/>
                    <a:pt x="2402" y="1341"/>
                  </a:cubicBezTo>
                  <a:cubicBezTo>
                    <a:pt x="2403" y="1347"/>
                    <a:pt x="2411" y="1352"/>
                    <a:pt x="2412" y="1358"/>
                  </a:cubicBezTo>
                  <a:cubicBezTo>
                    <a:pt x="2425" y="1379"/>
                    <a:pt x="2446" y="1399"/>
                    <a:pt x="2462" y="1420"/>
                  </a:cubicBezTo>
                  <a:cubicBezTo>
                    <a:pt x="2470" y="1427"/>
                    <a:pt x="2479" y="1434"/>
                    <a:pt x="2487" y="1442"/>
                  </a:cubicBezTo>
                  <a:cubicBezTo>
                    <a:pt x="2491" y="1447"/>
                    <a:pt x="2492" y="1444"/>
                    <a:pt x="2495" y="1449"/>
                  </a:cubicBezTo>
                  <a:cubicBezTo>
                    <a:pt x="2493" y="1454"/>
                    <a:pt x="2509" y="1456"/>
                    <a:pt x="2502" y="1462"/>
                  </a:cubicBezTo>
                  <a:cubicBezTo>
                    <a:pt x="2482" y="1444"/>
                    <a:pt x="2462" y="1426"/>
                    <a:pt x="2435" y="1410"/>
                  </a:cubicBezTo>
                  <a:cubicBezTo>
                    <a:pt x="2429" y="1407"/>
                    <a:pt x="2435" y="1401"/>
                    <a:pt x="2426" y="1399"/>
                  </a:cubicBezTo>
                  <a:cubicBezTo>
                    <a:pt x="2420" y="1396"/>
                    <a:pt x="2419" y="1392"/>
                    <a:pt x="2415" y="1388"/>
                  </a:cubicBezTo>
                  <a:cubicBezTo>
                    <a:pt x="2406" y="1382"/>
                    <a:pt x="2402" y="1374"/>
                    <a:pt x="2395" y="1367"/>
                  </a:cubicBezTo>
                  <a:cubicBezTo>
                    <a:pt x="2386" y="1361"/>
                    <a:pt x="2384" y="1353"/>
                    <a:pt x="2375" y="1346"/>
                  </a:cubicBezTo>
                  <a:cubicBezTo>
                    <a:pt x="2373" y="1338"/>
                    <a:pt x="2363" y="1331"/>
                    <a:pt x="2362" y="1322"/>
                  </a:cubicBezTo>
                  <a:cubicBezTo>
                    <a:pt x="2355" y="1319"/>
                    <a:pt x="2357" y="1314"/>
                    <a:pt x="2349" y="1310"/>
                  </a:cubicBezTo>
                  <a:cubicBezTo>
                    <a:pt x="2346" y="1302"/>
                    <a:pt x="2341" y="1293"/>
                    <a:pt x="2334" y="1285"/>
                  </a:cubicBezTo>
                  <a:cubicBezTo>
                    <a:pt x="2329" y="1277"/>
                    <a:pt x="2324" y="1268"/>
                    <a:pt x="2317" y="1260"/>
                  </a:cubicBezTo>
                  <a:cubicBezTo>
                    <a:pt x="2312" y="1252"/>
                    <a:pt x="2307" y="1243"/>
                    <a:pt x="2299" y="1236"/>
                  </a:cubicBezTo>
                  <a:cubicBezTo>
                    <a:pt x="2299" y="1226"/>
                    <a:pt x="2284" y="1219"/>
                    <a:pt x="2283" y="1209"/>
                  </a:cubicBezTo>
                  <a:cubicBezTo>
                    <a:pt x="2273" y="1202"/>
                    <a:pt x="2274" y="1192"/>
                    <a:pt x="2265" y="1184"/>
                  </a:cubicBezTo>
                  <a:cubicBezTo>
                    <a:pt x="2261" y="1175"/>
                    <a:pt x="2252" y="1167"/>
                    <a:pt x="2249" y="1158"/>
                  </a:cubicBezTo>
                  <a:cubicBezTo>
                    <a:pt x="2241" y="1150"/>
                    <a:pt x="2242" y="1140"/>
                    <a:pt x="2232" y="1133"/>
                  </a:cubicBezTo>
                  <a:cubicBezTo>
                    <a:pt x="2231" y="1128"/>
                    <a:pt x="2228" y="1124"/>
                    <a:pt x="2224" y="1120"/>
                  </a:cubicBezTo>
                  <a:cubicBezTo>
                    <a:pt x="2223" y="1115"/>
                    <a:pt x="2221" y="1110"/>
                    <a:pt x="2215" y="1106"/>
                  </a:cubicBezTo>
                  <a:cubicBezTo>
                    <a:pt x="2216" y="1101"/>
                    <a:pt x="2208" y="1098"/>
                    <a:pt x="2211" y="1093"/>
                  </a:cubicBezTo>
                  <a:cubicBezTo>
                    <a:pt x="2206" y="1089"/>
                    <a:pt x="2206" y="1085"/>
                    <a:pt x="2201" y="1081"/>
                  </a:cubicBezTo>
                  <a:cubicBezTo>
                    <a:pt x="2197" y="1072"/>
                    <a:pt x="2192" y="1064"/>
                    <a:pt x="2186" y="1055"/>
                  </a:cubicBezTo>
                  <a:cubicBezTo>
                    <a:pt x="2174" y="1039"/>
                    <a:pt x="2164" y="1021"/>
                    <a:pt x="2152" y="1004"/>
                  </a:cubicBezTo>
                  <a:cubicBezTo>
                    <a:pt x="2145" y="996"/>
                    <a:pt x="2139" y="988"/>
                    <a:pt x="2132" y="980"/>
                  </a:cubicBezTo>
                  <a:cubicBezTo>
                    <a:pt x="2126" y="976"/>
                    <a:pt x="2129" y="971"/>
                    <a:pt x="2121" y="968"/>
                  </a:cubicBezTo>
                  <a:cubicBezTo>
                    <a:pt x="2122" y="962"/>
                    <a:pt x="2111" y="959"/>
                    <a:pt x="2112" y="954"/>
                  </a:cubicBezTo>
                  <a:cubicBezTo>
                    <a:pt x="2095" y="938"/>
                    <a:pt x="2082" y="921"/>
                    <a:pt x="2063" y="906"/>
                  </a:cubicBezTo>
                  <a:cubicBezTo>
                    <a:pt x="2033" y="883"/>
                    <a:pt x="2028" y="881"/>
                    <a:pt x="1994" y="860"/>
                  </a:cubicBezTo>
                  <a:cubicBezTo>
                    <a:pt x="1983" y="856"/>
                    <a:pt x="1972" y="852"/>
                    <a:pt x="1960" y="845"/>
                  </a:cubicBezTo>
                  <a:cubicBezTo>
                    <a:pt x="1958" y="846"/>
                    <a:pt x="1958" y="850"/>
                    <a:pt x="1960" y="848"/>
                  </a:cubicBezTo>
                  <a:cubicBezTo>
                    <a:pt x="1963" y="850"/>
                    <a:pt x="1959" y="851"/>
                    <a:pt x="1956" y="850"/>
                  </a:cubicBezTo>
                  <a:cubicBezTo>
                    <a:pt x="1952" y="849"/>
                    <a:pt x="1946" y="839"/>
                    <a:pt x="1943" y="846"/>
                  </a:cubicBezTo>
                  <a:cubicBezTo>
                    <a:pt x="1964" y="857"/>
                    <a:pt x="1973" y="868"/>
                    <a:pt x="1990" y="875"/>
                  </a:cubicBezTo>
                  <a:cubicBezTo>
                    <a:pt x="1996" y="883"/>
                    <a:pt x="2007" y="890"/>
                    <a:pt x="2016" y="898"/>
                  </a:cubicBezTo>
                  <a:cubicBezTo>
                    <a:pt x="2017" y="902"/>
                    <a:pt x="2024" y="905"/>
                    <a:pt x="2029" y="909"/>
                  </a:cubicBezTo>
                  <a:cubicBezTo>
                    <a:pt x="2029" y="915"/>
                    <a:pt x="2043" y="917"/>
                    <a:pt x="2042" y="922"/>
                  </a:cubicBezTo>
                  <a:cubicBezTo>
                    <a:pt x="2049" y="926"/>
                    <a:pt x="2049" y="930"/>
                    <a:pt x="2055" y="934"/>
                  </a:cubicBezTo>
                  <a:cubicBezTo>
                    <a:pt x="2056" y="939"/>
                    <a:pt x="2065" y="942"/>
                    <a:pt x="2064" y="948"/>
                  </a:cubicBezTo>
                  <a:cubicBezTo>
                    <a:pt x="2071" y="951"/>
                    <a:pt x="2074" y="955"/>
                    <a:pt x="2077" y="959"/>
                  </a:cubicBezTo>
                  <a:cubicBezTo>
                    <a:pt x="2076" y="965"/>
                    <a:pt x="2092" y="967"/>
                    <a:pt x="2086" y="973"/>
                  </a:cubicBezTo>
                  <a:cubicBezTo>
                    <a:pt x="2096" y="981"/>
                    <a:pt x="2099" y="990"/>
                    <a:pt x="2107" y="997"/>
                  </a:cubicBezTo>
                  <a:cubicBezTo>
                    <a:pt x="2113" y="1006"/>
                    <a:pt x="2117" y="1015"/>
                    <a:pt x="2123" y="1024"/>
                  </a:cubicBezTo>
                  <a:cubicBezTo>
                    <a:pt x="2126" y="1033"/>
                    <a:pt x="2136" y="1041"/>
                    <a:pt x="2140" y="1051"/>
                  </a:cubicBezTo>
                  <a:cubicBezTo>
                    <a:pt x="2142" y="1055"/>
                    <a:pt x="2141" y="1060"/>
                    <a:pt x="2147" y="1063"/>
                  </a:cubicBezTo>
                  <a:cubicBezTo>
                    <a:pt x="2145" y="1069"/>
                    <a:pt x="2158" y="1071"/>
                    <a:pt x="2153" y="1078"/>
                  </a:cubicBezTo>
                  <a:cubicBezTo>
                    <a:pt x="2141" y="1066"/>
                    <a:pt x="2133" y="1052"/>
                    <a:pt x="2120" y="1040"/>
                  </a:cubicBezTo>
                  <a:cubicBezTo>
                    <a:pt x="2110" y="1028"/>
                    <a:pt x="2096" y="1016"/>
                    <a:pt x="2085" y="1003"/>
                  </a:cubicBezTo>
                  <a:cubicBezTo>
                    <a:pt x="2060" y="980"/>
                    <a:pt x="2026" y="953"/>
                    <a:pt x="2003" y="933"/>
                  </a:cubicBezTo>
                  <a:cubicBezTo>
                    <a:pt x="1998" y="930"/>
                    <a:pt x="1992" y="926"/>
                    <a:pt x="1987" y="923"/>
                  </a:cubicBezTo>
                  <a:cubicBezTo>
                    <a:pt x="1980" y="918"/>
                    <a:pt x="1975" y="913"/>
                    <a:pt x="1969" y="913"/>
                  </a:cubicBezTo>
                  <a:cubicBezTo>
                    <a:pt x="1997" y="934"/>
                    <a:pt x="2030" y="962"/>
                    <a:pt x="2059" y="987"/>
                  </a:cubicBezTo>
                  <a:cubicBezTo>
                    <a:pt x="2070" y="1000"/>
                    <a:pt x="2087" y="1012"/>
                    <a:pt x="2098" y="1026"/>
                  </a:cubicBezTo>
                  <a:cubicBezTo>
                    <a:pt x="2112" y="1039"/>
                    <a:pt x="2121" y="1054"/>
                    <a:pt x="2137" y="1067"/>
                  </a:cubicBezTo>
                  <a:cubicBezTo>
                    <a:pt x="2135" y="1070"/>
                    <a:pt x="2141" y="1071"/>
                    <a:pt x="2140" y="1074"/>
                  </a:cubicBezTo>
                  <a:cubicBezTo>
                    <a:pt x="2138" y="1077"/>
                    <a:pt x="2144" y="1079"/>
                    <a:pt x="2143" y="1081"/>
                  </a:cubicBezTo>
                  <a:cubicBezTo>
                    <a:pt x="2150" y="1085"/>
                    <a:pt x="2149" y="1091"/>
                    <a:pt x="2158" y="1094"/>
                  </a:cubicBezTo>
                  <a:cubicBezTo>
                    <a:pt x="2158" y="1100"/>
                    <a:pt x="2165" y="1104"/>
                    <a:pt x="2166" y="1110"/>
                  </a:cubicBezTo>
                  <a:cubicBezTo>
                    <a:pt x="2175" y="1114"/>
                    <a:pt x="2169" y="1122"/>
                    <a:pt x="2178" y="1126"/>
                  </a:cubicBezTo>
                  <a:cubicBezTo>
                    <a:pt x="2176" y="1133"/>
                    <a:pt x="2186" y="1137"/>
                    <a:pt x="2188" y="1143"/>
                  </a:cubicBezTo>
                  <a:cubicBezTo>
                    <a:pt x="2185" y="1150"/>
                    <a:pt x="2199" y="1154"/>
                    <a:pt x="2198" y="1160"/>
                  </a:cubicBezTo>
                  <a:cubicBezTo>
                    <a:pt x="2205" y="1164"/>
                    <a:pt x="2203" y="1170"/>
                    <a:pt x="2209" y="1175"/>
                  </a:cubicBezTo>
                  <a:cubicBezTo>
                    <a:pt x="2214" y="1180"/>
                    <a:pt x="2217" y="1186"/>
                    <a:pt x="2218" y="1192"/>
                  </a:cubicBezTo>
                  <a:cubicBezTo>
                    <a:pt x="2229" y="1202"/>
                    <a:pt x="2233" y="1214"/>
                    <a:pt x="2241" y="1225"/>
                  </a:cubicBezTo>
                  <a:cubicBezTo>
                    <a:pt x="2253" y="1235"/>
                    <a:pt x="2252" y="1247"/>
                    <a:pt x="2264" y="1257"/>
                  </a:cubicBezTo>
                  <a:cubicBezTo>
                    <a:pt x="2266" y="1263"/>
                    <a:pt x="2274" y="1267"/>
                    <a:pt x="2274" y="1274"/>
                  </a:cubicBezTo>
                  <a:cubicBezTo>
                    <a:pt x="2280" y="1279"/>
                    <a:pt x="2285" y="1284"/>
                    <a:pt x="2287" y="1290"/>
                  </a:cubicBezTo>
                  <a:cubicBezTo>
                    <a:pt x="2294" y="1295"/>
                    <a:pt x="2291" y="1302"/>
                    <a:pt x="2299" y="1306"/>
                  </a:cubicBezTo>
                  <a:cubicBezTo>
                    <a:pt x="2301" y="1309"/>
                    <a:pt x="2302" y="1312"/>
                    <a:pt x="2304" y="1315"/>
                  </a:cubicBezTo>
                  <a:cubicBezTo>
                    <a:pt x="2310" y="1315"/>
                    <a:pt x="2308" y="1324"/>
                    <a:pt x="2312" y="1320"/>
                  </a:cubicBezTo>
                  <a:cubicBezTo>
                    <a:pt x="2315" y="1325"/>
                    <a:pt x="2319" y="1331"/>
                    <a:pt x="2327" y="1335"/>
                  </a:cubicBezTo>
                  <a:cubicBezTo>
                    <a:pt x="2331" y="1338"/>
                    <a:pt x="2326" y="1342"/>
                    <a:pt x="2332" y="1344"/>
                  </a:cubicBezTo>
                  <a:cubicBezTo>
                    <a:pt x="2334" y="1347"/>
                    <a:pt x="2343" y="1348"/>
                    <a:pt x="2340" y="1352"/>
                  </a:cubicBezTo>
                  <a:cubicBezTo>
                    <a:pt x="2332" y="1346"/>
                    <a:pt x="2323" y="1340"/>
                    <a:pt x="2315" y="1335"/>
                  </a:cubicBezTo>
                  <a:cubicBezTo>
                    <a:pt x="2316" y="1330"/>
                    <a:pt x="2304" y="1328"/>
                    <a:pt x="2306" y="1324"/>
                  </a:cubicBezTo>
                  <a:cubicBezTo>
                    <a:pt x="2304" y="1320"/>
                    <a:pt x="2297" y="1317"/>
                    <a:pt x="2298" y="1313"/>
                  </a:cubicBezTo>
                  <a:cubicBezTo>
                    <a:pt x="2283" y="1304"/>
                    <a:pt x="2285" y="1302"/>
                    <a:pt x="2272" y="1293"/>
                  </a:cubicBezTo>
                  <a:cubicBezTo>
                    <a:pt x="2272" y="1289"/>
                    <a:pt x="2267" y="1286"/>
                    <a:pt x="2265" y="1283"/>
                  </a:cubicBezTo>
                  <a:cubicBezTo>
                    <a:pt x="2267" y="1279"/>
                    <a:pt x="2258" y="1276"/>
                    <a:pt x="2259" y="1272"/>
                  </a:cubicBezTo>
                  <a:cubicBezTo>
                    <a:pt x="2252" y="1265"/>
                    <a:pt x="2246" y="1259"/>
                    <a:pt x="2241" y="1252"/>
                  </a:cubicBezTo>
                  <a:cubicBezTo>
                    <a:pt x="2232" y="1237"/>
                    <a:pt x="2220" y="1224"/>
                    <a:pt x="2209" y="1210"/>
                  </a:cubicBezTo>
                  <a:cubicBezTo>
                    <a:pt x="2207" y="1202"/>
                    <a:pt x="2201" y="1196"/>
                    <a:pt x="2194" y="1189"/>
                  </a:cubicBezTo>
                  <a:cubicBezTo>
                    <a:pt x="2188" y="1182"/>
                    <a:pt x="2188" y="1175"/>
                    <a:pt x="2179" y="1169"/>
                  </a:cubicBezTo>
                  <a:cubicBezTo>
                    <a:pt x="2178" y="1161"/>
                    <a:pt x="2171" y="1154"/>
                    <a:pt x="2164" y="1148"/>
                  </a:cubicBezTo>
                  <a:cubicBezTo>
                    <a:pt x="2163" y="1144"/>
                    <a:pt x="2160" y="1140"/>
                    <a:pt x="2155" y="1137"/>
                  </a:cubicBezTo>
                  <a:cubicBezTo>
                    <a:pt x="2153" y="1133"/>
                    <a:pt x="2151" y="1130"/>
                    <a:pt x="2147" y="1126"/>
                  </a:cubicBezTo>
                  <a:cubicBezTo>
                    <a:pt x="2139" y="1112"/>
                    <a:pt x="2126" y="1099"/>
                    <a:pt x="2114" y="1086"/>
                  </a:cubicBezTo>
                  <a:cubicBezTo>
                    <a:pt x="2105" y="1071"/>
                    <a:pt x="2089" y="1058"/>
                    <a:pt x="2076" y="1045"/>
                  </a:cubicBezTo>
                  <a:cubicBezTo>
                    <a:pt x="2053" y="1021"/>
                    <a:pt x="2017" y="995"/>
                    <a:pt x="1987" y="970"/>
                  </a:cubicBezTo>
                  <a:cubicBezTo>
                    <a:pt x="1973" y="961"/>
                    <a:pt x="1960" y="952"/>
                    <a:pt x="1947" y="943"/>
                  </a:cubicBezTo>
                  <a:cubicBezTo>
                    <a:pt x="1943" y="937"/>
                    <a:pt x="1938" y="939"/>
                    <a:pt x="1930" y="932"/>
                  </a:cubicBezTo>
                  <a:cubicBezTo>
                    <a:pt x="1927" y="930"/>
                    <a:pt x="1923" y="927"/>
                    <a:pt x="1919" y="925"/>
                  </a:cubicBezTo>
                  <a:cubicBezTo>
                    <a:pt x="1916" y="924"/>
                    <a:pt x="1911" y="917"/>
                    <a:pt x="1909" y="921"/>
                  </a:cubicBezTo>
                  <a:cubicBezTo>
                    <a:pt x="1910" y="924"/>
                    <a:pt x="1912" y="926"/>
                    <a:pt x="1917" y="929"/>
                  </a:cubicBezTo>
                  <a:cubicBezTo>
                    <a:pt x="1919" y="928"/>
                    <a:pt x="1928" y="930"/>
                    <a:pt x="1926" y="935"/>
                  </a:cubicBezTo>
                  <a:cubicBezTo>
                    <a:pt x="1936" y="940"/>
                    <a:pt x="1935" y="940"/>
                    <a:pt x="1945" y="945"/>
                  </a:cubicBezTo>
                  <a:cubicBezTo>
                    <a:pt x="1950" y="953"/>
                    <a:pt x="1966" y="960"/>
                    <a:pt x="1975" y="967"/>
                  </a:cubicBezTo>
                  <a:cubicBezTo>
                    <a:pt x="1976" y="972"/>
                    <a:pt x="1980" y="972"/>
                    <a:pt x="1984" y="973"/>
                  </a:cubicBezTo>
                  <a:cubicBezTo>
                    <a:pt x="1983" y="979"/>
                    <a:pt x="1995" y="982"/>
                    <a:pt x="1999" y="986"/>
                  </a:cubicBezTo>
                  <a:cubicBezTo>
                    <a:pt x="2003" y="992"/>
                    <a:pt x="2017" y="997"/>
                    <a:pt x="2022" y="1007"/>
                  </a:cubicBezTo>
                  <a:cubicBezTo>
                    <a:pt x="2025" y="1008"/>
                    <a:pt x="2027" y="1010"/>
                    <a:pt x="2030" y="1011"/>
                  </a:cubicBezTo>
                  <a:cubicBezTo>
                    <a:pt x="2033" y="1013"/>
                    <a:pt x="2032" y="1017"/>
                    <a:pt x="2035" y="1015"/>
                  </a:cubicBezTo>
                  <a:cubicBezTo>
                    <a:pt x="2034" y="1020"/>
                    <a:pt x="2049" y="1023"/>
                    <a:pt x="2047" y="1028"/>
                  </a:cubicBezTo>
                  <a:cubicBezTo>
                    <a:pt x="2067" y="1044"/>
                    <a:pt x="2084" y="1060"/>
                    <a:pt x="2096" y="1077"/>
                  </a:cubicBezTo>
                  <a:cubicBezTo>
                    <a:pt x="2106" y="1084"/>
                    <a:pt x="2110" y="1093"/>
                    <a:pt x="2117" y="1101"/>
                  </a:cubicBezTo>
                  <a:cubicBezTo>
                    <a:pt x="2123" y="1110"/>
                    <a:pt x="2134" y="1117"/>
                    <a:pt x="2136" y="1127"/>
                  </a:cubicBezTo>
                  <a:cubicBezTo>
                    <a:pt x="2128" y="1122"/>
                    <a:pt x="2127" y="1116"/>
                    <a:pt x="2118" y="1115"/>
                  </a:cubicBezTo>
                  <a:cubicBezTo>
                    <a:pt x="2117" y="1107"/>
                    <a:pt x="2106" y="1100"/>
                    <a:pt x="2100" y="1098"/>
                  </a:cubicBezTo>
                  <a:cubicBezTo>
                    <a:pt x="2105" y="1093"/>
                    <a:pt x="2090" y="1093"/>
                    <a:pt x="2094" y="1088"/>
                  </a:cubicBezTo>
                  <a:cubicBezTo>
                    <a:pt x="2091" y="1085"/>
                    <a:pt x="2080" y="1082"/>
                    <a:pt x="2082" y="1078"/>
                  </a:cubicBezTo>
                  <a:cubicBezTo>
                    <a:pt x="2060" y="1069"/>
                    <a:pt x="2035" y="1048"/>
                    <a:pt x="2012" y="1034"/>
                  </a:cubicBezTo>
                  <a:cubicBezTo>
                    <a:pt x="1994" y="1026"/>
                    <a:pt x="1979" y="1015"/>
                    <a:pt x="1964" y="1007"/>
                  </a:cubicBezTo>
                  <a:cubicBezTo>
                    <a:pt x="1947" y="1002"/>
                    <a:pt x="1930" y="995"/>
                    <a:pt x="1913" y="989"/>
                  </a:cubicBezTo>
                  <a:cubicBezTo>
                    <a:pt x="1905" y="988"/>
                    <a:pt x="1897" y="984"/>
                    <a:pt x="1889" y="983"/>
                  </a:cubicBezTo>
                  <a:cubicBezTo>
                    <a:pt x="1884" y="981"/>
                    <a:pt x="1880" y="980"/>
                    <a:pt x="1875" y="979"/>
                  </a:cubicBezTo>
                  <a:cubicBezTo>
                    <a:pt x="1871" y="979"/>
                    <a:pt x="1866" y="974"/>
                    <a:pt x="1862" y="976"/>
                  </a:cubicBezTo>
                  <a:cubicBezTo>
                    <a:pt x="1844" y="969"/>
                    <a:pt x="1828" y="968"/>
                    <a:pt x="1810" y="960"/>
                  </a:cubicBezTo>
                  <a:cubicBezTo>
                    <a:pt x="1802" y="959"/>
                    <a:pt x="1794" y="957"/>
                    <a:pt x="1785" y="954"/>
                  </a:cubicBezTo>
                  <a:cubicBezTo>
                    <a:pt x="1780" y="949"/>
                    <a:pt x="1777" y="954"/>
                    <a:pt x="1772" y="950"/>
                  </a:cubicBezTo>
                  <a:cubicBezTo>
                    <a:pt x="1769" y="955"/>
                    <a:pt x="1761" y="940"/>
                    <a:pt x="1759" y="949"/>
                  </a:cubicBezTo>
                  <a:cubicBezTo>
                    <a:pt x="1780" y="960"/>
                    <a:pt x="1800" y="964"/>
                    <a:pt x="1820" y="969"/>
                  </a:cubicBezTo>
                  <a:cubicBezTo>
                    <a:pt x="1826" y="974"/>
                    <a:pt x="1830" y="971"/>
                    <a:pt x="1835" y="976"/>
                  </a:cubicBezTo>
                  <a:cubicBezTo>
                    <a:pt x="1840" y="974"/>
                    <a:pt x="1846" y="981"/>
                    <a:pt x="1850" y="978"/>
                  </a:cubicBezTo>
                  <a:cubicBezTo>
                    <a:pt x="1861" y="984"/>
                    <a:pt x="1871" y="985"/>
                    <a:pt x="1882" y="989"/>
                  </a:cubicBezTo>
                  <a:cubicBezTo>
                    <a:pt x="1884" y="987"/>
                    <a:pt x="1885" y="989"/>
                    <a:pt x="1886" y="992"/>
                  </a:cubicBezTo>
                  <a:cubicBezTo>
                    <a:pt x="1888" y="992"/>
                    <a:pt x="1891" y="992"/>
                    <a:pt x="1893" y="992"/>
                  </a:cubicBezTo>
                  <a:cubicBezTo>
                    <a:pt x="1898" y="991"/>
                    <a:pt x="1904" y="998"/>
                    <a:pt x="1909" y="996"/>
                  </a:cubicBezTo>
                  <a:cubicBezTo>
                    <a:pt x="1919" y="1001"/>
                    <a:pt x="1929" y="1004"/>
                    <a:pt x="1939" y="1006"/>
                  </a:cubicBezTo>
                  <a:cubicBezTo>
                    <a:pt x="1960" y="1015"/>
                    <a:pt x="1982" y="1027"/>
                    <a:pt x="2004" y="1039"/>
                  </a:cubicBezTo>
                  <a:cubicBezTo>
                    <a:pt x="2016" y="1047"/>
                    <a:pt x="2029" y="1056"/>
                    <a:pt x="2042" y="1064"/>
                  </a:cubicBezTo>
                  <a:cubicBezTo>
                    <a:pt x="2056" y="1075"/>
                    <a:pt x="2067" y="1079"/>
                    <a:pt x="2078" y="1088"/>
                  </a:cubicBezTo>
                  <a:cubicBezTo>
                    <a:pt x="2103" y="1106"/>
                    <a:pt x="2118" y="1125"/>
                    <a:pt x="2141" y="1143"/>
                  </a:cubicBezTo>
                  <a:cubicBezTo>
                    <a:pt x="2139" y="1152"/>
                    <a:pt x="2153" y="1157"/>
                    <a:pt x="2152" y="1166"/>
                  </a:cubicBezTo>
                  <a:cubicBezTo>
                    <a:pt x="2133" y="1146"/>
                    <a:pt x="2114" y="1126"/>
                    <a:pt x="2092" y="1106"/>
                  </a:cubicBezTo>
                  <a:cubicBezTo>
                    <a:pt x="2075" y="1094"/>
                    <a:pt x="2061" y="1082"/>
                    <a:pt x="2046" y="1069"/>
                  </a:cubicBezTo>
                  <a:cubicBezTo>
                    <a:pt x="2037" y="1063"/>
                    <a:pt x="2028" y="1057"/>
                    <a:pt x="2019" y="1051"/>
                  </a:cubicBezTo>
                  <a:cubicBezTo>
                    <a:pt x="1990" y="1038"/>
                    <a:pt x="1960" y="1018"/>
                    <a:pt x="1932" y="1012"/>
                  </a:cubicBezTo>
                  <a:cubicBezTo>
                    <a:pt x="1929" y="1010"/>
                    <a:pt x="1925" y="1007"/>
                    <a:pt x="1921" y="1005"/>
                  </a:cubicBezTo>
                  <a:cubicBezTo>
                    <a:pt x="1918" y="1008"/>
                    <a:pt x="1913" y="1000"/>
                    <a:pt x="1910" y="1002"/>
                  </a:cubicBezTo>
                  <a:cubicBezTo>
                    <a:pt x="1906" y="1003"/>
                    <a:pt x="1901" y="999"/>
                    <a:pt x="1896" y="996"/>
                  </a:cubicBezTo>
                  <a:cubicBezTo>
                    <a:pt x="1893" y="997"/>
                    <a:pt x="1889" y="997"/>
                    <a:pt x="1884" y="993"/>
                  </a:cubicBezTo>
                  <a:cubicBezTo>
                    <a:pt x="1880" y="995"/>
                    <a:pt x="1876" y="992"/>
                    <a:pt x="1872" y="993"/>
                  </a:cubicBezTo>
                  <a:cubicBezTo>
                    <a:pt x="1894" y="1003"/>
                    <a:pt x="1916" y="1008"/>
                    <a:pt x="1938" y="1019"/>
                  </a:cubicBezTo>
                  <a:cubicBezTo>
                    <a:pt x="1950" y="1024"/>
                    <a:pt x="1961" y="1028"/>
                    <a:pt x="1973" y="1034"/>
                  </a:cubicBezTo>
                  <a:cubicBezTo>
                    <a:pt x="1988" y="1044"/>
                    <a:pt x="1992" y="1046"/>
                    <a:pt x="2005" y="1053"/>
                  </a:cubicBezTo>
                  <a:cubicBezTo>
                    <a:pt x="2022" y="1064"/>
                    <a:pt x="2039" y="1075"/>
                    <a:pt x="2056" y="1086"/>
                  </a:cubicBezTo>
                  <a:cubicBezTo>
                    <a:pt x="2071" y="1101"/>
                    <a:pt x="2085" y="1112"/>
                    <a:pt x="2106" y="1128"/>
                  </a:cubicBezTo>
                  <a:cubicBezTo>
                    <a:pt x="2110" y="1134"/>
                    <a:pt x="2114" y="1139"/>
                    <a:pt x="2122" y="1144"/>
                  </a:cubicBezTo>
                  <a:cubicBezTo>
                    <a:pt x="2123" y="1150"/>
                    <a:pt x="2133" y="1155"/>
                    <a:pt x="2134" y="1162"/>
                  </a:cubicBezTo>
                  <a:cubicBezTo>
                    <a:pt x="2151" y="1175"/>
                    <a:pt x="2164" y="1188"/>
                    <a:pt x="2175" y="1202"/>
                  </a:cubicBezTo>
                  <a:cubicBezTo>
                    <a:pt x="2182" y="1205"/>
                    <a:pt x="2180" y="1210"/>
                    <a:pt x="2186" y="1213"/>
                  </a:cubicBezTo>
                  <a:cubicBezTo>
                    <a:pt x="2191" y="1216"/>
                    <a:pt x="2194" y="1219"/>
                    <a:pt x="2195" y="1224"/>
                  </a:cubicBezTo>
                  <a:cubicBezTo>
                    <a:pt x="2202" y="1226"/>
                    <a:pt x="2200" y="1231"/>
                    <a:pt x="2206" y="1234"/>
                  </a:cubicBezTo>
                  <a:cubicBezTo>
                    <a:pt x="2204" y="1238"/>
                    <a:pt x="2216" y="1240"/>
                    <a:pt x="2212" y="1245"/>
                  </a:cubicBezTo>
                  <a:cubicBezTo>
                    <a:pt x="2211" y="1241"/>
                    <a:pt x="2205" y="1238"/>
                    <a:pt x="2200" y="1235"/>
                  </a:cubicBezTo>
                  <a:cubicBezTo>
                    <a:pt x="2194" y="1232"/>
                    <a:pt x="2200" y="1227"/>
                    <a:pt x="2192" y="1224"/>
                  </a:cubicBezTo>
                  <a:cubicBezTo>
                    <a:pt x="2180" y="1218"/>
                    <a:pt x="2174" y="1210"/>
                    <a:pt x="2167" y="1202"/>
                  </a:cubicBezTo>
                  <a:cubicBezTo>
                    <a:pt x="2159" y="1201"/>
                    <a:pt x="2157" y="1194"/>
                    <a:pt x="2147" y="1189"/>
                  </a:cubicBezTo>
                  <a:cubicBezTo>
                    <a:pt x="2146" y="1186"/>
                    <a:pt x="2144" y="1183"/>
                    <a:pt x="2139" y="1181"/>
                  </a:cubicBezTo>
                  <a:cubicBezTo>
                    <a:pt x="2144" y="1177"/>
                    <a:pt x="2130" y="1177"/>
                    <a:pt x="2134" y="1173"/>
                  </a:cubicBezTo>
                  <a:cubicBezTo>
                    <a:pt x="2122" y="1170"/>
                    <a:pt x="2114" y="1160"/>
                    <a:pt x="2103" y="1152"/>
                  </a:cubicBezTo>
                  <a:cubicBezTo>
                    <a:pt x="2081" y="1136"/>
                    <a:pt x="2055" y="1123"/>
                    <a:pt x="2031" y="1107"/>
                  </a:cubicBezTo>
                  <a:cubicBezTo>
                    <a:pt x="2017" y="1102"/>
                    <a:pt x="2002" y="1093"/>
                    <a:pt x="1988" y="1086"/>
                  </a:cubicBezTo>
                  <a:cubicBezTo>
                    <a:pt x="1981" y="1082"/>
                    <a:pt x="1974" y="1079"/>
                    <a:pt x="1967" y="1077"/>
                  </a:cubicBezTo>
                  <a:cubicBezTo>
                    <a:pt x="1964" y="1077"/>
                    <a:pt x="1959" y="1069"/>
                    <a:pt x="1957" y="1073"/>
                  </a:cubicBezTo>
                  <a:cubicBezTo>
                    <a:pt x="1953" y="1072"/>
                    <a:pt x="1948" y="1063"/>
                    <a:pt x="1945" y="1071"/>
                  </a:cubicBezTo>
                  <a:cubicBezTo>
                    <a:pt x="1961" y="1077"/>
                    <a:pt x="1977" y="1087"/>
                    <a:pt x="1993" y="1094"/>
                  </a:cubicBezTo>
                  <a:cubicBezTo>
                    <a:pt x="2001" y="1102"/>
                    <a:pt x="2007" y="1100"/>
                    <a:pt x="2016" y="1107"/>
                  </a:cubicBezTo>
                  <a:cubicBezTo>
                    <a:pt x="2015" y="1108"/>
                    <a:pt x="2016" y="1110"/>
                    <a:pt x="2017" y="1108"/>
                  </a:cubicBezTo>
                  <a:cubicBezTo>
                    <a:pt x="2020" y="1110"/>
                    <a:pt x="2022" y="1110"/>
                    <a:pt x="2024" y="1110"/>
                  </a:cubicBezTo>
                  <a:cubicBezTo>
                    <a:pt x="2022" y="1116"/>
                    <a:pt x="2030" y="1111"/>
                    <a:pt x="2033" y="1116"/>
                  </a:cubicBezTo>
                  <a:cubicBezTo>
                    <a:pt x="2048" y="1127"/>
                    <a:pt x="2059" y="1131"/>
                    <a:pt x="2070" y="1140"/>
                  </a:cubicBezTo>
                  <a:cubicBezTo>
                    <a:pt x="2083" y="1149"/>
                    <a:pt x="2096" y="1158"/>
                    <a:pt x="2109" y="1167"/>
                  </a:cubicBezTo>
                  <a:cubicBezTo>
                    <a:pt x="2114" y="1170"/>
                    <a:pt x="2113" y="1173"/>
                    <a:pt x="2119" y="1176"/>
                  </a:cubicBezTo>
                  <a:cubicBezTo>
                    <a:pt x="2124" y="1179"/>
                    <a:pt x="2128" y="1181"/>
                    <a:pt x="2126" y="1185"/>
                  </a:cubicBezTo>
                  <a:cubicBezTo>
                    <a:pt x="2086" y="1162"/>
                    <a:pt x="2055" y="1145"/>
                    <a:pt x="2014" y="1121"/>
                  </a:cubicBezTo>
                  <a:cubicBezTo>
                    <a:pt x="1982" y="1115"/>
                    <a:pt x="1958" y="1094"/>
                    <a:pt x="1926" y="1081"/>
                  </a:cubicBezTo>
                  <a:cubicBezTo>
                    <a:pt x="1894" y="1067"/>
                    <a:pt x="1862" y="1046"/>
                    <a:pt x="1831" y="1031"/>
                  </a:cubicBezTo>
                  <a:cubicBezTo>
                    <a:pt x="1820" y="1022"/>
                    <a:pt x="1812" y="1023"/>
                    <a:pt x="1808" y="1013"/>
                  </a:cubicBezTo>
                  <a:cubicBezTo>
                    <a:pt x="1804" y="1018"/>
                    <a:pt x="1808" y="1022"/>
                    <a:pt x="1814" y="1025"/>
                  </a:cubicBezTo>
                  <a:cubicBezTo>
                    <a:pt x="1819" y="1028"/>
                    <a:pt x="1825" y="1032"/>
                    <a:pt x="1830" y="1036"/>
                  </a:cubicBezTo>
                  <a:cubicBezTo>
                    <a:pt x="1835" y="1039"/>
                    <a:pt x="1840" y="1043"/>
                    <a:pt x="1844" y="1042"/>
                  </a:cubicBezTo>
                  <a:cubicBezTo>
                    <a:pt x="1843" y="1047"/>
                    <a:pt x="1854" y="1050"/>
                    <a:pt x="1857" y="1054"/>
                  </a:cubicBezTo>
                  <a:cubicBezTo>
                    <a:pt x="1878" y="1062"/>
                    <a:pt x="1891" y="1074"/>
                    <a:pt x="1911" y="1079"/>
                  </a:cubicBezTo>
                  <a:cubicBezTo>
                    <a:pt x="1945" y="1099"/>
                    <a:pt x="1979" y="1119"/>
                    <a:pt x="2011" y="1130"/>
                  </a:cubicBezTo>
                  <a:cubicBezTo>
                    <a:pt x="2031" y="1141"/>
                    <a:pt x="2053" y="1155"/>
                    <a:pt x="2073" y="1163"/>
                  </a:cubicBezTo>
                  <a:cubicBezTo>
                    <a:pt x="2085" y="1172"/>
                    <a:pt x="2097" y="1179"/>
                    <a:pt x="2108" y="1184"/>
                  </a:cubicBezTo>
                  <a:cubicBezTo>
                    <a:pt x="2128" y="1198"/>
                    <a:pt x="2148" y="1211"/>
                    <a:pt x="2168" y="1224"/>
                  </a:cubicBezTo>
                  <a:cubicBezTo>
                    <a:pt x="2171" y="1226"/>
                    <a:pt x="2174" y="1228"/>
                    <a:pt x="2177" y="1230"/>
                  </a:cubicBezTo>
                  <a:cubicBezTo>
                    <a:pt x="2173" y="1234"/>
                    <a:pt x="2187" y="1235"/>
                    <a:pt x="2182" y="1239"/>
                  </a:cubicBezTo>
                  <a:cubicBezTo>
                    <a:pt x="2166" y="1226"/>
                    <a:pt x="2152" y="1226"/>
                    <a:pt x="2137" y="1216"/>
                  </a:cubicBezTo>
                  <a:cubicBezTo>
                    <a:pt x="2122" y="1210"/>
                    <a:pt x="2106" y="1202"/>
                    <a:pt x="2092" y="1197"/>
                  </a:cubicBezTo>
                  <a:cubicBezTo>
                    <a:pt x="2062" y="1185"/>
                    <a:pt x="2032" y="1171"/>
                    <a:pt x="2001" y="1152"/>
                  </a:cubicBezTo>
                  <a:cubicBezTo>
                    <a:pt x="1984" y="1146"/>
                    <a:pt x="1975" y="1138"/>
                    <a:pt x="1959" y="1129"/>
                  </a:cubicBezTo>
                  <a:cubicBezTo>
                    <a:pt x="1949" y="1127"/>
                    <a:pt x="1947" y="1122"/>
                    <a:pt x="1939" y="1119"/>
                  </a:cubicBezTo>
                  <a:cubicBezTo>
                    <a:pt x="1899" y="1094"/>
                    <a:pt x="1870" y="1065"/>
                    <a:pt x="1827" y="1044"/>
                  </a:cubicBezTo>
                  <a:cubicBezTo>
                    <a:pt x="1826" y="1039"/>
                    <a:pt x="1816" y="1035"/>
                    <a:pt x="1810" y="1030"/>
                  </a:cubicBezTo>
                  <a:cubicBezTo>
                    <a:pt x="1806" y="1028"/>
                    <a:pt x="1807" y="1026"/>
                    <a:pt x="1804" y="1024"/>
                  </a:cubicBezTo>
                  <a:cubicBezTo>
                    <a:pt x="1802" y="1021"/>
                    <a:pt x="1793" y="1020"/>
                    <a:pt x="1796" y="1016"/>
                  </a:cubicBezTo>
                  <a:cubicBezTo>
                    <a:pt x="1788" y="1012"/>
                    <a:pt x="1784" y="1007"/>
                    <a:pt x="1782" y="1001"/>
                  </a:cubicBezTo>
                  <a:cubicBezTo>
                    <a:pt x="1773" y="997"/>
                    <a:pt x="1773" y="991"/>
                    <a:pt x="1763" y="986"/>
                  </a:cubicBezTo>
                  <a:cubicBezTo>
                    <a:pt x="1765" y="983"/>
                    <a:pt x="1759" y="982"/>
                    <a:pt x="1760" y="979"/>
                  </a:cubicBezTo>
                  <a:cubicBezTo>
                    <a:pt x="1760" y="973"/>
                    <a:pt x="1754" y="978"/>
                    <a:pt x="1756" y="973"/>
                  </a:cubicBezTo>
                  <a:cubicBezTo>
                    <a:pt x="1752" y="967"/>
                    <a:pt x="1750" y="971"/>
                    <a:pt x="1750" y="967"/>
                  </a:cubicBezTo>
                  <a:cubicBezTo>
                    <a:pt x="1750" y="965"/>
                    <a:pt x="1742" y="962"/>
                    <a:pt x="1742" y="964"/>
                  </a:cubicBezTo>
                  <a:cubicBezTo>
                    <a:pt x="1754" y="978"/>
                    <a:pt x="1767" y="992"/>
                    <a:pt x="1779" y="1007"/>
                  </a:cubicBezTo>
                  <a:cubicBezTo>
                    <a:pt x="1791" y="1024"/>
                    <a:pt x="1803" y="1032"/>
                    <a:pt x="1820" y="1047"/>
                  </a:cubicBezTo>
                  <a:cubicBezTo>
                    <a:pt x="1859" y="1073"/>
                    <a:pt x="1897" y="1098"/>
                    <a:pt x="1927" y="1122"/>
                  </a:cubicBezTo>
                  <a:cubicBezTo>
                    <a:pt x="1937" y="1125"/>
                    <a:pt x="1947" y="1133"/>
                    <a:pt x="1957" y="1136"/>
                  </a:cubicBezTo>
                  <a:cubicBezTo>
                    <a:pt x="1967" y="1143"/>
                    <a:pt x="1967" y="1145"/>
                    <a:pt x="1977" y="1149"/>
                  </a:cubicBezTo>
                  <a:cubicBezTo>
                    <a:pt x="1984" y="1157"/>
                    <a:pt x="1995" y="1155"/>
                    <a:pt x="1997" y="1163"/>
                  </a:cubicBezTo>
                  <a:cubicBezTo>
                    <a:pt x="2012" y="1168"/>
                    <a:pt x="2029" y="1179"/>
                    <a:pt x="2044" y="1183"/>
                  </a:cubicBezTo>
                  <a:cubicBezTo>
                    <a:pt x="2050" y="1187"/>
                    <a:pt x="2056" y="1191"/>
                    <a:pt x="2062" y="1195"/>
                  </a:cubicBezTo>
                  <a:cubicBezTo>
                    <a:pt x="2066" y="1192"/>
                    <a:pt x="2073" y="1204"/>
                    <a:pt x="2077" y="1200"/>
                  </a:cubicBezTo>
                  <a:cubicBezTo>
                    <a:pt x="2081" y="1206"/>
                    <a:pt x="2092" y="1202"/>
                    <a:pt x="2091" y="1210"/>
                  </a:cubicBezTo>
                  <a:cubicBezTo>
                    <a:pt x="2069" y="1205"/>
                    <a:pt x="2045" y="1194"/>
                    <a:pt x="2022" y="1187"/>
                  </a:cubicBezTo>
                  <a:cubicBezTo>
                    <a:pt x="1999" y="1181"/>
                    <a:pt x="1975" y="1172"/>
                    <a:pt x="1952" y="1164"/>
                  </a:cubicBezTo>
                  <a:cubicBezTo>
                    <a:pt x="1929" y="1159"/>
                    <a:pt x="1905" y="1149"/>
                    <a:pt x="1881" y="1140"/>
                  </a:cubicBezTo>
                  <a:cubicBezTo>
                    <a:pt x="1860" y="1134"/>
                    <a:pt x="1836" y="1118"/>
                    <a:pt x="1812" y="1110"/>
                  </a:cubicBezTo>
                  <a:cubicBezTo>
                    <a:pt x="1812" y="1102"/>
                    <a:pt x="1800" y="1107"/>
                    <a:pt x="1802" y="1101"/>
                  </a:cubicBezTo>
                  <a:cubicBezTo>
                    <a:pt x="1795" y="1103"/>
                    <a:pt x="1795" y="1091"/>
                    <a:pt x="1789" y="1097"/>
                  </a:cubicBezTo>
                  <a:cubicBezTo>
                    <a:pt x="1816" y="1117"/>
                    <a:pt x="1832" y="1124"/>
                    <a:pt x="1858" y="1138"/>
                  </a:cubicBezTo>
                  <a:cubicBezTo>
                    <a:pt x="1863" y="1135"/>
                    <a:pt x="1871" y="1147"/>
                    <a:pt x="1875" y="1145"/>
                  </a:cubicBezTo>
                  <a:cubicBezTo>
                    <a:pt x="1882" y="1147"/>
                    <a:pt x="1888" y="1151"/>
                    <a:pt x="1894" y="1152"/>
                  </a:cubicBezTo>
                  <a:cubicBezTo>
                    <a:pt x="1907" y="1158"/>
                    <a:pt x="1918" y="1162"/>
                    <a:pt x="1930" y="1165"/>
                  </a:cubicBezTo>
                  <a:cubicBezTo>
                    <a:pt x="1932" y="1163"/>
                    <a:pt x="1935" y="1166"/>
                    <a:pt x="1938" y="1168"/>
                  </a:cubicBezTo>
                  <a:cubicBezTo>
                    <a:pt x="1941" y="1169"/>
                    <a:pt x="1943" y="1168"/>
                    <a:pt x="1947" y="1171"/>
                  </a:cubicBezTo>
                  <a:cubicBezTo>
                    <a:pt x="1949" y="1169"/>
                    <a:pt x="1952" y="1172"/>
                    <a:pt x="1955" y="1174"/>
                  </a:cubicBezTo>
                  <a:cubicBezTo>
                    <a:pt x="1958" y="1170"/>
                    <a:pt x="1962" y="1178"/>
                    <a:pt x="1966" y="1178"/>
                  </a:cubicBezTo>
                  <a:cubicBezTo>
                    <a:pt x="1968" y="1176"/>
                    <a:pt x="1971" y="1180"/>
                    <a:pt x="1974" y="1181"/>
                  </a:cubicBezTo>
                  <a:cubicBezTo>
                    <a:pt x="1976" y="1179"/>
                    <a:pt x="1979" y="1183"/>
                    <a:pt x="1982" y="1184"/>
                  </a:cubicBezTo>
                  <a:cubicBezTo>
                    <a:pt x="1988" y="1181"/>
                    <a:pt x="1995" y="1191"/>
                    <a:pt x="2001" y="1189"/>
                  </a:cubicBezTo>
                  <a:cubicBezTo>
                    <a:pt x="2013" y="1197"/>
                    <a:pt x="2024" y="1193"/>
                    <a:pt x="2036" y="1202"/>
                  </a:cubicBezTo>
                  <a:cubicBezTo>
                    <a:pt x="2048" y="1205"/>
                    <a:pt x="2060" y="1209"/>
                    <a:pt x="2072" y="1215"/>
                  </a:cubicBezTo>
                  <a:cubicBezTo>
                    <a:pt x="2074" y="1212"/>
                    <a:pt x="2078" y="1217"/>
                    <a:pt x="2080" y="1215"/>
                  </a:cubicBezTo>
                  <a:cubicBezTo>
                    <a:pt x="2083" y="1216"/>
                    <a:pt x="2085" y="1215"/>
                    <a:pt x="2088" y="1218"/>
                  </a:cubicBezTo>
                  <a:cubicBezTo>
                    <a:pt x="2093" y="1215"/>
                    <a:pt x="2100" y="1224"/>
                    <a:pt x="2105" y="1221"/>
                  </a:cubicBezTo>
                  <a:cubicBezTo>
                    <a:pt x="2117" y="1228"/>
                    <a:pt x="2124" y="1232"/>
                    <a:pt x="2137" y="1235"/>
                  </a:cubicBezTo>
                  <a:cubicBezTo>
                    <a:pt x="2161" y="1245"/>
                    <a:pt x="2185" y="1258"/>
                    <a:pt x="2208" y="1266"/>
                  </a:cubicBezTo>
                  <a:cubicBezTo>
                    <a:pt x="2215" y="1271"/>
                    <a:pt x="2221" y="1275"/>
                    <a:pt x="2228" y="1280"/>
                  </a:cubicBezTo>
                  <a:cubicBezTo>
                    <a:pt x="2234" y="1279"/>
                    <a:pt x="2245" y="1287"/>
                    <a:pt x="2243" y="1292"/>
                  </a:cubicBezTo>
                  <a:cubicBezTo>
                    <a:pt x="2232" y="1283"/>
                    <a:pt x="2223" y="1283"/>
                    <a:pt x="2213" y="1275"/>
                  </a:cubicBezTo>
                  <a:cubicBezTo>
                    <a:pt x="2190" y="1267"/>
                    <a:pt x="2167" y="1259"/>
                    <a:pt x="2143" y="1250"/>
                  </a:cubicBezTo>
                  <a:cubicBezTo>
                    <a:pt x="2131" y="1245"/>
                    <a:pt x="2120" y="1242"/>
                    <a:pt x="2108" y="1239"/>
                  </a:cubicBezTo>
                  <a:cubicBezTo>
                    <a:pt x="2097" y="1236"/>
                    <a:pt x="2085" y="1231"/>
                    <a:pt x="2073" y="1229"/>
                  </a:cubicBezTo>
                  <a:cubicBezTo>
                    <a:pt x="2062" y="1225"/>
                    <a:pt x="2052" y="1226"/>
                    <a:pt x="2041" y="1223"/>
                  </a:cubicBezTo>
                  <a:cubicBezTo>
                    <a:pt x="2028" y="1217"/>
                    <a:pt x="2017" y="1216"/>
                    <a:pt x="2005" y="1213"/>
                  </a:cubicBezTo>
                  <a:cubicBezTo>
                    <a:pt x="2000" y="1210"/>
                    <a:pt x="1994" y="1209"/>
                    <a:pt x="1989" y="1207"/>
                  </a:cubicBezTo>
                  <a:cubicBezTo>
                    <a:pt x="1982" y="1205"/>
                    <a:pt x="1977" y="1205"/>
                    <a:pt x="1970" y="1203"/>
                  </a:cubicBezTo>
                  <a:cubicBezTo>
                    <a:pt x="1958" y="1197"/>
                    <a:pt x="1947" y="1195"/>
                    <a:pt x="1935" y="1192"/>
                  </a:cubicBezTo>
                  <a:cubicBezTo>
                    <a:pt x="1899" y="1175"/>
                    <a:pt x="1864" y="1162"/>
                    <a:pt x="1828" y="1142"/>
                  </a:cubicBezTo>
                  <a:cubicBezTo>
                    <a:pt x="1822" y="1135"/>
                    <a:pt x="1811" y="1128"/>
                    <a:pt x="1798" y="1119"/>
                  </a:cubicBezTo>
                  <a:cubicBezTo>
                    <a:pt x="1799" y="1116"/>
                    <a:pt x="1795" y="1118"/>
                    <a:pt x="1793" y="1116"/>
                  </a:cubicBezTo>
                  <a:cubicBezTo>
                    <a:pt x="1794" y="1113"/>
                    <a:pt x="1789" y="1111"/>
                    <a:pt x="1786" y="1109"/>
                  </a:cubicBezTo>
                  <a:cubicBezTo>
                    <a:pt x="1783" y="1108"/>
                    <a:pt x="1784" y="1103"/>
                    <a:pt x="1781" y="1105"/>
                  </a:cubicBezTo>
                  <a:cubicBezTo>
                    <a:pt x="1777" y="1110"/>
                    <a:pt x="1780" y="1101"/>
                    <a:pt x="1777" y="1100"/>
                  </a:cubicBezTo>
                  <a:cubicBezTo>
                    <a:pt x="1775" y="1102"/>
                    <a:pt x="1774" y="1100"/>
                    <a:pt x="1776" y="1097"/>
                  </a:cubicBezTo>
                  <a:cubicBezTo>
                    <a:pt x="1774" y="1095"/>
                    <a:pt x="1771" y="1094"/>
                    <a:pt x="1769" y="1092"/>
                  </a:cubicBezTo>
                  <a:cubicBezTo>
                    <a:pt x="1768" y="1091"/>
                    <a:pt x="1766" y="1092"/>
                    <a:pt x="1768" y="1094"/>
                  </a:cubicBezTo>
                  <a:cubicBezTo>
                    <a:pt x="1770" y="1095"/>
                    <a:pt x="1769" y="1097"/>
                    <a:pt x="1770" y="1098"/>
                  </a:cubicBezTo>
                  <a:cubicBezTo>
                    <a:pt x="1775" y="1100"/>
                    <a:pt x="1772" y="1104"/>
                    <a:pt x="1778" y="1106"/>
                  </a:cubicBezTo>
                  <a:cubicBezTo>
                    <a:pt x="1775" y="1110"/>
                    <a:pt x="1784" y="1111"/>
                    <a:pt x="1786" y="1114"/>
                  </a:cubicBezTo>
                  <a:cubicBezTo>
                    <a:pt x="1787" y="1117"/>
                    <a:pt x="1789" y="1119"/>
                    <a:pt x="1794" y="1122"/>
                  </a:cubicBezTo>
                  <a:cubicBezTo>
                    <a:pt x="1798" y="1129"/>
                    <a:pt x="1819" y="1139"/>
                    <a:pt x="1828" y="1149"/>
                  </a:cubicBezTo>
                  <a:cubicBezTo>
                    <a:pt x="1836" y="1150"/>
                    <a:pt x="1847" y="1161"/>
                    <a:pt x="1855" y="1163"/>
                  </a:cubicBezTo>
                  <a:cubicBezTo>
                    <a:pt x="1858" y="1169"/>
                    <a:pt x="1871" y="1173"/>
                    <a:pt x="1873" y="1180"/>
                  </a:cubicBezTo>
                  <a:cubicBezTo>
                    <a:pt x="1878" y="1176"/>
                    <a:pt x="1885" y="1189"/>
                    <a:pt x="1890" y="1186"/>
                  </a:cubicBezTo>
                  <a:cubicBezTo>
                    <a:pt x="1888" y="1188"/>
                    <a:pt x="1893" y="1191"/>
                    <a:pt x="1895" y="1189"/>
                  </a:cubicBezTo>
                  <a:cubicBezTo>
                    <a:pt x="1897" y="1191"/>
                    <a:pt x="1897" y="1194"/>
                    <a:pt x="1901" y="1196"/>
                  </a:cubicBezTo>
                  <a:cubicBezTo>
                    <a:pt x="1912" y="1198"/>
                    <a:pt x="1925" y="1210"/>
                    <a:pt x="1936" y="1211"/>
                  </a:cubicBezTo>
                  <a:cubicBezTo>
                    <a:pt x="1958" y="1223"/>
                    <a:pt x="1978" y="1230"/>
                    <a:pt x="2003" y="1240"/>
                  </a:cubicBezTo>
                  <a:cubicBezTo>
                    <a:pt x="2008" y="1238"/>
                    <a:pt x="2014" y="1244"/>
                    <a:pt x="2019" y="1243"/>
                  </a:cubicBezTo>
                  <a:cubicBezTo>
                    <a:pt x="2025" y="1245"/>
                    <a:pt x="2031" y="1247"/>
                    <a:pt x="2036" y="1249"/>
                  </a:cubicBezTo>
                  <a:cubicBezTo>
                    <a:pt x="2041" y="1245"/>
                    <a:pt x="2048" y="1253"/>
                    <a:pt x="2053" y="1252"/>
                  </a:cubicBezTo>
                  <a:cubicBezTo>
                    <a:pt x="2058" y="1252"/>
                    <a:pt x="2064" y="1257"/>
                    <a:pt x="2069" y="1255"/>
                  </a:cubicBezTo>
                  <a:cubicBezTo>
                    <a:pt x="2093" y="1269"/>
                    <a:pt x="2114" y="1266"/>
                    <a:pt x="2139" y="1280"/>
                  </a:cubicBezTo>
                  <a:cubicBezTo>
                    <a:pt x="2147" y="1279"/>
                    <a:pt x="2157" y="1282"/>
                    <a:pt x="2166" y="1286"/>
                  </a:cubicBezTo>
                  <a:cubicBezTo>
                    <a:pt x="2171" y="1283"/>
                    <a:pt x="2177" y="1291"/>
                    <a:pt x="2181" y="1288"/>
                  </a:cubicBezTo>
                  <a:cubicBezTo>
                    <a:pt x="2187" y="1293"/>
                    <a:pt x="2191" y="1290"/>
                    <a:pt x="2197" y="1295"/>
                  </a:cubicBezTo>
                  <a:cubicBezTo>
                    <a:pt x="2217" y="1301"/>
                    <a:pt x="2237" y="1308"/>
                    <a:pt x="2257" y="1315"/>
                  </a:cubicBezTo>
                  <a:cubicBezTo>
                    <a:pt x="2279" y="1328"/>
                    <a:pt x="2294" y="1339"/>
                    <a:pt x="2315" y="1346"/>
                  </a:cubicBezTo>
                  <a:cubicBezTo>
                    <a:pt x="2318" y="1348"/>
                    <a:pt x="2321" y="1350"/>
                    <a:pt x="2321" y="1352"/>
                  </a:cubicBezTo>
                  <a:cubicBezTo>
                    <a:pt x="2324" y="1358"/>
                    <a:pt x="2331" y="1352"/>
                    <a:pt x="2328" y="1357"/>
                  </a:cubicBezTo>
                  <a:cubicBezTo>
                    <a:pt x="2332" y="1359"/>
                    <a:pt x="2335" y="1361"/>
                    <a:pt x="2338" y="1363"/>
                  </a:cubicBezTo>
                  <a:cubicBezTo>
                    <a:pt x="2340" y="1366"/>
                    <a:pt x="2348" y="1367"/>
                    <a:pt x="2345" y="1371"/>
                  </a:cubicBezTo>
                  <a:cubicBezTo>
                    <a:pt x="2331" y="1361"/>
                    <a:pt x="2323" y="1361"/>
                    <a:pt x="2312" y="1354"/>
                  </a:cubicBezTo>
                  <a:cubicBezTo>
                    <a:pt x="2306" y="1350"/>
                    <a:pt x="2299" y="1345"/>
                    <a:pt x="2292" y="1341"/>
                  </a:cubicBezTo>
                  <a:cubicBezTo>
                    <a:pt x="2281" y="1339"/>
                    <a:pt x="2279" y="1334"/>
                    <a:pt x="2267" y="1332"/>
                  </a:cubicBezTo>
                  <a:cubicBezTo>
                    <a:pt x="2262" y="1327"/>
                    <a:pt x="2258" y="1327"/>
                    <a:pt x="2253" y="1325"/>
                  </a:cubicBezTo>
                  <a:cubicBezTo>
                    <a:pt x="2248" y="1323"/>
                    <a:pt x="2242" y="1319"/>
                    <a:pt x="2238" y="1320"/>
                  </a:cubicBezTo>
                  <a:cubicBezTo>
                    <a:pt x="2234" y="1317"/>
                    <a:pt x="2233" y="1311"/>
                    <a:pt x="2227" y="1316"/>
                  </a:cubicBezTo>
                  <a:cubicBezTo>
                    <a:pt x="2222" y="1313"/>
                    <a:pt x="2216" y="1307"/>
                    <a:pt x="2212" y="1308"/>
                  </a:cubicBezTo>
                  <a:cubicBezTo>
                    <a:pt x="2210" y="1310"/>
                    <a:pt x="2208" y="1308"/>
                    <a:pt x="2205" y="1306"/>
                  </a:cubicBezTo>
                  <a:cubicBezTo>
                    <a:pt x="2202" y="1305"/>
                    <a:pt x="2200" y="1307"/>
                    <a:pt x="2197" y="1303"/>
                  </a:cubicBezTo>
                  <a:cubicBezTo>
                    <a:pt x="2192" y="1303"/>
                    <a:pt x="2187" y="1302"/>
                    <a:pt x="2182" y="1302"/>
                  </a:cubicBezTo>
                  <a:cubicBezTo>
                    <a:pt x="2173" y="1300"/>
                    <a:pt x="2163" y="1294"/>
                    <a:pt x="2154" y="1296"/>
                  </a:cubicBezTo>
                  <a:cubicBezTo>
                    <a:pt x="2144" y="1292"/>
                    <a:pt x="2134" y="1288"/>
                    <a:pt x="2125" y="1289"/>
                  </a:cubicBezTo>
                  <a:cubicBezTo>
                    <a:pt x="2120" y="1285"/>
                    <a:pt x="2116" y="1290"/>
                    <a:pt x="2111" y="1286"/>
                  </a:cubicBezTo>
                  <a:cubicBezTo>
                    <a:pt x="2107" y="1288"/>
                    <a:pt x="2101" y="1283"/>
                    <a:pt x="2097" y="1284"/>
                  </a:cubicBezTo>
                  <a:cubicBezTo>
                    <a:pt x="2087" y="1283"/>
                    <a:pt x="2076" y="1276"/>
                    <a:pt x="2067" y="1277"/>
                  </a:cubicBezTo>
                  <a:cubicBezTo>
                    <a:pt x="2062" y="1273"/>
                    <a:pt x="2058" y="1275"/>
                    <a:pt x="2054" y="1274"/>
                  </a:cubicBezTo>
                  <a:cubicBezTo>
                    <a:pt x="2049" y="1274"/>
                    <a:pt x="2044" y="1269"/>
                    <a:pt x="2039" y="1272"/>
                  </a:cubicBezTo>
                  <a:cubicBezTo>
                    <a:pt x="2029" y="1269"/>
                    <a:pt x="2020" y="1268"/>
                    <a:pt x="2010" y="1265"/>
                  </a:cubicBezTo>
                  <a:cubicBezTo>
                    <a:pt x="2005" y="1263"/>
                    <a:pt x="2001" y="1263"/>
                    <a:pt x="1996" y="1262"/>
                  </a:cubicBezTo>
                  <a:cubicBezTo>
                    <a:pt x="1992" y="1262"/>
                    <a:pt x="1986" y="1257"/>
                    <a:pt x="1982" y="1260"/>
                  </a:cubicBezTo>
                  <a:cubicBezTo>
                    <a:pt x="1971" y="1254"/>
                    <a:pt x="1963" y="1259"/>
                    <a:pt x="1952" y="1253"/>
                  </a:cubicBezTo>
                  <a:cubicBezTo>
                    <a:pt x="1943" y="1252"/>
                    <a:pt x="1934" y="1249"/>
                    <a:pt x="1924" y="1245"/>
                  </a:cubicBezTo>
                  <a:cubicBezTo>
                    <a:pt x="1920" y="1248"/>
                    <a:pt x="1913" y="1239"/>
                    <a:pt x="1909" y="1243"/>
                  </a:cubicBezTo>
                  <a:cubicBezTo>
                    <a:pt x="1904" y="1239"/>
                    <a:pt x="1899" y="1237"/>
                    <a:pt x="1894" y="1238"/>
                  </a:cubicBezTo>
                  <a:cubicBezTo>
                    <a:pt x="1874" y="1231"/>
                    <a:pt x="1855" y="1225"/>
                    <a:pt x="1835" y="1217"/>
                  </a:cubicBezTo>
                  <a:cubicBezTo>
                    <a:pt x="1830" y="1211"/>
                    <a:pt x="1817" y="1204"/>
                    <a:pt x="1808" y="1194"/>
                  </a:cubicBezTo>
                  <a:cubicBezTo>
                    <a:pt x="1803" y="1191"/>
                    <a:pt x="1799" y="1188"/>
                    <a:pt x="1794" y="1185"/>
                  </a:cubicBezTo>
                  <a:cubicBezTo>
                    <a:pt x="1789" y="1181"/>
                    <a:pt x="1784" y="1176"/>
                    <a:pt x="1780" y="1181"/>
                  </a:cubicBezTo>
                  <a:cubicBezTo>
                    <a:pt x="1783" y="1183"/>
                    <a:pt x="1781" y="1185"/>
                    <a:pt x="1785" y="1186"/>
                  </a:cubicBezTo>
                  <a:cubicBezTo>
                    <a:pt x="1788" y="1188"/>
                    <a:pt x="1788" y="1192"/>
                    <a:pt x="1790" y="1190"/>
                  </a:cubicBezTo>
                  <a:cubicBezTo>
                    <a:pt x="1792" y="1194"/>
                    <a:pt x="1801" y="1197"/>
                    <a:pt x="1800" y="1202"/>
                  </a:cubicBezTo>
                  <a:cubicBezTo>
                    <a:pt x="1763" y="1180"/>
                    <a:pt x="1747" y="1172"/>
                    <a:pt x="1711" y="1148"/>
                  </a:cubicBezTo>
                  <a:cubicBezTo>
                    <a:pt x="1708" y="1146"/>
                    <a:pt x="1704" y="1136"/>
                    <a:pt x="1698" y="1139"/>
                  </a:cubicBezTo>
                  <a:cubicBezTo>
                    <a:pt x="1724" y="1168"/>
                    <a:pt x="1766" y="1186"/>
                    <a:pt x="1797" y="1207"/>
                  </a:cubicBezTo>
                  <a:cubicBezTo>
                    <a:pt x="1803" y="1211"/>
                    <a:pt x="1808" y="1209"/>
                    <a:pt x="1814" y="1214"/>
                  </a:cubicBezTo>
                  <a:cubicBezTo>
                    <a:pt x="1826" y="1221"/>
                    <a:pt x="1828" y="1222"/>
                    <a:pt x="1839" y="1230"/>
                  </a:cubicBezTo>
                  <a:cubicBezTo>
                    <a:pt x="1849" y="1237"/>
                    <a:pt x="1860" y="1244"/>
                    <a:pt x="1870" y="1251"/>
                  </a:cubicBezTo>
                  <a:cubicBezTo>
                    <a:pt x="1896" y="1264"/>
                    <a:pt x="1921" y="1276"/>
                    <a:pt x="1947" y="1292"/>
                  </a:cubicBezTo>
                  <a:cubicBezTo>
                    <a:pt x="1967" y="1299"/>
                    <a:pt x="1987" y="1308"/>
                    <a:pt x="2007" y="1313"/>
                  </a:cubicBezTo>
                  <a:cubicBezTo>
                    <a:pt x="2017" y="1319"/>
                    <a:pt x="2027" y="1321"/>
                    <a:pt x="2038" y="1326"/>
                  </a:cubicBezTo>
                  <a:cubicBezTo>
                    <a:pt x="2043" y="1329"/>
                    <a:pt x="2047" y="1328"/>
                    <a:pt x="2053" y="1331"/>
                  </a:cubicBezTo>
                  <a:cubicBezTo>
                    <a:pt x="2055" y="1332"/>
                    <a:pt x="2057" y="1330"/>
                    <a:pt x="2059" y="1332"/>
                  </a:cubicBezTo>
                  <a:cubicBezTo>
                    <a:pt x="2062" y="1334"/>
                    <a:pt x="2064" y="1329"/>
                    <a:pt x="2067" y="1332"/>
                  </a:cubicBezTo>
                  <a:cubicBezTo>
                    <a:pt x="2071" y="1332"/>
                    <a:pt x="2075" y="1335"/>
                    <a:pt x="2079" y="1338"/>
                  </a:cubicBezTo>
                  <a:cubicBezTo>
                    <a:pt x="2083" y="1337"/>
                    <a:pt x="2088" y="1340"/>
                    <a:pt x="2092" y="1338"/>
                  </a:cubicBezTo>
                  <a:cubicBezTo>
                    <a:pt x="2101" y="1345"/>
                    <a:pt x="2109" y="1344"/>
                    <a:pt x="2117" y="1348"/>
                  </a:cubicBezTo>
                  <a:cubicBezTo>
                    <a:pt x="2126" y="1350"/>
                    <a:pt x="2134" y="1350"/>
                    <a:pt x="2142" y="1354"/>
                  </a:cubicBezTo>
                  <a:cubicBezTo>
                    <a:pt x="2149" y="1350"/>
                    <a:pt x="2159" y="1358"/>
                    <a:pt x="2166" y="1357"/>
                  </a:cubicBezTo>
                  <a:cubicBezTo>
                    <a:pt x="2179" y="1365"/>
                    <a:pt x="2190" y="1363"/>
                    <a:pt x="2202" y="1370"/>
                  </a:cubicBezTo>
                  <a:cubicBezTo>
                    <a:pt x="2207" y="1368"/>
                    <a:pt x="2213" y="1373"/>
                    <a:pt x="2218" y="1373"/>
                  </a:cubicBezTo>
                  <a:cubicBezTo>
                    <a:pt x="2225" y="1378"/>
                    <a:pt x="2230" y="1375"/>
                    <a:pt x="2237" y="1377"/>
                  </a:cubicBezTo>
                  <a:cubicBezTo>
                    <a:pt x="2239" y="1378"/>
                    <a:pt x="2242" y="1381"/>
                    <a:pt x="2243" y="1379"/>
                  </a:cubicBezTo>
                  <a:cubicBezTo>
                    <a:pt x="2245" y="1380"/>
                    <a:pt x="2244" y="1383"/>
                    <a:pt x="2247" y="1381"/>
                  </a:cubicBezTo>
                  <a:cubicBezTo>
                    <a:pt x="2252" y="1384"/>
                    <a:pt x="2256" y="1386"/>
                    <a:pt x="2260" y="1385"/>
                  </a:cubicBezTo>
                  <a:cubicBezTo>
                    <a:pt x="2271" y="1395"/>
                    <a:pt x="2279" y="1390"/>
                    <a:pt x="2289" y="1396"/>
                  </a:cubicBezTo>
                  <a:cubicBezTo>
                    <a:pt x="2298" y="1397"/>
                    <a:pt x="2308" y="1402"/>
                    <a:pt x="2318" y="1405"/>
                  </a:cubicBezTo>
                  <a:cubicBezTo>
                    <a:pt x="2323" y="1410"/>
                    <a:pt x="2326" y="1407"/>
                    <a:pt x="2331" y="1408"/>
                  </a:cubicBezTo>
                  <a:cubicBezTo>
                    <a:pt x="2335" y="1407"/>
                    <a:pt x="2342" y="1415"/>
                    <a:pt x="2346" y="1413"/>
                  </a:cubicBezTo>
                  <a:cubicBezTo>
                    <a:pt x="2365" y="1421"/>
                    <a:pt x="2388" y="1431"/>
                    <a:pt x="2401" y="1437"/>
                  </a:cubicBezTo>
                  <a:cubicBezTo>
                    <a:pt x="2411" y="1440"/>
                    <a:pt x="2421" y="1450"/>
                    <a:pt x="2431" y="1451"/>
                  </a:cubicBezTo>
                  <a:cubicBezTo>
                    <a:pt x="2436" y="1455"/>
                    <a:pt x="2440" y="1458"/>
                    <a:pt x="2445" y="1461"/>
                  </a:cubicBezTo>
                  <a:cubicBezTo>
                    <a:pt x="2448" y="1460"/>
                    <a:pt x="2459" y="1465"/>
                    <a:pt x="2458" y="1469"/>
                  </a:cubicBezTo>
                  <a:cubicBezTo>
                    <a:pt x="2453" y="1464"/>
                    <a:pt x="2451" y="1472"/>
                    <a:pt x="2446" y="1467"/>
                  </a:cubicBezTo>
                  <a:cubicBezTo>
                    <a:pt x="2441" y="1460"/>
                    <a:pt x="2440" y="1470"/>
                    <a:pt x="2435" y="1465"/>
                  </a:cubicBezTo>
                  <a:cubicBezTo>
                    <a:pt x="2428" y="1464"/>
                    <a:pt x="2426" y="1457"/>
                    <a:pt x="2417" y="1453"/>
                  </a:cubicBezTo>
                  <a:cubicBezTo>
                    <a:pt x="2415" y="1457"/>
                    <a:pt x="2410" y="1449"/>
                    <a:pt x="2407" y="1448"/>
                  </a:cubicBezTo>
                  <a:cubicBezTo>
                    <a:pt x="2403" y="1446"/>
                    <a:pt x="2399" y="1444"/>
                    <a:pt x="2396" y="1441"/>
                  </a:cubicBezTo>
                  <a:cubicBezTo>
                    <a:pt x="2385" y="1438"/>
                    <a:pt x="2374" y="1431"/>
                    <a:pt x="2363" y="1427"/>
                  </a:cubicBezTo>
                  <a:cubicBezTo>
                    <a:pt x="2359" y="1429"/>
                    <a:pt x="2352" y="1421"/>
                    <a:pt x="2348" y="1422"/>
                  </a:cubicBezTo>
                  <a:cubicBezTo>
                    <a:pt x="2345" y="1421"/>
                    <a:pt x="2342" y="1417"/>
                    <a:pt x="2339" y="1419"/>
                  </a:cubicBezTo>
                  <a:cubicBezTo>
                    <a:pt x="2336" y="1418"/>
                    <a:pt x="2333" y="1414"/>
                    <a:pt x="2331" y="1416"/>
                  </a:cubicBezTo>
                  <a:cubicBezTo>
                    <a:pt x="2320" y="1410"/>
                    <a:pt x="2309" y="1408"/>
                    <a:pt x="2299" y="1405"/>
                  </a:cubicBezTo>
                  <a:cubicBezTo>
                    <a:pt x="2288" y="1400"/>
                    <a:pt x="2278" y="1399"/>
                    <a:pt x="2267" y="1395"/>
                  </a:cubicBezTo>
                  <a:cubicBezTo>
                    <a:pt x="2262" y="1394"/>
                    <a:pt x="2257" y="1394"/>
                    <a:pt x="2252" y="1393"/>
                  </a:cubicBezTo>
                  <a:cubicBezTo>
                    <a:pt x="2249" y="1390"/>
                    <a:pt x="2247" y="1392"/>
                    <a:pt x="2244" y="1390"/>
                  </a:cubicBezTo>
                  <a:cubicBezTo>
                    <a:pt x="2242" y="1393"/>
                    <a:pt x="2238" y="1387"/>
                    <a:pt x="2236" y="1390"/>
                  </a:cubicBezTo>
                  <a:cubicBezTo>
                    <a:pt x="2225" y="1384"/>
                    <a:pt x="2216" y="1390"/>
                    <a:pt x="2205" y="1385"/>
                  </a:cubicBezTo>
                  <a:cubicBezTo>
                    <a:pt x="2201" y="1388"/>
                    <a:pt x="2195" y="1383"/>
                    <a:pt x="2191" y="1383"/>
                  </a:cubicBezTo>
                  <a:cubicBezTo>
                    <a:pt x="2185" y="1383"/>
                    <a:pt x="2180" y="1381"/>
                    <a:pt x="2174" y="1380"/>
                  </a:cubicBezTo>
                  <a:cubicBezTo>
                    <a:pt x="2163" y="1378"/>
                    <a:pt x="2153" y="1377"/>
                    <a:pt x="2141" y="1371"/>
                  </a:cubicBezTo>
                  <a:cubicBezTo>
                    <a:pt x="2134" y="1375"/>
                    <a:pt x="2125" y="1368"/>
                    <a:pt x="2117" y="1371"/>
                  </a:cubicBezTo>
                  <a:cubicBezTo>
                    <a:pt x="2108" y="1367"/>
                    <a:pt x="2100" y="1369"/>
                    <a:pt x="2091" y="1364"/>
                  </a:cubicBezTo>
                  <a:cubicBezTo>
                    <a:pt x="2083" y="1367"/>
                    <a:pt x="2073" y="1359"/>
                    <a:pt x="2065" y="1360"/>
                  </a:cubicBezTo>
                  <a:cubicBezTo>
                    <a:pt x="2055" y="1355"/>
                    <a:pt x="2048" y="1359"/>
                    <a:pt x="2038" y="1349"/>
                  </a:cubicBezTo>
                  <a:cubicBezTo>
                    <a:pt x="2030" y="1352"/>
                    <a:pt x="2020" y="1345"/>
                    <a:pt x="2012" y="1348"/>
                  </a:cubicBezTo>
                  <a:cubicBezTo>
                    <a:pt x="2002" y="1343"/>
                    <a:pt x="1994" y="1344"/>
                    <a:pt x="1984" y="1343"/>
                  </a:cubicBezTo>
                  <a:cubicBezTo>
                    <a:pt x="1968" y="1336"/>
                    <a:pt x="1953" y="1332"/>
                    <a:pt x="1937" y="1327"/>
                  </a:cubicBezTo>
                  <a:cubicBezTo>
                    <a:pt x="1921" y="1321"/>
                    <a:pt x="1904" y="1314"/>
                    <a:pt x="1888" y="1310"/>
                  </a:cubicBezTo>
                  <a:cubicBezTo>
                    <a:pt x="1887" y="1304"/>
                    <a:pt x="1878" y="1306"/>
                    <a:pt x="1872" y="1299"/>
                  </a:cubicBezTo>
                  <a:cubicBezTo>
                    <a:pt x="1866" y="1300"/>
                    <a:pt x="1858" y="1292"/>
                    <a:pt x="1851" y="1288"/>
                  </a:cubicBezTo>
                  <a:cubicBezTo>
                    <a:pt x="1846" y="1294"/>
                    <a:pt x="1847" y="1280"/>
                    <a:pt x="1844" y="1286"/>
                  </a:cubicBezTo>
                  <a:cubicBezTo>
                    <a:pt x="1840" y="1284"/>
                    <a:pt x="1837" y="1281"/>
                    <a:pt x="1833" y="1279"/>
                  </a:cubicBezTo>
                  <a:cubicBezTo>
                    <a:pt x="1825" y="1272"/>
                    <a:pt x="1820" y="1274"/>
                    <a:pt x="1812" y="1267"/>
                  </a:cubicBezTo>
                  <a:cubicBezTo>
                    <a:pt x="1805" y="1264"/>
                    <a:pt x="1802" y="1260"/>
                    <a:pt x="1799" y="1256"/>
                  </a:cubicBezTo>
                  <a:cubicBezTo>
                    <a:pt x="1793" y="1253"/>
                    <a:pt x="1787" y="1246"/>
                    <a:pt x="1784" y="1251"/>
                  </a:cubicBezTo>
                  <a:cubicBezTo>
                    <a:pt x="1786" y="1254"/>
                    <a:pt x="1781" y="1258"/>
                    <a:pt x="1788" y="1259"/>
                  </a:cubicBezTo>
                  <a:cubicBezTo>
                    <a:pt x="1792" y="1262"/>
                    <a:pt x="1796" y="1264"/>
                    <a:pt x="1799" y="1267"/>
                  </a:cubicBezTo>
                  <a:cubicBezTo>
                    <a:pt x="1796" y="1269"/>
                    <a:pt x="1806" y="1275"/>
                    <a:pt x="1807" y="1272"/>
                  </a:cubicBezTo>
                  <a:cubicBezTo>
                    <a:pt x="1811" y="1274"/>
                    <a:pt x="1808" y="1278"/>
                    <a:pt x="1814" y="1279"/>
                  </a:cubicBezTo>
                  <a:cubicBezTo>
                    <a:pt x="1822" y="1281"/>
                    <a:pt x="1831" y="1288"/>
                    <a:pt x="1839" y="1293"/>
                  </a:cubicBezTo>
                  <a:cubicBezTo>
                    <a:pt x="1856" y="1299"/>
                    <a:pt x="1874" y="1310"/>
                    <a:pt x="1892" y="1320"/>
                  </a:cubicBezTo>
                  <a:cubicBezTo>
                    <a:pt x="1902" y="1321"/>
                    <a:pt x="1914" y="1331"/>
                    <a:pt x="1924" y="1331"/>
                  </a:cubicBezTo>
                  <a:cubicBezTo>
                    <a:pt x="1935" y="1335"/>
                    <a:pt x="1945" y="1339"/>
                    <a:pt x="1956" y="1342"/>
                  </a:cubicBezTo>
                  <a:cubicBezTo>
                    <a:pt x="1962" y="1348"/>
                    <a:pt x="1966" y="1343"/>
                    <a:pt x="1971" y="1347"/>
                  </a:cubicBezTo>
                  <a:cubicBezTo>
                    <a:pt x="1977" y="1349"/>
                    <a:pt x="1983" y="1352"/>
                    <a:pt x="1987" y="1350"/>
                  </a:cubicBezTo>
                  <a:cubicBezTo>
                    <a:pt x="1993" y="1352"/>
                    <a:pt x="1997" y="1353"/>
                    <a:pt x="2002" y="1352"/>
                  </a:cubicBezTo>
                  <a:cubicBezTo>
                    <a:pt x="2008" y="1354"/>
                    <a:pt x="2013" y="1357"/>
                    <a:pt x="2018" y="1355"/>
                  </a:cubicBezTo>
                  <a:cubicBezTo>
                    <a:pt x="2039" y="1361"/>
                    <a:pt x="2061" y="1367"/>
                    <a:pt x="2081" y="1371"/>
                  </a:cubicBezTo>
                  <a:cubicBezTo>
                    <a:pt x="2082" y="1371"/>
                    <a:pt x="2083" y="1372"/>
                    <a:pt x="2085" y="1373"/>
                  </a:cubicBezTo>
                  <a:cubicBezTo>
                    <a:pt x="2087" y="1374"/>
                    <a:pt x="2087" y="1372"/>
                    <a:pt x="2088" y="1372"/>
                  </a:cubicBezTo>
                  <a:cubicBezTo>
                    <a:pt x="2097" y="1374"/>
                    <a:pt x="2105" y="1378"/>
                    <a:pt x="2113" y="1378"/>
                  </a:cubicBezTo>
                  <a:cubicBezTo>
                    <a:pt x="2115" y="1375"/>
                    <a:pt x="2118" y="1381"/>
                    <a:pt x="2120" y="1378"/>
                  </a:cubicBezTo>
                  <a:cubicBezTo>
                    <a:pt x="2124" y="1381"/>
                    <a:pt x="2126" y="1379"/>
                    <a:pt x="2129" y="1381"/>
                  </a:cubicBezTo>
                  <a:cubicBezTo>
                    <a:pt x="2133" y="1376"/>
                    <a:pt x="2140" y="1385"/>
                    <a:pt x="2145" y="1381"/>
                  </a:cubicBezTo>
                  <a:cubicBezTo>
                    <a:pt x="2155" y="1386"/>
                    <a:pt x="2165" y="1383"/>
                    <a:pt x="2176" y="1389"/>
                  </a:cubicBezTo>
                  <a:cubicBezTo>
                    <a:pt x="2178" y="1387"/>
                    <a:pt x="2180" y="1389"/>
                    <a:pt x="2183" y="1391"/>
                  </a:cubicBezTo>
                  <a:cubicBezTo>
                    <a:pt x="2185" y="1389"/>
                    <a:pt x="2188" y="1389"/>
                    <a:pt x="2191" y="1391"/>
                  </a:cubicBezTo>
                  <a:cubicBezTo>
                    <a:pt x="2196" y="1393"/>
                    <a:pt x="2201" y="1391"/>
                    <a:pt x="2207" y="1394"/>
                  </a:cubicBezTo>
                  <a:cubicBezTo>
                    <a:pt x="2209" y="1392"/>
                    <a:pt x="2211" y="1394"/>
                    <a:pt x="2214" y="1396"/>
                  </a:cubicBezTo>
                  <a:cubicBezTo>
                    <a:pt x="2216" y="1394"/>
                    <a:pt x="2218" y="1394"/>
                    <a:pt x="2221" y="1396"/>
                  </a:cubicBezTo>
                  <a:cubicBezTo>
                    <a:pt x="2226" y="1393"/>
                    <a:pt x="2232" y="1397"/>
                    <a:pt x="2237" y="1396"/>
                  </a:cubicBezTo>
                  <a:cubicBezTo>
                    <a:pt x="2248" y="1398"/>
                    <a:pt x="2258" y="1399"/>
                    <a:pt x="2269" y="1404"/>
                  </a:cubicBezTo>
                  <a:cubicBezTo>
                    <a:pt x="2273" y="1402"/>
                    <a:pt x="2279" y="1406"/>
                    <a:pt x="2283" y="1405"/>
                  </a:cubicBezTo>
                  <a:cubicBezTo>
                    <a:pt x="2289" y="1410"/>
                    <a:pt x="2294" y="1408"/>
                    <a:pt x="2300" y="1412"/>
                  </a:cubicBezTo>
                  <a:cubicBezTo>
                    <a:pt x="2311" y="1414"/>
                    <a:pt x="2322" y="1419"/>
                    <a:pt x="2332" y="1422"/>
                  </a:cubicBezTo>
                  <a:cubicBezTo>
                    <a:pt x="2354" y="1427"/>
                    <a:pt x="2377" y="1440"/>
                    <a:pt x="2399" y="1448"/>
                  </a:cubicBezTo>
                  <a:cubicBezTo>
                    <a:pt x="2403" y="1451"/>
                    <a:pt x="2407" y="1454"/>
                    <a:pt x="2411" y="1457"/>
                  </a:cubicBezTo>
                  <a:cubicBezTo>
                    <a:pt x="2414" y="1459"/>
                    <a:pt x="2424" y="1458"/>
                    <a:pt x="2422" y="1464"/>
                  </a:cubicBezTo>
                  <a:cubicBezTo>
                    <a:pt x="2409" y="1458"/>
                    <a:pt x="2398" y="1464"/>
                    <a:pt x="2384" y="1454"/>
                  </a:cubicBezTo>
                  <a:cubicBezTo>
                    <a:pt x="2382" y="1460"/>
                    <a:pt x="2378" y="1455"/>
                    <a:pt x="2375" y="1456"/>
                  </a:cubicBezTo>
                  <a:cubicBezTo>
                    <a:pt x="2372" y="1457"/>
                    <a:pt x="2368" y="1457"/>
                    <a:pt x="2364" y="1457"/>
                  </a:cubicBezTo>
                  <a:cubicBezTo>
                    <a:pt x="2360" y="1455"/>
                    <a:pt x="2356" y="1452"/>
                    <a:pt x="2353" y="1457"/>
                  </a:cubicBezTo>
                  <a:cubicBezTo>
                    <a:pt x="2349" y="1454"/>
                    <a:pt x="2346" y="1457"/>
                    <a:pt x="2342" y="1455"/>
                  </a:cubicBezTo>
                  <a:cubicBezTo>
                    <a:pt x="2327" y="1453"/>
                    <a:pt x="2313" y="1454"/>
                    <a:pt x="2298" y="1447"/>
                  </a:cubicBezTo>
                  <a:cubicBezTo>
                    <a:pt x="2293" y="1448"/>
                    <a:pt x="2288" y="1447"/>
                    <a:pt x="2283" y="1445"/>
                  </a:cubicBezTo>
                  <a:cubicBezTo>
                    <a:pt x="2278" y="1447"/>
                    <a:pt x="2273" y="1444"/>
                    <a:pt x="2267" y="1445"/>
                  </a:cubicBezTo>
                  <a:cubicBezTo>
                    <a:pt x="2256" y="1439"/>
                    <a:pt x="2247" y="1443"/>
                    <a:pt x="2237" y="1440"/>
                  </a:cubicBezTo>
                  <a:cubicBezTo>
                    <a:pt x="2234" y="1440"/>
                    <a:pt x="2230" y="1439"/>
                    <a:pt x="2226" y="1436"/>
                  </a:cubicBezTo>
                  <a:cubicBezTo>
                    <a:pt x="2223" y="1440"/>
                    <a:pt x="2219" y="1437"/>
                    <a:pt x="2215" y="1433"/>
                  </a:cubicBezTo>
                  <a:cubicBezTo>
                    <a:pt x="2211" y="1436"/>
                    <a:pt x="2207" y="1435"/>
                    <a:pt x="2202" y="1433"/>
                  </a:cubicBezTo>
                  <a:cubicBezTo>
                    <a:pt x="2201" y="1435"/>
                    <a:pt x="2198" y="1432"/>
                    <a:pt x="2196" y="1434"/>
                  </a:cubicBezTo>
                  <a:cubicBezTo>
                    <a:pt x="2193" y="1431"/>
                    <a:pt x="2191" y="1434"/>
                    <a:pt x="2188" y="1434"/>
                  </a:cubicBezTo>
                  <a:cubicBezTo>
                    <a:pt x="2187" y="1427"/>
                    <a:pt x="2181" y="1433"/>
                    <a:pt x="2176" y="1429"/>
                  </a:cubicBezTo>
                  <a:cubicBezTo>
                    <a:pt x="2171" y="1427"/>
                    <a:pt x="2166" y="1429"/>
                    <a:pt x="2160" y="1426"/>
                  </a:cubicBezTo>
                  <a:cubicBezTo>
                    <a:pt x="2155" y="1427"/>
                    <a:pt x="2148" y="1421"/>
                    <a:pt x="2143" y="1423"/>
                  </a:cubicBezTo>
                  <a:cubicBezTo>
                    <a:pt x="2138" y="1423"/>
                    <a:pt x="2132" y="1418"/>
                    <a:pt x="2127" y="1420"/>
                  </a:cubicBezTo>
                  <a:cubicBezTo>
                    <a:pt x="2116" y="1417"/>
                    <a:pt x="2106" y="1417"/>
                    <a:pt x="2095" y="1413"/>
                  </a:cubicBezTo>
                  <a:cubicBezTo>
                    <a:pt x="2090" y="1417"/>
                    <a:pt x="2083" y="1408"/>
                    <a:pt x="2079" y="1413"/>
                  </a:cubicBezTo>
                  <a:cubicBezTo>
                    <a:pt x="2072" y="1408"/>
                    <a:pt x="2067" y="1409"/>
                    <a:pt x="2062" y="1410"/>
                  </a:cubicBezTo>
                  <a:cubicBezTo>
                    <a:pt x="2043" y="1401"/>
                    <a:pt x="2026" y="1403"/>
                    <a:pt x="2008" y="1398"/>
                  </a:cubicBezTo>
                  <a:cubicBezTo>
                    <a:pt x="1999" y="1398"/>
                    <a:pt x="1989" y="1393"/>
                    <a:pt x="1980" y="1392"/>
                  </a:cubicBezTo>
                  <a:cubicBezTo>
                    <a:pt x="1976" y="1390"/>
                    <a:pt x="1971" y="1390"/>
                    <a:pt x="1967" y="1389"/>
                  </a:cubicBezTo>
                  <a:cubicBezTo>
                    <a:pt x="1965" y="1388"/>
                    <a:pt x="1962" y="1385"/>
                    <a:pt x="1960" y="1387"/>
                  </a:cubicBezTo>
                  <a:cubicBezTo>
                    <a:pt x="1957" y="1385"/>
                    <a:pt x="1954" y="1382"/>
                    <a:pt x="1952" y="1384"/>
                  </a:cubicBezTo>
                  <a:cubicBezTo>
                    <a:pt x="1932" y="1375"/>
                    <a:pt x="1914" y="1374"/>
                    <a:pt x="1894" y="1364"/>
                  </a:cubicBezTo>
                  <a:cubicBezTo>
                    <a:pt x="1886" y="1364"/>
                    <a:pt x="1874" y="1353"/>
                    <a:pt x="1869" y="1355"/>
                  </a:cubicBezTo>
                  <a:cubicBezTo>
                    <a:pt x="1867" y="1355"/>
                    <a:pt x="1868" y="1352"/>
                    <a:pt x="1868" y="1352"/>
                  </a:cubicBezTo>
                  <a:cubicBezTo>
                    <a:pt x="1864" y="1350"/>
                    <a:pt x="1860" y="1350"/>
                    <a:pt x="1855" y="1348"/>
                  </a:cubicBezTo>
                  <a:cubicBezTo>
                    <a:pt x="1855" y="1348"/>
                    <a:pt x="1856" y="1346"/>
                    <a:pt x="1854" y="1345"/>
                  </a:cubicBezTo>
                  <a:cubicBezTo>
                    <a:pt x="1854" y="1345"/>
                    <a:pt x="1853" y="1346"/>
                    <a:pt x="1851" y="1346"/>
                  </a:cubicBezTo>
                  <a:cubicBezTo>
                    <a:pt x="1848" y="1345"/>
                    <a:pt x="1846" y="1346"/>
                    <a:pt x="1843" y="1343"/>
                  </a:cubicBezTo>
                  <a:cubicBezTo>
                    <a:pt x="1836" y="1337"/>
                    <a:pt x="1824" y="1333"/>
                    <a:pt x="1822" y="1327"/>
                  </a:cubicBezTo>
                  <a:cubicBezTo>
                    <a:pt x="1819" y="1330"/>
                    <a:pt x="1814" y="1322"/>
                    <a:pt x="1810" y="1321"/>
                  </a:cubicBezTo>
                  <a:cubicBezTo>
                    <a:pt x="1807" y="1322"/>
                    <a:pt x="1802" y="1319"/>
                    <a:pt x="1798" y="1316"/>
                  </a:cubicBezTo>
                  <a:cubicBezTo>
                    <a:pt x="1789" y="1307"/>
                    <a:pt x="1776" y="1298"/>
                    <a:pt x="1763" y="1290"/>
                  </a:cubicBezTo>
                  <a:cubicBezTo>
                    <a:pt x="1759" y="1288"/>
                    <a:pt x="1760" y="1285"/>
                    <a:pt x="1757" y="1283"/>
                  </a:cubicBezTo>
                  <a:cubicBezTo>
                    <a:pt x="1754" y="1281"/>
                    <a:pt x="1750" y="1279"/>
                    <a:pt x="1751" y="1276"/>
                  </a:cubicBezTo>
                  <a:cubicBezTo>
                    <a:pt x="1745" y="1273"/>
                    <a:pt x="1738" y="1265"/>
                    <a:pt x="1734" y="1270"/>
                  </a:cubicBezTo>
                  <a:cubicBezTo>
                    <a:pt x="1737" y="1278"/>
                    <a:pt x="1744" y="1285"/>
                    <a:pt x="1751" y="1292"/>
                  </a:cubicBezTo>
                  <a:cubicBezTo>
                    <a:pt x="1770" y="1304"/>
                    <a:pt x="1784" y="1314"/>
                    <a:pt x="1795" y="1324"/>
                  </a:cubicBezTo>
                  <a:cubicBezTo>
                    <a:pt x="1803" y="1327"/>
                    <a:pt x="1810" y="1330"/>
                    <a:pt x="1818" y="1337"/>
                  </a:cubicBezTo>
                  <a:cubicBezTo>
                    <a:pt x="1824" y="1336"/>
                    <a:pt x="1820" y="1339"/>
                    <a:pt x="1825" y="1342"/>
                  </a:cubicBezTo>
                  <a:cubicBezTo>
                    <a:pt x="1830" y="1345"/>
                    <a:pt x="1834" y="1347"/>
                    <a:pt x="1838" y="1350"/>
                  </a:cubicBezTo>
                  <a:cubicBezTo>
                    <a:pt x="1862" y="1359"/>
                    <a:pt x="1882" y="1368"/>
                    <a:pt x="1908" y="1379"/>
                  </a:cubicBezTo>
                  <a:cubicBezTo>
                    <a:pt x="1914" y="1376"/>
                    <a:pt x="1921" y="1385"/>
                    <a:pt x="1926" y="1383"/>
                  </a:cubicBezTo>
                  <a:cubicBezTo>
                    <a:pt x="1933" y="1387"/>
                    <a:pt x="1939" y="1387"/>
                    <a:pt x="1945" y="1390"/>
                  </a:cubicBezTo>
                  <a:cubicBezTo>
                    <a:pt x="1951" y="1391"/>
                    <a:pt x="1958" y="1395"/>
                    <a:pt x="1963" y="1394"/>
                  </a:cubicBezTo>
                  <a:cubicBezTo>
                    <a:pt x="1966" y="1396"/>
                    <a:pt x="1970" y="1399"/>
                    <a:pt x="1972" y="1397"/>
                  </a:cubicBezTo>
                  <a:cubicBezTo>
                    <a:pt x="1975" y="1395"/>
                    <a:pt x="1979" y="1402"/>
                    <a:pt x="1981" y="1398"/>
                  </a:cubicBezTo>
                  <a:cubicBezTo>
                    <a:pt x="2007" y="1409"/>
                    <a:pt x="2030" y="1410"/>
                    <a:pt x="2054" y="1415"/>
                  </a:cubicBezTo>
                  <a:cubicBezTo>
                    <a:pt x="2078" y="1420"/>
                    <a:pt x="2102" y="1426"/>
                    <a:pt x="2125" y="1426"/>
                  </a:cubicBezTo>
                  <a:cubicBezTo>
                    <a:pt x="2138" y="1431"/>
                    <a:pt x="2149" y="1431"/>
                    <a:pt x="2162" y="1435"/>
                  </a:cubicBezTo>
                  <a:cubicBezTo>
                    <a:pt x="2174" y="1435"/>
                    <a:pt x="2187" y="1441"/>
                    <a:pt x="2199" y="1441"/>
                  </a:cubicBezTo>
                  <a:cubicBezTo>
                    <a:pt x="2205" y="1443"/>
                    <a:pt x="2211" y="1443"/>
                    <a:pt x="2217" y="1442"/>
                  </a:cubicBezTo>
                  <a:cubicBezTo>
                    <a:pt x="2223" y="1445"/>
                    <a:pt x="2229" y="1445"/>
                    <a:pt x="2235" y="1447"/>
                  </a:cubicBezTo>
                  <a:cubicBezTo>
                    <a:pt x="2241" y="1447"/>
                    <a:pt x="2247" y="1448"/>
                    <a:pt x="2253" y="1451"/>
                  </a:cubicBezTo>
                  <a:cubicBezTo>
                    <a:pt x="2256" y="1449"/>
                    <a:pt x="2259" y="1450"/>
                    <a:pt x="2263" y="1452"/>
                  </a:cubicBezTo>
                  <a:cubicBezTo>
                    <a:pt x="2264" y="1451"/>
                    <a:pt x="2272" y="1451"/>
                    <a:pt x="2269" y="1454"/>
                  </a:cubicBezTo>
                  <a:cubicBezTo>
                    <a:pt x="2262" y="1453"/>
                    <a:pt x="2255" y="1453"/>
                    <a:pt x="2249" y="1453"/>
                  </a:cubicBezTo>
                  <a:cubicBezTo>
                    <a:pt x="2241" y="1449"/>
                    <a:pt x="2235" y="1450"/>
                    <a:pt x="2228" y="1453"/>
                  </a:cubicBezTo>
                  <a:cubicBezTo>
                    <a:pt x="2221" y="1450"/>
                    <a:pt x="2214" y="1452"/>
                    <a:pt x="2208" y="1452"/>
                  </a:cubicBezTo>
                  <a:cubicBezTo>
                    <a:pt x="2200" y="1451"/>
                    <a:pt x="2193" y="1452"/>
                    <a:pt x="2186" y="1453"/>
                  </a:cubicBezTo>
                  <a:cubicBezTo>
                    <a:pt x="2161" y="1450"/>
                    <a:pt x="2138" y="1452"/>
                    <a:pt x="2115" y="1453"/>
                  </a:cubicBezTo>
                  <a:cubicBezTo>
                    <a:pt x="2092" y="1455"/>
                    <a:pt x="2068" y="1455"/>
                    <a:pt x="2044" y="1453"/>
                  </a:cubicBezTo>
                  <a:cubicBezTo>
                    <a:pt x="2042" y="1456"/>
                    <a:pt x="2039" y="1451"/>
                    <a:pt x="2036" y="1453"/>
                  </a:cubicBezTo>
                  <a:cubicBezTo>
                    <a:pt x="2033" y="1453"/>
                    <a:pt x="2030" y="1453"/>
                    <a:pt x="2027" y="1452"/>
                  </a:cubicBezTo>
                  <a:cubicBezTo>
                    <a:pt x="2021" y="1453"/>
                    <a:pt x="2015" y="1453"/>
                    <a:pt x="2009" y="1451"/>
                  </a:cubicBezTo>
                  <a:cubicBezTo>
                    <a:pt x="2007" y="1453"/>
                    <a:pt x="2004" y="1453"/>
                    <a:pt x="2001" y="1451"/>
                  </a:cubicBezTo>
                  <a:cubicBezTo>
                    <a:pt x="1998" y="1450"/>
                    <a:pt x="1996" y="1456"/>
                    <a:pt x="1992" y="1450"/>
                  </a:cubicBezTo>
                  <a:cubicBezTo>
                    <a:pt x="1986" y="1453"/>
                    <a:pt x="1979" y="1451"/>
                    <a:pt x="1973" y="1450"/>
                  </a:cubicBezTo>
                  <a:cubicBezTo>
                    <a:pt x="1971" y="1453"/>
                    <a:pt x="1968" y="1450"/>
                    <a:pt x="1965" y="1450"/>
                  </a:cubicBezTo>
                  <a:cubicBezTo>
                    <a:pt x="1962" y="1449"/>
                    <a:pt x="1960" y="1455"/>
                    <a:pt x="1955" y="1449"/>
                  </a:cubicBezTo>
                  <a:cubicBezTo>
                    <a:pt x="1950" y="1453"/>
                    <a:pt x="1944" y="1449"/>
                    <a:pt x="1939" y="1451"/>
                  </a:cubicBezTo>
                  <a:cubicBezTo>
                    <a:pt x="1932" y="1448"/>
                    <a:pt x="1928" y="1454"/>
                    <a:pt x="1921" y="1450"/>
                  </a:cubicBezTo>
                  <a:cubicBezTo>
                    <a:pt x="1918" y="1451"/>
                    <a:pt x="1915" y="1451"/>
                    <a:pt x="1912" y="1452"/>
                  </a:cubicBezTo>
                  <a:cubicBezTo>
                    <a:pt x="1910" y="1457"/>
                    <a:pt x="1904" y="1445"/>
                    <a:pt x="1902" y="1450"/>
                  </a:cubicBezTo>
                  <a:cubicBezTo>
                    <a:pt x="1906" y="1460"/>
                    <a:pt x="1918" y="1454"/>
                    <a:pt x="1925" y="1455"/>
                  </a:cubicBezTo>
                  <a:cubicBezTo>
                    <a:pt x="1934" y="1456"/>
                    <a:pt x="1942" y="1456"/>
                    <a:pt x="1951" y="1457"/>
                  </a:cubicBezTo>
                  <a:cubicBezTo>
                    <a:pt x="1959" y="1455"/>
                    <a:pt x="1967" y="1456"/>
                    <a:pt x="1976" y="1458"/>
                  </a:cubicBezTo>
                  <a:cubicBezTo>
                    <a:pt x="1979" y="1453"/>
                    <a:pt x="1985" y="1459"/>
                    <a:pt x="1989" y="1458"/>
                  </a:cubicBezTo>
                  <a:cubicBezTo>
                    <a:pt x="1993" y="1458"/>
                    <a:pt x="1997" y="1456"/>
                    <a:pt x="2001" y="1459"/>
                  </a:cubicBezTo>
                  <a:cubicBezTo>
                    <a:pt x="2010" y="1458"/>
                    <a:pt x="2018" y="1456"/>
                    <a:pt x="2027" y="1460"/>
                  </a:cubicBezTo>
                  <a:cubicBezTo>
                    <a:pt x="2035" y="1459"/>
                    <a:pt x="2043" y="1459"/>
                    <a:pt x="2052" y="1461"/>
                  </a:cubicBezTo>
                  <a:cubicBezTo>
                    <a:pt x="2056" y="1461"/>
                    <a:pt x="2060" y="1459"/>
                    <a:pt x="2065" y="1462"/>
                  </a:cubicBezTo>
                  <a:cubicBezTo>
                    <a:pt x="2069" y="1459"/>
                    <a:pt x="2073" y="1460"/>
                    <a:pt x="2078" y="1462"/>
                  </a:cubicBezTo>
                  <a:cubicBezTo>
                    <a:pt x="2081" y="1458"/>
                    <a:pt x="2086" y="1465"/>
                    <a:pt x="2090" y="1460"/>
                  </a:cubicBezTo>
                  <a:cubicBezTo>
                    <a:pt x="2095" y="1465"/>
                    <a:pt x="2098" y="1457"/>
                    <a:pt x="2104" y="1462"/>
                  </a:cubicBezTo>
                  <a:cubicBezTo>
                    <a:pt x="2112" y="1457"/>
                    <a:pt x="2121" y="1463"/>
                    <a:pt x="2129" y="1460"/>
                  </a:cubicBezTo>
                  <a:cubicBezTo>
                    <a:pt x="2137" y="1459"/>
                    <a:pt x="2146" y="1459"/>
                    <a:pt x="2154" y="1458"/>
                  </a:cubicBezTo>
                  <a:cubicBezTo>
                    <a:pt x="2171" y="1462"/>
                    <a:pt x="2187" y="1459"/>
                    <a:pt x="2205" y="1461"/>
                  </a:cubicBezTo>
                  <a:cubicBezTo>
                    <a:pt x="2208" y="1458"/>
                    <a:pt x="2213" y="1461"/>
                    <a:pt x="2217" y="1461"/>
                  </a:cubicBezTo>
                  <a:cubicBezTo>
                    <a:pt x="2221" y="1457"/>
                    <a:pt x="2226" y="1461"/>
                    <a:pt x="2229" y="1459"/>
                  </a:cubicBezTo>
                  <a:cubicBezTo>
                    <a:pt x="2239" y="1464"/>
                    <a:pt x="2246" y="1458"/>
                    <a:pt x="2255" y="1463"/>
                  </a:cubicBezTo>
                  <a:cubicBezTo>
                    <a:pt x="2272" y="1460"/>
                    <a:pt x="2290" y="1465"/>
                    <a:pt x="2307" y="1460"/>
                  </a:cubicBezTo>
                  <a:cubicBezTo>
                    <a:pt x="2329" y="1462"/>
                    <a:pt x="2352" y="1466"/>
                    <a:pt x="2374" y="1466"/>
                  </a:cubicBezTo>
                  <a:cubicBezTo>
                    <a:pt x="2379" y="1467"/>
                    <a:pt x="2385" y="1469"/>
                    <a:pt x="2390" y="1469"/>
                  </a:cubicBezTo>
                  <a:cubicBezTo>
                    <a:pt x="2395" y="1466"/>
                    <a:pt x="2402" y="1472"/>
                    <a:pt x="2408" y="1470"/>
                  </a:cubicBezTo>
                  <a:cubicBezTo>
                    <a:pt x="2420" y="1474"/>
                    <a:pt x="2432" y="1475"/>
                    <a:pt x="2443" y="1476"/>
                  </a:cubicBezTo>
                  <a:cubicBezTo>
                    <a:pt x="2447" y="1477"/>
                    <a:pt x="2453" y="1485"/>
                    <a:pt x="2456" y="1481"/>
                  </a:cubicBezTo>
                  <a:cubicBezTo>
                    <a:pt x="2454" y="1480"/>
                    <a:pt x="2452" y="1477"/>
                    <a:pt x="2455" y="1478"/>
                  </a:cubicBezTo>
                  <a:cubicBezTo>
                    <a:pt x="2459" y="1481"/>
                    <a:pt x="2462" y="1479"/>
                    <a:pt x="2466" y="1480"/>
                  </a:cubicBezTo>
                  <a:cubicBezTo>
                    <a:pt x="2471" y="1483"/>
                    <a:pt x="2476" y="1485"/>
                    <a:pt x="2480" y="1484"/>
                  </a:cubicBezTo>
                  <a:cubicBezTo>
                    <a:pt x="2485" y="1489"/>
                    <a:pt x="2488" y="1481"/>
                    <a:pt x="2493" y="1488"/>
                  </a:cubicBezTo>
                  <a:cubicBezTo>
                    <a:pt x="2496" y="1490"/>
                    <a:pt x="2506" y="1488"/>
                    <a:pt x="2504" y="1495"/>
                  </a:cubicBezTo>
                  <a:cubicBezTo>
                    <a:pt x="2496" y="1492"/>
                    <a:pt x="2489" y="1491"/>
                    <a:pt x="2481" y="1490"/>
                  </a:cubicBezTo>
                  <a:cubicBezTo>
                    <a:pt x="2477" y="1488"/>
                    <a:pt x="2474" y="1493"/>
                    <a:pt x="2469" y="1488"/>
                  </a:cubicBezTo>
                  <a:cubicBezTo>
                    <a:pt x="2467" y="1493"/>
                    <a:pt x="2461" y="1480"/>
                    <a:pt x="2458" y="1485"/>
                  </a:cubicBezTo>
                  <a:cubicBezTo>
                    <a:pt x="2459" y="1486"/>
                    <a:pt x="2459" y="1488"/>
                    <a:pt x="2457" y="1487"/>
                  </a:cubicBezTo>
                  <a:cubicBezTo>
                    <a:pt x="2455" y="1486"/>
                    <a:pt x="2454" y="1487"/>
                    <a:pt x="2452" y="1486"/>
                  </a:cubicBezTo>
                  <a:cubicBezTo>
                    <a:pt x="2448" y="1484"/>
                    <a:pt x="2446" y="1490"/>
                    <a:pt x="2442" y="1485"/>
                  </a:cubicBezTo>
                  <a:cubicBezTo>
                    <a:pt x="2436" y="1484"/>
                    <a:pt x="2430" y="1485"/>
                    <a:pt x="2423" y="1483"/>
                  </a:cubicBezTo>
                  <a:cubicBezTo>
                    <a:pt x="2417" y="1484"/>
                    <a:pt x="2410" y="1482"/>
                    <a:pt x="2404" y="1480"/>
                  </a:cubicBezTo>
                  <a:cubicBezTo>
                    <a:pt x="2397" y="1481"/>
                    <a:pt x="2391" y="1480"/>
                    <a:pt x="2384" y="1478"/>
                  </a:cubicBezTo>
                  <a:cubicBezTo>
                    <a:pt x="2367" y="1482"/>
                    <a:pt x="2348" y="1479"/>
                    <a:pt x="2330" y="1481"/>
                  </a:cubicBezTo>
                  <a:cubicBezTo>
                    <a:pt x="2320" y="1478"/>
                    <a:pt x="2311" y="1480"/>
                    <a:pt x="2301" y="1480"/>
                  </a:cubicBezTo>
                  <a:cubicBezTo>
                    <a:pt x="2296" y="1479"/>
                    <a:pt x="2292" y="1482"/>
                    <a:pt x="2287" y="1479"/>
                  </a:cubicBezTo>
                  <a:cubicBezTo>
                    <a:pt x="2283" y="1485"/>
                    <a:pt x="2277" y="1479"/>
                    <a:pt x="2273" y="1480"/>
                  </a:cubicBezTo>
                  <a:cubicBezTo>
                    <a:pt x="2256" y="1486"/>
                    <a:pt x="2236" y="1481"/>
                    <a:pt x="2219" y="1486"/>
                  </a:cubicBezTo>
                  <a:cubicBezTo>
                    <a:pt x="2214" y="1483"/>
                    <a:pt x="2210" y="1486"/>
                    <a:pt x="2205" y="1487"/>
                  </a:cubicBezTo>
                  <a:cubicBezTo>
                    <a:pt x="2200" y="1484"/>
                    <a:pt x="2196" y="1487"/>
                    <a:pt x="2191" y="1488"/>
                  </a:cubicBezTo>
                  <a:cubicBezTo>
                    <a:pt x="2181" y="1486"/>
                    <a:pt x="2173" y="1489"/>
                    <a:pt x="2163" y="1488"/>
                  </a:cubicBezTo>
                  <a:cubicBezTo>
                    <a:pt x="2161" y="1490"/>
                    <a:pt x="2159" y="1488"/>
                    <a:pt x="2156" y="1486"/>
                  </a:cubicBezTo>
                  <a:cubicBezTo>
                    <a:pt x="2155" y="1488"/>
                    <a:pt x="2153" y="1490"/>
                    <a:pt x="2150" y="1487"/>
                  </a:cubicBezTo>
                  <a:cubicBezTo>
                    <a:pt x="2146" y="1490"/>
                    <a:pt x="2141" y="1489"/>
                    <a:pt x="2136" y="1488"/>
                  </a:cubicBezTo>
                  <a:cubicBezTo>
                    <a:pt x="2132" y="1491"/>
                    <a:pt x="2126" y="1485"/>
                    <a:pt x="2122" y="1490"/>
                  </a:cubicBezTo>
                  <a:cubicBezTo>
                    <a:pt x="2117" y="1486"/>
                    <a:pt x="2113" y="1490"/>
                    <a:pt x="2108" y="1488"/>
                  </a:cubicBezTo>
                  <a:cubicBezTo>
                    <a:pt x="2103" y="1489"/>
                    <a:pt x="2098" y="1486"/>
                    <a:pt x="2094" y="1489"/>
                  </a:cubicBezTo>
                  <a:cubicBezTo>
                    <a:pt x="2089" y="1487"/>
                    <a:pt x="2084" y="1486"/>
                    <a:pt x="2079" y="1487"/>
                  </a:cubicBezTo>
                  <a:cubicBezTo>
                    <a:pt x="2069" y="1483"/>
                    <a:pt x="2060" y="1487"/>
                    <a:pt x="2050" y="1484"/>
                  </a:cubicBezTo>
                  <a:cubicBezTo>
                    <a:pt x="2042" y="1484"/>
                    <a:pt x="2032" y="1481"/>
                    <a:pt x="2023" y="1481"/>
                  </a:cubicBezTo>
                  <a:cubicBezTo>
                    <a:pt x="2014" y="1481"/>
                    <a:pt x="2003" y="1476"/>
                    <a:pt x="1994" y="1478"/>
                  </a:cubicBezTo>
                  <a:cubicBezTo>
                    <a:pt x="1988" y="1472"/>
                    <a:pt x="1985" y="1477"/>
                    <a:pt x="1979" y="1473"/>
                  </a:cubicBezTo>
                  <a:cubicBezTo>
                    <a:pt x="1974" y="1474"/>
                    <a:pt x="1969" y="1470"/>
                    <a:pt x="1965" y="1471"/>
                  </a:cubicBezTo>
                  <a:cubicBezTo>
                    <a:pt x="1959" y="1467"/>
                    <a:pt x="1954" y="1467"/>
                    <a:pt x="1949" y="1466"/>
                  </a:cubicBezTo>
                  <a:cubicBezTo>
                    <a:pt x="1945" y="1469"/>
                    <a:pt x="1938" y="1456"/>
                    <a:pt x="1935" y="1464"/>
                  </a:cubicBezTo>
                  <a:cubicBezTo>
                    <a:pt x="1949" y="1470"/>
                    <a:pt x="1962" y="1476"/>
                    <a:pt x="1975" y="1478"/>
                  </a:cubicBezTo>
                  <a:cubicBezTo>
                    <a:pt x="1982" y="1479"/>
                    <a:pt x="1989" y="1481"/>
                    <a:pt x="1995" y="1484"/>
                  </a:cubicBezTo>
                  <a:cubicBezTo>
                    <a:pt x="2001" y="1482"/>
                    <a:pt x="2009" y="1487"/>
                    <a:pt x="2015" y="1486"/>
                  </a:cubicBezTo>
                  <a:cubicBezTo>
                    <a:pt x="2028" y="1492"/>
                    <a:pt x="2040" y="1486"/>
                    <a:pt x="2054" y="1494"/>
                  </a:cubicBezTo>
                  <a:cubicBezTo>
                    <a:pt x="2060" y="1490"/>
                    <a:pt x="2066" y="1493"/>
                    <a:pt x="2073" y="1493"/>
                  </a:cubicBezTo>
                  <a:cubicBezTo>
                    <a:pt x="2080" y="1493"/>
                    <a:pt x="2086" y="1494"/>
                    <a:pt x="2094" y="1497"/>
                  </a:cubicBezTo>
                  <a:cubicBezTo>
                    <a:pt x="2103" y="1496"/>
                    <a:pt x="2111" y="1495"/>
                    <a:pt x="2121" y="1496"/>
                  </a:cubicBezTo>
                  <a:cubicBezTo>
                    <a:pt x="2130" y="1497"/>
                    <a:pt x="2139" y="1496"/>
                    <a:pt x="2149" y="1497"/>
                  </a:cubicBezTo>
                  <a:cubicBezTo>
                    <a:pt x="2167" y="1495"/>
                    <a:pt x="2186" y="1498"/>
                    <a:pt x="2203" y="1494"/>
                  </a:cubicBezTo>
                  <a:cubicBezTo>
                    <a:pt x="2212" y="1494"/>
                    <a:pt x="2221" y="1494"/>
                    <a:pt x="2230" y="1493"/>
                  </a:cubicBezTo>
                  <a:cubicBezTo>
                    <a:pt x="2232" y="1491"/>
                    <a:pt x="2234" y="1492"/>
                    <a:pt x="2236" y="1492"/>
                  </a:cubicBezTo>
                  <a:cubicBezTo>
                    <a:pt x="2239" y="1495"/>
                    <a:pt x="2241" y="1492"/>
                    <a:pt x="2244" y="1492"/>
                  </a:cubicBezTo>
                  <a:cubicBezTo>
                    <a:pt x="2248" y="1491"/>
                    <a:pt x="2254" y="1494"/>
                    <a:pt x="2258" y="1491"/>
                  </a:cubicBezTo>
                  <a:cubicBezTo>
                    <a:pt x="2267" y="1490"/>
                    <a:pt x="2276" y="1491"/>
                    <a:pt x="2284" y="1490"/>
                  </a:cubicBezTo>
                  <a:cubicBezTo>
                    <a:pt x="2289" y="1487"/>
                    <a:pt x="2294" y="1490"/>
                    <a:pt x="2298" y="1489"/>
                  </a:cubicBezTo>
                  <a:cubicBezTo>
                    <a:pt x="2303" y="1491"/>
                    <a:pt x="2308" y="1488"/>
                    <a:pt x="2312" y="1488"/>
                  </a:cubicBezTo>
                  <a:cubicBezTo>
                    <a:pt x="2322" y="1490"/>
                    <a:pt x="2331" y="1490"/>
                    <a:pt x="2339" y="1487"/>
                  </a:cubicBezTo>
                  <a:cubicBezTo>
                    <a:pt x="2349" y="1491"/>
                    <a:pt x="2358" y="1488"/>
                    <a:pt x="2368" y="1491"/>
                  </a:cubicBezTo>
                  <a:cubicBezTo>
                    <a:pt x="2376" y="1486"/>
                    <a:pt x="2386" y="1493"/>
                    <a:pt x="2394" y="1487"/>
                  </a:cubicBezTo>
                  <a:cubicBezTo>
                    <a:pt x="2395" y="1494"/>
                    <a:pt x="2401" y="1487"/>
                    <a:pt x="2405" y="1489"/>
                  </a:cubicBezTo>
                  <a:cubicBezTo>
                    <a:pt x="2408" y="1491"/>
                    <a:pt x="2409" y="1489"/>
                    <a:pt x="2412" y="1491"/>
                  </a:cubicBezTo>
                  <a:cubicBezTo>
                    <a:pt x="2415" y="1493"/>
                    <a:pt x="2417" y="1488"/>
                    <a:pt x="2420" y="1491"/>
                  </a:cubicBezTo>
                  <a:cubicBezTo>
                    <a:pt x="2429" y="1493"/>
                    <a:pt x="2438" y="1492"/>
                    <a:pt x="2448" y="1497"/>
                  </a:cubicBezTo>
                  <a:cubicBezTo>
                    <a:pt x="2452" y="1494"/>
                    <a:pt x="2456" y="1493"/>
                    <a:pt x="2462" y="1498"/>
                  </a:cubicBezTo>
                  <a:cubicBezTo>
                    <a:pt x="2466" y="1496"/>
                    <a:pt x="2471" y="1497"/>
                    <a:pt x="2477" y="1500"/>
                  </a:cubicBezTo>
                  <a:cubicBezTo>
                    <a:pt x="2481" y="1500"/>
                    <a:pt x="2484" y="1497"/>
                    <a:pt x="2489" y="1501"/>
                  </a:cubicBezTo>
                  <a:cubicBezTo>
                    <a:pt x="2494" y="1499"/>
                    <a:pt x="2499" y="1504"/>
                    <a:pt x="2504" y="1503"/>
                  </a:cubicBezTo>
                  <a:cubicBezTo>
                    <a:pt x="2515" y="1509"/>
                    <a:pt x="2524" y="1503"/>
                    <a:pt x="2531" y="1513"/>
                  </a:cubicBezTo>
                  <a:cubicBezTo>
                    <a:pt x="2535" y="1515"/>
                    <a:pt x="2532" y="1509"/>
                    <a:pt x="2535" y="1511"/>
                  </a:cubicBezTo>
                  <a:cubicBezTo>
                    <a:pt x="2539" y="1513"/>
                    <a:pt x="2541" y="1511"/>
                    <a:pt x="2544" y="1514"/>
                  </a:cubicBezTo>
                  <a:cubicBezTo>
                    <a:pt x="2547" y="1513"/>
                    <a:pt x="2559" y="1518"/>
                    <a:pt x="2558" y="1523"/>
                  </a:cubicBezTo>
                  <a:cubicBezTo>
                    <a:pt x="2552" y="1515"/>
                    <a:pt x="2546" y="1524"/>
                    <a:pt x="2544" y="1517"/>
                  </a:cubicBezTo>
                  <a:cubicBezTo>
                    <a:pt x="2540" y="1522"/>
                    <a:pt x="2534" y="1517"/>
                    <a:pt x="2528" y="1514"/>
                  </a:cubicBezTo>
                  <a:cubicBezTo>
                    <a:pt x="2524" y="1516"/>
                    <a:pt x="2519" y="1512"/>
                    <a:pt x="2516" y="1516"/>
                  </a:cubicBezTo>
                  <a:cubicBezTo>
                    <a:pt x="2512" y="1515"/>
                    <a:pt x="2508" y="1517"/>
                    <a:pt x="2503" y="1515"/>
                  </a:cubicBezTo>
                  <a:cubicBezTo>
                    <a:pt x="2499" y="1515"/>
                    <a:pt x="2495" y="1516"/>
                    <a:pt x="2491" y="1515"/>
                  </a:cubicBezTo>
                  <a:cubicBezTo>
                    <a:pt x="2489" y="1517"/>
                    <a:pt x="2486" y="1515"/>
                    <a:pt x="2484" y="1513"/>
                  </a:cubicBezTo>
                  <a:cubicBezTo>
                    <a:pt x="2482" y="1511"/>
                    <a:pt x="2480" y="1515"/>
                    <a:pt x="2478" y="1514"/>
                  </a:cubicBezTo>
                  <a:cubicBezTo>
                    <a:pt x="2470" y="1517"/>
                    <a:pt x="2461" y="1511"/>
                    <a:pt x="2453" y="1516"/>
                  </a:cubicBezTo>
                  <a:cubicBezTo>
                    <a:pt x="2444" y="1514"/>
                    <a:pt x="2436" y="1515"/>
                    <a:pt x="2427" y="1512"/>
                  </a:cubicBezTo>
                  <a:cubicBezTo>
                    <a:pt x="2408" y="1516"/>
                    <a:pt x="2387" y="1514"/>
                    <a:pt x="2367" y="1516"/>
                  </a:cubicBezTo>
                  <a:cubicBezTo>
                    <a:pt x="2361" y="1511"/>
                    <a:pt x="2358" y="1522"/>
                    <a:pt x="2352" y="1514"/>
                  </a:cubicBezTo>
                  <a:cubicBezTo>
                    <a:pt x="2348" y="1521"/>
                    <a:pt x="2342" y="1516"/>
                    <a:pt x="2337" y="1517"/>
                  </a:cubicBezTo>
                  <a:cubicBezTo>
                    <a:pt x="2326" y="1516"/>
                    <a:pt x="2317" y="1520"/>
                    <a:pt x="2306" y="1517"/>
                  </a:cubicBezTo>
                  <a:cubicBezTo>
                    <a:pt x="2303" y="1521"/>
                    <a:pt x="2299" y="1520"/>
                    <a:pt x="2295" y="1521"/>
                  </a:cubicBezTo>
                  <a:cubicBezTo>
                    <a:pt x="2291" y="1518"/>
                    <a:pt x="2288" y="1526"/>
                    <a:pt x="2283" y="1523"/>
                  </a:cubicBezTo>
                  <a:cubicBezTo>
                    <a:pt x="2281" y="1529"/>
                    <a:pt x="2275" y="1520"/>
                    <a:pt x="2273" y="1527"/>
                  </a:cubicBezTo>
                  <a:cubicBezTo>
                    <a:pt x="2268" y="1522"/>
                    <a:pt x="2265" y="1529"/>
                    <a:pt x="2260" y="1526"/>
                  </a:cubicBezTo>
                  <a:cubicBezTo>
                    <a:pt x="2253" y="1529"/>
                    <a:pt x="2244" y="1525"/>
                    <a:pt x="2237" y="1529"/>
                  </a:cubicBezTo>
                  <a:cubicBezTo>
                    <a:pt x="2228" y="1524"/>
                    <a:pt x="2223" y="1535"/>
                    <a:pt x="2214" y="1529"/>
                  </a:cubicBezTo>
                  <a:cubicBezTo>
                    <a:pt x="2207" y="1533"/>
                    <a:pt x="2198" y="1529"/>
                    <a:pt x="2191" y="1533"/>
                  </a:cubicBezTo>
                  <a:cubicBezTo>
                    <a:pt x="2186" y="1527"/>
                    <a:pt x="2184" y="1535"/>
                    <a:pt x="2179" y="1530"/>
                  </a:cubicBezTo>
                  <a:cubicBezTo>
                    <a:pt x="2176" y="1537"/>
                    <a:pt x="2171" y="1529"/>
                    <a:pt x="2167" y="1533"/>
                  </a:cubicBezTo>
                  <a:cubicBezTo>
                    <a:pt x="2159" y="1533"/>
                    <a:pt x="2151" y="1531"/>
                    <a:pt x="2144" y="1533"/>
                  </a:cubicBezTo>
                  <a:cubicBezTo>
                    <a:pt x="2140" y="1531"/>
                    <a:pt x="2136" y="1533"/>
                    <a:pt x="2133" y="1533"/>
                  </a:cubicBezTo>
                  <a:cubicBezTo>
                    <a:pt x="2129" y="1533"/>
                    <a:pt x="2124" y="1531"/>
                    <a:pt x="2120" y="1533"/>
                  </a:cubicBezTo>
                  <a:cubicBezTo>
                    <a:pt x="2122" y="1534"/>
                    <a:pt x="2121" y="1537"/>
                    <a:pt x="2124" y="1535"/>
                  </a:cubicBezTo>
                  <a:cubicBezTo>
                    <a:pt x="2125" y="1533"/>
                    <a:pt x="2128" y="1535"/>
                    <a:pt x="2130" y="1534"/>
                  </a:cubicBezTo>
                  <a:cubicBezTo>
                    <a:pt x="2135" y="1540"/>
                    <a:pt x="2138" y="1533"/>
                    <a:pt x="2143" y="1537"/>
                  </a:cubicBezTo>
                  <a:cubicBezTo>
                    <a:pt x="2146" y="1533"/>
                    <a:pt x="2152" y="1539"/>
                    <a:pt x="2156" y="1538"/>
                  </a:cubicBezTo>
                  <a:cubicBezTo>
                    <a:pt x="2160" y="1532"/>
                    <a:pt x="2159" y="1539"/>
                    <a:pt x="2165" y="1539"/>
                  </a:cubicBezTo>
                  <a:cubicBezTo>
                    <a:pt x="2173" y="1536"/>
                    <a:pt x="2182" y="1540"/>
                    <a:pt x="2190" y="1537"/>
                  </a:cubicBezTo>
                  <a:cubicBezTo>
                    <a:pt x="2199" y="1537"/>
                    <a:pt x="2208" y="1537"/>
                    <a:pt x="2217" y="1537"/>
                  </a:cubicBezTo>
                  <a:cubicBezTo>
                    <a:pt x="2225" y="1536"/>
                    <a:pt x="2233" y="1536"/>
                    <a:pt x="2242" y="1535"/>
                  </a:cubicBezTo>
                  <a:cubicBezTo>
                    <a:pt x="2246" y="1537"/>
                    <a:pt x="2249" y="1531"/>
                    <a:pt x="2254" y="1536"/>
                  </a:cubicBezTo>
                  <a:cubicBezTo>
                    <a:pt x="2258" y="1531"/>
                    <a:pt x="2264" y="1537"/>
                    <a:pt x="2268" y="1534"/>
                  </a:cubicBezTo>
                  <a:cubicBezTo>
                    <a:pt x="2272" y="1535"/>
                    <a:pt x="2276" y="1534"/>
                    <a:pt x="2280" y="1532"/>
                  </a:cubicBezTo>
                  <a:cubicBezTo>
                    <a:pt x="2285" y="1536"/>
                    <a:pt x="2288" y="1529"/>
                    <a:pt x="2293" y="1532"/>
                  </a:cubicBezTo>
                  <a:cubicBezTo>
                    <a:pt x="2296" y="1526"/>
                    <a:pt x="2301" y="1531"/>
                    <a:pt x="2304" y="1527"/>
                  </a:cubicBezTo>
                  <a:cubicBezTo>
                    <a:pt x="2310" y="1530"/>
                    <a:pt x="2313" y="1524"/>
                    <a:pt x="2318" y="1526"/>
                  </a:cubicBezTo>
                  <a:cubicBezTo>
                    <a:pt x="2324" y="1528"/>
                    <a:pt x="2327" y="1524"/>
                    <a:pt x="2333" y="1528"/>
                  </a:cubicBezTo>
                  <a:cubicBezTo>
                    <a:pt x="2335" y="1525"/>
                    <a:pt x="2338" y="1528"/>
                    <a:pt x="2341" y="1528"/>
                  </a:cubicBezTo>
                  <a:cubicBezTo>
                    <a:pt x="2343" y="1526"/>
                    <a:pt x="2346" y="1525"/>
                    <a:pt x="2349" y="1528"/>
                  </a:cubicBezTo>
                  <a:cubicBezTo>
                    <a:pt x="2353" y="1523"/>
                    <a:pt x="2359" y="1529"/>
                    <a:pt x="2364" y="1525"/>
                  </a:cubicBezTo>
                  <a:cubicBezTo>
                    <a:pt x="2369" y="1527"/>
                    <a:pt x="2374" y="1522"/>
                    <a:pt x="2379" y="1525"/>
                  </a:cubicBezTo>
                  <a:cubicBezTo>
                    <a:pt x="2385" y="1527"/>
                    <a:pt x="2389" y="1520"/>
                    <a:pt x="2395" y="1525"/>
                  </a:cubicBezTo>
                  <a:cubicBezTo>
                    <a:pt x="2400" y="1524"/>
                    <a:pt x="2405" y="1520"/>
                    <a:pt x="2411" y="1525"/>
                  </a:cubicBezTo>
                  <a:cubicBezTo>
                    <a:pt x="2415" y="1519"/>
                    <a:pt x="2422" y="1529"/>
                    <a:pt x="2426" y="1521"/>
                  </a:cubicBezTo>
                  <a:cubicBezTo>
                    <a:pt x="2432" y="1526"/>
                    <a:pt x="2436" y="1520"/>
                    <a:pt x="2442" y="1525"/>
                  </a:cubicBezTo>
                  <a:cubicBezTo>
                    <a:pt x="2452" y="1522"/>
                    <a:pt x="2464" y="1526"/>
                    <a:pt x="2474" y="1524"/>
                  </a:cubicBezTo>
                  <a:cubicBezTo>
                    <a:pt x="2479" y="1523"/>
                    <a:pt x="2484" y="1524"/>
                    <a:pt x="2489" y="1524"/>
                  </a:cubicBezTo>
                  <a:cubicBezTo>
                    <a:pt x="2492" y="1526"/>
                    <a:pt x="2494" y="1521"/>
                    <a:pt x="2497" y="1524"/>
                  </a:cubicBezTo>
                  <a:cubicBezTo>
                    <a:pt x="2499" y="1521"/>
                    <a:pt x="2503" y="1527"/>
                    <a:pt x="2505" y="1524"/>
                  </a:cubicBezTo>
                  <a:cubicBezTo>
                    <a:pt x="2510" y="1525"/>
                    <a:pt x="2516" y="1524"/>
                    <a:pt x="2521" y="1524"/>
                  </a:cubicBezTo>
                  <a:cubicBezTo>
                    <a:pt x="2523" y="1521"/>
                    <a:pt x="2527" y="1527"/>
                    <a:pt x="2529" y="1524"/>
                  </a:cubicBezTo>
                  <a:cubicBezTo>
                    <a:pt x="2532" y="1526"/>
                    <a:pt x="2534" y="1524"/>
                    <a:pt x="2537" y="1527"/>
                  </a:cubicBezTo>
                  <a:cubicBezTo>
                    <a:pt x="2547" y="1526"/>
                    <a:pt x="2559" y="1534"/>
                    <a:pt x="2570" y="1533"/>
                  </a:cubicBezTo>
                  <a:cubicBezTo>
                    <a:pt x="2575" y="1539"/>
                    <a:pt x="2579" y="1535"/>
                    <a:pt x="2584" y="1540"/>
                  </a:cubicBezTo>
                  <a:cubicBezTo>
                    <a:pt x="2589" y="1543"/>
                    <a:pt x="2593" y="1545"/>
                    <a:pt x="2597" y="1544"/>
                  </a:cubicBezTo>
                  <a:cubicBezTo>
                    <a:pt x="2608" y="1551"/>
                    <a:pt x="2617" y="1556"/>
                    <a:pt x="2627" y="1558"/>
                  </a:cubicBezTo>
                  <a:cubicBezTo>
                    <a:pt x="2630" y="1564"/>
                    <a:pt x="2635" y="1567"/>
                    <a:pt x="2641" y="1568"/>
                  </a:cubicBezTo>
                  <a:cubicBezTo>
                    <a:pt x="2644" y="1570"/>
                    <a:pt x="2647" y="1572"/>
                    <a:pt x="2650" y="1574"/>
                  </a:cubicBezTo>
                  <a:cubicBezTo>
                    <a:pt x="2654" y="1575"/>
                    <a:pt x="2658" y="1582"/>
                    <a:pt x="2661" y="1578"/>
                  </a:cubicBezTo>
                  <a:cubicBezTo>
                    <a:pt x="2667" y="1585"/>
                    <a:pt x="2668" y="1583"/>
                    <a:pt x="2677" y="1589"/>
                  </a:cubicBezTo>
                  <a:cubicBezTo>
                    <a:pt x="2683" y="1595"/>
                    <a:pt x="2693" y="1592"/>
                    <a:pt x="2690" y="1601"/>
                  </a:cubicBezTo>
                  <a:cubicBezTo>
                    <a:pt x="2679" y="1592"/>
                    <a:pt x="2668" y="1591"/>
                    <a:pt x="2658" y="1587"/>
                  </a:cubicBezTo>
                  <a:cubicBezTo>
                    <a:pt x="2646" y="1582"/>
                    <a:pt x="2636" y="1585"/>
                    <a:pt x="2624" y="1578"/>
                  </a:cubicBezTo>
                  <a:cubicBezTo>
                    <a:pt x="2619" y="1578"/>
                    <a:pt x="2613" y="1575"/>
                    <a:pt x="2608" y="1575"/>
                  </a:cubicBezTo>
                  <a:cubicBezTo>
                    <a:pt x="2602" y="1571"/>
                    <a:pt x="2598" y="1576"/>
                    <a:pt x="2592" y="1572"/>
                  </a:cubicBezTo>
                  <a:cubicBezTo>
                    <a:pt x="2581" y="1573"/>
                    <a:pt x="2571" y="1573"/>
                    <a:pt x="2560" y="1572"/>
                  </a:cubicBezTo>
                  <a:cubicBezTo>
                    <a:pt x="2540" y="1572"/>
                    <a:pt x="2518" y="1565"/>
                    <a:pt x="2497" y="1564"/>
                  </a:cubicBezTo>
                  <a:cubicBezTo>
                    <a:pt x="2493" y="1566"/>
                    <a:pt x="2486" y="1559"/>
                    <a:pt x="2482" y="1564"/>
                  </a:cubicBezTo>
                  <a:cubicBezTo>
                    <a:pt x="2476" y="1561"/>
                    <a:pt x="2471" y="1562"/>
                    <a:pt x="2465" y="1561"/>
                  </a:cubicBezTo>
                  <a:cubicBezTo>
                    <a:pt x="2462" y="1558"/>
                    <a:pt x="2460" y="1561"/>
                    <a:pt x="2457" y="1561"/>
                  </a:cubicBezTo>
                  <a:cubicBezTo>
                    <a:pt x="2454" y="1559"/>
                    <a:pt x="2452" y="1559"/>
                    <a:pt x="2450" y="1561"/>
                  </a:cubicBezTo>
                  <a:cubicBezTo>
                    <a:pt x="2443" y="1557"/>
                    <a:pt x="2439" y="1560"/>
                    <a:pt x="2434" y="1561"/>
                  </a:cubicBezTo>
                  <a:cubicBezTo>
                    <a:pt x="2426" y="1560"/>
                    <a:pt x="2419" y="1558"/>
                    <a:pt x="2411" y="1559"/>
                  </a:cubicBezTo>
                  <a:cubicBezTo>
                    <a:pt x="2407" y="1554"/>
                    <a:pt x="2405" y="1561"/>
                    <a:pt x="2401" y="1560"/>
                  </a:cubicBezTo>
                  <a:cubicBezTo>
                    <a:pt x="2396" y="1556"/>
                    <a:pt x="2392" y="1560"/>
                    <a:pt x="2387" y="1556"/>
                  </a:cubicBezTo>
                  <a:cubicBezTo>
                    <a:pt x="2381" y="1560"/>
                    <a:pt x="2372" y="1555"/>
                    <a:pt x="2366" y="1557"/>
                  </a:cubicBezTo>
                  <a:cubicBezTo>
                    <a:pt x="2363" y="1561"/>
                    <a:pt x="2358" y="1554"/>
                    <a:pt x="2355" y="1558"/>
                  </a:cubicBezTo>
                  <a:cubicBezTo>
                    <a:pt x="2351" y="1559"/>
                    <a:pt x="2346" y="1555"/>
                    <a:pt x="2343" y="1560"/>
                  </a:cubicBezTo>
                  <a:cubicBezTo>
                    <a:pt x="2338" y="1555"/>
                    <a:pt x="2335" y="1559"/>
                    <a:pt x="2332" y="1561"/>
                  </a:cubicBezTo>
                  <a:cubicBezTo>
                    <a:pt x="2328" y="1563"/>
                    <a:pt x="2323" y="1555"/>
                    <a:pt x="2321" y="1561"/>
                  </a:cubicBezTo>
                  <a:cubicBezTo>
                    <a:pt x="2316" y="1558"/>
                    <a:pt x="2313" y="1560"/>
                    <a:pt x="2310" y="1562"/>
                  </a:cubicBezTo>
                  <a:cubicBezTo>
                    <a:pt x="2305" y="1559"/>
                    <a:pt x="2301" y="1561"/>
                    <a:pt x="2297" y="1561"/>
                  </a:cubicBezTo>
                  <a:cubicBezTo>
                    <a:pt x="2293" y="1560"/>
                    <a:pt x="2290" y="1562"/>
                    <a:pt x="2286" y="1562"/>
                  </a:cubicBezTo>
                  <a:cubicBezTo>
                    <a:pt x="2282" y="1561"/>
                    <a:pt x="2278" y="1562"/>
                    <a:pt x="2274" y="1562"/>
                  </a:cubicBezTo>
                  <a:cubicBezTo>
                    <a:pt x="2266" y="1562"/>
                    <a:pt x="2258" y="1563"/>
                    <a:pt x="2251" y="1565"/>
                  </a:cubicBezTo>
                  <a:cubicBezTo>
                    <a:pt x="2243" y="1564"/>
                    <a:pt x="2236" y="1566"/>
                    <a:pt x="2229" y="1566"/>
                  </a:cubicBezTo>
                  <a:cubicBezTo>
                    <a:pt x="2221" y="1567"/>
                    <a:pt x="2213" y="1565"/>
                    <a:pt x="2205" y="1566"/>
                  </a:cubicBezTo>
                  <a:cubicBezTo>
                    <a:pt x="2198" y="1566"/>
                    <a:pt x="2189" y="1565"/>
                    <a:pt x="2182" y="1566"/>
                  </a:cubicBezTo>
                  <a:cubicBezTo>
                    <a:pt x="2173" y="1564"/>
                    <a:pt x="2167" y="1569"/>
                    <a:pt x="2158" y="1566"/>
                  </a:cubicBezTo>
                  <a:cubicBezTo>
                    <a:pt x="2151" y="1569"/>
                    <a:pt x="2144" y="1567"/>
                    <a:pt x="2136" y="1567"/>
                  </a:cubicBezTo>
                  <a:cubicBezTo>
                    <a:pt x="2133" y="1569"/>
                    <a:pt x="2130" y="1571"/>
                    <a:pt x="2125" y="1568"/>
                  </a:cubicBezTo>
                  <a:cubicBezTo>
                    <a:pt x="2121" y="1565"/>
                    <a:pt x="2118" y="1572"/>
                    <a:pt x="2113" y="1567"/>
                  </a:cubicBezTo>
                  <a:cubicBezTo>
                    <a:pt x="2105" y="1568"/>
                    <a:pt x="2098" y="1569"/>
                    <a:pt x="2089" y="1564"/>
                  </a:cubicBezTo>
                  <a:cubicBezTo>
                    <a:pt x="2086" y="1570"/>
                    <a:pt x="2081" y="1561"/>
                    <a:pt x="2078" y="1565"/>
                  </a:cubicBezTo>
                  <a:cubicBezTo>
                    <a:pt x="2076" y="1567"/>
                    <a:pt x="2075" y="1564"/>
                    <a:pt x="2074" y="1562"/>
                  </a:cubicBezTo>
                  <a:cubicBezTo>
                    <a:pt x="2072" y="1561"/>
                    <a:pt x="2070" y="1564"/>
                    <a:pt x="2068" y="1563"/>
                  </a:cubicBezTo>
                  <a:cubicBezTo>
                    <a:pt x="2057" y="1555"/>
                    <a:pt x="2048" y="1560"/>
                    <a:pt x="2037" y="1551"/>
                  </a:cubicBezTo>
                  <a:cubicBezTo>
                    <a:pt x="2035" y="1553"/>
                    <a:pt x="2033" y="1551"/>
                    <a:pt x="2031" y="1549"/>
                  </a:cubicBezTo>
                  <a:cubicBezTo>
                    <a:pt x="2028" y="1548"/>
                    <a:pt x="2025" y="1549"/>
                    <a:pt x="2022" y="1546"/>
                  </a:cubicBezTo>
                  <a:cubicBezTo>
                    <a:pt x="2016" y="1544"/>
                    <a:pt x="2011" y="1541"/>
                    <a:pt x="2006" y="1543"/>
                  </a:cubicBezTo>
                  <a:cubicBezTo>
                    <a:pt x="2019" y="1549"/>
                    <a:pt x="2032" y="1553"/>
                    <a:pt x="2045" y="1559"/>
                  </a:cubicBezTo>
                  <a:cubicBezTo>
                    <a:pt x="2048" y="1561"/>
                    <a:pt x="2051" y="1562"/>
                    <a:pt x="2053" y="1562"/>
                  </a:cubicBezTo>
                  <a:cubicBezTo>
                    <a:pt x="2056" y="1560"/>
                    <a:pt x="2061" y="1566"/>
                    <a:pt x="2063" y="1563"/>
                  </a:cubicBezTo>
                  <a:cubicBezTo>
                    <a:pt x="2068" y="1563"/>
                    <a:pt x="2066" y="1572"/>
                    <a:pt x="2070" y="1568"/>
                  </a:cubicBezTo>
                  <a:cubicBezTo>
                    <a:pt x="2074" y="1563"/>
                    <a:pt x="2077" y="1571"/>
                    <a:pt x="2078" y="1573"/>
                  </a:cubicBezTo>
                  <a:cubicBezTo>
                    <a:pt x="2081" y="1570"/>
                    <a:pt x="2085" y="1572"/>
                    <a:pt x="2089" y="1572"/>
                  </a:cubicBezTo>
                  <a:cubicBezTo>
                    <a:pt x="2092" y="1572"/>
                    <a:pt x="2098" y="1570"/>
                    <a:pt x="2102" y="1576"/>
                  </a:cubicBezTo>
                  <a:cubicBezTo>
                    <a:pt x="2110" y="1572"/>
                    <a:pt x="2119" y="1577"/>
                    <a:pt x="2127" y="1577"/>
                  </a:cubicBezTo>
                  <a:cubicBezTo>
                    <a:pt x="2136" y="1579"/>
                    <a:pt x="2144" y="1578"/>
                    <a:pt x="2154" y="1584"/>
                  </a:cubicBezTo>
                  <a:cubicBezTo>
                    <a:pt x="2162" y="1582"/>
                    <a:pt x="2171" y="1587"/>
                    <a:pt x="2179" y="1585"/>
                  </a:cubicBezTo>
                  <a:cubicBezTo>
                    <a:pt x="2183" y="1585"/>
                    <a:pt x="2188" y="1588"/>
                    <a:pt x="2192" y="1586"/>
                  </a:cubicBezTo>
                  <a:cubicBezTo>
                    <a:pt x="2196" y="1585"/>
                    <a:pt x="2201" y="1591"/>
                    <a:pt x="2205" y="1586"/>
                  </a:cubicBezTo>
                  <a:cubicBezTo>
                    <a:pt x="2207" y="1588"/>
                    <a:pt x="2208" y="1584"/>
                    <a:pt x="2211" y="1585"/>
                  </a:cubicBezTo>
                  <a:cubicBezTo>
                    <a:pt x="2213" y="1586"/>
                    <a:pt x="2216" y="1589"/>
                    <a:pt x="2217" y="1587"/>
                  </a:cubicBezTo>
                  <a:cubicBezTo>
                    <a:pt x="2222" y="1588"/>
                    <a:pt x="2226" y="1587"/>
                    <a:pt x="2230" y="1588"/>
                  </a:cubicBezTo>
                  <a:cubicBezTo>
                    <a:pt x="2233" y="1583"/>
                    <a:pt x="2239" y="1590"/>
                    <a:pt x="2242" y="1585"/>
                  </a:cubicBezTo>
                  <a:cubicBezTo>
                    <a:pt x="2245" y="1588"/>
                    <a:pt x="2247" y="1587"/>
                    <a:pt x="2249" y="1587"/>
                  </a:cubicBezTo>
                  <a:cubicBezTo>
                    <a:pt x="2250" y="1587"/>
                    <a:pt x="2253" y="1586"/>
                    <a:pt x="2255" y="1586"/>
                  </a:cubicBezTo>
                  <a:cubicBezTo>
                    <a:pt x="2263" y="1586"/>
                    <a:pt x="2272" y="1586"/>
                    <a:pt x="2280" y="1587"/>
                  </a:cubicBezTo>
                  <a:cubicBezTo>
                    <a:pt x="2284" y="1586"/>
                    <a:pt x="2289" y="1589"/>
                    <a:pt x="2293" y="1587"/>
                  </a:cubicBezTo>
                  <a:cubicBezTo>
                    <a:pt x="2298" y="1590"/>
                    <a:pt x="2301" y="1583"/>
                    <a:pt x="2306" y="1588"/>
                  </a:cubicBezTo>
                  <a:cubicBezTo>
                    <a:pt x="2313" y="1585"/>
                    <a:pt x="2323" y="1589"/>
                    <a:pt x="2331" y="1589"/>
                  </a:cubicBezTo>
                  <a:cubicBezTo>
                    <a:pt x="2339" y="1588"/>
                    <a:pt x="2349" y="1593"/>
                    <a:pt x="2356" y="1590"/>
                  </a:cubicBezTo>
                  <a:cubicBezTo>
                    <a:pt x="2359" y="1593"/>
                    <a:pt x="2361" y="1592"/>
                    <a:pt x="2363" y="1592"/>
                  </a:cubicBezTo>
                  <a:cubicBezTo>
                    <a:pt x="2365" y="1592"/>
                    <a:pt x="2367" y="1591"/>
                    <a:pt x="2369" y="1591"/>
                  </a:cubicBezTo>
                  <a:cubicBezTo>
                    <a:pt x="2374" y="1595"/>
                    <a:pt x="2377" y="1591"/>
                    <a:pt x="2382" y="1595"/>
                  </a:cubicBezTo>
                  <a:cubicBezTo>
                    <a:pt x="2386" y="1593"/>
                    <a:pt x="2391" y="1596"/>
                    <a:pt x="2395" y="1595"/>
                  </a:cubicBezTo>
                  <a:cubicBezTo>
                    <a:pt x="2399" y="1594"/>
                    <a:pt x="2405" y="1600"/>
                    <a:pt x="2408" y="1596"/>
                  </a:cubicBezTo>
                  <a:cubicBezTo>
                    <a:pt x="2413" y="1599"/>
                    <a:pt x="2416" y="1597"/>
                    <a:pt x="2421" y="1596"/>
                  </a:cubicBezTo>
                  <a:cubicBezTo>
                    <a:pt x="2425" y="1595"/>
                    <a:pt x="2430" y="1602"/>
                    <a:pt x="2433" y="1597"/>
                  </a:cubicBezTo>
                  <a:cubicBezTo>
                    <a:pt x="2442" y="1597"/>
                    <a:pt x="2451" y="1602"/>
                    <a:pt x="2459" y="1598"/>
                  </a:cubicBezTo>
                  <a:cubicBezTo>
                    <a:pt x="2461" y="1600"/>
                    <a:pt x="2463" y="1600"/>
                    <a:pt x="2465" y="1600"/>
                  </a:cubicBezTo>
                  <a:cubicBezTo>
                    <a:pt x="2467" y="1601"/>
                    <a:pt x="2466" y="1605"/>
                    <a:pt x="2469" y="1602"/>
                  </a:cubicBezTo>
                  <a:cubicBezTo>
                    <a:pt x="2471" y="1601"/>
                    <a:pt x="2473" y="1601"/>
                    <a:pt x="2475" y="1601"/>
                  </a:cubicBezTo>
                  <a:cubicBezTo>
                    <a:pt x="2477" y="1603"/>
                    <a:pt x="2480" y="1601"/>
                    <a:pt x="2479" y="1604"/>
                  </a:cubicBezTo>
                  <a:cubicBezTo>
                    <a:pt x="2469" y="1609"/>
                    <a:pt x="2457" y="1601"/>
                    <a:pt x="2448" y="1607"/>
                  </a:cubicBezTo>
                  <a:cubicBezTo>
                    <a:pt x="2445" y="1606"/>
                    <a:pt x="2443" y="1607"/>
                    <a:pt x="2439" y="1604"/>
                  </a:cubicBezTo>
                  <a:cubicBezTo>
                    <a:pt x="2437" y="1607"/>
                    <a:pt x="2435" y="1607"/>
                    <a:pt x="2432" y="1607"/>
                  </a:cubicBezTo>
                  <a:cubicBezTo>
                    <a:pt x="2426" y="1605"/>
                    <a:pt x="2422" y="1607"/>
                    <a:pt x="2416" y="1607"/>
                  </a:cubicBezTo>
                  <a:cubicBezTo>
                    <a:pt x="2395" y="1607"/>
                    <a:pt x="2374" y="1608"/>
                    <a:pt x="2352" y="1609"/>
                  </a:cubicBezTo>
                  <a:cubicBezTo>
                    <a:pt x="2331" y="1611"/>
                    <a:pt x="2310" y="1615"/>
                    <a:pt x="2289" y="1614"/>
                  </a:cubicBezTo>
                  <a:cubicBezTo>
                    <a:pt x="2279" y="1615"/>
                    <a:pt x="2268" y="1616"/>
                    <a:pt x="2258" y="1617"/>
                  </a:cubicBezTo>
                  <a:cubicBezTo>
                    <a:pt x="2254" y="1621"/>
                    <a:pt x="2247" y="1616"/>
                    <a:pt x="2243" y="1620"/>
                  </a:cubicBezTo>
                  <a:cubicBezTo>
                    <a:pt x="2240" y="1617"/>
                    <a:pt x="2237" y="1618"/>
                    <a:pt x="2235" y="1620"/>
                  </a:cubicBezTo>
                  <a:cubicBezTo>
                    <a:pt x="2231" y="1614"/>
                    <a:pt x="2229" y="1620"/>
                    <a:pt x="2225" y="1618"/>
                  </a:cubicBezTo>
                  <a:cubicBezTo>
                    <a:pt x="2203" y="1616"/>
                    <a:pt x="2183" y="1620"/>
                    <a:pt x="2161" y="1620"/>
                  </a:cubicBezTo>
                  <a:cubicBezTo>
                    <a:pt x="2151" y="1623"/>
                    <a:pt x="2140" y="1619"/>
                    <a:pt x="2130" y="1623"/>
                  </a:cubicBezTo>
                  <a:cubicBezTo>
                    <a:pt x="2125" y="1621"/>
                    <a:pt x="2119" y="1621"/>
                    <a:pt x="2115" y="1623"/>
                  </a:cubicBezTo>
                  <a:cubicBezTo>
                    <a:pt x="2112" y="1621"/>
                    <a:pt x="2109" y="1622"/>
                    <a:pt x="2107" y="1623"/>
                  </a:cubicBezTo>
                  <a:cubicBezTo>
                    <a:pt x="2103" y="1621"/>
                    <a:pt x="2100" y="1620"/>
                    <a:pt x="2097" y="1622"/>
                  </a:cubicBezTo>
                  <a:cubicBezTo>
                    <a:pt x="2075" y="1621"/>
                    <a:pt x="2053" y="1619"/>
                    <a:pt x="2032" y="1618"/>
                  </a:cubicBezTo>
                  <a:cubicBezTo>
                    <a:pt x="2030" y="1621"/>
                    <a:pt x="2026" y="1616"/>
                    <a:pt x="2024" y="1618"/>
                  </a:cubicBezTo>
                  <a:cubicBezTo>
                    <a:pt x="2021" y="1615"/>
                    <a:pt x="2019" y="1617"/>
                    <a:pt x="2015" y="1615"/>
                  </a:cubicBezTo>
                  <a:cubicBezTo>
                    <a:pt x="2010" y="1616"/>
                    <a:pt x="2005" y="1614"/>
                    <a:pt x="2000" y="1615"/>
                  </a:cubicBezTo>
                  <a:cubicBezTo>
                    <a:pt x="1994" y="1611"/>
                    <a:pt x="1990" y="1617"/>
                    <a:pt x="1983" y="1612"/>
                  </a:cubicBezTo>
                  <a:cubicBezTo>
                    <a:pt x="1977" y="1611"/>
                    <a:pt x="1971" y="1609"/>
                    <a:pt x="1966" y="1611"/>
                  </a:cubicBezTo>
                  <a:cubicBezTo>
                    <a:pt x="1972" y="1614"/>
                    <a:pt x="1977" y="1612"/>
                    <a:pt x="1983" y="1617"/>
                  </a:cubicBezTo>
                  <a:cubicBezTo>
                    <a:pt x="1985" y="1614"/>
                    <a:pt x="1988" y="1619"/>
                    <a:pt x="1991" y="1617"/>
                  </a:cubicBezTo>
                  <a:cubicBezTo>
                    <a:pt x="1993" y="1618"/>
                    <a:pt x="1996" y="1616"/>
                    <a:pt x="1999" y="1620"/>
                  </a:cubicBezTo>
                  <a:cubicBezTo>
                    <a:pt x="2009" y="1618"/>
                    <a:pt x="2021" y="1623"/>
                    <a:pt x="2031" y="1623"/>
                  </a:cubicBezTo>
                  <a:cubicBezTo>
                    <a:pt x="2042" y="1624"/>
                    <a:pt x="2053" y="1625"/>
                    <a:pt x="2063" y="1626"/>
                  </a:cubicBezTo>
                  <a:cubicBezTo>
                    <a:pt x="2074" y="1625"/>
                    <a:pt x="2086" y="1628"/>
                    <a:pt x="2096" y="1627"/>
                  </a:cubicBezTo>
                  <a:cubicBezTo>
                    <a:pt x="2107" y="1627"/>
                    <a:pt x="2118" y="1630"/>
                    <a:pt x="2128" y="1627"/>
                  </a:cubicBezTo>
                  <a:cubicBezTo>
                    <a:pt x="2134" y="1631"/>
                    <a:pt x="2138" y="1625"/>
                    <a:pt x="2144" y="1627"/>
                  </a:cubicBezTo>
                  <a:cubicBezTo>
                    <a:pt x="2149" y="1626"/>
                    <a:pt x="2154" y="1628"/>
                    <a:pt x="2159" y="1627"/>
                  </a:cubicBezTo>
                  <a:cubicBezTo>
                    <a:pt x="2170" y="1628"/>
                    <a:pt x="2180" y="1625"/>
                    <a:pt x="2191" y="1627"/>
                  </a:cubicBezTo>
                  <a:cubicBezTo>
                    <a:pt x="2193" y="1623"/>
                    <a:pt x="2196" y="1627"/>
                    <a:pt x="2199" y="1627"/>
                  </a:cubicBezTo>
                  <a:cubicBezTo>
                    <a:pt x="2200" y="1627"/>
                    <a:pt x="2200" y="1624"/>
                    <a:pt x="2201" y="1623"/>
                  </a:cubicBezTo>
                  <a:cubicBezTo>
                    <a:pt x="2202" y="1623"/>
                    <a:pt x="2205" y="1626"/>
                    <a:pt x="2206" y="1624"/>
                  </a:cubicBezTo>
                  <a:cubicBezTo>
                    <a:pt x="2212" y="1625"/>
                    <a:pt x="2218" y="1627"/>
                    <a:pt x="2223" y="1625"/>
                  </a:cubicBezTo>
                  <a:cubicBezTo>
                    <a:pt x="2245" y="1629"/>
                    <a:pt x="2265" y="1624"/>
                    <a:pt x="2286" y="1622"/>
                  </a:cubicBezTo>
                  <a:cubicBezTo>
                    <a:pt x="2291" y="1620"/>
                    <a:pt x="2296" y="1623"/>
                    <a:pt x="2301" y="1622"/>
                  </a:cubicBezTo>
                  <a:cubicBezTo>
                    <a:pt x="2307" y="1624"/>
                    <a:pt x="2311" y="1617"/>
                    <a:pt x="2317" y="1622"/>
                  </a:cubicBezTo>
                  <a:cubicBezTo>
                    <a:pt x="2319" y="1620"/>
                    <a:pt x="2322" y="1620"/>
                    <a:pt x="2325" y="1622"/>
                  </a:cubicBezTo>
                  <a:cubicBezTo>
                    <a:pt x="2327" y="1620"/>
                    <a:pt x="2330" y="1619"/>
                    <a:pt x="2332" y="1619"/>
                  </a:cubicBezTo>
                  <a:cubicBezTo>
                    <a:pt x="2338" y="1618"/>
                    <a:pt x="2344" y="1620"/>
                    <a:pt x="2349" y="1617"/>
                  </a:cubicBezTo>
                  <a:cubicBezTo>
                    <a:pt x="2359" y="1615"/>
                    <a:pt x="2370" y="1617"/>
                    <a:pt x="2380" y="1614"/>
                  </a:cubicBezTo>
                  <a:cubicBezTo>
                    <a:pt x="2391" y="1615"/>
                    <a:pt x="2402" y="1616"/>
                    <a:pt x="2413" y="1615"/>
                  </a:cubicBezTo>
                  <a:cubicBezTo>
                    <a:pt x="2418" y="1614"/>
                    <a:pt x="2424" y="1617"/>
                    <a:pt x="2428" y="1612"/>
                  </a:cubicBezTo>
                  <a:cubicBezTo>
                    <a:pt x="2434" y="1615"/>
                    <a:pt x="2439" y="1615"/>
                    <a:pt x="2444" y="1612"/>
                  </a:cubicBezTo>
                  <a:cubicBezTo>
                    <a:pt x="2456" y="1615"/>
                    <a:pt x="2466" y="1612"/>
                    <a:pt x="2477" y="1610"/>
                  </a:cubicBezTo>
                  <a:cubicBezTo>
                    <a:pt x="2486" y="1613"/>
                    <a:pt x="2495" y="1611"/>
                    <a:pt x="2504" y="1613"/>
                  </a:cubicBezTo>
                  <a:cubicBezTo>
                    <a:pt x="2508" y="1612"/>
                    <a:pt x="2513" y="1615"/>
                    <a:pt x="2517" y="1613"/>
                  </a:cubicBezTo>
                  <a:cubicBezTo>
                    <a:pt x="2521" y="1613"/>
                    <a:pt x="2526" y="1612"/>
                    <a:pt x="2531" y="1612"/>
                  </a:cubicBezTo>
                  <a:cubicBezTo>
                    <a:pt x="2538" y="1616"/>
                    <a:pt x="2544" y="1614"/>
                    <a:pt x="2551" y="1618"/>
                  </a:cubicBezTo>
                  <a:cubicBezTo>
                    <a:pt x="2553" y="1616"/>
                    <a:pt x="2557" y="1617"/>
                    <a:pt x="2560" y="1619"/>
                  </a:cubicBezTo>
                  <a:cubicBezTo>
                    <a:pt x="2563" y="1616"/>
                    <a:pt x="2566" y="1617"/>
                    <a:pt x="2570" y="1620"/>
                  </a:cubicBezTo>
                  <a:cubicBezTo>
                    <a:pt x="2576" y="1617"/>
                    <a:pt x="2582" y="1619"/>
                    <a:pt x="2589" y="1619"/>
                  </a:cubicBezTo>
                  <a:cubicBezTo>
                    <a:pt x="2591" y="1616"/>
                    <a:pt x="2596" y="1622"/>
                    <a:pt x="2598" y="1618"/>
                  </a:cubicBezTo>
                  <a:cubicBezTo>
                    <a:pt x="2599" y="1618"/>
                    <a:pt x="2601" y="1620"/>
                    <a:pt x="2603" y="1618"/>
                  </a:cubicBezTo>
                  <a:cubicBezTo>
                    <a:pt x="2605" y="1620"/>
                    <a:pt x="2607" y="1617"/>
                    <a:pt x="2606" y="1621"/>
                  </a:cubicBezTo>
                  <a:cubicBezTo>
                    <a:pt x="2601" y="1624"/>
                    <a:pt x="2595" y="1620"/>
                    <a:pt x="2589" y="1622"/>
                  </a:cubicBezTo>
                  <a:cubicBezTo>
                    <a:pt x="2583" y="1621"/>
                    <a:pt x="2578" y="1625"/>
                    <a:pt x="2572" y="1624"/>
                  </a:cubicBezTo>
                  <a:cubicBezTo>
                    <a:pt x="2570" y="1626"/>
                    <a:pt x="2567" y="1624"/>
                    <a:pt x="2565" y="1624"/>
                  </a:cubicBezTo>
                  <a:cubicBezTo>
                    <a:pt x="2562" y="1628"/>
                    <a:pt x="2559" y="1629"/>
                    <a:pt x="2555" y="1626"/>
                  </a:cubicBezTo>
                  <a:cubicBezTo>
                    <a:pt x="2553" y="1628"/>
                    <a:pt x="2550" y="1627"/>
                    <a:pt x="2548" y="1629"/>
                  </a:cubicBezTo>
                  <a:cubicBezTo>
                    <a:pt x="2544" y="1626"/>
                    <a:pt x="2543" y="1633"/>
                    <a:pt x="2539" y="1631"/>
                  </a:cubicBezTo>
                  <a:cubicBezTo>
                    <a:pt x="2540" y="1629"/>
                    <a:pt x="2538" y="1627"/>
                    <a:pt x="2535" y="1625"/>
                  </a:cubicBezTo>
                  <a:cubicBezTo>
                    <a:pt x="2532" y="1624"/>
                    <a:pt x="2531" y="1626"/>
                    <a:pt x="2528" y="1624"/>
                  </a:cubicBezTo>
                  <a:cubicBezTo>
                    <a:pt x="2525" y="1626"/>
                    <a:pt x="2522" y="1626"/>
                    <a:pt x="2519" y="1625"/>
                  </a:cubicBezTo>
                  <a:cubicBezTo>
                    <a:pt x="2516" y="1623"/>
                    <a:pt x="2514" y="1631"/>
                    <a:pt x="2510" y="1627"/>
                  </a:cubicBezTo>
                  <a:cubicBezTo>
                    <a:pt x="2504" y="1627"/>
                    <a:pt x="2498" y="1628"/>
                    <a:pt x="2492" y="1631"/>
                  </a:cubicBezTo>
                  <a:cubicBezTo>
                    <a:pt x="2488" y="1626"/>
                    <a:pt x="2486" y="1632"/>
                    <a:pt x="2482" y="1630"/>
                  </a:cubicBezTo>
                  <a:cubicBezTo>
                    <a:pt x="2480" y="1634"/>
                    <a:pt x="2476" y="1628"/>
                    <a:pt x="2473" y="1632"/>
                  </a:cubicBezTo>
                  <a:cubicBezTo>
                    <a:pt x="2467" y="1631"/>
                    <a:pt x="2461" y="1631"/>
                    <a:pt x="2454" y="1629"/>
                  </a:cubicBezTo>
                  <a:cubicBezTo>
                    <a:pt x="2437" y="1636"/>
                    <a:pt x="2418" y="1631"/>
                    <a:pt x="2401" y="1638"/>
                  </a:cubicBezTo>
                  <a:cubicBezTo>
                    <a:pt x="2395" y="1633"/>
                    <a:pt x="2393" y="1644"/>
                    <a:pt x="2388" y="1638"/>
                  </a:cubicBezTo>
                  <a:cubicBezTo>
                    <a:pt x="2384" y="1641"/>
                    <a:pt x="2379" y="1638"/>
                    <a:pt x="2375" y="1642"/>
                  </a:cubicBezTo>
                  <a:cubicBezTo>
                    <a:pt x="2369" y="1638"/>
                    <a:pt x="2365" y="1641"/>
                    <a:pt x="2360" y="1640"/>
                  </a:cubicBezTo>
                  <a:cubicBezTo>
                    <a:pt x="2356" y="1642"/>
                    <a:pt x="2351" y="1639"/>
                    <a:pt x="2346" y="1641"/>
                  </a:cubicBezTo>
                  <a:cubicBezTo>
                    <a:pt x="2328" y="1641"/>
                    <a:pt x="2310" y="1644"/>
                    <a:pt x="2292" y="1644"/>
                  </a:cubicBezTo>
                  <a:cubicBezTo>
                    <a:pt x="2288" y="1646"/>
                    <a:pt x="2283" y="1643"/>
                    <a:pt x="2279" y="1644"/>
                  </a:cubicBezTo>
                  <a:cubicBezTo>
                    <a:pt x="2275" y="1647"/>
                    <a:pt x="2270" y="1644"/>
                    <a:pt x="2265" y="1645"/>
                  </a:cubicBezTo>
                  <a:cubicBezTo>
                    <a:pt x="2261" y="1646"/>
                    <a:pt x="2256" y="1645"/>
                    <a:pt x="2251" y="1643"/>
                  </a:cubicBezTo>
                  <a:cubicBezTo>
                    <a:pt x="2247" y="1646"/>
                    <a:pt x="2241" y="1643"/>
                    <a:pt x="2237" y="1644"/>
                  </a:cubicBezTo>
                  <a:cubicBezTo>
                    <a:pt x="2227" y="1642"/>
                    <a:pt x="2219" y="1646"/>
                    <a:pt x="2210" y="1642"/>
                  </a:cubicBezTo>
                  <a:cubicBezTo>
                    <a:pt x="2205" y="1645"/>
                    <a:pt x="2200" y="1644"/>
                    <a:pt x="2196" y="1643"/>
                  </a:cubicBezTo>
                  <a:cubicBezTo>
                    <a:pt x="2191" y="1641"/>
                    <a:pt x="2187" y="1648"/>
                    <a:pt x="2181" y="1641"/>
                  </a:cubicBezTo>
                  <a:cubicBezTo>
                    <a:pt x="2173" y="1645"/>
                    <a:pt x="2163" y="1640"/>
                    <a:pt x="2155" y="1642"/>
                  </a:cubicBezTo>
                  <a:cubicBezTo>
                    <a:pt x="2144" y="1639"/>
                    <a:pt x="2136" y="1642"/>
                    <a:pt x="2126" y="1638"/>
                  </a:cubicBezTo>
                  <a:cubicBezTo>
                    <a:pt x="2122" y="1643"/>
                    <a:pt x="2117" y="1637"/>
                    <a:pt x="2113" y="1638"/>
                  </a:cubicBezTo>
                  <a:cubicBezTo>
                    <a:pt x="2109" y="1642"/>
                    <a:pt x="2103" y="1636"/>
                    <a:pt x="2099" y="1639"/>
                  </a:cubicBezTo>
                  <a:cubicBezTo>
                    <a:pt x="2089" y="1638"/>
                    <a:pt x="2080" y="1638"/>
                    <a:pt x="2070" y="1635"/>
                  </a:cubicBezTo>
                  <a:cubicBezTo>
                    <a:pt x="2065" y="1636"/>
                    <a:pt x="2061" y="1637"/>
                    <a:pt x="2056" y="1637"/>
                  </a:cubicBezTo>
                  <a:cubicBezTo>
                    <a:pt x="2050" y="1631"/>
                    <a:pt x="2047" y="1640"/>
                    <a:pt x="2041" y="1635"/>
                  </a:cubicBezTo>
                  <a:cubicBezTo>
                    <a:pt x="2037" y="1636"/>
                    <a:pt x="2031" y="1632"/>
                    <a:pt x="2027" y="1633"/>
                  </a:cubicBezTo>
                  <a:cubicBezTo>
                    <a:pt x="2022" y="1634"/>
                    <a:pt x="2017" y="1630"/>
                    <a:pt x="2012" y="1631"/>
                  </a:cubicBezTo>
                  <a:cubicBezTo>
                    <a:pt x="2018" y="1637"/>
                    <a:pt x="2023" y="1635"/>
                    <a:pt x="2028" y="1636"/>
                  </a:cubicBezTo>
                  <a:cubicBezTo>
                    <a:pt x="2033" y="1638"/>
                    <a:pt x="2038" y="1639"/>
                    <a:pt x="2042" y="1638"/>
                  </a:cubicBezTo>
                  <a:cubicBezTo>
                    <a:pt x="2047" y="1640"/>
                    <a:pt x="2052" y="1641"/>
                    <a:pt x="2057" y="1640"/>
                  </a:cubicBezTo>
                  <a:cubicBezTo>
                    <a:pt x="2062" y="1642"/>
                    <a:pt x="2067" y="1643"/>
                    <a:pt x="2071" y="1641"/>
                  </a:cubicBezTo>
                  <a:cubicBezTo>
                    <a:pt x="2077" y="1645"/>
                    <a:pt x="2081" y="1642"/>
                    <a:pt x="2086" y="1643"/>
                  </a:cubicBezTo>
                  <a:cubicBezTo>
                    <a:pt x="2091" y="1647"/>
                    <a:pt x="2095" y="1643"/>
                    <a:pt x="2100" y="1645"/>
                  </a:cubicBezTo>
                  <a:cubicBezTo>
                    <a:pt x="2105" y="1647"/>
                    <a:pt x="2109" y="1641"/>
                    <a:pt x="2115" y="1647"/>
                  </a:cubicBezTo>
                  <a:cubicBezTo>
                    <a:pt x="2119" y="1645"/>
                    <a:pt x="2125" y="1645"/>
                    <a:pt x="2130" y="1647"/>
                  </a:cubicBezTo>
                  <a:cubicBezTo>
                    <a:pt x="2132" y="1645"/>
                    <a:pt x="2135" y="1647"/>
                    <a:pt x="2137" y="1649"/>
                  </a:cubicBezTo>
                  <a:cubicBezTo>
                    <a:pt x="2139" y="1647"/>
                    <a:pt x="2142" y="1647"/>
                    <a:pt x="2145" y="1649"/>
                  </a:cubicBezTo>
                  <a:cubicBezTo>
                    <a:pt x="2149" y="1647"/>
                    <a:pt x="2154" y="1649"/>
                    <a:pt x="2159" y="1647"/>
                  </a:cubicBezTo>
                  <a:cubicBezTo>
                    <a:pt x="2164" y="1651"/>
                    <a:pt x="2167" y="1648"/>
                    <a:pt x="2170" y="1650"/>
                  </a:cubicBezTo>
                  <a:cubicBezTo>
                    <a:pt x="2172" y="1651"/>
                    <a:pt x="2172" y="1649"/>
                    <a:pt x="2173" y="1649"/>
                  </a:cubicBezTo>
                  <a:cubicBezTo>
                    <a:pt x="2178" y="1650"/>
                    <a:pt x="2184" y="1652"/>
                    <a:pt x="2189" y="1649"/>
                  </a:cubicBezTo>
                  <a:cubicBezTo>
                    <a:pt x="2195" y="1655"/>
                    <a:pt x="2198" y="1646"/>
                    <a:pt x="2204" y="1651"/>
                  </a:cubicBezTo>
                  <a:cubicBezTo>
                    <a:pt x="2208" y="1652"/>
                    <a:pt x="2213" y="1649"/>
                    <a:pt x="2218" y="1653"/>
                  </a:cubicBezTo>
                  <a:cubicBezTo>
                    <a:pt x="2227" y="1649"/>
                    <a:pt x="2238" y="1653"/>
                    <a:pt x="2248" y="1652"/>
                  </a:cubicBezTo>
                  <a:cubicBezTo>
                    <a:pt x="2257" y="1652"/>
                    <a:pt x="2266" y="1651"/>
                    <a:pt x="2276" y="1652"/>
                  </a:cubicBezTo>
                  <a:cubicBezTo>
                    <a:pt x="2286" y="1650"/>
                    <a:pt x="2296" y="1652"/>
                    <a:pt x="2306" y="1651"/>
                  </a:cubicBezTo>
                  <a:cubicBezTo>
                    <a:pt x="2315" y="1649"/>
                    <a:pt x="2324" y="1649"/>
                    <a:pt x="2334" y="1649"/>
                  </a:cubicBezTo>
                  <a:cubicBezTo>
                    <a:pt x="2344" y="1649"/>
                    <a:pt x="2354" y="1649"/>
                    <a:pt x="2363" y="1647"/>
                  </a:cubicBezTo>
                  <a:cubicBezTo>
                    <a:pt x="2369" y="1651"/>
                    <a:pt x="2373" y="1648"/>
                    <a:pt x="2377" y="1646"/>
                  </a:cubicBezTo>
                  <a:cubicBezTo>
                    <a:pt x="2382" y="1650"/>
                    <a:pt x="2387" y="1646"/>
                    <a:pt x="2391" y="1645"/>
                  </a:cubicBezTo>
                  <a:cubicBezTo>
                    <a:pt x="2397" y="1650"/>
                    <a:pt x="2400" y="1643"/>
                    <a:pt x="2405" y="1644"/>
                  </a:cubicBezTo>
                  <a:cubicBezTo>
                    <a:pt x="2410" y="1644"/>
                    <a:pt x="2415" y="1643"/>
                    <a:pt x="2421" y="1644"/>
                  </a:cubicBezTo>
                  <a:cubicBezTo>
                    <a:pt x="2429" y="1639"/>
                    <a:pt x="2439" y="1644"/>
                    <a:pt x="2448" y="1638"/>
                  </a:cubicBezTo>
                  <a:cubicBezTo>
                    <a:pt x="2459" y="1643"/>
                    <a:pt x="2467" y="1634"/>
                    <a:pt x="2478" y="1640"/>
                  </a:cubicBezTo>
                  <a:cubicBezTo>
                    <a:pt x="2470" y="1641"/>
                    <a:pt x="2463" y="1644"/>
                    <a:pt x="2456" y="1646"/>
                  </a:cubicBezTo>
                  <a:cubicBezTo>
                    <a:pt x="2448" y="1647"/>
                    <a:pt x="2440" y="1647"/>
                    <a:pt x="2433" y="1649"/>
                  </a:cubicBezTo>
                  <a:cubicBezTo>
                    <a:pt x="2425" y="1649"/>
                    <a:pt x="2417" y="1651"/>
                    <a:pt x="2410" y="1652"/>
                  </a:cubicBezTo>
                  <a:cubicBezTo>
                    <a:pt x="2407" y="1657"/>
                    <a:pt x="2402" y="1649"/>
                    <a:pt x="2399" y="1656"/>
                  </a:cubicBezTo>
                  <a:cubicBezTo>
                    <a:pt x="2396" y="1657"/>
                    <a:pt x="2390" y="1653"/>
                    <a:pt x="2387" y="1658"/>
                  </a:cubicBezTo>
                  <a:cubicBezTo>
                    <a:pt x="2383" y="1656"/>
                    <a:pt x="2381" y="1661"/>
                    <a:pt x="2376" y="1659"/>
                  </a:cubicBezTo>
                  <a:cubicBezTo>
                    <a:pt x="2373" y="1663"/>
                    <a:pt x="2368" y="1659"/>
                    <a:pt x="2364" y="1661"/>
                  </a:cubicBezTo>
                  <a:cubicBezTo>
                    <a:pt x="2361" y="1665"/>
                    <a:pt x="2357" y="1662"/>
                    <a:pt x="2353" y="1662"/>
                  </a:cubicBezTo>
                  <a:cubicBezTo>
                    <a:pt x="2349" y="1660"/>
                    <a:pt x="2346" y="1666"/>
                    <a:pt x="2341" y="1661"/>
                  </a:cubicBezTo>
                  <a:cubicBezTo>
                    <a:pt x="2334" y="1665"/>
                    <a:pt x="2325" y="1662"/>
                    <a:pt x="2318" y="1664"/>
                  </a:cubicBezTo>
                  <a:cubicBezTo>
                    <a:pt x="2314" y="1664"/>
                    <a:pt x="2311" y="1667"/>
                    <a:pt x="2307" y="1665"/>
                  </a:cubicBezTo>
                  <a:cubicBezTo>
                    <a:pt x="2303" y="1667"/>
                    <a:pt x="2299" y="1668"/>
                    <a:pt x="2295" y="1667"/>
                  </a:cubicBezTo>
                  <a:cubicBezTo>
                    <a:pt x="2292" y="1666"/>
                    <a:pt x="2288" y="1667"/>
                    <a:pt x="2285" y="1666"/>
                  </a:cubicBezTo>
                  <a:cubicBezTo>
                    <a:pt x="2283" y="1672"/>
                    <a:pt x="2277" y="1663"/>
                    <a:pt x="2274" y="1667"/>
                  </a:cubicBezTo>
                  <a:cubicBezTo>
                    <a:pt x="2267" y="1667"/>
                    <a:pt x="2260" y="1667"/>
                    <a:pt x="2253" y="1668"/>
                  </a:cubicBezTo>
                  <a:cubicBezTo>
                    <a:pt x="2246" y="1667"/>
                    <a:pt x="2238" y="1666"/>
                    <a:pt x="2232" y="1667"/>
                  </a:cubicBezTo>
                  <a:cubicBezTo>
                    <a:pt x="2228" y="1668"/>
                    <a:pt x="2224" y="1667"/>
                    <a:pt x="2221" y="1668"/>
                  </a:cubicBezTo>
                  <a:cubicBezTo>
                    <a:pt x="2216" y="1663"/>
                    <a:pt x="2215" y="1672"/>
                    <a:pt x="2210" y="1669"/>
                  </a:cubicBezTo>
                  <a:cubicBezTo>
                    <a:pt x="2195" y="1665"/>
                    <a:pt x="2182" y="1670"/>
                    <a:pt x="2167" y="1666"/>
                  </a:cubicBezTo>
                  <a:cubicBezTo>
                    <a:pt x="2161" y="1669"/>
                    <a:pt x="2154" y="1667"/>
                    <a:pt x="2147" y="1669"/>
                  </a:cubicBezTo>
                  <a:cubicBezTo>
                    <a:pt x="2143" y="1667"/>
                    <a:pt x="2139" y="1664"/>
                    <a:pt x="2136" y="1669"/>
                  </a:cubicBezTo>
                  <a:cubicBezTo>
                    <a:pt x="2132" y="1666"/>
                    <a:pt x="2129" y="1668"/>
                    <a:pt x="2126" y="1670"/>
                  </a:cubicBezTo>
                  <a:cubicBezTo>
                    <a:pt x="2140" y="1674"/>
                    <a:pt x="2154" y="1674"/>
                    <a:pt x="2167" y="1674"/>
                  </a:cubicBezTo>
                  <a:cubicBezTo>
                    <a:pt x="2175" y="1676"/>
                    <a:pt x="2181" y="1672"/>
                    <a:pt x="2188" y="1675"/>
                  </a:cubicBezTo>
                  <a:cubicBezTo>
                    <a:pt x="2195" y="1673"/>
                    <a:pt x="2203" y="1677"/>
                    <a:pt x="2210" y="1673"/>
                  </a:cubicBezTo>
                  <a:cubicBezTo>
                    <a:pt x="2214" y="1678"/>
                    <a:pt x="2216" y="1672"/>
                    <a:pt x="2219" y="1675"/>
                  </a:cubicBezTo>
                  <a:cubicBezTo>
                    <a:pt x="2221" y="1675"/>
                    <a:pt x="2222" y="1675"/>
                    <a:pt x="2223" y="1672"/>
                  </a:cubicBezTo>
                  <a:cubicBezTo>
                    <a:pt x="2226" y="1673"/>
                    <a:pt x="2228" y="1676"/>
                    <a:pt x="2230" y="1674"/>
                  </a:cubicBezTo>
                  <a:cubicBezTo>
                    <a:pt x="2237" y="1674"/>
                    <a:pt x="2244" y="1675"/>
                    <a:pt x="2251" y="1675"/>
                  </a:cubicBezTo>
                  <a:cubicBezTo>
                    <a:pt x="2253" y="1672"/>
                    <a:pt x="2257" y="1673"/>
                    <a:pt x="2260" y="1676"/>
                  </a:cubicBezTo>
                  <a:cubicBezTo>
                    <a:pt x="2263" y="1669"/>
                    <a:pt x="2268" y="1677"/>
                    <a:pt x="2271" y="1675"/>
                  </a:cubicBezTo>
                  <a:cubicBezTo>
                    <a:pt x="2278" y="1673"/>
                    <a:pt x="2286" y="1677"/>
                    <a:pt x="2293" y="1674"/>
                  </a:cubicBezTo>
                  <a:cubicBezTo>
                    <a:pt x="2296" y="1677"/>
                    <a:pt x="2293" y="1681"/>
                    <a:pt x="2300" y="1684"/>
                  </a:cubicBezTo>
                  <a:cubicBezTo>
                    <a:pt x="2307" y="1679"/>
                    <a:pt x="2317" y="1684"/>
                    <a:pt x="2324" y="1682"/>
                  </a:cubicBezTo>
                  <a:cubicBezTo>
                    <a:pt x="2333" y="1681"/>
                    <a:pt x="2341" y="1679"/>
                    <a:pt x="2349" y="1680"/>
                  </a:cubicBezTo>
                  <a:cubicBezTo>
                    <a:pt x="2357" y="1678"/>
                    <a:pt x="2366" y="1682"/>
                    <a:pt x="2374" y="1678"/>
                  </a:cubicBezTo>
                  <a:cubicBezTo>
                    <a:pt x="2384" y="1681"/>
                    <a:pt x="2392" y="1677"/>
                    <a:pt x="2401" y="1681"/>
                  </a:cubicBezTo>
                  <a:cubicBezTo>
                    <a:pt x="2410" y="1676"/>
                    <a:pt x="2421" y="1678"/>
                    <a:pt x="2430" y="1673"/>
                  </a:cubicBezTo>
                  <a:cubicBezTo>
                    <a:pt x="2435" y="1674"/>
                    <a:pt x="2440" y="1673"/>
                    <a:pt x="2445" y="1673"/>
                  </a:cubicBezTo>
                  <a:cubicBezTo>
                    <a:pt x="2447" y="1671"/>
                    <a:pt x="2451" y="1675"/>
                    <a:pt x="2453" y="1670"/>
                  </a:cubicBezTo>
                  <a:cubicBezTo>
                    <a:pt x="2456" y="1672"/>
                    <a:pt x="2458" y="1669"/>
                    <a:pt x="2461" y="1670"/>
                  </a:cubicBezTo>
                  <a:cubicBezTo>
                    <a:pt x="2465" y="1667"/>
                    <a:pt x="2471" y="1669"/>
                    <a:pt x="2476" y="1667"/>
                  </a:cubicBezTo>
                  <a:cubicBezTo>
                    <a:pt x="2481" y="1666"/>
                    <a:pt x="2486" y="1668"/>
                    <a:pt x="2491" y="1664"/>
                  </a:cubicBezTo>
                  <a:cubicBezTo>
                    <a:pt x="2497" y="1669"/>
                    <a:pt x="2501" y="1662"/>
                    <a:pt x="2506" y="1664"/>
                  </a:cubicBezTo>
                  <a:cubicBezTo>
                    <a:pt x="2508" y="1661"/>
                    <a:pt x="2512" y="1666"/>
                    <a:pt x="2514" y="1664"/>
                  </a:cubicBezTo>
                  <a:cubicBezTo>
                    <a:pt x="2517" y="1665"/>
                    <a:pt x="2520" y="1664"/>
                    <a:pt x="2523" y="1667"/>
                  </a:cubicBezTo>
                  <a:cubicBezTo>
                    <a:pt x="2528" y="1660"/>
                    <a:pt x="2535" y="1667"/>
                    <a:pt x="2540" y="1660"/>
                  </a:cubicBezTo>
                  <a:cubicBezTo>
                    <a:pt x="2547" y="1662"/>
                    <a:pt x="2554" y="1661"/>
                    <a:pt x="2560" y="1658"/>
                  </a:cubicBezTo>
                  <a:cubicBezTo>
                    <a:pt x="2573" y="1658"/>
                    <a:pt x="2586" y="1656"/>
                    <a:pt x="2600" y="1658"/>
                  </a:cubicBezTo>
                  <a:cubicBezTo>
                    <a:pt x="2605" y="1654"/>
                    <a:pt x="2612" y="1658"/>
                    <a:pt x="2617" y="1651"/>
                  </a:cubicBezTo>
                  <a:cubicBezTo>
                    <a:pt x="2620" y="1652"/>
                    <a:pt x="2623" y="1651"/>
                    <a:pt x="2626" y="1650"/>
                  </a:cubicBezTo>
                  <a:cubicBezTo>
                    <a:pt x="2630" y="1651"/>
                    <a:pt x="2633" y="1649"/>
                    <a:pt x="2637" y="1649"/>
                  </a:cubicBezTo>
                  <a:cubicBezTo>
                    <a:pt x="2644" y="1653"/>
                    <a:pt x="2649" y="1649"/>
                    <a:pt x="2655" y="1653"/>
                  </a:cubicBezTo>
                  <a:cubicBezTo>
                    <a:pt x="2662" y="1652"/>
                    <a:pt x="2669" y="1652"/>
                    <a:pt x="2675" y="1651"/>
                  </a:cubicBezTo>
                  <a:cubicBezTo>
                    <a:pt x="2683" y="1654"/>
                    <a:pt x="2689" y="1651"/>
                    <a:pt x="2696" y="1654"/>
                  </a:cubicBezTo>
                  <a:cubicBezTo>
                    <a:pt x="2703" y="1654"/>
                    <a:pt x="2710" y="1654"/>
                    <a:pt x="2717" y="1655"/>
                  </a:cubicBezTo>
                  <a:cubicBezTo>
                    <a:pt x="2724" y="1652"/>
                    <a:pt x="2732" y="1655"/>
                    <a:pt x="2739" y="1654"/>
                  </a:cubicBezTo>
                  <a:cubicBezTo>
                    <a:pt x="2753" y="1657"/>
                    <a:pt x="2768" y="1658"/>
                    <a:pt x="2783" y="1662"/>
                  </a:cubicBezTo>
                  <a:cubicBezTo>
                    <a:pt x="2785" y="1659"/>
                    <a:pt x="2790" y="1665"/>
                    <a:pt x="2792" y="1660"/>
                  </a:cubicBezTo>
                  <a:cubicBezTo>
                    <a:pt x="2796" y="1661"/>
                    <a:pt x="2800" y="1664"/>
                    <a:pt x="2803" y="1663"/>
                  </a:cubicBezTo>
                  <a:cubicBezTo>
                    <a:pt x="2808" y="1666"/>
                    <a:pt x="2812" y="1669"/>
                    <a:pt x="2815" y="1665"/>
                  </a:cubicBezTo>
                  <a:cubicBezTo>
                    <a:pt x="2824" y="1667"/>
                    <a:pt x="2810" y="1673"/>
                    <a:pt x="2819" y="1675"/>
                  </a:cubicBezTo>
                  <a:cubicBezTo>
                    <a:pt x="2817" y="1678"/>
                    <a:pt x="2813" y="1673"/>
                    <a:pt x="2811" y="1675"/>
                  </a:cubicBezTo>
                  <a:cubicBezTo>
                    <a:pt x="2808" y="1677"/>
                    <a:pt x="2805" y="1676"/>
                    <a:pt x="2801" y="1674"/>
                  </a:cubicBezTo>
                  <a:cubicBezTo>
                    <a:pt x="2795" y="1674"/>
                    <a:pt x="2788" y="1674"/>
                    <a:pt x="2782" y="1672"/>
                  </a:cubicBezTo>
                  <a:cubicBezTo>
                    <a:pt x="2770" y="1672"/>
                    <a:pt x="2758" y="1673"/>
                    <a:pt x="2745" y="1671"/>
                  </a:cubicBezTo>
                  <a:cubicBezTo>
                    <a:pt x="2722" y="1673"/>
                    <a:pt x="2697" y="1672"/>
                    <a:pt x="2674" y="1676"/>
                  </a:cubicBezTo>
                  <a:cubicBezTo>
                    <a:pt x="2669" y="1680"/>
                    <a:pt x="2662" y="1675"/>
                    <a:pt x="2657" y="1678"/>
                  </a:cubicBezTo>
                  <a:cubicBezTo>
                    <a:pt x="2650" y="1676"/>
                    <a:pt x="2646" y="1683"/>
                    <a:pt x="2638" y="1679"/>
                  </a:cubicBezTo>
                  <a:cubicBezTo>
                    <a:pt x="2637" y="1682"/>
                    <a:pt x="2633" y="1681"/>
                    <a:pt x="2631" y="1682"/>
                  </a:cubicBezTo>
                  <a:cubicBezTo>
                    <a:pt x="2627" y="1679"/>
                    <a:pt x="2625" y="1685"/>
                    <a:pt x="2621" y="1680"/>
                  </a:cubicBezTo>
                  <a:cubicBezTo>
                    <a:pt x="2619" y="1686"/>
                    <a:pt x="2615" y="1682"/>
                    <a:pt x="2613" y="1685"/>
                  </a:cubicBezTo>
                  <a:cubicBezTo>
                    <a:pt x="2609" y="1679"/>
                    <a:pt x="2608" y="1690"/>
                    <a:pt x="2603" y="1684"/>
                  </a:cubicBezTo>
                  <a:cubicBezTo>
                    <a:pt x="2601" y="1687"/>
                    <a:pt x="2599" y="1688"/>
                    <a:pt x="2596" y="1687"/>
                  </a:cubicBezTo>
                  <a:cubicBezTo>
                    <a:pt x="2593" y="1688"/>
                    <a:pt x="2590" y="1688"/>
                    <a:pt x="2587" y="1689"/>
                  </a:cubicBezTo>
                  <a:cubicBezTo>
                    <a:pt x="2581" y="1692"/>
                    <a:pt x="2574" y="1688"/>
                    <a:pt x="2569" y="1693"/>
                  </a:cubicBezTo>
                  <a:cubicBezTo>
                    <a:pt x="2566" y="1691"/>
                    <a:pt x="2564" y="1695"/>
                    <a:pt x="2562" y="1696"/>
                  </a:cubicBezTo>
                  <a:cubicBezTo>
                    <a:pt x="2558" y="1695"/>
                    <a:pt x="2555" y="1695"/>
                    <a:pt x="2552" y="1697"/>
                  </a:cubicBezTo>
                  <a:cubicBezTo>
                    <a:pt x="2546" y="1697"/>
                    <a:pt x="2540" y="1699"/>
                    <a:pt x="2534" y="1701"/>
                  </a:cubicBezTo>
                  <a:cubicBezTo>
                    <a:pt x="2526" y="1696"/>
                    <a:pt x="2520" y="1705"/>
                    <a:pt x="2512" y="1699"/>
                  </a:cubicBezTo>
                  <a:cubicBezTo>
                    <a:pt x="2509" y="1701"/>
                    <a:pt x="2506" y="1705"/>
                    <a:pt x="2501" y="1700"/>
                  </a:cubicBezTo>
                  <a:cubicBezTo>
                    <a:pt x="2498" y="1708"/>
                    <a:pt x="2492" y="1698"/>
                    <a:pt x="2490" y="1705"/>
                  </a:cubicBezTo>
                  <a:cubicBezTo>
                    <a:pt x="2482" y="1706"/>
                    <a:pt x="2474" y="1704"/>
                    <a:pt x="2467" y="1708"/>
                  </a:cubicBezTo>
                  <a:cubicBezTo>
                    <a:pt x="2459" y="1707"/>
                    <a:pt x="2451" y="1707"/>
                    <a:pt x="2443" y="1708"/>
                  </a:cubicBezTo>
                  <a:cubicBezTo>
                    <a:pt x="2439" y="1709"/>
                    <a:pt x="2435" y="1706"/>
                    <a:pt x="2432" y="1709"/>
                  </a:cubicBezTo>
                  <a:cubicBezTo>
                    <a:pt x="2429" y="1710"/>
                    <a:pt x="2425" y="1709"/>
                    <a:pt x="2421" y="1710"/>
                  </a:cubicBezTo>
                  <a:cubicBezTo>
                    <a:pt x="2414" y="1713"/>
                    <a:pt x="2406" y="1710"/>
                    <a:pt x="2398" y="1713"/>
                  </a:cubicBezTo>
                  <a:cubicBezTo>
                    <a:pt x="2383" y="1714"/>
                    <a:pt x="2367" y="1714"/>
                    <a:pt x="2351" y="1713"/>
                  </a:cubicBezTo>
                  <a:cubicBezTo>
                    <a:pt x="2344" y="1713"/>
                    <a:pt x="2336" y="1712"/>
                    <a:pt x="2329" y="1714"/>
                  </a:cubicBezTo>
                  <a:cubicBezTo>
                    <a:pt x="2321" y="1710"/>
                    <a:pt x="2314" y="1713"/>
                    <a:pt x="2305" y="1711"/>
                  </a:cubicBezTo>
                  <a:cubicBezTo>
                    <a:pt x="2298" y="1712"/>
                    <a:pt x="2289" y="1708"/>
                    <a:pt x="2282" y="1711"/>
                  </a:cubicBezTo>
                  <a:cubicBezTo>
                    <a:pt x="2273" y="1709"/>
                    <a:pt x="2265" y="1708"/>
                    <a:pt x="2257" y="1708"/>
                  </a:cubicBezTo>
                  <a:cubicBezTo>
                    <a:pt x="2241" y="1703"/>
                    <a:pt x="2226" y="1705"/>
                    <a:pt x="2210" y="1700"/>
                  </a:cubicBezTo>
                  <a:cubicBezTo>
                    <a:pt x="2207" y="1702"/>
                    <a:pt x="2203" y="1699"/>
                    <a:pt x="2199" y="1698"/>
                  </a:cubicBezTo>
                  <a:cubicBezTo>
                    <a:pt x="2195" y="1700"/>
                    <a:pt x="2190" y="1698"/>
                    <a:pt x="2185" y="1694"/>
                  </a:cubicBezTo>
                  <a:cubicBezTo>
                    <a:pt x="2178" y="1697"/>
                    <a:pt x="2168" y="1688"/>
                    <a:pt x="2161" y="1691"/>
                  </a:cubicBezTo>
                  <a:cubicBezTo>
                    <a:pt x="2168" y="1697"/>
                    <a:pt x="2174" y="1698"/>
                    <a:pt x="2180" y="1698"/>
                  </a:cubicBezTo>
                  <a:cubicBezTo>
                    <a:pt x="2186" y="1699"/>
                    <a:pt x="2193" y="1705"/>
                    <a:pt x="2198" y="1702"/>
                  </a:cubicBezTo>
                  <a:cubicBezTo>
                    <a:pt x="2204" y="1705"/>
                    <a:pt x="2210" y="1706"/>
                    <a:pt x="2216" y="1707"/>
                  </a:cubicBezTo>
                  <a:cubicBezTo>
                    <a:pt x="2223" y="1707"/>
                    <a:pt x="2230" y="1711"/>
                    <a:pt x="2236" y="1709"/>
                  </a:cubicBezTo>
                  <a:cubicBezTo>
                    <a:pt x="2260" y="1714"/>
                    <a:pt x="2284" y="1717"/>
                    <a:pt x="2308" y="1718"/>
                  </a:cubicBezTo>
                  <a:cubicBezTo>
                    <a:pt x="2314" y="1720"/>
                    <a:pt x="2320" y="1719"/>
                    <a:pt x="2326" y="1719"/>
                  </a:cubicBezTo>
                  <a:cubicBezTo>
                    <a:pt x="2332" y="1720"/>
                    <a:pt x="2337" y="1720"/>
                    <a:pt x="2343" y="1721"/>
                  </a:cubicBezTo>
                  <a:cubicBezTo>
                    <a:pt x="2349" y="1722"/>
                    <a:pt x="2354" y="1718"/>
                    <a:pt x="2361" y="1722"/>
                  </a:cubicBezTo>
                  <a:cubicBezTo>
                    <a:pt x="2366" y="1716"/>
                    <a:pt x="2374" y="1724"/>
                    <a:pt x="2380" y="1721"/>
                  </a:cubicBezTo>
                  <a:cubicBezTo>
                    <a:pt x="2403" y="1722"/>
                    <a:pt x="2426" y="1718"/>
                    <a:pt x="2449" y="1715"/>
                  </a:cubicBezTo>
                  <a:cubicBezTo>
                    <a:pt x="2459" y="1717"/>
                    <a:pt x="2469" y="1713"/>
                    <a:pt x="2479" y="1717"/>
                  </a:cubicBezTo>
                  <a:cubicBezTo>
                    <a:pt x="2490" y="1712"/>
                    <a:pt x="2502" y="1711"/>
                    <a:pt x="2514" y="1711"/>
                  </a:cubicBezTo>
                  <a:cubicBezTo>
                    <a:pt x="2520" y="1708"/>
                    <a:pt x="2527" y="1710"/>
                    <a:pt x="2533" y="1708"/>
                  </a:cubicBezTo>
                  <a:cubicBezTo>
                    <a:pt x="2539" y="1708"/>
                    <a:pt x="2544" y="1705"/>
                    <a:pt x="2551" y="1707"/>
                  </a:cubicBezTo>
                  <a:cubicBezTo>
                    <a:pt x="2560" y="1701"/>
                    <a:pt x="2570" y="1701"/>
                    <a:pt x="2580" y="1700"/>
                  </a:cubicBezTo>
                  <a:cubicBezTo>
                    <a:pt x="2588" y="1693"/>
                    <a:pt x="2600" y="1702"/>
                    <a:pt x="2608" y="1693"/>
                  </a:cubicBezTo>
                  <a:cubicBezTo>
                    <a:pt x="2614" y="1696"/>
                    <a:pt x="2618" y="1693"/>
                    <a:pt x="2622" y="1691"/>
                  </a:cubicBezTo>
                  <a:cubicBezTo>
                    <a:pt x="2624" y="1689"/>
                    <a:pt x="2627" y="1689"/>
                    <a:pt x="2630" y="1691"/>
                  </a:cubicBezTo>
                  <a:cubicBezTo>
                    <a:pt x="2632" y="1687"/>
                    <a:pt x="2635" y="1689"/>
                    <a:pt x="2637" y="1688"/>
                  </a:cubicBezTo>
                  <a:cubicBezTo>
                    <a:pt x="2648" y="1689"/>
                    <a:pt x="2657" y="1685"/>
                    <a:pt x="2669" y="1688"/>
                  </a:cubicBezTo>
                  <a:cubicBezTo>
                    <a:pt x="2674" y="1686"/>
                    <a:pt x="2680" y="1685"/>
                    <a:pt x="2687" y="1685"/>
                  </a:cubicBezTo>
                  <a:cubicBezTo>
                    <a:pt x="2693" y="1683"/>
                    <a:pt x="2700" y="1683"/>
                    <a:pt x="2706" y="1679"/>
                  </a:cubicBezTo>
                  <a:cubicBezTo>
                    <a:pt x="2711" y="1685"/>
                    <a:pt x="2714" y="1680"/>
                    <a:pt x="2718" y="1682"/>
                  </a:cubicBezTo>
                  <a:cubicBezTo>
                    <a:pt x="2721" y="1678"/>
                    <a:pt x="2725" y="1684"/>
                    <a:pt x="2728" y="1681"/>
                  </a:cubicBezTo>
                  <a:cubicBezTo>
                    <a:pt x="2732" y="1682"/>
                    <a:pt x="2736" y="1680"/>
                    <a:pt x="2740" y="1683"/>
                  </a:cubicBezTo>
                  <a:cubicBezTo>
                    <a:pt x="2742" y="1681"/>
                    <a:pt x="2744" y="1684"/>
                    <a:pt x="2746" y="1682"/>
                  </a:cubicBezTo>
                  <a:cubicBezTo>
                    <a:pt x="2748" y="1684"/>
                    <a:pt x="2750" y="1680"/>
                    <a:pt x="2752" y="1681"/>
                  </a:cubicBezTo>
                  <a:cubicBezTo>
                    <a:pt x="2768" y="1683"/>
                    <a:pt x="2783" y="1679"/>
                    <a:pt x="2800" y="1684"/>
                  </a:cubicBezTo>
                  <a:cubicBezTo>
                    <a:pt x="2794" y="1685"/>
                    <a:pt x="2787" y="1684"/>
                    <a:pt x="2781" y="1685"/>
                  </a:cubicBezTo>
                  <a:cubicBezTo>
                    <a:pt x="2779" y="1689"/>
                    <a:pt x="2773" y="1678"/>
                    <a:pt x="2772" y="1686"/>
                  </a:cubicBezTo>
                  <a:cubicBezTo>
                    <a:pt x="2767" y="1681"/>
                    <a:pt x="2765" y="1689"/>
                    <a:pt x="2760" y="1684"/>
                  </a:cubicBezTo>
                  <a:cubicBezTo>
                    <a:pt x="2752" y="1687"/>
                    <a:pt x="2744" y="1689"/>
                    <a:pt x="2734" y="1688"/>
                  </a:cubicBezTo>
                  <a:cubicBezTo>
                    <a:pt x="2733" y="1690"/>
                    <a:pt x="2731" y="1691"/>
                    <a:pt x="2729" y="1692"/>
                  </a:cubicBezTo>
                  <a:cubicBezTo>
                    <a:pt x="2726" y="1689"/>
                    <a:pt x="2724" y="1692"/>
                    <a:pt x="2721" y="1692"/>
                  </a:cubicBezTo>
                  <a:cubicBezTo>
                    <a:pt x="2717" y="1695"/>
                    <a:pt x="2712" y="1691"/>
                    <a:pt x="2708" y="1696"/>
                  </a:cubicBezTo>
                  <a:cubicBezTo>
                    <a:pt x="2699" y="1696"/>
                    <a:pt x="2691" y="1701"/>
                    <a:pt x="2682" y="1703"/>
                  </a:cubicBezTo>
                  <a:cubicBezTo>
                    <a:pt x="2677" y="1701"/>
                    <a:pt x="2674" y="1706"/>
                    <a:pt x="2669" y="1704"/>
                  </a:cubicBezTo>
                  <a:cubicBezTo>
                    <a:pt x="2665" y="1709"/>
                    <a:pt x="2658" y="1700"/>
                    <a:pt x="2655" y="1708"/>
                  </a:cubicBezTo>
                  <a:cubicBezTo>
                    <a:pt x="2646" y="1707"/>
                    <a:pt x="2638" y="1713"/>
                    <a:pt x="2630" y="1715"/>
                  </a:cubicBezTo>
                  <a:cubicBezTo>
                    <a:pt x="2621" y="1719"/>
                    <a:pt x="2612" y="1720"/>
                    <a:pt x="2603" y="1723"/>
                  </a:cubicBezTo>
                  <a:cubicBezTo>
                    <a:pt x="2599" y="1726"/>
                    <a:pt x="2595" y="1727"/>
                    <a:pt x="2590" y="1728"/>
                  </a:cubicBezTo>
                  <a:cubicBezTo>
                    <a:pt x="2586" y="1730"/>
                    <a:pt x="2581" y="1731"/>
                    <a:pt x="2577" y="1732"/>
                  </a:cubicBezTo>
                  <a:cubicBezTo>
                    <a:pt x="2567" y="1733"/>
                    <a:pt x="2560" y="1741"/>
                    <a:pt x="2550" y="1740"/>
                  </a:cubicBezTo>
                  <a:cubicBezTo>
                    <a:pt x="2547" y="1746"/>
                    <a:pt x="2542" y="1741"/>
                    <a:pt x="2539" y="1746"/>
                  </a:cubicBezTo>
                  <a:cubicBezTo>
                    <a:pt x="2534" y="1747"/>
                    <a:pt x="2530" y="1748"/>
                    <a:pt x="2525" y="1750"/>
                  </a:cubicBezTo>
                  <a:cubicBezTo>
                    <a:pt x="2521" y="1751"/>
                    <a:pt x="2516" y="1752"/>
                    <a:pt x="2512" y="1754"/>
                  </a:cubicBezTo>
                  <a:cubicBezTo>
                    <a:pt x="2507" y="1753"/>
                    <a:pt x="2503" y="1756"/>
                    <a:pt x="2499" y="1758"/>
                  </a:cubicBezTo>
                  <a:cubicBezTo>
                    <a:pt x="2489" y="1754"/>
                    <a:pt x="2482" y="1764"/>
                    <a:pt x="2472" y="1759"/>
                  </a:cubicBezTo>
                  <a:cubicBezTo>
                    <a:pt x="2464" y="1764"/>
                    <a:pt x="2454" y="1761"/>
                    <a:pt x="2445" y="1765"/>
                  </a:cubicBezTo>
                  <a:cubicBezTo>
                    <a:pt x="2436" y="1763"/>
                    <a:pt x="2427" y="1764"/>
                    <a:pt x="2418" y="1765"/>
                  </a:cubicBezTo>
                  <a:cubicBezTo>
                    <a:pt x="2413" y="1764"/>
                    <a:pt x="2409" y="1766"/>
                    <a:pt x="2404" y="1766"/>
                  </a:cubicBezTo>
                  <a:cubicBezTo>
                    <a:pt x="2399" y="1763"/>
                    <a:pt x="2395" y="1767"/>
                    <a:pt x="2390" y="1765"/>
                  </a:cubicBezTo>
                  <a:cubicBezTo>
                    <a:pt x="2380" y="1765"/>
                    <a:pt x="2371" y="1764"/>
                    <a:pt x="2361" y="1764"/>
                  </a:cubicBezTo>
                  <a:cubicBezTo>
                    <a:pt x="2352" y="1766"/>
                    <a:pt x="2342" y="1760"/>
                    <a:pt x="2333" y="1763"/>
                  </a:cubicBezTo>
                  <a:cubicBezTo>
                    <a:pt x="2349" y="1771"/>
                    <a:pt x="2362" y="1767"/>
                    <a:pt x="2377" y="1772"/>
                  </a:cubicBezTo>
                  <a:cubicBezTo>
                    <a:pt x="2383" y="1768"/>
                    <a:pt x="2390" y="1770"/>
                    <a:pt x="2398" y="1772"/>
                  </a:cubicBezTo>
                  <a:cubicBezTo>
                    <a:pt x="2404" y="1770"/>
                    <a:pt x="2412" y="1772"/>
                    <a:pt x="2419" y="1771"/>
                  </a:cubicBezTo>
                  <a:cubicBezTo>
                    <a:pt x="2426" y="1771"/>
                    <a:pt x="2433" y="1771"/>
                    <a:pt x="2440" y="1772"/>
                  </a:cubicBezTo>
                  <a:cubicBezTo>
                    <a:pt x="2447" y="1771"/>
                    <a:pt x="2454" y="1768"/>
                    <a:pt x="2462" y="1771"/>
                  </a:cubicBezTo>
                  <a:cubicBezTo>
                    <a:pt x="2475" y="1765"/>
                    <a:pt x="2491" y="1769"/>
                    <a:pt x="2504" y="1762"/>
                  </a:cubicBezTo>
                  <a:cubicBezTo>
                    <a:pt x="2518" y="1762"/>
                    <a:pt x="2531" y="1756"/>
                    <a:pt x="2545" y="1752"/>
                  </a:cubicBezTo>
                  <a:cubicBezTo>
                    <a:pt x="2551" y="1751"/>
                    <a:pt x="2557" y="1747"/>
                    <a:pt x="2563" y="1744"/>
                  </a:cubicBezTo>
                  <a:cubicBezTo>
                    <a:pt x="2567" y="1744"/>
                    <a:pt x="2571" y="1747"/>
                    <a:pt x="2574" y="1740"/>
                  </a:cubicBezTo>
                  <a:cubicBezTo>
                    <a:pt x="2578" y="1746"/>
                    <a:pt x="2580" y="1736"/>
                    <a:pt x="2585" y="1740"/>
                  </a:cubicBezTo>
                  <a:cubicBezTo>
                    <a:pt x="2587" y="1736"/>
                    <a:pt x="2591" y="1741"/>
                    <a:pt x="2593" y="1735"/>
                  </a:cubicBezTo>
                  <a:cubicBezTo>
                    <a:pt x="2596" y="1732"/>
                    <a:pt x="2601" y="1738"/>
                    <a:pt x="2603" y="1731"/>
                  </a:cubicBezTo>
                  <a:cubicBezTo>
                    <a:pt x="2611" y="1733"/>
                    <a:pt x="2617" y="1725"/>
                    <a:pt x="2624" y="1727"/>
                  </a:cubicBezTo>
                  <a:cubicBezTo>
                    <a:pt x="2631" y="1724"/>
                    <a:pt x="2638" y="1722"/>
                    <a:pt x="2645" y="1720"/>
                  </a:cubicBezTo>
                  <a:cubicBezTo>
                    <a:pt x="2653" y="1722"/>
                    <a:pt x="2659" y="1714"/>
                    <a:pt x="2666" y="1712"/>
                  </a:cubicBezTo>
                  <a:cubicBezTo>
                    <a:pt x="2671" y="1715"/>
                    <a:pt x="2674" y="1710"/>
                    <a:pt x="2679" y="1711"/>
                  </a:cubicBezTo>
                  <a:cubicBezTo>
                    <a:pt x="2685" y="1713"/>
                    <a:pt x="2688" y="1708"/>
                    <a:pt x="2693" y="1710"/>
                  </a:cubicBezTo>
                  <a:cubicBezTo>
                    <a:pt x="2710" y="1703"/>
                    <a:pt x="2727" y="1700"/>
                    <a:pt x="2744" y="1697"/>
                  </a:cubicBezTo>
                  <a:cubicBezTo>
                    <a:pt x="2748" y="1696"/>
                    <a:pt x="2753" y="1700"/>
                    <a:pt x="2756" y="1694"/>
                  </a:cubicBezTo>
                  <a:cubicBezTo>
                    <a:pt x="2761" y="1696"/>
                    <a:pt x="2766" y="1697"/>
                    <a:pt x="2770" y="1693"/>
                  </a:cubicBezTo>
                  <a:cubicBezTo>
                    <a:pt x="2780" y="1698"/>
                    <a:pt x="2788" y="1692"/>
                    <a:pt x="2797" y="1695"/>
                  </a:cubicBezTo>
                  <a:cubicBezTo>
                    <a:pt x="2801" y="1693"/>
                    <a:pt x="2805" y="1692"/>
                    <a:pt x="2809" y="1693"/>
                  </a:cubicBezTo>
                  <a:cubicBezTo>
                    <a:pt x="2815" y="1695"/>
                    <a:pt x="2818" y="1689"/>
                    <a:pt x="2824" y="1695"/>
                  </a:cubicBezTo>
                  <a:cubicBezTo>
                    <a:pt x="2832" y="1693"/>
                    <a:pt x="2841" y="1692"/>
                    <a:pt x="2851" y="1697"/>
                  </a:cubicBezTo>
                  <a:cubicBezTo>
                    <a:pt x="2854" y="1693"/>
                    <a:pt x="2860" y="1699"/>
                    <a:pt x="2864" y="1698"/>
                  </a:cubicBezTo>
                  <a:cubicBezTo>
                    <a:pt x="2868" y="1695"/>
                    <a:pt x="2874" y="1700"/>
                    <a:pt x="2878" y="1700"/>
                  </a:cubicBezTo>
                  <a:cubicBezTo>
                    <a:pt x="2883" y="1700"/>
                    <a:pt x="2887" y="1701"/>
                    <a:pt x="2892" y="1703"/>
                  </a:cubicBezTo>
                  <a:cubicBezTo>
                    <a:pt x="2895" y="1705"/>
                    <a:pt x="2905" y="1703"/>
                    <a:pt x="2904" y="1709"/>
                  </a:cubicBezTo>
                  <a:cubicBezTo>
                    <a:pt x="2891" y="1703"/>
                    <a:pt x="2881" y="1708"/>
                    <a:pt x="2868" y="1703"/>
                  </a:cubicBezTo>
                  <a:cubicBezTo>
                    <a:pt x="2862" y="1708"/>
                    <a:pt x="2854" y="1704"/>
                    <a:pt x="2847" y="1707"/>
                  </a:cubicBezTo>
                  <a:cubicBezTo>
                    <a:pt x="2839" y="1705"/>
                    <a:pt x="2832" y="1705"/>
                    <a:pt x="2825" y="1709"/>
                  </a:cubicBezTo>
                  <a:cubicBezTo>
                    <a:pt x="2817" y="1707"/>
                    <a:pt x="2810" y="1707"/>
                    <a:pt x="2803" y="1710"/>
                  </a:cubicBezTo>
                  <a:cubicBezTo>
                    <a:pt x="2795" y="1706"/>
                    <a:pt x="2789" y="1714"/>
                    <a:pt x="2780" y="1710"/>
                  </a:cubicBezTo>
                  <a:cubicBezTo>
                    <a:pt x="2778" y="1717"/>
                    <a:pt x="2772" y="1708"/>
                    <a:pt x="2770" y="1714"/>
                  </a:cubicBezTo>
                  <a:cubicBezTo>
                    <a:pt x="2768" y="1713"/>
                    <a:pt x="2766" y="1711"/>
                    <a:pt x="2765" y="1713"/>
                  </a:cubicBezTo>
                  <a:cubicBezTo>
                    <a:pt x="2763" y="1715"/>
                    <a:pt x="2760" y="1712"/>
                    <a:pt x="2759" y="1714"/>
                  </a:cubicBezTo>
                  <a:cubicBezTo>
                    <a:pt x="2755" y="1714"/>
                    <a:pt x="2751" y="1711"/>
                    <a:pt x="2748" y="1715"/>
                  </a:cubicBezTo>
                  <a:cubicBezTo>
                    <a:pt x="2744" y="1716"/>
                    <a:pt x="2739" y="1712"/>
                    <a:pt x="2736" y="1717"/>
                  </a:cubicBezTo>
                  <a:cubicBezTo>
                    <a:pt x="2721" y="1718"/>
                    <a:pt x="2707" y="1724"/>
                    <a:pt x="2692" y="1724"/>
                  </a:cubicBezTo>
                  <a:cubicBezTo>
                    <a:pt x="2689" y="1729"/>
                    <a:pt x="2685" y="1728"/>
                    <a:pt x="2681" y="1728"/>
                  </a:cubicBezTo>
                  <a:cubicBezTo>
                    <a:pt x="2678" y="1728"/>
                    <a:pt x="2674" y="1731"/>
                    <a:pt x="2671" y="1732"/>
                  </a:cubicBezTo>
                  <a:cubicBezTo>
                    <a:pt x="2667" y="1732"/>
                    <a:pt x="2663" y="1731"/>
                    <a:pt x="2661" y="1735"/>
                  </a:cubicBezTo>
                  <a:cubicBezTo>
                    <a:pt x="2657" y="1738"/>
                    <a:pt x="2652" y="1734"/>
                    <a:pt x="2649" y="1738"/>
                  </a:cubicBezTo>
                  <a:cubicBezTo>
                    <a:pt x="2642" y="1741"/>
                    <a:pt x="2635" y="1742"/>
                    <a:pt x="2628" y="1745"/>
                  </a:cubicBezTo>
                  <a:cubicBezTo>
                    <a:pt x="2626" y="1745"/>
                    <a:pt x="2625" y="1745"/>
                    <a:pt x="2624" y="1748"/>
                  </a:cubicBezTo>
                  <a:cubicBezTo>
                    <a:pt x="2622" y="1750"/>
                    <a:pt x="2620" y="1747"/>
                    <a:pt x="2618" y="1749"/>
                  </a:cubicBezTo>
                  <a:cubicBezTo>
                    <a:pt x="2614" y="1750"/>
                    <a:pt x="2610" y="1750"/>
                    <a:pt x="2606" y="1754"/>
                  </a:cubicBezTo>
                  <a:cubicBezTo>
                    <a:pt x="2592" y="1757"/>
                    <a:pt x="2578" y="1764"/>
                    <a:pt x="2563" y="1768"/>
                  </a:cubicBezTo>
                  <a:cubicBezTo>
                    <a:pt x="2560" y="1768"/>
                    <a:pt x="2557" y="1770"/>
                    <a:pt x="2553" y="1771"/>
                  </a:cubicBezTo>
                  <a:cubicBezTo>
                    <a:pt x="2549" y="1771"/>
                    <a:pt x="2546" y="1770"/>
                    <a:pt x="2543" y="1775"/>
                  </a:cubicBezTo>
                  <a:cubicBezTo>
                    <a:pt x="2535" y="1773"/>
                    <a:pt x="2528" y="1777"/>
                    <a:pt x="2520" y="1781"/>
                  </a:cubicBezTo>
                  <a:cubicBezTo>
                    <a:pt x="2516" y="1779"/>
                    <a:pt x="2512" y="1781"/>
                    <a:pt x="2508" y="1780"/>
                  </a:cubicBezTo>
                  <a:cubicBezTo>
                    <a:pt x="2504" y="1784"/>
                    <a:pt x="2499" y="1781"/>
                    <a:pt x="2496" y="1783"/>
                  </a:cubicBezTo>
                  <a:cubicBezTo>
                    <a:pt x="2487" y="1781"/>
                    <a:pt x="2479" y="1784"/>
                    <a:pt x="2471" y="1785"/>
                  </a:cubicBezTo>
                  <a:cubicBezTo>
                    <a:pt x="2451" y="1782"/>
                    <a:pt x="2431" y="1782"/>
                    <a:pt x="2410" y="1781"/>
                  </a:cubicBezTo>
                  <a:cubicBezTo>
                    <a:pt x="2400" y="1778"/>
                    <a:pt x="2391" y="1782"/>
                    <a:pt x="2380" y="1776"/>
                  </a:cubicBezTo>
                  <a:cubicBezTo>
                    <a:pt x="2370" y="1780"/>
                    <a:pt x="2359" y="1771"/>
                    <a:pt x="2349" y="1774"/>
                  </a:cubicBezTo>
                  <a:cubicBezTo>
                    <a:pt x="2356" y="1780"/>
                    <a:pt x="2362" y="1782"/>
                    <a:pt x="2367" y="1779"/>
                  </a:cubicBezTo>
                  <a:cubicBezTo>
                    <a:pt x="2375" y="1783"/>
                    <a:pt x="2381" y="1782"/>
                    <a:pt x="2387" y="1784"/>
                  </a:cubicBezTo>
                  <a:cubicBezTo>
                    <a:pt x="2390" y="1781"/>
                    <a:pt x="2394" y="1787"/>
                    <a:pt x="2397" y="1785"/>
                  </a:cubicBezTo>
                  <a:cubicBezTo>
                    <a:pt x="2400" y="1786"/>
                    <a:pt x="2403" y="1786"/>
                    <a:pt x="2407" y="1786"/>
                  </a:cubicBezTo>
                  <a:cubicBezTo>
                    <a:pt x="2413" y="1785"/>
                    <a:pt x="2420" y="1788"/>
                    <a:pt x="2426" y="1789"/>
                  </a:cubicBezTo>
                  <a:cubicBezTo>
                    <a:pt x="2438" y="1786"/>
                    <a:pt x="2451" y="1790"/>
                    <a:pt x="2462" y="1789"/>
                  </a:cubicBezTo>
                  <a:cubicBezTo>
                    <a:pt x="2475" y="1792"/>
                    <a:pt x="2487" y="1788"/>
                    <a:pt x="2501" y="1791"/>
                  </a:cubicBezTo>
                  <a:cubicBezTo>
                    <a:pt x="2506" y="1788"/>
                    <a:pt x="2513" y="1789"/>
                    <a:pt x="2519" y="1787"/>
                  </a:cubicBezTo>
                  <a:cubicBezTo>
                    <a:pt x="2521" y="1786"/>
                    <a:pt x="2524" y="1785"/>
                    <a:pt x="2528" y="1786"/>
                  </a:cubicBezTo>
                  <a:cubicBezTo>
                    <a:pt x="2531" y="1785"/>
                    <a:pt x="2534" y="1785"/>
                    <a:pt x="2537" y="1784"/>
                  </a:cubicBezTo>
                  <a:cubicBezTo>
                    <a:pt x="2549" y="1779"/>
                    <a:pt x="2561" y="1775"/>
                    <a:pt x="2574" y="1775"/>
                  </a:cubicBezTo>
                  <a:cubicBezTo>
                    <a:pt x="2579" y="1770"/>
                    <a:pt x="2588" y="1769"/>
                    <a:pt x="2592" y="1768"/>
                  </a:cubicBezTo>
                  <a:cubicBezTo>
                    <a:pt x="2598" y="1766"/>
                    <a:pt x="2605" y="1763"/>
                    <a:pt x="2611" y="1760"/>
                  </a:cubicBezTo>
                  <a:cubicBezTo>
                    <a:pt x="2623" y="1757"/>
                    <a:pt x="2635" y="1752"/>
                    <a:pt x="2647" y="1747"/>
                  </a:cubicBezTo>
                  <a:cubicBezTo>
                    <a:pt x="2650" y="1747"/>
                    <a:pt x="2654" y="1746"/>
                    <a:pt x="2657" y="1746"/>
                  </a:cubicBezTo>
                  <a:cubicBezTo>
                    <a:pt x="2660" y="1748"/>
                    <a:pt x="2662" y="1741"/>
                    <a:pt x="2666" y="1744"/>
                  </a:cubicBezTo>
                  <a:cubicBezTo>
                    <a:pt x="2672" y="1740"/>
                    <a:pt x="2678" y="1738"/>
                    <a:pt x="2685" y="1738"/>
                  </a:cubicBezTo>
                  <a:cubicBezTo>
                    <a:pt x="2687" y="1734"/>
                    <a:pt x="2690" y="1734"/>
                    <a:pt x="2694" y="1737"/>
                  </a:cubicBezTo>
                  <a:cubicBezTo>
                    <a:pt x="2696" y="1731"/>
                    <a:pt x="2700" y="1735"/>
                    <a:pt x="2702" y="1732"/>
                  </a:cubicBezTo>
                  <a:cubicBezTo>
                    <a:pt x="2709" y="1733"/>
                    <a:pt x="2715" y="1728"/>
                    <a:pt x="2722" y="1729"/>
                  </a:cubicBezTo>
                  <a:cubicBezTo>
                    <a:pt x="2724" y="1724"/>
                    <a:pt x="2729" y="1728"/>
                    <a:pt x="2731" y="1727"/>
                  </a:cubicBezTo>
                  <a:cubicBezTo>
                    <a:pt x="2733" y="1722"/>
                    <a:pt x="2738" y="1726"/>
                    <a:pt x="2741" y="1726"/>
                  </a:cubicBezTo>
                  <a:cubicBezTo>
                    <a:pt x="2747" y="1722"/>
                    <a:pt x="2754" y="1724"/>
                    <a:pt x="2761" y="1723"/>
                  </a:cubicBezTo>
                  <a:cubicBezTo>
                    <a:pt x="2767" y="1722"/>
                    <a:pt x="2772" y="1720"/>
                    <a:pt x="2779" y="1723"/>
                  </a:cubicBezTo>
                  <a:cubicBezTo>
                    <a:pt x="2782" y="1721"/>
                    <a:pt x="2785" y="1720"/>
                    <a:pt x="2788" y="1721"/>
                  </a:cubicBezTo>
                  <a:cubicBezTo>
                    <a:pt x="2790" y="1720"/>
                    <a:pt x="2791" y="1717"/>
                    <a:pt x="2793" y="1718"/>
                  </a:cubicBezTo>
                  <a:cubicBezTo>
                    <a:pt x="2794" y="1720"/>
                    <a:pt x="2797" y="1718"/>
                    <a:pt x="2796" y="1721"/>
                  </a:cubicBezTo>
                  <a:cubicBezTo>
                    <a:pt x="2794" y="1724"/>
                    <a:pt x="2791" y="1719"/>
                    <a:pt x="2789" y="1724"/>
                  </a:cubicBezTo>
                  <a:cubicBezTo>
                    <a:pt x="2787" y="1726"/>
                    <a:pt x="2784" y="1723"/>
                    <a:pt x="2781" y="1724"/>
                  </a:cubicBezTo>
                  <a:cubicBezTo>
                    <a:pt x="2776" y="1728"/>
                    <a:pt x="2771" y="1730"/>
                    <a:pt x="2765" y="1732"/>
                  </a:cubicBezTo>
                  <a:cubicBezTo>
                    <a:pt x="2754" y="1734"/>
                    <a:pt x="2744" y="1742"/>
                    <a:pt x="2733" y="1744"/>
                  </a:cubicBezTo>
                  <a:cubicBezTo>
                    <a:pt x="2729" y="1750"/>
                    <a:pt x="2723" y="1749"/>
                    <a:pt x="2718" y="1755"/>
                  </a:cubicBezTo>
                  <a:cubicBezTo>
                    <a:pt x="2712" y="1755"/>
                    <a:pt x="2708" y="1762"/>
                    <a:pt x="2702" y="1760"/>
                  </a:cubicBezTo>
                  <a:cubicBezTo>
                    <a:pt x="2692" y="1769"/>
                    <a:pt x="2681" y="1769"/>
                    <a:pt x="2671" y="1779"/>
                  </a:cubicBezTo>
                  <a:cubicBezTo>
                    <a:pt x="2665" y="1779"/>
                    <a:pt x="2659" y="1781"/>
                    <a:pt x="2654" y="1786"/>
                  </a:cubicBezTo>
                  <a:cubicBezTo>
                    <a:pt x="2646" y="1781"/>
                    <a:pt x="2641" y="1788"/>
                    <a:pt x="2635" y="1789"/>
                  </a:cubicBezTo>
                  <a:cubicBezTo>
                    <a:pt x="2623" y="1794"/>
                    <a:pt x="2611" y="1798"/>
                    <a:pt x="2598" y="1798"/>
                  </a:cubicBezTo>
                  <a:cubicBezTo>
                    <a:pt x="2592" y="1801"/>
                    <a:pt x="2587" y="1805"/>
                    <a:pt x="2580" y="1802"/>
                  </a:cubicBezTo>
                  <a:cubicBezTo>
                    <a:pt x="2575" y="1810"/>
                    <a:pt x="2566" y="1802"/>
                    <a:pt x="2560" y="1807"/>
                  </a:cubicBezTo>
                  <a:cubicBezTo>
                    <a:pt x="2548" y="1809"/>
                    <a:pt x="2535" y="1811"/>
                    <a:pt x="2522" y="1813"/>
                  </a:cubicBezTo>
                  <a:cubicBezTo>
                    <a:pt x="2513" y="1815"/>
                    <a:pt x="2502" y="1810"/>
                    <a:pt x="2493" y="1815"/>
                  </a:cubicBezTo>
                  <a:cubicBezTo>
                    <a:pt x="2499" y="1820"/>
                    <a:pt x="2504" y="1816"/>
                    <a:pt x="2511" y="1819"/>
                  </a:cubicBezTo>
                  <a:cubicBezTo>
                    <a:pt x="2516" y="1818"/>
                    <a:pt x="2522" y="1817"/>
                    <a:pt x="2528" y="1820"/>
                  </a:cubicBezTo>
                  <a:cubicBezTo>
                    <a:pt x="2539" y="1815"/>
                    <a:pt x="2552" y="1816"/>
                    <a:pt x="2563" y="1815"/>
                  </a:cubicBezTo>
                  <a:cubicBezTo>
                    <a:pt x="2569" y="1813"/>
                    <a:pt x="2574" y="1809"/>
                    <a:pt x="2580" y="1813"/>
                  </a:cubicBezTo>
                  <a:cubicBezTo>
                    <a:pt x="2586" y="1809"/>
                    <a:pt x="2592" y="1810"/>
                    <a:pt x="2599" y="1809"/>
                  </a:cubicBezTo>
                  <a:cubicBezTo>
                    <a:pt x="2604" y="1807"/>
                    <a:pt x="2609" y="1806"/>
                    <a:pt x="2615" y="1804"/>
                  </a:cubicBezTo>
                  <a:cubicBezTo>
                    <a:pt x="2618" y="1802"/>
                    <a:pt x="2621" y="1802"/>
                    <a:pt x="2624" y="1803"/>
                  </a:cubicBezTo>
                  <a:cubicBezTo>
                    <a:pt x="2627" y="1805"/>
                    <a:pt x="2629" y="1797"/>
                    <a:pt x="2633" y="1801"/>
                  </a:cubicBezTo>
                  <a:cubicBezTo>
                    <a:pt x="2635" y="1793"/>
                    <a:pt x="2640" y="1803"/>
                    <a:pt x="2641" y="1796"/>
                  </a:cubicBezTo>
                  <a:cubicBezTo>
                    <a:pt x="2645" y="1797"/>
                    <a:pt x="2648" y="1796"/>
                    <a:pt x="2651" y="1794"/>
                  </a:cubicBezTo>
                  <a:cubicBezTo>
                    <a:pt x="2656" y="1792"/>
                    <a:pt x="2662" y="1789"/>
                    <a:pt x="2668" y="1787"/>
                  </a:cubicBezTo>
                  <a:cubicBezTo>
                    <a:pt x="2674" y="1786"/>
                    <a:pt x="2678" y="1781"/>
                    <a:pt x="2684" y="1783"/>
                  </a:cubicBezTo>
                  <a:cubicBezTo>
                    <a:pt x="2689" y="1774"/>
                    <a:pt x="2696" y="1779"/>
                    <a:pt x="2701" y="1773"/>
                  </a:cubicBezTo>
                  <a:cubicBezTo>
                    <a:pt x="2706" y="1766"/>
                    <a:pt x="2713" y="1770"/>
                    <a:pt x="2718" y="1763"/>
                  </a:cubicBezTo>
                  <a:cubicBezTo>
                    <a:pt x="2724" y="1762"/>
                    <a:pt x="2730" y="1758"/>
                    <a:pt x="2735" y="1753"/>
                  </a:cubicBezTo>
                  <a:cubicBezTo>
                    <a:pt x="2741" y="1756"/>
                    <a:pt x="2745" y="1746"/>
                    <a:pt x="2751" y="1749"/>
                  </a:cubicBezTo>
                  <a:cubicBezTo>
                    <a:pt x="2756" y="1741"/>
                    <a:pt x="2763" y="1746"/>
                    <a:pt x="2768" y="1739"/>
                  </a:cubicBezTo>
                  <a:cubicBezTo>
                    <a:pt x="2776" y="1743"/>
                    <a:pt x="2780" y="1733"/>
                    <a:pt x="2787" y="1735"/>
                  </a:cubicBezTo>
                  <a:cubicBezTo>
                    <a:pt x="2789" y="1733"/>
                    <a:pt x="2792" y="1733"/>
                    <a:pt x="2795" y="1730"/>
                  </a:cubicBezTo>
                  <a:cubicBezTo>
                    <a:pt x="2797" y="1733"/>
                    <a:pt x="2804" y="1726"/>
                    <a:pt x="2802" y="1732"/>
                  </a:cubicBezTo>
                  <a:cubicBezTo>
                    <a:pt x="2798" y="1732"/>
                    <a:pt x="2795" y="1735"/>
                    <a:pt x="2791" y="1736"/>
                  </a:cubicBezTo>
                  <a:cubicBezTo>
                    <a:pt x="2788" y="1740"/>
                    <a:pt x="2783" y="1735"/>
                    <a:pt x="2780" y="1741"/>
                  </a:cubicBezTo>
                  <a:cubicBezTo>
                    <a:pt x="2773" y="1745"/>
                    <a:pt x="2766" y="1751"/>
                    <a:pt x="2759" y="1753"/>
                  </a:cubicBezTo>
                  <a:cubicBezTo>
                    <a:pt x="2752" y="1758"/>
                    <a:pt x="2745" y="1762"/>
                    <a:pt x="2738" y="1766"/>
                  </a:cubicBezTo>
                  <a:cubicBezTo>
                    <a:pt x="2731" y="1774"/>
                    <a:pt x="2723" y="1772"/>
                    <a:pt x="2717" y="1781"/>
                  </a:cubicBezTo>
                  <a:cubicBezTo>
                    <a:pt x="2702" y="1783"/>
                    <a:pt x="2689" y="1799"/>
                    <a:pt x="2673" y="1799"/>
                  </a:cubicBezTo>
                  <a:cubicBezTo>
                    <a:pt x="2667" y="1803"/>
                    <a:pt x="2659" y="1805"/>
                    <a:pt x="2652" y="1808"/>
                  </a:cubicBezTo>
                  <a:cubicBezTo>
                    <a:pt x="2647" y="1806"/>
                    <a:pt x="2644" y="1811"/>
                    <a:pt x="2640" y="1810"/>
                  </a:cubicBezTo>
                  <a:cubicBezTo>
                    <a:pt x="2636" y="1812"/>
                    <a:pt x="2631" y="1808"/>
                    <a:pt x="2628" y="1813"/>
                  </a:cubicBezTo>
                  <a:cubicBezTo>
                    <a:pt x="2635" y="1819"/>
                    <a:pt x="2639" y="1812"/>
                    <a:pt x="2645" y="1814"/>
                  </a:cubicBezTo>
                  <a:cubicBezTo>
                    <a:pt x="2650" y="1810"/>
                    <a:pt x="2656" y="1813"/>
                    <a:pt x="2661" y="1809"/>
                  </a:cubicBezTo>
                  <a:cubicBezTo>
                    <a:pt x="2667" y="1810"/>
                    <a:pt x="2673" y="1808"/>
                    <a:pt x="2678" y="1804"/>
                  </a:cubicBezTo>
                  <a:cubicBezTo>
                    <a:pt x="2684" y="1803"/>
                    <a:pt x="2690" y="1803"/>
                    <a:pt x="2695" y="1798"/>
                  </a:cubicBezTo>
                  <a:cubicBezTo>
                    <a:pt x="2708" y="1802"/>
                    <a:pt x="2718" y="1795"/>
                    <a:pt x="2730" y="1797"/>
                  </a:cubicBezTo>
                  <a:cubicBezTo>
                    <a:pt x="2746" y="1790"/>
                    <a:pt x="2763" y="1789"/>
                    <a:pt x="2779" y="1782"/>
                  </a:cubicBezTo>
                  <a:cubicBezTo>
                    <a:pt x="2787" y="1780"/>
                    <a:pt x="2795" y="1776"/>
                    <a:pt x="2803" y="1773"/>
                  </a:cubicBezTo>
                  <a:cubicBezTo>
                    <a:pt x="2808" y="1776"/>
                    <a:pt x="2811" y="1768"/>
                    <a:pt x="2815" y="1767"/>
                  </a:cubicBezTo>
                  <a:cubicBezTo>
                    <a:pt x="2817" y="1769"/>
                    <a:pt x="2819" y="1765"/>
                    <a:pt x="2821" y="1766"/>
                  </a:cubicBezTo>
                  <a:cubicBezTo>
                    <a:pt x="2823" y="1764"/>
                    <a:pt x="2826" y="1765"/>
                    <a:pt x="2828" y="1763"/>
                  </a:cubicBezTo>
                  <a:cubicBezTo>
                    <a:pt x="2831" y="1757"/>
                    <a:pt x="2836" y="1762"/>
                    <a:pt x="2840" y="1758"/>
                  </a:cubicBezTo>
                  <a:cubicBezTo>
                    <a:pt x="2844" y="1754"/>
                    <a:pt x="2848" y="1754"/>
                    <a:pt x="2853" y="1753"/>
                  </a:cubicBezTo>
                  <a:cubicBezTo>
                    <a:pt x="2856" y="1745"/>
                    <a:pt x="2862" y="1755"/>
                    <a:pt x="2865" y="1748"/>
                  </a:cubicBezTo>
                  <a:cubicBezTo>
                    <a:pt x="2870" y="1752"/>
                    <a:pt x="2873" y="1743"/>
                    <a:pt x="2878" y="1747"/>
                  </a:cubicBezTo>
                  <a:cubicBezTo>
                    <a:pt x="2886" y="1740"/>
                    <a:pt x="2895" y="1741"/>
                    <a:pt x="2904" y="1740"/>
                  </a:cubicBezTo>
                  <a:cubicBezTo>
                    <a:pt x="2912" y="1739"/>
                    <a:pt x="2921" y="1737"/>
                    <a:pt x="2930" y="1736"/>
                  </a:cubicBezTo>
                  <a:cubicBezTo>
                    <a:pt x="2933" y="1737"/>
                    <a:pt x="2936" y="1737"/>
                    <a:pt x="2940" y="1738"/>
                  </a:cubicBezTo>
                  <a:cubicBezTo>
                    <a:pt x="2943" y="1734"/>
                    <a:pt x="2948" y="1743"/>
                    <a:pt x="2950" y="1737"/>
                  </a:cubicBezTo>
                  <a:cubicBezTo>
                    <a:pt x="2958" y="1742"/>
                    <a:pt x="2965" y="1741"/>
                    <a:pt x="2972" y="1741"/>
                  </a:cubicBezTo>
                  <a:cubicBezTo>
                    <a:pt x="2979" y="1744"/>
                    <a:pt x="2985" y="1741"/>
                    <a:pt x="2993" y="1744"/>
                  </a:cubicBezTo>
                  <a:cubicBezTo>
                    <a:pt x="2996" y="1744"/>
                    <a:pt x="2999" y="1745"/>
                    <a:pt x="3003" y="1748"/>
                  </a:cubicBezTo>
                  <a:cubicBezTo>
                    <a:pt x="3004" y="1745"/>
                    <a:pt x="3015" y="1752"/>
                    <a:pt x="3012" y="1754"/>
                  </a:cubicBezTo>
                  <a:cubicBezTo>
                    <a:pt x="3006" y="1750"/>
                    <a:pt x="3002" y="1756"/>
                    <a:pt x="2996" y="1751"/>
                  </a:cubicBezTo>
                  <a:cubicBezTo>
                    <a:pt x="2989" y="1748"/>
                    <a:pt x="2985" y="1753"/>
                    <a:pt x="2978" y="1750"/>
                  </a:cubicBezTo>
                  <a:cubicBezTo>
                    <a:pt x="2976" y="1753"/>
                    <a:pt x="2973" y="1748"/>
                    <a:pt x="2970" y="1750"/>
                  </a:cubicBezTo>
                  <a:cubicBezTo>
                    <a:pt x="2968" y="1752"/>
                    <a:pt x="2964" y="1751"/>
                    <a:pt x="2961" y="1749"/>
                  </a:cubicBezTo>
                  <a:cubicBezTo>
                    <a:pt x="2956" y="1753"/>
                    <a:pt x="2949" y="1750"/>
                    <a:pt x="2944" y="1751"/>
                  </a:cubicBezTo>
                  <a:cubicBezTo>
                    <a:pt x="2932" y="1751"/>
                    <a:pt x="2921" y="1750"/>
                    <a:pt x="2910" y="1755"/>
                  </a:cubicBezTo>
                  <a:cubicBezTo>
                    <a:pt x="2898" y="1754"/>
                    <a:pt x="2888" y="1762"/>
                    <a:pt x="2876" y="1758"/>
                  </a:cubicBezTo>
                  <a:cubicBezTo>
                    <a:pt x="2871" y="1768"/>
                    <a:pt x="2862" y="1763"/>
                    <a:pt x="2856" y="1769"/>
                  </a:cubicBezTo>
                  <a:cubicBezTo>
                    <a:pt x="2849" y="1770"/>
                    <a:pt x="2842" y="1777"/>
                    <a:pt x="2834" y="1778"/>
                  </a:cubicBezTo>
                  <a:cubicBezTo>
                    <a:pt x="2827" y="1782"/>
                    <a:pt x="2820" y="1785"/>
                    <a:pt x="2813" y="1787"/>
                  </a:cubicBezTo>
                  <a:cubicBezTo>
                    <a:pt x="2809" y="1788"/>
                    <a:pt x="2806" y="1792"/>
                    <a:pt x="2802" y="1790"/>
                  </a:cubicBezTo>
                  <a:cubicBezTo>
                    <a:pt x="2800" y="1792"/>
                    <a:pt x="2790" y="1792"/>
                    <a:pt x="2794" y="1798"/>
                  </a:cubicBezTo>
                  <a:cubicBezTo>
                    <a:pt x="2798" y="1797"/>
                    <a:pt x="2801" y="1795"/>
                    <a:pt x="2805" y="1795"/>
                  </a:cubicBezTo>
                  <a:cubicBezTo>
                    <a:pt x="2809" y="1797"/>
                    <a:pt x="2812" y="1792"/>
                    <a:pt x="2815" y="1791"/>
                  </a:cubicBezTo>
                  <a:cubicBezTo>
                    <a:pt x="2823" y="1793"/>
                    <a:pt x="2829" y="1787"/>
                    <a:pt x="2836" y="1787"/>
                  </a:cubicBezTo>
                  <a:cubicBezTo>
                    <a:pt x="2842" y="1780"/>
                    <a:pt x="2850" y="1784"/>
                    <a:pt x="2856" y="1776"/>
                  </a:cubicBezTo>
                  <a:cubicBezTo>
                    <a:pt x="2864" y="1777"/>
                    <a:pt x="2870" y="1772"/>
                    <a:pt x="2877" y="1769"/>
                  </a:cubicBezTo>
                  <a:cubicBezTo>
                    <a:pt x="2885" y="1770"/>
                    <a:pt x="2892" y="1765"/>
                    <a:pt x="2900" y="1766"/>
                  </a:cubicBezTo>
                  <a:cubicBezTo>
                    <a:pt x="2907" y="1764"/>
                    <a:pt x="2915" y="1765"/>
                    <a:pt x="2922" y="1760"/>
                  </a:cubicBezTo>
                  <a:cubicBezTo>
                    <a:pt x="2930" y="1763"/>
                    <a:pt x="2936" y="1759"/>
                    <a:pt x="2944" y="1762"/>
                  </a:cubicBezTo>
                  <a:cubicBezTo>
                    <a:pt x="2951" y="1759"/>
                    <a:pt x="2959" y="1761"/>
                    <a:pt x="2966" y="1761"/>
                  </a:cubicBezTo>
                  <a:cubicBezTo>
                    <a:pt x="2969" y="1757"/>
                    <a:pt x="2974" y="1763"/>
                    <a:pt x="2977" y="1760"/>
                  </a:cubicBezTo>
                  <a:cubicBezTo>
                    <a:pt x="2981" y="1762"/>
                    <a:pt x="2984" y="1757"/>
                    <a:pt x="2989" y="1762"/>
                  </a:cubicBezTo>
                  <a:cubicBezTo>
                    <a:pt x="2996" y="1762"/>
                    <a:pt x="3004" y="1762"/>
                    <a:pt x="3012" y="1762"/>
                  </a:cubicBezTo>
                  <a:cubicBezTo>
                    <a:pt x="3025" y="1770"/>
                    <a:pt x="3035" y="1767"/>
                    <a:pt x="3047" y="1773"/>
                  </a:cubicBezTo>
                  <a:cubicBezTo>
                    <a:pt x="3043" y="1775"/>
                    <a:pt x="3039" y="1779"/>
                    <a:pt x="3034" y="1780"/>
                  </a:cubicBezTo>
                  <a:cubicBezTo>
                    <a:pt x="3030" y="1781"/>
                    <a:pt x="3025" y="1777"/>
                    <a:pt x="3020" y="1778"/>
                  </a:cubicBezTo>
                  <a:cubicBezTo>
                    <a:pt x="3015" y="1779"/>
                    <a:pt x="3010" y="1773"/>
                    <a:pt x="3005" y="1776"/>
                  </a:cubicBezTo>
                  <a:cubicBezTo>
                    <a:pt x="3000" y="1773"/>
                    <a:pt x="2995" y="1770"/>
                    <a:pt x="2992" y="1777"/>
                  </a:cubicBezTo>
                  <a:cubicBezTo>
                    <a:pt x="2991" y="1785"/>
                    <a:pt x="2999" y="1776"/>
                    <a:pt x="3004" y="1783"/>
                  </a:cubicBezTo>
                  <a:cubicBezTo>
                    <a:pt x="3006" y="1780"/>
                    <a:pt x="3009" y="1784"/>
                    <a:pt x="3012" y="1786"/>
                  </a:cubicBezTo>
                  <a:cubicBezTo>
                    <a:pt x="3014" y="1783"/>
                    <a:pt x="3018" y="1787"/>
                    <a:pt x="3021" y="1789"/>
                  </a:cubicBezTo>
                  <a:cubicBezTo>
                    <a:pt x="3012" y="1791"/>
                    <a:pt x="3005" y="1802"/>
                    <a:pt x="2997" y="1805"/>
                  </a:cubicBezTo>
                  <a:cubicBezTo>
                    <a:pt x="2990" y="1813"/>
                    <a:pt x="2982" y="1817"/>
                    <a:pt x="2975" y="1826"/>
                  </a:cubicBezTo>
                  <a:cubicBezTo>
                    <a:pt x="2986" y="1834"/>
                    <a:pt x="2995" y="1828"/>
                    <a:pt x="3002" y="1816"/>
                  </a:cubicBezTo>
                  <a:cubicBezTo>
                    <a:pt x="3004" y="1817"/>
                    <a:pt x="3006" y="1816"/>
                    <a:pt x="3007" y="1817"/>
                  </a:cubicBezTo>
                  <a:cubicBezTo>
                    <a:pt x="3010" y="1818"/>
                    <a:pt x="3011" y="1815"/>
                    <a:pt x="3013" y="1816"/>
                  </a:cubicBezTo>
                  <a:cubicBezTo>
                    <a:pt x="3016" y="1810"/>
                    <a:pt x="3019" y="1808"/>
                    <a:pt x="3024" y="1812"/>
                  </a:cubicBezTo>
                  <a:cubicBezTo>
                    <a:pt x="3026" y="1805"/>
                    <a:pt x="3030" y="1808"/>
                    <a:pt x="3033" y="1805"/>
                  </a:cubicBezTo>
                  <a:cubicBezTo>
                    <a:pt x="3037" y="1804"/>
                    <a:pt x="3040" y="1802"/>
                    <a:pt x="3044" y="1802"/>
                  </a:cubicBezTo>
                  <a:cubicBezTo>
                    <a:pt x="3049" y="1804"/>
                    <a:pt x="3053" y="1796"/>
                    <a:pt x="3059" y="1799"/>
                  </a:cubicBezTo>
                  <a:cubicBezTo>
                    <a:pt x="3084" y="1808"/>
                    <a:pt x="3108" y="1809"/>
                    <a:pt x="3135" y="1826"/>
                  </a:cubicBezTo>
                  <a:cubicBezTo>
                    <a:pt x="3141" y="1829"/>
                    <a:pt x="3145" y="1819"/>
                    <a:pt x="3151" y="1821"/>
                  </a:cubicBezTo>
                  <a:cubicBezTo>
                    <a:pt x="3156" y="1824"/>
                    <a:pt x="3161" y="1830"/>
                    <a:pt x="3164" y="1822"/>
                  </a:cubicBezTo>
                  <a:cubicBezTo>
                    <a:pt x="3165" y="1816"/>
                    <a:pt x="3150" y="1814"/>
                    <a:pt x="3158" y="1807"/>
                  </a:cubicBezTo>
                  <a:close/>
                  <a:moveTo>
                    <a:pt x="2862" y="1579"/>
                  </a:moveTo>
                  <a:cubicBezTo>
                    <a:pt x="2853" y="1564"/>
                    <a:pt x="2854" y="1547"/>
                    <a:pt x="2846" y="1531"/>
                  </a:cubicBezTo>
                  <a:cubicBezTo>
                    <a:pt x="2847" y="1527"/>
                    <a:pt x="2846" y="1523"/>
                    <a:pt x="2844" y="1519"/>
                  </a:cubicBezTo>
                  <a:cubicBezTo>
                    <a:pt x="2843" y="1518"/>
                    <a:pt x="2842" y="1516"/>
                    <a:pt x="2843" y="1513"/>
                  </a:cubicBezTo>
                  <a:cubicBezTo>
                    <a:pt x="2843" y="1511"/>
                    <a:pt x="2840" y="1510"/>
                    <a:pt x="2841" y="1507"/>
                  </a:cubicBezTo>
                  <a:cubicBezTo>
                    <a:pt x="2837" y="1500"/>
                    <a:pt x="2840" y="1491"/>
                    <a:pt x="2834" y="1484"/>
                  </a:cubicBezTo>
                  <a:cubicBezTo>
                    <a:pt x="2831" y="1467"/>
                    <a:pt x="2821" y="1453"/>
                    <a:pt x="2821" y="1436"/>
                  </a:cubicBezTo>
                  <a:cubicBezTo>
                    <a:pt x="2815" y="1429"/>
                    <a:pt x="2813" y="1421"/>
                    <a:pt x="2813" y="1412"/>
                  </a:cubicBezTo>
                  <a:cubicBezTo>
                    <a:pt x="2805" y="1405"/>
                    <a:pt x="2806" y="1397"/>
                    <a:pt x="2805" y="1389"/>
                  </a:cubicBezTo>
                  <a:cubicBezTo>
                    <a:pt x="2799" y="1382"/>
                    <a:pt x="2798" y="1373"/>
                    <a:pt x="2794" y="1366"/>
                  </a:cubicBezTo>
                  <a:cubicBezTo>
                    <a:pt x="2793" y="1358"/>
                    <a:pt x="2786" y="1351"/>
                    <a:pt x="2786" y="1342"/>
                  </a:cubicBezTo>
                  <a:cubicBezTo>
                    <a:pt x="2780" y="1335"/>
                    <a:pt x="2779" y="1327"/>
                    <a:pt x="2775" y="1319"/>
                  </a:cubicBezTo>
                  <a:cubicBezTo>
                    <a:pt x="2776" y="1315"/>
                    <a:pt x="2771" y="1312"/>
                    <a:pt x="2770" y="1308"/>
                  </a:cubicBezTo>
                  <a:cubicBezTo>
                    <a:pt x="2769" y="1304"/>
                    <a:pt x="2769" y="1300"/>
                    <a:pt x="2764" y="1296"/>
                  </a:cubicBezTo>
                  <a:cubicBezTo>
                    <a:pt x="2763" y="1288"/>
                    <a:pt x="2759" y="1281"/>
                    <a:pt x="2754" y="1273"/>
                  </a:cubicBezTo>
                  <a:cubicBezTo>
                    <a:pt x="2754" y="1265"/>
                    <a:pt x="2745" y="1258"/>
                    <a:pt x="2746" y="1250"/>
                  </a:cubicBezTo>
                  <a:cubicBezTo>
                    <a:pt x="2737" y="1243"/>
                    <a:pt x="2739" y="1234"/>
                    <a:pt x="2732" y="1227"/>
                  </a:cubicBezTo>
                  <a:cubicBezTo>
                    <a:pt x="2732" y="1223"/>
                    <a:pt x="2728" y="1220"/>
                    <a:pt x="2726" y="1216"/>
                  </a:cubicBezTo>
                  <a:cubicBezTo>
                    <a:pt x="2726" y="1212"/>
                    <a:pt x="2721" y="1209"/>
                    <a:pt x="2721" y="1204"/>
                  </a:cubicBezTo>
                  <a:cubicBezTo>
                    <a:pt x="2719" y="1202"/>
                    <a:pt x="2722" y="1202"/>
                    <a:pt x="2724" y="1204"/>
                  </a:cubicBezTo>
                  <a:cubicBezTo>
                    <a:pt x="2723" y="1206"/>
                    <a:pt x="2725" y="1207"/>
                    <a:pt x="2726" y="1208"/>
                  </a:cubicBezTo>
                  <a:cubicBezTo>
                    <a:pt x="2728" y="1211"/>
                    <a:pt x="2729" y="1214"/>
                    <a:pt x="2731" y="1217"/>
                  </a:cubicBezTo>
                  <a:cubicBezTo>
                    <a:pt x="2736" y="1222"/>
                    <a:pt x="2739" y="1227"/>
                    <a:pt x="2741" y="1233"/>
                  </a:cubicBezTo>
                  <a:cubicBezTo>
                    <a:pt x="2751" y="1244"/>
                    <a:pt x="2752" y="1256"/>
                    <a:pt x="2760" y="1267"/>
                  </a:cubicBezTo>
                  <a:cubicBezTo>
                    <a:pt x="2758" y="1271"/>
                    <a:pt x="2768" y="1273"/>
                    <a:pt x="2764" y="1278"/>
                  </a:cubicBezTo>
                  <a:cubicBezTo>
                    <a:pt x="2767" y="1280"/>
                    <a:pt x="2769" y="1283"/>
                    <a:pt x="2769" y="1286"/>
                  </a:cubicBezTo>
                  <a:cubicBezTo>
                    <a:pt x="2771" y="1292"/>
                    <a:pt x="2773" y="1298"/>
                    <a:pt x="2778" y="1303"/>
                  </a:cubicBezTo>
                  <a:cubicBezTo>
                    <a:pt x="2777" y="1310"/>
                    <a:pt x="2782" y="1315"/>
                    <a:pt x="2785" y="1320"/>
                  </a:cubicBezTo>
                  <a:cubicBezTo>
                    <a:pt x="2790" y="1326"/>
                    <a:pt x="2788" y="1332"/>
                    <a:pt x="2795" y="1337"/>
                  </a:cubicBezTo>
                  <a:cubicBezTo>
                    <a:pt x="2793" y="1349"/>
                    <a:pt x="2799" y="1358"/>
                    <a:pt x="2806" y="1368"/>
                  </a:cubicBezTo>
                  <a:cubicBezTo>
                    <a:pt x="2807" y="1379"/>
                    <a:pt x="2811" y="1388"/>
                    <a:pt x="2815" y="1398"/>
                  </a:cubicBezTo>
                  <a:cubicBezTo>
                    <a:pt x="2816" y="1408"/>
                    <a:pt x="2821" y="1417"/>
                    <a:pt x="2821" y="1428"/>
                  </a:cubicBezTo>
                  <a:cubicBezTo>
                    <a:pt x="2825" y="1430"/>
                    <a:pt x="2826" y="1432"/>
                    <a:pt x="2824" y="1435"/>
                  </a:cubicBezTo>
                  <a:cubicBezTo>
                    <a:pt x="2827" y="1437"/>
                    <a:pt x="2828" y="1440"/>
                    <a:pt x="2827" y="1443"/>
                  </a:cubicBezTo>
                  <a:cubicBezTo>
                    <a:pt x="2828" y="1445"/>
                    <a:pt x="2827" y="1448"/>
                    <a:pt x="2827" y="1450"/>
                  </a:cubicBezTo>
                  <a:cubicBezTo>
                    <a:pt x="2830" y="1452"/>
                    <a:pt x="2831" y="1455"/>
                    <a:pt x="2830" y="1458"/>
                  </a:cubicBezTo>
                  <a:cubicBezTo>
                    <a:pt x="2835" y="1468"/>
                    <a:pt x="2836" y="1478"/>
                    <a:pt x="2841" y="1489"/>
                  </a:cubicBezTo>
                  <a:cubicBezTo>
                    <a:pt x="2840" y="1494"/>
                    <a:pt x="2842" y="1499"/>
                    <a:pt x="2844" y="1504"/>
                  </a:cubicBezTo>
                  <a:cubicBezTo>
                    <a:pt x="2845" y="1509"/>
                    <a:pt x="2846" y="1514"/>
                    <a:pt x="2847" y="1519"/>
                  </a:cubicBezTo>
                  <a:cubicBezTo>
                    <a:pt x="2845" y="1530"/>
                    <a:pt x="2854" y="1538"/>
                    <a:pt x="2853" y="1549"/>
                  </a:cubicBezTo>
                  <a:cubicBezTo>
                    <a:pt x="2856" y="1554"/>
                    <a:pt x="2859" y="1558"/>
                    <a:pt x="2859" y="1564"/>
                  </a:cubicBezTo>
                  <a:cubicBezTo>
                    <a:pt x="2859" y="1569"/>
                    <a:pt x="2867" y="1572"/>
                    <a:pt x="2862" y="1579"/>
                  </a:cubicBezTo>
                  <a:close/>
                  <a:moveTo>
                    <a:pt x="2583" y="1443"/>
                  </a:moveTo>
                  <a:cubicBezTo>
                    <a:pt x="2577" y="1441"/>
                    <a:pt x="2582" y="1437"/>
                    <a:pt x="2578" y="1434"/>
                  </a:cubicBezTo>
                  <a:cubicBezTo>
                    <a:pt x="2574" y="1428"/>
                    <a:pt x="2573" y="1422"/>
                    <a:pt x="2570" y="1416"/>
                  </a:cubicBezTo>
                  <a:cubicBezTo>
                    <a:pt x="2572" y="1413"/>
                    <a:pt x="2573" y="1418"/>
                    <a:pt x="2572" y="1420"/>
                  </a:cubicBezTo>
                  <a:cubicBezTo>
                    <a:pt x="2582" y="1429"/>
                    <a:pt x="2582" y="1440"/>
                    <a:pt x="2589" y="1449"/>
                  </a:cubicBezTo>
                  <a:cubicBezTo>
                    <a:pt x="2586" y="1453"/>
                    <a:pt x="2583" y="1445"/>
                    <a:pt x="2583" y="1443"/>
                  </a:cubicBezTo>
                  <a:close/>
                  <a:moveTo>
                    <a:pt x="2161" y="1164"/>
                  </a:moveTo>
                  <a:cubicBezTo>
                    <a:pt x="2159" y="1156"/>
                    <a:pt x="2149" y="1149"/>
                    <a:pt x="2145" y="1141"/>
                  </a:cubicBezTo>
                  <a:cubicBezTo>
                    <a:pt x="2150" y="1136"/>
                    <a:pt x="2148" y="1145"/>
                    <a:pt x="2152" y="1146"/>
                  </a:cubicBezTo>
                  <a:cubicBezTo>
                    <a:pt x="2153" y="1148"/>
                    <a:pt x="2156" y="1151"/>
                    <a:pt x="2160" y="1153"/>
                  </a:cubicBezTo>
                  <a:cubicBezTo>
                    <a:pt x="2160" y="1160"/>
                    <a:pt x="2166" y="1166"/>
                    <a:pt x="2172" y="1172"/>
                  </a:cubicBezTo>
                  <a:cubicBezTo>
                    <a:pt x="2166" y="1176"/>
                    <a:pt x="2167" y="1165"/>
                    <a:pt x="2161" y="1164"/>
                  </a:cubicBezTo>
                  <a:close/>
                  <a:moveTo>
                    <a:pt x="2176" y="1185"/>
                  </a:moveTo>
                  <a:cubicBezTo>
                    <a:pt x="2179" y="1177"/>
                    <a:pt x="2182" y="1189"/>
                    <a:pt x="2185" y="1191"/>
                  </a:cubicBezTo>
                  <a:cubicBezTo>
                    <a:pt x="2180" y="1195"/>
                    <a:pt x="2182" y="1185"/>
                    <a:pt x="2176" y="1185"/>
                  </a:cubicBezTo>
                  <a:close/>
                  <a:moveTo>
                    <a:pt x="2197" y="1209"/>
                  </a:moveTo>
                  <a:cubicBezTo>
                    <a:pt x="2194" y="1203"/>
                    <a:pt x="2200" y="1211"/>
                    <a:pt x="2202" y="1213"/>
                  </a:cubicBezTo>
                  <a:cubicBezTo>
                    <a:pt x="2199" y="1215"/>
                    <a:pt x="2199" y="1211"/>
                    <a:pt x="2197" y="1209"/>
                  </a:cubicBezTo>
                  <a:close/>
                  <a:moveTo>
                    <a:pt x="2096" y="1210"/>
                  </a:moveTo>
                  <a:cubicBezTo>
                    <a:pt x="2094" y="1207"/>
                    <a:pt x="2099" y="1209"/>
                    <a:pt x="2101" y="1211"/>
                  </a:cubicBezTo>
                  <a:cubicBezTo>
                    <a:pt x="2103" y="1214"/>
                    <a:pt x="2099" y="1212"/>
                    <a:pt x="2096" y="1210"/>
                  </a:cubicBezTo>
                  <a:close/>
                  <a:moveTo>
                    <a:pt x="2214" y="1294"/>
                  </a:moveTo>
                  <a:cubicBezTo>
                    <a:pt x="2209" y="1289"/>
                    <a:pt x="2207" y="1293"/>
                    <a:pt x="2203" y="1289"/>
                  </a:cubicBezTo>
                  <a:cubicBezTo>
                    <a:pt x="2200" y="1289"/>
                    <a:pt x="2195" y="1281"/>
                    <a:pt x="2193" y="1285"/>
                  </a:cubicBezTo>
                  <a:cubicBezTo>
                    <a:pt x="2179" y="1280"/>
                    <a:pt x="2166" y="1280"/>
                    <a:pt x="2151" y="1273"/>
                  </a:cubicBezTo>
                  <a:cubicBezTo>
                    <a:pt x="2145" y="1278"/>
                    <a:pt x="2137" y="1269"/>
                    <a:pt x="2130" y="1270"/>
                  </a:cubicBezTo>
                  <a:cubicBezTo>
                    <a:pt x="2124" y="1269"/>
                    <a:pt x="2116" y="1264"/>
                    <a:pt x="2110" y="1264"/>
                  </a:cubicBezTo>
                  <a:cubicBezTo>
                    <a:pt x="2095" y="1256"/>
                    <a:pt x="2082" y="1256"/>
                    <a:pt x="2068" y="1249"/>
                  </a:cubicBezTo>
                  <a:cubicBezTo>
                    <a:pt x="2065" y="1252"/>
                    <a:pt x="2059" y="1244"/>
                    <a:pt x="2056" y="1247"/>
                  </a:cubicBezTo>
                  <a:cubicBezTo>
                    <a:pt x="2052" y="1243"/>
                    <a:pt x="2050" y="1247"/>
                    <a:pt x="2046" y="1242"/>
                  </a:cubicBezTo>
                  <a:cubicBezTo>
                    <a:pt x="2043" y="1246"/>
                    <a:pt x="2039" y="1239"/>
                    <a:pt x="2036" y="1241"/>
                  </a:cubicBezTo>
                  <a:cubicBezTo>
                    <a:pt x="2032" y="1238"/>
                    <a:pt x="2030" y="1242"/>
                    <a:pt x="2026" y="1237"/>
                  </a:cubicBezTo>
                  <a:cubicBezTo>
                    <a:pt x="2020" y="1241"/>
                    <a:pt x="2012" y="1235"/>
                    <a:pt x="2005" y="1233"/>
                  </a:cubicBezTo>
                  <a:cubicBezTo>
                    <a:pt x="2002" y="1235"/>
                    <a:pt x="1998" y="1229"/>
                    <a:pt x="1995" y="1232"/>
                  </a:cubicBezTo>
                  <a:cubicBezTo>
                    <a:pt x="1992" y="1231"/>
                    <a:pt x="1987" y="1224"/>
                    <a:pt x="1985" y="1228"/>
                  </a:cubicBezTo>
                  <a:cubicBezTo>
                    <a:pt x="1970" y="1219"/>
                    <a:pt x="1956" y="1216"/>
                    <a:pt x="1942" y="1210"/>
                  </a:cubicBezTo>
                  <a:cubicBezTo>
                    <a:pt x="1927" y="1202"/>
                    <a:pt x="1913" y="1196"/>
                    <a:pt x="1898" y="1189"/>
                  </a:cubicBezTo>
                  <a:cubicBezTo>
                    <a:pt x="1894" y="1185"/>
                    <a:pt x="1889" y="1182"/>
                    <a:pt x="1884" y="1179"/>
                  </a:cubicBezTo>
                  <a:cubicBezTo>
                    <a:pt x="1885" y="1177"/>
                    <a:pt x="1886" y="1178"/>
                    <a:pt x="1887" y="1178"/>
                  </a:cubicBezTo>
                  <a:cubicBezTo>
                    <a:pt x="1902" y="1188"/>
                    <a:pt x="1917" y="1192"/>
                    <a:pt x="1932" y="1198"/>
                  </a:cubicBezTo>
                  <a:cubicBezTo>
                    <a:pt x="1936" y="1199"/>
                    <a:pt x="1940" y="1202"/>
                    <a:pt x="1943" y="1200"/>
                  </a:cubicBezTo>
                  <a:cubicBezTo>
                    <a:pt x="1946" y="1201"/>
                    <a:pt x="1951" y="1208"/>
                    <a:pt x="1953" y="1204"/>
                  </a:cubicBezTo>
                  <a:cubicBezTo>
                    <a:pt x="1958" y="1209"/>
                    <a:pt x="1961" y="1205"/>
                    <a:pt x="1966" y="1210"/>
                  </a:cubicBezTo>
                  <a:cubicBezTo>
                    <a:pt x="1968" y="1208"/>
                    <a:pt x="1973" y="1214"/>
                    <a:pt x="1975" y="1211"/>
                  </a:cubicBezTo>
                  <a:cubicBezTo>
                    <a:pt x="1990" y="1218"/>
                    <a:pt x="2005" y="1221"/>
                    <a:pt x="2019" y="1224"/>
                  </a:cubicBezTo>
                  <a:cubicBezTo>
                    <a:pt x="2026" y="1229"/>
                    <a:pt x="2033" y="1229"/>
                    <a:pt x="2041" y="1231"/>
                  </a:cubicBezTo>
                  <a:cubicBezTo>
                    <a:pt x="2048" y="1233"/>
                    <a:pt x="2055" y="1236"/>
                    <a:pt x="2062" y="1235"/>
                  </a:cubicBezTo>
                  <a:cubicBezTo>
                    <a:pt x="2070" y="1240"/>
                    <a:pt x="2075" y="1234"/>
                    <a:pt x="2084" y="1241"/>
                  </a:cubicBezTo>
                  <a:cubicBezTo>
                    <a:pt x="2091" y="1244"/>
                    <a:pt x="2098" y="1244"/>
                    <a:pt x="2105" y="1248"/>
                  </a:cubicBezTo>
                  <a:cubicBezTo>
                    <a:pt x="2108" y="1244"/>
                    <a:pt x="2114" y="1253"/>
                    <a:pt x="2117" y="1250"/>
                  </a:cubicBezTo>
                  <a:cubicBezTo>
                    <a:pt x="2121" y="1255"/>
                    <a:pt x="2123" y="1251"/>
                    <a:pt x="2127" y="1254"/>
                  </a:cubicBezTo>
                  <a:cubicBezTo>
                    <a:pt x="2130" y="1251"/>
                    <a:pt x="2135" y="1259"/>
                    <a:pt x="2139" y="1257"/>
                  </a:cubicBezTo>
                  <a:cubicBezTo>
                    <a:pt x="2143" y="1262"/>
                    <a:pt x="2145" y="1257"/>
                    <a:pt x="2149" y="1261"/>
                  </a:cubicBezTo>
                  <a:cubicBezTo>
                    <a:pt x="2172" y="1270"/>
                    <a:pt x="2195" y="1278"/>
                    <a:pt x="2218" y="1286"/>
                  </a:cubicBezTo>
                  <a:cubicBezTo>
                    <a:pt x="2220" y="1287"/>
                    <a:pt x="2222" y="1292"/>
                    <a:pt x="2223" y="1292"/>
                  </a:cubicBezTo>
                  <a:cubicBezTo>
                    <a:pt x="2224" y="1291"/>
                    <a:pt x="2230" y="1292"/>
                    <a:pt x="2235" y="1297"/>
                  </a:cubicBezTo>
                  <a:cubicBezTo>
                    <a:pt x="2228" y="1300"/>
                    <a:pt x="2220" y="1294"/>
                    <a:pt x="2214" y="1294"/>
                  </a:cubicBezTo>
                  <a:close/>
                  <a:moveTo>
                    <a:pt x="2235" y="1269"/>
                  </a:moveTo>
                  <a:cubicBezTo>
                    <a:pt x="2230" y="1265"/>
                    <a:pt x="2223" y="1262"/>
                    <a:pt x="2222" y="1257"/>
                  </a:cubicBezTo>
                  <a:cubicBezTo>
                    <a:pt x="2227" y="1254"/>
                    <a:pt x="2226" y="1264"/>
                    <a:pt x="2233" y="1265"/>
                  </a:cubicBezTo>
                  <a:cubicBezTo>
                    <a:pt x="2236" y="1266"/>
                    <a:pt x="2235" y="1268"/>
                    <a:pt x="2237" y="1270"/>
                  </a:cubicBezTo>
                  <a:cubicBezTo>
                    <a:pt x="2240" y="1272"/>
                    <a:pt x="2242" y="1273"/>
                    <a:pt x="2244" y="1275"/>
                  </a:cubicBezTo>
                  <a:cubicBezTo>
                    <a:pt x="2250" y="1281"/>
                    <a:pt x="2232" y="1272"/>
                    <a:pt x="2235" y="1269"/>
                  </a:cubicBezTo>
                  <a:close/>
                  <a:moveTo>
                    <a:pt x="2448" y="1429"/>
                  </a:moveTo>
                  <a:cubicBezTo>
                    <a:pt x="2451" y="1431"/>
                    <a:pt x="2453" y="1432"/>
                    <a:pt x="2456" y="1434"/>
                  </a:cubicBezTo>
                  <a:cubicBezTo>
                    <a:pt x="2458" y="1437"/>
                    <a:pt x="2454" y="1436"/>
                    <a:pt x="2453" y="1434"/>
                  </a:cubicBezTo>
                  <a:cubicBezTo>
                    <a:pt x="2450" y="1433"/>
                    <a:pt x="2448" y="1431"/>
                    <a:pt x="2445" y="1430"/>
                  </a:cubicBezTo>
                  <a:cubicBezTo>
                    <a:pt x="2443" y="1427"/>
                    <a:pt x="2446" y="1428"/>
                    <a:pt x="2448" y="1429"/>
                  </a:cubicBezTo>
                  <a:close/>
                  <a:moveTo>
                    <a:pt x="2359" y="1335"/>
                  </a:moveTo>
                  <a:cubicBezTo>
                    <a:pt x="2355" y="1338"/>
                    <a:pt x="2355" y="1333"/>
                    <a:pt x="2353" y="1332"/>
                  </a:cubicBezTo>
                  <a:cubicBezTo>
                    <a:pt x="2351" y="1325"/>
                    <a:pt x="2356" y="1333"/>
                    <a:pt x="2359" y="1335"/>
                  </a:cubicBezTo>
                  <a:close/>
                  <a:moveTo>
                    <a:pt x="2273" y="1239"/>
                  </a:moveTo>
                  <a:cubicBezTo>
                    <a:pt x="2265" y="1229"/>
                    <a:pt x="2258" y="1219"/>
                    <a:pt x="2252" y="1209"/>
                  </a:cubicBezTo>
                  <a:cubicBezTo>
                    <a:pt x="2244" y="1198"/>
                    <a:pt x="2238" y="1188"/>
                    <a:pt x="2231" y="1177"/>
                  </a:cubicBezTo>
                  <a:cubicBezTo>
                    <a:pt x="2222" y="1167"/>
                    <a:pt x="2220" y="1156"/>
                    <a:pt x="2209" y="1147"/>
                  </a:cubicBezTo>
                  <a:cubicBezTo>
                    <a:pt x="2209" y="1141"/>
                    <a:pt x="2202" y="1137"/>
                    <a:pt x="2201" y="1131"/>
                  </a:cubicBezTo>
                  <a:cubicBezTo>
                    <a:pt x="2196" y="1126"/>
                    <a:pt x="2193" y="1121"/>
                    <a:pt x="2190" y="1116"/>
                  </a:cubicBezTo>
                  <a:cubicBezTo>
                    <a:pt x="2192" y="1112"/>
                    <a:pt x="2185" y="1111"/>
                    <a:pt x="2186" y="1107"/>
                  </a:cubicBezTo>
                  <a:cubicBezTo>
                    <a:pt x="2182" y="1105"/>
                    <a:pt x="2183" y="1103"/>
                    <a:pt x="2180" y="1101"/>
                  </a:cubicBezTo>
                  <a:cubicBezTo>
                    <a:pt x="2175" y="1096"/>
                    <a:pt x="2176" y="1090"/>
                    <a:pt x="2169" y="1086"/>
                  </a:cubicBezTo>
                  <a:cubicBezTo>
                    <a:pt x="2168" y="1079"/>
                    <a:pt x="2162" y="1074"/>
                    <a:pt x="2159" y="1069"/>
                  </a:cubicBezTo>
                  <a:cubicBezTo>
                    <a:pt x="2155" y="1064"/>
                    <a:pt x="2155" y="1058"/>
                    <a:pt x="2148" y="1054"/>
                  </a:cubicBezTo>
                  <a:cubicBezTo>
                    <a:pt x="2148" y="1042"/>
                    <a:pt x="2134" y="1033"/>
                    <a:pt x="2132" y="1022"/>
                  </a:cubicBezTo>
                  <a:cubicBezTo>
                    <a:pt x="2124" y="1012"/>
                    <a:pt x="2118" y="1002"/>
                    <a:pt x="2111" y="992"/>
                  </a:cubicBezTo>
                  <a:cubicBezTo>
                    <a:pt x="2108" y="987"/>
                    <a:pt x="2105" y="982"/>
                    <a:pt x="2100" y="977"/>
                  </a:cubicBezTo>
                  <a:cubicBezTo>
                    <a:pt x="2101" y="972"/>
                    <a:pt x="2095" y="977"/>
                    <a:pt x="2095" y="971"/>
                  </a:cubicBezTo>
                  <a:cubicBezTo>
                    <a:pt x="2096" y="969"/>
                    <a:pt x="2092" y="967"/>
                    <a:pt x="2089" y="965"/>
                  </a:cubicBezTo>
                  <a:cubicBezTo>
                    <a:pt x="2088" y="959"/>
                    <a:pt x="2079" y="954"/>
                    <a:pt x="2077" y="948"/>
                  </a:cubicBezTo>
                  <a:cubicBezTo>
                    <a:pt x="2068" y="944"/>
                    <a:pt x="2069" y="939"/>
                    <a:pt x="2063" y="934"/>
                  </a:cubicBezTo>
                  <a:cubicBezTo>
                    <a:pt x="2055" y="924"/>
                    <a:pt x="2042" y="915"/>
                    <a:pt x="2035" y="905"/>
                  </a:cubicBezTo>
                  <a:cubicBezTo>
                    <a:pt x="2024" y="896"/>
                    <a:pt x="2010" y="887"/>
                    <a:pt x="2001" y="877"/>
                  </a:cubicBezTo>
                  <a:cubicBezTo>
                    <a:pt x="1993" y="879"/>
                    <a:pt x="1993" y="869"/>
                    <a:pt x="1985" y="866"/>
                  </a:cubicBezTo>
                  <a:cubicBezTo>
                    <a:pt x="1976" y="861"/>
                    <a:pt x="1975" y="862"/>
                    <a:pt x="1968" y="855"/>
                  </a:cubicBezTo>
                  <a:cubicBezTo>
                    <a:pt x="1972" y="854"/>
                    <a:pt x="1977" y="859"/>
                    <a:pt x="1982" y="859"/>
                  </a:cubicBezTo>
                  <a:cubicBezTo>
                    <a:pt x="1986" y="862"/>
                    <a:pt x="1990" y="865"/>
                    <a:pt x="1994" y="867"/>
                  </a:cubicBezTo>
                  <a:cubicBezTo>
                    <a:pt x="2003" y="871"/>
                    <a:pt x="2004" y="872"/>
                    <a:pt x="2016" y="879"/>
                  </a:cubicBezTo>
                  <a:cubicBezTo>
                    <a:pt x="2035" y="890"/>
                    <a:pt x="2044" y="903"/>
                    <a:pt x="2063" y="913"/>
                  </a:cubicBezTo>
                  <a:cubicBezTo>
                    <a:pt x="2071" y="922"/>
                    <a:pt x="2079" y="930"/>
                    <a:pt x="2089" y="938"/>
                  </a:cubicBezTo>
                  <a:cubicBezTo>
                    <a:pt x="2090" y="943"/>
                    <a:pt x="2098" y="947"/>
                    <a:pt x="2098" y="952"/>
                  </a:cubicBezTo>
                  <a:cubicBezTo>
                    <a:pt x="2104" y="956"/>
                    <a:pt x="2107" y="960"/>
                    <a:pt x="2108" y="964"/>
                  </a:cubicBezTo>
                  <a:cubicBezTo>
                    <a:pt x="2118" y="972"/>
                    <a:pt x="2125" y="981"/>
                    <a:pt x="2130" y="990"/>
                  </a:cubicBezTo>
                  <a:cubicBezTo>
                    <a:pt x="2132" y="994"/>
                    <a:pt x="2142" y="997"/>
                    <a:pt x="2138" y="1002"/>
                  </a:cubicBezTo>
                  <a:cubicBezTo>
                    <a:pt x="2144" y="1006"/>
                    <a:pt x="2147" y="1010"/>
                    <a:pt x="2148" y="1014"/>
                  </a:cubicBezTo>
                  <a:cubicBezTo>
                    <a:pt x="2163" y="1031"/>
                    <a:pt x="2169" y="1050"/>
                    <a:pt x="2184" y="1067"/>
                  </a:cubicBezTo>
                  <a:cubicBezTo>
                    <a:pt x="2184" y="1072"/>
                    <a:pt x="2191" y="1076"/>
                    <a:pt x="2193" y="1081"/>
                  </a:cubicBezTo>
                  <a:cubicBezTo>
                    <a:pt x="2196" y="1085"/>
                    <a:pt x="2195" y="1090"/>
                    <a:pt x="2200" y="1094"/>
                  </a:cubicBezTo>
                  <a:cubicBezTo>
                    <a:pt x="2206" y="1102"/>
                    <a:pt x="2208" y="1111"/>
                    <a:pt x="2215" y="1119"/>
                  </a:cubicBezTo>
                  <a:cubicBezTo>
                    <a:pt x="2221" y="1128"/>
                    <a:pt x="2226" y="1137"/>
                    <a:pt x="2231" y="1145"/>
                  </a:cubicBezTo>
                  <a:cubicBezTo>
                    <a:pt x="2235" y="1150"/>
                    <a:pt x="2235" y="1155"/>
                    <a:pt x="2240" y="1159"/>
                  </a:cubicBezTo>
                  <a:cubicBezTo>
                    <a:pt x="2239" y="1164"/>
                    <a:pt x="2248" y="1167"/>
                    <a:pt x="2247" y="1172"/>
                  </a:cubicBezTo>
                  <a:cubicBezTo>
                    <a:pt x="2256" y="1180"/>
                    <a:pt x="2258" y="1190"/>
                    <a:pt x="2267" y="1198"/>
                  </a:cubicBezTo>
                  <a:cubicBezTo>
                    <a:pt x="2266" y="1203"/>
                    <a:pt x="2273" y="1206"/>
                    <a:pt x="2274" y="1211"/>
                  </a:cubicBezTo>
                  <a:cubicBezTo>
                    <a:pt x="2277" y="1213"/>
                    <a:pt x="2278" y="1215"/>
                    <a:pt x="2277" y="1218"/>
                  </a:cubicBezTo>
                  <a:cubicBezTo>
                    <a:pt x="2280" y="1220"/>
                    <a:pt x="2282" y="1221"/>
                    <a:pt x="2281" y="1223"/>
                  </a:cubicBezTo>
                  <a:cubicBezTo>
                    <a:pt x="2296" y="1240"/>
                    <a:pt x="2302" y="1258"/>
                    <a:pt x="2318" y="1274"/>
                  </a:cubicBezTo>
                  <a:cubicBezTo>
                    <a:pt x="2317" y="1277"/>
                    <a:pt x="2323" y="1278"/>
                    <a:pt x="2321" y="1281"/>
                  </a:cubicBezTo>
                  <a:cubicBezTo>
                    <a:pt x="2325" y="1283"/>
                    <a:pt x="2324" y="1286"/>
                    <a:pt x="2327" y="1288"/>
                  </a:cubicBezTo>
                  <a:cubicBezTo>
                    <a:pt x="2328" y="1293"/>
                    <a:pt x="2330" y="1297"/>
                    <a:pt x="2334" y="1301"/>
                  </a:cubicBezTo>
                  <a:cubicBezTo>
                    <a:pt x="2339" y="1309"/>
                    <a:pt x="2344" y="1318"/>
                    <a:pt x="2352" y="1326"/>
                  </a:cubicBezTo>
                  <a:cubicBezTo>
                    <a:pt x="2345" y="1328"/>
                    <a:pt x="2339" y="1317"/>
                    <a:pt x="2334" y="1314"/>
                  </a:cubicBezTo>
                  <a:cubicBezTo>
                    <a:pt x="2328" y="1309"/>
                    <a:pt x="2328" y="1303"/>
                    <a:pt x="2320" y="1299"/>
                  </a:cubicBezTo>
                  <a:cubicBezTo>
                    <a:pt x="2317" y="1294"/>
                    <a:pt x="2311" y="1289"/>
                    <a:pt x="2309" y="1284"/>
                  </a:cubicBezTo>
                  <a:cubicBezTo>
                    <a:pt x="2303" y="1282"/>
                    <a:pt x="2306" y="1278"/>
                    <a:pt x="2301" y="1276"/>
                  </a:cubicBezTo>
                  <a:cubicBezTo>
                    <a:pt x="2303" y="1273"/>
                    <a:pt x="2296" y="1272"/>
                    <a:pt x="2298" y="1269"/>
                  </a:cubicBezTo>
                  <a:cubicBezTo>
                    <a:pt x="2291" y="1264"/>
                    <a:pt x="2288" y="1259"/>
                    <a:pt x="2284" y="1254"/>
                  </a:cubicBezTo>
                  <a:cubicBezTo>
                    <a:pt x="2281" y="1252"/>
                    <a:pt x="2279" y="1249"/>
                    <a:pt x="2279" y="1246"/>
                  </a:cubicBezTo>
                  <a:cubicBezTo>
                    <a:pt x="2277" y="1244"/>
                    <a:pt x="2272" y="1242"/>
                    <a:pt x="2273" y="1239"/>
                  </a:cubicBezTo>
                  <a:close/>
                  <a:moveTo>
                    <a:pt x="2317" y="1315"/>
                  </a:moveTo>
                  <a:cubicBezTo>
                    <a:pt x="2316" y="1310"/>
                    <a:pt x="2308" y="1306"/>
                    <a:pt x="2306" y="1300"/>
                  </a:cubicBezTo>
                  <a:cubicBezTo>
                    <a:pt x="2304" y="1295"/>
                    <a:pt x="2300" y="1291"/>
                    <a:pt x="2297" y="1286"/>
                  </a:cubicBezTo>
                  <a:cubicBezTo>
                    <a:pt x="2289" y="1277"/>
                    <a:pt x="2282" y="1267"/>
                    <a:pt x="2274" y="1258"/>
                  </a:cubicBezTo>
                  <a:cubicBezTo>
                    <a:pt x="2277" y="1256"/>
                    <a:pt x="2276" y="1260"/>
                    <a:pt x="2279" y="1262"/>
                  </a:cubicBezTo>
                  <a:cubicBezTo>
                    <a:pt x="2282" y="1263"/>
                    <a:pt x="2284" y="1265"/>
                    <a:pt x="2287" y="1266"/>
                  </a:cubicBezTo>
                  <a:cubicBezTo>
                    <a:pt x="2287" y="1272"/>
                    <a:pt x="2292" y="1277"/>
                    <a:pt x="2298" y="1282"/>
                  </a:cubicBezTo>
                  <a:cubicBezTo>
                    <a:pt x="2299" y="1287"/>
                    <a:pt x="2306" y="1291"/>
                    <a:pt x="2308" y="1297"/>
                  </a:cubicBezTo>
                  <a:cubicBezTo>
                    <a:pt x="2320" y="1305"/>
                    <a:pt x="2321" y="1316"/>
                    <a:pt x="2335" y="1324"/>
                  </a:cubicBezTo>
                  <a:cubicBezTo>
                    <a:pt x="2329" y="1330"/>
                    <a:pt x="2326" y="1318"/>
                    <a:pt x="2317" y="1315"/>
                  </a:cubicBezTo>
                  <a:close/>
                  <a:moveTo>
                    <a:pt x="2334" y="1329"/>
                  </a:moveTo>
                  <a:cubicBezTo>
                    <a:pt x="2335" y="1328"/>
                    <a:pt x="2337" y="1329"/>
                    <a:pt x="2339" y="1330"/>
                  </a:cubicBezTo>
                  <a:cubicBezTo>
                    <a:pt x="2353" y="1342"/>
                    <a:pt x="2363" y="1355"/>
                    <a:pt x="2382" y="1367"/>
                  </a:cubicBezTo>
                  <a:cubicBezTo>
                    <a:pt x="2388" y="1372"/>
                    <a:pt x="2390" y="1378"/>
                    <a:pt x="2398" y="1382"/>
                  </a:cubicBezTo>
                  <a:cubicBezTo>
                    <a:pt x="2404" y="1383"/>
                    <a:pt x="2397" y="1394"/>
                    <a:pt x="2404" y="1389"/>
                  </a:cubicBezTo>
                  <a:cubicBezTo>
                    <a:pt x="2405" y="1393"/>
                    <a:pt x="2410" y="1395"/>
                    <a:pt x="2411" y="1399"/>
                  </a:cubicBezTo>
                  <a:cubicBezTo>
                    <a:pt x="2413" y="1402"/>
                    <a:pt x="2423" y="1404"/>
                    <a:pt x="2420" y="1408"/>
                  </a:cubicBezTo>
                  <a:cubicBezTo>
                    <a:pt x="2423" y="1410"/>
                    <a:pt x="2431" y="1412"/>
                    <a:pt x="2425" y="1416"/>
                  </a:cubicBezTo>
                  <a:cubicBezTo>
                    <a:pt x="2424" y="1411"/>
                    <a:pt x="2420" y="1415"/>
                    <a:pt x="2414" y="1409"/>
                  </a:cubicBezTo>
                  <a:cubicBezTo>
                    <a:pt x="2408" y="1407"/>
                    <a:pt x="2411" y="1402"/>
                    <a:pt x="2405" y="1400"/>
                  </a:cubicBezTo>
                  <a:cubicBezTo>
                    <a:pt x="2398" y="1396"/>
                    <a:pt x="2391" y="1391"/>
                    <a:pt x="2385" y="1387"/>
                  </a:cubicBezTo>
                  <a:cubicBezTo>
                    <a:pt x="2366" y="1368"/>
                    <a:pt x="2351" y="1348"/>
                    <a:pt x="2334" y="1329"/>
                  </a:cubicBezTo>
                  <a:close/>
                  <a:moveTo>
                    <a:pt x="2489" y="1477"/>
                  </a:moveTo>
                  <a:cubicBezTo>
                    <a:pt x="2484" y="1476"/>
                    <a:pt x="2475" y="1475"/>
                    <a:pt x="2474" y="1469"/>
                  </a:cubicBezTo>
                  <a:cubicBezTo>
                    <a:pt x="2463" y="1463"/>
                    <a:pt x="2446" y="1457"/>
                    <a:pt x="2440" y="1450"/>
                  </a:cubicBezTo>
                  <a:cubicBezTo>
                    <a:pt x="2431" y="1447"/>
                    <a:pt x="2419" y="1436"/>
                    <a:pt x="2407" y="1433"/>
                  </a:cubicBezTo>
                  <a:cubicBezTo>
                    <a:pt x="2394" y="1424"/>
                    <a:pt x="2383" y="1424"/>
                    <a:pt x="2370" y="1413"/>
                  </a:cubicBezTo>
                  <a:cubicBezTo>
                    <a:pt x="2365" y="1413"/>
                    <a:pt x="2360" y="1410"/>
                    <a:pt x="2355" y="1408"/>
                  </a:cubicBezTo>
                  <a:cubicBezTo>
                    <a:pt x="2350" y="1411"/>
                    <a:pt x="2343" y="1400"/>
                    <a:pt x="2339" y="1404"/>
                  </a:cubicBezTo>
                  <a:cubicBezTo>
                    <a:pt x="2334" y="1402"/>
                    <a:pt x="2329" y="1399"/>
                    <a:pt x="2324" y="1399"/>
                  </a:cubicBezTo>
                  <a:cubicBezTo>
                    <a:pt x="2319" y="1396"/>
                    <a:pt x="2314" y="1393"/>
                    <a:pt x="2309" y="1394"/>
                  </a:cubicBezTo>
                  <a:cubicBezTo>
                    <a:pt x="2299" y="1389"/>
                    <a:pt x="2289" y="1389"/>
                    <a:pt x="2279" y="1384"/>
                  </a:cubicBezTo>
                  <a:cubicBezTo>
                    <a:pt x="2273" y="1380"/>
                    <a:pt x="2269" y="1381"/>
                    <a:pt x="2264" y="1379"/>
                  </a:cubicBezTo>
                  <a:cubicBezTo>
                    <a:pt x="2259" y="1377"/>
                    <a:pt x="2254" y="1375"/>
                    <a:pt x="2250" y="1376"/>
                  </a:cubicBezTo>
                  <a:cubicBezTo>
                    <a:pt x="2239" y="1368"/>
                    <a:pt x="2230" y="1368"/>
                    <a:pt x="2220" y="1366"/>
                  </a:cubicBezTo>
                  <a:cubicBezTo>
                    <a:pt x="2221" y="1363"/>
                    <a:pt x="2217" y="1365"/>
                    <a:pt x="2215" y="1363"/>
                  </a:cubicBezTo>
                  <a:cubicBezTo>
                    <a:pt x="2213" y="1363"/>
                    <a:pt x="2211" y="1363"/>
                    <a:pt x="2208" y="1361"/>
                  </a:cubicBezTo>
                  <a:cubicBezTo>
                    <a:pt x="2204" y="1362"/>
                    <a:pt x="2200" y="1360"/>
                    <a:pt x="2195" y="1357"/>
                  </a:cubicBezTo>
                  <a:cubicBezTo>
                    <a:pt x="2193" y="1359"/>
                    <a:pt x="2189" y="1356"/>
                    <a:pt x="2186" y="1354"/>
                  </a:cubicBezTo>
                  <a:cubicBezTo>
                    <a:pt x="2185" y="1356"/>
                    <a:pt x="2182" y="1353"/>
                    <a:pt x="2180" y="1352"/>
                  </a:cubicBezTo>
                  <a:cubicBezTo>
                    <a:pt x="2175" y="1351"/>
                    <a:pt x="2170" y="1351"/>
                    <a:pt x="2165" y="1348"/>
                  </a:cubicBezTo>
                  <a:cubicBezTo>
                    <a:pt x="2160" y="1349"/>
                    <a:pt x="2155" y="1345"/>
                    <a:pt x="2150" y="1346"/>
                  </a:cubicBezTo>
                  <a:cubicBezTo>
                    <a:pt x="2146" y="1347"/>
                    <a:pt x="2141" y="1341"/>
                    <a:pt x="2137" y="1342"/>
                  </a:cubicBezTo>
                  <a:cubicBezTo>
                    <a:pt x="2118" y="1340"/>
                    <a:pt x="2098" y="1331"/>
                    <a:pt x="2079" y="1327"/>
                  </a:cubicBezTo>
                  <a:cubicBezTo>
                    <a:pt x="2069" y="1323"/>
                    <a:pt x="2059" y="1322"/>
                    <a:pt x="2049" y="1320"/>
                  </a:cubicBezTo>
                  <a:cubicBezTo>
                    <a:pt x="2039" y="1315"/>
                    <a:pt x="2030" y="1316"/>
                    <a:pt x="2020" y="1309"/>
                  </a:cubicBezTo>
                  <a:cubicBezTo>
                    <a:pt x="2016" y="1310"/>
                    <a:pt x="2010" y="1307"/>
                    <a:pt x="2005" y="1304"/>
                  </a:cubicBezTo>
                  <a:cubicBezTo>
                    <a:pt x="2000" y="1301"/>
                    <a:pt x="1995" y="1302"/>
                    <a:pt x="1990" y="1299"/>
                  </a:cubicBezTo>
                  <a:cubicBezTo>
                    <a:pt x="1980" y="1297"/>
                    <a:pt x="1971" y="1293"/>
                    <a:pt x="1961" y="1288"/>
                  </a:cubicBezTo>
                  <a:cubicBezTo>
                    <a:pt x="1941" y="1280"/>
                    <a:pt x="1919" y="1265"/>
                    <a:pt x="1900" y="1258"/>
                  </a:cubicBezTo>
                  <a:cubicBezTo>
                    <a:pt x="1896" y="1255"/>
                    <a:pt x="1890" y="1251"/>
                    <a:pt x="1885" y="1248"/>
                  </a:cubicBezTo>
                  <a:cubicBezTo>
                    <a:pt x="1880" y="1245"/>
                    <a:pt x="1876" y="1239"/>
                    <a:pt x="1871" y="1241"/>
                  </a:cubicBezTo>
                  <a:cubicBezTo>
                    <a:pt x="1868" y="1240"/>
                    <a:pt x="1869" y="1237"/>
                    <a:pt x="1871" y="1238"/>
                  </a:cubicBezTo>
                  <a:cubicBezTo>
                    <a:pt x="1873" y="1238"/>
                    <a:pt x="1875" y="1238"/>
                    <a:pt x="1877" y="1240"/>
                  </a:cubicBezTo>
                  <a:cubicBezTo>
                    <a:pt x="1882" y="1241"/>
                    <a:pt x="1887" y="1245"/>
                    <a:pt x="1891" y="1244"/>
                  </a:cubicBezTo>
                  <a:cubicBezTo>
                    <a:pt x="1900" y="1250"/>
                    <a:pt x="1908" y="1247"/>
                    <a:pt x="1918" y="1254"/>
                  </a:cubicBezTo>
                  <a:cubicBezTo>
                    <a:pt x="1922" y="1254"/>
                    <a:pt x="1926" y="1252"/>
                    <a:pt x="1931" y="1258"/>
                  </a:cubicBezTo>
                  <a:cubicBezTo>
                    <a:pt x="1935" y="1256"/>
                    <a:pt x="1940" y="1258"/>
                    <a:pt x="1944" y="1261"/>
                  </a:cubicBezTo>
                  <a:cubicBezTo>
                    <a:pt x="1951" y="1261"/>
                    <a:pt x="1958" y="1265"/>
                    <a:pt x="1964" y="1264"/>
                  </a:cubicBezTo>
                  <a:cubicBezTo>
                    <a:pt x="1967" y="1262"/>
                    <a:pt x="1971" y="1268"/>
                    <a:pt x="1973" y="1265"/>
                  </a:cubicBezTo>
                  <a:cubicBezTo>
                    <a:pt x="1976" y="1263"/>
                    <a:pt x="1981" y="1269"/>
                    <a:pt x="1983" y="1266"/>
                  </a:cubicBezTo>
                  <a:cubicBezTo>
                    <a:pt x="1997" y="1272"/>
                    <a:pt x="2010" y="1274"/>
                    <a:pt x="2023" y="1277"/>
                  </a:cubicBezTo>
                  <a:cubicBezTo>
                    <a:pt x="2029" y="1276"/>
                    <a:pt x="2037" y="1284"/>
                    <a:pt x="2042" y="1279"/>
                  </a:cubicBezTo>
                  <a:cubicBezTo>
                    <a:pt x="2050" y="1286"/>
                    <a:pt x="2055" y="1278"/>
                    <a:pt x="2062" y="1285"/>
                  </a:cubicBezTo>
                  <a:cubicBezTo>
                    <a:pt x="2068" y="1283"/>
                    <a:pt x="2076" y="1290"/>
                    <a:pt x="2082" y="1287"/>
                  </a:cubicBezTo>
                  <a:cubicBezTo>
                    <a:pt x="2089" y="1292"/>
                    <a:pt x="2094" y="1289"/>
                    <a:pt x="2100" y="1294"/>
                  </a:cubicBezTo>
                  <a:cubicBezTo>
                    <a:pt x="2119" y="1296"/>
                    <a:pt x="2138" y="1298"/>
                    <a:pt x="2157" y="1303"/>
                  </a:cubicBezTo>
                  <a:cubicBezTo>
                    <a:pt x="2163" y="1307"/>
                    <a:pt x="2167" y="1305"/>
                    <a:pt x="2172" y="1308"/>
                  </a:cubicBezTo>
                  <a:cubicBezTo>
                    <a:pt x="2177" y="1307"/>
                    <a:pt x="2183" y="1311"/>
                    <a:pt x="2187" y="1310"/>
                  </a:cubicBezTo>
                  <a:cubicBezTo>
                    <a:pt x="2197" y="1314"/>
                    <a:pt x="2206" y="1317"/>
                    <a:pt x="2215" y="1315"/>
                  </a:cubicBezTo>
                  <a:cubicBezTo>
                    <a:pt x="2225" y="1327"/>
                    <a:pt x="2237" y="1324"/>
                    <a:pt x="2252" y="1335"/>
                  </a:cubicBezTo>
                  <a:cubicBezTo>
                    <a:pt x="2256" y="1336"/>
                    <a:pt x="2257" y="1330"/>
                    <a:pt x="2258" y="1337"/>
                  </a:cubicBezTo>
                  <a:cubicBezTo>
                    <a:pt x="2261" y="1336"/>
                    <a:pt x="2264" y="1337"/>
                    <a:pt x="2267" y="1340"/>
                  </a:cubicBezTo>
                  <a:cubicBezTo>
                    <a:pt x="2272" y="1340"/>
                    <a:pt x="2275" y="1346"/>
                    <a:pt x="2282" y="1344"/>
                  </a:cubicBezTo>
                  <a:cubicBezTo>
                    <a:pt x="2304" y="1360"/>
                    <a:pt x="2324" y="1367"/>
                    <a:pt x="2345" y="1379"/>
                  </a:cubicBezTo>
                  <a:cubicBezTo>
                    <a:pt x="2359" y="1388"/>
                    <a:pt x="2373" y="1397"/>
                    <a:pt x="2387" y="1407"/>
                  </a:cubicBezTo>
                  <a:cubicBezTo>
                    <a:pt x="2394" y="1412"/>
                    <a:pt x="2399" y="1410"/>
                    <a:pt x="2407" y="1417"/>
                  </a:cubicBezTo>
                  <a:cubicBezTo>
                    <a:pt x="2411" y="1419"/>
                    <a:pt x="2413" y="1422"/>
                    <a:pt x="2414" y="1425"/>
                  </a:cubicBezTo>
                  <a:cubicBezTo>
                    <a:pt x="2417" y="1424"/>
                    <a:pt x="2421" y="1425"/>
                    <a:pt x="2420" y="1428"/>
                  </a:cubicBezTo>
                  <a:cubicBezTo>
                    <a:pt x="2426" y="1432"/>
                    <a:pt x="2430" y="1428"/>
                    <a:pt x="2437" y="1434"/>
                  </a:cubicBezTo>
                  <a:cubicBezTo>
                    <a:pt x="2449" y="1443"/>
                    <a:pt x="2462" y="1451"/>
                    <a:pt x="2475" y="1460"/>
                  </a:cubicBezTo>
                  <a:cubicBezTo>
                    <a:pt x="2487" y="1465"/>
                    <a:pt x="2493" y="1473"/>
                    <a:pt x="2508" y="1482"/>
                  </a:cubicBezTo>
                  <a:cubicBezTo>
                    <a:pt x="2502" y="1484"/>
                    <a:pt x="2495" y="1477"/>
                    <a:pt x="2489" y="1477"/>
                  </a:cubicBezTo>
                  <a:close/>
                  <a:moveTo>
                    <a:pt x="2508" y="1489"/>
                  </a:moveTo>
                  <a:cubicBezTo>
                    <a:pt x="2505" y="1480"/>
                    <a:pt x="2519" y="1488"/>
                    <a:pt x="2524" y="1492"/>
                  </a:cubicBezTo>
                  <a:cubicBezTo>
                    <a:pt x="2519" y="1495"/>
                    <a:pt x="2512" y="1487"/>
                    <a:pt x="2508" y="1489"/>
                  </a:cubicBezTo>
                  <a:close/>
                  <a:moveTo>
                    <a:pt x="2534" y="1501"/>
                  </a:moveTo>
                  <a:cubicBezTo>
                    <a:pt x="2531" y="1500"/>
                    <a:pt x="2529" y="1498"/>
                    <a:pt x="2526" y="1497"/>
                  </a:cubicBezTo>
                  <a:cubicBezTo>
                    <a:pt x="2524" y="1494"/>
                    <a:pt x="2527" y="1495"/>
                    <a:pt x="2529" y="1496"/>
                  </a:cubicBezTo>
                  <a:cubicBezTo>
                    <a:pt x="2532" y="1498"/>
                    <a:pt x="2534" y="1499"/>
                    <a:pt x="2537" y="1501"/>
                  </a:cubicBezTo>
                  <a:cubicBezTo>
                    <a:pt x="2539" y="1504"/>
                    <a:pt x="2535" y="1503"/>
                    <a:pt x="2534" y="1501"/>
                  </a:cubicBezTo>
                  <a:close/>
                  <a:moveTo>
                    <a:pt x="2300" y="1676"/>
                  </a:moveTo>
                  <a:cubicBezTo>
                    <a:pt x="2304" y="1674"/>
                    <a:pt x="2308" y="1671"/>
                    <a:pt x="2314" y="1675"/>
                  </a:cubicBezTo>
                  <a:cubicBezTo>
                    <a:pt x="2309" y="1676"/>
                    <a:pt x="2305" y="1679"/>
                    <a:pt x="2300" y="1676"/>
                  </a:cubicBezTo>
                  <a:close/>
                  <a:moveTo>
                    <a:pt x="2329" y="1675"/>
                  </a:moveTo>
                  <a:cubicBezTo>
                    <a:pt x="2326" y="1677"/>
                    <a:pt x="2321" y="1673"/>
                    <a:pt x="2317" y="1677"/>
                  </a:cubicBezTo>
                  <a:cubicBezTo>
                    <a:pt x="2313" y="1672"/>
                    <a:pt x="2324" y="1676"/>
                    <a:pt x="2326" y="1672"/>
                  </a:cubicBezTo>
                  <a:cubicBezTo>
                    <a:pt x="2330" y="1673"/>
                    <a:pt x="2334" y="1672"/>
                    <a:pt x="2338" y="1670"/>
                  </a:cubicBezTo>
                  <a:cubicBezTo>
                    <a:pt x="2342" y="1675"/>
                    <a:pt x="2332" y="1675"/>
                    <a:pt x="2329" y="1675"/>
                  </a:cubicBezTo>
                  <a:close/>
                  <a:moveTo>
                    <a:pt x="2742" y="1593"/>
                  </a:moveTo>
                  <a:cubicBezTo>
                    <a:pt x="2729" y="1584"/>
                    <a:pt x="2729" y="1573"/>
                    <a:pt x="2717" y="1564"/>
                  </a:cubicBezTo>
                  <a:cubicBezTo>
                    <a:pt x="2719" y="1557"/>
                    <a:pt x="2711" y="1553"/>
                    <a:pt x="2710" y="1548"/>
                  </a:cubicBezTo>
                  <a:cubicBezTo>
                    <a:pt x="2714" y="1544"/>
                    <a:pt x="2700" y="1544"/>
                    <a:pt x="2705" y="1539"/>
                  </a:cubicBezTo>
                  <a:cubicBezTo>
                    <a:pt x="2704" y="1537"/>
                    <a:pt x="2702" y="1535"/>
                    <a:pt x="2699" y="1533"/>
                  </a:cubicBezTo>
                  <a:cubicBezTo>
                    <a:pt x="2698" y="1527"/>
                    <a:pt x="2693" y="1522"/>
                    <a:pt x="2691" y="1517"/>
                  </a:cubicBezTo>
                  <a:cubicBezTo>
                    <a:pt x="2683" y="1515"/>
                    <a:pt x="2693" y="1510"/>
                    <a:pt x="2686" y="1509"/>
                  </a:cubicBezTo>
                  <a:cubicBezTo>
                    <a:pt x="2684" y="1506"/>
                    <a:pt x="2685" y="1504"/>
                    <a:pt x="2683" y="1501"/>
                  </a:cubicBezTo>
                  <a:cubicBezTo>
                    <a:pt x="2671" y="1481"/>
                    <a:pt x="2668" y="1458"/>
                    <a:pt x="2658" y="1437"/>
                  </a:cubicBezTo>
                  <a:cubicBezTo>
                    <a:pt x="2661" y="1431"/>
                    <a:pt x="2650" y="1427"/>
                    <a:pt x="2656" y="1420"/>
                  </a:cubicBezTo>
                  <a:cubicBezTo>
                    <a:pt x="2650" y="1418"/>
                    <a:pt x="2654" y="1414"/>
                    <a:pt x="2651" y="1412"/>
                  </a:cubicBezTo>
                  <a:cubicBezTo>
                    <a:pt x="2651" y="1409"/>
                    <a:pt x="2648" y="1407"/>
                    <a:pt x="2651" y="1404"/>
                  </a:cubicBezTo>
                  <a:cubicBezTo>
                    <a:pt x="2646" y="1394"/>
                    <a:pt x="2643" y="1384"/>
                    <a:pt x="2643" y="1373"/>
                  </a:cubicBezTo>
                  <a:cubicBezTo>
                    <a:pt x="2638" y="1362"/>
                    <a:pt x="2638" y="1351"/>
                    <a:pt x="2636" y="1339"/>
                  </a:cubicBezTo>
                  <a:cubicBezTo>
                    <a:pt x="2631" y="1335"/>
                    <a:pt x="2634" y="1328"/>
                    <a:pt x="2631" y="1323"/>
                  </a:cubicBezTo>
                  <a:cubicBezTo>
                    <a:pt x="2634" y="1317"/>
                    <a:pt x="2626" y="1313"/>
                    <a:pt x="2630" y="1306"/>
                  </a:cubicBezTo>
                  <a:cubicBezTo>
                    <a:pt x="2625" y="1301"/>
                    <a:pt x="2630" y="1294"/>
                    <a:pt x="2625" y="1290"/>
                  </a:cubicBezTo>
                  <a:cubicBezTo>
                    <a:pt x="2628" y="1283"/>
                    <a:pt x="2622" y="1279"/>
                    <a:pt x="2626" y="1272"/>
                  </a:cubicBezTo>
                  <a:cubicBezTo>
                    <a:pt x="2624" y="1267"/>
                    <a:pt x="2620" y="1262"/>
                    <a:pt x="2624" y="1255"/>
                  </a:cubicBezTo>
                  <a:cubicBezTo>
                    <a:pt x="2622" y="1250"/>
                    <a:pt x="2621" y="1245"/>
                    <a:pt x="2621" y="1240"/>
                  </a:cubicBezTo>
                  <a:cubicBezTo>
                    <a:pt x="2622" y="1228"/>
                    <a:pt x="2614" y="1219"/>
                    <a:pt x="2617" y="1206"/>
                  </a:cubicBezTo>
                  <a:cubicBezTo>
                    <a:pt x="2614" y="1195"/>
                    <a:pt x="2615" y="1184"/>
                    <a:pt x="2614" y="1172"/>
                  </a:cubicBezTo>
                  <a:cubicBezTo>
                    <a:pt x="2612" y="1150"/>
                    <a:pt x="2607" y="1129"/>
                    <a:pt x="2608" y="1106"/>
                  </a:cubicBezTo>
                  <a:cubicBezTo>
                    <a:pt x="2606" y="1104"/>
                    <a:pt x="2608" y="1101"/>
                    <a:pt x="2605" y="1099"/>
                  </a:cubicBezTo>
                  <a:cubicBezTo>
                    <a:pt x="2610" y="1095"/>
                    <a:pt x="2611" y="1105"/>
                    <a:pt x="2610" y="1107"/>
                  </a:cubicBezTo>
                  <a:cubicBezTo>
                    <a:pt x="2616" y="1110"/>
                    <a:pt x="2612" y="1115"/>
                    <a:pt x="2616" y="1119"/>
                  </a:cubicBezTo>
                  <a:cubicBezTo>
                    <a:pt x="2615" y="1121"/>
                    <a:pt x="2615" y="1123"/>
                    <a:pt x="2617" y="1125"/>
                  </a:cubicBezTo>
                  <a:cubicBezTo>
                    <a:pt x="2618" y="1126"/>
                    <a:pt x="2616" y="1129"/>
                    <a:pt x="2618" y="1131"/>
                  </a:cubicBezTo>
                  <a:cubicBezTo>
                    <a:pt x="2620" y="1134"/>
                    <a:pt x="2621" y="1138"/>
                    <a:pt x="2620" y="1143"/>
                  </a:cubicBezTo>
                  <a:cubicBezTo>
                    <a:pt x="2628" y="1158"/>
                    <a:pt x="2628" y="1174"/>
                    <a:pt x="2634" y="1189"/>
                  </a:cubicBezTo>
                  <a:cubicBezTo>
                    <a:pt x="2634" y="1194"/>
                    <a:pt x="2635" y="1199"/>
                    <a:pt x="2634" y="1204"/>
                  </a:cubicBezTo>
                  <a:cubicBezTo>
                    <a:pt x="2635" y="1209"/>
                    <a:pt x="2637" y="1213"/>
                    <a:pt x="2636" y="1218"/>
                  </a:cubicBezTo>
                  <a:cubicBezTo>
                    <a:pt x="2639" y="1223"/>
                    <a:pt x="2637" y="1229"/>
                    <a:pt x="2639" y="1233"/>
                  </a:cubicBezTo>
                  <a:cubicBezTo>
                    <a:pt x="2642" y="1238"/>
                    <a:pt x="2639" y="1243"/>
                    <a:pt x="2640" y="1247"/>
                  </a:cubicBezTo>
                  <a:cubicBezTo>
                    <a:pt x="2642" y="1252"/>
                    <a:pt x="2643" y="1257"/>
                    <a:pt x="2643" y="1263"/>
                  </a:cubicBezTo>
                  <a:cubicBezTo>
                    <a:pt x="2649" y="1266"/>
                    <a:pt x="2642" y="1272"/>
                    <a:pt x="2647" y="1276"/>
                  </a:cubicBezTo>
                  <a:cubicBezTo>
                    <a:pt x="2647" y="1286"/>
                    <a:pt x="2652" y="1295"/>
                    <a:pt x="2654" y="1304"/>
                  </a:cubicBezTo>
                  <a:cubicBezTo>
                    <a:pt x="2658" y="1309"/>
                    <a:pt x="2657" y="1314"/>
                    <a:pt x="2657" y="1319"/>
                  </a:cubicBezTo>
                  <a:cubicBezTo>
                    <a:pt x="2661" y="1323"/>
                    <a:pt x="2658" y="1329"/>
                    <a:pt x="2662" y="1333"/>
                  </a:cubicBezTo>
                  <a:cubicBezTo>
                    <a:pt x="2661" y="1343"/>
                    <a:pt x="2666" y="1352"/>
                    <a:pt x="2666" y="1362"/>
                  </a:cubicBezTo>
                  <a:cubicBezTo>
                    <a:pt x="2668" y="1364"/>
                    <a:pt x="2668" y="1366"/>
                    <a:pt x="2666" y="1370"/>
                  </a:cubicBezTo>
                  <a:cubicBezTo>
                    <a:pt x="2666" y="1372"/>
                    <a:pt x="2670" y="1374"/>
                    <a:pt x="2669" y="1377"/>
                  </a:cubicBezTo>
                  <a:cubicBezTo>
                    <a:pt x="2669" y="1382"/>
                    <a:pt x="2673" y="1385"/>
                    <a:pt x="2673" y="1390"/>
                  </a:cubicBezTo>
                  <a:cubicBezTo>
                    <a:pt x="2671" y="1392"/>
                    <a:pt x="2676" y="1393"/>
                    <a:pt x="2676" y="1394"/>
                  </a:cubicBezTo>
                  <a:cubicBezTo>
                    <a:pt x="2676" y="1395"/>
                    <a:pt x="2673" y="1397"/>
                    <a:pt x="2673" y="1398"/>
                  </a:cubicBezTo>
                  <a:cubicBezTo>
                    <a:pt x="2674" y="1401"/>
                    <a:pt x="2679" y="1402"/>
                    <a:pt x="2676" y="1405"/>
                  </a:cubicBezTo>
                  <a:cubicBezTo>
                    <a:pt x="2681" y="1409"/>
                    <a:pt x="2673" y="1415"/>
                    <a:pt x="2680" y="1419"/>
                  </a:cubicBezTo>
                  <a:cubicBezTo>
                    <a:pt x="2676" y="1425"/>
                    <a:pt x="2685" y="1428"/>
                    <a:pt x="2684" y="1434"/>
                  </a:cubicBezTo>
                  <a:cubicBezTo>
                    <a:pt x="2684" y="1438"/>
                    <a:pt x="2682" y="1443"/>
                    <a:pt x="2688" y="1447"/>
                  </a:cubicBezTo>
                  <a:cubicBezTo>
                    <a:pt x="2689" y="1457"/>
                    <a:pt x="2692" y="1466"/>
                    <a:pt x="2698" y="1475"/>
                  </a:cubicBezTo>
                  <a:cubicBezTo>
                    <a:pt x="2697" y="1485"/>
                    <a:pt x="2707" y="1493"/>
                    <a:pt x="2705" y="1503"/>
                  </a:cubicBezTo>
                  <a:cubicBezTo>
                    <a:pt x="2711" y="1512"/>
                    <a:pt x="2711" y="1522"/>
                    <a:pt x="2719" y="1530"/>
                  </a:cubicBezTo>
                  <a:cubicBezTo>
                    <a:pt x="2724" y="1549"/>
                    <a:pt x="2735" y="1567"/>
                    <a:pt x="2748" y="1584"/>
                  </a:cubicBezTo>
                  <a:cubicBezTo>
                    <a:pt x="2749" y="1589"/>
                    <a:pt x="2757" y="1593"/>
                    <a:pt x="2757" y="1598"/>
                  </a:cubicBezTo>
                  <a:cubicBezTo>
                    <a:pt x="2760" y="1602"/>
                    <a:pt x="2762" y="1607"/>
                    <a:pt x="2768" y="1610"/>
                  </a:cubicBezTo>
                  <a:cubicBezTo>
                    <a:pt x="2774" y="1618"/>
                    <a:pt x="2781" y="1626"/>
                    <a:pt x="2788" y="1634"/>
                  </a:cubicBezTo>
                  <a:cubicBezTo>
                    <a:pt x="2784" y="1636"/>
                    <a:pt x="2779" y="1631"/>
                    <a:pt x="2775" y="1631"/>
                  </a:cubicBezTo>
                  <a:cubicBezTo>
                    <a:pt x="2770" y="1626"/>
                    <a:pt x="2766" y="1626"/>
                    <a:pt x="2761" y="1624"/>
                  </a:cubicBezTo>
                  <a:cubicBezTo>
                    <a:pt x="2756" y="1619"/>
                    <a:pt x="2754" y="1614"/>
                    <a:pt x="2750" y="1609"/>
                  </a:cubicBezTo>
                  <a:cubicBezTo>
                    <a:pt x="2750" y="1603"/>
                    <a:pt x="2742" y="1599"/>
                    <a:pt x="2742" y="1593"/>
                  </a:cubicBezTo>
                  <a:close/>
                  <a:moveTo>
                    <a:pt x="2716" y="1610"/>
                  </a:moveTo>
                  <a:cubicBezTo>
                    <a:pt x="2718" y="1613"/>
                    <a:pt x="2713" y="1611"/>
                    <a:pt x="2711" y="1609"/>
                  </a:cubicBezTo>
                  <a:cubicBezTo>
                    <a:pt x="2708" y="1605"/>
                    <a:pt x="2713" y="1608"/>
                    <a:pt x="2716" y="1610"/>
                  </a:cubicBezTo>
                  <a:close/>
                  <a:moveTo>
                    <a:pt x="2687" y="1582"/>
                  </a:moveTo>
                  <a:cubicBezTo>
                    <a:pt x="2683" y="1586"/>
                    <a:pt x="2677" y="1577"/>
                    <a:pt x="2673" y="1576"/>
                  </a:cubicBezTo>
                  <a:cubicBezTo>
                    <a:pt x="2663" y="1571"/>
                    <a:pt x="2671" y="1564"/>
                    <a:pt x="2663" y="1559"/>
                  </a:cubicBezTo>
                  <a:cubicBezTo>
                    <a:pt x="2665" y="1553"/>
                    <a:pt x="2652" y="1550"/>
                    <a:pt x="2655" y="1543"/>
                  </a:cubicBezTo>
                  <a:cubicBezTo>
                    <a:pt x="2647" y="1538"/>
                    <a:pt x="2652" y="1531"/>
                    <a:pt x="2645" y="1526"/>
                  </a:cubicBezTo>
                  <a:cubicBezTo>
                    <a:pt x="2646" y="1520"/>
                    <a:pt x="2639" y="1516"/>
                    <a:pt x="2641" y="1510"/>
                  </a:cubicBezTo>
                  <a:cubicBezTo>
                    <a:pt x="2632" y="1506"/>
                    <a:pt x="2634" y="1501"/>
                    <a:pt x="2629" y="1497"/>
                  </a:cubicBezTo>
                  <a:cubicBezTo>
                    <a:pt x="2627" y="1486"/>
                    <a:pt x="2621" y="1477"/>
                    <a:pt x="2619" y="1467"/>
                  </a:cubicBezTo>
                  <a:cubicBezTo>
                    <a:pt x="2613" y="1458"/>
                    <a:pt x="2613" y="1448"/>
                    <a:pt x="2606" y="1440"/>
                  </a:cubicBezTo>
                  <a:cubicBezTo>
                    <a:pt x="2606" y="1422"/>
                    <a:pt x="2599" y="1406"/>
                    <a:pt x="2596" y="1388"/>
                  </a:cubicBezTo>
                  <a:cubicBezTo>
                    <a:pt x="2594" y="1380"/>
                    <a:pt x="2592" y="1371"/>
                    <a:pt x="2592" y="1362"/>
                  </a:cubicBezTo>
                  <a:cubicBezTo>
                    <a:pt x="2589" y="1355"/>
                    <a:pt x="2588" y="1346"/>
                    <a:pt x="2587" y="1338"/>
                  </a:cubicBezTo>
                  <a:cubicBezTo>
                    <a:pt x="2584" y="1321"/>
                    <a:pt x="2582" y="1304"/>
                    <a:pt x="2583" y="1286"/>
                  </a:cubicBezTo>
                  <a:cubicBezTo>
                    <a:pt x="2580" y="1281"/>
                    <a:pt x="2583" y="1276"/>
                    <a:pt x="2582" y="1272"/>
                  </a:cubicBezTo>
                  <a:cubicBezTo>
                    <a:pt x="2584" y="1267"/>
                    <a:pt x="2578" y="1264"/>
                    <a:pt x="2582" y="1259"/>
                  </a:cubicBezTo>
                  <a:cubicBezTo>
                    <a:pt x="2581" y="1255"/>
                    <a:pt x="2580" y="1251"/>
                    <a:pt x="2580" y="1247"/>
                  </a:cubicBezTo>
                  <a:cubicBezTo>
                    <a:pt x="2585" y="1242"/>
                    <a:pt x="2578" y="1239"/>
                    <a:pt x="2581" y="1234"/>
                  </a:cubicBezTo>
                  <a:cubicBezTo>
                    <a:pt x="2583" y="1229"/>
                    <a:pt x="2575" y="1227"/>
                    <a:pt x="2578" y="1222"/>
                  </a:cubicBezTo>
                  <a:cubicBezTo>
                    <a:pt x="2579" y="1220"/>
                    <a:pt x="2575" y="1218"/>
                    <a:pt x="2577" y="1216"/>
                  </a:cubicBezTo>
                  <a:cubicBezTo>
                    <a:pt x="2578" y="1214"/>
                    <a:pt x="2576" y="1213"/>
                    <a:pt x="2575" y="1212"/>
                  </a:cubicBezTo>
                  <a:cubicBezTo>
                    <a:pt x="2578" y="1197"/>
                    <a:pt x="2574" y="1184"/>
                    <a:pt x="2574" y="1169"/>
                  </a:cubicBezTo>
                  <a:cubicBezTo>
                    <a:pt x="2574" y="1162"/>
                    <a:pt x="2574" y="1155"/>
                    <a:pt x="2573" y="1148"/>
                  </a:cubicBezTo>
                  <a:cubicBezTo>
                    <a:pt x="2574" y="1144"/>
                    <a:pt x="2577" y="1139"/>
                    <a:pt x="2572" y="1137"/>
                  </a:cubicBezTo>
                  <a:cubicBezTo>
                    <a:pt x="2577" y="1133"/>
                    <a:pt x="2571" y="1131"/>
                    <a:pt x="2573" y="1127"/>
                  </a:cubicBezTo>
                  <a:cubicBezTo>
                    <a:pt x="2570" y="1121"/>
                    <a:pt x="2574" y="1112"/>
                    <a:pt x="2572" y="1105"/>
                  </a:cubicBezTo>
                  <a:cubicBezTo>
                    <a:pt x="2574" y="1098"/>
                    <a:pt x="2569" y="1092"/>
                    <a:pt x="2573" y="1085"/>
                  </a:cubicBezTo>
                  <a:cubicBezTo>
                    <a:pt x="2567" y="1082"/>
                    <a:pt x="2576" y="1077"/>
                    <a:pt x="2569" y="1074"/>
                  </a:cubicBezTo>
                  <a:cubicBezTo>
                    <a:pt x="2572" y="1070"/>
                    <a:pt x="2570" y="1067"/>
                    <a:pt x="2568" y="1064"/>
                  </a:cubicBezTo>
                  <a:cubicBezTo>
                    <a:pt x="2570" y="1056"/>
                    <a:pt x="2569" y="1050"/>
                    <a:pt x="2566" y="1044"/>
                  </a:cubicBezTo>
                  <a:cubicBezTo>
                    <a:pt x="2570" y="1039"/>
                    <a:pt x="2567" y="1048"/>
                    <a:pt x="2570" y="1049"/>
                  </a:cubicBezTo>
                  <a:cubicBezTo>
                    <a:pt x="2569" y="1052"/>
                    <a:pt x="2570" y="1055"/>
                    <a:pt x="2572" y="1058"/>
                  </a:cubicBezTo>
                  <a:cubicBezTo>
                    <a:pt x="2572" y="1064"/>
                    <a:pt x="2576" y="1069"/>
                    <a:pt x="2574" y="1075"/>
                  </a:cubicBezTo>
                  <a:cubicBezTo>
                    <a:pt x="2578" y="1086"/>
                    <a:pt x="2577" y="1099"/>
                    <a:pt x="2579" y="1110"/>
                  </a:cubicBezTo>
                  <a:cubicBezTo>
                    <a:pt x="2578" y="1122"/>
                    <a:pt x="2581" y="1134"/>
                    <a:pt x="2582" y="1146"/>
                  </a:cubicBezTo>
                  <a:cubicBezTo>
                    <a:pt x="2582" y="1149"/>
                    <a:pt x="2583" y="1152"/>
                    <a:pt x="2584" y="1155"/>
                  </a:cubicBezTo>
                  <a:cubicBezTo>
                    <a:pt x="2584" y="1157"/>
                    <a:pt x="2585" y="1161"/>
                    <a:pt x="2584" y="1163"/>
                  </a:cubicBezTo>
                  <a:cubicBezTo>
                    <a:pt x="2582" y="1166"/>
                    <a:pt x="2586" y="1176"/>
                    <a:pt x="2584" y="1182"/>
                  </a:cubicBezTo>
                  <a:cubicBezTo>
                    <a:pt x="2588" y="1193"/>
                    <a:pt x="2583" y="1206"/>
                    <a:pt x="2587" y="1217"/>
                  </a:cubicBezTo>
                  <a:cubicBezTo>
                    <a:pt x="2585" y="1230"/>
                    <a:pt x="2588" y="1241"/>
                    <a:pt x="2589" y="1253"/>
                  </a:cubicBezTo>
                  <a:cubicBezTo>
                    <a:pt x="2588" y="1259"/>
                    <a:pt x="2590" y="1265"/>
                    <a:pt x="2590" y="1272"/>
                  </a:cubicBezTo>
                  <a:cubicBezTo>
                    <a:pt x="2589" y="1273"/>
                    <a:pt x="2591" y="1275"/>
                    <a:pt x="2592" y="1276"/>
                  </a:cubicBezTo>
                  <a:cubicBezTo>
                    <a:pt x="2590" y="1278"/>
                    <a:pt x="2590" y="1279"/>
                    <a:pt x="2591" y="1281"/>
                  </a:cubicBezTo>
                  <a:cubicBezTo>
                    <a:pt x="2589" y="1284"/>
                    <a:pt x="2590" y="1286"/>
                    <a:pt x="2591" y="1289"/>
                  </a:cubicBezTo>
                  <a:cubicBezTo>
                    <a:pt x="2589" y="1301"/>
                    <a:pt x="2594" y="1311"/>
                    <a:pt x="2592" y="1323"/>
                  </a:cubicBezTo>
                  <a:cubicBezTo>
                    <a:pt x="2597" y="1325"/>
                    <a:pt x="2591" y="1330"/>
                    <a:pt x="2594" y="1332"/>
                  </a:cubicBezTo>
                  <a:cubicBezTo>
                    <a:pt x="2598" y="1334"/>
                    <a:pt x="2592" y="1339"/>
                    <a:pt x="2596" y="1341"/>
                  </a:cubicBezTo>
                  <a:cubicBezTo>
                    <a:pt x="2594" y="1347"/>
                    <a:pt x="2599" y="1352"/>
                    <a:pt x="2598" y="1358"/>
                  </a:cubicBezTo>
                  <a:cubicBezTo>
                    <a:pt x="2600" y="1364"/>
                    <a:pt x="2601" y="1370"/>
                    <a:pt x="2601" y="1376"/>
                  </a:cubicBezTo>
                  <a:cubicBezTo>
                    <a:pt x="2602" y="1379"/>
                    <a:pt x="2602" y="1382"/>
                    <a:pt x="2603" y="1385"/>
                  </a:cubicBezTo>
                  <a:cubicBezTo>
                    <a:pt x="2604" y="1388"/>
                    <a:pt x="2602" y="1391"/>
                    <a:pt x="2606" y="1393"/>
                  </a:cubicBezTo>
                  <a:cubicBezTo>
                    <a:pt x="2605" y="1399"/>
                    <a:pt x="2607" y="1405"/>
                    <a:pt x="2610" y="1411"/>
                  </a:cubicBezTo>
                  <a:cubicBezTo>
                    <a:pt x="2608" y="1414"/>
                    <a:pt x="2615" y="1416"/>
                    <a:pt x="2612" y="1420"/>
                  </a:cubicBezTo>
                  <a:cubicBezTo>
                    <a:pt x="2611" y="1423"/>
                    <a:pt x="2611" y="1425"/>
                    <a:pt x="2615" y="1427"/>
                  </a:cubicBezTo>
                  <a:cubicBezTo>
                    <a:pt x="2615" y="1433"/>
                    <a:pt x="2621" y="1438"/>
                    <a:pt x="2618" y="1445"/>
                  </a:cubicBezTo>
                  <a:cubicBezTo>
                    <a:pt x="2624" y="1450"/>
                    <a:pt x="2623" y="1456"/>
                    <a:pt x="2626" y="1461"/>
                  </a:cubicBezTo>
                  <a:cubicBezTo>
                    <a:pt x="2628" y="1467"/>
                    <a:pt x="2631" y="1472"/>
                    <a:pt x="2633" y="1478"/>
                  </a:cubicBezTo>
                  <a:cubicBezTo>
                    <a:pt x="2638" y="1483"/>
                    <a:pt x="2637" y="1489"/>
                    <a:pt x="2641" y="1494"/>
                  </a:cubicBezTo>
                  <a:cubicBezTo>
                    <a:pt x="2646" y="1499"/>
                    <a:pt x="2642" y="1507"/>
                    <a:pt x="2650" y="1511"/>
                  </a:cubicBezTo>
                  <a:cubicBezTo>
                    <a:pt x="2651" y="1517"/>
                    <a:pt x="2656" y="1521"/>
                    <a:pt x="2658" y="1527"/>
                  </a:cubicBezTo>
                  <a:cubicBezTo>
                    <a:pt x="2668" y="1537"/>
                    <a:pt x="2670" y="1548"/>
                    <a:pt x="2679" y="1559"/>
                  </a:cubicBezTo>
                  <a:cubicBezTo>
                    <a:pt x="2687" y="1569"/>
                    <a:pt x="2691" y="1579"/>
                    <a:pt x="2701" y="1589"/>
                  </a:cubicBezTo>
                  <a:cubicBezTo>
                    <a:pt x="2697" y="1593"/>
                    <a:pt x="2691" y="1584"/>
                    <a:pt x="2687" y="1582"/>
                  </a:cubicBezTo>
                  <a:close/>
                  <a:moveTo>
                    <a:pt x="2144" y="1575"/>
                  </a:moveTo>
                  <a:cubicBezTo>
                    <a:pt x="2148" y="1570"/>
                    <a:pt x="2154" y="1577"/>
                    <a:pt x="2158" y="1574"/>
                  </a:cubicBezTo>
                  <a:cubicBezTo>
                    <a:pt x="2160" y="1578"/>
                    <a:pt x="2149" y="1578"/>
                    <a:pt x="2144" y="1575"/>
                  </a:cubicBezTo>
                  <a:close/>
                  <a:moveTo>
                    <a:pt x="2526" y="1607"/>
                  </a:moveTo>
                  <a:cubicBezTo>
                    <a:pt x="2524" y="1607"/>
                    <a:pt x="2522" y="1607"/>
                    <a:pt x="2520" y="1605"/>
                  </a:cubicBezTo>
                  <a:cubicBezTo>
                    <a:pt x="2516" y="1609"/>
                    <a:pt x="2511" y="1603"/>
                    <a:pt x="2508" y="1607"/>
                  </a:cubicBezTo>
                  <a:cubicBezTo>
                    <a:pt x="2499" y="1605"/>
                    <a:pt x="2490" y="1605"/>
                    <a:pt x="2482" y="1606"/>
                  </a:cubicBezTo>
                  <a:cubicBezTo>
                    <a:pt x="2480" y="1603"/>
                    <a:pt x="2484" y="1601"/>
                    <a:pt x="2486" y="1604"/>
                  </a:cubicBezTo>
                  <a:cubicBezTo>
                    <a:pt x="2489" y="1602"/>
                    <a:pt x="2492" y="1603"/>
                    <a:pt x="2494" y="1601"/>
                  </a:cubicBezTo>
                  <a:cubicBezTo>
                    <a:pt x="2507" y="1605"/>
                    <a:pt x="2518" y="1601"/>
                    <a:pt x="2531" y="1604"/>
                  </a:cubicBezTo>
                  <a:cubicBezTo>
                    <a:pt x="2533" y="1608"/>
                    <a:pt x="2528" y="1604"/>
                    <a:pt x="2526" y="1607"/>
                  </a:cubicBezTo>
                  <a:close/>
                  <a:moveTo>
                    <a:pt x="2567" y="1613"/>
                  </a:moveTo>
                  <a:cubicBezTo>
                    <a:pt x="2559" y="1606"/>
                    <a:pt x="2555" y="1614"/>
                    <a:pt x="2547" y="1607"/>
                  </a:cubicBezTo>
                  <a:cubicBezTo>
                    <a:pt x="2553" y="1605"/>
                    <a:pt x="2561" y="1610"/>
                    <a:pt x="2568" y="1608"/>
                  </a:cubicBezTo>
                  <a:cubicBezTo>
                    <a:pt x="2574" y="1610"/>
                    <a:pt x="2580" y="1607"/>
                    <a:pt x="2587" y="1610"/>
                  </a:cubicBezTo>
                  <a:cubicBezTo>
                    <a:pt x="2581" y="1615"/>
                    <a:pt x="2573" y="1607"/>
                    <a:pt x="2567" y="1613"/>
                  </a:cubicBezTo>
                  <a:close/>
                  <a:moveTo>
                    <a:pt x="2540" y="1598"/>
                  </a:moveTo>
                  <a:cubicBezTo>
                    <a:pt x="2525" y="1593"/>
                    <a:pt x="2512" y="1597"/>
                    <a:pt x="2497" y="1592"/>
                  </a:cubicBezTo>
                  <a:cubicBezTo>
                    <a:pt x="2490" y="1595"/>
                    <a:pt x="2483" y="1593"/>
                    <a:pt x="2476" y="1592"/>
                  </a:cubicBezTo>
                  <a:cubicBezTo>
                    <a:pt x="2470" y="1592"/>
                    <a:pt x="2463" y="1592"/>
                    <a:pt x="2456" y="1591"/>
                  </a:cubicBezTo>
                  <a:cubicBezTo>
                    <a:pt x="2450" y="1595"/>
                    <a:pt x="2441" y="1586"/>
                    <a:pt x="2435" y="1590"/>
                  </a:cubicBezTo>
                  <a:cubicBezTo>
                    <a:pt x="2428" y="1588"/>
                    <a:pt x="2421" y="1589"/>
                    <a:pt x="2415" y="1590"/>
                  </a:cubicBezTo>
                  <a:cubicBezTo>
                    <a:pt x="2407" y="1585"/>
                    <a:pt x="2401" y="1591"/>
                    <a:pt x="2393" y="1586"/>
                  </a:cubicBezTo>
                  <a:cubicBezTo>
                    <a:pt x="2387" y="1588"/>
                    <a:pt x="2379" y="1582"/>
                    <a:pt x="2372" y="1583"/>
                  </a:cubicBezTo>
                  <a:cubicBezTo>
                    <a:pt x="2364" y="1582"/>
                    <a:pt x="2355" y="1580"/>
                    <a:pt x="2347" y="1581"/>
                  </a:cubicBezTo>
                  <a:cubicBezTo>
                    <a:pt x="2339" y="1584"/>
                    <a:pt x="2329" y="1578"/>
                    <a:pt x="2321" y="1580"/>
                  </a:cubicBezTo>
                  <a:cubicBezTo>
                    <a:pt x="2312" y="1577"/>
                    <a:pt x="2305" y="1580"/>
                    <a:pt x="2296" y="1579"/>
                  </a:cubicBezTo>
                  <a:cubicBezTo>
                    <a:pt x="2288" y="1579"/>
                    <a:pt x="2279" y="1579"/>
                    <a:pt x="2271" y="1578"/>
                  </a:cubicBezTo>
                  <a:cubicBezTo>
                    <a:pt x="2263" y="1580"/>
                    <a:pt x="2253" y="1576"/>
                    <a:pt x="2246" y="1580"/>
                  </a:cubicBezTo>
                  <a:cubicBezTo>
                    <a:pt x="2241" y="1575"/>
                    <a:pt x="2238" y="1581"/>
                    <a:pt x="2233" y="1579"/>
                  </a:cubicBezTo>
                  <a:cubicBezTo>
                    <a:pt x="2228" y="1576"/>
                    <a:pt x="2226" y="1586"/>
                    <a:pt x="2220" y="1578"/>
                  </a:cubicBezTo>
                  <a:cubicBezTo>
                    <a:pt x="2217" y="1581"/>
                    <a:pt x="2212" y="1577"/>
                    <a:pt x="2208" y="1581"/>
                  </a:cubicBezTo>
                  <a:cubicBezTo>
                    <a:pt x="2204" y="1581"/>
                    <a:pt x="2199" y="1578"/>
                    <a:pt x="2196" y="1580"/>
                  </a:cubicBezTo>
                  <a:cubicBezTo>
                    <a:pt x="2191" y="1579"/>
                    <a:pt x="2187" y="1580"/>
                    <a:pt x="2183" y="1580"/>
                  </a:cubicBezTo>
                  <a:cubicBezTo>
                    <a:pt x="2178" y="1575"/>
                    <a:pt x="2175" y="1583"/>
                    <a:pt x="2170" y="1576"/>
                  </a:cubicBezTo>
                  <a:cubicBezTo>
                    <a:pt x="2167" y="1578"/>
                    <a:pt x="2165" y="1578"/>
                    <a:pt x="2162" y="1576"/>
                  </a:cubicBezTo>
                  <a:cubicBezTo>
                    <a:pt x="2164" y="1575"/>
                    <a:pt x="2166" y="1574"/>
                    <a:pt x="2167" y="1572"/>
                  </a:cubicBezTo>
                  <a:cubicBezTo>
                    <a:pt x="2179" y="1575"/>
                    <a:pt x="2190" y="1568"/>
                    <a:pt x="2202" y="1574"/>
                  </a:cubicBezTo>
                  <a:cubicBezTo>
                    <a:pt x="2207" y="1569"/>
                    <a:pt x="2214" y="1577"/>
                    <a:pt x="2219" y="1572"/>
                  </a:cubicBezTo>
                  <a:cubicBezTo>
                    <a:pt x="2224" y="1570"/>
                    <a:pt x="2230" y="1576"/>
                    <a:pt x="2235" y="1572"/>
                  </a:cubicBezTo>
                  <a:cubicBezTo>
                    <a:pt x="2246" y="1573"/>
                    <a:pt x="2257" y="1572"/>
                    <a:pt x="2268" y="1571"/>
                  </a:cubicBezTo>
                  <a:cubicBezTo>
                    <a:pt x="2278" y="1569"/>
                    <a:pt x="2290" y="1571"/>
                    <a:pt x="2300" y="1569"/>
                  </a:cubicBezTo>
                  <a:cubicBezTo>
                    <a:pt x="2303" y="1568"/>
                    <a:pt x="2307" y="1573"/>
                    <a:pt x="2309" y="1567"/>
                  </a:cubicBezTo>
                  <a:cubicBezTo>
                    <a:pt x="2312" y="1569"/>
                    <a:pt x="2315" y="1569"/>
                    <a:pt x="2317" y="1567"/>
                  </a:cubicBezTo>
                  <a:cubicBezTo>
                    <a:pt x="2323" y="1569"/>
                    <a:pt x="2329" y="1569"/>
                    <a:pt x="2335" y="1568"/>
                  </a:cubicBezTo>
                  <a:cubicBezTo>
                    <a:pt x="2346" y="1567"/>
                    <a:pt x="2356" y="1566"/>
                    <a:pt x="2367" y="1566"/>
                  </a:cubicBezTo>
                  <a:cubicBezTo>
                    <a:pt x="2389" y="1566"/>
                    <a:pt x="2412" y="1568"/>
                    <a:pt x="2434" y="1569"/>
                  </a:cubicBezTo>
                  <a:cubicBezTo>
                    <a:pt x="2440" y="1571"/>
                    <a:pt x="2444" y="1568"/>
                    <a:pt x="2449" y="1566"/>
                  </a:cubicBezTo>
                  <a:cubicBezTo>
                    <a:pt x="2455" y="1570"/>
                    <a:pt x="2459" y="1565"/>
                    <a:pt x="2465" y="1569"/>
                  </a:cubicBezTo>
                  <a:cubicBezTo>
                    <a:pt x="2475" y="1567"/>
                    <a:pt x="2486" y="1572"/>
                    <a:pt x="2496" y="1570"/>
                  </a:cubicBezTo>
                  <a:cubicBezTo>
                    <a:pt x="2502" y="1575"/>
                    <a:pt x="2506" y="1569"/>
                    <a:pt x="2512" y="1573"/>
                  </a:cubicBezTo>
                  <a:cubicBezTo>
                    <a:pt x="2518" y="1577"/>
                    <a:pt x="2523" y="1575"/>
                    <a:pt x="2528" y="1576"/>
                  </a:cubicBezTo>
                  <a:cubicBezTo>
                    <a:pt x="2538" y="1578"/>
                    <a:pt x="2548" y="1578"/>
                    <a:pt x="2559" y="1581"/>
                  </a:cubicBezTo>
                  <a:cubicBezTo>
                    <a:pt x="2567" y="1582"/>
                    <a:pt x="2574" y="1579"/>
                    <a:pt x="2583" y="1581"/>
                  </a:cubicBezTo>
                  <a:cubicBezTo>
                    <a:pt x="2590" y="1578"/>
                    <a:pt x="2599" y="1585"/>
                    <a:pt x="2606" y="1581"/>
                  </a:cubicBezTo>
                  <a:cubicBezTo>
                    <a:pt x="2617" y="1588"/>
                    <a:pt x="2626" y="1587"/>
                    <a:pt x="2636" y="1591"/>
                  </a:cubicBezTo>
                  <a:cubicBezTo>
                    <a:pt x="2641" y="1590"/>
                    <a:pt x="2646" y="1593"/>
                    <a:pt x="2652" y="1596"/>
                  </a:cubicBezTo>
                  <a:cubicBezTo>
                    <a:pt x="2656" y="1593"/>
                    <a:pt x="2662" y="1600"/>
                    <a:pt x="2666" y="1598"/>
                  </a:cubicBezTo>
                  <a:cubicBezTo>
                    <a:pt x="2681" y="1608"/>
                    <a:pt x="2694" y="1607"/>
                    <a:pt x="2710" y="1619"/>
                  </a:cubicBezTo>
                  <a:cubicBezTo>
                    <a:pt x="2707" y="1622"/>
                    <a:pt x="2702" y="1616"/>
                    <a:pt x="2699" y="1619"/>
                  </a:cubicBezTo>
                  <a:cubicBezTo>
                    <a:pt x="2695" y="1618"/>
                    <a:pt x="2691" y="1615"/>
                    <a:pt x="2687" y="1617"/>
                  </a:cubicBezTo>
                  <a:cubicBezTo>
                    <a:pt x="2682" y="1611"/>
                    <a:pt x="2680" y="1616"/>
                    <a:pt x="2676" y="1614"/>
                  </a:cubicBezTo>
                  <a:cubicBezTo>
                    <a:pt x="2672" y="1612"/>
                    <a:pt x="2669" y="1612"/>
                    <a:pt x="2666" y="1613"/>
                  </a:cubicBezTo>
                  <a:cubicBezTo>
                    <a:pt x="2662" y="1610"/>
                    <a:pt x="2658" y="1609"/>
                    <a:pt x="2655" y="1611"/>
                  </a:cubicBezTo>
                  <a:cubicBezTo>
                    <a:pt x="2652" y="1613"/>
                    <a:pt x="2647" y="1606"/>
                    <a:pt x="2645" y="1610"/>
                  </a:cubicBezTo>
                  <a:cubicBezTo>
                    <a:pt x="2637" y="1606"/>
                    <a:pt x="2631" y="1611"/>
                    <a:pt x="2624" y="1606"/>
                  </a:cubicBezTo>
                  <a:cubicBezTo>
                    <a:pt x="2596" y="1605"/>
                    <a:pt x="2568" y="1598"/>
                    <a:pt x="2540" y="1598"/>
                  </a:cubicBezTo>
                  <a:close/>
                  <a:moveTo>
                    <a:pt x="2597" y="1611"/>
                  </a:moveTo>
                  <a:cubicBezTo>
                    <a:pt x="2606" y="1607"/>
                    <a:pt x="2618" y="1619"/>
                    <a:pt x="2627" y="1613"/>
                  </a:cubicBezTo>
                  <a:cubicBezTo>
                    <a:pt x="2633" y="1619"/>
                    <a:pt x="2636" y="1614"/>
                    <a:pt x="2642" y="1618"/>
                  </a:cubicBezTo>
                  <a:cubicBezTo>
                    <a:pt x="2633" y="1621"/>
                    <a:pt x="2623" y="1619"/>
                    <a:pt x="2614" y="1621"/>
                  </a:cubicBezTo>
                  <a:cubicBezTo>
                    <a:pt x="2608" y="1613"/>
                    <a:pt x="2605" y="1615"/>
                    <a:pt x="2597" y="1611"/>
                  </a:cubicBezTo>
                  <a:close/>
                  <a:moveTo>
                    <a:pt x="2763" y="1649"/>
                  </a:moveTo>
                  <a:cubicBezTo>
                    <a:pt x="2754" y="1649"/>
                    <a:pt x="2745" y="1646"/>
                    <a:pt x="2735" y="1643"/>
                  </a:cubicBezTo>
                  <a:cubicBezTo>
                    <a:pt x="2727" y="1645"/>
                    <a:pt x="2718" y="1644"/>
                    <a:pt x="2710" y="1645"/>
                  </a:cubicBezTo>
                  <a:cubicBezTo>
                    <a:pt x="2703" y="1646"/>
                    <a:pt x="2695" y="1646"/>
                    <a:pt x="2686" y="1642"/>
                  </a:cubicBezTo>
                  <a:cubicBezTo>
                    <a:pt x="2676" y="1644"/>
                    <a:pt x="2666" y="1642"/>
                    <a:pt x="2656" y="1643"/>
                  </a:cubicBezTo>
                  <a:cubicBezTo>
                    <a:pt x="2651" y="1641"/>
                    <a:pt x="2647" y="1645"/>
                    <a:pt x="2642" y="1642"/>
                  </a:cubicBezTo>
                  <a:cubicBezTo>
                    <a:pt x="2637" y="1640"/>
                    <a:pt x="2633" y="1646"/>
                    <a:pt x="2627" y="1640"/>
                  </a:cubicBezTo>
                  <a:cubicBezTo>
                    <a:pt x="2619" y="1644"/>
                    <a:pt x="2610" y="1645"/>
                    <a:pt x="2601" y="1648"/>
                  </a:cubicBezTo>
                  <a:cubicBezTo>
                    <a:pt x="2594" y="1647"/>
                    <a:pt x="2587" y="1648"/>
                    <a:pt x="2580" y="1648"/>
                  </a:cubicBezTo>
                  <a:cubicBezTo>
                    <a:pt x="2577" y="1648"/>
                    <a:pt x="2573" y="1650"/>
                    <a:pt x="2569" y="1648"/>
                  </a:cubicBezTo>
                  <a:cubicBezTo>
                    <a:pt x="2566" y="1648"/>
                    <a:pt x="2563" y="1648"/>
                    <a:pt x="2560" y="1650"/>
                  </a:cubicBezTo>
                  <a:cubicBezTo>
                    <a:pt x="2553" y="1647"/>
                    <a:pt x="2548" y="1655"/>
                    <a:pt x="2540" y="1653"/>
                  </a:cubicBezTo>
                  <a:cubicBezTo>
                    <a:pt x="2535" y="1656"/>
                    <a:pt x="2528" y="1652"/>
                    <a:pt x="2522" y="1656"/>
                  </a:cubicBezTo>
                  <a:cubicBezTo>
                    <a:pt x="2515" y="1653"/>
                    <a:pt x="2510" y="1656"/>
                    <a:pt x="2503" y="1654"/>
                  </a:cubicBezTo>
                  <a:cubicBezTo>
                    <a:pt x="2496" y="1653"/>
                    <a:pt x="2490" y="1657"/>
                    <a:pt x="2483" y="1656"/>
                  </a:cubicBezTo>
                  <a:cubicBezTo>
                    <a:pt x="2478" y="1661"/>
                    <a:pt x="2470" y="1657"/>
                    <a:pt x="2465" y="1660"/>
                  </a:cubicBezTo>
                  <a:cubicBezTo>
                    <a:pt x="2451" y="1659"/>
                    <a:pt x="2440" y="1669"/>
                    <a:pt x="2426" y="1663"/>
                  </a:cubicBezTo>
                  <a:cubicBezTo>
                    <a:pt x="2416" y="1667"/>
                    <a:pt x="2406" y="1669"/>
                    <a:pt x="2396" y="1672"/>
                  </a:cubicBezTo>
                  <a:cubicBezTo>
                    <a:pt x="2390" y="1668"/>
                    <a:pt x="2386" y="1674"/>
                    <a:pt x="2380" y="1669"/>
                  </a:cubicBezTo>
                  <a:cubicBezTo>
                    <a:pt x="2376" y="1673"/>
                    <a:pt x="2369" y="1667"/>
                    <a:pt x="2365" y="1672"/>
                  </a:cubicBezTo>
                  <a:cubicBezTo>
                    <a:pt x="2360" y="1669"/>
                    <a:pt x="2363" y="1668"/>
                    <a:pt x="2366" y="1670"/>
                  </a:cubicBezTo>
                  <a:cubicBezTo>
                    <a:pt x="2368" y="1668"/>
                    <a:pt x="2371" y="1670"/>
                    <a:pt x="2373" y="1667"/>
                  </a:cubicBezTo>
                  <a:cubicBezTo>
                    <a:pt x="2379" y="1668"/>
                    <a:pt x="2384" y="1667"/>
                    <a:pt x="2389" y="1664"/>
                  </a:cubicBezTo>
                  <a:cubicBezTo>
                    <a:pt x="2398" y="1663"/>
                    <a:pt x="2408" y="1664"/>
                    <a:pt x="2418" y="1660"/>
                  </a:cubicBezTo>
                  <a:cubicBezTo>
                    <a:pt x="2423" y="1663"/>
                    <a:pt x="2427" y="1655"/>
                    <a:pt x="2433" y="1657"/>
                  </a:cubicBezTo>
                  <a:cubicBezTo>
                    <a:pt x="2438" y="1657"/>
                    <a:pt x="2443" y="1656"/>
                    <a:pt x="2448" y="1654"/>
                  </a:cubicBezTo>
                  <a:cubicBezTo>
                    <a:pt x="2458" y="1654"/>
                    <a:pt x="2467" y="1649"/>
                    <a:pt x="2477" y="1650"/>
                  </a:cubicBezTo>
                  <a:cubicBezTo>
                    <a:pt x="2487" y="1646"/>
                    <a:pt x="2497" y="1644"/>
                    <a:pt x="2507" y="1644"/>
                  </a:cubicBezTo>
                  <a:cubicBezTo>
                    <a:pt x="2508" y="1641"/>
                    <a:pt x="2511" y="1645"/>
                    <a:pt x="2512" y="1644"/>
                  </a:cubicBezTo>
                  <a:cubicBezTo>
                    <a:pt x="2514" y="1643"/>
                    <a:pt x="2517" y="1638"/>
                    <a:pt x="2522" y="1641"/>
                  </a:cubicBezTo>
                  <a:cubicBezTo>
                    <a:pt x="2527" y="1641"/>
                    <a:pt x="2532" y="1640"/>
                    <a:pt x="2536" y="1639"/>
                  </a:cubicBezTo>
                  <a:cubicBezTo>
                    <a:pt x="2542" y="1641"/>
                    <a:pt x="2546" y="1637"/>
                    <a:pt x="2551" y="1636"/>
                  </a:cubicBezTo>
                  <a:cubicBezTo>
                    <a:pt x="2556" y="1638"/>
                    <a:pt x="2560" y="1634"/>
                    <a:pt x="2565" y="1635"/>
                  </a:cubicBezTo>
                  <a:cubicBezTo>
                    <a:pt x="2574" y="1631"/>
                    <a:pt x="2584" y="1632"/>
                    <a:pt x="2594" y="1628"/>
                  </a:cubicBezTo>
                  <a:cubicBezTo>
                    <a:pt x="2604" y="1630"/>
                    <a:pt x="2614" y="1631"/>
                    <a:pt x="2623" y="1627"/>
                  </a:cubicBezTo>
                  <a:cubicBezTo>
                    <a:pt x="2633" y="1630"/>
                    <a:pt x="2642" y="1627"/>
                    <a:pt x="2651" y="1624"/>
                  </a:cubicBezTo>
                  <a:cubicBezTo>
                    <a:pt x="2661" y="1629"/>
                    <a:pt x="2669" y="1624"/>
                    <a:pt x="2678" y="1627"/>
                  </a:cubicBezTo>
                  <a:cubicBezTo>
                    <a:pt x="2687" y="1626"/>
                    <a:pt x="2697" y="1629"/>
                    <a:pt x="2705" y="1626"/>
                  </a:cubicBezTo>
                  <a:cubicBezTo>
                    <a:pt x="2713" y="1632"/>
                    <a:pt x="2720" y="1627"/>
                    <a:pt x="2728" y="1634"/>
                  </a:cubicBezTo>
                  <a:cubicBezTo>
                    <a:pt x="2734" y="1633"/>
                    <a:pt x="2740" y="1634"/>
                    <a:pt x="2745" y="1632"/>
                  </a:cubicBezTo>
                  <a:cubicBezTo>
                    <a:pt x="2750" y="1637"/>
                    <a:pt x="2753" y="1632"/>
                    <a:pt x="2757" y="1637"/>
                  </a:cubicBezTo>
                  <a:cubicBezTo>
                    <a:pt x="2761" y="1639"/>
                    <a:pt x="2764" y="1634"/>
                    <a:pt x="2769" y="1640"/>
                  </a:cubicBezTo>
                  <a:cubicBezTo>
                    <a:pt x="2777" y="1645"/>
                    <a:pt x="2783" y="1643"/>
                    <a:pt x="2791" y="1649"/>
                  </a:cubicBezTo>
                  <a:cubicBezTo>
                    <a:pt x="2783" y="1654"/>
                    <a:pt x="2773" y="1651"/>
                    <a:pt x="2763" y="1649"/>
                  </a:cubicBezTo>
                  <a:close/>
                  <a:moveTo>
                    <a:pt x="2805" y="1637"/>
                  </a:moveTo>
                  <a:cubicBezTo>
                    <a:pt x="2800" y="1634"/>
                    <a:pt x="2797" y="1631"/>
                    <a:pt x="2796" y="1626"/>
                  </a:cubicBezTo>
                  <a:cubicBezTo>
                    <a:pt x="2784" y="1620"/>
                    <a:pt x="2782" y="1612"/>
                    <a:pt x="2771" y="1605"/>
                  </a:cubicBezTo>
                  <a:cubicBezTo>
                    <a:pt x="2771" y="1600"/>
                    <a:pt x="2765" y="1596"/>
                    <a:pt x="2764" y="1592"/>
                  </a:cubicBezTo>
                  <a:cubicBezTo>
                    <a:pt x="2758" y="1589"/>
                    <a:pt x="2761" y="1584"/>
                    <a:pt x="2756" y="1581"/>
                  </a:cubicBezTo>
                  <a:cubicBezTo>
                    <a:pt x="2757" y="1578"/>
                    <a:pt x="2751" y="1577"/>
                    <a:pt x="2753" y="1574"/>
                  </a:cubicBezTo>
                  <a:cubicBezTo>
                    <a:pt x="2752" y="1572"/>
                    <a:pt x="2751" y="1570"/>
                    <a:pt x="2749" y="1571"/>
                  </a:cubicBezTo>
                  <a:cubicBezTo>
                    <a:pt x="2746" y="1568"/>
                    <a:pt x="2747" y="1564"/>
                    <a:pt x="2740" y="1561"/>
                  </a:cubicBezTo>
                  <a:cubicBezTo>
                    <a:pt x="2740" y="1555"/>
                    <a:pt x="2739" y="1549"/>
                    <a:pt x="2733" y="1545"/>
                  </a:cubicBezTo>
                  <a:cubicBezTo>
                    <a:pt x="2732" y="1542"/>
                    <a:pt x="2731" y="1540"/>
                    <a:pt x="2730" y="1538"/>
                  </a:cubicBezTo>
                  <a:cubicBezTo>
                    <a:pt x="2730" y="1535"/>
                    <a:pt x="2730" y="1532"/>
                    <a:pt x="2727" y="1530"/>
                  </a:cubicBezTo>
                  <a:cubicBezTo>
                    <a:pt x="2724" y="1526"/>
                    <a:pt x="2725" y="1520"/>
                    <a:pt x="2720" y="1516"/>
                  </a:cubicBezTo>
                  <a:cubicBezTo>
                    <a:pt x="2720" y="1513"/>
                    <a:pt x="2719" y="1511"/>
                    <a:pt x="2717" y="1509"/>
                  </a:cubicBezTo>
                  <a:cubicBezTo>
                    <a:pt x="2718" y="1506"/>
                    <a:pt x="2718" y="1503"/>
                    <a:pt x="2714" y="1501"/>
                  </a:cubicBezTo>
                  <a:cubicBezTo>
                    <a:pt x="2713" y="1491"/>
                    <a:pt x="2707" y="1481"/>
                    <a:pt x="2704" y="1470"/>
                  </a:cubicBezTo>
                  <a:cubicBezTo>
                    <a:pt x="2702" y="1460"/>
                    <a:pt x="2694" y="1451"/>
                    <a:pt x="2694" y="1441"/>
                  </a:cubicBezTo>
                  <a:cubicBezTo>
                    <a:pt x="2687" y="1421"/>
                    <a:pt x="2685" y="1400"/>
                    <a:pt x="2677" y="1380"/>
                  </a:cubicBezTo>
                  <a:cubicBezTo>
                    <a:pt x="2681" y="1373"/>
                    <a:pt x="2674" y="1369"/>
                    <a:pt x="2676" y="1363"/>
                  </a:cubicBezTo>
                  <a:cubicBezTo>
                    <a:pt x="2675" y="1360"/>
                    <a:pt x="2676" y="1357"/>
                    <a:pt x="2673" y="1356"/>
                  </a:cubicBezTo>
                  <a:cubicBezTo>
                    <a:pt x="2674" y="1353"/>
                    <a:pt x="2671" y="1351"/>
                    <a:pt x="2673" y="1348"/>
                  </a:cubicBezTo>
                  <a:cubicBezTo>
                    <a:pt x="2672" y="1337"/>
                    <a:pt x="2665" y="1328"/>
                    <a:pt x="2666" y="1318"/>
                  </a:cubicBezTo>
                  <a:cubicBezTo>
                    <a:pt x="2658" y="1298"/>
                    <a:pt x="2656" y="1277"/>
                    <a:pt x="2650" y="1256"/>
                  </a:cubicBezTo>
                  <a:cubicBezTo>
                    <a:pt x="2646" y="1236"/>
                    <a:pt x="2645" y="1214"/>
                    <a:pt x="2642" y="1194"/>
                  </a:cubicBezTo>
                  <a:cubicBezTo>
                    <a:pt x="2640" y="1183"/>
                    <a:pt x="2635" y="1173"/>
                    <a:pt x="2634" y="1162"/>
                  </a:cubicBezTo>
                  <a:cubicBezTo>
                    <a:pt x="2630" y="1152"/>
                    <a:pt x="2628" y="1142"/>
                    <a:pt x="2625" y="1133"/>
                  </a:cubicBezTo>
                  <a:cubicBezTo>
                    <a:pt x="2628" y="1129"/>
                    <a:pt x="2621" y="1127"/>
                    <a:pt x="2623" y="1123"/>
                  </a:cubicBezTo>
                  <a:cubicBezTo>
                    <a:pt x="2622" y="1121"/>
                    <a:pt x="2624" y="1118"/>
                    <a:pt x="2620" y="1116"/>
                  </a:cubicBezTo>
                  <a:cubicBezTo>
                    <a:pt x="2617" y="1115"/>
                    <a:pt x="2621" y="1113"/>
                    <a:pt x="2620" y="1111"/>
                  </a:cubicBezTo>
                  <a:cubicBezTo>
                    <a:pt x="2620" y="1109"/>
                    <a:pt x="2614" y="1106"/>
                    <a:pt x="2617" y="1101"/>
                  </a:cubicBezTo>
                  <a:cubicBezTo>
                    <a:pt x="2612" y="1097"/>
                    <a:pt x="2610" y="1092"/>
                    <a:pt x="2611" y="1087"/>
                  </a:cubicBezTo>
                  <a:cubicBezTo>
                    <a:pt x="2608" y="1082"/>
                    <a:pt x="2604" y="1078"/>
                    <a:pt x="2602" y="1073"/>
                  </a:cubicBezTo>
                  <a:cubicBezTo>
                    <a:pt x="2600" y="1060"/>
                    <a:pt x="2601" y="1047"/>
                    <a:pt x="2596" y="1035"/>
                  </a:cubicBezTo>
                  <a:cubicBezTo>
                    <a:pt x="2597" y="1033"/>
                    <a:pt x="2600" y="1035"/>
                    <a:pt x="2599" y="1037"/>
                  </a:cubicBezTo>
                  <a:cubicBezTo>
                    <a:pt x="2606" y="1039"/>
                    <a:pt x="2603" y="1044"/>
                    <a:pt x="2606" y="1047"/>
                  </a:cubicBezTo>
                  <a:cubicBezTo>
                    <a:pt x="2606" y="1050"/>
                    <a:pt x="2612" y="1052"/>
                    <a:pt x="2608" y="1056"/>
                  </a:cubicBezTo>
                  <a:cubicBezTo>
                    <a:pt x="2615" y="1061"/>
                    <a:pt x="2612" y="1069"/>
                    <a:pt x="2619" y="1074"/>
                  </a:cubicBezTo>
                  <a:cubicBezTo>
                    <a:pt x="2619" y="1087"/>
                    <a:pt x="2628" y="1099"/>
                    <a:pt x="2627" y="1113"/>
                  </a:cubicBezTo>
                  <a:cubicBezTo>
                    <a:pt x="2633" y="1119"/>
                    <a:pt x="2633" y="1126"/>
                    <a:pt x="2632" y="1133"/>
                  </a:cubicBezTo>
                  <a:cubicBezTo>
                    <a:pt x="2635" y="1136"/>
                    <a:pt x="2634" y="1139"/>
                    <a:pt x="2639" y="1142"/>
                  </a:cubicBezTo>
                  <a:cubicBezTo>
                    <a:pt x="2633" y="1147"/>
                    <a:pt x="2644" y="1147"/>
                    <a:pt x="2638" y="1152"/>
                  </a:cubicBezTo>
                  <a:cubicBezTo>
                    <a:pt x="2642" y="1158"/>
                    <a:pt x="2644" y="1164"/>
                    <a:pt x="2643" y="1171"/>
                  </a:cubicBezTo>
                  <a:cubicBezTo>
                    <a:pt x="2645" y="1175"/>
                    <a:pt x="2649" y="1177"/>
                    <a:pt x="2647" y="1181"/>
                  </a:cubicBezTo>
                  <a:cubicBezTo>
                    <a:pt x="2654" y="1183"/>
                    <a:pt x="2645" y="1188"/>
                    <a:pt x="2652" y="1190"/>
                  </a:cubicBezTo>
                  <a:cubicBezTo>
                    <a:pt x="2653" y="1196"/>
                    <a:pt x="2654" y="1203"/>
                    <a:pt x="2657" y="1209"/>
                  </a:cubicBezTo>
                  <a:cubicBezTo>
                    <a:pt x="2656" y="1216"/>
                    <a:pt x="2661" y="1222"/>
                    <a:pt x="2660" y="1229"/>
                  </a:cubicBezTo>
                  <a:cubicBezTo>
                    <a:pt x="2666" y="1242"/>
                    <a:pt x="2666" y="1255"/>
                    <a:pt x="2671" y="1268"/>
                  </a:cubicBezTo>
                  <a:cubicBezTo>
                    <a:pt x="2667" y="1272"/>
                    <a:pt x="2677" y="1274"/>
                    <a:pt x="2671" y="1279"/>
                  </a:cubicBezTo>
                  <a:cubicBezTo>
                    <a:pt x="2673" y="1282"/>
                    <a:pt x="2674" y="1285"/>
                    <a:pt x="2673" y="1288"/>
                  </a:cubicBezTo>
                  <a:cubicBezTo>
                    <a:pt x="2677" y="1301"/>
                    <a:pt x="2680" y="1314"/>
                    <a:pt x="2681" y="1327"/>
                  </a:cubicBezTo>
                  <a:cubicBezTo>
                    <a:pt x="2685" y="1333"/>
                    <a:pt x="2681" y="1340"/>
                    <a:pt x="2688" y="1345"/>
                  </a:cubicBezTo>
                  <a:cubicBezTo>
                    <a:pt x="2683" y="1352"/>
                    <a:pt x="2693" y="1357"/>
                    <a:pt x="2690" y="1365"/>
                  </a:cubicBezTo>
                  <a:cubicBezTo>
                    <a:pt x="2691" y="1368"/>
                    <a:pt x="2690" y="1372"/>
                    <a:pt x="2694" y="1375"/>
                  </a:cubicBezTo>
                  <a:cubicBezTo>
                    <a:pt x="2693" y="1378"/>
                    <a:pt x="2694" y="1381"/>
                    <a:pt x="2696" y="1384"/>
                  </a:cubicBezTo>
                  <a:cubicBezTo>
                    <a:pt x="2697" y="1391"/>
                    <a:pt x="2694" y="1398"/>
                    <a:pt x="2701" y="1403"/>
                  </a:cubicBezTo>
                  <a:cubicBezTo>
                    <a:pt x="2701" y="1407"/>
                    <a:pt x="2700" y="1411"/>
                    <a:pt x="2705" y="1414"/>
                  </a:cubicBezTo>
                  <a:cubicBezTo>
                    <a:pt x="2700" y="1418"/>
                    <a:pt x="2706" y="1420"/>
                    <a:pt x="2703" y="1423"/>
                  </a:cubicBezTo>
                  <a:cubicBezTo>
                    <a:pt x="2711" y="1435"/>
                    <a:pt x="2711" y="1449"/>
                    <a:pt x="2717" y="1461"/>
                  </a:cubicBezTo>
                  <a:cubicBezTo>
                    <a:pt x="2721" y="1464"/>
                    <a:pt x="2718" y="1469"/>
                    <a:pt x="2721" y="1472"/>
                  </a:cubicBezTo>
                  <a:cubicBezTo>
                    <a:pt x="2722" y="1475"/>
                    <a:pt x="2722" y="1478"/>
                    <a:pt x="2723" y="1481"/>
                  </a:cubicBezTo>
                  <a:cubicBezTo>
                    <a:pt x="2726" y="1487"/>
                    <a:pt x="2730" y="1492"/>
                    <a:pt x="2730" y="1498"/>
                  </a:cubicBezTo>
                  <a:cubicBezTo>
                    <a:pt x="2738" y="1510"/>
                    <a:pt x="2740" y="1524"/>
                    <a:pt x="2749" y="1535"/>
                  </a:cubicBezTo>
                  <a:cubicBezTo>
                    <a:pt x="2751" y="1548"/>
                    <a:pt x="2760" y="1560"/>
                    <a:pt x="2766" y="1573"/>
                  </a:cubicBezTo>
                  <a:cubicBezTo>
                    <a:pt x="2769" y="1579"/>
                    <a:pt x="2775" y="1585"/>
                    <a:pt x="2778" y="1591"/>
                  </a:cubicBezTo>
                  <a:cubicBezTo>
                    <a:pt x="2781" y="1594"/>
                    <a:pt x="2780" y="1598"/>
                    <a:pt x="2785" y="1600"/>
                  </a:cubicBezTo>
                  <a:cubicBezTo>
                    <a:pt x="2784" y="1604"/>
                    <a:pt x="2791" y="1605"/>
                    <a:pt x="2789" y="1609"/>
                  </a:cubicBezTo>
                  <a:cubicBezTo>
                    <a:pt x="2804" y="1619"/>
                    <a:pt x="2802" y="1633"/>
                    <a:pt x="2817" y="1643"/>
                  </a:cubicBezTo>
                  <a:cubicBezTo>
                    <a:pt x="2811" y="1648"/>
                    <a:pt x="2812" y="1640"/>
                    <a:pt x="2805" y="1637"/>
                  </a:cubicBezTo>
                  <a:close/>
                  <a:moveTo>
                    <a:pt x="2817" y="1654"/>
                  </a:moveTo>
                  <a:cubicBezTo>
                    <a:pt x="2819" y="1652"/>
                    <a:pt x="2819" y="1650"/>
                    <a:pt x="2818" y="1649"/>
                  </a:cubicBezTo>
                  <a:cubicBezTo>
                    <a:pt x="2824" y="1647"/>
                    <a:pt x="2833" y="1657"/>
                    <a:pt x="2836" y="1661"/>
                  </a:cubicBezTo>
                  <a:cubicBezTo>
                    <a:pt x="2827" y="1663"/>
                    <a:pt x="2826" y="1655"/>
                    <a:pt x="2817" y="1654"/>
                  </a:cubicBezTo>
                  <a:close/>
                  <a:moveTo>
                    <a:pt x="2828" y="1677"/>
                  </a:moveTo>
                  <a:cubicBezTo>
                    <a:pt x="2829" y="1675"/>
                    <a:pt x="2831" y="1673"/>
                    <a:pt x="2832" y="1671"/>
                  </a:cubicBezTo>
                  <a:cubicBezTo>
                    <a:pt x="2835" y="1671"/>
                    <a:pt x="2840" y="1673"/>
                    <a:pt x="2844" y="1677"/>
                  </a:cubicBezTo>
                  <a:cubicBezTo>
                    <a:pt x="2839" y="1679"/>
                    <a:pt x="2834" y="1679"/>
                    <a:pt x="2828" y="1677"/>
                  </a:cubicBezTo>
                  <a:close/>
                  <a:moveTo>
                    <a:pt x="2900" y="1640"/>
                  </a:moveTo>
                  <a:cubicBezTo>
                    <a:pt x="2895" y="1633"/>
                    <a:pt x="2905" y="1639"/>
                    <a:pt x="2904" y="1641"/>
                  </a:cubicBezTo>
                  <a:cubicBezTo>
                    <a:pt x="2904" y="1642"/>
                    <a:pt x="2900" y="1641"/>
                    <a:pt x="2900" y="1640"/>
                  </a:cubicBezTo>
                  <a:close/>
                  <a:moveTo>
                    <a:pt x="2864" y="1737"/>
                  </a:moveTo>
                  <a:cubicBezTo>
                    <a:pt x="2860" y="1739"/>
                    <a:pt x="2856" y="1743"/>
                    <a:pt x="2851" y="1741"/>
                  </a:cubicBezTo>
                  <a:cubicBezTo>
                    <a:pt x="2847" y="1745"/>
                    <a:pt x="2843" y="1748"/>
                    <a:pt x="2837" y="1746"/>
                  </a:cubicBezTo>
                  <a:cubicBezTo>
                    <a:pt x="2834" y="1753"/>
                    <a:pt x="2829" y="1752"/>
                    <a:pt x="2825" y="1753"/>
                  </a:cubicBezTo>
                  <a:cubicBezTo>
                    <a:pt x="2822" y="1759"/>
                    <a:pt x="2817" y="1754"/>
                    <a:pt x="2813" y="1758"/>
                  </a:cubicBezTo>
                  <a:cubicBezTo>
                    <a:pt x="2811" y="1757"/>
                    <a:pt x="2810" y="1760"/>
                    <a:pt x="2809" y="1761"/>
                  </a:cubicBezTo>
                  <a:cubicBezTo>
                    <a:pt x="2807" y="1762"/>
                    <a:pt x="2807" y="1761"/>
                    <a:pt x="2806" y="1761"/>
                  </a:cubicBezTo>
                  <a:cubicBezTo>
                    <a:pt x="2804" y="1762"/>
                    <a:pt x="2799" y="1763"/>
                    <a:pt x="2797" y="1766"/>
                  </a:cubicBezTo>
                  <a:cubicBezTo>
                    <a:pt x="2796" y="1768"/>
                    <a:pt x="2791" y="1771"/>
                    <a:pt x="2787" y="1770"/>
                  </a:cubicBezTo>
                  <a:cubicBezTo>
                    <a:pt x="2779" y="1776"/>
                    <a:pt x="2771" y="1778"/>
                    <a:pt x="2762" y="1779"/>
                  </a:cubicBezTo>
                  <a:cubicBezTo>
                    <a:pt x="2761" y="1784"/>
                    <a:pt x="2757" y="1780"/>
                    <a:pt x="2755" y="1782"/>
                  </a:cubicBezTo>
                  <a:cubicBezTo>
                    <a:pt x="2753" y="1784"/>
                    <a:pt x="2751" y="1785"/>
                    <a:pt x="2749" y="1784"/>
                  </a:cubicBezTo>
                  <a:cubicBezTo>
                    <a:pt x="2745" y="1785"/>
                    <a:pt x="2741" y="1789"/>
                    <a:pt x="2736" y="1788"/>
                  </a:cubicBezTo>
                  <a:cubicBezTo>
                    <a:pt x="2732" y="1791"/>
                    <a:pt x="2726" y="1789"/>
                    <a:pt x="2722" y="1792"/>
                  </a:cubicBezTo>
                  <a:cubicBezTo>
                    <a:pt x="2720" y="1791"/>
                    <a:pt x="2719" y="1795"/>
                    <a:pt x="2716" y="1793"/>
                  </a:cubicBezTo>
                  <a:cubicBezTo>
                    <a:pt x="2714" y="1793"/>
                    <a:pt x="2712" y="1793"/>
                    <a:pt x="2710" y="1795"/>
                  </a:cubicBezTo>
                  <a:cubicBezTo>
                    <a:pt x="2707" y="1789"/>
                    <a:pt x="2717" y="1789"/>
                    <a:pt x="2720" y="1788"/>
                  </a:cubicBezTo>
                  <a:cubicBezTo>
                    <a:pt x="2724" y="1786"/>
                    <a:pt x="2726" y="1778"/>
                    <a:pt x="2732" y="1783"/>
                  </a:cubicBezTo>
                  <a:cubicBezTo>
                    <a:pt x="2734" y="1775"/>
                    <a:pt x="2739" y="1776"/>
                    <a:pt x="2742" y="1774"/>
                  </a:cubicBezTo>
                  <a:cubicBezTo>
                    <a:pt x="2745" y="1768"/>
                    <a:pt x="2750" y="1771"/>
                    <a:pt x="2753" y="1766"/>
                  </a:cubicBezTo>
                  <a:cubicBezTo>
                    <a:pt x="2762" y="1766"/>
                    <a:pt x="2768" y="1758"/>
                    <a:pt x="2776" y="1755"/>
                  </a:cubicBezTo>
                  <a:cubicBezTo>
                    <a:pt x="2783" y="1749"/>
                    <a:pt x="2792" y="1749"/>
                    <a:pt x="2799" y="1741"/>
                  </a:cubicBezTo>
                  <a:cubicBezTo>
                    <a:pt x="2810" y="1740"/>
                    <a:pt x="2821" y="1735"/>
                    <a:pt x="2831" y="1731"/>
                  </a:cubicBezTo>
                  <a:cubicBezTo>
                    <a:pt x="2836" y="1732"/>
                    <a:pt x="2840" y="1731"/>
                    <a:pt x="2843" y="1729"/>
                  </a:cubicBezTo>
                  <a:cubicBezTo>
                    <a:pt x="2849" y="1735"/>
                    <a:pt x="2851" y="1724"/>
                    <a:pt x="2856" y="1729"/>
                  </a:cubicBezTo>
                  <a:cubicBezTo>
                    <a:pt x="2864" y="1725"/>
                    <a:pt x="2872" y="1724"/>
                    <a:pt x="2880" y="1721"/>
                  </a:cubicBezTo>
                  <a:cubicBezTo>
                    <a:pt x="2893" y="1726"/>
                    <a:pt x="2905" y="1722"/>
                    <a:pt x="2918" y="1726"/>
                  </a:cubicBezTo>
                  <a:cubicBezTo>
                    <a:pt x="2900" y="1729"/>
                    <a:pt x="2882" y="1734"/>
                    <a:pt x="2864" y="1737"/>
                  </a:cubicBezTo>
                  <a:close/>
                  <a:moveTo>
                    <a:pt x="2915" y="1687"/>
                  </a:moveTo>
                  <a:cubicBezTo>
                    <a:pt x="2914" y="1684"/>
                    <a:pt x="2912" y="1681"/>
                    <a:pt x="2912" y="1677"/>
                  </a:cubicBezTo>
                  <a:cubicBezTo>
                    <a:pt x="2906" y="1672"/>
                    <a:pt x="2907" y="1664"/>
                    <a:pt x="2900" y="1659"/>
                  </a:cubicBezTo>
                  <a:cubicBezTo>
                    <a:pt x="2904" y="1655"/>
                    <a:pt x="2909" y="1664"/>
                    <a:pt x="2908" y="1667"/>
                  </a:cubicBezTo>
                  <a:cubicBezTo>
                    <a:pt x="2913" y="1670"/>
                    <a:pt x="2912" y="1673"/>
                    <a:pt x="2915" y="1677"/>
                  </a:cubicBezTo>
                  <a:cubicBezTo>
                    <a:pt x="2917" y="1678"/>
                    <a:pt x="2915" y="1681"/>
                    <a:pt x="2916" y="1683"/>
                  </a:cubicBezTo>
                  <a:cubicBezTo>
                    <a:pt x="2916" y="1684"/>
                    <a:pt x="2919" y="1684"/>
                    <a:pt x="2920" y="1685"/>
                  </a:cubicBezTo>
                  <a:cubicBezTo>
                    <a:pt x="2920" y="1685"/>
                    <a:pt x="2918" y="1686"/>
                    <a:pt x="2918" y="1687"/>
                  </a:cubicBezTo>
                  <a:cubicBezTo>
                    <a:pt x="2920" y="1690"/>
                    <a:pt x="2927" y="1693"/>
                    <a:pt x="2922" y="1697"/>
                  </a:cubicBezTo>
                  <a:cubicBezTo>
                    <a:pt x="2915" y="1695"/>
                    <a:pt x="2918" y="1691"/>
                    <a:pt x="2915" y="1687"/>
                  </a:cubicBezTo>
                  <a:close/>
                  <a:moveTo>
                    <a:pt x="2921" y="1726"/>
                  </a:moveTo>
                  <a:cubicBezTo>
                    <a:pt x="2924" y="1725"/>
                    <a:pt x="2927" y="1725"/>
                    <a:pt x="2929" y="1726"/>
                  </a:cubicBezTo>
                  <a:cubicBezTo>
                    <a:pt x="2933" y="1729"/>
                    <a:pt x="2924" y="1727"/>
                    <a:pt x="2921" y="1726"/>
                  </a:cubicBezTo>
                  <a:close/>
                  <a:moveTo>
                    <a:pt x="2925" y="1704"/>
                  </a:moveTo>
                  <a:cubicBezTo>
                    <a:pt x="2926" y="1701"/>
                    <a:pt x="2929" y="1702"/>
                    <a:pt x="2931" y="1703"/>
                  </a:cubicBezTo>
                  <a:cubicBezTo>
                    <a:pt x="2930" y="1704"/>
                    <a:pt x="2931" y="1705"/>
                    <a:pt x="2932" y="1706"/>
                  </a:cubicBezTo>
                  <a:cubicBezTo>
                    <a:pt x="2930" y="1708"/>
                    <a:pt x="2927" y="1706"/>
                    <a:pt x="2925" y="1704"/>
                  </a:cubicBezTo>
                  <a:close/>
                  <a:moveTo>
                    <a:pt x="2954" y="1716"/>
                  </a:moveTo>
                  <a:cubicBezTo>
                    <a:pt x="2953" y="1717"/>
                    <a:pt x="2950" y="1716"/>
                    <a:pt x="2949" y="1715"/>
                  </a:cubicBezTo>
                  <a:cubicBezTo>
                    <a:pt x="2945" y="1708"/>
                    <a:pt x="2955" y="1714"/>
                    <a:pt x="2954" y="1716"/>
                  </a:cubicBezTo>
                  <a:close/>
                  <a:moveTo>
                    <a:pt x="2973" y="1726"/>
                  </a:moveTo>
                  <a:cubicBezTo>
                    <a:pt x="2968" y="1724"/>
                    <a:pt x="2972" y="1720"/>
                    <a:pt x="2969" y="1718"/>
                  </a:cubicBezTo>
                  <a:cubicBezTo>
                    <a:pt x="2969" y="1714"/>
                    <a:pt x="2962" y="1713"/>
                    <a:pt x="2964" y="1709"/>
                  </a:cubicBezTo>
                  <a:cubicBezTo>
                    <a:pt x="2955" y="1708"/>
                    <a:pt x="2948" y="1695"/>
                    <a:pt x="2938" y="1689"/>
                  </a:cubicBezTo>
                  <a:cubicBezTo>
                    <a:pt x="2938" y="1683"/>
                    <a:pt x="2930" y="1679"/>
                    <a:pt x="2927" y="1674"/>
                  </a:cubicBezTo>
                  <a:cubicBezTo>
                    <a:pt x="2925" y="1670"/>
                    <a:pt x="2926" y="1666"/>
                    <a:pt x="2921" y="1663"/>
                  </a:cubicBezTo>
                  <a:cubicBezTo>
                    <a:pt x="2922" y="1658"/>
                    <a:pt x="2920" y="1655"/>
                    <a:pt x="2916" y="1651"/>
                  </a:cubicBezTo>
                  <a:cubicBezTo>
                    <a:pt x="2915" y="1643"/>
                    <a:pt x="2912" y="1636"/>
                    <a:pt x="2907" y="1629"/>
                  </a:cubicBezTo>
                  <a:cubicBezTo>
                    <a:pt x="2908" y="1621"/>
                    <a:pt x="2899" y="1615"/>
                    <a:pt x="2901" y="1607"/>
                  </a:cubicBezTo>
                  <a:cubicBezTo>
                    <a:pt x="2895" y="1600"/>
                    <a:pt x="2896" y="1592"/>
                    <a:pt x="2889" y="1586"/>
                  </a:cubicBezTo>
                  <a:cubicBezTo>
                    <a:pt x="2892" y="1579"/>
                    <a:pt x="2886" y="1575"/>
                    <a:pt x="2887" y="1569"/>
                  </a:cubicBezTo>
                  <a:cubicBezTo>
                    <a:pt x="2883" y="1564"/>
                    <a:pt x="2885" y="1559"/>
                    <a:pt x="2884" y="1554"/>
                  </a:cubicBezTo>
                  <a:cubicBezTo>
                    <a:pt x="2886" y="1550"/>
                    <a:pt x="2878" y="1549"/>
                    <a:pt x="2879" y="1545"/>
                  </a:cubicBezTo>
                  <a:cubicBezTo>
                    <a:pt x="2883" y="1542"/>
                    <a:pt x="2877" y="1540"/>
                    <a:pt x="2879" y="1538"/>
                  </a:cubicBezTo>
                  <a:cubicBezTo>
                    <a:pt x="2875" y="1533"/>
                    <a:pt x="2879" y="1527"/>
                    <a:pt x="2873" y="1523"/>
                  </a:cubicBezTo>
                  <a:cubicBezTo>
                    <a:pt x="2876" y="1517"/>
                    <a:pt x="2873" y="1511"/>
                    <a:pt x="2871" y="1506"/>
                  </a:cubicBezTo>
                  <a:cubicBezTo>
                    <a:pt x="2871" y="1501"/>
                    <a:pt x="2870" y="1496"/>
                    <a:pt x="2868" y="1491"/>
                  </a:cubicBezTo>
                  <a:cubicBezTo>
                    <a:pt x="2870" y="1479"/>
                    <a:pt x="2864" y="1470"/>
                    <a:pt x="2866" y="1458"/>
                  </a:cubicBezTo>
                  <a:cubicBezTo>
                    <a:pt x="2859" y="1438"/>
                    <a:pt x="2861" y="1415"/>
                    <a:pt x="2856" y="1394"/>
                  </a:cubicBezTo>
                  <a:cubicBezTo>
                    <a:pt x="2853" y="1392"/>
                    <a:pt x="2859" y="1387"/>
                    <a:pt x="2855" y="1385"/>
                  </a:cubicBezTo>
                  <a:cubicBezTo>
                    <a:pt x="2856" y="1382"/>
                    <a:pt x="2853" y="1380"/>
                    <a:pt x="2855" y="1377"/>
                  </a:cubicBezTo>
                  <a:cubicBezTo>
                    <a:pt x="2854" y="1372"/>
                    <a:pt x="2851" y="1367"/>
                    <a:pt x="2855" y="1362"/>
                  </a:cubicBezTo>
                  <a:cubicBezTo>
                    <a:pt x="2851" y="1351"/>
                    <a:pt x="2854" y="1340"/>
                    <a:pt x="2850" y="1330"/>
                  </a:cubicBezTo>
                  <a:cubicBezTo>
                    <a:pt x="2853" y="1326"/>
                    <a:pt x="2853" y="1335"/>
                    <a:pt x="2856" y="1336"/>
                  </a:cubicBezTo>
                  <a:cubicBezTo>
                    <a:pt x="2856" y="1340"/>
                    <a:pt x="2855" y="1344"/>
                    <a:pt x="2859" y="1346"/>
                  </a:cubicBezTo>
                  <a:cubicBezTo>
                    <a:pt x="2857" y="1350"/>
                    <a:pt x="2862" y="1353"/>
                    <a:pt x="2863" y="1357"/>
                  </a:cubicBezTo>
                  <a:cubicBezTo>
                    <a:pt x="2864" y="1360"/>
                    <a:pt x="2864" y="1363"/>
                    <a:pt x="2865" y="1366"/>
                  </a:cubicBezTo>
                  <a:cubicBezTo>
                    <a:pt x="2867" y="1372"/>
                    <a:pt x="2869" y="1379"/>
                    <a:pt x="2870" y="1385"/>
                  </a:cubicBezTo>
                  <a:cubicBezTo>
                    <a:pt x="2872" y="1389"/>
                    <a:pt x="2874" y="1392"/>
                    <a:pt x="2874" y="1395"/>
                  </a:cubicBezTo>
                  <a:cubicBezTo>
                    <a:pt x="2872" y="1399"/>
                    <a:pt x="2879" y="1401"/>
                    <a:pt x="2876" y="1404"/>
                  </a:cubicBezTo>
                  <a:cubicBezTo>
                    <a:pt x="2876" y="1408"/>
                    <a:pt x="2878" y="1411"/>
                    <a:pt x="2879" y="1415"/>
                  </a:cubicBezTo>
                  <a:cubicBezTo>
                    <a:pt x="2880" y="1418"/>
                    <a:pt x="2877" y="1423"/>
                    <a:pt x="2880" y="1426"/>
                  </a:cubicBezTo>
                  <a:cubicBezTo>
                    <a:pt x="2876" y="1430"/>
                    <a:pt x="2886" y="1432"/>
                    <a:pt x="2881" y="1437"/>
                  </a:cubicBezTo>
                  <a:cubicBezTo>
                    <a:pt x="2883" y="1439"/>
                    <a:pt x="2883" y="1442"/>
                    <a:pt x="2882" y="1446"/>
                  </a:cubicBezTo>
                  <a:cubicBezTo>
                    <a:pt x="2883" y="1449"/>
                    <a:pt x="2885" y="1452"/>
                    <a:pt x="2886" y="1456"/>
                  </a:cubicBezTo>
                  <a:cubicBezTo>
                    <a:pt x="2881" y="1460"/>
                    <a:pt x="2887" y="1462"/>
                    <a:pt x="2885" y="1466"/>
                  </a:cubicBezTo>
                  <a:cubicBezTo>
                    <a:pt x="2891" y="1471"/>
                    <a:pt x="2887" y="1479"/>
                    <a:pt x="2893" y="1484"/>
                  </a:cubicBezTo>
                  <a:cubicBezTo>
                    <a:pt x="2887" y="1491"/>
                    <a:pt x="2897" y="1495"/>
                    <a:pt x="2892" y="1502"/>
                  </a:cubicBezTo>
                  <a:cubicBezTo>
                    <a:pt x="2896" y="1507"/>
                    <a:pt x="2894" y="1513"/>
                    <a:pt x="2897" y="1518"/>
                  </a:cubicBezTo>
                  <a:cubicBezTo>
                    <a:pt x="2894" y="1525"/>
                    <a:pt x="2901" y="1529"/>
                    <a:pt x="2899" y="1535"/>
                  </a:cubicBezTo>
                  <a:cubicBezTo>
                    <a:pt x="2901" y="1537"/>
                    <a:pt x="2901" y="1540"/>
                    <a:pt x="2899" y="1543"/>
                  </a:cubicBezTo>
                  <a:cubicBezTo>
                    <a:pt x="2902" y="1545"/>
                    <a:pt x="2903" y="1547"/>
                    <a:pt x="2902" y="1550"/>
                  </a:cubicBezTo>
                  <a:cubicBezTo>
                    <a:pt x="2903" y="1556"/>
                    <a:pt x="2907" y="1561"/>
                    <a:pt x="2907" y="1567"/>
                  </a:cubicBezTo>
                  <a:cubicBezTo>
                    <a:pt x="2907" y="1572"/>
                    <a:pt x="2913" y="1576"/>
                    <a:pt x="2910" y="1582"/>
                  </a:cubicBezTo>
                  <a:cubicBezTo>
                    <a:pt x="2912" y="1584"/>
                    <a:pt x="2913" y="1587"/>
                    <a:pt x="2915" y="1590"/>
                  </a:cubicBezTo>
                  <a:cubicBezTo>
                    <a:pt x="2916" y="1592"/>
                    <a:pt x="2914" y="1596"/>
                    <a:pt x="2918" y="1597"/>
                  </a:cubicBezTo>
                  <a:cubicBezTo>
                    <a:pt x="2913" y="1604"/>
                    <a:pt x="2924" y="1607"/>
                    <a:pt x="2918" y="1613"/>
                  </a:cubicBezTo>
                  <a:cubicBezTo>
                    <a:pt x="2924" y="1616"/>
                    <a:pt x="2918" y="1621"/>
                    <a:pt x="2926" y="1624"/>
                  </a:cubicBezTo>
                  <a:cubicBezTo>
                    <a:pt x="2926" y="1628"/>
                    <a:pt x="2931" y="1631"/>
                    <a:pt x="2929" y="1636"/>
                  </a:cubicBezTo>
                  <a:cubicBezTo>
                    <a:pt x="2937" y="1642"/>
                    <a:pt x="2934" y="1651"/>
                    <a:pt x="2941" y="1657"/>
                  </a:cubicBezTo>
                  <a:cubicBezTo>
                    <a:pt x="2941" y="1673"/>
                    <a:pt x="2958" y="1685"/>
                    <a:pt x="2962" y="1700"/>
                  </a:cubicBezTo>
                  <a:cubicBezTo>
                    <a:pt x="2975" y="1711"/>
                    <a:pt x="2987" y="1722"/>
                    <a:pt x="3000" y="1733"/>
                  </a:cubicBezTo>
                  <a:cubicBezTo>
                    <a:pt x="2993" y="1738"/>
                    <a:pt x="2982" y="1726"/>
                    <a:pt x="2973" y="1726"/>
                  </a:cubicBezTo>
                  <a:close/>
                  <a:moveTo>
                    <a:pt x="3024" y="1736"/>
                  </a:moveTo>
                  <a:cubicBezTo>
                    <a:pt x="3029" y="1728"/>
                    <a:pt x="3032" y="1742"/>
                    <a:pt x="3035" y="1744"/>
                  </a:cubicBezTo>
                  <a:cubicBezTo>
                    <a:pt x="3030" y="1747"/>
                    <a:pt x="3028" y="1738"/>
                    <a:pt x="3024" y="1736"/>
                  </a:cubicBezTo>
                  <a:close/>
                  <a:moveTo>
                    <a:pt x="3115" y="1805"/>
                  </a:moveTo>
                  <a:cubicBezTo>
                    <a:pt x="3110" y="1802"/>
                    <a:pt x="3105" y="1802"/>
                    <a:pt x="3100" y="1803"/>
                  </a:cubicBezTo>
                  <a:cubicBezTo>
                    <a:pt x="3096" y="1798"/>
                    <a:pt x="3093" y="1800"/>
                    <a:pt x="3088" y="1797"/>
                  </a:cubicBezTo>
                  <a:cubicBezTo>
                    <a:pt x="3084" y="1796"/>
                    <a:pt x="3080" y="1793"/>
                    <a:pt x="3077" y="1795"/>
                  </a:cubicBezTo>
                  <a:cubicBezTo>
                    <a:pt x="3074" y="1791"/>
                    <a:pt x="3079" y="1792"/>
                    <a:pt x="3080" y="1790"/>
                  </a:cubicBezTo>
                  <a:cubicBezTo>
                    <a:pt x="3084" y="1789"/>
                    <a:pt x="3088" y="1790"/>
                    <a:pt x="3091" y="1789"/>
                  </a:cubicBezTo>
                  <a:cubicBezTo>
                    <a:pt x="3096" y="1792"/>
                    <a:pt x="3101" y="1795"/>
                    <a:pt x="3106" y="1799"/>
                  </a:cubicBezTo>
                  <a:cubicBezTo>
                    <a:pt x="3108" y="1801"/>
                    <a:pt x="3110" y="1799"/>
                    <a:pt x="3113" y="1800"/>
                  </a:cubicBezTo>
                  <a:cubicBezTo>
                    <a:pt x="3114" y="1802"/>
                    <a:pt x="3116" y="1803"/>
                    <a:pt x="3118" y="1804"/>
                  </a:cubicBezTo>
                  <a:cubicBezTo>
                    <a:pt x="3120" y="1805"/>
                    <a:pt x="3122" y="1806"/>
                    <a:pt x="3123" y="1808"/>
                  </a:cubicBezTo>
                  <a:cubicBezTo>
                    <a:pt x="3121" y="1810"/>
                    <a:pt x="3118" y="1806"/>
                    <a:pt x="3115" y="1805"/>
                  </a:cubicBezTo>
                  <a:close/>
                  <a:moveTo>
                    <a:pt x="1680" y="9"/>
                  </a:moveTo>
                  <a:cubicBezTo>
                    <a:pt x="1681" y="6"/>
                    <a:pt x="1682" y="3"/>
                    <a:pt x="1683" y="0"/>
                  </a:cubicBezTo>
                  <a:cubicBezTo>
                    <a:pt x="1678" y="0"/>
                    <a:pt x="1678" y="0"/>
                    <a:pt x="1678" y="0"/>
                  </a:cubicBezTo>
                  <a:cubicBezTo>
                    <a:pt x="1678" y="2"/>
                    <a:pt x="1677" y="4"/>
                    <a:pt x="1676" y="6"/>
                  </a:cubicBezTo>
                  <a:cubicBezTo>
                    <a:pt x="1676" y="9"/>
                    <a:pt x="1678" y="11"/>
                    <a:pt x="1676" y="15"/>
                  </a:cubicBezTo>
                  <a:cubicBezTo>
                    <a:pt x="1672" y="19"/>
                    <a:pt x="1676" y="26"/>
                    <a:pt x="1679" y="20"/>
                  </a:cubicBezTo>
                  <a:cubicBezTo>
                    <a:pt x="1674" y="19"/>
                    <a:pt x="1680" y="13"/>
                    <a:pt x="1680" y="9"/>
                  </a:cubicBezTo>
                  <a:close/>
                  <a:moveTo>
                    <a:pt x="974" y="1507"/>
                  </a:moveTo>
                  <a:cubicBezTo>
                    <a:pt x="972" y="1503"/>
                    <a:pt x="969" y="1505"/>
                    <a:pt x="966" y="1504"/>
                  </a:cubicBezTo>
                  <a:cubicBezTo>
                    <a:pt x="964" y="1503"/>
                    <a:pt x="961" y="1501"/>
                    <a:pt x="959" y="1501"/>
                  </a:cubicBezTo>
                  <a:cubicBezTo>
                    <a:pt x="949" y="1494"/>
                    <a:pt x="939" y="1489"/>
                    <a:pt x="929" y="1482"/>
                  </a:cubicBezTo>
                  <a:cubicBezTo>
                    <a:pt x="931" y="1480"/>
                    <a:pt x="929" y="1480"/>
                    <a:pt x="927" y="1479"/>
                  </a:cubicBezTo>
                  <a:cubicBezTo>
                    <a:pt x="926" y="1476"/>
                    <a:pt x="927" y="1474"/>
                    <a:pt x="923" y="1470"/>
                  </a:cubicBezTo>
                  <a:cubicBezTo>
                    <a:pt x="918" y="1467"/>
                    <a:pt x="913" y="1465"/>
                    <a:pt x="908" y="1460"/>
                  </a:cubicBezTo>
                  <a:cubicBezTo>
                    <a:pt x="911" y="1456"/>
                    <a:pt x="903" y="1450"/>
                    <a:pt x="900" y="1449"/>
                  </a:cubicBezTo>
                  <a:cubicBezTo>
                    <a:pt x="898" y="1446"/>
                    <a:pt x="904" y="1444"/>
                    <a:pt x="899" y="1440"/>
                  </a:cubicBezTo>
                  <a:cubicBezTo>
                    <a:pt x="901" y="1436"/>
                    <a:pt x="893" y="1431"/>
                    <a:pt x="896" y="1428"/>
                  </a:cubicBezTo>
                  <a:cubicBezTo>
                    <a:pt x="891" y="1420"/>
                    <a:pt x="892" y="1413"/>
                    <a:pt x="887" y="1405"/>
                  </a:cubicBezTo>
                  <a:cubicBezTo>
                    <a:pt x="890" y="1396"/>
                    <a:pt x="886" y="1386"/>
                    <a:pt x="889" y="1377"/>
                  </a:cubicBezTo>
                  <a:cubicBezTo>
                    <a:pt x="888" y="1367"/>
                    <a:pt x="893" y="1358"/>
                    <a:pt x="895" y="1348"/>
                  </a:cubicBezTo>
                  <a:cubicBezTo>
                    <a:pt x="899" y="1346"/>
                    <a:pt x="894" y="1342"/>
                    <a:pt x="900" y="1340"/>
                  </a:cubicBezTo>
                  <a:cubicBezTo>
                    <a:pt x="896" y="1336"/>
                    <a:pt x="911" y="1334"/>
                    <a:pt x="903" y="1329"/>
                  </a:cubicBezTo>
                  <a:cubicBezTo>
                    <a:pt x="896" y="1330"/>
                    <a:pt x="895" y="1342"/>
                    <a:pt x="886" y="1347"/>
                  </a:cubicBezTo>
                  <a:cubicBezTo>
                    <a:pt x="889" y="1354"/>
                    <a:pt x="882" y="1359"/>
                    <a:pt x="883" y="1365"/>
                  </a:cubicBezTo>
                  <a:cubicBezTo>
                    <a:pt x="881" y="1368"/>
                    <a:pt x="881" y="1371"/>
                    <a:pt x="879" y="1374"/>
                  </a:cubicBezTo>
                  <a:cubicBezTo>
                    <a:pt x="879" y="1376"/>
                    <a:pt x="879" y="1385"/>
                    <a:pt x="876" y="1381"/>
                  </a:cubicBezTo>
                  <a:cubicBezTo>
                    <a:pt x="879" y="1379"/>
                    <a:pt x="873" y="1375"/>
                    <a:pt x="876" y="1373"/>
                  </a:cubicBezTo>
                  <a:cubicBezTo>
                    <a:pt x="876" y="1369"/>
                    <a:pt x="874" y="1367"/>
                    <a:pt x="871" y="1366"/>
                  </a:cubicBezTo>
                  <a:cubicBezTo>
                    <a:pt x="871" y="1354"/>
                    <a:pt x="868" y="1341"/>
                    <a:pt x="868" y="1328"/>
                  </a:cubicBezTo>
                  <a:cubicBezTo>
                    <a:pt x="867" y="1315"/>
                    <a:pt x="864" y="1303"/>
                    <a:pt x="861" y="1290"/>
                  </a:cubicBezTo>
                  <a:cubicBezTo>
                    <a:pt x="858" y="1276"/>
                    <a:pt x="856" y="1264"/>
                    <a:pt x="852" y="1251"/>
                  </a:cubicBezTo>
                  <a:cubicBezTo>
                    <a:pt x="854" y="1245"/>
                    <a:pt x="846" y="1237"/>
                    <a:pt x="849" y="1231"/>
                  </a:cubicBezTo>
                  <a:cubicBezTo>
                    <a:pt x="844" y="1227"/>
                    <a:pt x="849" y="1225"/>
                    <a:pt x="845" y="1221"/>
                  </a:cubicBezTo>
                  <a:cubicBezTo>
                    <a:pt x="847" y="1218"/>
                    <a:pt x="840" y="1214"/>
                    <a:pt x="843" y="1212"/>
                  </a:cubicBezTo>
                  <a:cubicBezTo>
                    <a:pt x="835" y="1198"/>
                    <a:pt x="831" y="1185"/>
                    <a:pt x="823" y="1172"/>
                  </a:cubicBezTo>
                  <a:cubicBezTo>
                    <a:pt x="820" y="1167"/>
                    <a:pt x="816" y="1162"/>
                    <a:pt x="812" y="1156"/>
                  </a:cubicBezTo>
                  <a:cubicBezTo>
                    <a:pt x="808" y="1152"/>
                    <a:pt x="802" y="1148"/>
                    <a:pt x="794" y="1139"/>
                  </a:cubicBezTo>
                  <a:cubicBezTo>
                    <a:pt x="789" y="1131"/>
                    <a:pt x="786" y="1122"/>
                    <a:pt x="779" y="1113"/>
                  </a:cubicBezTo>
                  <a:cubicBezTo>
                    <a:pt x="782" y="1111"/>
                    <a:pt x="775" y="1106"/>
                    <a:pt x="777" y="1103"/>
                  </a:cubicBezTo>
                  <a:cubicBezTo>
                    <a:pt x="774" y="1099"/>
                    <a:pt x="776" y="1096"/>
                    <a:pt x="774" y="1092"/>
                  </a:cubicBezTo>
                  <a:cubicBezTo>
                    <a:pt x="772" y="1084"/>
                    <a:pt x="769" y="1077"/>
                    <a:pt x="769" y="1069"/>
                  </a:cubicBezTo>
                  <a:cubicBezTo>
                    <a:pt x="763" y="1061"/>
                    <a:pt x="767" y="1054"/>
                    <a:pt x="760" y="1046"/>
                  </a:cubicBezTo>
                  <a:cubicBezTo>
                    <a:pt x="762" y="1043"/>
                    <a:pt x="761" y="1039"/>
                    <a:pt x="757" y="1035"/>
                  </a:cubicBezTo>
                  <a:cubicBezTo>
                    <a:pt x="761" y="1033"/>
                    <a:pt x="753" y="1023"/>
                    <a:pt x="751" y="1026"/>
                  </a:cubicBezTo>
                  <a:cubicBezTo>
                    <a:pt x="758" y="1037"/>
                    <a:pt x="754" y="1047"/>
                    <a:pt x="761" y="1059"/>
                  </a:cubicBezTo>
                  <a:cubicBezTo>
                    <a:pt x="760" y="1069"/>
                    <a:pt x="768" y="1082"/>
                    <a:pt x="766" y="1092"/>
                  </a:cubicBezTo>
                  <a:cubicBezTo>
                    <a:pt x="764" y="1088"/>
                    <a:pt x="761" y="1084"/>
                    <a:pt x="757" y="1083"/>
                  </a:cubicBezTo>
                  <a:cubicBezTo>
                    <a:pt x="759" y="1081"/>
                    <a:pt x="757" y="1079"/>
                    <a:pt x="755" y="1076"/>
                  </a:cubicBezTo>
                  <a:cubicBezTo>
                    <a:pt x="753" y="1078"/>
                    <a:pt x="754" y="1081"/>
                    <a:pt x="751" y="1079"/>
                  </a:cubicBezTo>
                  <a:cubicBezTo>
                    <a:pt x="754" y="1072"/>
                    <a:pt x="747" y="1064"/>
                    <a:pt x="752" y="1057"/>
                  </a:cubicBezTo>
                  <a:cubicBezTo>
                    <a:pt x="746" y="1052"/>
                    <a:pt x="751" y="1050"/>
                    <a:pt x="749" y="1046"/>
                  </a:cubicBezTo>
                  <a:cubicBezTo>
                    <a:pt x="746" y="1041"/>
                    <a:pt x="748" y="1038"/>
                    <a:pt x="749" y="1035"/>
                  </a:cubicBezTo>
                  <a:cubicBezTo>
                    <a:pt x="746" y="1027"/>
                    <a:pt x="746" y="1020"/>
                    <a:pt x="747" y="1012"/>
                  </a:cubicBezTo>
                  <a:cubicBezTo>
                    <a:pt x="743" y="1005"/>
                    <a:pt x="744" y="997"/>
                    <a:pt x="744" y="990"/>
                  </a:cubicBezTo>
                  <a:cubicBezTo>
                    <a:pt x="738" y="974"/>
                    <a:pt x="737" y="960"/>
                    <a:pt x="733" y="945"/>
                  </a:cubicBezTo>
                  <a:cubicBezTo>
                    <a:pt x="729" y="936"/>
                    <a:pt x="727" y="929"/>
                    <a:pt x="725" y="921"/>
                  </a:cubicBezTo>
                  <a:cubicBezTo>
                    <a:pt x="720" y="917"/>
                    <a:pt x="722" y="913"/>
                    <a:pt x="719" y="909"/>
                  </a:cubicBezTo>
                  <a:cubicBezTo>
                    <a:pt x="713" y="907"/>
                    <a:pt x="719" y="898"/>
                    <a:pt x="713" y="900"/>
                  </a:cubicBezTo>
                  <a:cubicBezTo>
                    <a:pt x="716" y="911"/>
                    <a:pt x="719" y="922"/>
                    <a:pt x="723" y="933"/>
                  </a:cubicBezTo>
                  <a:cubicBezTo>
                    <a:pt x="724" y="939"/>
                    <a:pt x="724" y="944"/>
                    <a:pt x="729" y="950"/>
                  </a:cubicBezTo>
                  <a:cubicBezTo>
                    <a:pt x="729" y="956"/>
                    <a:pt x="729" y="961"/>
                    <a:pt x="734" y="968"/>
                  </a:cubicBezTo>
                  <a:cubicBezTo>
                    <a:pt x="732" y="986"/>
                    <a:pt x="743" y="1006"/>
                    <a:pt x="739" y="1024"/>
                  </a:cubicBezTo>
                  <a:cubicBezTo>
                    <a:pt x="742" y="1033"/>
                    <a:pt x="743" y="1042"/>
                    <a:pt x="742" y="1051"/>
                  </a:cubicBezTo>
                  <a:cubicBezTo>
                    <a:pt x="741" y="1055"/>
                    <a:pt x="744" y="1060"/>
                    <a:pt x="741" y="1065"/>
                  </a:cubicBezTo>
                  <a:cubicBezTo>
                    <a:pt x="745" y="1070"/>
                    <a:pt x="746" y="1075"/>
                    <a:pt x="744" y="1079"/>
                  </a:cubicBezTo>
                  <a:cubicBezTo>
                    <a:pt x="748" y="1098"/>
                    <a:pt x="747" y="1116"/>
                    <a:pt x="751" y="1135"/>
                  </a:cubicBezTo>
                  <a:cubicBezTo>
                    <a:pt x="752" y="1145"/>
                    <a:pt x="752" y="1154"/>
                    <a:pt x="756" y="1164"/>
                  </a:cubicBezTo>
                  <a:cubicBezTo>
                    <a:pt x="753" y="1168"/>
                    <a:pt x="761" y="1174"/>
                    <a:pt x="758" y="1178"/>
                  </a:cubicBezTo>
                  <a:cubicBezTo>
                    <a:pt x="760" y="1183"/>
                    <a:pt x="759" y="1188"/>
                    <a:pt x="763" y="1193"/>
                  </a:cubicBezTo>
                  <a:cubicBezTo>
                    <a:pt x="762" y="1197"/>
                    <a:pt x="764" y="1202"/>
                    <a:pt x="768" y="1207"/>
                  </a:cubicBezTo>
                  <a:cubicBezTo>
                    <a:pt x="765" y="1211"/>
                    <a:pt x="766" y="1216"/>
                    <a:pt x="770" y="1221"/>
                  </a:cubicBezTo>
                  <a:cubicBezTo>
                    <a:pt x="774" y="1226"/>
                    <a:pt x="771" y="1231"/>
                    <a:pt x="772" y="1236"/>
                  </a:cubicBezTo>
                  <a:cubicBezTo>
                    <a:pt x="778" y="1241"/>
                    <a:pt x="773" y="1245"/>
                    <a:pt x="777" y="1250"/>
                  </a:cubicBezTo>
                  <a:cubicBezTo>
                    <a:pt x="779" y="1260"/>
                    <a:pt x="780" y="1269"/>
                    <a:pt x="784" y="1278"/>
                  </a:cubicBezTo>
                  <a:cubicBezTo>
                    <a:pt x="781" y="1282"/>
                    <a:pt x="794" y="1289"/>
                    <a:pt x="786" y="1293"/>
                  </a:cubicBezTo>
                  <a:cubicBezTo>
                    <a:pt x="792" y="1298"/>
                    <a:pt x="790" y="1303"/>
                    <a:pt x="794" y="1308"/>
                  </a:cubicBezTo>
                  <a:cubicBezTo>
                    <a:pt x="792" y="1312"/>
                    <a:pt x="799" y="1317"/>
                    <a:pt x="795" y="1321"/>
                  </a:cubicBezTo>
                  <a:cubicBezTo>
                    <a:pt x="799" y="1326"/>
                    <a:pt x="799" y="1331"/>
                    <a:pt x="801" y="1336"/>
                  </a:cubicBezTo>
                  <a:cubicBezTo>
                    <a:pt x="802" y="1345"/>
                    <a:pt x="808" y="1356"/>
                    <a:pt x="811" y="1366"/>
                  </a:cubicBezTo>
                  <a:cubicBezTo>
                    <a:pt x="814" y="1376"/>
                    <a:pt x="816" y="1385"/>
                    <a:pt x="825" y="1396"/>
                  </a:cubicBezTo>
                  <a:cubicBezTo>
                    <a:pt x="825" y="1401"/>
                    <a:pt x="829" y="1406"/>
                    <a:pt x="830" y="1411"/>
                  </a:cubicBezTo>
                  <a:cubicBezTo>
                    <a:pt x="831" y="1413"/>
                    <a:pt x="834" y="1416"/>
                    <a:pt x="832" y="1418"/>
                  </a:cubicBezTo>
                  <a:cubicBezTo>
                    <a:pt x="834" y="1420"/>
                    <a:pt x="838" y="1419"/>
                    <a:pt x="833" y="1422"/>
                  </a:cubicBezTo>
                  <a:cubicBezTo>
                    <a:pt x="830" y="1413"/>
                    <a:pt x="823" y="1404"/>
                    <a:pt x="816" y="1394"/>
                  </a:cubicBezTo>
                  <a:cubicBezTo>
                    <a:pt x="809" y="1374"/>
                    <a:pt x="802" y="1364"/>
                    <a:pt x="790" y="1343"/>
                  </a:cubicBezTo>
                  <a:cubicBezTo>
                    <a:pt x="793" y="1339"/>
                    <a:pt x="784" y="1332"/>
                    <a:pt x="786" y="1327"/>
                  </a:cubicBezTo>
                  <a:cubicBezTo>
                    <a:pt x="781" y="1320"/>
                    <a:pt x="783" y="1315"/>
                    <a:pt x="776" y="1308"/>
                  </a:cubicBezTo>
                  <a:cubicBezTo>
                    <a:pt x="778" y="1306"/>
                    <a:pt x="773" y="1302"/>
                    <a:pt x="775" y="1300"/>
                  </a:cubicBezTo>
                  <a:cubicBezTo>
                    <a:pt x="770" y="1296"/>
                    <a:pt x="775" y="1294"/>
                    <a:pt x="771" y="1290"/>
                  </a:cubicBezTo>
                  <a:cubicBezTo>
                    <a:pt x="769" y="1284"/>
                    <a:pt x="767" y="1277"/>
                    <a:pt x="765" y="1270"/>
                  </a:cubicBezTo>
                  <a:cubicBezTo>
                    <a:pt x="760" y="1257"/>
                    <a:pt x="757" y="1244"/>
                    <a:pt x="753" y="1231"/>
                  </a:cubicBezTo>
                  <a:cubicBezTo>
                    <a:pt x="750" y="1218"/>
                    <a:pt x="748" y="1206"/>
                    <a:pt x="745" y="1193"/>
                  </a:cubicBezTo>
                  <a:cubicBezTo>
                    <a:pt x="743" y="1187"/>
                    <a:pt x="741" y="1180"/>
                    <a:pt x="742" y="1174"/>
                  </a:cubicBezTo>
                  <a:cubicBezTo>
                    <a:pt x="740" y="1171"/>
                    <a:pt x="739" y="1167"/>
                    <a:pt x="740" y="1165"/>
                  </a:cubicBezTo>
                  <a:cubicBezTo>
                    <a:pt x="742" y="1162"/>
                    <a:pt x="736" y="1157"/>
                    <a:pt x="739" y="1155"/>
                  </a:cubicBezTo>
                  <a:cubicBezTo>
                    <a:pt x="735" y="1142"/>
                    <a:pt x="733" y="1130"/>
                    <a:pt x="734" y="1118"/>
                  </a:cubicBezTo>
                  <a:cubicBezTo>
                    <a:pt x="730" y="1111"/>
                    <a:pt x="729" y="1105"/>
                    <a:pt x="731" y="1099"/>
                  </a:cubicBezTo>
                  <a:cubicBezTo>
                    <a:pt x="729" y="1095"/>
                    <a:pt x="728" y="1092"/>
                    <a:pt x="729" y="1089"/>
                  </a:cubicBezTo>
                  <a:cubicBezTo>
                    <a:pt x="731" y="1086"/>
                    <a:pt x="725" y="1082"/>
                    <a:pt x="728" y="1080"/>
                  </a:cubicBezTo>
                  <a:cubicBezTo>
                    <a:pt x="726" y="1067"/>
                    <a:pt x="724" y="1055"/>
                    <a:pt x="723" y="1043"/>
                  </a:cubicBezTo>
                  <a:cubicBezTo>
                    <a:pt x="722" y="1036"/>
                    <a:pt x="721" y="1030"/>
                    <a:pt x="720" y="1024"/>
                  </a:cubicBezTo>
                  <a:cubicBezTo>
                    <a:pt x="722" y="1018"/>
                    <a:pt x="715" y="1010"/>
                    <a:pt x="717" y="1004"/>
                  </a:cubicBezTo>
                  <a:cubicBezTo>
                    <a:pt x="708" y="1009"/>
                    <a:pt x="720" y="1016"/>
                    <a:pt x="716" y="1021"/>
                  </a:cubicBezTo>
                  <a:cubicBezTo>
                    <a:pt x="714" y="1024"/>
                    <a:pt x="720" y="1028"/>
                    <a:pt x="717" y="1031"/>
                  </a:cubicBezTo>
                  <a:cubicBezTo>
                    <a:pt x="713" y="1033"/>
                    <a:pt x="724" y="1038"/>
                    <a:pt x="716" y="1040"/>
                  </a:cubicBezTo>
                  <a:cubicBezTo>
                    <a:pt x="720" y="1047"/>
                    <a:pt x="719" y="1052"/>
                    <a:pt x="718" y="1058"/>
                  </a:cubicBezTo>
                  <a:cubicBezTo>
                    <a:pt x="721" y="1061"/>
                    <a:pt x="722" y="1065"/>
                    <a:pt x="719" y="1067"/>
                  </a:cubicBezTo>
                  <a:cubicBezTo>
                    <a:pt x="717" y="1070"/>
                    <a:pt x="724" y="1074"/>
                    <a:pt x="721" y="1077"/>
                  </a:cubicBezTo>
                  <a:cubicBezTo>
                    <a:pt x="722" y="1089"/>
                    <a:pt x="723" y="1101"/>
                    <a:pt x="725" y="1114"/>
                  </a:cubicBezTo>
                  <a:cubicBezTo>
                    <a:pt x="722" y="1116"/>
                    <a:pt x="728" y="1120"/>
                    <a:pt x="727" y="1123"/>
                  </a:cubicBezTo>
                  <a:cubicBezTo>
                    <a:pt x="722" y="1126"/>
                    <a:pt x="728" y="1130"/>
                    <a:pt x="725" y="1132"/>
                  </a:cubicBezTo>
                  <a:cubicBezTo>
                    <a:pt x="730" y="1136"/>
                    <a:pt x="724" y="1138"/>
                    <a:pt x="727" y="1142"/>
                  </a:cubicBezTo>
                  <a:cubicBezTo>
                    <a:pt x="726" y="1145"/>
                    <a:pt x="731" y="1149"/>
                    <a:pt x="725" y="1151"/>
                  </a:cubicBezTo>
                  <a:cubicBezTo>
                    <a:pt x="721" y="1146"/>
                    <a:pt x="726" y="1142"/>
                    <a:pt x="720" y="1136"/>
                  </a:cubicBezTo>
                  <a:cubicBezTo>
                    <a:pt x="721" y="1131"/>
                    <a:pt x="721" y="1126"/>
                    <a:pt x="716" y="1120"/>
                  </a:cubicBezTo>
                  <a:cubicBezTo>
                    <a:pt x="717" y="1115"/>
                    <a:pt x="714" y="1109"/>
                    <a:pt x="716" y="1104"/>
                  </a:cubicBezTo>
                  <a:cubicBezTo>
                    <a:pt x="713" y="1098"/>
                    <a:pt x="714" y="1093"/>
                    <a:pt x="712" y="1088"/>
                  </a:cubicBezTo>
                  <a:cubicBezTo>
                    <a:pt x="712" y="1083"/>
                    <a:pt x="711" y="1078"/>
                    <a:pt x="710" y="1073"/>
                  </a:cubicBezTo>
                  <a:cubicBezTo>
                    <a:pt x="712" y="1069"/>
                    <a:pt x="705" y="1062"/>
                    <a:pt x="710" y="1058"/>
                  </a:cubicBezTo>
                  <a:cubicBezTo>
                    <a:pt x="704" y="1052"/>
                    <a:pt x="713" y="1048"/>
                    <a:pt x="706" y="1042"/>
                  </a:cubicBezTo>
                  <a:cubicBezTo>
                    <a:pt x="705" y="1036"/>
                    <a:pt x="705" y="1031"/>
                    <a:pt x="706" y="1026"/>
                  </a:cubicBezTo>
                  <a:cubicBezTo>
                    <a:pt x="705" y="1021"/>
                    <a:pt x="703" y="1016"/>
                    <a:pt x="703" y="1011"/>
                  </a:cubicBezTo>
                  <a:cubicBezTo>
                    <a:pt x="704" y="1006"/>
                    <a:pt x="702" y="1001"/>
                    <a:pt x="703" y="996"/>
                  </a:cubicBezTo>
                  <a:cubicBezTo>
                    <a:pt x="699" y="990"/>
                    <a:pt x="698" y="984"/>
                    <a:pt x="702" y="980"/>
                  </a:cubicBezTo>
                  <a:cubicBezTo>
                    <a:pt x="697" y="974"/>
                    <a:pt x="702" y="969"/>
                    <a:pt x="699" y="964"/>
                  </a:cubicBezTo>
                  <a:cubicBezTo>
                    <a:pt x="697" y="954"/>
                    <a:pt x="698" y="944"/>
                    <a:pt x="696" y="934"/>
                  </a:cubicBezTo>
                  <a:cubicBezTo>
                    <a:pt x="692" y="928"/>
                    <a:pt x="698" y="923"/>
                    <a:pt x="693" y="917"/>
                  </a:cubicBezTo>
                  <a:cubicBezTo>
                    <a:pt x="696" y="913"/>
                    <a:pt x="688" y="906"/>
                    <a:pt x="689" y="901"/>
                  </a:cubicBezTo>
                  <a:cubicBezTo>
                    <a:pt x="689" y="896"/>
                    <a:pt x="689" y="891"/>
                    <a:pt x="689" y="885"/>
                  </a:cubicBezTo>
                  <a:cubicBezTo>
                    <a:pt x="690" y="878"/>
                    <a:pt x="685" y="879"/>
                    <a:pt x="686" y="871"/>
                  </a:cubicBezTo>
                  <a:cubicBezTo>
                    <a:pt x="684" y="860"/>
                    <a:pt x="679" y="848"/>
                    <a:pt x="681" y="837"/>
                  </a:cubicBezTo>
                  <a:cubicBezTo>
                    <a:pt x="677" y="832"/>
                    <a:pt x="675" y="827"/>
                    <a:pt x="676" y="822"/>
                  </a:cubicBezTo>
                  <a:cubicBezTo>
                    <a:pt x="671" y="818"/>
                    <a:pt x="677" y="808"/>
                    <a:pt x="669" y="809"/>
                  </a:cubicBezTo>
                  <a:cubicBezTo>
                    <a:pt x="670" y="820"/>
                    <a:pt x="671" y="832"/>
                    <a:pt x="678" y="845"/>
                  </a:cubicBezTo>
                  <a:cubicBezTo>
                    <a:pt x="670" y="849"/>
                    <a:pt x="681" y="857"/>
                    <a:pt x="677" y="862"/>
                  </a:cubicBezTo>
                  <a:cubicBezTo>
                    <a:pt x="679" y="865"/>
                    <a:pt x="679" y="867"/>
                    <a:pt x="677" y="869"/>
                  </a:cubicBezTo>
                  <a:cubicBezTo>
                    <a:pt x="681" y="873"/>
                    <a:pt x="681" y="876"/>
                    <a:pt x="679" y="879"/>
                  </a:cubicBezTo>
                  <a:cubicBezTo>
                    <a:pt x="682" y="891"/>
                    <a:pt x="679" y="902"/>
                    <a:pt x="682" y="914"/>
                  </a:cubicBezTo>
                  <a:cubicBezTo>
                    <a:pt x="679" y="918"/>
                    <a:pt x="682" y="923"/>
                    <a:pt x="678" y="927"/>
                  </a:cubicBezTo>
                  <a:cubicBezTo>
                    <a:pt x="679" y="930"/>
                    <a:pt x="678" y="932"/>
                    <a:pt x="677" y="934"/>
                  </a:cubicBezTo>
                  <a:cubicBezTo>
                    <a:pt x="675" y="936"/>
                    <a:pt x="679" y="939"/>
                    <a:pt x="675" y="941"/>
                  </a:cubicBezTo>
                  <a:cubicBezTo>
                    <a:pt x="680" y="945"/>
                    <a:pt x="678" y="943"/>
                    <a:pt x="681" y="950"/>
                  </a:cubicBezTo>
                  <a:cubicBezTo>
                    <a:pt x="679" y="951"/>
                    <a:pt x="677" y="948"/>
                    <a:pt x="675" y="949"/>
                  </a:cubicBezTo>
                  <a:cubicBezTo>
                    <a:pt x="676" y="951"/>
                    <a:pt x="674" y="953"/>
                    <a:pt x="677" y="955"/>
                  </a:cubicBezTo>
                  <a:cubicBezTo>
                    <a:pt x="672" y="959"/>
                    <a:pt x="673" y="964"/>
                    <a:pt x="673" y="969"/>
                  </a:cubicBezTo>
                  <a:cubicBezTo>
                    <a:pt x="669" y="977"/>
                    <a:pt x="671" y="986"/>
                    <a:pt x="667" y="994"/>
                  </a:cubicBezTo>
                  <a:cubicBezTo>
                    <a:pt x="671" y="1001"/>
                    <a:pt x="666" y="1006"/>
                    <a:pt x="669" y="1012"/>
                  </a:cubicBezTo>
                  <a:cubicBezTo>
                    <a:pt x="669" y="1018"/>
                    <a:pt x="670" y="1025"/>
                    <a:pt x="669" y="1031"/>
                  </a:cubicBezTo>
                  <a:cubicBezTo>
                    <a:pt x="671" y="1034"/>
                    <a:pt x="665" y="1035"/>
                    <a:pt x="669" y="1038"/>
                  </a:cubicBezTo>
                  <a:cubicBezTo>
                    <a:pt x="670" y="1042"/>
                    <a:pt x="665" y="1044"/>
                    <a:pt x="671" y="1048"/>
                  </a:cubicBezTo>
                  <a:cubicBezTo>
                    <a:pt x="667" y="1054"/>
                    <a:pt x="670" y="1061"/>
                    <a:pt x="671" y="1067"/>
                  </a:cubicBezTo>
                  <a:cubicBezTo>
                    <a:pt x="670" y="1072"/>
                    <a:pt x="672" y="1079"/>
                    <a:pt x="669" y="1084"/>
                  </a:cubicBezTo>
                  <a:cubicBezTo>
                    <a:pt x="675" y="1091"/>
                    <a:pt x="668" y="1096"/>
                    <a:pt x="672" y="1103"/>
                  </a:cubicBezTo>
                  <a:cubicBezTo>
                    <a:pt x="670" y="1115"/>
                    <a:pt x="673" y="1127"/>
                    <a:pt x="674" y="1139"/>
                  </a:cubicBezTo>
                  <a:cubicBezTo>
                    <a:pt x="674" y="1145"/>
                    <a:pt x="673" y="1151"/>
                    <a:pt x="676" y="1157"/>
                  </a:cubicBezTo>
                  <a:cubicBezTo>
                    <a:pt x="675" y="1163"/>
                    <a:pt x="676" y="1169"/>
                    <a:pt x="676" y="1176"/>
                  </a:cubicBezTo>
                  <a:cubicBezTo>
                    <a:pt x="682" y="1189"/>
                    <a:pt x="678" y="1200"/>
                    <a:pt x="684" y="1213"/>
                  </a:cubicBezTo>
                  <a:cubicBezTo>
                    <a:pt x="680" y="1218"/>
                    <a:pt x="686" y="1225"/>
                    <a:pt x="685" y="1230"/>
                  </a:cubicBezTo>
                  <a:cubicBezTo>
                    <a:pt x="682" y="1236"/>
                    <a:pt x="694" y="1244"/>
                    <a:pt x="688" y="1250"/>
                  </a:cubicBezTo>
                  <a:cubicBezTo>
                    <a:pt x="691" y="1256"/>
                    <a:pt x="692" y="1262"/>
                    <a:pt x="693" y="1268"/>
                  </a:cubicBezTo>
                  <a:cubicBezTo>
                    <a:pt x="699" y="1272"/>
                    <a:pt x="694" y="1274"/>
                    <a:pt x="695" y="1277"/>
                  </a:cubicBezTo>
                  <a:cubicBezTo>
                    <a:pt x="698" y="1281"/>
                    <a:pt x="699" y="1284"/>
                    <a:pt x="696" y="1287"/>
                  </a:cubicBezTo>
                  <a:cubicBezTo>
                    <a:pt x="700" y="1296"/>
                    <a:pt x="707" y="1305"/>
                    <a:pt x="704" y="1313"/>
                  </a:cubicBezTo>
                  <a:cubicBezTo>
                    <a:pt x="701" y="1307"/>
                    <a:pt x="695" y="1311"/>
                    <a:pt x="692" y="1303"/>
                  </a:cubicBezTo>
                  <a:cubicBezTo>
                    <a:pt x="690" y="1298"/>
                    <a:pt x="692" y="1293"/>
                    <a:pt x="688" y="1287"/>
                  </a:cubicBezTo>
                  <a:cubicBezTo>
                    <a:pt x="687" y="1283"/>
                    <a:pt x="678" y="1277"/>
                    <a:pt x="681" y="1273"/>
                  </a:cubicBezTo>
                  <a:cubicBezTo>
                    <a:pt x="680" y="1268"/>
                    <a:pt x="679" y="1269"/>
                    <a:pt x="675" y="1262"/>
                  </a:cubicBezTo>
                  <a:cubicBezTo>
                    <a:pt x="672" y="1252"/>
                    <a:pt x="668" y="1243"/>
                    <a:pt x="666" y="1233"/>
                  </a:cubicBezTo>
                  <a:cubicBezTo>
                    <a:pt x="658" y="1214"/>
                    <a:pt x="659" y="1196"/>
                    <a:pt x="649" y="1176"/>
                  </a:cubicBezTo>
                  <a:cubicBezTo>
                    <a:pt x="650" y="1169"/>
                    <a:pt x="650" y="1161"/>
                    <a:pt x="647" y="1154"/>
                  </a:cubicBezTo>
                  <a:cubicBezTo>
                    <a:pt x="651" y="1146"/>
                    <a:pt x="645" y="1138"/>
                    <a:pt x="646" y="1130"/>
                  </a:cubicBezTo>
                  <a:cubicBezTo>
                    <a:pt x="644" y="1122"/>
                    <a:pt x="645" y="1115"/>
                    <a:pt x="643" y="1108"/>
                  </a:cubicBezTo>
                  <a:cubicBezTo>
                    <a:pt x="645" y="1100"/>
                    <a:pt x="642" y="1092"/>
                    <a:pt x="643" y="1084"/>
                  </a:cubicBezTo>
                  <a:cubicBezTo>
                    <a:pt x="640" y="1069"/>
                    <a:pt x="643" y="1054"/>
                    <a:pt x="643" y="1039"/>
                  </a:cubicBezTo>
                  <a:cubicBezTo>
                    <a:pt x="642" y="1031"/>
                    <a:pt x="641" y="1024"/>
                    <a:pt x="643" y="1017"/>
                  </a:cubicBezTo>
                  <a:cubicBezTo>
                    <a:pt x="641" y="1009"/>
                    <a:pt x="646" y="1002"/>
                    <a:pt x="642" y="993"/>
                  </a:cubicBezTo>
                  <a:cubicBezTo>
                    <a:pt x="647" y="987"/>
                    <a:pt x="648" y="980"/>
                    <a:pt x="646" y="972"/>
                  </a:cubicBezTo>
                  <a:cubicBezTo>
                    <a:pt x="646" y="964"/>
                    <a:pt x="650" y="957"/>
                    <a:pt x="648" y="949"/>
                  </a:cubicBezTo>
                  <a:cubicBezTo>
                    <a:pt x="650" y="946"/>
                    <a:pt x="652" y="942"/>
                    <a:pt x="648" y="938"/>
                  </a:cubicBezTo>
                  <a:cubicBezTo>
                    <a:pt x="652" y="935"/>
                    <a:pt x="651" y="931"/>
                    <a:pt x="652" y="928"/>
                  </a:cubicBezTo>
                  <a:cubicBezTo>
                    <a:pt x="650" y="920"/>
                    <a:pt x="651" y="912"/>
                    <a:pt x="654" y="905"/>
                  </a:cubicBezTo>
                  <a:cubicBezTo>
                    <a:pt x="653" y="889"/>
                    <a:pt x="656" y="875"/>
                    <a:pt x="654" y="859"/>
                  </a:cubicBezTo>
                  <a:cubicBezTo>
                    <a:pt x="656" y="852"/>
                    <a:pt x="648" y="843"/>
                    <a:pt x="653" y="836"/>
                  </a:cubicBezTo>
                  <a:cubicBezTo>
                    <a:pt x="651" y="832"/>
                    <a:pt x="654" y="828"/>
                    <a:pt x="650" y="824"/>
                  </a:cubicBezTo>
                  <a:cubicBezTo>
                    <a:pt x="648" y="820"/>
                    <a:pt x="654" y="817"/>
                    <a:pt x="649" y="812"/>
                  </a:cubicBezTo>
                  <a:cubicBezTo>
                    <a:pt x="643" y="816"/>
                    <a:pt x="650" y="822"/>
                    <a:pt x="647" y="827"/>
                  </a:cubicBezTo>
                  <a:cubicBezTo>
                    <a:pt x="647" y="833"/>
                    <a:pt x="647" y="838"/>
                    <a:pt x="649" y="844"/>
                  </a:cubicBezTo>
                  <a:cubicBezTo>
                    <a:pt x="648" y="855"/>
                    <a:pt x="648" y="866"/>
                    <a:pt x="651" y="878"/>
                  </a:cubicBezTo>
                  <a:cubicBezTo>
                    <a:pt x="644" y="882"/>
                    <a:pt x="649" y="888"/>
                    <a:pt x="645" y="892"/>
                  </a:cubicBezTo>
                  <a:cubicBezTo>
                    <a:pt x="650" y="898"/>
                    <a:pt x="642" y="902"/>
                    <a:pt x="646" y="908"/>
                  </a:cubicBezTo>
                  <a:cubicBezTo>
                    <a:pt x="645" y="913"/>
                    <a:pt x="644" y="918"/>
                    <a:pt x="643" y="923"/>
                  </a:cubicBezTo>
                  <a:cubicBezTo>
                    <a:pt x="642" y="928"/>
                    <a:pt x="644" y="934"/>
                    <a:pt x="641" y="938"/>
                  </a:cubicBezTo>
                  <a:cubicBezTo>
                    <a:pt x="645" y="944"/>
                    <a:pt x="635" y="948"/>
                    <a:pt x="641" y="954"/>
                  </a:cubicBezTo>
                  <a:cubicBezTo>
                    <a:pt x="639" y="956"/>
                    <a:pt x="640" y="959"/>
                    <a:pt x="638" y="961"/>
                  </a:cubicBezTo>
                  <a:cubicBezTo>
                    <a:pt x="641" y="965"/>
                    <a:pt x="638" y="967"/>
                    <a:pt x="639" y="969"/>
                  </a:cubicBezTo>
                  <a:cubicBezTo>
                    <a:pt x="636" y="980"/>
                    <a:pt x="636" y="991"/>
                    <a:pt x="635" y="1001"/>
                  </a:cubicBezTo>
                  <a:cubicBezTo>
                    <a:pt x="634" y="1012"/>
                    <a:pt x="633" y="1022"/>
                    <a:pt x="633" y="1032"/>
                  </a:cubicBezTo>
                  <a:cubicBezTo>
                    <a:pt x="633" y="1038"/>
                    <a:pt x="633" y="1043"/>
                    <a:pt x="633" y="1048"/>
                  </a:cubicBezTo>
                  <a:cubicBezTo>
                    <a:pt x="631" y="1053"/>
                    <a:pt x="634" y="1059"/>
                    <a:pt x="634" y="1064"/>
                  </a:cubicBezTo>
                  <a:cubicBezTo>
                    <a:pt x="632" y="1069"/>
                    <a:pt x="635" y="1074"/>
                    <a:pt x="634" y="1080"/>
                  </a:cubicBezTo>
                  <a:cubicBezTo>
                    <a:pt x="633" y="1085"/>
                    <a:pt x="635" y="1090"/>
                    <a:pt x="635" y="1095"/>
                  </a:cubicBezTo>
                  <a:cubicBezTo>
                    <a:pt x="635" y="1101"/>
                    <a:pt x="635" y="1106"/>
                    <a:pt x="635" y="1111"/>
                  </a:cubicBezTo>
                  <a:cubicBezTo>
                    <a:pt x="636" y="1114"/>
                    <a:pt x="636" y="1116"/>
                    <a:pt x="635" y="1119"/>
                  </a:cubicBezTo>
                  <a:cubicBezTo>
                    <a:pt x="642" y="1123"/>
                    <a:pt x="631" y="1124"/>
                    <a:pt x="637" y="1128"/>
                  </a:cubicBezTo>
                  <a:cubicBezTo>
                    <a:pt x="634" y="1131"/>
                    <a:pt x="639" y="1134"/>
                    <a:pt x="637" y="1136"/>
                  </a:cubicBezTo>
                  <a:cubicBezTo>
                    <a:pt x="640" y="1139"/>
                    <a:pt x="638" y="1142"/>
                    <a:pt x="640" y="1145"/>
                  </a:cubicBezTo>
                  <a:cubicBezTo>
                    <a:pt x="638" y="1156"/>
                    <a:pt x="642" y="1169"/>
                    <a:pt x="642" y="1181"/>
                  </a:cubicBezTo>
                  <a:cubicBezTo>
                    <a:pt x="644" y="1184"/>
                    <a:pt x="646" y="1187"/>
                    <a:pt x="645" y="1189"/>
                  </a:cubicBezTo>
                  <a:cubicBezTo>
                    <a:pt x="644" y="1192"/>
                    <a:pt x="650" y="1196"/>
                    <a:pt x="647" y="1199"/>
                  </a:cubicBezTo>
                  <a:cubicBezTo>
                    <a:pt x="652" y="1203"/>
                    <a:pt x="648" y="1205"/>
                    <a:pt x="651" y="1209"/>
                  </a:cubicBezTo>
                  <a:cubicBezTo>
                    <a:pt x="650" y="1212"/>
                    <a:pt x="656" y="1216"/>
                    <a:pt x="653" y="1219"/>
                  </a:cubicBezTo>
                  <a:cubicBezTo>
                    <a:pt x="656" y="1231"/>
                    <a:pt x="658" y="1244"/>
                    <a:pt x="664" y="1256"/>
                  </a:cubicBezTo>
                  <a:cubicBezTo>
                    <a:pt x="670" y="1264"/>
                    <a:pt x="669" y="1270"/>
                    <a:pt x="673" y="1277"/>
                  </a:cubicBezTo>
                  <a:cubicBezTo>
                    <a:pt x="667" y="1279"/>
                    <a:pt x="680" y="1284"/>
                    <a:pt x="674" y="1286"/>
                  </a:cubicBezTo>
                  <a:cubicBezTo>
                    <a:pt x="675" y="1290"/>
                    <a:pt x="683" y="1294"/>
                    <a:pt x="679" y="1297"/>
                  </a:cubicBezTo>
                  <a:cubicBezTo>
                    <a:pt x="675" y="1288"/>
                    <a:pt x="670" y="1291"/>
                    <a:pt x="665" y="1285"/>
                  </a:cubicBezTo>
                  <a:cubicBezTo>
                    <a:pt x="660" y="1278"/>
                    <a:pt x="656" y="1272"/>
                    <a:pt x="657" y="1266"/>
                  </a:cubicBezTo>
                  <a:cubicBezTo>
                    <a:pt x="654" y="1263"/>
                    <a:pt x="650" y="1262"/>
                    <a:pt x="647" y="1255"/>
                  </a:cubicBezTo>
                  <a:cubicBezTo>
                    <a:pt x="650" y="1251"/>
                    <a:pt x="642" y="1245"/>
                    <a:pt x="645" y="1241"/>
                  </a:cubicBezTo>
                  <a:cubicBezTo>
                    <a:pt x="638" y="1235"/>
                    <a:pt x="641" y="1231"/>
                    <a:pt x="636" y="1225"/>
                  </a:cubicBezTo>
                  <a:cubicBezTo>
                    <a:pt x="638" y="1216"/>
                    <a:pt x="630" y="1205"/>
                    <a:pt x="632" y="1196"/>
                  </a:cubicBezTo>
                  <a:cubicBezTo>
                    <a:pt x="624" y="1186"/>
                    <a:pt x="627" y="1177"/>
                    <a:pt x="624" y="1167"/>
                  </a:cubicBezTo>
                  <a:cubicBezTo>
                    <a:pt x="623" y="1157"/>
                    <a:pt x="622" y="1148"/>
                    <a:pt x="620" y="1138"/>
                  </a:cubicBezTo>
                  <a:cubicBezTo>
                    <a:pt x="620" y="1133"/>
                    <a:pt x="622" y="1129"/>
                    <a:pt x="617" y="1124"/>
                  </a:cubicBezTo>
                  <a:cubicBezTo>
                    <a:pt x="617" y="1119"/>
                    <a:pt x="620" y="1115"/>
                    <a:pt x="615" y="1109"/>
                  </a:cubicBezTo>
                  <a:cubicBezTo>
                    <a:pt x="618" y="1105"/>
                    <a:pt x="617" y="1100"/>
                    <a:pt x="613" y="1095"/>
                  </a:cubicBezTo>
                  <a:cubicBezTo>
                    <a:pt x="617" y="1091"/>
                    <a:pt x="612" y="1085"/>
                    <a:pt x="614" y="1081"/>
                  </a:cubicBezTo>
                  <a:cubicBezTo>
                    <a:pt x="612" y="1061"/>
                    <a:pt x="616" y="1043"/>
                    <a:pt x="609" y="1022"/>
                  </a:cubicBezTo>
                  <a:cubicBezTo>
                    <a:pt x="614" y="1008"/>
                    <a:pt x="613" y="993"/>
                    <a:pt x="618" y="978"/>
                  </a:cubicBezTo>
                  <a:cubicBezTo>
                    <a:pt x="613" y="970"/>
                    <a:pt x="622" y="964"/>
                    <a:pt x="619" y="957"/>
                  </a:cubicBezTo>
                  <a:cubicBezTo>
                    <a:pt x="623" y="949"/>
                    <a:pt x="617" y="941"/>
                    <a:pt x="624" y="934"/>
                  </a:cubicBezTo>
                  <a:cubicBezTo>
                    <a:pt x="623" y="919"/>
                    <a:pt x="628" y="905"/>
                    <a:pt x="630" y="890"/>
                  </a:cubicBezTo>
                  <a:cubicBezTo>
                    <a:pt x="629" y="882"/>
                    <a:pt x="633" y="876"/>
                    <a:pt x="634" y="868"/>
                  </a:cubicBezTo>
                  <a:cubicBezTo>
                    <a:pt x="640" y="866"/>
                    <a:pt x="634" y="861"/>
                    <a:pt x="637" y="858"/>
                  </a:cubicBezTo>
                  <a:cubicBezTo>
                    <a:pt x="641" y="854"/>
                    <a:pt x="636" y="849"/>
                    <a:pt x="642" y="846"/>
                  </a:cubicBezTo>
                  <a:cubicBezTo>
                    <a:pt x="639" y="843"/>
                    <a:pt x="642" y="841"/>
                    <a:pt x="642" y="838"/>
                  </a:cubicBezTo>
                  <a:cubicBezTo>
                    <a:pt x="635" y="834"/>
                    <a:pt x="646" y="833"/>
                    <a:pt x="640" y="829"/>
                  </a:cubicBezTo>
                  <a:cubicBezTo>
                    <a:pt x="644" y="824"/>
                    <a:pt x="641" y="818"/>
                    <a:pt x="641" y="812"/>
                  </a:cubicBezTo>
                  <a:cubicBezTo>
                    <a:pt x="644" y="810"/>
                    <a:pt x="640" y="806"/>
                    <a:pt x="644" y="805"/>
                  </a:cubicBezTo>
                  <a:cubicBezTo>
                    <a:pt x="642" y="801"/>
                    <a:pt x="647" y="799"/>
                    <a:pt x="643" y="795"/>
                  </a:cubicBezTo>
                  <a:cubicBezTo>
                    <a:pt x="648" y="790"/>
                    <a:pt x="642" y="783"/>
                    <a:pt x="647" y="778"/>
                  </a:cubicBezTo>
                  <a:cubicBezTo>
                    <a:pt x="645" y="774"/>
                    <a:pt x="643" y="769"/>
                    <a:pt x="646" y="766"/>
                  </a:cubicBezTo>
                  <a:cubicBezTo>
                    <a:pt x="643" y="761"/>
                    <a:pt x="645" y="757"/>
                    <a:pt x="645" y="753"/>
                  </a:cubicBezTo>
                  <a:cubicBezTo>
                    <a:pt x="640" y="749"/>
                    <a:pt x="644" y="746"/>
                    <a:pt x="639" y="741"/>
                  </a:cubicBezTo>
                  <a:cubicBezTo>
                    <a:pt x="640" y="737"/>
                    <a:pt x="636" y="730"/>
                    <a:pt x="631" y="734"/>
                  </a:cubicBezTo>
                  <a:cubicBezTo>
                    <a:pt x="634" y="744"/>
                    <a:pt x="632" y="755"/>
                    <a:pt x="638" y="766"/>
                  </a:cubicBezTo>
                  <a:cubicBezTo>
                    <a:pt x="634" y="772"/>
                    <a:pt x="639" y="780"/>
                    <a:pt x="636" y="786"/>
                  </a:cubicBezTo>
                  <a:cubicBezTo>
                    <a:pt x="638" y="793"/>
                    <a:pt x="633" y="799"/>
                    <a:pt x="635" y="806"/>
                  </a:cubicBezTo>
                  <a:cubicBezTo>
                    <a:pt x="632" y="820"/>
                    <a:pt x="632" y="834"/>
                    <a:pt x="632" y="848"/>
                  </a:cubicBezTo>
                  <a:cubicBezTo>
                    <a:pt x="629" y="851"/>
                    <a:pt x="631" y="855"/>
                    <a:pt x="626" y="858"/>
                  </a:cubicBezTo>
                  <a:cubicBezTo>
                    <a:pt x="632" y="862"/>
                    <a:pt x="622" y="864"/>
                    <a:pt x="626" y="869"/>
                  </a:cubicBezTo>
                  <a:cubicBezTo>
                    <a:pt x="621" y="875"/>
                    <a:pt x="625" y="883"/>
                    <a:pt x="619" y="889"/>
                  </a:cubicBezTo>
                  <a:cubicBezTo>
                    <a:pt x="625" y="898"/>
                    <a:pt x="615" y="903"/>
                    <a:pt x="619" y="911"/>
                  </a:cubicBezTo>
                  <a:cubicBezTo>
                    <a:pt x="612" y="918"/>
                    <a:pt x="619" y="927"/>
                    <a:pt x="613" y="934"/>
                  </a:cubicBezTo>
                  <a:cubicBezTo>
                    <a:pt x="609" y="963"/>
                    <a:pt x="606" y="993"/>
                    <a:pt x="601" y="1022"/>
                  </a:cubicBezTo>
                  <a:cubicBezTo>
                    <a:pt x="605" y="1028"/>
                    <a:pt x="601" y="1032"/>
                    <a:pt x="604" y="1037"/>
                  </a:cubicBezTo>
                  <a:cubicBezTo>
                    <a:pt x="602" y="1041"/>
                    <a:pt x="605" y="1046"/>
                    <a:pt x="603" y="1051"/>
                  </a:cubicBezTo>
                  <a:cubicBezTo>
                    <a:pt x="607" y="1061"/>
                    <a:pt x="599" y="1069"/>
                    <a:pt x="604" y="1079"/>
                  </a:cubicBezTo>
                  <a:cubicBezTo>
                    <a:pt x="604" y="1084"/>
                    <a:pt x="601" y="1088"/>
                    <a:pt x="607" y="1094"/>
                  </a:cubicBezTo>
                  <a:cubicBezTo>
                    <a:pt x="605" y="1095"/>
                    <a:pt x="603" y="1097"/>
                    <a:pt x="606" y="1100"/>
                  </a:cubicBezTo>
                  <a:cubicBezTo>
                    <a:pt x="607" y="1103"/>
                    <a:pt x="605" y="1105"/>
                    <a:pt x="606" y="1108"/>
                  </a:cubicBezTo>
                  <a:cubicBezTo>
                    <a:pt x="610" y="1118"/>
                    <a:pt x="609" y="1128"/>
                    <a:pt x="612" y="1138"/>
                  </a:cubicBezTo>
                  <a:cubicBezTo>
                    <a:pt x="612" y="1148"/>
                    <a:pt x="614" y="1157"/>
                    <a:pt x="616" y="1167"/>
                  </a:cubicBezTo>
                  <a:cubicBezTo>
                    <a:pt x="615" y="1176"/>
                    <a:pt x="616" y="1186"/>
                    <a:pt x="621" y="1196"/>
                  </a:cubicBezTo>
                  <a:cubicBezTo>
                    <a:pt x="618" y="1200"/>
                    <a:pt x="626" y="1206"/>
                    <a:pt x="623" y="1211"/>
                  </a:cubicBezTo>
                  <a:cubicBezTo>
                    <a:pt x="629" y="1216"/>
                    <a:pt x="624" y="1220"/>
                    <a:pt x="628" y="1225"/>
                  </a:cubicBezTo>
                  <a:cubicBezTo>
                    <a:pt x="630" y="1230"/>
                    <a:pt x="630" y="1235"/>
                    <a:pt x="634" y="1240"/>
                  </a:cubicBezTo>
                  <a:cubicBezTo>
                    <a:pt x="631" y="1245"/>
                    <a:pt x="642" y="1252"/>
                    <a:pt x="634" y="1256"/>
                  </a:cubicBezTo>
                  <a:cubicBezTo>
                    <a:pt x="631" y="1254"/>
                    <a:pt x="630" y="1246"/>
                    <a:pt x="626" y="1249"/>
                  </a:cubicBezTo>
                  <a:cubicBezTo>
                    <a:pt x="624" y="1245"/>
                    <a:pt x="627" y="1241"/>
                    <a:pt x="623" y="1237"/>
                  </a:cubicBezTo>
                  <a:cubicBezTo>
                    <a:pt x="623" y="1230"/>
                    <a:pt x="620" y="1222"/>
                    <a:pt x="618" y="1214"/>
                  </a:cubicBezTo>
                  <a:cubicBezTo>
                    <a:pt x="616" y="1207"/>
                    <a:pt x="614" y="1199"/>
                    <a:pt x="612" y="1192"/>
                  </a:cubicBezTo>
                  <a:cubicBezTo>
                    <a:pt x="611" y="1184"/>
                    <a:pt x="605" y="1176"/>
                    <a:pt x="607" y="1169"/>
                  </a:cubicBezTo>
                  <a:cubicBezTo>
                    <a:pt x="602" y="1161"/>
                    <a:pt x="605" y="1154"/>
                    <a:pt x="598" y="1145"/>
                  </a:cubicBezTo>
                  <a:cubicBezTo>
                    <a:pt x="601" y="1139"/>
                    <a:pt x="594" y="1130"/>
                    <a:pt x="596" y="1123"/>
                  </a:cubicBezTo>
                  <a:cubicBezTo>
                    <a:pt x="596" y="1116"/>
                    <a:pt x="594" y="1108"/>
                    <a:pt x="593" y="1101"/>
                  </a:cubicBezTo>
                  <a:cubicBezTo>
                    <a:pt x="588" y="1096"/>
                    <a:pt x="598" y="1094"/>
                    <a:pt x="590" y="1089"/>
                  </a:cubicBezTo>
                  <a:cubicBezTo>
                    <a:pt x="594" y="1086"/>
                    <a:pt x="591" y="1082"/>
                    <a:pt x="587" y="1078"/>
                  </a:cubicBezTo>
                  <a:cubicBezTo>
                    <a:pt x="593" y="1067"/>
                    <a:pt x="588" y="1054"/>
                    <a:pt x="589" y="1042"/>
                  </a:cubicBezTo>
                  <a:cubicBezTo>
                    <a:pt x="591" y="1030"/>
                    <a:pt x="585" y="1017"/>
                    <a:pt x="589" y="1005"/>
                  </a:cubicBezTo>
                  <a:cubicBezTo>
                    <a:pt x="587" y="992"/>
                    <a:pt x="590" y="980"/>
                    <a:pt x="589" y="967"/>
                  </a:cubicBezTo>
                  <a:cubicBezTo>
                    <a:pt x="591" y="964"/>
                    <a:pt x="591" y="961"/>
                    <a:pt x="590" y="958"/>
                  </a:cubicBezTo>
                  <a:cubicBezTo>
                    <a:pt x="588" y="955"/>
                    <a:pt x="595" y="953"/>
                    <a:pt x="592" y="949"/>
                  </a:cubicBezTo>
                  <a:cubicBezTo>
                    <a:pt x="592" y="943"/>
                    <a:pt x="593" y="937"/>
                    <a:pt x="595" y="931"/>
                  </a:cubicBezTo>
                  <a:cubicBezTo>
                    <a:pt x="590" y="927"/>
                    <a:pt x="596" y="925"/>
                    <a:pt x="593" y="921"/>
                  </a:cubicBezTo>
                  <a:cubicBezTo>
                    <a:pt x="598" y="919"/>
                    <a:pt x="592" y="915"/>
                    <a:pt x="595" y="912"/>
                  </a:cubicBezTo>
                  <a:cubicBezTo>
                    <a:pt x="598" y="906"/>
                    <a:pt x="596" y="900"/>
                    <a:pt x="598" y="894"/>
                  </a:cubicBezTo>
                  <a:cubicBezTo>
                    <a:pt x="605" y="892"/>
                    <a:pt x="595" y="887"/>
                    <a:pt x="603" y="885"/>
                  </a:cubicBezTo>
                  <a:cubicBezTo>
                    <a:pt x="602" y="882"/>
                    <a:pt x="602" y="879"/>
                    <a:pt x="604" y="876"/>
                  </a:cubicBezTo>
                  <a:cubicBezTo>
                    <a:pt x="602" y="872"/>
                    <a:pt x="609" y="871"/>
                    <a:pt x="606" y="867"/>
                  </a:cubicBezTo>
                  <a:cubicBezTo>
                    <a:pt x="602" y="863"/>
                    <a:pt x="614" y="862"/>
                    <a:pt x="607" y="858"/>
                  </a:cubicBezTo>
                  <a:cubicBezTo>
                    <a:pt x="615" y="856"/>
                    <a:pt x="604" y="851"/>
                    <a:pt x="612" y="849"/>
                  </a:cubicBezTo>
                  <a:cubicBezTo>
                    <a:pt x="611" y="846"/>
                    <a:pt x="611" y="843"/>
                    <a:pt x="613" y="840"/>
                  </a:cubicBezTo>
                  <a:cubicBezTo>
                    <a:pt x="613" y="834"/>
                    <a:pt x="614" y="828"/>
                    <a:pt x="616" y="822"/>
                  </a:cubicBezTo>
                  <a:cubicBezTo>
                    <a:pt x="616" y="818"/>
                    <a:pt x="616" y="815"/>
                    <a:pt x="618" y="813"/>
                  </a:cubicBezTo>
                  <a:cubicBezTo>
                    <a:pt x="619" y="810"/>
                    <a:pt x="614" y="806"/>
                    <a:pt x="619" y="803"/>
                  </a:cubicBezTo>
                  <a:cubicBezTo>
                    <a:pt x="615" y="800"/>
                    <a:pt x="620" y="797"/>
                    <a:pt x="618" y="794"/>
                  </a:cubicBezTo>
                  <a:cubicBezTo>
                    <a:pt x="618" y="792"/>
                    <a:pt x="617" y="784"/>
                    <a:pt x="613" y="787"/>
                  </a:cubicBezTo>
                  <a:cubicBezTo>
                    <a:pt x="615" y="796"/>
                    <a:pt x="609" y="804"/>
                    <a:pt x="613" y="813"/>
                  </a:cubicBezTo>
                  <a:cubicBezTo>
                    <a:pt x="608" y="817"/>
                    <a:pt x="609" y="822"/>
                    <a:pt x="609" y="827"/>
                  </a:cubicBezTo>
                  <a:cubicBezTo>
                    <a:pt x="607" y="831"/>
                    <a:pt x="606" y="836"/>
                    <a:pt x="605" y="840"/>
                  </a:cubicBezTo>
                  <a:cubicBezTo>
                    <a:pt x="604" y="849"/>
                    <a:pt x="602" y="858"/>
                    <a:pt x="598" y="867"/>
                  </a:cubicBezTo>
                  <a:cubicBezTo>
                    <a:pt x="597" y="876"/>
                    <a:pt x="594" y="885"/>
                    <a:pt x="590" y="894"/>
                  </a:cubicBezTo>
                  <a:cubicBezTo>
                    <a:pt x="590" y="903"/>
                    <a:pt x="585" y="911"/>
                    <a:pt x="587" y="920"/>
                  </a:cubicBezTo>
                  <a:cubicBezTo>
                    <a:pt x="582" y="929"/>
                    <a:pt x="585" y="938"/>
                    <a:pt x="583" y="947"/>
                  </a:cubicBezTo>
                  <a:cubicBezTo>
                    <a:pt x="584" y="957"/>
                    <a:pt x="578" y="965"/>
                    <a:pt x="581" y="975"/>
                  </a:cubicBezTo>
                  <a:cubicBezTo>
                    <a:pt x="575" y="979"/>
                    <a:pt x="581" y="985"/>
                    <a:pt x="580" y="989"/>
                  </a:cubicBezTo>
                  <a:cubicBezTo>
                    <a:pt x="577" y="993"/>
                    <a:pt x="579" y="998"/>
                    <a:pt x="580" y="1003"/>
                  </a:cubicBezTo>
                  <a:cubicBezTo>
                    <a:pt x="579" y="1012"/>
                    <a:pt x="580" y="1021"/>
                    <a:pt x="580" y="1030"/>
                  </a:cubicBezTo>
                  <a:cubicBezTo>
                    <a:pt x="579" y="1039"/>
                    <a:pt x="581" y="1049"/>
                    <a:pt x="581" y="1058"/>
                  </a:cubicBezTo>
                  <a:cubicBezTo>
                    <a:pt x="580" y="1067"/>
                    <a:pt x="579" y="1076"/>
                    <a:pt x="583" y="1087"/>
                  </a:cubicBezTo>
                  <a:cubicBezTo>
                    <a:pt x="582" y="1091"/>
                    <a:pt x="586" y="1096"/>
                    <a:pt x="585" y="1101"/>
                  </a:cubicBezTo>
                  <a:cubicBezTo>
                    <a:pt x="584" y="1106"/>
                    <a:pt x="585" y="1110"/>
                    <a:pt x="587" y="1115"/>
                  </a:cubicBezTo>
                  <a:cubicBezTo>
                    <a:pt x="585" y="1133"/>
                    <a:pt x="594" y="1153"/>
                    <a:pt x="598" y="1172"/>
                  </a:cubicBezTo>
                  <a:cubicBezTo>
                    <a:pt x="600" y="1177"/>
                    <a:pt x="598" y="1181"/>
                    <a:pt x="604" y="1187"/>
                  </a:cubicBezTo>
                  <a:cubicBezTo>
                    <a:pt x="597" y="1191"/>
                    <a:pt x="606" y="1197"/>
                    <a:pt x="606" y="1201"/>
                  </a:cubicBezTo>
                  <a:cubicBezTo>
                    <a:pt x="605" y="1211"/>
                    <a:pt x="612" y="1221"/>
                    <a:pt x="610" y="1230"/>
                  </a:cubicBezTo>
                  <a:cubicBezTo>
                    <a:pt x="606" y="1230"/>
                    <a:pt x="603" y="1224"/>
                    <a:pt x="600" y="1219"/>
                  </a:cubicBezTo>
                  <a:cubicBezTo>
                    <a:pt x="608" y="1216"/>
                    <a:pt x="599" y="1211"/>
                    <a:pt x="602" y="1207"/>
                  </a:cubicBezTo>
                  <a:cubicBezTo>
                    <a:pt x="591" y="1196"/>
                    <a:pt x="593" y="1187"/>
                    <a:pt x="591" y="1177"/>
                  </a:cubicBezTo>
                  <a:cubicBezTo>
                    <a:pt x="585" y="1180"/>
                    <a:pt x="590" y="1172"/>
                    <a:pt x="586" y="1170"/>
                  </a:cubicBezTo>
                  <a:cubicBezTo>
                    <a:pt x="583" y="1166"/>
                    <a:pt x="585" y="1163"/>
                    <a:pt x="580" y="1158"/>
                  </a:cubicBezTo>
                  <a:cubicBezTo>
                    <a:pt x="582" y="1157"/>
                    <a:pt x="581" y="1156"/>
                    <a:pt x="581" y="1155"/>
                  </a:cubicBezTo>
                  <a:cubicBezTo>
                    <a:pt x="581" y="1151"/>
                    <a:pt x="584" y="1149"/>
                    <a:pt x="579" y="1145"/>
                  </a:cubicBezTo>
                  <a:cubicBezTo>
                    <a:pt x="584" y="1141"/>
                    <a:pt x="574" y="1135"/>
                    <a:pt x="577" y="1131"/>
                  </a:cubicBezTo>
                  <a:cubicBezTo>
                    <a:pt x="573" y="1126"/>
                    <a:pt x="576" y="1121"/>
                    <a:pt x="575" y="1116"/>
                  </a:cubicBezTo>
                  <a:cubicBezTo>
                    <a:pt x="573" y="1114"/>
                    <a:pt x="573" y="1112"/>
                    <a:pt x="573" y="1110"/>
                  </a:cubicBezTo>
                  <a:cubicBezTo>
                    <a:pt x="576" y="1108"/>
                    <a:pt x="570" y="1104"/>
                    <a:pt x="572" y="1102"/>
                  </a:cubicBezTo>
                  <a:cubicBezTo>
                    <a:pt x="569" y="1097"/>
                    <a:pt x="571" y="1092"/>
                    <a:pt x="570" y="1088"/>
                  </a:cubicBezTo>
                  <a:cubicBezTo>
                    <a:pt x="566" y="1082"/>
                    <a:pt x="569" y="1078"/>
                    <a:pt x="568" y="1073"/>
                  </a:cubicBezTo>
                  <a:cubicBezTo>
                    <a:pt x="565" y="1063"/>
                    <a:pt x="570" y="1055"/>
                    <a:pt x="566" y="1045"/>
                  </a:cubicBezTo>
                  <a:cubicBezTo>
                    <a:pt x="565" y="1042"/>
                    <a:pt x="566" y="1041"/>
                    <a:pt x="567" y="1039"/>
                  </a:cubicBezTo>
                  <a:cubicBezTo>
                    <a:pt x="566" y="1036"/>
                    <a:pt x="563" y="1033"/>
                    <a:pt x="567" y="1031"/>
                  </a:cubicBezTo>
                  <a:cubicBezTo>
                    <a:pt x="561" y="1025"/>
                    <a:pt x="567" y="1021"/>
                    <a:pt x="565" y="1016"/>
                  </a:cubicBezTo>
                  <a:cubicBezTo>
                    <a:pt x="562" y="1006"/>
                    <a:pt x="567" y="998"/>
                    <a:pt x="563" y="988"/>
                  </a:cubicBezTo>
                  <a:cubicBezTo>
                    <a:pt x="569" y="979"/>
                    <a:pt x="563" y="969"/>
                    <a:pt x="565" y="960"/>
                  </a:cubicBezTo>
                  <a:cubicBezTo>
                    <a:pt x="564" y="955"/>
                    <a:pt x="563" y="950"/>
                    <a:pt x="566" y="946"/>
                  </a:cubicBezTo>
                  <a:cubicBezTo>
                    <a:pt x="562" y="941"/>
                    <a:pt x="566" y="937"/>
                    <a:pt x="570" y="933"/>
                  </a:cubicBezTo>
                  <a:cubicBezTo>
                    <a:pt x="568" y="930"/>
                    <a:pt x="564" y="927"/>
                    <a:pt x="566" y="924"/>
                  </a:cubicBezTo>
                  <a:cubicBezTo>
                    <a:pt x="565" y="921"/>
                    <a:pt x="570" y="920"/>
                    <a:pt x="566" y="916"/>
                  </a:cubicBezTo>
                  <a:cubicBezTo>
                    <a:pt x="568" y="911"/>
                    <a:pt x="571" y="906"/>
                    <a:pt x="567" y="899"/>
                  </a:cubicBezTo>
                  <a:cubicBezTo>
                    <a:pt x="574" y="895"/>
                    <a:pt x="569" y="889"/>
                    <a:pt x="573" y="885"/>
                  </a:cubicBezTo>
                  <a:cubicBezTo>
                    <a:pt x="567" y="878"/>
                    <a:pt x="577" y="874"/>
                    <a:pt x="571" y="867"/>
                  </a:cubicBezTo>
                  <a:cubicBezTo>
                    <a:pt x="575" y="863"/>
                    <a:pt x="576" y="858"/>
                    <a:pt x="574" y="852"/>
                  </a:cubicBezTo>
                  <a:cubicBezTo>
                    <a:pt x="579" y="847"/>
                    <a:pt x="578" y="841"/>
                    <a:pt x="578" y="836"/>
                  </a:cubicBezTo>
                  <a:cubicBezTo>
                    <a:pt x="579" y="830"/>
                    <a:pt x="584" y="825"/>
                    <a:pt x="582" y="819"/>
                  </a:cubicBezTo>
                  <a:cubicBezTo>
                    <a:pt x="584" y="817"/>
                    <a:pt x="585" y="814"/>
                    <a:pt x="585" y="812"/>
                  </a:cubicBezTo>
                  <a:cubicBezTo>
                    <a:pt x="583" y="808"/>
                    <a:pt x="590" y="806"/>
                    <a:pt x="590" y="803"/>
                  </a:cubicBezTo>
                  <a:cubicBezTo>
                    <a:pt x="591" y="792"/>
                    <a:pt x="594" y="782"/>
                    <a:pt x="597" y="772"/>
                  </a:cubicBezTo>
                  <a:cubicBezTo>
                    <a:pt x="595" y="766"/>
                    <a:pt x="599" y="761"/>
                    <a:pt x="598" y="755"/>
                  </a:cubicBezTo>
                  <a:cubicBezTo>
                    <a:pt x="597" y="749"/>
                    <a:pt x="598" y="743"/>
                    <a:pt x="599" y="738"/>
                  </a:cubicBezTo>
                  <a:cubicBezTo>
                    <a:pt x="600" y="727"/>
                    <a:pt x="601" y="716"/>
                    <a:pt x="600" y="705"/>
                  </a:cubicBezTo>
                  <a:cubicBezTo>
                    <a:pt x="602" y="703"/>
                    <a:pt x="602" y="700"/>
                    <a:pt x="600" y="697"/>
                  </a:cubicBezTo>
                  <a:cubicBezTo>
                    <a:pt x="600" y="694"/>
                    <a:pt x="601" y="691"/>
                    <a:pt x="601" y="688"/>
                  </a:cubicBezTo>
                  <a:cubicBezTo>
                    <a:pt x="604" y="686"/>
                    <a:pt x="599" y="682"/>
                    <a:pt x="601" y="680"/>
                  </a:cubicBezTo>
                  <a:cubicBezTo>
                    <a:pt x="596" y="676"/>
                    <a:pt x="602" y="674"/>
                    <a:pt x="600" y="670"/>
                  </a:cubicBezTo>
                  <a:cubicBezTo>
                    <a:pt x="594" y="675"/>
                    <a:pt x="596" y="680"/>
                    <a:pt x="600" y="686"/>
                  </a:cubicBezTo>
                  <a:cubicBezTo>
                    <a:pt x="590" y="691"/>
                    <a:pt x="600" y="700"/>
                    <a:pt x="595" y="706"/>
                  </a:cubicBezTo>
                  <a:cubicBezTo>
                    <a:pt x="594" y="712"/>
                    <a:pt x="597" y="719"/>
                    <a:pt x="593" y="726"/>
                  </a:cubicBezTo>
                  <a:cubicBezTo>
                    <a:pt x="595" y="733"/>
                    <a:pt x="590" y="739"/>
                    <a:pt x="592" y="746"/>
                  </a:cubicBezTo>
                  <a:cubicBezTo>
                    <a:pt x="591" y="753"/>
                    <a:pt x="592" y="760"/>
                    <a:pt x="588" y="767"/>
                  </a:cubicBezTo>
                  <a:cubicBezTo>
                    <a:pt x="586" y="795"/>
                    <a:pt x="572" y="821"/>
                    <a:pt x="568" y="848"/>
                  </a:cubicBezTo>
                  <a:cubicBezTo>
                    <a:pt x="570" y="852"/>
                    <a:pt x="563" y="853"/>
                    <a:pt x="567" y="857"/>
                  </a:cubicBezTo>
                  <a:cubicBezTo>
                    <a:pt x="563" y="860"/>
                    <a:pt x="567" y="864"/>
                    <a:pt x="563" y="868"/>
                  </a:cubicBezTo>
                  <a:cubicBezTo>
                    <a:pt x="569" y="872"/>
                    <a:pt x="559" y="874"/>
                    <a:pt x="563" y="878"/>
                  </a:cubicBezTo>
                  <a:cubicBezTo>
                    <a:pt x="563" y="882"/>
                    <a:pt x="561" y="885"/>
                    <a:pt x="563" y="889"/>
                  </a:cubicBezTo>
                  <a:cubicBezTo>
                    <a:pt x="561" y="896"/>
                    <a:pt x="558" y="902"/>
                    <a:pt x="561" y="909"/>
                  </a:cubicBezTo>
                  <a:cubicBezTo>
                    <a:pt x="559" y="910"/>
                    <a:pt x="559" y="912"/>
                    <a:pt x="559" y="914"/>
                  </a:cubicBezTo>
                  <a:cubicBezTo>
                    <a:pt x="558" y="915"/>
                    <a:pt x="558" y="918"/>
                    <a:pt x="558" y="920"/>
                  </a:cubicBezTo>
                  <a:cubicBezTo>
                    <a:pt x="558" y="923"/>
                    <a:pt x="559" y="927"/>
                    <a:pt x="557" y="931"/>
                  </a:cubicBezTo>
                  <a:cubicBezTo>
                    <a:pt x="557" y="937"/>
                    <a:pt x="556" y="944"/>
                    <a:pt x="556" y="951"/>
                  </a:cubicBezTo>
                  <a:cubicBezTo>
                    <a:pt x="554" y="958"/>
                    <a:pt x="558" y="966"/>
                    <a:pt x="555" y="972"/>
                  </a:cubicBezTo>
                  <a:cubicBezTo>
                    <a:pt x="559" y="980"/>
                    <a:pt x="555" y="986"/>
                    <a:pt x="556" y="993"/>
                  </a:cubicBezTo>
                  <a:cubicBezTo>
                    <a:pt x="554" y="1000"/>
                    <a:pt x="559" y="1008"/>
                    <a:pt x="553" y="1014"/>
                  </a:cubicBezTo>
                  <a:cubicBezTo>
                    <a:pt x="558" y="1019"/>
                    <a:pt x="555" y="1023"/>
                    <a:pt x="557" y="1027"/>
                  </a:cubicBezTo>
                  <a:cubicBezTo>
                    <a:pt x="554" y="1032"/>
                    <a:pt x="560" y="1037"/>
                    <a:pt x="556" y="1041"/>
                  </a:cubicBezTo>
                  <a:cubicBezTo>
                    <a:pt x="558" y="1046"/>
                    <a:pt x="560" y="1050"/>
                    <a:pt x="557" y="1054"/>
                  </a:cubicBezTo>
                  <a:cubicBezTo>
                    <a:pt x="558" y="1059"/>
                    <a:pt x="561" y="1064"/>
                    <a:pt x="556" y="1068"/>
                  </a:cubicBezTo>
                  <a:cubicBezTo>
                    <a:pt x="560" y="1072"/>
                    <a:pt x="561" y="1075"/>
                    <a:pt x="558" y="1078"/>
                  </a:cubicBezTo>
                  <a:cubicBezTo>
                    <a:pt x="563" y="1082"/>
                    <a:pt x="559" y="1085"/>
                    <a:pt x="561" y="1089"/>
                  </a:cubicBezTo>
                  <a:cubicBezTo>
                    <a:pt x="562" y="1093"/>
                    <a:pt x="560" y="1096"/>
                    <a:pt x="563" y="1100"/>
                  </a:cubicBezTo>
                  <a:cubicBezTo>
                    <a:pt x="562" y="1102"/>
                    <a:pt x="562" y="1103"/>
                    <a:pt x="564" y="1105"/>
                  </a:cubicBezTo>
                  <a:cubicBezTo>
                    <a:pt x="562" y="1107"/>
                    <a:pt x="560" y="1109"/>
                    <a:pt x="563" y="1111"/>
                  </a:cubicBezTo>
                  <a:cubicBezTo>
                    <a:pt x="564" y="1121"/>
                    <a:pt x="568" y="1131"/>
                    <a:pt x="571" y="1141"/>
                  </a:cubicBezTo>
                  <a:cubicBezTo>
                    <a:pt x="572" y="1150"/>
                    <a:pt x="576" y="1160"/>
                    <a:pt x="575" y="1170"/>
                  </a:cubicBezTo>
                  <a:cubicBezTo>
                    <a:pt x="578" y="1173"/>
                    <a:pt x="579" y="1175"/>
                    <a:pt x="578" y="1178"/>
                  </a:cubicBezTo>
                  <a:cubicBezTo>
                    <a:pt x="580" y="1181"/>
                    <a:pt x="584" y="1184"/>
                    <a:pt x="582" y="1186"/>
                  </a:cubicBezTo>
                  <a:cubicBezTo>
                    <a:pt x="584" y="1192"/>
                    <a:pt x="587" y="1198"/>
                    <a:pt x="585" y="1203"/>
                  </a:cubicBezTo>
                  <a:cubicBezTo>
                    <a:pt x="580" y="1191"/>
                    <a:pt x="572" y="1195"/>
                    <a:pt x="567" y="1184"/>
                  </a:cubicBezTo>
                  <a:cubicBezTo>
                    <a:pt x="564" y="1172"/>
                    <a:pt x="561" y="1161"/>
                    <a:pt x="558" y="1150"/>
                  </a:cubicBezTo>
                  <a:cubicBezTo>
                    <a:pt x="555" y="1138"/>
                    <a:pt x="555" y="1126"/>
                    <a:pt x="552" y="1114"/>
                  </a:cubicBezTo>
                  <a:cubicBezTo>
                    <a:pt x="555" y="1110"/>
                    <a:pt x="548" y="1113"/>
                    <a:pt x="550" y="1108"/>
                  </a:cubicBezTo>
                  <a:cubicBezTo>
                    <a:pt x="546" y="1104"/>
                    <a:pt x="550" y="1101"/>
                    <a:pt x="545" y="1097"/>
                  </a:cubicBezTo>
                  <a:cubicBezTo>
                    <a:pt x="551" y="1094"/>
                    <a:pt x="540" y="1087"/>
                    <a:pt x="546" y="1083"/>
                  </a:cubicBezTo>
                  <a:cubicBezTo>
                    <a:pt x="541" y="1077"/>
                    <a:pt x="547" y="1073"/>
                    <a:pt x="542" y="1067"/>
                  </a:cubicBezTo>
                  <a:cubicBezTo>
                    <a:pt x="543" y="1058"/>
                    <a:pt x="539" y="1047"/>
                    <a:pt x="540" y="1037"/>
                  </a:cubicBezTo>
                  <a:cubicBezTo>
                    <a:pt x="540" y="1027"/>
                    <a:pt x="537" y="1017"/>
                    <a:pt x="537" y="1007"/>
                  </a:cubicBezTo>
                  <a:cubicBezTo>
                    <a:pt x="538" y="1002"/>
                    <a:pt x="534" y="997"/>
                    <a:pt x="535" y="992"/>
                  </a:cubicBezTo>
                  <a:cubicBezTo>
                    <a:pt x="536" y="987"/>
                    <a:pt x="533" y="982"/>
                    <a:pt x="534" y="977"/>
                  </a:cubicBezTo>
                  <a:cubicBezTo>
                    <a:pt x="533" y="972"/>
                    <a:pt x="532" y="967"/>
                    <a:pt x="535" y="963"/>
                  </a:cubicBezTo>
                  <a:cubicBezTo>
                    <a:pt x="532" y="957"/>
                    <a:pt x="532" y="952"/>
                    <a:pt x="534" y="947"/>
                  </a:cubicBezTo>
                  <a:cubicBezTo>
                    <a:pt x="533" y="942"/>
                    <a:pt x="535" y="938"/>
                    <a:pt x="535" y="933"/>
                  </a:cubicBezTo>
                  <a:cubicBezTo>
                    <a:pt x="534" y="930"/>
                    <a:pt x="536" y="928"/>
                    <a:pt x="535" y="925"/>
                  </a:cubicBezTo>
                  <a:cubicBezTo>
                    <a:pt x="533" y="922"/>
                    <a:pt x="538" y="921"/>
                    <a:pt x="535" y="917"/>
                  </a:cubicBezTo>
                  <a:cubicBezTo>
                    <a:pt x="540" y="908"/>
                    <a:pt x="534" y="897"/>
                    <a:pt x="541" y="889"/>
                  </a:cubicBezTo>
                  <a:cubicBezTo>
                    <a:pt x="538" y="884"/>
                    <a:pt x="543" y="880"/>
                    <a:pt x="542" y="875"/>
                  </a:cubicBezTo>
                  <a:cubicBezTo>
                    <a:pt x="540" y="872"/>
                    <a:pt x="544" y="870"/>
                    <a:pt x="545" y="868"/>
                  </a:cubicBezTo>
                  <a:cubicBezTo>
                    <a:pt x="544" y="865"/>
                    <a:pt x="544" y="862"/>
                    <a:pt x="547" y="860"/>
                  </a:cubicBezTo>
                  <a:cubicBezTo>
                    <a:pt x="543" y="855"/>
                    <a:pt x="549" y="852"/>
                    <a:pt x="546" y="848"/>
                  </a:cubicBezTo>
                  <a:cubicBezTo>
                    <a:pt x="551" y="844"/>
                    <a:pt x="543" y="837"/>
                    <a:pt x="550" y="834"/>
                  </a:cubicBezTo>
                  <a:cubicBezTo>
                    <a:pt x="546" y="829"/>
                    <a:pt x="552" y="826"/>
                    <a:pt x="552" y="822"/>
                  </a:cubicBezTo>
                  <a:cubicBezTo>
                    <a:pt x="549" y="817"/>
                    <a:pt x="557" y="813"/>
                    <a:pt x="556" y="808"/>
                  </a:cubicBezTo>
                  <a:cubicBezTo>
                    <a:pt x="558" y="800"/>
                    <a:pt x="563" y="792"/>
                    <a:pt x="562" y="783"/>
                  </a:cubicBezTo>
                  <a:cubicBezTo>
                    <a:pt x="565" y="779"/>
                    <a:pt x="565" y="775"/>
                    <a:pt x="567" y="771"/>
                  </a:cubicBezTo>
                  <a:cubicBezTo>
                    <a:pt x="564" y="766"/>
                    <a:pt x="572" y="763"/>
                    <a:pt x="571" y="758"/>
                  </a:cubicBezTo>
                  <a:cubicBezTo>
                    <a:pt x="566" y="753"/>
                    <a:pt x="572" y="750"/>
                    <a:pt x="573" y="746"/>
                  </a:cubicBezTo>
                  <a:cubicBezTo>
                    <a:pt x="575" y="741"/>
                    <a:pt x="570" y="736"/>
                    <a:pt x="577" y="732"/>
                  </a:cubicBezTo>
                  <a:cubicBezTo>
                    <a:pt x="572" y="727"/>
                    <a:pt x="578" y="724"/>
                    <a:pt x="576" y="720"/>
                  </a:cubicBezTo>
                  <a:cubicBezTo>
                    <a:pt x="579" y="715"/>
                    <a:pt x="579" y="711"/>
                    <a:pt x="580" y="706"/>
                  </a:cubicBezTo>
                  <a:cubicBezTo>
                    <a:pt x="577" y="702"/>
                    <a:pt x="583" y="698"/>
                    <a:pt x="578" y="693"/>
                  </a:cubicBezTo>
                  <a:cubicBezTo>
                    <a:pt x="581" y="692"/>
                    <a:pt x="582" y="690"/>
                    <a:pt x="583" y="688"/>
                  </a:cubicBezTo>
                  <a:cubicBezTo>
                    <a:pt x="580" y="685"/>
                    <a:pt x="582" y="683"/>
                    <a:pt x="582" y="680"/>
                  </a:cubicBezTo>
                  <a:cubicBezTo>
                    <a:pt x="583" y="675"/>
                    <a:pt x="583" y="671"/>
                    <a:pt x="583" y="666"/>
                  </a:cubicBezTo>
                  <a:cubicBezTo>
                    <a:pt x="588" y="664"/>
                    <a:pt x="582" y="653"/>
                    <a:pt x="577" y="654"/>
                  </a:cubicBezTo>
                  <a:cubicBezTo>
                    <a:pt x="582" y="669"/>
                    <a:pt x="577" y="682"/>
                    <a:pt x="575" y="696"/>
                  </a:cubicBezTo>
                  <a:cubicBezTo>
                    <a:pt x="575" y="703"/>
                    <a:pt x="574" y="710"/>
                    <a:pt x="571" y="717"/>
                  </a:cubicBezTo>
                  <a:cubicBezTo>
                    <a:pt x="571" y="721"/>
                    <a:pt x="569" y="724"/>
                    <a:pt x="571" y="728"/>
                  </a:cubicBezTo>
                  <a:cubicBezTo>
                    <a:pt x="570" y="730"/>
                    <a:pt x="568" y="731"/>
                    <a:pt x="569" y="732"/>
                  </a:cubicBezTo>
                  <a:cubicBezTo>
                    <a:pt x="570" y="735"/>
                    <a:pt x="567" y="736"/>
                    <a:pt x="568" y="739"/>
                  </a:cubicBezTo>
                  <a:cubicBezTo>
                    <a:pt x="566" y="742"/>
                    <a:pt x="564" y="745"/>
                    <a:pt x="568" y="749"/>
                  </a:cubicBezTo>
                  <a:cubicBezTo>
                    <a:pt x="563" y="752"/>
                    <a:pt x="564" y="756"/>
                    <a:pt x="561" y="759"/>
                  </a:cubicBezTo>
                  <a:cubicBezTo>
                    <a:pt x="561" y="763"/>
                    <a:pt x="562" y="767"/>
                    <a:pt x="561" y="770"/>
                  </a:cubicBezTo>
                  <a:cubicBezTo>
                    <a:pt x="556" y="773"/>
                    <a:pt x="557" y="777"/>
                    <a:pt x="558" y="781"/>
                  </a:cubicBezTo>
                  <a:cubicBezTo>
                    <a:pt x="554" y="787"/>
                    <a:pt x="553" y="794"/>
                    <a:pt x="551" y="801"/>
                  </a:cubicBezTo>
                  <a:cubicBezTo>
                    <a:pt x="549" y="802"/>
                    <a:pt x="549" y="804"/>
                    <a:pt x="549" y="806"/>
                  </a:cubicBezTo>
                  <a:cubicBezTo>
                    <a:pt x="548" y="807"/>
                    <a:pt x="548" y="810"/>
                    <a:pt x="548" y="812"/>
                  </a:cubicBezTo>
                  <a:cubicBezTo>
                    <a:pt x="541" y="814"/>
                    <a:pt x="548" y="819"/>
                    <a:pt x="541" y="822"/>
                  </a:cubicBezTo>
                  <a:cubicBezTo>
                    <a:pt x="540" y="840"/>
                    <a:pt x="537" y="858"/>
                    <a:pt x="532" y="876"/>
                  </a:cubicBezTo>
                  <a:cubicBezTo>
                    <a:pt x="532" y="886"/>
                    <a:pt x="530" y="895"/>
                    <a:pt x="528" y="904"/>
                  </a:cubicBezTo>
                  <a:cubicBezTo>
                    <a:pt x="528" y="913"/>
                    <a:pt x="527" y="922"/>
                    <a:pt x="526" y="932"/>
                  </a:cubicBezTo>
                  <a:cubicBezTo>
                    <a:pt x="524" y="936"/>
                    <a:pt x="527" y="941"/>
                    <a:pt x="525" y="946"/>
                  </a:cubicBezTo>
                  <a:cubicBezTo>
                    <a:pt x="522" y="950"/>
                    <a:pt x="529" y="956"/>
                    <a:pt x="524" y="959"/>
                  </a:cubicBezTo>
                  <a:cubicBezTo>
                    <a:pt x="530" y="965"/>
                    <a:pt x="521" y="968"/>
                    <a:pt x="527" y="974"/>
                  </a:cubicBezTo>
                  <a:cubicBezTo>
                    <a:pt x="526" y="979"/>
                    <a:pt x="524" y="983"/>
                    <a:pt x="526" y="988"/>
                  </a:cubicBezTo>
                  <a:cubicBezTo>
                    <a:pt x="527" y="993"/>
                    <a:pt x="524" y="997"/>
                    <a:pt x="528" y="1002"/>
                  </a:cubicBezTo>
                  <a:cubicBezTo>
                    <a:pt x="529" y="1007"/>
                    <a:pt x="527" y="1011"/>
                    <a:pt x="531" y="1017"/>
                  </a:cubicBezTo>
                  <a:cubicBezTo>
                    <a:pt x="528" y="1026"/>
                    <a:pt x="534" y="1036"/>
                    <a:pt x="529" y="1045"/>
                  </a:cubicBezTo>
                  <a:cubicBezTo>
                    <a:pt x="542" y="1071"/>
                    <a:pt x="528" y="1093"/>
                    <a:pt x="546" y="1121"/>
                  </a:cubicBezTo>
                  <a:cubicBezTo>
                    <a:pt x="536" y="1127"/>
                    <a:pt x="552" y="1129"/>
                    <a:pt x="546" y="1137"/>
                  </a:cubicBezTo>
                  <a:cubicBezTo>
                    <a:pt x="544" y="1143"/>
                    <a:pt x="552" y="1151"/>
                    <a:pt x="548" y="1157"/>
                  </a:cubicBezTo>
                  <a:cubicBezTo>
                    <a:pt x="540" y="1148"/>
                    <a:pt x="537" y="1145"/>
                    <a:pt x="532" y="1139"/>
                  </a:cubicBezTo>
                  <a:cubicBezTo>
                    <a:pt x="536" y="1137"/>
                    <a:pt x="539" y="1142"/>
                    <a:pt x="540" y="1136"/>
                  </a:cubicBezTo>
                  <a:cubicBezTo>
                    <a:pt x="539" y="1126"/>
                    <a:pt x="532" y="1132"/>
                    <a:pt x="527" y="1121"/>
                  </a:cubicBezTo>
                  <a:cubicBezTo>
                    <a:pt x="529" y="1119"/>
                    <a:pt x="526" y="1116"/>
                    <a:pt x="527" y="1113"/>
                  </a:cubicBezTo>
                  <a:cubicBezTo>
                    <a:pt x="524" y="1110"/>
                    <a:pt x="530" y="1107"/>
                    <a:pt x="525" y="1103"/>
                  </a:cubicBezTo>
                  <a:cubicBezTo>
                    <a:pt x="526" y="1098"/>
                    <a:pt x="526" y="1092"/>
                    <a:pt x="524" y="1086"/>
                  </a:cubicBezTo>
                  <a:cubicBezTo>
                    <a:pt x="524" y="1075"/>
                    <a:pt x="517" y="1062"/>
                    <a:pt x="520" y="1051"/>
                  </a:cubicBezTo>
                  <a:cubicBezTo>
                    <a:pt x="515" y="1044"/>
                    <a:pt x="524" y="1040"/>
                    <a:pt x="518" y="1034"/>
                  </a:cubicBezTo>
                  <a:cubicBezTo>
                    <a:pt x="522" y="1028"/>
                    <a:pt x="517" y="1022"/>
                    <a:pt x="520" y="1017"/>
                  </a:cubicBezTo>
                  <a:cubicBezTo>
                    <a:pt x="518" y="1014"/>
                    <a:pt x="520" y="1011"/>
                    <a:pt x="516" y="1008"/>
                  </a:cubicBezTo>
                  <a:cubicBezTo>
                    <a:pt x="522" y="1006"/>
                    <a:pt x="517" y="1002"/>
                    <a:pt x="518" y="999"/>
                  </a:cubicBezTo>
                  <a:cubicBezTo>
                    <a:pt x="518" y="993"/>
                    <a:pt x="516" y="987"/>
                    <a:pt x="519" y="982"/>
                  </a:cubicBezTo>
                  <a:cubicBezTo>
                    <a:pt x="511" y="968"/>
                    <a:pt x="517" y="956"/>
                    <a:pt x="515" y="942"/>
                  </a:cubicBezTo>
                  <a:cubicBezTo>
                    <a:pt x="520" y="930"/>
                    <a:pt x="514" y="916"/>
                    <a:pt x="517" y="903"/>
                  </a:cubicBezTo>
                  <a:cubicBezTo>
                    <a:pt x="517" y="890"/>
                    <a:pt x="517" y="878"/>
                    <a:pt x="522" y="865"/>
                  </a:cubicBezTo>
                  <a:cubicBezTo>
                    <a:pt x="521" y="859"/>
                    <a:pt x="522" y="853"/>
                    <a:pt x="522" y="846"/>
                  </a:cubicBezTo>
                  <a:cubicBezTo>
                    <a:pt x="522" y="843"/>
                    <a:pt x="523" y="840"/>
                    <a:pt x="523" y="837"/>
                  </a:cubicBezTo>
                  <a:cubicBezTo>
                    <a:pt x="524" y="834"/>
                    <a:pt x="523" y="830"/>
                    <a:pt x="523" y="826"/>
                  </a:cubicBezTo>
                  <a:cubicBezTo>
                    <a:pt x="526" y="814"/>
                    <a:pt x="524" y="800"/>
                    <a:pt x="528" y="788"/>
                  </a:cubicBezTo>
                  <a:cubicBezTo>
                    <a:pt x="528" y="782"/>
                    <a:pt x="529" y="776"/>
                    <a:pt x="531" y="770"/>
                  </a:cubicBezTo>
                  <a:cubicBezTo>
                    <a:pt x="528" y="766"/>
                    <a:pt x="535" y="764"/>
                    <a:pt x="533" y="761"/>
                  </a:cubicBezTo>
                  <a:cubicBezTo>
                    <a:pt x="531" y="757"/>
                    <a:pt x="535" y="754"/>
                    <a:pt x="533" y="750"/>
                  </a:cubicBezTo>
                  <a:cubicBezTo>
                    <a:pt x="535" y="744"/>
                    <a:pt x="536" y="738"/>
                    <a:pt x="536" y="732"/>
                  </a:cubicBezTo>
                  <a:cubicBezTo>
                    <a:pt x="541" y="726"/>
                    <a:pt x="537" y="718"/>
                    <a:pt x="541" y="712"/>
                  </a:cubicBezTo>
                  <a:cubicBezTo>
                    <a:pt x="547" y="710"/>
                    <a:pt x="542" y="706"/>
                    <a:pt x="542" y="703"/>
                  </a:cubicBezTo>
                  <a:cubicBezTo>
                    <a:pt x="547" y="701"/>
                    <a:pt x="547" y="698"/>
                    <a:pt x="544" y="694"/>
                  </a:cubicBezTo>
                  <a:cubicBezTo>
                    <a:pt x="551" y="692"/>
                    <a:pt x="546" y="688"/>
                    <a:pt x="549" y="685"/>
                  </a:cubicBezTo>
                  <a:cubicBezTo>
                    <a:pt x="547" y="683"/>
                    <a:pt x="550" y="674"/>
                    <a:pt x="545" y="677"/>
                  </a:cubicBezTo>
                  <a:cubicBezTo>
                    <a:pt x="542" y="687"/>
                    <a:pt x="542" y="697"/>
                    <a:pt x="537" y="707"/>
                  </a:cubicBezTo>
                  <a:cubicBezTo>
                    <a:pt x="542" y="713"/>
                    <a:pt x="530" y="716"/>
                    <a:pt x="535" y="722"/>
                  </a:cubicBezTo>
                  <a:cubicBezTo>
                    <a:pt x="532" y="724"/>
                    <a:pt x="534" y="727"/>
                    <a:pt x="532" y="729"/>
                  </a:cubicBezTo>
                  <a:cubicBezTo>
                    <a:pt x="529" y="732"/>
                    <a:pt x="535" y="736"/>
                    <a:pt x="530" y="738"/>
                  </a:cubicBezTo>
                  <a:cubicBezTo>
                    <a:pt x="526" y="743"/>
                    <a:pt x="531" y="749"/>
                    <a:pt x="525" y="753"/>
                  </a:cubicBezTo>
                  <a:cubicBezTo>
                    <a:pt x="528" y="760"/>
                    <a:pt x="525" y="765"/>
                    <a:pt x="523" y="770"/>
                  </a:cubicBezTo>
                  <a:cubicBezTo>
                    <a:pt x="523" y="781"/>
                    <a:pt x="518" y="791"/>
                    <a:pt x="517" y="802"/>
                  </a:cubicBezTo>
                  <a:cubicBezTo>
                    <a:pt x="518" y="809"/>
                    <a:pt x="514" y="815"/>
                    <a:pt x="518" y="822"/>
                  </a:cubicBezTo>
                  <a:cubicBezTo>
                    <a:pt x="511" y="829"/>
                    <a:pt x="517" y="837"/>
                    <a:pt x="514" y="844"/>
                  </a:cubicBezTo>
                  <a:cubicBezTo>
                    <a:pt x="512" y="846"/>
                    <a:pt x="512" y="850"/>
                    <a:pt x="513" y="853"/>
                  </a:cubicBezTo>
                  <a:cubicBezTo>
                    <a:pt x="513" y="854"/>
                    <a:pt x="513" y="856"/>
                    <a:pt x="510" y="857"/>
                  </a:cubicBezTo>
                  <a:cubicBezTo>
                    <a:pt x="512" y="859"/>
                    <a:pt x="513" y="862"/>
                    <a:pt x="509" y="863"/>
                  </a:cubicBezTo>
                  <a:cubicBezTo>
                    <a:pt x="510" y="865"/>
                    <a:pt x="512" y="867"/>
                    <a:pt x="510" y="868"/>
                  </a:cubicBezTo>
                  <a:cubicBezTo>
                    <a:pt x="508" y="870"/>
                    <a:pt x="511" y="872"/>
                    <a:pt x="509" y="874"/>
                  </a:cubicBezTo>
                  <a:cubicBezTo>
                    <a:pt x="509" y="878"/>
                    <a:pt x="510" y="882"/>
                    <a:pt x="509" y="885"/>
                  </a:cubicBezTo>
                  <a:cubicBezTo>
                    <a:pt x="504" y="887"/>
                    <a:pt x="511" y="892"/>
                    <a:pt x="507" y="894"/>
                  </a:cubicBezTo>
                  <a:cubicBezTo>
                    <a:pt x="509" y="898"/>
                    <a:pt x="507" y="901"/>
                    <a:pt x="507" y="905"/>
                  </a:cubicBezTo>
                  <a:cubicBezTo>
                    <a:pt x="506" y="912"/>
                    <a:pt x="509" y="920"/>
                    <a:pt x="507" y="927"/>
                  </a:cubicBezTo>
                  <a:cubicBezTo>
                    <a:pt x="511" y="934"/>
                    <a:pt x="504" y="940"/>
                    <a:pt x="508" y="947"/>
                  </a:cubicBezTo>
                  <a:cubicBezTo>
                    <a:pt x="503" y="954"/>
                    <a:pt x="508" y="962"/>
                    <a:pt x="504" y="969"/>
                  </a:cubicBezTo>
                  <a:cubicBezTo>
                    <a:pt x="509" y="975"/>
                    <a:pt x="506" y="980"/>
                    <a:pt x="509" y="987"/>
                  </a:cubicBezTo>
                  <a:cubicBezTo>
                    <a:pt x="505" y="992"/>
                    <a:pt x="512" y="1000"/>
                    <a:pt x="509" y="1005"/>
                  </a:cubicBezTo>
                  <a:cubicBezTo>
                    <a:pt x="508" y="1018"/>
                    <a:pt x="511" y="1031"/>
                    <a:pt x="509" y="1043"/>
                  </a:cubicBezTo>
                  <a:cubicBezTo>
                    <a:pt x="515" y="1050"/>
                    <a:pt x="507" y="1055"/>
                    <a:pt x="512" y="1062"/>
                  </a:cubicBezTo>
                  <a:cubicBezTo>
                    <a:pt x="510" y="1065"/>
                    <a:pt x="511" y="1068"/>
                    <a:pt x="513" y="1072"/>
                  </a:cubicBezTo>
                  <a:cubicBezTo>
                    <a:pt x="511" y="1074"/>
                    <a:pt x="512" y="1078"/>
                    <a:pt x="515" y="1081"/>
                  </a:cubicBezTo>
                  <a:cubicBezTo>
                    <a:pt x="514" y="1088"/>
                    <a:pt x="515" y="1094"/>
                    <a:pt x="518" y="1101"/>
                  </a:cubicBezTo>
                  <a:cubicBezTo>
                    <a:pt x="515" y="1103"/>
                    <a:pt x="521" y="1107"/>
                    <a:pt x="516" y="1110"/>
                  </a:cubicBezTo>
                  <a:cubicBezTo>
                    <a:pt x="518" y="1112"/>
                    <a:pt x="517" y="1113"/>
                    <a:pt x="517" y="1115"/>
                  </a:cubicBezTo>
                  <a:cubicBezTo>
                    <a:pt x="518" y="1116"/>
                    <a:pt x="517" y="1118"/>
                    <a:pt x="515" y="1116"/>
                  </a:cubicBezTo>
                  <a:cubicBezTo>
                    <a:pt x="511" y="1110"/>
                    <a:pt x="507" y="1104"/>
                    <a:pt x="503" y="1098"/>
                  </a:cubicBezTo>
                  <a:cubicBezTo>
                    <a:pt x="503" y="1090"/>
                    <a:pt x="497" y="1080"/>
                    <a:pt x="501" y="1073"/>
                  </a:cubicBezTo>
                  <a:cubicBezTo>
                    <a:pt x="497" y="1064"/>
                    <a:pt x="493" y="1056"/>
                    <a:pt x="494" y="1048"/>
                  </a:cubicBezTo>
                  <a:cubicBezTo>
                    <a:pt x="493" y="1044"/>
                    <a:pt x="490" y="1040"/>
                    <a:pt x="491" y="1037"/>
                  </a:cubicBezTo>
                  <a:cubicBezTo>
                    <a:pt x="492" y="1033"/>
                    <a:pt x="486" y="1028"/>
                    <a:pt x="490" y="1024"/>
                  </a:cubicBezTo>
                  <a:cubicBezTo>
                    <a:pt x="487" y="1020"/>
                    <a:pt x="489" y="1017"/>
                    <a:pt x="487" y="1013"/>
                  </a:cubicBezTo>
                  <a:cubicBezTo>
                    <a:pt x="489" y="1009"/>
                    <a:pt x="485" y="1004"/>
                    <a:pt x="486" y="1000"/>
                  </a:cubicBezTo>
                  <a:cubicBezTo>
                    <a:pt x="487" y="996"/>
                    <a:pt x="483" y="991"/>
                    <a:pt x="485" y="987"/>
                  </a:cubicBezTo>
                  <a:cubicBezTo>
                    <a:pt x="484" y="985"/>
                    <a:pt x="483" y="983"/>
                    <a:pt x="486" y="981"/>
                  </a:cubicBezTo>
                  <a:cubicBezTo>
                    <a:pt x="485" y="979"/>
                    <a:pt x="483" y="977"/>
                    <a:pt x="481" y="974"/>
                  </a:cubicBezTo>
                  <a:cubicBezTo>
                    <a:pt x="484" y="972"/>
                    <a:pt x="482" y="969"/>
                    <a:pt x="484" y="967"/>
                  </a:cubicBezTo>
                  <a:cubicBezTo>
                    <a:pt x="489" y="964"/>
                    <a:pt x="477" y="959"/>
                    <a:pt x="486" y="958"/>
                  </a:cubicBezTo>
                  <a:cubicBezTo>
                    <a:pt x="483" y="951"/>
                    <a:pt x="484" y="945"/>
                    <a:pt x="486" y="939"/>
                  </a:cubicBezTo>
                  <a:cubicBezTo>
                    <a:pt x="483" y="926"/>
                    <a:pt x="486" y="914"/>
                    <a:pt x="486" y="901"/>
                  </a:cubicBezTo>
                  <a:cubicBezTo>
                    <a:pt x="488" y="896"/>
                    <a:pt x="484" y="890"/>
                    <a:pt x="487" y="884"/>
                  </a:cubicBezTo>
                  <a:cubicBezTo>
                    <a:pt x="482" y="881"/>
                    <a:pt x="488" y="878"/>
                    <a:pt x="489" y="875"/>
                  </a:cubicBezTo>
                  <a:cubicBezTo>
                    <a:pt x="486" y="872"/>
                    <a:pt x="486" y="869"/>
                    <a:pt x="487" y="866"/>
                  </a:cubicBezTo>
                  <a:cubicBezTo>
                    <a:pt x="490" y="863"/>
                    <a:pt x="484" y="859"/>
                    <a:pt x="489" y="857"/>
                  </a:cubicBezTo>
                  <a:cubicBezTo>
                    <a:pt x="490" y="854"/>
                    <a:pt x="491" y="851"/>
                    <a:pt x="490" y="847"/>
                  </a:cubicBezTo>
                  <a:cubicBezTo>
                    <a:pt x="491" y="841"/>
                    <a:pt x="492" y="835"/>
                    <a:pt x="496" y="830"/>
                  </a:cubicBezTo>
                  <a:cubicBezTo>
                    <a:pt x="491" y="826"/>
                    <a:pt x="494" y="823"/>
                    <a:pt x="495" y="820"/>
                  </a:cubicBezTo>
                  <a:cubicBezTo>
                    <a:pt x="495" y="816"/>
                    <a:pt x="496" y="815"/>
                    <a:pt x="496" y="811"/>
                  </a:cubicBezTo>
                  <a:cubicBezTo>
                    <a:pt x="497" y="808"/>
                    <a:pt x="497" y="805"/>
                    <a:pt x="498" y="802"/>
                  </a:cubicBezTo>
                  <a:cubicBezTo>
                    <a:pt x="496" y="798"/>
                    <a:pt x="503" y="796"/>
                    <a:pt x="499" y="793"/>
                  </a:cubicBezTo>
                  <a:cubicBezTo>
                    <a:pt x="503" y="790"/>
                    <a:pt x="496" y="786"/>
                    <a:pt x="501" y="784"/>
                  </a:cubicBezTo>
                  <a:cubicBezTo>
                    <a:pt x="501" y="781"/>
                    <a:pt x="502" y="777"/>
                    <a:pt x="502" y="774"/>
                  </a:cubicBezTo>
                  <a:cubicBezTo>
                    <a:pt x="503" y="768"/>
                    <a:pt x="501" y="761"/>
                    <a:pt x="504" y="754"/>
                  </a:cubicBezTo>
                  <a:cubicBezTo>
                    <a:pt x="503" y="751"/>
                    <a:pt x="504" y="748"/>
                    <a:pt x="506" y="745"/>
                  </a:cubicBezTo>
                  <a:cubicBezTo>
                    <a:pt x="509" y="743"/>
                    <a:pt x="503" y="739"/>
                    <a:pt x="507" y="736"/>
                  </a:cubicBezTo>
                  <a:cubicBezTo>
                    <a:pt x="508" y="733"/>
                    <a:pt x="508" y="730"/>
                    <a:pt x="509" y="727"/>
                  </a:cubicBezTo>
                  <a:cubicBezTo>
                    <a:pt x="507" y="723"/>
                    <a:pt x="515" y="721"/>
                    <a:pt x="509" y="716"/>
                  </a:cubicBezTo>
                  <a:cubicBezTo>
                    <a:pt x="513" y="714"/>
                    <a:pt x="508" y="710"/>
                    <a:pt x="514" y="708"/>
                  </a:cubicBezTo>
                  <a:cubicBezTo>
                    <a:pt x="514" y="705"/>
                    <a:pt x="509" y="701"/>
                    <a:pt x="515" y="698"/>
                  </a:cubicBezTo>
                  <a:cubicBezTo>
                    <a:pt x="510" y="691"/>
                    <a:pt x="519" y="686"/>
                    <a:pt x="514" y="678"/>
                  </a:cubicBezTo>
                  <a:cubicBezTo>
                    <a:pt x="516" y="672"/>
                    <a:pt x="518" y="666"/>
                    <a:pt x="514" y="659"/>
                  </a:cubicBezTo>
                  <a:cubicBezTo>
                    <a:pt x="520" y="654"/>
                    <a:pt x="512" y="646"/>
                    <a:pt x="517" y="641"/>
                  </a:cubicBezTo>
                  <a:cubicBezTo>
                    <a:pt x="513" y="634"/>
                    <a:pt x="518" y="629"/>
                    <a:pt x="514" y="622"/>
                  </a:cubicBezTo>
                  <a:cubicBezTo>
                    <a:pt x="522" y="620"/>
                    <a:pt x="511" y="615"/>
                    <a:pt x="515" y="613"/>
                  </a:cubicBezTo>
                  <a:cubicBezTo>
                    <a:pt x="514" y="609"/>
                    <a:pt x="518" y="606"/>
                    <a:pt x="513" y="601"/>
                  </a:cubicBezTo>
                  <a:cubicBezTo>
                    <a:pt x="518" y="596"/>
                    <a:pt x="513" y="589"/>
                    <a:pt x="516" y="583"/>
                  </a:cubicBezTo>
                  <a:cubicBezTo>
                    <a:pt x="513" y="576"/>
                    <a:pt x="517" y="570"/>
                    <a:pt x="514" y="562"/>
                  </a:cubicBezTo>
                  <a:cubicBezTo>
                    <a:pt x="508" y="558"/>
                    <a:pt x="519" y="557"/>
                    <a:pt x="513" y="553"/>
                  </a:cubicBezTo>
                  <a:cubicBezTo>
                    <a:pt x="517" y="550"/>
                    <a:pt x="511" y="546"/>
                    <a:pt x="515" y="544"/>
                  </a:cubicBezTo>
                  <a:cubicBezTo>
                    <a:pt x="512" y="540"/>
                    <a:pt x="511" y="537"/>
                    <a:pt x="513" y="534"/>
                  </a:cubicBezTo>
                  <a:cubicBezTo>
                    <a:pt x="508" y="531"/>
                    <a:pt x="513" y="523"/>
                    <a:pt x="507" y="525"/>
                  </a:cubicBezTo>
                  <a:cubicBezTo>
                    <a:pt x="508" y="529"/>
                    <a:pt x="506" y="533"/>
                    <a:pt x="511" y="538"/>
                  </a:cubicBezTo>
                  <a:cubicBezTo>
                    <a:pt x="508" y="542"/>
                    <a:pt x="509" y="547"/>
                    <a:pt x="510" y="552"/>
                  </a:cubicBezTo>
                  <a:cubicBezTo>
                    <a:pt x="507" y="561"/>
                    <a:pt x="512" y="571"/>
                    <a:pt x="508" y="580"/>
                  </a:cubicBezTo>
                  <a:cubicBezTo>
                    <a:pt x="513" y="590"/>
                    <a:pt x="507" y="599"/>
                    <a:pt x="510" y="608"/>
                  </a:cubicBezTo>
                  <a:cubicBezTo>
                    <a:pt x="511" y="613"/>
                    <a:pt x="510" y="618"/>
                    <a:pt x="509" y="622"/>
                  </a:cubicBezTo>
                  <a:cubicBezTo>
                    <a:pt x="510" y="627"/>
                    <a:pt x="511" y="632"/>
                    <a:pt x="508" y="636"/>
                  </a:cubicBezTo>
                  <a:cubicBezTo>
                    <a:pt x="509" y="641"/>
                    <a:pt x="508" y="645"/>
                    <a:pt x="509" y="649"/>
                  </a:cubicBezTo>
                  <a:cubicBezTo>
                    <a:pt x="509" y="654"/>
                    <a:pt x="508" y="658"/>
                    <a:pt x="509" y="663"/>
                  </a:cubicBezTo>
                  <a:cubicBezTo>
                    <a:pt x="502" y="671"/>
                    <a:pt x="512" y="682"/>
                    <a:pt x="504" y="690"/>
                  </a:cubicBezTo>
                  <a:cubicBezTo>
                    <a:pt x="508" y="700"/>
                    <a:pt x="501" y="709"/>
                    <a:pt x="502" y="718"/>
                  </a:cubicBezTo>
                  <a:cubicBezTo>
                    <a:pt x="499" y="722"/>
                    <a:pt x="502" y="727"/>
                    <a:pt x="499" y="732"/>
                  </a:cubicBezTo>
                  <a:cubicBezTo>
                    <a:pt x="503" y="737"/>
                    <a:pt x="495" y="740"/>
                    <a:pt x="495" y="745"/>
                  </a:cubicBezTo>
                  <a:cubicBezTo>
                    <a:pt x="497" y="759"/>
                    <a:pt x="492" y="773"/>
                    <a:pt x="492" y="787"/>
                  </a:cubicBezTo>
                  <a:cubicBezTo>
                    <a:pt x="490" y="794"/>
                    <a:pt x="488" y="801"/>
                    <a:pt x="486" y="808"/>
                  </a:cubicBezTo>
                  <a:cubicBezTo>
                    <a:pt x="488" y="812"/>
                    <a:pt x="486" y="815"/>
                    <a:pt x="486" y="819"/>
                  </a:cubicBezTo>
                  <a:cubicBezTo>
                    <a:pt x="488" y="823"/>
                    <a:pt x="483" y="825"/>
                    <a:pt x="482" y="829"/>
                  </a:cubicBezTo>
                  <a:cubicBezTo>
                    <a:pt x="484" y="836"/>
                    <a:pt x="481" y="842"/>
                    <a:pt x="480" y="849"/>
                  </a:cubicBezTo>
                  <a:cubicBezTo>
                    <a:pt x="476" y="855"/>
                    <a:pt x="481" y="864"/>
                    <a:pt x="477" y="870"/>
                  </a:cubicBezTo>
                  <a:cubicBezTo>
                    <a:pt x="479" y="874"/>
                    <a:pt x="475" y="877"/>
                    <a:pt x="477" y="881"/>
                  </a:cubicBezTo>
                  <a:cubicBezTo>
                    <a:pt x="477" y="885"/>
                    <a:pt x="474" y="888"/>
                    <a:pt x="476" y="892"/>
                  </a:cubicBezTo>
                  <a:cubicBezTo>
                    <a:pt x="476" y="899"/>
                    <a:pt x="479" y="907"/>
                    <a:pt x="476" y="914"/>
                  </a:cubicBezTo>
                  <a:cubicBezTo>
                    <a:pt x="476" y="921"/>
                    <a:pt x="478" y="928"/>
                    <a:pt x="474" y="934"/>
                  </a:cubicBezTo>
                  <a:cubicBezTo>
                    <a:pt x="475" y="941"/>
                    <a:pt x="477" y="949"/>
                    <a:pt x="474" y="956"/>
                  </a:cubicBezTo>
                  <a:cubicBezTo>
                    <a:pt x="477" y="963"/>
                    <a:pt x="473" y="970"/>
                    <a:pt x="476" y="978"/>
                  </a:cubicBezTo>
                  <a:cubicBezTo>
                    <a:pt x="476" y="985"/>
                    <a:pt x="474" y="992"/>
                    <a:pt x="479" y="1000"/>
                  </a:cubicBezTo>
                  <a:cubicBezTo>
                    <a:pt x="478" y="1007"/>
                    <a:pt x="478" y="1015"/>
                    <a:pt x="481" y="1023"/>
                  </a:cubicBezTo>
                  <a:cubicBezTo>
                    <a:pt x="478" y="1029"/>
                    <a:pt x="481" y="1037"/>
                    <a:pt x="484" y="1045"/>
                  </a:cubicBezTo>
                  <a:cubicBezTo>
                    <a:pt x="482" y="1048"/>
                    <a:pt x="485" y="1052"/>
                    <a:pt x="486" y="1056"/>
                  </a:cubicBezTo>
                  <a:cubicBezTo>
                    <a:pt x="485" y="1060"/>
                    <a:pt x="486" y="1063"/>
                    <a:pt x="489" y="1068"/>
                  </a:cubicBezTo>
                  <a:cubicBezTo>
                    <a:pt x="486" y="1075"/>
                    <a:pt x="494" y="1083"/>
                    <a:pt x="492" y="1090"/>
                  </a:cubicBezTo>
                  <a:cubicBezTo>
                    <a:pt x="490" y="1080"/>
                    <a:pt x="482" y="1076"/>
                    <a:pt x="476" y="1072"/>
                  </a:cubicBezTo>
                  <a:cubicBezTo>
                    <a:pt x="477" y="1065"/>
                    <a:pt x="473" y="1058"/>
                    <a:pt x="472" y="1051"/>
                  </a:cubicBezTo>
                  <a:cubicBezTo>
                    <a:pt x="475" y="1048"/>
                    <a:pt x="466" y="1043"/>
                    <a:pt x="472" y="1040"/>
                  </a:cubicBezTo>
                  <a:cubicBezTo>
                    <a:pt x="472" y="1036"/>
                    <a:pt x="469" y="1032"/>
                    <a:pt x="469" y="1028"/>
                  </a:cubicBezTo>
                  <a:cubicBezTo>
                    <a:pt x="469" y="1021"/>
                    <a:pt x="469" y="1014"/>
                    <a:pt x="467" y="1006"/>
                  </a:cubicBezTo>
                  <a:cubicBezTo>
                    <a:pt x="467" y="999"/>
                    <a:pt x="465" y="991"/>
                    <a:pt x="464" y="984"/>
                  </a:cubicBezTo>
                  <a:cubicBezTo>
                    <a:pt x="466" y="977"/>
                    <a:pt x="462" y="970"/>
                    <a:pt x="463" y="963"/>
                  </a:cubicBezTo>
                  <a:cubicBezTo>
                    <a:pt x="464" y="956"/>
                    <a:pt x="462" y="949"/>
                    <a:pt x="460" y="941"/>
                  </a:cubicBezTo>
                  <a:cubicBezTo>
                    <a:pt x="463" y="927"/>
                    <a:pt x="462" y="912"/>
                    <a:pt x="458" y="897"/>
                  </a:cubicBezTo>
                  <a:cubicBezTo>
                    <a:pt x="463" y="892"/>
                    <a:pt x="460" y="887"/>
                    <a:pt x="461" y="882"/>
                  </a:cubicBezTo>
                  <a:cubicBezTo>
                    <a:pt x="460" y="879"/>
                    <a:pt x="462" y="877"/>
                    <a:pt x="461" y="874"/>
                  </a:cubicBezTo>
                  <a:cubicBezTo>
                    <a:pt x="465" y="871"/>
                    <a:pt x="459" y="867"/>
                    <a:pt x="462" y="865"/>
                  </a:cubicBezTo>
                  <a:cubicBezTo>
                    <a:pt x="461" y="853"/>
                    <a:pt x="464" y="842"/>
                    <a:pt x="462" y="830"/>
                  </a:cubicBezTo>
                  <a:cubicBezTo>
                    <a:pt x="468" y="826"/>
                    <a:pt x="463" y="820"/>
                    <a:pt x="467" y="815"/>
                  </a:cubicBezTo>
                  <a:cubicBezTo>
                    <a:pt x="469" y="810"/>
                    <a:pt x="467" y="804"/>
                    <a:pt x="472" y="799"/>
                  </a:cubicBezTo>
                  <a:cubicBezTo>
                    <a:pt x="469" y="796"/>
                    <a:pt x="470" y="793"/>
                    <a:pt x="471" y="791"/>
                  </a:cubicBezTo>
                  <a:cubicBezTo>
                    <a:pt x="474" y="789"/>
                    <a:pt x="470" y="786"/>
                    <a:pt x="474" y="784"/>
                  </a:cubicBezTo>
                  <a:cubicBezTo>
                    <a:pt x="473" y="781"/>
                    <a:pt x="475" y="779"/>
                    <a:pt x="474" y="776"/>
                  </a:cubicBezTo>
                  <a:cubicBezTo>
                    <a:pt x="472" y="772"/>
                    <a:pt x="479" y="771"/>
                    <a:pt x="476" y="767"/>
                  </a:cubicBezTo>
                  <a:cubicBezTo>
                    <a:pt x="479" y="746"/>
                    <a:pt x="482" y="724"/>
                    <a:pt x="486" y="703"/>
                  </a:cubicBezTo>
                  <a:cubicBezTo>
                    <a:pt x="486" y="698"/>
                    <a:pt x="487" y="693"/>
                    <a:pt x="489" y="688"/>
                  </a:cubicBezTo>
                  <a:cubicBezTo>
                    <a:pt x="487" y="682"/>
                    <a:pt x="490" y="676"/>
                    <a:pt x="490" y="671"/>
                  </a:cubicBezTo>
                  <a:cubicBezTo>
                    <a:pt x="490" y="666"/>
                    <a:pt x="494" y="661"/>
                    <a:pt x="493" y="656"/>
                  </a:cubicBezTo>
                  <a:cubicBezTo>
                    <a:pt x="491" y="650"/>
                    <a:pt x="495" y="645"/>
                    <a:pt x="494" y="639"/>
                  </a:cubicBezTo>
                  <a:cubicBezTo>
                    <a:pt x="494" y="628"/>
                    <a:pt x="495" y="617"/>
                    <a:pt x="492" y="605"/>
                  </a:cubicBezTo>
                  <a:cubicBezTo>
                    <a:pt x="494" y="600"/>
                    <a:pt x="491" y="594"/>
                    <a:pt x="490" y="588"/>
                  </a:cubicBezTo>
                  <a:cubicBezTo>
                    <a:pt x="493" y="586"/>
                    <a:pt x="487" y="582"/>
                    <a:pt x="490" y="580"/>
                  </a:cubicBezTo>
                  <a:cubicBezTo>
                    <a:pt x="490" y="577"/>
                    <a:pt x="489" y="574"/>
                    <a:pt x="485" y="570"/>
                  </a:cubicBezTo>
                  <a:cubicBezTo>
                    <a:pt x="482" y="572"/>
                    <a:pt x="482" y="575"/>
                    <a:pt x="485" y="578"/>
                  </a:cubicBezTo>
                  <a:cubicBezTo>
                    <a:pt x="484" y="580"/>
                    <a:pt x="483" y="583"/>
                    <a:pt x="486" y="586"/>
                  </a:cubicBezTo>
                  <a:cubicBezTo>
                    <a:pt x="481" y="591"/>
                    <a:pt x="489" y="598"/>
                    <a:pt x="484" y="603"/>
                  </a:cubicBezTo>
                  <a:cubicBezTo>
                    <a:pt x="489" y="615"/>
                    <a:pt x="484" y="625"/>
                    <a:pt x="488" y="638"/>
                  </a:cubicBezTo>
                  <a:cubicBezTo>
                    <a:pt x="484" y="648"/>
                    <a:pt x="485" y="659"/>
                    <a:pt x="481" y="669"/>
                  </a:cubicBezTo>
                  <a:cubicBezTo>
                    <a:pt x="483" y="675"/>
                    <a:pt x="480" y="680"/>
                    <a:pt x="478" y="684"/>
                  </a:cubicBezTo>
                  <a:cubicBezTo>
                    <a:pt x="482" y="691"/>
                    <a:pt x="474" y="695"/>
                    <a:pt x="477" y="701"/>
                  </a:cubicBezTo>
                  <a:cubicBezTo>
                    <a:pt x="475" y="706"/>
                    <a:pt x="474" y="711"/>
                    <a:pt x="475" y="717"/>
                  </a:cubicBezTo>
                  <a:cubicBezTo>
                    <a:pt x="476" y="719"/>
                    <a:pt x="472" y="721"/>
                    <a:pt x="472" y="724"/>
                  </a:cubicBezTo>
                  <a:cubicBezTo>
                    <a:pt x="478" y="728"/>
                    <a:pt x="467" y="729"/>
                    <a:pt x="473" y="734"/>
                  </a:cubicBezTo>
                  <a:cubicBezTo>
                    <a:pt x="469" y="738"/>
                    <a:pt x="470" y="744"/>
                    <a:pt x="468" y="748"/>
                  </a:cubicBezTo>
                  <a:cubicBezTo>
                    <a:pt x="474" y="755"/>
                    <a:pt x="464" y="759"/>
                    <a:pt x="466" y="765"/>
                  </a:cubicBezTo>
                  <a:cubicBezTo>
                    <a:pt x="466" y="787"/>
                    <a:pt x="456" y="807"/>
                    <a:pt x="456" y="829"/>
                  </a:cubicBezTo>
                  <a:cubicBezTo>
                    <a:pt x="451" y="834"/>
                    <a:pt x="454" y="839"/>
                    <a:pt x="453" y="844"/>
                  </a:cubicBezTo>
                  <a:cubicBezTo>
                    <a:pt x="451" y="850"/>
                    <a:pt x="453" y="856"/>
                    <a:pt x="452" y="861"/>
                  </a:cubicBezTo>
                  <a:cubicBezTo>
                    <a:pt x="452" y="864"/>
                    <a:pt x="453" y="867"/>
                    <a:pt x="452" y="869"/>
                  </a:cubicBezTo>
                  <a:cubicBezTo>
                    <a:pt x="449" y="872"/>
                    <a:pt x="455" y="876"/>
                    <a:pt x="451" y="878"/>
                  </a:cubicBezTo>
                  <a:cubicBezTo>
                    <a:pt x="450" y="884"/>
                    <a:pt x="453" y="890"/>
                    <a:pt x="449" y="895"/>
                  </a:cubicBezTo>
                  <a:cubicBezTo>
                    <a:pt x="452" y="898"/>
                    <a:pt x="451" y="901"/>
                    <a:pt x="450" y="903"/>
                  </a:cubicBezTo>
                  <a:cubicBezTo>
                    <a:pt x="453" y="907"/>
                    <a:pt x="454" y="910"/>
                    <a:pt x="451" y="913"/>
                  </a:cubicBezTo>
                  <a:cubicBezTo>
                    <a:pt x="456" y="917"/>
                    <a:pt x="450" y="919"/>
                    <a:pt x="453" y="922"/>
                  </a:cubicBezTo>
                  <a:cubicBezTo>
                    <a:pt x="454" y="926"/>
                    <a:pt x="448" y="928"/>
                    <a:pt x="454" y="932"/>
                  </a:cubicBezTo>
                  <a:cubicBezTo>
                    <a:pt x="451" y="937"/>
                    <a:pt x="451" y="943"/>
                    <a:pt x="453" y="949"/>
                  </a:cubicBezTo>
                  <a:cubicBezTo>
                    <a:pt x="455" y="956"/>
                    <a:pt x="451" y="961"/>
                    <a:pt x="456" y="968"/>
                  </a:cubicBezTo>
                  <a:cubicBezTo>
                    <a:pt x="453" y="980"/>
                    <a:pt x="457" y="993"/>
                    <a:pt x="458" y="1005"/>
                  </a:cubicBezTo>
                  <a:cubicBezTo>
                    <a:pt x="458" y="1011"/>
                    <a:pt x="458" y="1017"/>
                    <a:pt x="461" y="1024"/>
                  </a:cubicBezTo>
                  <a:cubicBezTo>
                    <a:pt x="458" y="1030"/>
                    <a:pt x="465" y="1037"/>
                    <a:pt x="461" y="1043"/>
                  </a:cubicBezTo>
                  <a:cubicBezTo>
                    <a:pt x="460" y="1036"/>
                    <a:pt x="452" y="1028"/>
                    <a:pt x="453" y="1021"/>
                  </a:cubicBezTo>
                  <a:cubicBezTo>
                    <a:pt x="447" y="1013"/>
                    <a:pt x="451" y="1007"/>
                    <a:pt x="443" y="999"/>
                  </a:cubicBezTo>
                  <a:cubicBezTo>
                    <a:pt x="448" y="990"/>
                    <a:pt x="436" y="979"/>
                    <a:pt x="441" y="971"/>
                  </a:cubicBezTo>
                  <a:cubicBezTo>
                    <a:pt x="440" y="968"/>
                    <a:pt x="437" y="966"/>
                    <a:pt x="439" y="964"/>
                  </a:cubicBezTo>
                  <a:cubicBezTo>
                    <a:pt x="442" y="962"/>
                    <a:pt x="437" y="958"/>
                    <a:pt x="439" y="956"/>
                  </a:cubicBezTo>
                  <a:cubicBezTo>
                    <a:pt x="438" y="954"/>
                    <a:pt x="437" y="952"/>
                    <a:pt x="440" y="950"/>
                  </a:cubicBezTo>
                  <a:cubicBezTo>
                    <a:pt x="438" y="947"/>
                    <a:pt x="437" y="944"/>
                    <a:pt x="437" y="942"/>
                  </a:cubicBezTo>
                  <a:cubicBezTo>
                    <a:pt x="437" y="932"/>
                    <a:pt x="438" y="923"/>
                    <a:pt x="435" y="913"/>
                  </a:cubicBezTo>
                  <a:cubicBezTo>
                    <a:pt x="440" y="909"/>
                    <a:pt x="433" y="904"/>
                    <a:pt x="436" y="899"/>
                  </a:cubicBezTo>
                  <a:cubicBezTo>
                    <a:pt x="434" y="894"/>
                    <a:pt x="436" y="890"/>
                    <a:pt x="437" y="885"/>
                  </a:cubicBezTo>
                  <a:cubicBezTo>
                    <a:pt x="436" y="876"/>
                    <a:pt x="435" y="866"/>
                    <a:pt x="438" y="858"/>
                  </a:cubicBezTo>
                  <a:cubicBezTo>
                    <a:pt x="434" y="852"/>
                    <a:pt x="443" y="849"/>
                    <a:pt x="439" y="844"/>
                  </a:cubicBezTo>
                  <a:cubicBezTo>
                    <a:pt x="442" y="839"/>
                    <a:pt x="439" y="834"/>
                    <a:pt x="440" y="830"/>
                  </a:cubicBezTo>
                  <a:cubicBezTo>
                    <a:pt x="445" y="826"/>
                    <a:pt x="441" y="820"/>
                    <a:pt x="444" y="816"/>
                  </a:cubicBezTo>
                  <a:cubicBezTo>
                    <a:pt x="442" y="811"/>
                    <a:pt x="446" y="807"/>
                    <a:pt x="445" y="802"/>
                  </a:cubicBezTo>
                  <a:cubicBezTo>
                    <a:pt x="450" y="793"/>
                    <a:pt x="446" y="783"/>
                    <a:pt x="451" y="774"/>
                  </a:cubicBezTo>
                  <a:cubicBezTo>
                    <a:pt x="449" y="769"/>
                    <a:pt x="453" y="765"/>
                    <a:pt x="452" y="760"/>
                  </a:cubicBezTo>
                  <a:cubicBezTo>
                    <a:pt x="459" y="756"/>
                    <a:pt x="451" y="750"/>
                    <a:pt x="456" y="746"/>
                  </a:cubicBezTo>
                  <a:cubicBezTo>
                    <a:pt x="454" y="744"/>
                    <a:pt x="457" y="742"/>
                    <a:pt x="457" y="740"/>
                  </a:cubicBezTo>
                  <a:cubicBezTo>
                    <a:pt x="455" y="737"/>
                    <a:pt x="460" y="736"/>
                    <a:pt x="456" y="732"/>
                  </a:cubicBezTo>
                  <a:cubicBezTo>
                    <a:pt x="459" y="728"/>
                    <a:pt x="462" y="724"/>
                    <a:pt x="460" y="719"/>
                  </a:cubicBezTo>
                  <a:cubicBezTo>
                    <a:pt x="463" y="717"/>
                    <a:pt x="463" y="715"/>
                    <a:pt x="464" y="713"/>
                  </a:cubicBezTo>
                  <a:cubicBezTo>
                    <a:pt x="461" y="710"/>
                    <a:pt x="464" y="708"/>
                    <a:pt x="464" y="705"/>
                  </a:cubicBezTo>
                  <a:cubicBezTo>
                    <a:pt x="463" y="703"/>
                    <a:pt x="464" y="701"/>
                    <a:pt x="465" y="699"/>
                  </a:cubicBezTo>
                  <a:cubicBezTo>
                    <a:pt x="468" y="697"/>
                    <a:pt x="463" y="694"/>
                    <a:pt x="468" y="692"/>
                  </a:cubicBezTo>
                  <a:cubicBezTo>
                    <a:pt x="464" y="681"/>
                    <a:pt x="469" y="673"/>
                    <a:pt x="471" y="663"/>
                  </a:cubicBezTo>
                  <a:cubicBezTo>
                    <a:pt x="469" y="658"/>
                    <a:pt x="474" y="654"/>
                    <a:pt x="472" y="649"/>
                  </a:cubicBezTo>
                  <a:cubicBezTo>
                    <a:pt x="474" y="647"/>
                    <a:pt x="473" y="645"/>
                    <a:pt x="473" y="643"/>
                  </a:cubicBezTo>
                  <a:cubicBezTo>
                    <a:pt x="471" y="640"/>
                    <a:pt x="476" y="638"/>
                    <a:pt x="473" y="635"/>
                  </a:cubicBezTo>
                  <a:cubicBezTo>
                    <a:pt x="474" y="631"/>
                    <a:pt x="477" y="626"/>
                    <a:pt x="473" y="621"/>
                  </a:cubicBezTo>
                  <a:cubicBezTo>
                    <a:pt x="475" y="617"/>
                    <a:pt x="478" y="612"/>
                    <a:pt x="474" y="607"/>
                  </a:cubicBezTo>
                  <a:cubicBezTo>
                    <a:pt x="479" y="599"/>
                    <a:pt x="473" y="588"/>
                    <a:pt x="476" y="579"/>
                  </a:cubicBezTo>
                  <a:cubicBezTo>
                    <a:pt x="474" y="569"/>
                    <a:pt x="471" y="559"/>
                    <a:pt x="473" y="549"/>
                  </a:cubicBezTo>
                  <a:cubicBezTo>
                    <a:pt x="467" y="544"/>
                    <a:pt x="471" y="539"/>
                    <a:pt x="465" y="538"/>
                  </a:cubicBezTo>
                  <a:cubicBezTo>
                    <a:pt x="469" y="535"/>
                    <a:pt x="465" y="531"/>
                    <a:pt x="469" y="528"/>
                  </a:cubicBezTo>
                  <a:cubicBezTo>
                    <a:pt x="466" y="523"/>
                    <a:pt x="464" y="519"/>
                    <a:pt x="465" y="515"/>
                  </a:cubicBezTo>
                  <a:cubicBezTo>
                    <a:pt x="461" y="511"/>
                    <a:pt x="460" y="507"/>
                    <a:pt x="462" y="503"/>
                  </a:cubicBezTo>
                  <a:cubicBezTo>
                    <a:pt x="457" y="500"/>
                    <a:pt x="461" y="491"/>
                    <a:pt x="454" y="493"/>
                  </a:cubicBezTo>
                  <a:cubicBezTo>
                    <a:pt x="459" y="506"/>
                    <a:pt x="457" y="518"/>
                    <a:pt x="466" y="532"/>
                  </a:cubicBezTo>
                  <a:cubicBezTo>
                    <a:pt x="457" y="538"/>
                    <a:pt x="470" y="546"/>
                    <a:pt x="465" y="552"/>
                  </a:cubicBezTo>
                  <a:cubicBezTo>
                    <a:pt x="470" y="557"/>
                    <a:pt x="466" y="560"/>
                    <a:pt x="467" y="564"/>
                  </a:cubicBezTo>
                  <a:cubicBezTo>
                    <a:pt x="467" y="567"/>
                    <a:pt x="468" y="571"/>
                    <a:pt x="467" y="575"/>
                  </a:cubicBezTo>
                  <a:cubicBezTo>
                    <a:pt x="470" y="582"/>
                    <a:pt x="469" y="588"/>
                    <a:pt x="468" y="595"/>
                  </a:cubicBezTo>
                  <a:cubicBezTo>
                    <a:pt x="465" y="598"/>
                    <a:pt x="474" y="603"/>
                    <a:pt x="468" y="606"/>
                  </a:cubicBezTo>
                  <a:cubicBezTo>
                    <a:pt x="473" y="611"/>
                    <a:pt x="466" y="613"/>
                    <a:pt x="471" y="618"/>
                  </a:cubicBezTo>
                  <a:cubicBezTo>
                    <a:pt x="465" y="622"/>
                    <a:pt x="467" y="628"/>
                    <a:pt x="467" y="634"/>
                  </a:cubicBezTo>
                  <a:cubicBezTo>
                    <a:pt x="461" y="636"/>
                    <a:pt x="466" y="640"/>
                    <a:pt x="465" y="643"/>
                  </a:cubicBezTo>
                  <a:cubicBezTo>
                    <a:pt x="465" y="646"/>
                    <a:pt x="464" y="649"/>
                    <a:pt x="463" y="652"/>
                  </a:cubicBezTo>
                  <a:cubicBezTo>
                    <a:pt x="460" y="664"/>
                    <a:pt x="461" y="676"/>
                    <a:pt x="459" y="687"/>
                  </a:cubicBezTo>
                  <a:cubicBezTo>
                    <a:pt x="457" y="694"/>
                    <a:pt x="453" y="700"/>
                    <a:pt x="454" y="707"/>
                  </a:cubicBezTo>
                  <a:cubicBezTo>
                    <a:pt x="450" y="714"/>
                    <a:pt x="452" y="721"/>
                    <a:pt x="451" y="728"/>
                  </a:cubicBezTo>
                  <a:cubicBezTo>
                    <a:pt x="444" y="731"/>
                    <a:pt x="452" y="736"/>
                    <a:pt x="447" y="739"/>
                  </a:cubicBezTo>
                  <a:cubicBezTo>
                    <a:pt x="444" y="742"/>
                    <a:pt x="447" y="746"/>
                    <a:pt x="444" y="749"/>
                  </a:cubicBezTo>
                  <a:cubicBezTo>
                    <a:pt x="450" y="754"/>
                    <a:pt x="440" y="756"/>
                    <a:pt x="444" y="760"/>
                  </a:cubicBezTo>
                  <a:cubicBezTo>
                    <a:pt x="444" y="764"/>
                    <a:pt x="442" y="767"/>
                    <a:pt x="441" y="770"/>
                  </a:cubicBezTo>
                  <a:cubicBezTo>
                    <a:pt x="441" y="778"/>
                    <a:pt x="439" y="785"/>
                    <a:pt x="437" y="792"/>
                  </a:cubicBezTo>
                  <a:cubicBezTo>
                    <a:pt x="441" y="796"/>
                    <a:pt x="431" y="798"/>
                    <a:pt x="437" y="803"/>
                  </a:cubicBezTo>
                  <a:cubicBezTo>
                    <a:pt x="433" y="806"/>
                    <a:pt x="437" y="810"/>
                    <a:pt x="433" y="813"/>
                  </a:cubicBezTo>
                  <a:cubicBezTo>
                    <a:pt x="435" y="817"/>
                    <a:pt x="433" y="820"/>
                    <a:pt x="433" y="824"/>
                  </a:cubicBezTo>
                  <a:cubicBezTo>
                    <a:pt x="428" y="827"/>
                    <a:pt x="437" y="832"/>
                    <a:pt x="430" y="834"/>
                  </a:cubicBezTo>
                  <a:cubicBezTo>
                    <a:pt x="430" y="841"/>
                    <a:pt x="429" y="849"/>
                    <a:pt x="426" y="855"/>
                  </a:cubicBezTo>
                  <a:cubicBezTo>
                    <a:pt x="428" y="864"/>
                    <a:pt x="427" y="872"/>
                    <a:pt x="425" y="880"/>
                  </a:cubicBezTo>
                  <a:cubicBezTo>
                    <a:pt x="426" y="885"/>
                    <a:pt x="425" y="889"/>
                    <a:pt x="426" y="893"/>
                  </a:cubicBezTo>
                  <a:cubicBezTo>
                    <a:pt x="427" y="895"/>
                    <a:pt x="426" y="897"/>
                    <a:pt x="425" y="899"/>
                  </a:cubicBezTo>
                  <a:cubicBezTo>
                    <a:pt x="426" y="901"/>
                    <a:pt x="425" y="905"/>
                    <a:pt x="423" y="903"/>
                  </a:cubicBezTo>
                  <a:cubicBezTo>
                    <a:pt x="424" y="900"/>
                    <a:pt x="421" y="896"/>
                    <a:pt x="420" y="892"/>
                  </a:cubicBezTo>
                  <a:cubicBezTo>
                    <a:pt x="422" y="888"/>
                    <a:pt x="419" y="883"/>
                    <a:pt x="419" y="879"/>
                  </a:cubicBezTo>
                  <a:cubicBezTo>
                    <a:pt x="421" y="871"/>
                    <a:pt x="416" y="862"/>
                    <a:pt x="420" y="854"/>
                  </a:cubicBezTo>
                  <a:cubicBezTo>
                    <a:pt x="415" y="850"/>
                    <a:pt x="423" y="848"/>
                    <a:pt x="417" y="843"/>
                  </a:cubicBezTo>
                  <a:cubicBezTo>
                    <a:pt x="422" y="840"/>
                    <a:pt x="418" y="835"/>
                    <a:pt x="419" y="831"/>
                  </a:cubicBezTo>
                  <a:cubicBezTo>
                    <a:pt x="421" y="827"/>
                    <a:pt x="418" y="822"/>
                    <a:pt x="418" y="818"/>
                  </a:cubicBezTo>
                  <a:cubicBezTo>
                    <a:pt x="420" y="814"/>
                    <a:pt x="421" y="810"/>
                    <a:pt x="420" y="806"/>
                  </a:cubicBezTo>
                  <a:cubicBezTo>
                    <a:pt x="420" y="773"/>
                    <a:pt x="425" y="741"/>
                    <a:pt x="432" y="709"/>
                  </a:cubicBezTo>
                  <a:cubicBezTo>
                    <a:pt x="426" y="701"/>
                    <a:pt x="436" y="695"/>
                    <a:pt x="428" y="685"/>
                  </a:cubicBezTo>
                  <a:cubicBezTo>
                    <a:pt x="431" y="681"/>
                    <a:pt x="434" y="677"/>
                    <a:pt x="435" y="672"/>
                  </a:cubicBezTo>
                  <a:cubicBezTo>
                    <a:pt x="433" y="669"/>
                    <a:pt x="436" y="665"/>
                    <a:pt x="432" y="661"/>
                  </a:cubicBezTo>
                  <a:cubicBezTo>
                    <a:pt x="437" y="658"/>
                    <a:pt x="436" y="654"/>
                    <a:pt x="436" y="651"/>
                  </a:cubicBezTo>
                  <a:cubicBezTo>
                    <a:pt x="434" y="643"/>
                    <a:pt x="440" y="636"/>
                    <a:pt x="435" y="627"/>
                  </a:cubicBezTo>
                  <a:cubicBezTo>
                    <a:pt x="438" y="624"/>
                    <a:pt x="435" y="620"/>
                    <a:pt x="438" y="617"/>
                  </a:cubicBezTo>
                  <a:cubicBezTo>
                    <a:pt x="437" y="614"/>
                    <a:pt x="436" y="612"/>
                    <a:pt x="439" y="611"/>
                  </a:cubicBezTo>
                  <a:cubicBezTo>
                    <a:pt x="438" y="608"/>
                    <a:pt x="435" y="606"/>
                    <a:pt x="437" y="604"/>
                  </a:cubicBezTo>
                  <a:cubicBezTo>
                    <a:pt x="438" y="601"/>
                    <a:pt x="437" y="597"/>
                    <a:pt x="437" y="593"/>
                  </a:cubicBezTo>
                  <a:cubicBezTo>
                    <a:pt x="436" y="591"/>
                    <a:pt x="440" y="581"/>
                    <a:pt x="433" y="583"/>
                  </a:cubicBezTo>
                  <a:cubicBezTo>
                    <a:pt x="439" y="589"/>
                    <a:pt x="432" y="592"/>
                    <a:pt x="432" y="597"/>
                  </a:cubicBezTo>
                  <a:cubicBezTo>
                    <a:pt x="433" y="602"/>
                    <a:pt x="434" y="608"/>
                    <a:pt x="433" y="613"/>
                  </a:cubicBezTo>
                  <a:cubicBezTo>
                    <a:pt x="432" y="623"/>
                    <a:pt x="431" y="633"/>
                    <a:pt x="431" y="644"/>
                  </a:cubicBezTo>
                  <a:cubicBezTo>
                    <a:pt x="427" y="653"/>
                    <a:pt x="429" y="663"/>
                    <a:pt x="427" y="673"/>
                  </a:cubicBezTo>
                  <a:cubicBezTo>
                    <a:pt x="423" y="677"/>
                    <a:pt x="424" y="683"/>
                    <a:pt x="425" y="688"/>
                  </a:cubicBezTo>
                  <a:cubicBezTo>
                    <a:pt x="420" y="692"/>
                    <a:pt x="426" y="699"/>
                    <a:pt x="422" y="703"/>
                  </a:cubicBezTo>
                  <a:cubicBezTo>
                    <a:pt x="423" y="705"/>
                    <a:pt x="422" y="707"/>
                    <a:pt x="421" y="709"/>
                  </a:cubicBezTo>
                  <a:cubicBezTo>
                    <a:pt x="418" y="711"/>
                    <a:pt x="423" y="715"/>
                    <a:pt x="418" y="717"/>
                  </a:cubicBezTo>
                  <a:cubicBezTo>
                    <a:pt x="423" y="723"/>
                    <a:pt x="416" y="727"/>
                    <a:pt x="419" y="732"/>
                  </a:cubicBezTo>
                  <a:cubicBezTo>
                    <a:pt x="418" y="743"/>
                    <a:pt x="415" y="753"/>
                    <a:pt x="414" y="763"/>
                  </a:cubicBezTo>
                  <a:cubicBezTo>
                    <a:pt x="411" y="765"/>
                    <a:pt x="414" y="768"/>
                    <a:pt x="414" y="771"/>
                  </a:cubicBezTo>
                  <a:cubicBezTo>
                    <a:pt x="412" y="773"/>
                    <a:pt x="412" y="775"/>
                    <a:pt x="414" y="778"/>
                  </a:cubicBezTo>
                  <a:cubicBezTo>
                    <a:pt x="406" y="782"/>
                    <a:pt x="415" y="789"/>
                    <a:pt x="412" y="794"/>
                  </a:cubicBezTo>
                  <a:cubicBezTo>
                    <a:pt x="415" y="805"/>
                    <a:pt x="408" y="814"/>
                    <a:pt x="413" y="825"/>
                  </a:cubicBezTo>
                  <a:cubicBezTo>
                    <a:pt x="407" y="827"/>
                    <a:pt x="412" y="831"/>
                    <a:pt x="408" y="834"/>
                  </a:cubicBezTo>
                  <a:cubicBezTo>
                    <a:pt x="413" y="839"/>
                    <a:pt x="406" y="839"/>
                    <a:pt x="404" y="839"/>
                  </a:cubicBezTo>
                  <a:cubicBezTo>
                    <a:pt x="409" y="843"/>
                    <a:pt x="411" y="847"/>
                    <a:pt x="408" y="852"/>
                  </a:cubicBezTo>
                  <a:cubicBezTo>
                    <a:pt x="412" y="859"/>
                    <a:pt x="410" y="864"/>
                    <a:pt x="410" y="870"/>
                  </a:cubicBezTo>
                  <a:cubicBezTo>
                    <a:pt x="412" y="881"/>
                    <a:pt x="413" y="892"/>
                    <a:pt x="412" y="903"/>
                  </a:cubicBezTo>
                  <a:cubicBezTo>
                    <a:pt x="413" y="907"/>
                    <a:pt x="416" y="911"/>
                    <a:pt x="415" y="915"/>
                  </a:cubicBezTo>
                  <a:cubicBezTo>
                    <a:pt x="416" y="918"/>
                    <a:pt x="419" y="923"/>
                    <a:pt x="418" y="926"/>
                  </a:cubicBezTo>
                  <a:cubicBezTo>
                    <a:pt x="416" y="933"/>
                    <a:pt x="422" y="941"/>
                    <a:pt x="420" y="948"/>
                  </a:cubicBezTo>
                  <a:cubicBezTo>
                    <a:pt x="424" y="956"/>
                    <a:pt x="423" y="963"/>
                    <a:pt x="426" y="971"/>
                  </a:cubicBezTo>
                  <a:cubicBezTo>
                    <a:pt x="422" y="978"/>
                    <a:pt x="431" y="988"/>
                    <a:pt x="426" y="995"/>
                  </a:cubicBezTo>
                  <a:cubicBezTo>
                    <a:pt x="426" y="989"/>
                    <a:pt x="421" y="983"/>
                    <a:pt x="420" y="978"/>
                  </a:cubicBezTo>
                  <a:cubicBezTo>
                    <a:pt x="422" y="973"/>
                    <a:pt x="413" y="966"/>
                    <a:pt x="416" y="962"/>
                  </a:cubicBezTo>
                  <a:cubicBezTo>
                    <a:pt x="407" y="951"/>
                    <a:pt x="407" y="942"/>
                    <a:pt x="404" y="933"/>
                  </a:cubicBezTo>
                  <a:cubicBezTo>
                    <a:pt x="398" y="923"/>
                    <a:pt x="400" y="915"/>
                    <a:pt x="395" y="905"/>
                  </a:cubicBezTo>
                  <a:cubicBezTo>
                    <a:pt x="398" y="901"/>
                    <a:pt x="390" y="896"/>
                    <a:pt x="397" y="893"/>
                  </a:cubicBezTo>
                  <a:cubicBezTo>
                    <a:pt x="392" y="887"/>
                    <a:pt x="393" y="883"/>
                    <a:pt x="391" y="878"/>
                  </a:cubicBezTo>
                  <a:cubicBezTo>
                    <a:pt x="391" y="873"/>
                    <a:pt x="394" y="869"/>
                    <a:pt x="389" y="863"/>
                  </a:cubicBezTo>
                  <a:cubicBezTo>
                    <a:pt x="393" y="859"/>
                    <a:pt x="388" y="854"/>
                    <a:pt x="387" y="849"/>
                  </a:cubicBezTo>
                  <a:cubicBezTo>
                    <a:pt x="388" y="844"/>
                    <a:pt x="391" y="840"/>
                    <a:pt x="387" y="835"/>
                  </a:cubicBezTo>
                  <a:cubicBezTo>
                    <a:pt x="390" y="833"/>
                    <a:pt x="386" y="829"/>
                    <a:pt x="390" y="828"/>
                  </a:cubicBezTo>
                  <a:cubicBezTo>
                    <a:pt x="388" y="825"/>
                    <a:pt x="387" y="822"/>
                    <a:pt x="387" y="819"/>
                  </a:cubicBezTo>
                  <a:cubicBezTo>
                    <a:pt x="389" y="810"/>
                    <a:pt x="386" y="799"/>
                    <a:pt x="387" y="790"/>
                  </a:cubicBezTo>
                  <a:cubicBezTo>
                    <a:pt x="389" y="788"/>
                    <a:pt x="387" y="785"/>
                    <a:pt x="385" y="783"/>
                  </a:cubicBezTo>
                  <a:cubicBezTo>
                    <a:pt x="387" y="781"/>
                    <a:pt x="387" y="778"/>
                    <a:pt x="385" y="775"/>
                  </a:cubicBezTo>
                  <a:cubicBezTo>
                    <a:pt x="388" y="770"/>
                    <a:pt x="386" y="765"/>
                    <a:pt x="388" y="760"/>
                  </a:cubicBezTo>
                  <a:cubicBezTo>
                    <a:pt x="387" y="755"/>
                    <a:pt x="385" y="750"/>
                    <a:pt x="388" y="746"/>
                  </a:cubicBezTo>
                  <a:cubicBezTo>
                    <a:pt x="385" y="740"/>
                    <a:pt x="388" y="735"/>
                    <a:pt x="388" y="730"/>
                  </a:cubicBezTo>
                  <a:cubicBezTo>
                    <a:pt x="384" y="720"/>
                    <a:pt x="391" y="711"/>
                    <a:pt x="388" y="701"/>
                  </a:cubicBezTo>
                  <a:cubicBezTo>
                    <a:pt x="390" y="696"/>
                    <a:pt x="393" y="692"/>
                    <a:pt x="389" y="687"/>
                  </a:cubicBezTo>
                  <a:cubicBezTo>
                    <a:pt x="396" y="683"/>
                    <a:pt x="389" y="676"/>
                    <a:pt x="394" y="672"/>
                  </a:cubicBezTo>
                  <a:cubicBezTo>
                    <a:pt x="391" y="661"/>
                    <a:pt x="398" y="653"/>
                    <a:pt x="395" y="642"/>
                  </a:cubicBezTo>
                  <a:cubicBezTo>
                    <a:pt x="397" y="637"/>
                    <a:pt x="398" y="632"/>
                    <a:pt x="397" y="627"/>
                  </a:cubicBezTo>
                  <a:cubicBezTo>
                    <a:pt x="397" y="622"/>
                    <a:pt x="400" y="617"/>
                    <a:pt x="397" y="611"/>
                  </a:cubicBezTo>
                  <a:cubicBezTo>
                    <a:pt x="402" y="607"/>
                    <a:pt x="401" y="602"/>
                    <a:pt x="402" y="597"/>
                  </a:cubicBezTo>
                  <a:cubicBezTo>
                    <a:pt x="405" y="595"/>
                    <a:pt x="401" y="591"/>
                    <a:pt x="405" y="589"/>
                  </a:cubicBezTo>
                  <a:cubicBezTo>
                    <a:pt x="404" y="586"/>
                    <a:pt x="406" y="584"/>
                    <a:pt x="405" y="581"/>
                  </a:cubicBezTo>
                  <a:cubicBezTo>
                    <a:pt x="407" y="571"/>
                    <a:pt x="411" y="561"/>
                    <a:pt x="412" y="550"/>
                  </a:cubicBezTo>
                  <a:cubicBezTo>
                    <a:pt x="414" y="547"/>
                    <a:pt x="414" y="545"/>
                    <a:pt x="412" y="542"/>
                  </a:cubicBezTo>
                  <a:cubicBezTo>
                    <a:pt x="415" y="540"/>
                    <a:pt x="413" y="537"/>
                    <a:pt x="414" y="535"/>
                  </a:cubicBezTo>
                  <a:cubicBezTo>
                    <a:pt x="414" y="529"/>
                    <a:pt x="415" y="524"/>
                    <a:pt x="417" y="519"/>
                  </a:cubicBezTo>
                  <a:cubicBezTo>
                    <a:pt x="420" y="509"/>
                    <a:pt x="413" y="497"/>
                    <a:pt x="421" y="487"/>
                  </a:cubicBezTo>
                  <a:cubicBezTo>
                    <a:pt x="414" y="477"/>
                    <a:pt x="420" y="468"/>
                    <a:pt x="416" y="458"/>
                  </a:cubicBezTo>
                  <a:cubicBezTo>
                    <a:pt x="418" y="454"/>
                    <a:pt x="412" y="448"/>
                    <a:pt x="417" y="444"/>
                  </a:cubicBezTo>
                  <a:cubicBezTo>
                    <a:pt x="416" y="442"/>
                    <a:pt x="413" y="440"/>
                    <a:pt x="415" y="438"/>
                  </a:cubicBezTo>
                  <a:cubicBezTo>
                    <a:pt x="412" y="435"/>
                    <a:pt x="414" y="431"/>
                    <a:pt x="411" y="432"/>
                  </a:cubicBezTo>
                  <a:cubicBezTo>
                    <a:pt x="412" y="441"/>
                    <a:pt x="411" y="450"/>
                    <a:pt x="411" y="459"/>
                  </a:cubicBezTo>
                  <a:cubicBezTo>
                    <a:pt x="414" y="468"/>
                    <a:pt x="409" y="476"/>
                    <a:pt x="415" y="486"/>
                  </a:cubicBezTo>
                  <a:cubicBezTo>
                    <a:pt x="412" y="490"/>
                    <a:pt x="409" y="495"/>
                    <a:pt x="411" y="500"/>
                  </a:cubicBezTo>
                  <a:cubicBezTo>
                    <a:pt x="410" y="505"/>
                    <a:pt x="413" y="510"/>
                    <a:pt x="408" y="515"/>
                  </a:cubicBezTo>
                  <a:cubicBezTo>
                    <a:pt x="410" y="517"/>
                    <a:pt x="411" y="519"/>
                    <a:pt x="407" y="521"/>
                  </a:cubicBezTo>
                  <a:cubicBezTo>
                    <a:pt x="408" y="524"/>
                    <a:pt x="408" y="526"/>
                    <a:pt x="408" y="529"/>
                  </a:cubicBezTo>
                  <a:cubicBezTo>
                    <a:pt x="407" y="534"/>
                    <a:pt x="403" y="538"/>
                    <a:pt x="405" y="544"/>
                  </a:cubicBezTo>
                  <a:cubicBezTo>
                    <a:pt x="407" y="549"/>
                    <a:pt x="403" y="553"/>
                    <a:pt x="401" y="557"/>
                  </a:cubicBezTo>
                  <a:cubicBezTo>
                    <a:pt x="405" y="563"/>
                    <a:pt x="397" y="567"/>
                    <a:pt x="402" y="573"/>
                  </a:cubicBezTo>
                  <a:cubicBezTo>
                    <a:pt x="395" y="577"/>
                    <a:pt x="400" y="582"/>
                    <a:pt x="398" y="587"/>
                  </a:cubicBezTo>
                  <a:cubicBezTo>
                    <a:pt x="398" y="592"/>
                    <a:pt x="393" y="596"/>
                    <a:pt x="392" y="601"/>
                  </a:cubicBezTo>
                  <a:cubicBezTo>
                    <a:pt x="394" y="607"/>
                    <a:pt x="390" y="612"/>
                    <a:pt x="391" y="618"/>
                  </a:cubicBezTo>
                  <a:cubicBezTo>
                    <a:pt x="388" y="621"/>
                    <a:pt x="394" y="625"/>
                    <a:pt x="389" y="627"/>
                  </a:cubicBezTo>
                  <a:cubicBezTo>
                    <a:pt x="389" y="630"/>
                    <a:pt x="389" y="633"/>
                    <a:pt x="388" y="636"/>
                  </a:cubicBezTo>
                  <a:cubicBezTo>
                    <a:pt x="389" y="640"/>
                    <a:pt x="389" y="643"/>
                    <a:pt x="389" y="646"/>
                  </a:cubicBezTo>
                  <a:cubicBezTo>
                    <a:pt x="385" y="649"/>
                    <a:pt x="385" y="652"/>
                    <a:pt x="388" y="655"/>
                  </a:cubicBezTo>
                  <a:cubicBezTo>
                    <a:pt x="388" y="658"/>
                    <a:pt x="382" y="660"/>
                    <a:pt x="386" y="664"/>
                  </a:cubicBezTo>
                  <a:cubicBezTo>
                    <a:pt x="386" y="667"/>
                    <a:pt x="380" y="670"/>
                    <a:pt x="385" y="673"/>
                  </a:cubicBezTo>
                  <a:cubicBezTo>
                    <a:pt x="382" y="679"/>
                    <a:pt x="384" y="685"/>
                    <a:pt x="381" y="690"/>
                  </a:cubicBezTo>
                  <a:cubicBezTo>
                    <a:pt x="385" y="697"/>
                    <a:pt x="375" y="702"/>
                    <a:pt x="381" y="709"/>
                  </a:cubicBezTo>
                  <a:cubicBezTo>
                    <a:pt x="376" y="720"/>
                    <a:pt x="380" y="734"/>
                    <a:pt x="377" y="746"/>
                  </a:cubicBezTo>
                  <a:cubicBezTo>
                    <a:pt x="377" y="751"/>
                    <a:pt x="381" y="758"/>
                    <a:pt x="376" y="763"/>
                  </a:cubicBezTo>
                  <a:cubicBezTo>
                    <a:pt x="380" y="770"/>
                    <a:pt x="379" y="776"/>
                    <a:pt x="376" y="781"/>
                  </a:cubicBezTo>
                  <a:cubicBezTo>
                    <a:pt x="382" y="786"/>
                    <a:pt x="376" y="788"/>
                    <a:pt x="378" y="791"/>
                  </a:cubicBezTo>
                  <a:cubicBezTo>
                    <a:pt x="375" y="794"/>
                    <a:pt x="381" y="798"/>
                    <a:pt x="379" y="801"/>
                  </a:cubicBezTo>
                  <a:cubicBezTo>
                    <a:pt x="378" y="804"/>
                    <a:pt x="379" y="807"/>
                    <a:pt x="381" y="810"/>
                  </a:cubicBezTo>
                  <a:cubicBezTo>
                    <a:pt x="372" y="812"/>
                    <a:pt x="384" y="817"/>
                    <a:pt x="379" y="819"/>
                  </a:cubicBezTo>
                  <a:cubicBezTo>
                    <a:pt x="381" y="832"/>
                    <a:pt x="377" y="843"/>
                    <a:pt x="381" y="856"/>
                  </a:cubicBezTo>
                  <a:cubicBezTo>
                    <a:pt x="378" y="861"/>
                    <a:pt x="385" y="869"/>
                    <a:pt x="381" y="874"/>
                  </a:cubicBezTo>
                  <a:cubicBezTo>
                    <a:pt x="384" y="878"/>
                    <a:pt x="385" y="881"/>
                    <a:pt x="382" y="884"/>
                  </a:cubicBezTo>
                  <a:cubicBezTo>
                    <a:pt x="386" y="886"/>
                    <a:pt x="384" y="894"/>
                    <a:pt x="381" y="890"/>
                  </a:cubicBezTo>
                  <a:cubicBezTo>
                    <a:pt x="377" y="885"/>
                    <a:pt x="380" y="881"/>
                    <a:pt x="379" y="876"/>
                  </a:cubicBezTo>
                  <a:cubicBezTo>
                    <a:pt x="375" y="870"/>
                    <a:pt x="378" y="866"/>
                    <a:pt x="377" y="861"/>
                  </a:cubicBezTo>
                  <a:cubicBezTo>
                    <a:pt x="373" y="856"/>
                    <a:pt x="377" y="852"/>
                    <a:pt x="375" y="847"/>
                  </a:cubicBezTo>
                  <a:cubicBezTo>
                    <a:pt x="379" y="842"/>
                    <a:pt x="372" y="836"/>
                    <a:pt x="371" y="831"/>
                  </a:cubicBezTo>
                  <a:cubicBezTo>
                    <a:pt x="373" y="822"/>
                    <a:pt x="370" y="812"/>
                    <a:pt x="373" y="803"/>
                  </a:cubicBezTo>
                  <a:cubicBezTo>
                    <a:pt x="368" y="796"/>
                    <a:pt x="367" y="789"/>
                    <a:pt x="370" y="783"/>
                  </a:cubicBezTo>
                  <a:cubicBezTo>
                    <a:pt x="363" y="776"/>
                    <a:pt x="370" y="771"/>
                    <a:pt x="367" y="764"/>
                  </a:cubicBezTo>
                  <a:cubicBezTo>
                    <a:pt x="369" y="752"/>
                    <a:pt x="366" y="739"/>
                    <a:pt x="370" y="727"/>
                  </a:cubicBezTo>
                  <a:cubicBezTo>
                    <a:pt x="370" y="715"/>
                    <a:pt x="369" y="702"/>
                    <a:pt x="373" y="690"/>
                  </a:cubicBezTo>
                  <a:cubicBezTo>
                    <a:pt x="366" y="686"/>
                    <a:pt x="377" y="685"/>
                    <a:pt x="371" y="681"/>
                  </a:cubicBezTo>
                  <a:cubicBezTo>
                    <a:pt x="374" y="678"/>
                    <a:pt x="368" y="674"/>
                    <a:pt x="373" y="671"/>
                  </a:cubicBezTo>
                  <a:cubicBezTo>
                    <a:pt x="372" y="668"/>
                    <a:pt x="372" y="665"/>
                    <a:pt x="374" y="662"/>
                  </a:cubicBezTo>
                  <a:cubicBezTo>
                    <a:pt x="380" y="658"/>
                    <a:pt x="366" y="659"/>
                    <a:pt x="372" y="656"/>
                  </a:cubicBezTo>
                  <a:cubicBezTo>
                    <a:pt x="375" y="650"/>
                    <a:pt x="376" y="644"/>
                    <a:pt x="375" y="637"/>
                  </a:cubicBezTo>
                  <a:cubicBezTo>
                    <a:pt x="377" y="635"/>
                    <a:pt x="378" y="632"/>
                    <a:pt x="377" y="628"/>
                  </a:cubicBezTo>
                  <a:cubicBezTo>
                    <a:pt x="386" y="624"/>
                    <a:pt x="371" y="623"/>
                    <a:pt x="377" y="620"/>
                  </a:cubicBezTo>
                  <a:cubicBezTo>
                    <a:pt x="385" y="618"/>
                    <a:pt x="376" y="613"/>
                    <a:pt x="383" y="611"/>
                  </a:cubicBezTo>
                  <a:cubicBezTo>
                    <a:pt x="382" y="606"/>
                    <a:pt x="383" y="602"/>
                    <a:pt x="382" y="598"/>
                  </a:cubicBezTo>
                  <a:cubicBezTo>
                    <a:pt x="386" y="594"/>
                    <a:pt x="387" y="590"/>
                    <a:pt x="384" y="586"/>
                  </a:cubicBezTo>
                  <a:cubicBezTo>
                    <a:pt x="392" y="583"/>
                    <a:pt x="382" y="577"/>
                    <a:pt x="389" y="574"/>
                  </a:cubicBezTo>
                  <a:cubicBezTo>
                    <a:pt x="388" y="569"/>
                    <a:pt x="388" y="564"/>
                    <a:pt x="393" y="561"/>
                  </a:cubicBezTo>
                  <a:cubicBezTo>
                    <a:pt x="387" y="553"/>
                    <a:pt x="397" y="548"/>
                    <a:pt x="392" y="540"/>
                  </a:cubicBezTo>
                  <a:cubicBezTo>
                    <a:pt x="394" y="539"/>
                    <a:pt x="393" y="537"/>
                    <a:pt x="394" y="536"/>
                  </a:cubicBezTo>
                  <a:cubicBezTo>
                    <a:pt x="394" y="534"/>
                    <a:pt x="394" y="532"/>
                    <a:pt x="395" y="530"/>
                  </a:cubicBezTo>
                  <a:cubicBezTo>
                    <a:pt x="393" y="526"/>
                    <a:pt x="397" y="523"/>
                    <a:pt x="395" y="519"/>
                  </a:cubicBezTo>
                  <a:cubicBezTo>
                    <a:pt x="399" y="513"/>
                    <a:pt x="397" y="506"/>
                    <a:pt x="397" y="499"/>
                  </a:cubicBezTo>
                  <a:cubicBezTo>
                    <a:pt x="399" y="492"/>
                    <a:pt x="400" y="485"/>
                    <a:pt x="397" y="477"/>
                  </a:cubicBezTo>
                  <a:cubicBezTo>
                    <a:pt x="396" y="475"/>
                    <a:pt x="395" y="477"/>
                    <a:pt x="394" y="480"/>
                  </a:cubicBezTo>
                  <a:cubicBezTo>
                    <a:pt x="395" y="482"/>
                    <a:pt x="393" y="485"/>
                    <a:pt x="394" y="487"/>
                  </a:cubicBezTo>
                  <a:cubicBezTo>
                    <a:pt x="392" y="492"/>
                    <a:pt x="391" y="497"/>
                    <a:pt x="392" y="503"/>
                  </a:cubicBezTo>
                  <a:cubicBezTo>
                    <a:pt x="391" y="512"/>
                    <a:pt x="388" y="522"/>
                    <a:pt x="391" y="532"/>
                  </a:cubicBezTo>
                  <a:cubicBezTo>
                    <a:pt x="386" y="537"/>
                    <a:pt x="387" y="542"/>
                    <a:pt x="386" y="547"/>
                  </a:cubicBezTo>
                  <a:cubicBezTo>
                    <a:pt x="388" y="550"/>
                    <a:pt x="382" y="552"/>
                    <a:pt x="386" y="555"/>
                  </a:cubicBezTo>
                  <a:cubicBezTo>
                    <a:pt x="382" y="557"/>
                    <a:pt x="387" y="561"/>
                    <a:pt x="381" y="563"/>
                  </a:cubicBezTo>
                  <a:cubicBezTo>
                    <a:pt x="384" y="570"/>
                    <a:pt x="381" y="575"/>
                    <a:pt x="380" y="580"/>
                  </a:cubicBezTo>
                  <a:cubicBezTo>
                    <a:pt x="382" y="583"/>
                    <a:pt x="377" y="585"/>
                    <a:pt x="380" y="588"/>
                  </a:cubicBezTo>
                  <a:cubicBezTo>
                    <a:pt x="373" y="590"/>
                    <a:pt x="378" y="594"/>
                    <a:pt x="376" y="597"/>
                  </a:cubicBezTo>
                  <a:cubicBezTo>
                    <a:pt x="374" y="608"/>
                    <a:pt x="372" y="618"/>
                    <a:pt x="369" y="629"/>
                  </a:cubicBezTo>
                  <a:cubicBezTo>
                    <a:pt x="370" y="640"/>
                    <a:pt x="366" y="651"/>
                    <a:pt x="363" y="662"/>
                  </a:cubicBezTo>
                  <a:cubicBezTo>
                    <a:pt x="365" y="672"/>
                    <a:pt x="360" y="681"/>
                    <a:pt x="363" y="692"/>
                  </a:cubicBezTo>
                  <a:cubicBezTo>
                    <a:pt x="362" y="701"/>
                    <a:pt x="362" y="711"/>
                    <a:pt x="360" y="721"/>
                  </a:cubicBezTo>
                  <a:cubicBezTo>
                    <a:pt x="358" y="730"/>
                    <a:pt x="360" y="741"/>
                    <a:pt x="356" y="750"/>
                  </a:cubicBezTo>
                  <a:cubicBezTo>
                    <a:pt x="360" y="760"/>
                    <a:pt x="356" y="770"/>
                    <a:pt x="359" y="780"/>
                  </a:cubicBezTo>
                  <a:cubicBezTo>
                    <a:pt x="357" y="790"/>
                    <a:pt x="360" y="800"/>
                    <a:pt x="362" y="810"/>
                  </a:cubicBezTo>
                  <a:cubicBezTo>
                    <a:pt x="364" y="815"/>
                    <a:pt x="362" y="820"/>
                    <a:pt x="361" y="824"/>
                  </a:cubicBezTo>
                  <a:cubicBezTo>
                    <a:pt x="363" y="827"/>
                    <a:pt x="366" y="830"/>
                    <a:pt x="361" y="832"/>
                  </a:cubicBezTo>
                  <a:cubicBezTo>
                    <a:pt x="364" y="835"/>
                    <a:pt x="365" y="838"/>
                    <a:pt x="365" y="840"/>
                  </a:cubicBezTo>
                  <a:cubicBezTo>
                    <a:pt x="367" y="845"/>
                    <a:pt x="361" y="849"/>
                    <a:pt x="367" y="855"/>
                  </a:cubicBezTo>
                  <a:cubicBezTo>
                    <a:pt x="365" y="860"/>
                    <a:pt x="368" y="866"/>
                    <a:pt x="367" y="871"/>
                  </a:cubicBezTo>
                  <a:cubicBezTo>
                    <a:pt x="372" y="877"/>
                    <a:pt x="366" y="881"/>
                    <a:pt x="371" y="887"/>
                  </a:cubicBezTo>
                  <a:cubicBezTo>
                    <a:pt x="370" y="892"/>
                    <a:pt x="378" y="898"/>
                    <a:pt x="371" y="903"/>
                  </a:cubicBezTo>
                  <a:cubicBezTo>
                    <a:pt x="372" y="893"/>
                    <a:pt x="361" y="890"/>
                    <a:pt x="356" y="884"/>
                  </a:cubicBezTo>
                  <a:cubicBezTo>
                    <a:pt x="360" y="876"/>
                    <a:pt x="349" y="866"/>
                    <a:pt x="352" y="857"/>
                  </a:cubicBezTo>
                  <a:cubicBezTo>
                    <a:pt x="346" y="859"/>
                    <a:pt x="350" y="850"/>
                    <a:pt x="345" y="847"/>
                  </a:cubicBezTo>
                  <a:cubicBezTo>
                    <a:pt x="347" y="843"/>
                    <a:pt x="343" y="838"/>
                    <a:pt x="347" y="834"/>
                  </a:cubicBezTo>
                  <a:cubicBezTo>
                    <a:pt x="349" y="832"/>
                    <a:pt x="341" y="829"/>
                    <a:pt x="344" y="823"/>
                  </a:cubicBezTo>
                  <a:cubicBezTo>
                    <a:pt x="346" y="821"/>
                    <a:pt x="346" y="819"/>
                    <a:pt x="345" y="817"/>
                  </a:cubicBezTo>
                  <a:cubicBezTo>
                    <a:pt x="342" y="814"/>
                    <a:pt x="345" y="812"/>
                    <a:pt x="345" y="809"/>
                  </a:cubicBezTo>
                  <a:cubicBezTo>
                    <a:pt x="342" y="804"/>
                    <a:pt x="343" y="799"/>
                    <a:pt x="340" y="794"/>
                  </a:cubicBezTo>
                  <a:cubicBezTo>
                    <a:pt x="345" y="792"/>
                    <a:pt x="340" y="788"/>
                    <a:pt x="341" y="785"/>
                  </a:cubicBezTo>
                  <a:cubicBezTo>
                    <a:pt x="344" y="782"/>
                    <a:pt x="341" y="778"/>
                    <a:pt x="341" y="774"/>
                  </a:cubicBezTo>
                  <a:cubicBezTo>
                    <a:pt x="344" y="767"/>
                    <a:pt x="335" y="758"/>
                    <a:pt x="342" y="752"/>
                  </a:cubicBezTo>
                  <a:cubicBezTo>
                    <a:pt x="340" y="738"/>
                    <a:pt x="341" y="724"/>
                    <a:pt x="341" y="710"/>
                  </a:cubicBezTo>
                  <a:cubicBezTo>
                    <a:pt x="342" y="703"/>
                    <a:pt x="344" y="697"/>
                    <a:pt x="343" y="690"/>
                  </a:cubicBezTo>
                  <a:cubicBezTo>
                    <a:pt x="344" y="689"/>
                    <a:pt x="344" y="687"/>
                    <a:pt x="342" y="685"/>
                  </a:cubicBezTo>
                  <a:cubicBezTo>
                    <a:pt x="344" y="683"/>
                    <a:pt x="346" y="682"/>
                    <a:pt x="343" y="679"/>
                  </a:cubicBezTo>
                  <a:cubicBezTo>
                    <a:pt x="344" y="676"/>
                    <a:pt x="347" y="672"/>
                    <a:pt x="347" y="669"/>
                  </a:cubicBezTo>
                  <a:cubicBezTo>
                    <a:pt x="346" y="665"/>
                    <a:pt x="346" y="662"/>
                    <a:pt x="348" y="659"/>
                  </a:cubicBezTo>
                  <a:cubicBezTo>
                    <a:pt x="351" y="656"/>
                    <a:pt x="345" y="652"/>
                    <a:pt x="351" y="649"/>
                  </a:cubicBezTo>
                  <a:cubicBezTo>
                    <a:pt x="351" y="645"/>
                    <a:pt x="350" y="642"/>
                    <a:pt x="355" y="639"/>
                  </a:cubicBezTo>
                  <a:cubicBezTo>
                    <a:pt x="351" y="634"/>
                    <a:pt x="353" y="631"/>
                    <a:pt x="358" y="628"/>
                  </a:cubicBezTo>
                  <a:cubicBezTo>
                    <a:pt x="351" y="620"/>
                    <a:pt x="359" y="615"/>
                    <a:pt x="357" y="608"/>
                  </a:cubicBezTo>
                  <a:cubicBezTo>
                    <a:pt x="361" y="598"/>
                    <a:pt x="362" y="588"/>
                    <a:pt x="365" y="578"/>
                  </a:cubicBezTo>
                  <a:cubicBezTo>
                    <a:pt x="364" y="573"/>
                    <a:pt x="367" y="568"/>
                    <a:pt x="364" y="562"/>
                  </a:cubicBezTo>
                  <a:cubicBezTo>
                    <a:pt x="372" y="558"/>
                    <a:pt x="363" y="552"/>
                    <a:pt x="370" y="547"/>
                  </a:cubicBezTo>
                  <a:cubicBezTo>
                    <a:pt x="365" y="541"/>
                    <a:pt x="372" y="537"/>
                    <a:pt x="370" y="532"/>
                  </a:cubicBezTo>
                  <a:cubicBezTo>
                    <a:pt x="375" y="527"/>
                    <a:pt x="370" y="521"/>
                    <a:pt x="375" y="517"/>
                  </a:cubicBezTo>
                  <a:cubicBezTo>
                    <a:pt x="372" y="511"/>
                    <a:pt x="377" y="507"/>
                    <a:pt x="378" y="502"/>
                  </a:cubicBezTo>
                  <a:cubicBezTo>
                    <a:pt x="373" y="496"/>
                    <a:pt x="380" y="492"/>
                    <a:pt x="377" y="486"/>
                  </a:cubicBezTo>
                  <a:cubicBezTo>
                    <a:pt x="381" y="476"/>
                    <a:pt x="381" y="466"/>
                    <a:pt x="382" y="456"/>
                  </a:cubicBezTo>
                  <a:cubicBezTo>
                    <a:pt x="384" y="446"/>
                    <a:pt x="382" y="435"/>
                    <a:pt x="384" y="425"/>
                  </a:cubicBezTo>
                  <a:cubicBezTo>
                    <a:pt x="379" y="413"/>
                    <a:pt x="385" y="404"/>
                    <a:pt x="380" y="393"/>
                  </a:cubicBezTo>
                  <a:cubicBezTo>
                    <a:pt x="383" y="391"/>
                    <a:pt x="380" y="388"/>
                    <a:pt x="380" y="385"/>
                  </a:cubicBezTo>
                  <a:cubicBezTo>
                    <a:pt x="382" y="383"/>
                    <a:pt x="382" y="380"/>
                    <a:pt x="380" y="377"/>
                  </a:cubicBezTo>
                  <a:cubicBezTo>
                    <a:pt x="383" y="375"/>
                    <a:pt x="377" y="372"/>
                    <a:pt x="380" y="369"/>
                  </a:cubicBezTo>
                  <a:cubicBezTo>
                    <a:pt x="380" y="365"/>
                    <a:pt x="378" y="363"/>
                    <a:pt x="375" y="362"/>
                  </a:cubicBezTo>
                  <a:cubicBezTo>
                    <a:pt x="384" y="358"/>
                    <a:pt x="374" y="351"/>
                    <a:pt x="376" y="345"/>
                  </a:cubicBezTo>
                  <a:cubicBezTo>
                    <a:pt x="379" y="340"/>
                    <a:pt x="375" y="332"/>
                    <a:pt x="376" y="326"/>
                  </a:cubicBezTo>
                  <a:cubicBezTo>
                    <a:pt x="377" y="320"/>
                    <a:pt x="375" y="314"/>
                    <a:pt x="376" y="308"/>
                  </a:cubicBezTo>
                  <a:cubicBezTo>
                    <a:pt x="372" y="301"/>
                    <a:pt x="376" y="295"/>
                    <a:pt x="373" y="288"/>
                  </a:cubicBezTo>
                  <a:cubicBezTo>
                    <a:pt x="375" y="283"/>
                    <a:pt x="371" y="276"/>
                    <a:pt x="370" y="269"/>
                  </a:cubicBezTo>
                  <a:cubicBezTo>
                    <a:pt x="366" y="262"/>
                    <a:pt x="371" y="257"/>
                    <a:pt x="364" y="249"/>
                  </a:cubicBezTo>
                  <a:cubicBezTo>
                    <a:pt x="366" y="243"/>
                    <a:pt x="361" y="236"/>
                    <a:pt x="358" y="230"/>
                  </a:cubicBezTo>
                  <a:cubicBezTo>
                    <a:pt x="358" y="226"/>
                    <a:pt x="357" y="223"/>
                    <a:pt x="353" y="219"/>
                  </a:cubicBezTo>
                  <a:cubicBezTo>
                    <a:pt x="357" y="219"/>
                    <a:pt x="350" y="209"/>
                    <a:pt x="348" y="212"/>
                  </a:cubicBezTo>
                  <a:cubicBezTo>
                    <a:pt x="349" y="219"/>
                    <a:pt x="356" y="227"/>
                    <a:pt x="355" y="234"/>
                  </a:cubicBezTo>
                  <a:cubicBezTo>
                    <a:pt x="359" y="242"/>
                    <a:pt x="357" y="249"/>
                    <a:pt x="364" y="257"/>
                  </a:cubicBezTo>
                  <a:cubicBezTo>
                    <a:pt x="361" y="263"/>
                    <a:pt x="365" y="271"/>
                    <a:pt x="365" y="278"/>
                  </a:cubicBezTo>
                  <a:cubicBezTo>
                    <a:pt x="367" y="285"/>
                    <a:pt x="367" y="292"/>
                    <a:pt x="370" y="299"/>
                  </a:cubicBezTo>
                  <a:cubicBezTo>
                    <a:pt x="367" y="312"/>
                    <a:pt x="373" y="327"/>
                    <a:pt x="369" y="339"/>
                  </a:cubicBezTo>
                  <a:cubicBezTo>
                    <a:pt x="373" y="347"/>
                    <a:pt x="367" y="353"/>
                    <a:pt x="370" y="360"/>
                  </a:cubicBezTo>
                  <a:cubicBezTo>
                    <a:pt x="369" y="365"/>
                    <a:pt x="367" y="371"/>
                    <a:pt x="366" y="373"/>
                  </a:cubicBezTo>
                  <a:cubicBezTo>
                    <a:pt x="366" y="375"/>
                    <a:pt x="370" y="378"/>
                    <a:pt x="365" y="379"/>
                  </a:cubicBezTo>
                  <a:cubicBezTo>
                    <a:pt x="368" y="383"/>
                    <a:pt x="362" y="385"/>
                    <a:pt x="367" y="389"/>
                  </a:cubicBezTo>
                  <a:cubicBezTo>
                    <a:pt x="360" y="392"/>
                    <a:pt x="369" y="397"/>
                    <a:pt x="364" y="399"/>
                  </a:cubicBezTo>
                  <a:cubicBezTo>
                    <a:pt x="363" y="406"/>
                    <a:pt x="361" y="413"/>
                    <a:pt x="359" y="419"/>
                  </a:cubicBezTo>
                  <a:cubicBezTo>
                    <a:pt x="359" y="426"/>
                    <a:pt x="354" y="432"/>
                    <a:pt x="354" y="438"/>
                  </a:cubicBezTo>
                  <a:cubicBezTo>
                    <a:pt x="349" y="441"/>
                    <a:pt x="356" y="445"/>
                    <a:pt x="352" y="448"/>
                  </a:cubicBezTo>
                  <a:cubicBezTo>
                    <a:pt x="351" y="451"/>
                    <a:pt x="349" y="454"/>
                    <a:pt x="349" y="458"/>
                  </a:cubicBezTo>
                  <a:cubicBezTo>
                    <a:pt x="346" y="471"/>
                    <a:pt x="341" y="484"/>
                    <a:pt x="339" y="497"/>
                  </a:cubicBezTo>
                  <a:cubicBezTo>
                    <a:pt x="336" y="503"/>
                    <a:pt x="331" y="509"/>
                    <a:pt x="335" y="517"/>
                  </a:cubicBezTo>
                  <a:cubicBezTo>
                    <a:pt x="329" y="522"/>
                    <a:pt x="331" y="529"/>
                    <a:pt x="327" y="536"/>
                  </a:cubicBezTo>
                  <a:cubicBezTo>
                    <a:pt x="329" y="543"/>
                    <a:pt x="322" y="548"/>
                    <a:pt x="325" y="556"/>
                  </a:cubicBezTo>
                  <a:cubicBezTo>
                    <a:pt x="318" y="558"/>
                    <a:pt x="327" y="563"/>
                    <a:pt x="322" y="566"/>
                  </a:cubicBezTo>
                  <a:cubicBezTo>
                    <a:pt x="318" y="569"/>
                    <a:pt x="322" y="573"/>
                    <a:pt x="318" y="576"/>
                  </a:cubicBezTo>
                  <a:cubicBezTo>
                    <a:pt x="320" y="592"/>
                    <a:pt x="315" y="606"/>
                    <a:pt x="315" y="621"/>
                  </a:cubicBezTo>
                  <a:cubicBezTo>
                    <a:pt x="310" y="624"/>
                    <a:pt x="319" y="629"/>
                    <a:pt x="312" y="632"/>
                  </a:cubicBezTo>
                  <a:cubicBezTo>
                    <a:pt x="313" y="636"/>
                    <a:pt x="312" y="640"/>
                    <a:pt x="313" y="644"/>
                  </a:cubicBezTo>
                  <a:cubicBezTo>
                    <a:pt x="312" y="648"/>
                    <a:pt x="309" y="651"/>
                    <a:pt x="313" y="655"/>
                  </a:cubicBezTo>
                  <a:cubicBezTo>
                    <a:pt x="311" y="657"/>
                    <a:pt x="309" y="659"/>
                    <a:pt x="312" y="661"/>
                  </a:cubicBezTo>
                  <a:cubicBezTo>
                    <a:pt x="310" y="663"/>
                    <a:pt x="308" y="665"/>
                    <a:pt x="311" y="667"/>
                  </a:cubicBezTo>
                  <a:cubicBezTo>
                    <a:pt x="309" y="675"/>
                    <a:pt x="311" y="683"/>
                    <a:pt x="309" y="690"/>
                  </a:cubicBezTo>
                  <a:cubicBezTo>
                    <a:pt x="311" y="694"/>
                    <a:pt x="308" y="698"/>
                    <a:pt x="308" y="701"/>
                  </a:cubicBezTo>
                  <a:cubicBezTo>
                    <a:pt x="309" y="706"/>
                    <a:pt x="308" y="709"/>
                    <a:pt x="309" y="714"/>
                  </a:cubicBezTo>
                  <a:cubicBezTo>
                    <a:pt x="304" y="717"/>
                    <a:pt x="313" y="722"/>
                    <a:pt x="306" y="724"/>
                  </a:cubicBezTo>
                  <a:cubicBezTo>
                    <a:pt x="309" y="729"/>
                    <a:pt x="307" y="733"/>
                    <a:pt x="307" y="737"/>
                  </a:cubicBezTo>
                  <a:cubicBezTo>
                    <a:pt x="307" y="741"/>
                    <a:pt x="308" y="744"/>
                    <a:pt x="307" y="748"/>
                  </a:cubicBezTo>
                  <a:cubicBezTo>
                    <a:pt x="307" y="752"/>
                    <a:pt x="314" y="757"/>
                    <a:pt x="308" y="761"/>
                  </a:cubicBezTo>
                  <a:cubicBezTo>
                    <a:pt x="304" y="748"/>
                    <a:pt x="304" y="736"/>
                    <a:pt x="303" y="724"/>
                  </a:cubicBezTo>
                  <a:cubicBezTo>
                    <a:pt x="301" y="711"/>
                    <a:pt x="304" y="700"/>
                    <a:pt x="298" y="687"/>
                  </a:cubicBezTo>
                  <a:cubicBezTo>
                    <a:pt x="301" y="681"/>
                    <a:pt x="302" y="674"/>
                    <a:pt x="300" y="667"/>
                  </a:cubicBezTo>
                  <a:cubicBezTo>
                    <a:pt x="304" y="660"/>
                    <a:pt x="302" y="653"/>
                    <a:pt x="301" y="645"/>
                  </a:cubicBezTo>
                  <a:cubicBezTo>
                    <a:pt x="304" y="639"/>
                    <a:pt x="301" y="632"/>
                    <a:pt x="302" y="625"/>
                  </a:cubicBezTo>
                  <a:cubicBezTo>
                    <a:pt x="303" y="622"/>
                    <a:pt x="302" y="618"/>
                    <a:pt x="306" y="615"/>
                  </a:cubicBezTo>
                  <a:cubicBezTo>
                    <a:pt x="300" y="610"/>
                    <a:pt x="310" y="608"/>
                    <a:pt x="306" y="604"/>
                  </a:cubicBezTo>
                  <a:cubicBezTo>
                    <a:pt x="307" y="590"/>
                    <a:pt x="312" y="577"/>
                    <a:pt x="314" y="563"/>
                  </a:cubicBezTo>
                  <a:cubicBezTo>
                    <a:pt x="315" y="560"/>
                    <a:pt x="315" y="557"/>
                    <a:pt x="316" y="554"/>
                  </a:cubicBezTo>
                  <a:cubicBezTo>
                    <a:pt x="319" y="551"/>
                    <a:pt x="316" y="547"/>
                    <a:pt x="319" y="544"/>
                  </a:cubicBezTo>
                  <a:cubicBezTo>
                    <a:pt x="317" y="540"/>
                    <a:pt x="321" y="537"/>
                    <a:pt x="319" y="533"/>
                  </a:cubicBezTo>
                  <a:cubicBezTo>
                    <a:pt x="318" y="529"/>
                    <a:pt x="325" y="526"/>
                    <a:pt x="320" y="522"/>
                  </a:cubicBezTo>
                  <a:cubicBezTo>
                    <a:pt x="325" y="516"/>
                    <a:pt x="324" y="509"/>
                    <a:pt x="324" y="502"/>
                  </a:cubicBezTo>
                  <a:cubicBezTo>
                    <a:pt x="328" y="496"/>
                    <a:pt x="326" y="488"/>
                    <a:pt x="331" y="482"/>
                  </a:cubicBezTo>
                  <a:cubicBezTo>
                    <a:pt x="330" y="478"/>
                    <a:pt x="331" y="475"/>
                    <a:pt x="333" y="472"/>
                  </a:cubicBezTo>
                  <a:cubicBezTo>
                    <a:pt x="331" y="468"/>
                    <a:pt x="333" y="465"/>
                    <a:pt x="333" y="462"/>
                  </a:cubicBezTo>
                  <a:cubicBezTo>
                    <a:pt x="334" y="458"/>
                    <a:pt x="336" y="455"/>
                    <a:pt x="336" y="451"/>
                  </a:cubicBezTo>
                  <a:cubicBezTo>
                    <a:pt x="334" y="447"/>
                    <a:pt x="338" y="444"/>
                    <a:pt x="339" y="441"/>
                  </a:cubicBezTo>
                  <a:cubicBezTo>
                    <a:pt x="339" y="437"/>
                    <a:pt x="339" y="434"/>
                    <a:pt x="338" y="431"/>
                  </a:cubicBezTo>
                  <a:cubicBezTo>
                    <a:pt x="345" y="429"/>
                    <a:pt x="338" y="424"/>
                    <a:pt x="341" y="421"/>
                  </a:cubicBezTo>
                  <a:cubicBezTo>
                    <a:pt x="341" y="417"/>
                    <a:pt x="344" y="414"/>
                    <a:pt x="342" y="410"/>
                  </a:cubicBezTo>
                  <a:cubicBezTo>
                    <a:pt x="347" y="407"/>
                    <a:pt x="338" y="402"/>
                    <a:pt x="345" y="399"/>
                  </a:cubicBezTo>
                  <a:cubicBezTo>
                    <a:pt x="343" y="392"/>
                    <a:pt x="341" y="385"/>
                    <a:pt x="344" y="379"/>
                  </a:cubicBezTo>
                  <a:cubicBezTo>
                    <a:pt x="343" y="371"/>
                    <a:pt x="341" y="364"/>
                    <a:pt x="344" y="357"/>
                  </a:cubicBezTo>
                  <a:cubicBezTo>
                    <a:pt x="336" y="346"/>
                    <a:pt x="344" y="338"/>
                    <a:pt x="337" y="328"/>
                  </a:cubicBezTo>
                  <a:cubicBezTo>
                    <a:pt x="340" y="319"/>
                    <a:pt x="332" y="308"/>
                    <a:pt x="332" y="299"/>
                  </a:cubicBezTo>
                  <a:cubicBezTo>
                    <a:pt x="331" y="289"/>
                    <a:pt x="326" y="279"/>
                    <a:pt x="324" y="269"/>
                  </a:cubicBezTo>
                  <a:cubicBezTo>
                    <a:pt x="321" y="264"/>
                    <a:pt x="322" y="260"/>
                    <a:pt x="319" y="254"/>
                  </a:cubicBezTo>
                  <a:cubicBezTo>
                    <a:pt x="320" y="252"/>
                    <a:pt x="315" y="240"/>
                    <a:pt x="310" y="242"/>
                  </a:cubicBezTo>
                  <a:cubicBezTo>
                    <a:pt x="317" y="254"/>
                    <a:pt x="314" y="265"/>
                    <a:pt x="322" y="277"/>
                  </a:cubicBezTo>
                  <a:cubicBezTo>
                    <a:pt x="319" y="279"/>
                    <a:pt x="323" y="282"/>
                    <a:pt x="325" y="285"/>
                  </a:cubicBezTo>
                  <a:cubicBezTo>
                    <a:pt x="322" y="288"/>
                    <a:pt x="323" y="291"/>
                    <a:pt x="326" y="295"/>
                  </a:cubicBezTo>
                  <a:cubicBezTo>
                    <a:pt x="324" y="297"/>
                    <a:pt x="329" y="300"/>
                    <a:pt x="327" y="303"/>
                  </a:cubicBezTo>
                  <a:cubicBezTo>
                    <a:pt x="330" y="306"/>
                    <a:pt x="326" y="309"/>
                    <a:pt x="331" y="313"/>
                  </a:cubicBezTo>
                  <a:cubicBezTo>
                    <a:pt x="329" y="321"/>
                    <a:pt x="330" y="329"/>
                    <a:pt x="333" y="338"/>
                  </a:cubicBezTo>
                  <a:cubicBezTo>
                    <a:pt x="335" y="347"/>
                    <a:pt x="336" y="355"/>
                    <a:pt x="335" y="363"/>
                  </a:cubicBezTo>
                  <a:cubicBezTo>
                    <a:pt x="335" y="372"/>
                    <a:pt x="334" y="380"/>
                    <a:pt x="337" y="389"/>
                  </a:cubicBezTo>
                  <a:cubicBezTo>
                    <a:pt x="334" y="397"/>
                    <a:pt x="334" y="406"/>
                    <a:pt x="336" y="414"/>
                  </a:cubicBezTo>
                  <a:cubicBezTo>
                    <a:pt x="329" y="420"/>
                    <a:pt x="334" y="428"/>
                    <a:pt x="330" y="434"/>
                  </a:cubicBezTo>
                  <a:cubicBezTo>
                    <a:pt x="333" y="439"/>
                    <a:pt x="324" y="441"/>
                    <a:pt x="329" y="445"/>
                  </a:cubicBezTo>
                  <a:cubicBezTo>
                    <a:pt x="325" y="448"/>
                    <a:pt x="326" y="452"/>
                    <a:pt x="326" y="456"/>
                  </a:cubicBezTo>
                  <a:cubicBezTo>
                    <a:pt x="324" y="463"/>
                    <a:pt x="322" y="470"/>
                    <a:pt x="322" y="477"/>
                  </a:cubicBezTo>
                  <a:cubicBezTo>
                    <a:pt x="318" y="484"/>
                    <a:pt x="323" y="492"/>
                    <a:pt x="316" y="498"/>
                  </a:cubicBezTo>
                  <a:cubicBezTo>
                    <a:pt x="318" y="505"/>
                    <a:pt x="314" y="512"/>
                    <a:pt x="312" y="519"/>
                  </a:cubicBezTo>
                  <a:cubicBezTo>
                    <a:pt x="311" y="526"/>
                    <a:pt x="312" y="534"/>
                    <a:pt x="309" y="540"/>
                  </a:cubicBezTo>
                  <a:cubicBezTo>
                    <a:pt x="308" y="555"/>
                    <a:pt x="303" y="569"/>
                    <a:pt x="299" y="582"/>
                  </a:cubicBezTo>
                  <a:cubicBezTo>
                    <a:pt x="297" y="595"/>
                    <a:pt x="296" y="608"/>
                    <a:pt x="294" y="621"/>
                  </a:cubicBezTo>
                  <a:cubicBezTo>
                    <a:pt x="295" y="624"/>
                    <a:pt x="294" y="627"/>
                    <a:pt x="292" y="630"/>
                  </a:cubicBezTo>
                  <a:cubicBezTo>
                    <a:pt x="298" y="634"/>
                    <a:pt x="287" y="635"/>
                    <a:pt x="294" y="639"/>
                  </a:cubicBezTo>
                  <a:cubicBezTo>
                    <a:pt x="289" y="642"/>
                    <a:pt x="295" y="646"/>
                    <a:pt x="292" y="649"/>
                  </a:cubicBezTo>
                  <a:cubicBezTo>
                    <a:pt x="291" y="652"/>
                    <a:pt x="292" y="656"/>
                    <a:pt x="292" y="659"/>
                  </a:cubicBezTo>
                  <a:cubicBezTo>
                    <a:pt x="291" y="665"/>
                    <a:pt x="292" y="672"/>
                    <a:pt x="292" y="678"/>
                  </a:cubicBezTo>
                  <a:cubicBezTo>
                    <a:pt x="293" y="685"/>
                    <a:pt x="289" y="691"/>
                    <a:pt x="293" y="699"/>
                  </a:cubicBezTo>
                  <a:cubicBezTo>
                    <a:pt x="292" y="705"/>
                    <a:pt x="293" y="711"/>
                    <a:pt x="293" y="717"/>
                  </a:cubicBezTo>
                  <a:cubicBezTo>
                    <a:pt x="296" y="721"/>
                    <a:pt x="290" y="723"/>
                    <a:pt x="295" y="727"/>
                  </a:cubicBezTo>
                  <a:cubicBezTo>
                    <a:pt x="293" y="728"/>
                    <a:pt x="294" y="730"/>
                    <a:pt x="295" y="732"/>
                  </a:cubicBezTo>
                  <a:cubicBezTo>
                    <a:pt x="293" y="733"/>
                    <a:pt x="294" y="736"/>
                    <a:pt x="292" y="734"/>
                  </a:cubicBezTo>
                  <a:cubicBezTo>
                    <a:pt x="286" y="726"/>
                    <a:pt x="286" y="718"/>
                    <a:pt x="285" y="710"/>
                  </a:cubicBezTo>
                  <a:cubicBezTo>
                    <a:pt x="286" y="706"/>
                    <a:pt x="285" y="703"/>
                    <a:pt x="285" y="699"/>
                  </a:cubicBezTo>
                  <a:cubicBezTo>
                    <a:pt x="289" y="694"/>
                    <a:pt x="277" y="695"/>
                    <a:pt x="284" y="689"/>
                  </a:cubicBezTo>
                  <a:cubicBezTo>
                    <a:pt x="280" y="673"/>
                    <a:pt x="283" y="658"/>
                    <a:pt x="279" y="642"/>
                  </a:cubicBezTo>
                  <a:cubicBezTo>
                    <a:pt x="281" y="640"/>
                    <a:pt x="283" y="638"/>
                    <a:pt x="280" y="636"/>
                  </a:cubicBezTo>
                  <a:cubicBezTo>
                    <a:pt x="283" y="634"/>
                    <a:pt x="284" y="631"/>
                    <a:pt x="283" y="628"/>
                  </a:cubicBezTo>
                  <a:cubicBezTo>
                    <a:pt x="283" y="624"/>
                    <a:pt x="283" y="619"/>
                    <a:pt x="284" y="614"/>
                  </a:cubicBezTo>
                  <a:cubicBezTo>
                    <a:pt x="284" y="610"/>
                    <a:pt x="285" y="605"/>
                    <a:pt x="285" y="600"/>
                  </a:cubicBezTo>
                  <a:cubicBezTo>
                    <a:pt x="285" y="596"/>
                    <a:pt x="290" y="592"/>
                    <a:pt x="288" y="587"/>
                  </a:cubicBezTo>
                  <a:cubicBezTo>
                    <a:pt x="292" y="583"/>
                    <a:pt x="289" y="578"/>
                    <a:pt x="292" y="573"/>
                  </a:cubicBezTo>
                  <a:cubicBezTo>
                    <a:pt x="286" y="568"/>
                    <a:pt x="296" y="565"/>
                    <a:pt x="293" y="560"/>
                  </a:cubicBezTo>
                  <a:cubicBezTo>
                    <a:pt x="296" y="555"/>
                    <a:pt x="294" y="550"/>
                    <a:pt x="297" y="546"/>
                  </a:cubicBezTo>
                  <a:cubicBezTo>
                    <a:pt x="297" y="542"/>
                    <a:pt x="297" y="537"/>
                    <a:pt x="301" y="533"/>
                  </a:cubicBezTo>
                  <a:cubicBezTo>
                    <a:pt x="299" y="530"/>
                    <a:pt x="299" y="528"/>
                    <a:pt x="299" y="526"/>
                  </a:cubicBezTo>
                  <a:cubicBezTo>
                    <a:pt x="302" y="524"/>
                    <a:pt x="300" y="521"/>
                    <a:pt x="301" y="519"/>
                  </a:cubicBezTo>
                  <a:cubicBezTo>
                    <a:pt x="300" y="514"/>
                    <a:pt x="305" y="510"/>
                    <a:pt x="302" y="505"/>
                  </a:cubicBezTo>
                  <a:cubicBezTo>
                    <a:pt x="307" y="496"/>
                    <a:pt x="302" y="486"/>
                    <a:pt x="307" y="477"/>
                  </a:cubicBezTo>
                  <a:cubicBezTo>
                    <a:pt x="305" y="475"/>
                    <a:pt x="304" y="473"/>
                    <a:pt x="308" y="471"/>
                  </a:cubicBezTo>
                  <a:cubicBezTo>
                    <a:pt x="305" y="468"/>
                    <a:pt x="308" y="466"/>
                    <a:pt x="308" y="464"/>
                  </a:cubicBezTo>
                  <a:cubicBezTo>
                    <a:pt x="308" y="459"/>
                    <a:pt x="309" y="454"/>
                    <a:pt x="308" y="450"/>
                  </a:cubicBezTo>
                  <a:cubicBezTo>
                    <a:pt x="306" y="439"/>
                    <a:pt x="313" y="430"/>
                    <a:pt x="309" y="420"/>
                  </a:cubicBezTo>
                  <a:cubicBezTo>
                    <a:pt x="314" y="416"/>
                    <a:pt x="306" y="410"/>
                    <a:pt x="312" y="406"/>
                  </a:cubicBezTo>
                  <a:cubicBezTo>
                    <a:pt x="307" y="401"/>
                    <a:pt x="316" y="398"/>
                    <a:pt x="310" y="392"/>
                  </a:cubicBezTo>
                  <a:cubicBezTo>
                    <a:pt x="312" y="383"/>
                    <a:pt x="309" y="373"/>
                    <a:pt x="312" y="364"/>
                  </a:cubicBezTo>
                  <a:cubicBezTo>
                    <a:pt x="308" y="359"/>
                    <a:pt x="312" y="355"/>
                    <a:pt x="309" y="350"/>
                  </a:cubicBezTo>
                  <a:cubicBezTo>
                    <a:pt x="310" y="345"/>
                    <a:pt x="307" y="340"/>
                    <a:pt x="310" y="336"/>
                  </a:cubicBezTo>
                  <a:cubicBezTo>
                    <a:pt x="304" y="330"/>
                    <a:pt x="309" y="326"/>
                    <a:pt x="305" y="321"/>
                  </a:cubicBezTo>
                  <a:cubicBezTo>
                    <a:pt x="310" y="316"/>
                    <a:pt x="301" y="310"/>
                    <a:pt x="304" y="305"/>
                  </a:cubicBezTo>
                  <a:cubicBezTo>
                    <a:pt x="299" y="295"/>
                    <a:pt x="301" y="286"/>
                    <a:pt x="297" y="276"/>
                  </a:cubicBezTo>
                  <a:cubicBezTo>
                    <a:pt x="294" y="266"/>
                    <a:pt x="291" y="256"/>
                    <a:pt x="286" y="246"/>
                  </a:cubicBezTo>
                  <a:cubicBezTo>
                    <a:pt x="287" y="241"/>
                    <a:pt x="284" y="236"/>
                    <a:pt x="281" y="231"/>
                  </a:cubicBezTo>
                  <a:cubicBezTo>
                    <a:pt x="284" y="226"/>
                    <a:pt x="273" y="226"/>
                    <a:pt x="278" y="219"/>
                  </a:cubicBezTo>
                  <a:cubicBezTo>
                    <a:pt x="272" y="214"/>
                    <a:pt x="274" y="209"/>
                    <a:pt x="270" y="204"/>
                  </a:cubicBezTo>
                  <a:cubicBezTo>
                    <a:pt x="272" y="202"/>
                    <a:pt x="268" y="198"/>
                    <a:pt x="266" y="196"/>
                  </a:cubicBezTo>
                  <a:cubicBezTo>
                    <a:pt x="264" y="193"/>
                    <a:pt x="262" y="189"/>
                    <a:pt x="260" y="190"/>
                  </a:cubicBezTo>
                  <a:cubicBezTo>
                    <a:pt x="263" y="201"/>
                    <a:pt x="269" y="213"/>
                    <a:pt x="274" y="225"/>
                  </a:cubicBezTo>
                  <a:cubicBezTo>
                    <a:pt x="277" y="231"/>
                    <a:pt x="278" y="237"/>
                    <a:pt x="282" y="243"/>
                  </a:cubicBezTo>
                  <a:cubicBezTo>
                    <a:pt x="281" y="249"/>
                    <a:pt x="284" y="255"/>
                    <a:pt x="287" y="261"/>
                  </a:cubicBezTo>
                  <a:cubicBezTo>
                    <a:pt x="284" y="267"/>
                    <a:pt x="290" y="274"/>
                    <a:pt x="291" y="279"/>
                  </a:cubicBezTo>
                  <a:cubicBezTo>
                    <a:pt x="289" y="282"/>
                    <a:pt x="294" y="285"/>
                    <a:pt x="292" y="287"/>
                  </a:cubicBezTo>
                  <a:cubicBezTo>
                    <a:pt x="296" y="291"/>
                    <a:pt x="291" y="293"/>
                    <a:pt x="293" y="297"/>
                  </a:cubicBezTo>
                  <a:cubicBezTo>
                    <a:pt x="298" y="309"/>
                    <a:pt x="296" y="320"/>
                    <a:pt x="303" y="333"/>
                  </a:cubicBezTo>
                  <a:cubicBezTo>
                    <a:pt x="300" y="339"/>
                    <a:pt x="302" y="345"/>
                    <a:pt x="303" y="352"/>
                  </a:cubicBezTo>
                  <a:cubicBezTo>
                    <a:pt x="302" y="358"/>
                    <a:pt x="300" y="364"/>
                    <a:pt x="303" y="370"/>
                  </a:cubicBezTo>
                  <a:cubicBezTo>
                    <a:pt x="301" y="383"/>
                    <a:pt x="302" y="396"/>
                    <a:pt x="301" y="409"/>
                  </a:cubicBezTo>
                  <a:cubicBezTo>
                    <a:pt x="301" y="416"/>
                    <a:pt x="300" y="422"/>
                    <a:pt x="301" y="428"/>
                  </a:cubicBezTo>
                  <a:cubicBezTo>
                    <a:pt x="302" y="431"/>
                    <a:pt x="301" y="434"/>
                    <a:pt x="299" y="437"/>
                  </a:cubicBezTo>
                  <a:cubicBezTo>
                    <a:pt x="298" y="441"/>
                    <a:pt x="299" y="444"/>
                    <a:pt x="299" y="448"/>
                  </a:cubicBezTo>
                  <a:cubicBezTo>
                    <a:pt x="294" y="450"/>
                    <a:pt x="306" y="455"/>
                    <a:pt x="298" y="457"/>
                  </a:cubicBezTo>
                  <a:cubicBezTo>
                    <a:pt x="300" y="461"/>
                    <a:pt x="294" y="463"/>
                    <a:pt x="299" y="467"/>
                  </a:cubicBezTo>
                  <a:cubicBezTo>
                    <a:pt x="292" y="469"/>
                    <a:pt x="302" y="474"/>
                    <a:pt x="295" y="475"/>
                  </a:cubicBezTo>
                  <a:cubicBezTo>
                    <a:pt x="298" y="480"/>
                    <a:pt x="296" y="483"/>
                    <a:pt x="294" y="486"/>
                  </a:cubicBezTo>
                  <a:cubicBezTo>
                    <a:pt x="295" y="512"/>
                    <a:pt x="288" y="537"/>
                    <a:pt x="282" y="562"/>
                  </a:cubicBezTo>
                  <a:cubicBezTo>
                    <a:pt x="282" y="575"/>
                    <a:pt x="277" y="588"/>
                    <a:pt x="277" y="601"/>
                  </a:cubicBezTo>
                  <a:cubicBezTo>
                    <a:pt x="279" y="604"/>
                    <a:pt x="272" y="606"/>
                    <a:pt x="275" y="610"/>
                  </a:cubicBezTo>
                  <a:cubicBezTo>
                    <a:pt x="272" y="612"/>
                    <a:pt x="278" y="616"/>
                    <a:pt x="274" y="619"/>
                  </a:cubicBezTo>
                  <a:cubicBezTo>
                    <a:pt x="270" y="621"/>
                    <a:pt x="277" y="626"/>
                    <a:pt x="272" y="628"/>
                  </a:cubicBezTo>
                  <a:cubicBezTo>
                    <a:pt x="273" y="630"/>
                    <a:pt x="272" y="631"/>
                    <a:pt x="273" y="633"/>
                  </a:cubicBezTo>
                  <a:cubicBezTo>
                    <a:pt x="271" y="634"/>
                    <a:pt x="272" y="637"/>
                    <a:pt x="269" y="635"/>
                  </a:cubicBezTo>
                  <a:cubicBezTo>
                    <a:pt x="265" y="615"/>
                    <a:pt x="270" y="596"/>
                    <a:pt x="270" y="576"/>
                  </a:cubicBezTo>
                  <a:cubicBezTo>
                    <a:pt x="269" y="556"/>
                    <a:pt x="273" y="537"/>
                    <a:pt x="274" y="517"/>
                  </a:cubicBezTo>
                  <a:cubicBezTo>
                    <a:pt x="280" y="514"/>
                    <a:pt x="272" y="508"/>
                    <a:pt x="277" y="504"/>
                  </a:cubicBezTo>
                  <a:cubicBezTo>
                    <a:pt x="279" y="502"/>
                    <a:pt x="277" y="498"/>
                    <a:pt x="277" y="496"/>
                  </a:cubicBezTo>
                  <a:cubicBezTo>
                    <a:pt x="279" y="494"/>
                    <a:pt x="279" y="491"/>
                    <a:pt x="277" y="488"/>
                  </a:cubicBezTo>
                  <a:cubicBezTo>
                    <a:pt x="278" y="484"/>
                    <a:pt x="281" y="479"/>
                    <a:pt x="278" y="474"/>
                  </a:cubicBezTo>
                  <a:cubicBezTo>
                    <a:pt x="279" y="469"/>
                    <a:pt x="282" y="464"/>
                    <a:pt x="280" y="459"/>
                  </a:cubicBezTo>
                  <a:cubicBezTo>
                    <a:pt x="285" y="455"/>
                    <a:pt x="276" y="449"/>
                    <a:pt x="284" y="445"/>
                  </a:cubicBezTo>
                  <a:cubicBezTo>
                    <a:pt x="279" y="439"/>
                    <a:pt x="285" y="435"/>
                    <a:pt x="280" y="429"/>
                  </a:cubicBezTo>
                  <a:cubicBezTo>
                    <a:pt x="285" y="425"/>
                    <a:pt x="282" y="419"/>
                    <a:pt x="283" y="414"/>
                  </a:cubicBezTo>
                  <a:cubicBezTo>
                    <a:pt x="286" y="412"/>
                    <a:pt x="280" y="408"/>
                    <a:pt x="283" y="406"/>
                  </a:cubicBezTo>
                  <a:cubicBezTo>
                    <a:pt x="281" y="403"/>
                    <a:pt x="284" y="401"/>
                    <a:pt x="283" y="398"/>
                  </a:cubicBezTo>
                  <a:cubicBezTo>
                    <a:pt x="284" y="394"/>
                    <a:pt x="281" y="389"/>
                    <a:pt x="283" y="384"/>
                  </a:cubicBezTo>
                  <a:cubicBezTo>
                    <a:pt x="280" y="379"/>
                    <a:pt x="286" y="374"/>
                    <a:pt x="280" y="368"/>
                  </a:cubicBezTo>
                  <a:cubicBezTo>
                    <a:pt x="281" y="359"/>
                    <a:pt x="279" y="348"/>
                    <a:pt x="277" y="338"/>
                  </a:cubicBezTo>
                  <a:cubicBezTo>
                    <a:pt x="276" y="328"/>
                    <a:pt x="271" y="317"/>
                    <a:pt x="271" y="307"/>
                  </a:cubicBezTo>
                  <a:cubicBezTo>
                    <a:pt x="266" y="297"/>
                    <a:pt x="270" y="287"/>
                    <a:pt x="262" y="276"/>
                  </a:cubicBezTo>
                  <a:cubicBezTo>
                    <a:pt x="265" y="272"/>
                    <a:pt x="257" y="266"/>
                    <a:pt x="260" y="262"/>
                  </a:cubicBezTo>
                  <a:cubicBezTo>
                    <a:pt x="257" y="256"/>
                    <a:pt x="255" y="250"/>
                    <a:pt x="254" y="245"/>
                  </a:cubicBezTo>
                  <a:cubicBezTo>
                    <a:pt x="248" y="234"/>
                    <a:pt x="242" y="223"/>
                    <a:pt x="239" y="213"/>
                  </a:cubicBezTo>
                  <a:cubicBezTo>
                    <a:pt x="229" y="201"/>
                    <a:pt x="228" y="191"/>
                    <a:pt x="218" y="180"/>
                  </a:cubicBezTo>
                  <a:cubicBezTo>
                    <a:pt x="220" y="175"/>
                    <a:pt x="210" y="168"/>
                    <a:pt x="208" y="162"/>
                  </a:cubicBezTo>
                  <a:cubicBezTo>
                    <a:pt x="209" y="159"/>
                    <a:pt x="203" y="147"/>
                    <a:pt x="198" y="148"/>
                  </a:cubicBezTo>
                  <a:cubicBezTo>
                    <a:pt x="207" y="172"/>
                    <a:pt x="222" y="196"/>
                    <a:pt x="236" y="220"/>
                  </a:cubicBezTo>
                  <a:cubicBezTo>
                    <a:pt x="233" y="223"/>
                    <a:pt x="239" y="222"/>
                    <a:pt x="237" y="225"/>
                  </a:cubicBezTo>
                  <a:cubicBezTo>
                    <a:pt x="239" y="228"/>
                    <a:pt x="240" y="231"/>
                    <a:pt x="240" y="233"/>
                  </a:cubicBezTo>
                  <a:cubicBezTo>
                    <a:pt x="240" y="239"/>
                    <a:pt x="247" y="246"/>
                    <a:pt x="248" y="252"/>
                  </a:cubicBezTo>
                  <a:cubicBezTo>
                    <a:pt x="254" y="264"/>
                    <a:pt x="253" y="276"/>
                    <a:pt x="260" y="288"/>
                  </a:cubicBezTo>
                  <a:cubicBezTo>
                    <a:pt x="258" y="295"/>
                    <a:pt x="261" y="303"/>
                    <a:pt x="263" y="311"/>
                  </a:cubicBezTo>
                  <a:cubicBezTo>
                    <a:pt x="261" y="314"/>
                    <a:pt x="264" y="318"/>
                    <a:pt x="266" y="322"/>
                  </a:cubicBezTo>
                  <a:cubicBezTo>
                    <a:pt x="264" y="326"/>
                    <a:pt x="267" y="331"/>
                    <a:pt x="267" y="335"/>
                  </a:cubicBezTo>
                  <a:cubicBezTo>
                    <a:pt x="269" y="350"/>
                    <a:pt x="272" y="366"/>
                    <a:pt x="273" y="381"/>
                  </a:cubicBezTo>
                  <a:cubicBezTo>
                    <a:pt x="272" y="388"/>
                    <a:pt x="273" y="396"/>
                    <a:pt x="272" y="403"/>
                  </a:cubicBezTo>
                  <a:cubicBezTo>
                    <a:pt x="272" y="407"/>
                    <a:pt x="275" y="411"/>
                    <a:pt x="272" y="414"/>
                  </a:cubicBezTo>
                  <a:cubicBezTo>
                    <a:pt x="271" y="418"/>
                    <a:pt x="274" y="422"/>
                    <a:pt x="273" y="426"/>
                  </a:cubicBezTo>
                  <a:cubicBezTo>
                    <a:pt x="269" y="434"/>
                    <a:pt x="275" y="442"/>
                    <a:pt x="271" y="450"/>
                  </a:cubicBezTo>
                  <a:cubicBezTo>
                    <a:pt x="276" y="454"/>
                    <a:pt x="267" y="456"/>
                    <a:pt x="271" y="460"/>
                  </a:cubicBezTo>
                  <a:cubicBezTo>
                    <a:pt x="273" y="465"/>
                    <a:pt x="267" y="468"/>
                    <a:pt x="272" y="473"/>
                  </a:cubicBezTo>
                  <a:cubicBezTo>
                    <a:pt x="267" y="480"/>
                    <a:pt x="273" y="488"/>
                    <a:pt x="268" y="494"/>
                  </a:cubicBezTo>
                  <a:cubicBezTo>
                    <a:pt x="270" y="503"/>
                    <a:pt x="264" y="509"/>
                    <a:pt x="266" y="517"/>
                  </a:cubicBezTo>
                  <a:cubicBezTo>
                    <a:pt x="262" y="521"/>
                    <a:pt x="266" y="525"/>
                    <a:pt x="262" y="528"/>
                  </a:cubicBezTo>
                  <a:cubicBezTo>
                    <a:pt x="266" y="533"/>
                    <a:pt x="260" y="536"/>
                    <a:pt x="263" y="541"/>
                  </a:cubicBezTo>
                  <a:cubicBezTo>
                    <a:pt x="257" y="543"/>
                    <a:pt x="265" y="548"/>
                    <a:pt x="260" y="551"/>
                  </a:cubicBezTo>
                  <a:cubicBezTo>
                    <a:pt x="262" y="555"/>
                    <a:pt x="260" y="559"/>
                    <a:pt x="261" y="564"/>
                  </a:cubicBezTo>
                  <a:cubicBezTo>
                    <a:pt x="260" y="571"/>
                    <a:pt x="261" y="578"/>
                    <a:pt x="260" y="585"/>
                  </a:cubicBezTo>
                  <a:cubicBezTo>
                    <a:pt x="259" y="593"/>
                    <a:pt x="259" y="601"/>
                    <a:pt x="258" y="608"/>
                  </a:cubicBezTo>
                  <a:cubicBezTo>
                    <a:pt x="258" y="612"/>
                    <a:pt x="259" y="616"/>
                    <a:pt x="258" y="619"/>
                  </a:cubicBezTo>
                  <a:cubicBezTo>
                    <a:pt x="257" y="623"/>
                    <a:pt x="260" y="628"/>
                    <a:pt x="259" y="632"/>
                  </a:cubicBezTo>
                  <a:cubicBezTo>
                    <a:pt x="259" y="636"/>
                    <a:pt x="262" y="640"/>
                    <a:pt x="259" y="643"/>
                  </a:cubicBezTo>
                  <a:cubicBezTo>
                    <a:pt x="260" y="645"/>
                    <a:pt x="258" y="647"/>
                    <a:pt x="261" y="649"/>
                  </a:cubicBezTo>
                  <a:cubicBezTo>
                    <a:pt x="259" y="651"/>
                    <a:pt x="260" y="654"/>
                    <a:pt x="257" y="652"/>
                  </a:cubicBezTo>
                  <a:cubicBezTo>
                    <a:pt x="249" y="634"/>
                    <a:pt x="251" y="618"/>
                    <a:pt x="247" y="600"/>
                  </a:cubicBezTo>
                  <a:cubicBezTo>
                    <a:pt x="245" y="592"/>
                    <a:pt x="245" y="583"/>
                    <a:pt x="242" y="574"/>
                  </a:cubicBezTo>
                  <a:cubicBezTo>
                    <a:pt x="242" y="566"/>
                    <a:pt x="239" y="557"/>
                    <a:pt x="240" y="549"/>
                  </a:cubicBezTo>
                  <a:cubicBezTo>
                    <a:pt x="240" y="541"/>
                    <a:pt x="241" y="533"/>
                    <a:pt x="241" y="524"/>
                  </a:cubicBezTo>
                  <a:cubicBezTo>
                    <a:pt x="245" y="521"/>
                    <a:pt x="241" y="516"/>
                    <a:pt x="243" y="512"/>
                  </a:cubicBezTo>
                  <a:cubicBezTo>
                    <a:pt x="241" y="508"/>
                    <a:pt x="247" y="504"/>
                    <a:pt x="242" y="499"/>
                  </a:cubicBezTo>
                  <a:cubicBezTo>
                    <a:pt x="248" y="492"/>
                    <a:pt x="240" y="482"/>
                    <a:pt x="246" y="475"/>
                  </a:cubicBezTo>
                  <a:cubicBezTo>
                    <a:pt x="245" y="471"/>
                    <a:pt x="246" y="467"/>
                    <a:pt x="245" y="462"/>
                  </a:cubicBezTo>
                  <a:cubicBezTo>
                    <a:pt x="247" y="461"/>
                    <a:pt x="247" y="458"/>
                    <a:pt x="246" y="456"/>
                  </a:cubicBezTo>
                  <a:cubicBezTo>
                    <a:pt x="244" y="453"/>
                    <a:pt x="250" y="452"/>
                    <a:pt x="246" y="448"/>
                  </a:cubicBezTo>
                  <a:cubicBezTo>
                    <a:pt x="251" y="441"/>
                    <a:pt x="247" y="432"/>
                    <a:pt x="250" y="424"/>
                  </a:cubicBezTo>
                  <a:cubicBezTo>
                    <a:pt x="247" y="419"/>
                    <a:pt x="248" y="415"/>
                    <a:pt x="252" y="412"/>
                  </a:cubicBezTo>
                  <a:cubicBezTo>
                    <a:pt x="247" y="407"/>
                    <a:pt x="254" y="404"/>
                    <a:pt x="251" y="399"/>
                  </a:cubicBezTo>
                  <a:cubicBezTo>
                    <a:pt x="249" y="397"/>
                    <a:pt x="253" y="395"/>
                    <a:pt x="252" y="393"/>
                  </a:cubicBezTo>
                  <a:cubicBezTo>
                    <a:pt x="250" y="391"/>
                    <a:pt x="250" y="389"/>
                    <a:pt x="250" y="387"/>
                  </a:cubicBezTo>
                  <a:cubicBezTo>
                    <a:pt x="254" y="383"/>
                    <a:pt x="250" y="378"/>
                    <a:pt x="252" y="374"/>
                  </a:cubicBezTo>
                  <a:cubicBezTo>
                    <a:pt x="252" y="366"/>
                    <a:pt x="251" y="357"/>
                    <a:pt x="252" y="348"/>
                  </a:cubicBezTo>
                  <a:cubicBezTo>
                    <a:pt x="254" y="340"/>
                    <a:pt x="251" y="331"/>
                    <a:pt x="253" y="323"/>
                  </a:cubicBezTo>
                  <a:cubicBezTo>
                    <a:pt x="251" y="314"/>
                    <a:pt x="248" y="306"/>
                    <a:pt x="251" y="298"/>
                  </a:cubicBezTo>
                  <a:cubicBezTo>
                    <a:pt x="245" y="279"/>
                    <a:pt x="243" y="262"/>
                    <a:pt x="237" y="244"/>
                  </a:cubicBezTo>
                  <a:cubicBezTo>
                    <a:pt x="232" y="246"/>
                    <a:pt x="232" y="249"/>
                    <a:pt x="235" y="253"/>
                  </a:cubicBezTo>
                  <a:cubicBezTo>
                    <a:pt x="240" y="257"/>
                    <a:pt x="233" y="260"/>
                    <a:pt x="238" y="264"/>
                  </a:cubicBezTo>
                  <a:cubicBezTo>
                    <a:pt x="240" y="271"/>
                    <a:pt x="239" y="278"/>
                    <a:pt x="242" y="285"/>
                  </a:cubicBezTo>
                  <a:cubicBezTo>
                    <a:pt x="243" y="292"/>
                    <a:pt x="245" y="299"/>
                    <a:pt x="243" y="306"/>
                  </a:cubicBezTo>
                  <a:cubicBezTo>
                    <a:pt x="247" y="313"/>
                    <a:pt x="244" y="319"/>
                    <a:pt x="248" y="327"/>
                  </a:cubicBezTo>
                  <a:cubicBezTo>
                    <a:pt x="241" y="330"/>
                    <a:pt x="246" y="335"/>
                    <a:pt x="246" y="339"/>
                  </a:cubicBezTo>
                  <a:cubicBezTo>
                    <a:pt x="244" y="343"/>
                    <a:pt x="243" y="347"/>
                    <a:pt x="244" y="351"/>
                  </a:cubicBezTo>
                  <a:cubicBezTo>
                    <a:pt x="248" y="356"/>
                    <a:pt x="242" y="359"/>
                    <a:pt x="245" y="364"/>
                  </a:cubicBezTo>
                  <a:cubicBezTo>
                    <a:pt x="241" y="367"/>
                    <a:pt x="244" y="372"/>
                    <a:pt x="242" y="376"/>
                  </a:cubicBezTo>
                  <a:cubicBezTo>
                    <a:pt x="242" y="384"/>
                    <a:pt x="241" y="392"/>
                    <a:pt x="241" y="401"/>
                  </a:cubicBezTo>
                  <a:cubicBezTo>
                    <a:pt x="241" y="405"/>
                    <a:pt x="239" y="409"/>
                    <a:pt x="242" y="414"/>
                  </a:cubicBezTo>
                  <a:cubicBezTo>
                    <a:pt x="235" y="417"/>
                    <a:pt x="243" y="423"/>
                    <a:pt x="239" y="427"/>
                  </a:cubicBezTo>
                  <a:cubicBezTo>
                    <a:pt x="240" y="429"/>
                    <a:pt x="237" y="431"/>
                    <a:pt x="238" y="433"/>
                  </a:cubicBezTo>
                  <a:cubicBezTo>
                    <a:pt x="239" y="435"/>
                    <a:pt x="240" y="438"/>
                    <a:pt x="240" y="440"/>
                  </a:cubicBezTo>
                  <a:cubicBezTo>
                    <a:pt x="236" y="443"/>
                    <a:pt x="240" y="448"/>
                    <a:pt x="238" y="452"/>
                  </a:cubicBezTo>
                  <a:cubicBezTo>
                    <a:pt x="235" y="460"/>
                    <a:pt x="235" y="469"/>
                    <a:pt x="235" y="478"/>
                  </a:cubicBezTo>
                  <a:cubicBezTo>
                    <a:pt x="236" y="486"/>
                    <a:pt x="234" y="494"/>
                    <a:pt x="234" y="503"/>
                  </a:cubicBezTo>
                  <a:cubicBezTo>
                    <a:pt x="229" y="506"/>
                    <a:pt x="236" y="511"/>
                    <a:pt x="232" y="515"/>
                  </a:cubicBezTo>
                  <a:cubicBezTo>
                    <a:pt x="233" y="517"/>
                    <a:pt x="234" y="519"/>
                    <a:pt x="231" y="521"/>
                  </a:cubicBezTo>
                  <a:cubicBezTo>
                    <a:pt x="231" y="524"/>
                    <a:pt x="232" y="526"/>
                    <a:pt x="231" y="529"/>
                  </a:cubicBezTo>
                  <a:cubicBezTo>
                    <a:pt x="226" y="517"/>
                    <a:pt x="229" y="506"/>
                    <a:pt x="227" y="494"/>
                  </a:cubicBezTo>
                  <a:cubicBezTo>
                    <a:pt x="226" y="488"/>
                    <a:pt x="229" y="483"/>
                    <a:pt x="226" y="476"/>
                  </a:cubicBezTo>
                  <a:cubicBezTo>
                    <a:pt x="230" y="471"/>
                    <a:pt x="222" y="464"/>
                    <a:pt x="227" y="459"/>
                  </a:cubicBezTo>
                  <a:cubicBezTo>
                    <a:pt x="223" y="453"/>
                    <a:pt x="227" y="448"/>
                    <a:pt x="225" y="442"/>
                  </a:cubicBezTo>
                  <a:cubicBezTo>
                    <a:pt x="225" y="439"/>
                    <a:pt x="224" y="437"/>
                    <a:pt x="225" y="434"/>
                  </a:cubicBezTo>
                  <a:cubicBezTo>
                    <a:pt x="228" y="431"/>
                    <a:pt x="222" y="427"/>
                    <a:pt x="226" y="425"/>
                  </a:cubicBezTo>
                  <a:cubicBezTo>
                    <a:pt x="224" y="413"/>
                    <a:pt x="227" y="402"/>
                    <a:pt x="223" y="390"/>
                  </a:cubicBezTo>
                  <a:cubicBezTo>
                    <a:pt x="224" y="385"/>
                    <a:pt x="227" y="381"/>
                    <a:pt x="224" y="376"/>
                  </a:cubicBezTo>
                  <a:cubicBezTo>
                    <a:pt x="227" y="372"/>
                    <a:pt x="228" y="367"/>
                    <a:pt x="225" y="362"/>
                  </a:cubicBezTo>
                  <a:cubicBezTo>
                    <a:pt x="229" y="353"/>
                    <a:pt x="223" y="342"/>
                    <a:pt x="228" y="333"/>
                  </a:cubicBezTo>
                  <a:cubicBezTo>
                    <a:pt x="224" y="328"/>
                    <a:pt x="228" y="324"/>
                    <a:pt x="226" y="318"/>
                  </a:cubicBezTo>
                  <a:cubicBezTo>
                    <a:pt x="226" y="313"/>
                    <a:pt x="223" y="308"/>
                    <a:pt x="225" y="303"/>
                  </a:cubicBezTo>
                  <a:cubicBezTo>
                    <a:pt x="222" y="292"/>
                    <a:pt x="222" y="282"/>
                    <a:pt x="222" y="273"/>
                  </a:cubicBezTo>
                  <a:cubicBezTo>
                    <a:pt x="215" y="257"/>
                    <a:pt x="218" y="244"/>
                    <a:pt x="209" y="228"/>
                  </a:cubicBezTo>
                  <a:cubicBezTo>
                    <a:pt x="215" y="226"/>
                    <a:pt x="202" y="221"/>
                    <a:pt x="208" y="219"/>
                  </a:cubicBezTo>
                  <a:cubicBezTo>
                    <a:pt x="207" y="215"/>
                    <a:pt x="204" y="211"/>
                    <a:pt x="205" y="207"/>
                  </a:cubicBezTo>
                  <a:cubicBezTo>
                    <a:pt x="200" y="203"/>
                    <a:pt x="204" y="200"/>
                    <a:pt x="199" y="195"/>
                  </a:cubicBezTo>
                  <a:cubicBezTo>
                    <a:pt x="202" y="192"/>
                    <a:pt x="193" y="187"/>
                    <a:pt x="197" y="184"/>
                  </a:cubicBezTo>
                  <a:cubicBezTo>
                    <a:pt x="190" y="169"/>
                    <a:pt x="182" y="153"/>
                    <a:pt x="175" y="138"/>
                  </a:cubicBezTo>
                  <a:cubicBezTo>
                    <a:pt x="168" y="130"/>
                    <a:pt x="170" y="124"/>
                    <a:pt x="164" y="116"/>
                  </a:cubicBezTo>
                  <a:cubicBezTo>
                    <a:pt x="159" y="111"/>
                    <a:pt x="161" y="108"/>
                    <a:pt x="158" y="104"/>
                  </a:cubicBezTo>
                  <a:cubicBezTo>
                    <a:pt x="155" y="99"/>
                    <a:pt x="158" y="96"/>
                    <a:pt x="152" y="98"/>
                  </a:cubicBezTo>
                  <a:cubicBezTo>
                    <a:pt x="157" y="104"/>
                    <a:pt x="153" y="112"/>
                    <a:pt x="160" y="114"/>
                  </a:cubicBezTo>
                  <a:cubicBezTo>
                    <a:pt x="162" y="120"/>
                    <a:pt x="165" y="126"/>
                    <a:pt x="165" y="132"/>
                  </a:cubicBezTo>
                  <a:cubicBezTo>
                    <a:pt x="173" y="138"/>
                    <a:pt x="175" y="152"/>
                    <a:pt x="181" y="163"/>
                  </a:cubicBezTo>
                  <a:cubicBezTo>
                    <a:pt x="187" y="174"/>
                    <a:pt x="189" y="186"/>
                    <a:pt x="196" y="198"/>
                  </a:cubicBezTo>
                  <a:cubicBezTo>
                    <a:pt x="195" y="203"/>
                    <a:pt x="200" y="209"/>
                    <a:pt x="199" y="214"/>
                  </a:cubicBezTo>
                  <a:cubicBezTo>
                    <a:pt x="201" y="219"/>
                    <a:pt x="202" y="225"/>
                    <a:pt x="206" y="231"/>
                  </a:cubicBezTo>
                  <a:cubicBezTo>
                    <a:pt x="204" y="241"/>
                    <a:pt x="213" y="254"/>
                    <a:pt x="211" y="264"/>
                  </a:cubicBezTo>
                  <a:cubicBezTo>
                    <a:pt x="212" y="270"/>
                    <a:pt x="215" y="275"/>
                    <a:pt x="215" y="281"/>
                  </a:cubicBezTo>
                  <a:cubicBezTo>
                    <a:pt x="212" y="285"/>
                    <a:pt x="218" y="292"/>
                    <a:pt x="215" y="296"/>
                  </a:cubicBezTo>
                  <a:cubicBezTo>
                    <a:pt x="216" y="302"/>
                    <a:pt x="213" y="306"/>
                    <a:pt x="219" y="313"/>
                  </a:cubicBezTo>
                  <a:cubicBezTo>
                    <a:pt x="212" y="317"/>
                    <a:pt x="220" y="324"/>
                    <a:pt x="217" y="330"/>
                  </a:cubicBezTo>
                  <a:cubicBezTo>
                    <a:pt x="220" y="335"/>
                    <a:pt x="215" y="340"/>
                    <a:pt x="218" y="345"/>
                  </a:cubicBezTo>
                  <a:cubicBezTo>
                    <a:pt x="213" y="350"/>
                    <a:pt x="219" y="356"/>
                    <a:pt x="215" y="360"/>
                  </a:cubicBezTo>
                  <a:cubicBezTo>
                    <a:pt x="219" y="372"/>
                    <a:pt x="217" y="383"/>
                    <a:pt x="215" y="393"/>
                  </a:cubicBezTo>
                  <a:cubicBezTo>
                    <a:pt x="214" y="397"/>
                    <a:pt x="218" y="401"/>
                    <a:pt x="214" y="404"/>
                  </a:cubicBezTo>
                  <a:cubicBezTo>
                    <a:pt x="222" y="409"/>
                    <a:pt x="212" y="412"/>
                    <a:pt x="215" y="417"/>
                  </a:cubicBezTo>
                  <a:cubicBezTo>
                    <a:pt x="221" y="422"/>
                    <a:pt x="210" y="424"/>
                    <a:pt x="216" y="429"/>
                  </a:cubicBezTo>
                  <a:cubicBezTo>
                    <a:pt x="212" y="433"/>
                    <a:pt x="219" y="438"/>
                    <a:pt x="214" y="442"/>
                  </a:cubicBezTo>
                  <a:cubicBezTo>
                    <a:pt x="218" y="450"/>
                    <a:pt x="215" y="457"/>
                    <a:pt x="218" y="466"/>
                  </a:cubicBezTo>
                  <a:cubicBezTo>
                    <a:pt x="216" y="474"/>
                    <a:pt x="220" y="483"/>
                    <a:pt x="217" y="491"/>
                  </a:cubicBezTo>
                  <a:cubicBezTo>
                    <a:pt x="219" y="499"/>
                    <a:pt x="218" y="506"/>
                    <a:pt x="218" y="514"/>
                  </a:cubicBezTo>
                  <a:cubicBezTo>
                    <a:pt x="217" y="522"/>
                    <a:pt x="223" y="532"/>
                    <a:pt x="220" y="539"/>
                  </a:cubicBezTo>
                  <a:cubicBezTo>
                    <a:pt x="226" y="548"/>
                    <a:pt x="218" y="555"/>
                    <a:pt x="224" y="564"/>
                  </a:cubicBezTo>
                  <a:cubicBezTo>
                    <a:pt x="222" y="572"/>
                    <a:pt x="227" y="581"/>
                    <a:pt x="226" y="589"/>
                  </a:cubicBezTo>
                  <a:cubicBezTo>
                    <a:pt x="217" y="579"/>
                    <a:pt x="222" y="571"/>
                    <a:pt x="219" y="561"/>
                  </a:cubicBezTo>
                  <a:cubicBezTo>
                    <a:pt x="214" y="556"/>
                    <a:pt x="221" y="553"/>
                    <a:pt x="218" y="549"/>
                  </a:cubicBezTo>
                  <a:cubicBezTo>
                    <a:pt x="213" y="543"/>
                    <a:pt x="216" y="539"/>
                    <a:pt x="216" y="534"/>
                  </a:cubicBezTo>
                  <a:cubicBezTo>
                    <a:pt x="210" y="524"/>
                    <a:pt x="217" y="517"/>
                    <a:pt x="210" y="506"/>
                  </a:cubicBezTo>
                  <a:cubicBezTo>
                    <a:pt x="213" y="498"/>
                    <a:pt x="206" y="488"/>
                    <a:pt x="209" y="480"/>
                  </a:cubicBezTo>
                  <a:cubicBezTo>
                    <a:pt x="209" y="471"/>
                    <a:pt x="204" y="461"/>
                    <a:pt x="206" y="453"/>
                  </a:cubicBezTo>
                  <a:cubicBezTo>
                    <a:pt x="204" y="443"/>
                    <a:pt x="201" y="434"/>
                    <a:pt x="203" y="426"/>
                  </a:cubicBezTo>
                  <a:cubicBezTo>
                    <a:pt x="200" y="416"/>
                    <a:pt x="200" y="407"/>
                    <a:pt x="200" y="399"/>
                  </a:cubicBezTo>
                  <a:cubicBezTo>
                    <a:pt x="198" y="389"/>
                    <a:pt x="203" y="381"/>
                    <a:pt x="199" y="372"/>
                  </a:cubicBezTo>
                  <a:cubicBezTo>
                    <a:pt x="202" y="364"/>
                    <a:pt x="198" y="354"/>
                    <a:pt x="199" y="345"/>
                  </a:cubicBezTo>
                  <a:cubicBezTo>
                    <a:pt x="200" y="341"/>
                    <a:pt x="197" y="337"/>
                    <a:pt x="198" y="333"/>
                  </a:cubicBezTo>
                  <a:cubicBezTo>
                    <a:pt x="201" y="328"/>
                    <a:pt x="198" y="323"/>
                    <a:pt x="199" y="319"/>
                  </a:cubicBezTo>
                  <a:cubicBezTo>
                    <a:pt x="201" y="318"/>
                    <a:pt x="200" y="317"/>
                    <a:pt x="199" y="316"/>
                  </a:cubicBezTo>
                  <a:cubicBezTo>
                    <a:pt x="199" y="312"/>
                    <a:pt x="203" y="310"/>
                    <a:pt x="198" y="306"/>
                  </a:cubicBezTo>
                  <a:cubicBezTo>
                    <a:pt x="201" y="302"/>
                    <a:pt x="199" y="297"/>
                    <a:pt x="199" y="292"/>
                  </a:cubicBezTo>
                  <a:cubicBezTo>
                    <a:pt x="197" y="288"/>
                    <a:pt x="198" y="284"/>
                    <a:pt x="198" y="279"/>
                  </a:cubicBezTo>
                  <a:cubicBezTo>
                    <a:pt x="198" y="275"/>
                    <a:pt x="194" y="269"/>
                    <a:pt x="195" y="265"/>
                  </a:cubicBezTo>
                  <a:cubicBezTo>
                    <a:pt x="190" y="246"/>
                    <a:pt x="189" y="228"/>
                    <a:pt x="180" y="209"/>
                  </a:cubicBezTo>
                  <a:cubicBezTo>
                    <a:pt x="181" y="205"/>
                    <a:pt x="179" y="201"/>
                    <a:pt x="176" y="196"/>
                  </a:cubicBezTo>
                  <a:cubicBezTo>
                    <a:pt x="175" y="191"/>
                    <a:pt x="172" y="186"/>
                    <a:pt x="170" y="181"/>
                  </a:cubicBezTo>
                  <a:cubicBezTo>
                    <a:pt x="166" y="171"/>
                    <a:pt x="163" y="162"/>
                    <a:pt x="158" y="152"/>
                  </a:cubicBezTo>
                  <a:cubicBezTo>
                    <a:pt x="145" y="137"/>
                    <a:pt x="141" y="123"/>
                    <a:pt x="129" y="108"/>
                  </a:cubicBezTo>
                  <a:cubicBezTo>
                    <a:pt x="122" y="111"/>
                    <a:pt x="132" y="117"/>
                    <a:pt x="134" y="122"/>
                  </a:cubicBezTo>
                  <a:cubicBezTo>
                    <a:pt x="135" y="126"/>
                    <a:pt x="144" y="132"/>
                    <a:pt x="141" y="135"/>
                  </a:cubicBezTo>
                  <a:cubicBezTo>
                    <a:pt x="146" y="136"/>
                    <a:pt x="142" y="141"/>
                    <a:pt x="148" y="146"/>
                  </a:cubicBezTo>
                  <a:cubicBezTo>
                    <a:pt x="153" y="151"/>
                    <a:pt x="153" y="155"/>
                    <a:pt x="155" y="160"/>
                  </a:cubicBezTo>
                  <a:cubicBezTo>
                    <a:pt x="165" y="178"/>
                    <a:pt x="168" y="195"/>
                    <a:pt x="178" y="213"/>
                  </a:cubicBezTo>
                  <a:cubicBezTo>
                    <a:pt x="176" y="222"/>
                    <a:pt x="182" y="231"/>
                    <a:pt x="183" y="239"/>
                  </a:cubicBezTo>
                  <a:cubicBezTo>
                    <a:pt x="182" y="243"/>
                    <a:pt x="187" y="248"/>
                    <a:pt x="187" y="252"/>
                  </a:cubicBezTo>
                  <a:cubicBezTo>
                    <a:pt x="183" y="256"/>
                    <a:pt x="190" y="261"/>
                    <a:pt x="188" y="265"/>
                  </a:cubicBezTo>
                  <a:cubicBezTo>
                    <a:pt x="192" y="270"/>
                    <a:pt x="185" y="273"/>
                    <a:pt x="192" y="278"/>
                  </a:cubicBezTo>
                  <a:cubicBezTo>
                    <a:pt x="190" y="282"/>
                    <a:pt x="193" y="287"/>
                    <a:pt x="190" y="291"/>
                  </a:cubicBezTo>
                  <a:cubicBezTo>
                    <a:pt x="195" y="300"/>
                    <a:pt x="189" y="308"/>
                    <a:pt x="193" y="318"/>
                  </a:cubicBezTo>
                  <a:cubicBezTo>
                    <a:pt x="188" y="325"/>
                    <a:pt x="193" y="334"/>
                    <a:pt x="189" y="342"/>
                  </a:cubicBezTo>
                  <a:cubicBezTo>
                    <a:pt x="194" y="347"/>
                    <a:pt x="192" y="351"/>
                    <a:pt x="190" y="355"/>
                  </a:cubicBezTo>
                  <a:cubicBezTo>
                    <a:pt x="193" y="359"/>
                    <a:pt x="191" y="363"/>
                    <a:pt x="191" y="367"/>
                  </a:cubicBezTo>
                  <a:cubicBezTo>
                    <a:pt x="192" y="376"/>
                    <a:pt x="193" y="384"/>
                    <a:pt x="190" y="392"/>
                  </a:cubicBezTo>
                  <a:cubicBezTo>
                    <a:pt x="191" y="394"/>
                    <a:pt x="194" y="397"/>
                    <a:pt x="192" y="399"/>
                  </a:cubicBezTo>
                  <a:cubicBezTo>
                    <a:pt x="189" y="400"/>
                    <a:pt x="192" y="403"/>
                    <a:pt x="191" y="405"/>
                  </a:cubicBezTo>
                  <a:cubicBezTo>
                    <a:pt x="193" y="410"/>
                    <a:pt x="189" y="414"/>
                    <a:pt x="193" y="419"/>
                  </a:cubicBezTo>
                  <a:cubicBezTo>
                    <a:pt x="193" y="428"/>
                    <a:pt x="194" y="436"/>
                    <a:pt x="195" y="445"/>
                  </a:cubicBezTo>
                  <a:cubicBezTo>
                    <a:pt x="195" y="453"/>
                    <a:pt x="200" y="462"/>
                    <a:pt x="197" y="470"/>
                  </a:cubicBezTo>
                  <a:cubicBezTo>
                    <a:pt x="202" y="479"/>
                    <a:pt x="197" y="487"/>
                    <a:pt x="202" y="496"/>
                  </a:cubicBezTo>
                  <a:cubicBezTo>
                    <a:pt x="197" y="504"/>
                    <a:pt x="204" y="514"/>
                    <a:pt x="202" y="522"/>
                  </a:cubicBezTo>
                  <a:cubicBezTo>
                    <a:pt x="200" y="518"/>
                    <a:pt x="199" y="514"/>
                    <a:pt x="198" y="509"/>
                  </a:cubicBezTo>
                  <a:cubicBezTo>
                    <a:pt x="192" y="505"/>
                    <a:pt x="197" y="501"/>
                    <a:pt x="197" y="500"/>
                  </a:cubicBezTo>
                  <a:cubicBezTo>
                    <a:pt x="195" y="496"/>
                    <a:pt x="192" y="492"/>
                    <a:pt x="191" y="488"/>
                  </a:cubicBezTo>
                  <a:cubicBezTo>
                    <a:pt x="189" y="481"/>
                    <a:pt x="188" y="473"/>
                    <a:pt x="184" y="466"/>
                  </a:cubicBezTo>
                  <a:cubicBezTo>
                    <a:pt x="191" y="462"/>
                    <a:pt x="184" y="455"/>
                    <a:pt x="185" y="449"/>
                  </a:cubicBezTo>
                  <a:cubicBezTo>
                    <a:pt x="182" y="442"/>
                    <a:pt x="186" y="437"/>
                    <a:pt x="185" y="430"/>
                  </a:cubicBezTo>
                  <a:cubicBezTo>
                    <a:pt x="185" y="418"/>
                    <a:pt x="182" y="405"/>
                    <a:pt x="185" y="393"/>
                  </a:cubicBezTo>
                  <a:cubicBezTo>
                    <a:pt x="180" y="386"/>
                    <a:pt x="184" y="381"/>
                    <a:pt x="183" y="375"/>
                  </a:cubicBezTo>
                  <a:cubicBezTo>
                    <a:pt x="186" y="370"/>
                    <a:pt x="181" y="363"/>
                    <a:pt x="183" y="357"/>
                  </a:cubicBezTo>
                  <a:cubicBezTo>
                    <a:pt x="180" y="350"/>
                    <a:pt x="183" y="344"/>
                    <a:pt x="180" y="337"/>
                  </a:cubicBezTo>
                  <a:cubicBezTo>
                    <a:pt x="174" y="333"/>
                    <a:pt x="185" y="332"/>
                    <a:pt x="179" y="328"/>
                  </a:cubicBezTo>
                  <a:cubicBezTo>
                    <a:pt x="182" y="325"/>
                    <a:pt x="175" y="321"/>
                    <a:pt x="177" y="318"/>
                  </a:cubicBezTo>
                  <a:cubicBezTo>
                    <a:pt x="180" y="316"/>
                    <a:pt x="175" y="313"/>
                    <a:pt x="177" y="310"/>
                  </a:cubicBezTo>
                  <a:cubicBezTo>
                    <a:pt x="176" y="307"/>
                    <a:pt x="176" y="304"/>
                    <a:pt x="175" y="301"/>
                  </a:cubicBezTo>
                  <a:cubicBezTo>
                    <a:pt x="173" y="294"/>
                    <a:pt x="175" y="288"/>
                    <a:pt x="172" y="281"/>
                  </a:cubicBezTo>
                  <a:cubicBezTo>
                    <a:pt x="173" y="275"/>
                    <a:pt x="171" y="269"/>
                    <a:pt x="169" y="262"/>
                  </a:cubicBezTo>
                  <a:cubicBezTo>
                    <a:pt x="168" y="259"/>
                    <a:pt x="169" y="256"/>
                    <a:pt x="168" y="252"/>
                  </a:cubicBezTo>
                  <a:cubicBezTo>
                    <a:pt x="170" y="250"/>
                    <a:pt x="163" y="245"/>
                    <a:pt x="166" y="243"/>
                  </a:cubicBezTo>
                  <a:cubicBezTo>
                    <a:pt x="158" y="217"/>
                    <a:pt x="147" y="191"/>
                    <a:pt x="131" y="163"/>
                  </a:cubicBezTo>
                  <a:cubicBezTo>
                    <a:pt x="128" y="159"/>
                    <a:pt x="124" y="154"/>
                    <a:pt x="121" y="149"/>
                  </a:cubicBezTo>
                  <a:cubicBezTo>
                    <a:pt x="117" y="146"/>
                    <a:pt x="115" y="136"/>
                    <a:pt x="110" y="138"/>
                  </a:cubicBezTo>
                  <a:cubicBezTo>
                    <a:pt x="118" y="157"/>
                    <a:pt x="130" y="167"/>
                    <a:pt x="135" y="185"/>
                  </a:cubicBezTo>
                  <a:cubicBezTo>
                    <a:pt x="145" y="202"/>
                    <a:pt x="151" y="218"/>
                    <a:pt x="155" y="235"/>
                  </a:cubicBezTo>
                  <a:cubicBezTo>
                    <a:pt x="158" y="251"/>
                    <a:pt x="166" y="268"/>
                    <a:pt x="163" y="283"/>
                  </a:cubicBezTo>
                  <a:cubicBezTo>
                    <a:pt x="168" y="287"/>
                    <a:pt x="164" y="290"/>
                    <a:pt x="166" y="294"/>
                  </a:cubicBezTo>
                  <a:cubicBezTo>
                    <a:pt x="165" y="298"/>
                    <a:pt x="168" y="303"/>
                    <a:pt x="167" y="307"/>
                  </a:cubicBezTo>
                  <a:cubicBezTo>
                    <a:pt x="170" y="315"/>
                    <a:pt x="167" y="323"/>
                    <a:pt x="173" y="332"/>
                  </a:cubicBezTo>
                  <a:cubicBezTo>
                    <a:pt x="167" y="335"/>
                    <a:pt x="174" y="341"/>
                    <a:pt x="170" y="345"/>
                  </a:cubicBezTo>
                  <a:cubicBezTo>
                    <a:pt x="175" y="359"/>
                    <a:pt x="174" y="372"/>
                    <a:pt x="174" y="385"/>
                  </a:cubicBezTo>
                  <a:cubicBezTo>
                    <a:pt x="172" y="391"/>
                    <a:pt x="174" y="397"/>
                    <a:pt x="174" y="404"/>
                  </a:cubicBezTo>
                  <a:cubicBezTo>
                    <a:pt x="175" y="407"/>
                    <a:pt x="174" y="410"/>
                    <a:pt x="175" y="413"/>
                  </a:cubicBezTo>
                  <a:cubicBezTo>
                    <a:pt x="174" y="415"/>
                    <a:pt x="174" y="416"/>
                    <a:pt x="176" y="418"/>
                  </a:cubicBezTo>
                  <a:cubicBezTo>
                    <a:pt x="174" y="419"/>
                    <a:pt x="175" y="423"/>
                    <a:pt x="172" y="421"/>
                  </a:cubicBezTo>
                  <a:cubicBezTo>
                    <a:pt x="166" y="406"/>
                    <a:pt x="167" y="394"/>
                    <a:pt x="162" y="380"/>
                  </a:cubicBezTo>
                  <a:cubicBezTo>
                    <a:pt x="165" y="367"/>
                    <a:pt x="154" y="352"/>
                    <a:pt x="161" y="340"/>
                  </a:cubicBezTo>
                  <a:cubicBezTo>
                    <a:pt x="157" y="335"/>
                    <a:pt x="157" y="325"/>
                    <a:pt x="156" y="322"/>
                  </a:cubicBezTo>
                  <a:cubicBezTo>
                    <a:pt x="155" y="319"/>
                    <a:pt x="153" y="317"/>
                    <a:pt x="153" y="314"/>
                  </a:cubicBezTo>
                  <a:cubicBezTo>
                    <a:pt x="153" y="313"/>
                    <a:pt x="155" y="311"/>
                    <a:pt x="155" y="310"/>
                  </a:cubicBezTo>
                  <a:cubicBezTo>
                    <a:pt x="154" y="304"/>
                    <a:pt x="152" y="301"/>
                    <a:pt x="152" y="298"/>
                  </a:cubicBezTo>
                  <a:cubicBezTo>
                    <a:pt x="152" y="291"/>
                    <a:pt x="148" y="285"/>
                    <a:pt x="148" y="277"/>
                  </a:cubicBezTo>
                  <a:cubicBezTo>
                    <a:pt x="141" y="256"/>
                    <a:pt x="135" y="235"/>
                    <a:pt x="126" y="213"/>
                  </a:cubicBezTo>
                  <a:cubicBezTo>
                    <a:pt x="121" y="215"/>
                    <a:pt x="124" y="220"/>
                    <a:pt x="126" y="224"/>
                  </a:cubicBezTo>
                  <a:cubicBezTo>
                    <a:pt x="127" y="228"/>
                    <a:pt x="127" y="232"/>
                    <a:pt x="130" y="237"/>
                  </a:cubicBezTo>
                  <a:cubicBezTo>
                    <a:pt x="134" y="245"/>
                    <a:pt x="132" y="253"/>
                    <a:pt x="137" y="261"/>
                  </a:cubicBezTo>
                  <a:cubicBezTo>
                    <a:pt x="142" y="278"/>
                    <a:pt x="141" y="294"/>
                    <a:pt x="149" y="312"/>
                  </a:cubicBezTo>
                  <a:cubicBezTo>
                    <a:pt x="142" y="316"/>
                    <a:pt x="151" y="324"/>
                    <a:pt x="147" y="329"/>
                  </a:cubicBezTo>
                  <a:cubicBezTo>
                    <a:pt x="146" y="335"/>
                    <a:pt x="151" y="342"/>
                    <a:pt x="147" y="348"/>
                  </a:cubicBezTo>
                  <a:cubicBezTo>
                    <a:pt x="152" y="360"/>
                    <a:pt x="149" y="372"/>
                    <a:pt x="155" y="385"/>
                  </a:cubicBezTo>
                  <a:cubicBezTo>
                    <a:pt x="152" y="390"/>
                    <a:pt x="158" y="397"/>
                    <a:pt x="157" y="402"/>
                  </a:cubicBezTo>
                  <a:cubicBezTo>
                    <a:pt x="159" y="409"/>
                    <a:pt x="161" y="415"/>
                    <a:pt x="163" y="422"/>
                  </a:cubicBezTo>
                  <a:cubicBezTo>
                    <a:pt x="164" y="425"/>
                    <a:pt x="163" y="427"/>
                    <a:pt x="166" y="430"/>
                  </a:cubicBezTo>
                  <a:cubicBezTo>
                    <a:pt x="165" y="432"/>
                    <a:pt x="165" y="440"/>
                    <a:pt x="168" y="437"/>
                  </a:cubicBezTo>
                  <a:cubicBezTo>
                    <a:pt x="166" y="443"/>
                    <a:pt x="172" y="450"/>
                    <a:pt x="171" y="456"/>
                  </a:cubicBezTo>
                  <a:cubicBezTo>
                    <a:pt x="166" y="449"/>
                    <a:pt x="160" y="441"/>
                    <a:pt x="155" y="433"/>
                  </a:cubicBezTo>
                  <a:cubicBezTo>
                    <a:pt x="149" y="394"/>
                    <a:pt x="115" y="349"/>
                    <a:pt x="101" y="308"/>
                  </a:cubicBezTo>
                  <a:cubicBezTo>
                    <a:pt x="83" y="279"/>
                    <a:pt x="70" y="255"/>
                    <a:pt x="61" y="230"/>
                  </a:cubicBezTo>
                  <a:cubicBezTo>
                    <a:pt x="52" y="216"/>
                    <a:pt x="51" y="203"/>
                    <a:pt x="42" y="189"/>
                  </a:cubicBezTo>
                  <a:cubicBezTo>
                    <a:pt x="42" y="183"/>
                    <a:pt x="39" y="176"/>
                    <a:pt x="36" y="169"/>
                  </a:cubicBezTo>
                  <a:cubicBezTo>
                    <a:pt x="31" y="165"/>
                    <a:pt x="36" y="163"/>
                    <a:pt x="32" y="159"/>
                  </a:cubicBezTo>
                  <a:cubicBezTo>
                    <a:pt x="33" y="158"/>
                    <a:pt x="33" y="148"/>
                    <a:pt x="29" y="151"/>
                  </a:cubicBezTo>
                  <a:cubicBezTo>
                    <a:pt x="31" y="176"/>
                    <a:pt x="44" y="204"/>
                    <a:pt x="53" y="230"/>
                  </a:cubicBezTo>
                  <a:cubicBezTo>
                    <a:pt x="68" y="254"/>
                    <a:pt x="71" y="277"/>
                    <a:pt x="88" y="302"/>
                  </a:cubicBezTo>
                  <a:cubicBezTo>
                    <a:pt x="101" y="327"/>
                    <a:pt x="104" y="346"/>
                    <a:pt x="123" y="370"/>
                  </a:cubicBezTo>
                  <a:cubicBezTo>
                    <a:pt x="123" y="375"/>
                    <a:pt x="129" y="381"/>
                    <a:pt x="130" y="387"/>
                  </a:cubicBezTo>
                  <a:cubicBezTo>
                    <a:pt x="127" y="388"/>
                    <a:pt x="131" y="393"/>
                    <a:pt x="133" y="392"/>
                  </a:cubicBezTo>
                  <a:cubicBezTo>
                    <a:pt x="135" y="395"/>
                    <a:pt x="130" y="397"/>
                    <a:pt x="134" y="400"/>
                  </a:cubicBezTo>
                  <a:cubicBezTo>
                    <a:pt x="138" y="408"/>
                    <a:pt x="137" y="406"/>
                    <a:pt x="141" y="414"/>
                  </a:cubicBezTo>
                  <a:cubicBezTo>
                    <a:pt x="139" y="419"/>
                    <a:pt x="148" y="426"/>
                    <a:pt x="146" y="432"/>
                  </a:cubicBezTo>
                  <a:cubicBezTo>
                    <a:pt x="148" y="437"/>
                    <a:pt x="157" y="443"/>
                    <a:pt x="154" y="447"/>
                  </a:cubicBezTo>
                  <a:cubicBezTo>
                    <a:pt x="156" y="452"/>
                    <a:pt x="165" y="458"/>
                    <a:pt x="162" y="463"/>
                  </a:cubicBezTo>
                  <a:cubicBezTo>
                    <a:pt x="160" y="460"/>
                    <a:pt x="158" y="457"/>
                    <a:pt x="156" y="454"/>
                  </a:cubicBezTo>
                  <a:cubicBezTo>
                    <a:pt x="151" y="451"/>
                    <a:pt x="156" y="444"/>
                    <a:pt x="151" y="447"/>
                  </a:cubicBezTo>
                  <a:cubicBezTo>
                    <a:pt x="146" y="443"/>
                    <a:pt x="150" y="440"/>
                    <a:pt x="146" y="436"/>
                  </a:cubicBezTo>
                  <a:cubicBezTo>
                    <a:pt x="145" y="433"/>
                    <a:pt x="138" y="429"/>
                    <a:pt x="142" y="426"/>
                  </a:cubicBezTo>
                  <a:cubicBezTo>
                    <a:pt x="132" y="420"/>
                    <a:pt x="125" y="405"/>
                    <a:pt x="116" y="394"/>
                  </a:cubicBezTo>
                  <a:cubicBezTo>
                    <a:pt x="107" y="383"/>
                    <a:pt x="103" y="375"/>
                    <a:pt x="94" y="367"/>
                  </a:cubicBezTo>
                  <a:cubicBezTo>
                    <a:pt x="77" y="337"/>
                    <a:pt x="65" y="303"/>
                    <a:pt x="49" y="278"/>
                  </a:cubicBezTo>
                  <a:cubicBezTo>
                    <a:pt x="47" y="271"/>
                    <a:pt x="45" y="264"/>
                    <a:pt x="39" y="256"/>
                  </a:cubicBezTo>
                  <a:cubicBezTo>
                    <a:pt x="43" y="253"/>
                    <a:pt x="34" y="248"/>
                    <a:pt x="33" y="244"/>
                  </a:cubicBezTo>
                  <a:cubicBezTo>
                    <a:pt x="39" y="241"/>
                    <a:pt x="25" y="235"/>
                    <a:pt x="30" y="233"/>
                  </a:cubicBezTo>
                  <a:cubicBezTo>
                    <a:pt x="23" y="217"/>
                    <a:pt x="19" y="203"/>
                    <a:pt x="8" y="187"/>
                  </a:cubicBezTo>
                  <a:cubicBezTo>
                    <a:pt x="10" y="181"/>
                    <a:pt x="6" y="174"/>
                    <a:pt x="2" y="167"/>
                  </a:cubicBezTo>
                  <a:cubicBezTo>
                    <a:pt x="6" y="165"/>
                    <a:pt x="2" y="163"/>
                    <a:pt x="0" y="160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3" y="180"/>
                    <a:pt x="6" y="188"/>
                    <a:pt x="7" y="196"/>
                  </a:cubicBezTo>
                  <a:cubicBezTo>
                    <a:pt x="12" y="200"/>
                    <a:pt x="8" y="203"/>
                    <a:pt x="13" y="208"/>
                  </a:cubicBezTo>
                  <a:cubicBezTo>
                    <a:pt x="13" y="212"/>
                    <a:pt x="18" y="217"/>
                    <a:pt x="17" y="221"/>
                  </a:cubicBezTo>
                  <a:cubicBezTo>
                    <a:pt x="18" y="225"/>
                    <a:pt x="26" y="230"/>
                    <a:pt x="23" y="233"/>
                  </a:cubicBezTo>
                  <a:cubicBezTo>
                    <a:pt x="23" y="237"/>
                    <a:pt x="28" y="242"/>
                    <a:pt x="27" y="246"/>
                  </a:cubicBezTo>
                  <a:cubicBezTo>
                    <a:pt x="38" y="262"/>
                    <a:pt x="42" y="277"/>
                    <a:pt x="49" y="292"/>
                  </a:cubicBezTo>
                  <a:cubicBezTo>
                    <a:pt x="58" y="308"/>
                    <a:pt x="63" y="323"/>
                    <a:pt x="69" y="339"/>
                  </a:cubicBezTo>
                  <a:cubicBezTo>
                    <a:pt x="75" y="348"/>
                    <a:pt x="79" y="356"/>
                    <a:pt x="82" y="365"/>
                  </a:cubicBezTo>
                  <a:cubicBezTo>
                    <a:pt x="88" y="361"/>
                    <a:pt x="84" y="375"/>
                    <a:pt x="89" y="371"/>
                  </a:cubicBezTo>
                  <a:cubicBezTo>
                    <a:pt x="105" y="397"/>
                    <a:pt x="121" y="415"/>
                    <a:pt x="146" y="450"/>
                  </a:cubicBezTo>
                  <a:cubicBezTo>
                    <a:pt x="149" y="454"/>
                    <a:pt x="145" y="457"/>
                    <a:pt x="150" y="461"/>
                  </a:cubicBezTo>
                  <a:cubicBezTo>
                    <a:pt x="157" y="471"/>
                    <a:pt x="164" y="481"/>
                    <a:pt x="172" y="491"/>
                  </a:cubicBezTo>
                  <a:cubicBezTo>
                    <a:pt x="175" y="495"/>
                    <a:pt x="171" y="497"/>
                    <a:pt x="176" y="501"/>
                  </a:cubicBezTo>
                  <a:cubicBezTo>
                    <a:pt x="180" y="507"/>
                    <a:pt x="184" y="511"/>
                    <a:pt x="186" y="515"/>
                  </a:cubicBezTo>
                  <a:cubicBezTo>
                    <a:pt x="187" y="517"/>
                    <a:pt x="186" y="518"/>
                    <a:pt x="186" y="518"/>
                  </a:cubicBezTo>
                  <a:cubicBezTo>
                    <a:pt x="186" y="520"/>
                    <a:pt x="189" y="519"/>
                    <a:pt x="189" y="519"/>
                  </a:cubicBezTo>
                  <a:cubicBezTo>
                    <a:pt x="190" y="521"/>
                    <a:pt x="191" y="523"/>
                    <a:pt x="191" y="525"/>
                  </a:cubicBezTo>
                  <a:cubicBezTo>
                    <a:pt x="198" y="535"/>
                    <a:pt x="201" y="544"/>
                    <a:pt x="199" y="552"/>
                  </a:cubicBezTo>
                  <a:cubicBezTo>
                    <a:pt x="193" y="539"/>
                    <a:pt x="181" y="528"/>
                    <a:pt x="172" y="514"/>
                  </a:cubicBezTo>
                  <a:cubicBezTo>
                    <a:pt x="170" y="511"/>
                    <a:pt x="169" y="506"/>
                    <a:pt x="167" y="502"/>
                  </a:cubicBezTo>
                  <a:cubicBezTo>
                    <a:pt x="156" y="486"/>
                    <a:pt x="141" y="472"/>
                    <a:pt x="130" y="459"/>
                  </a:cubicBezTo>
                  <a:cubicBezTo>
                    <a:pt x="126" y="452"/>
                    <a:pt x="118" y="445"/>
                    <a:pt x="119" y="440"/>
                  </a:cubicBezTo>
                  <a:cubicBezTo>
                    <a:pt x="116" y="441"/>
                    <a:pt x="115" y="437"/>
                    <a:pt x="112" y="434"/>
                  </a:cubicBezTo>
                  <a:cubicBezTo>
                    <a:pt x="110" y="430"/>
                    <a:pt x="107" y="427"/>
                    <a:pt x="105" y="423"/>
                  </a:cubicBezTo>
                  <a:cubicBezTo>
                    <a:pt x="95" y="411"/>
                    <a:pt x="86" y="393"/>
                    <a:pt x="75" y="385"/>
                  </a:cubicBezTo>
                  <a:cubicBezTo>
                    <a:pt x="74" y="375"/>
                    <a:pt x="61" y="363"/>
                    <a:pt x="54" y="352"/>
                  </a:cubicBezTo>
                  <a:cubicBezTo>
                    <a:pt x="50" y="348"/>
                    <a:pt x="55" y="346"/>
                    <a:pt x="50" y="342"/>
                  </a:cubicBezTo>
                  <a:cubicBezTo>
                    <a:pt x="36" y="326"/>
                    <a:pt x="33" y="312"/>
                    <a:pt x="20" y="296"/>
                  </a:cubicBezTo>
                  <a:cubicBezTo>
                    <a:pt x="18" y="289"/>
                    <a:pt x="14" y="281"/>
                    <a:pt x="8" y="273"/>
                  </a:cubicBezTo>
                  <a:cubicBezTo>
                    <a:pt x="3" y="267"/>
                    <a:pt x="5" y="258"/>
                    <a:pt x="0" y="254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4" y="273"/>
                    <a:pt x="7" y="283"/>
                    <a:pt x="15" y="294"/>
                  </a:cubicBezTo>
                  <a:cubicBezTo>
                    <a:pt x="11" y="297"/>
                    <a:pt x="19" y="301"/>
                    <a:pt x="20" y="304"/>
                  </a:cubicBezTo>
                  <a:cubicBezTo>
                    <a:pt x="23" y="308"/>
                    <a:pt x="25" y="311"/>
                    <a:pt x="28" y="315"/>
                  </a:cubicBezTo>
                  <a:cubicBezTo>
                    <a:pt x="24" y="317"/>
                    <a:pt x="31" y="322"/>
                    <a:pt x="32" y="325"/>
                  </a:cubicBezTo>
                  <a:cubicBezTo>
                    <a:pt x="37" y="330"/>
                    <a:pt x="35" y="333"/>
                    <a:pt x="38" y="337"/>
                  </a:cubicBezTo>
                  <a:cubicBezTo>
                    <a:pt x="47" y="351"/>
                    <a:pt x="56" y="364"/>
                    <a:pt x="64" y="377"/>
                  </a:cubicBezTo>
                  <a:cubicBezTo>
                    <a:pt x="73" y="391"/>
                    <a:pt x="81" y="406"/>
                    <a:pt x="91" y="419"/>
                  </a:cubicBezTo>
                  <a:cubicBezTo>
                    <a:pt x="94" y="423"/>
                    <a:pt x="98" y="426"/>
                    <a:pt x="101" y="429"/>
                  </a:cubicBezTo>
                  <a:cubicBezTo>
                    <a:pt x="109" y="439"/>
                    <a:pt x="115" y="451"/>
                    <a:pt x="125" y="463"/>
                  </a:cubicBezTo>
                  <a:cubicBezTo>
                    <a:pt x="123" y="464"/>
                    <a:pt x="125" y="465"/>
                    <a:pt x="127" y="466"/>
                  </a:cubicBezTo>
                  <a:cubicBezTo>
                    <a:pt x="129" y="469"/>
                    <a:pt x="132" y="472"/>
                    <a:pt x="134" y="475"/>
                  </a:cubicBezTo>
                  <a:cubicBezTo>
                    <a:pt x="140" y="481"/>
                    <a:pt x="138" y="481"/>
                    <a:pt x="144" y="489"/>
                  </a:cubicBezTo>
                  <a:cubicBezTo>
                    <a:pt x="147" y="493"/>
                    <a:pt x="151" y="492"/>
                    <a:pt x="153" y="499"/>
                  </a:cubicBezTo>
                  <a:cubicBezTo>
                    <a:pt x="155" y="502"/>
                    <a:pt x="157" y="504"/>
                    <a:pt x="159" y="507"/>
                  </a:cubicBezTo>
                  <a:cubicBezTo>
                    <a:pt x="161" y="510"/>
                    <a:pt x="159" y="514"/>
                    <a:pt x="163" y="513"/>
                  </a:cubicBezTo>
                  <a:cubicBezTo>
                    <a:pt x="165" y="516"/>
                    <a:pt x="169" y="519"/>
                    <a:pt x="167" y="521"/>
                  </a:cubicBezTo>
                  <a:cubicBezTo>
                    <a:pt x="167" y="526"/>
                    <a:pt x="176" y="523"/>
                    <a:pt x="172" y="528"/>
                  </a:cubicBezTo>
                  <a:cubicBezTo>
                    <a:pt x="167" y="527"/>
                    <a:pt x="163" y="522"/>
                    <a:pt x="159" y="518"/>
                  </a:cubicBezTo>
                  <a:cubicBezTo>
                    <a:pt x="155" y="510"/>
                    <a:pt x="150" y="509"/>
                    <a:pt x="146" y="504"/>
                  </a:cubicBezTo>
                  <a:cubicBezTo>
                    <a:pt x="127" y="476"/>
                    <a:pt x="107" y="458"/>
                    <a:pt x="85" y="432"/>
                  </a:cubicBezTo>
                  <a:cubicBezTo>
                    <a:pt x="77" y="420"/>
                    <a:pt x="67" y="409"/>
                    <a:pt x="57" y="393"/>
                  </a:cubicBezTo>
                  <a:cubicBezTo>
                    <a:pt x="54" y="388"/>
                    <a:pt x="51" y="392"/>
                    <a:pt x="49" y="386"/>
                  </a:cubicBezTo>
                  <a:cubicBezTo>
                    <a:pt x="42" y="373"/>
                    <a:pt x="30" y="364"/>
                    <a:pt x="27" y="355"/>
                  </a:cubicBezTo>
                  <a:cubicBezTo>
                    <a:pt x="19" y="344"/>
                    <a:pt x="11" y="333"/>
                    <a:pt x="3" y="322"/>
                  </a:cubicBezTo>
                  <a:cubicBezTo>
                    <a:pt x="2" y="320"/>
                    <a:pt x="1" y="318"/>
                    <a:pt x="0" y="316"/>
                  </a:cubicBezTo>
                  <a:cubicBezTo>
                    <a:pt x="0" y="328"/>
                    <a:pt x="0" y="328"/>
                    <a:pt x="0" y="328"/>
                  </a:cubicBezTo>
                  <a:cubicBezTo>
                    <a:pt x="1" y="329"/>
                    <a:pt x="1" y="330"/>
                    <a:pt x="1" y="331"/>
                  </a:cubicBezTo>
                  <a:cubicBezTo>
                    <a:pt x="7" y="339"/>
                    <a:pt x="12" y="346"/>
                    <a:pt x="18" y="354"/>
                  </a:cubicBezTo>
                  <a:cubicBezTo>
                    <a:pt x="26" y="363"/>
                    <a:pt x="25" y="368"/>
                    <a:pt x="32" y="373"/>
                  </a:cubicBezTo>
                  <a:cubicBezTo>
                    <a:pt x="37" y="383"/>
                    <a:pt x="39" y="383"/>
                    <a:pt x="46" y="393"/>
                  </a:cubicBezTo>
                  <a:cubicBezTo>
                    <a:pt x="53" y="402"/>
                    <a:pt x="53" y="403"/>
                    <a:pt x="61" y="411"/>
                  </a:cubicBezTo>
                  <a:cubicBezTo>
                    <a:pt x="69" y="424"/>
                    <a:pt x="79" y="434"/>
                    <a:pt x="89" y="450"/>
                  </a:cubicBezTo>
                  <a:cubicBezTo>
                    <a:pt x="106" y="468"/>
                    <a:pt x="125" y="489"/>
                    <a:pt x="144" y="516"/>
                  </a:cubicBezTo>
                  <a:cubicBezTo>
                    <a:pt x="159" y="530"/>
                    <a:pt x="169" y="541"/>
                    <a:pt x="181" y="556"/>
                  </a:cubicBezTo>
                  <a:cubicBezTo>
                    <a:pt x="187" y="565"/>
                    <a:pt x="194" y="574"/>
                    <a:pt x="200" y="583"/>
                  </a:cubicBezTo>
                  <a:cubicBezTo>
                    <a:pt x="203" y="590"/>
                    <a:pt x="209" y="588"/>
                    <a:pt x="208" y="594"/>
                  </a:cubicBezTo>
                  <a:cubicBezTo>
                    <a:pt x="211" y="597"/>
                    <a:pt x="217" y="599"/>
                    <a:pt x="212" y="604"/>
                  </a:cubicBezTo>
                  <a:cubicBezTo>
                    <a:pt x="195" y="580"/>
                    <a:pt x="178" y="573"/>
                    <a:pt x="164" y="552"/>
                  </a:cubicBezTo>
                  <a:cubicBezTo>
                    <a:pt x="159" y="555"/>
                    <a:pt x="157" y="539"/>
                    <a:pt x="152" y="542"/>
                  </a:cubicBezTo>
                  <a:cubicBezTo>
                    <a:pt x="148" y="534"/>
                    <a:pt x="143" y="535"/>
                    <a:pt x="139" y="527"/>
                  </a:cubicBezTo>
                  <a:cubicBezTo>
                    <a:pt x="130" y="519"/>
                    <a:pt x="122" y="508"/>
                    <a:pt x="114" y="500"/>
                  </a:cubicBezTo>
                  <a:cubicBezTo>
                    <a:pt x="95" y="473"/>
                    <a:pt x="75" y="452"/>
                    <a:pt x="55" y="429"/>
                  </a:cubicBezTo>
                  <a:cubicBezTo>
                    <a:pt x="43" y="411"/>
                    <a:pt x="32" y="396"/>
                    <a:pt x="22" y="383"/>
                  </a:cubicBezTo>
                  <a:cubicBezTo>
                    <a:pt x="18" y="376"/>
                    <a:pt x="19" y="374"/>
                    <a:pt x="16" y="374"/>
                  </a:cubicBezTo>
                  <a:cubicBezTo>
                    <a:pt x="14" y="374"/>
                    <a:pt x="14" y="367"/>
                    <a:pt x="14" y="367"/>
                  </a:cubicBezTo>
                  <a:cubicBezTo>
                    <a:pt x="13" y="366"/>
                    <a:pt x="11" y="367"/>
                    <a:pt x="11" y="367"/>
                  </a:cubicBezTo>
                  <a:cubicBezTo>
                    <a:pt x="7" y="360"/>
                    <a:pt x="5" y="354"/>
                    <a:pt x="0" y="347"/>
                  </a:cubicBezTo>
                  <a:cubicBezTo>
                    <a:pt x="0" y="357"/>
                    <a:pt x="0" y="357"/>
                    <a:pt x="0" y="357"/>
                  </a:cubicBezTo>
                  <a:cubicBezTo>
                    <a:pt x="0" y="357"/>
                    <a:pt x="0" y="358"/>
                    <a:pt x="0" y="358"/>
                  </a:cubicBezTo>
                  <a:cubicBezTo>
                    <a:pt x="0" y="358"/>
                    <a:pt x="0" y="358"/>
                    <a:pt x="0" y="359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4" y="364"/>
                    <a:pt x="8" y="369"/>
                    <a:pt x="11" y="375"/>
                  </a:cubicBezTo>
                  <a:cubicBezTo>
                    <a:pt x="16" y="378"/>
                    <a:pt x="13" y="388"/>
                    <a:pt x="20" y="387"/>
                  </a:cubicBezTo>
                  <a:cubicBezTo>
                    <a:pt x="29" y="407"/>
                    <a:pt x="48" y="428"/>
                    <a:pt x="61" y="449"/>
                  </a:cubicBezTo>
                  <a:cubicBezTo>
                    <a:pt x="93" y="483"/>
                    <a:pt x="109" y="506"/>
                    <a:pt x="139" y="543"/>
                  </a:cubicBezTo>
                  <a:cubicBezTo>
                    <a:pt x="147" y="544"/>
                    <a:pt x="149" y="552"/>
                    <a:pt x="153" y="555"/>
                  </a:cubicBezTo>
                  <a:cubicBezTo>
                    <a:pt x="159" y="555"/>
                    <a:pt x="163" y="570"/>
                    <a:pt x="169" y="570"/>
                  </a:cubicBezTo>
                  <a:cubicBezTo>
                    <a:pt x="180" y="582"/>
                    <a:pt x="190" y="595"/>
                    <a:pt x="201" y="604"/>
                  </a:cubicBezTo>
                  <a:cubicBezTo>
                    <a:pt x="205" y="609"/>
                    <a:pt x="209" y="614"/>
                    <a:pt x="213" y="620"/>
                  </a:cubicBezTo>
                  <a:cubicBezTo>
                    <a:pt x="226" y="630"/>
                    <a:pt x="230" y="641"/>
                    <a:pt x="241" y="656"/>
                  </a:cubicBezTo>
                  <a:cubicBezTo>
                    <a:pt x="242" y="660"/>
                    <a:pt x="243" y="664"/>
                    <a:pt x="245" y="669"/>
                  </a:cubicBezTo>
                  <a:cubicBezTo>
                    <a:pt x="248" y="673"/>
                    <a:pt x="250" y="678"/>
                    <a:pt x="249" y="682"/>
                  </a:cubicBezTo>
                  <a:cubicBezTo>
                    <a:pt x="240" y="668"/>
                    <a:pt x="237" y="669"/>
                    <a:pt x="228" y="657"/>
                  </a:cubicBezTo>
                  <a:cubicBezTo>
                    <a:pt x="225" y="656"/>
                    <a:pt x="222" y="651"/>
                    <a:pt x="218" y="650"/>
                  </a:cubicBezTo>
                  <a:cubicBezTo>
                    <a:pt x="215" y="648"/>
                    <a:pt x="211" y="642"/>
                    <a:pt x="207" y="642"/>
                  </a:cubicBezTo>
                  <a:cubicBezTo>
                    <a:pt x="205" y="636"/>
                    <a:pt x="200" y="639"/>
                    <a:pt x="198" y="633"/>
                  </a:cubicBezTo>
                  <a:cubicBezTo>
                    <a:pt x="193" y="634"/>
                    <a:pt x="191" y="622"/>
                    <a:pt x="187" y="625"/>
                  </a:cubicBezTo>
                  <a:cubicBezTo>
                    <a:pt x="173" y="607"/>
                    <a:pt x="159" y="599"/>
                    <a:pt x="145" y="585"/>
                  </a:cubicBezTo>
                  <a:cubicBezTo>
                    <a:pt x="131" y="571"/>
                    <a:pt x="116" y="563"/>
                    <a:pt x="103" y="548"/>
                  </a:cubicBezTo>
                  <a:cubicBezTo>
                    <a:pt x="98" y="552"/>
                    <a:pt x="97" y="537"/>
                    <a:pt x="93" y="542"/>
                  </a:cubicBezTo>
                  <a:cubicBezTo>
                    <a:pt x="89" y="539"/>
                    <a:pt x="87" y="528"/>
                    <a:pt x="82" y="530"/>
                  </a:cubicBezTo>
                  <a:cubicBezTo>
                    <a:pt x="76" y="520"/>
                    <a:pt x="68" y="515"/>
                    <a:pt x="61" y="508"/>
                  </a:cubicBezTo>
                  <a:cubicBezTo>
                    <a:pt x="44" y="486"/>
                    <a:pt x="34" y="472"/>
                    <a:pt x="16" y="452"/>
                  </a:cubicBezTo>
                  <a:cubicBezTo>
                    <a:pt x="10" y="445"/>
                    <a:pt x="5" y="438"/>
                    <a:pt x="0" y="430"/>
                  </a:cubicBezTo>
                  <a:cubicBezTo>
                    <a:pt x="0" y="440"/>
                    <a:pt x="0" y="440"/>
                    <a:pt x="0" y="440"/>
                  </a:cubicBezTo>
                  <a:cubicBezTo>
                    <a:pt x="4" y="442"/>
                    <a:pt x="1" y="443"/>
                    <a:pt x="4" y="447"/>
                  </a:cubicBezTo>
                  <a:cubicBezTo>
                    <a:pt x="7" y="448"/>
                    <a:pt x="10" y="450"/>
                    <a:pt x="12" y="455"/>
                  </a:cubicBezTo>
                  <a:cubicBezTo>
                    <a:pt x="19" y="464"/>
                    <a:pt x="25" y="474"/>
                    <a:pt x="32" y="483"/>
                  </a:cubicBezTo>
                  <a:cubicBezTo>
                    <a:pt x="40" y="489"/>
                    <a:pt x="46" y="499"/>
                    <a:pt x="56" y="512"/>
                  </a:cubicBezTo>
                  <a:cubicBezTo>
                    <a:pt x="63" y="516"/>
                    <a:pt x="68" y="529"/>
                    <a:pt x="76" y="532"/>
                  </a:cubicBezTo>
                  <a:cubicBezTo>
                    <a:pt x="81" y="540"/>
                    <a:pt x="93" y="548"/>
                    <a:pt x="94" y="554"/>
                  </a:cubicBezTo>
                  <a:cubicBezTo>
                    <a:pt x="98" y="555"/>
                    <a:pt x="101" y="558"/>
                    <a:pt x="105" y="562"/>
                  </a:cubicBezTo>
                  <a:cubicBezTo>
                    <a:pt x="109" y="563"/>
                    <a:pt x="112" y="569"/>
                    <a:pt x="116" y="574"/>
                  </a:cubicBezTo>
                  <a:cubicBezTo>
                    <a:pt x="120" y="574"/>
                    <a:pt x="123" y="577"/>
                    <a:pt x="127" y="582"/>
                  </a:cubicBezTo>
                  <a:cubicBezTo>
                    <a:pt x="130" y="585"/>
                    <a:pt x="134" y="587"/>
                    <a:pt x="138" y="590"/>
                  </a:cubicBezTo>
                  <a:cubicBezTo>
                    <a:pt x="151" y="606"/>
                    <a:pt x="166" y="613"/>
                    <a:pt x="180" y="630"/>
                  </a:cubicBezTo>
                  <a:cubicBezTo>
                    <a:pt x="195" y="640"/>
                    <a:pt x="208" y="656"/>
                    <a:pt x="224" y="665"/>
                  </a:cubicBezTo>
                  <a:cubicBezTo>
                    <a:pt x="228" y="672"/>
                    <a:pt x="232" y="677"/>
                    <a:pt x="237" y="680"/>
                  </a:cubicBezTo>
                  <a:cubicBezTo>
                    <a:pt x="239" y="683"/>
                    <a:pt x="241" y="686"/>
                    <a:pt x="243" y="689"/>
                  </a:cubicBezTo>
                  <a:cubicBezTo>
                    <a:pt x="245" y="691"/>
                    <a:pt x="249" y="691"/>
                    <a:pt x="247" y="694"/>
                  </a:cubicBezTo>
                  <a:cubicBezTo>
                    <a:pt x="223" y="677"/>
                    <a:pt x="200" y="652"/>
                    <a:pt x="175" y="638"/>
                  </a:cubicBezTo>
                  <a:cubicBezTo>
                    <a:pt x="155" y="616"/>
                    <a:pt x="134" y="603"/>
                    <a:pt x="114" y="586"/>
                  </a:cubicBezTo>
                  <a:cubicBezTo>
                    <a:pt x="92" y="573"/>
                    <a:pt x="73" y="549"/>
                    <a:pt x="52" y="530"/>
                  </a:cubicBezTo>
                  <a:cubicBezTo>
                    <a:pt x="49" y="525"/>
                    <a:pt x="46" y="521"/>
                    <a:pt x="42" y="516"/>
                  </a:cubicBezTo>
                  <a:cubicBezTo>
                    <a:pt x="37" y="519"/>
                    <a:pt x="35" y="503"/>
                    <a:pt x="30" y="506"/>
                  </a:cubicBezTo>
                  <a:cubicBezTo>
                    <a:pt x="32" y="516"/>
                    <a:pt x="38" y="516"/>
                    <a:pt x="44" y="526"/>
                  </a:cubicBezTo>
                  <a:cubicBezTo>
                    <a:pt x="50" y="537"/>
                    <a:pt x="57" y="539"/>
                    <a:pt x="63" y="549"/>
                  </a:cubicBezTo>
                  <a:cubicBezTo>
                    <a:pt x="76" y="567"/>
                    <a:pt x="91" y="576"/>
                    <a:pt x="105" y="592"/>
                  </a:cubicBezTo>
                  <a:cubicBezTo>
                    <a:pt x="108" y="590"/>
                    <a:pt x="110" y="597"/>
                    <a:pt x="113" y="597"/>
                  </a:cubicBezTo>
                  <a:cubicBezTo>
                    <a:pt x="116" y="599"/>
                    <a:pt x="119" y="599"/>
                    <a:pt x="122" y="601"/>
                  </a:cubicBezTo>
                  <a:cubicBezTo>
                    <a:pt x="129" y="611"/>
                    <a:pt x="137" y="616"/>
                    <a:pt x="145" y="622"/>
                  </a:cubicBezTo>
                  <a:cubicBezTo>
                    <a:pt x="148" y="626"/>
                    <a:pt x="152" y="627"/>
                    <a:pt x="156" y="633"/>
                  </a:cubicBezTo>
                  <a:cubicBezTo>
                    <a:pt x="158" y="632"/>
                    <a:pt x="159" y="635"/>
                    <a:pt x="161" y="637"/>
                  </a:cubicBezTo>
                  <a:cubicBezTo>
                    <a:pt x="163" y="636"/>
                    <a:pt x="167" y="641"/>
                    <a:pt x="165" y="643"/>
                  </a:cubicBezTo>
                  <a:cubicBezTo>
                    <a:pt x="155" y="636"/>
                    <a:pt x="145" y="629"/>
                    <a:pt x="136" y="621"/>
                  </a:cubicBezTo>
                  <a:cubicBezTo>
                    <a:pt x="131" y="620"/>
                    <a:pt x="126" y="616"/>
                    <a:pt x="121" y="615"/>
                  </a:cubicBezTo>
                  <a:cubicBezTo>
                    <a:pt x="119" y="612"/>
                    <a:pt x="116" y="612"/>
                    <a:pt x="114" y="612"/>
                  </a:cubicBezTo>
                  <a:cubicBezTo>
                    <a:pt x="112" y="610"/>
                    <a:pt x="110" y="605"/>
                    <a:pt x="107" y="607"/>
                  </a:cubicBezTo>
                  <a:cubicBezTo>
                    <a:pt x="102" y="606"/>
                    <a:pt x="98" y="599"/>
                    <a:pt x="93" y="598"/>
                  </a:cubicBezTo>
                  <a:cubicBezTo>
                    <a:pt x="88" y="593"/>
                    <a:pt x="82" y="591"/>
                    <a:pt x="77" y="587"/>
                  </a:cubicBezTo>
                  <a:cubicBezTo>
                    <a:pt x="68" y="581"/>
                    <a:pt x="58" y="578"/>
                    <a:pt x="49" y="570"/>
                  </a:cubicBezTo>
                  <a:cubicBezTo>
                    <a:pt x="39" y="563"/>
                    <a:pt x="29" y="557"/>
                    <a:pt x="19" y="551"/>
                  </a:cubicBezTo>
                  <a:cubicBezTo>
                    <a:pt x="13" y="544"/>
                    <a:pt x="7" y="538"/>
                    <a:pt x="0" y="533"/>
                  </a:cubicBezTo>
                  <a:cubicBezTo>
                    <a:pt x="0" y="540"/>
                    <a:pt x="0" y="540"/>
                    <a:pt x="0" y="540"/>
                  </a:cubicBezTo>
                  <a:cubicBezTo>
                    <a:pt x="3" y="543"/>
                    <a:pt x="7" y="546"/>
                    <a:pt x="10" y="550"/>
                  </a:cubicBezTo>
                  <a:cubicBezTo>
                    <a:pt x="17" y="555"/>
                    <a:pt x="24" y="560"/>
                    <a:pt x="31" y="567"/>
                  </a:cubicBezTo>
                  <a:cubicBezTo>
                    <a:pt x="39" y="569"/>
                    <a:pt x="45" y="580"/>
                    <a:pt x="53" y="580"/>
                  </a:cubicBezTo>
                  <a:cubicBezTo>
                    <a:pt x="60" y="587"/>
                    <a:pt x="67" y="590"/>
                    <a:pt x="74" y="595"/>
                  </a:cubicBezTo>
                  <a:cubicBezTo>
                    <a:pt x="78" y="600"/>
                    <a:pt x="82" y="597"/>
                    <a:pt x="86" y="603"/>
                  </a:cubicBezTo>
                  <a:cubicBezTo>
                    <a:pt x="89" y="605"/>
                    <a:pt x="94" y="604"/>
                    <a:pt x="97" y="611"/>
                  </a:cubicBezTo>
                  <a:cubicBezTo>
                    <a:pt x="104" y="612"/>
                    <a:pt x="111" y="620"/>
                    <a:pt x="118" y="622"/>
                  </a:cubicBezTo>
                  <a:cubicBezTo>
                    <a:pt x="126" y="627"/>
                    <a:pt x="133" y="631"/>
                    <a:pt x="141" y="636"/>
                  </a:cubicBezTo>
                  <a:cubicBezTo>
                    <a:pt x="145" y="639"/>
                    <a:pt x="149" y="640"/>
                    <a:pt x="152" y="647"/>
                  </a:cubicBezTo>
                  <a:cubicBezTo>
                    <a:pt x="157" y="646"/>
                    <a:pt x="161" y="653"/>
                    <a:pt x="166" y="652"/>
                  </a:cubicBezTo>
                  <a:cubicBezTo>
                    <a:pt x="168" y="656"/>
                    <a:pt x="171" y="658"/>
                    <a:pt x="173" y="658"/>
                  </a:cubicBezTo>
                  <a:cubicBezTo>
                    <a:pt x="176" y="658"/>
                    <a:pt x="178" y="665"/>
                    <a:pt x="182" y="663"/>
                  </a:cubicBezTo>
                  <a:cubicBezTo>
                    <a:pt x="191" y="674"/>
                    <a:pt x="201" y="680"/>
                    <a:pt x="210" y="688"/>
                  </a:cubicBezTo>
                  <a:cubicBezTo>
                    <a:pt x="213" y="686"/>
                    <a:pt x="215" y="691"/>
                    <a:pt x="217" y="694"/>
                  </a:cubicBezTo>
                  <a:cubicBezTo>
                    <a:pt x="220" y="692"/>
                    <a:pt x="222" y="697"/>
                    <a:pt x="224" y="700"/>
                  </a:cubicBezTo>
                  <a:cubicBezTo>
                    <a:pt x="230" y="699"/>
                    <a:pt x="234" y="710"/>
                    <a:pt x="240" y="710"/>
                  </a:cubicBezTo>
                  <a:cubicBezTo>
                    <a:pt x="241" y="718"/>
                    <a:pt x="246" y="717"/>
                    <a:pt x="251" y="723"/>
                  </a:cubicBezTo>
                  <a:cubicBezTo>
                    <a:pt x="256" y="732"/>
                    <a:pt x="261" y="732"/>
                    <a:pt x="266" y="739"/>
                  </a:cubicBezTo>
                  <a:cubicBezTo>
                    <a:pt x="267" y="743"/>
                    <a:pt x="275" y="747"/>
                    <a:pt x="270" y="750"/>
                  </a:cubicBezTo>
                  <a:cubicBezTo>
                    <a:pt x="272" y="754"/>
                    <a:pt x="281" y="753"/>
                    <a:pt x="277" y="759"/>
                  </a:cubicBezTo>
                  <a:cubicBezTo>
                    <a:pt x="272" y="760"/>
                    <a:pt x="269" y="747"/>
                    <a:pt x="264" y="749"/>
                  </a:cubicBezTo>
                  <a:cubicBezTo>
                    <a:pt x="261" y="743"/>
                    <a:pt x="256" y="743"/>
                    <a:pt x="252" y="736"/>
                  </a:cubicBezTo>
                  <a:cubicBezTo>
                    <a:pt x="250" y="738"/>
                    <a:pt x="248" y="731"/>
                    <a:pt x="245" y="733"/>
                  </a:cubicBezTo>
                  <a:cubicBezTo>
                    <a:pt x="243" y="729"/>
                    <a:pt x="240" y="730"/>
                    <a:pt x="238" y="727"/>
                  </a:cubicBezTo>
                  <a:cubicBezTo>
                    <a:pt x="234" y="723"/>
                    <a:pt x="229" y="720"/>
                    <a:pt x="225" y="715"/>
                  </a:cubicBezTo>
                  <a:cubicBezTo>
                    <a:pt x="215" y="709"/>
                    <a:pt x="205" y="703"/>
                    <a:pt x="195" y="696"/>
                  </a:cubicBezTo>
                  <a:cubicBezTo>
                    <a:pt x="190" y="697"/>
                    <a:pt x="186" y="688"/>
                    <a:pt x="180" y="691"/>
                  </a:cubicBezTo>
                  <a:cubicBezTo>
                    <a:pt x="175" y="686"/>
                    <a:pt x="171" y="679"/>
                    <a:pt x="165" y="680"/>
                  </a:cubicBezTo>
                  <a:cubicBezTo>
                    <a:pt x="156" y="670"/>
                    <a:pt x="145" y="670"/>
                    <a:pt x="135" y="661"/>
                  </a:cubicBezTo>
                  <a:cubicBezTo>
                    <a:pt x="130" y="662"/>
                    <a:pt x="126" y="655"/>
                    <a:pt x="121" y="656"/>
                  </a:cubicBezTo>
                  <a:cubicBezTo>
                    <a:pt x="113" y="654"/>
                    <a:pt x="115" y="650"/>
                    <a:pt x="108" y="649"/>
                  </a:cubicBezTo>
                  <a:cubicBezTo>
                    <a:pt x="98" y="642"/>
                    <a:pt x="87" y="639"/>
                    <a:pt x="78" y="630"/>
                  </a:cubicBezTo>
                  <a:cubicBezTo>
                    <a:pt x="72" y="632"/>
                    <a:pt x="69" y="622"/>
                    <a:pt x="64" y="621"/>
                  </a:cubicBezTo>
                  <a:cubicBezTo>
                    <a:pt x="58" y="620"/>
                    <a:pt x="53" y="615"/>
                    <a:pt x="48" y="611"/>
                  </a:cubicBezTo>
                  <a:cubicBezTo>
                    <a:pt x="44" y="608"/>
                    <a:pt x="39" y="604"/>
                    <a:pt x="35" y="599"/>
                  </a:cubicBezTo>
                  <a:cubicBezTo>
                    <a:pt x="29" y="600"/>
                    <a:pt x="25" y="589"/>
                    <a:pt x="19" y="592"/>
                  </a:cubicBezTo>
                  <a:cubicBezTo>
                    <a:pt x="29" y="605"/>
                    <a:pt x="42" y="610"/>
                    <a:pt x="53" y="621"/>
                  </a:cubicBezTo>
                  <a:cubicBezTo>
                    <a:pt x="64" y="632"/>
                    <a:pt x="77" y="634"/>
                    <a:pt x="88" y="647"/>
                  </a:cubicBezTo>
                  <a:cubicBezTo>
                    <a:pt x="91" y="645"/>
                    <a:pt x="93" y="652"/>
                    <a:pt x="97" y="649"/>
                  </a:cubicBezTo>
                  <a:cubicBezTo>
                    <a:pt x="100" y="651"/>
                    <a:pt x="103" y="655"/>
                    <a:pt x="107" y="655"/>
                  </a:cubicBezTo>
                  <a:cubicBezTo>
                    <a:pt x="113" y="663"/>
                    <a:pt x="120" y="661"/>
                    <a:pt x="126" y="668"/>
                  </a:cubicBezTo>
                  <a:cubicBezTo>
                    <a:pt x="134" y="667"/>
                    <a:pt x="140" y="676"/>
                    <a:pt x="147" y="677"/>
                  </a:cubicBezTo>
                  <a:cubicBezTo>
                    <a:pt x="153" y="681"/>
                    <a:pt x="160" y="684"/>
                    <a:pt x="166" y="690"/>
                  </a:cubicBezTo>
                  <a:cubicBezTo>
                    <a:pt x="179" y="700"/>
                    <a:pt x="192" y="704"/>
                    <a:pt x="205" y="714"/>
                  </a:cubicBezTo>
                  <a:cubicBezTo>
                    <a:pt x="218" y="722"/>
                    <a:pt x="231" y="729"/>
                    <a:pt x="241" y="741"/>
                  </a:cubicBezTo>
                  <a:cubicBezTo>
                    <a:pt x="244" y="739"/>
                    <a:pt x="246" y="747"/>
                    <a:pt x="249" y="746"/>
                  </a:cubicBezTo>
                  <a:cubicBezTo>
                    <a:pt x="252" y="749"/>
                    <a:pt x="256" y="748"/>
                    <a:pt x="259" y="752"/>
                  </a:cubicBezTo>
                  <a:cubicBezTo>
                    <a:pt x="271" y="768"/>
                    <a:pt x="283" y="778"/>
                    <a:pt x="295" y="791"/>
                  </a:cubicBezTo>
                  <a:cubicBezTo>
                    <a:pt x="299" y="797"/>
                    <a:pt x="303" y="803"/>
                    <a:pt x="307" y="809"/>
                  </a:cubicBezTo>
                  <a:cubicBezTo>
                    <a:pt x="309" y="812"/>
                    <a:pt x="313" y="815"/>
                    <a:pt x="311" y="817"/>
                  </a:cubicBezTo>
                  <a:cubicBezTo>
                    <a:pt x="312" y="821"/>
                    <a:pt x="319" y="825"/>
                    <a:pt x="315" y="827"/>
                  </a:cubicBezTo>
                  <a:cubicBezTo>
                    <a:pt x="308" y="816"/>
                    <a:pt x="301" y="810"/>
                    <a:pt x="293" y="803"/>
                  </a:cubicBezTo>
                  <a:cubicBezTo>
                    <a:pt x="287" y="793"/>
                    <a:pt x="281" y="789"/>
                    <a:pt x="275" y="782"/>
                  </a:cubicBezTo>
                  <a:cubicBezTo>
                    <a:pt x="269" y="776"/>
                    <a:pt x="259" y="770"/>
                    <a:pt x="259" y="763"/>
                  </a:cubicBezTo>
                  <a:cubicBezTo>
                    <a:pt x="250" y="764"/>
                    <a:pt x="251" y="759"/>
                    <a:pt x="245" y="755"/>
                  </a:cubicBezTo>
                  <a:cubicBezTo>
                    <a:pt x="238" y="756"/>
                    <a:pt x="233" y="745"/>
                    <a:pt x="226" y="744"/>
                  </a:cubicBezTo>
                  <a:cubicBezTo>
                    <a:pt x="221" y="738"/>
                    <a:pt x="215" y="737"/>
                    <a:pt x="209" y="732"/>
                  </a:cubicBezTo>
                  <a:cubicBezTo>
                    <a:pt x="203" y="727"/>
                    <a:pt x="197" y="723"/>
                    <a:pt x="191" y="721"/>
                  </a:cubicBezTo>
                  <a:cubicBezTo>
                    <a:pt x="179" y="713"/>
                    <a:pt x="167" y="709"/>
                    <a:pt x="155" y="701"/>
                  </a:cubicBezTo>
                  <a:cubicBezTo>
                    <a:pt x="152" y="703"/>
                    <a:pt x="150" y="695"/>
                    <a:pt x="147" y="696"/>
                  </a:cubicBezTo>
                  <a:cubicBezTo>
                    <a:pt x="143" y="696"/>
                    <a:pt x="140" y="694"/>
                    <a:pt x="136" y="693"/>
                  </a:cubicBezTo>
                  <a:cubicBezTo>
                    <a:pt x="130" y="689"/>
                    <a:pt x="124" y="688"/>
                    <a:pt x="118" y="682"/>
                  </a:cubicBezTo>
                  <a:cubicBezTo>
                    <a:pt x="111" y="682"/>
                    <a:pt x="106" y="676"/>
                    <a:pt x="100" y="676"/>
                  </a:cubicBezTo>
                  <a:cubicBezTo>
                    <a:pt x="98" y="668"/>
                    <a:pt x="93" y="678"/>
                    <a:pt x="91" y="671"/>
                  </a:cubicBezTo>
                  <a:cubicBezTo>
                    <a:pt x="87" y="673"/>
                    <a:pt x="85" y="666"/>
                    <a:pt x="81" y="668"/>
                  </a:cubicBezTo>
                  <a:cubicBezTo>
                    <a:pt x="69" y="661"/>
                    <a:pt x="57" y="656"/>
                    <a:pt x="45" y="651"/>
                  </a:cubicBezTo>
                  <a:cubicBezTo>
                    <a:pt x="33" y="645"/>
                    <a:pt x="21" y="636"/>
                    <a:pt x="9" y="631"/>
                  </a:cubicBezTo>
                  <a:cubicBezTo>
                    <a:pt x="6" y="628"/>
                    <a:pt x="4" y="626"/>
                    <a:pt x="0" y="626"/>
                  </a:cubicBezTo>
                  <a:cubicBezTo>
                    <a:pt x="0" y="626"/>
                    <a:pt x="0" y="626"/>
                    <a:pt x="0" y="626"/>
                  </a:cubicBezTo>
                  <a:cubicBezTo>
                    <a:pt x="0" y="633"/>
                    <a:pt x="0" y="633"/>
                    <a:pt x="0" y="633"/>
                  </a:cubicBezTo>
                  <a:cubicBezTo>
                    <a:pt x="2" y="634"/>
                    <a:pt x="4" y="634"/>
                    <a:pt x="5" y="633"/>
                  </a:cubicBezTo>
                  <a:cubicBezTo>
                    <a:pt x="11" y="640"/>
                    <a:pt x="17" y="641"/>
                    <a:pt x="22" y="645"/>
                  </a:cubicBezTo>
                  <a:cubicBezTo>
                    <a:pt x="25" y="647"/>
                    <a:pt x="28" y="648"/>
                    <a:pt x="31" y="650"/>
                  </a:cubicBezTo>
                  <a:cubicBezTo>
                    <a:pt x="34" y="652"/>
                    <a:pt x="37" y="657"/>
                    <a:pt x="41" y="656"/>
                  </a:cubicBezTo>
                  <a:cubicBezTo>
                    <a:pt x="46" y="661"/>
                    <a:pt x="52" y="663"/>
                    <a:pt x="58" y="666"/>
                  </a:cubicBezTo>
                  <a:cubicBezTo>
                    <a:pt x="64" y="668"/>
                    <a:pt x="70" y="669"/>
                    <a:pt x="75" y="675"/>
                  </a:cubicBezTo>
                  <a:cubicBezTo>
                    <a:pt x="82" y="671"/>
                    <a:pt x="86" y="684"/>
                    <a:pt x="93" y="681"/>
                  </a:cubicBezTo>
                  <a:cubicBezTo>
                    <a:pt x="98" y="688"/>
                    <a:pt x="106" y="686"/>
                    <a:pt x="111" y="692"/>
                  </a:cubicBezTo>
                  <a:cubicBezTo>
                    <a:pt x="124" y="692"/>
                    <a:pt x="134" y="705"/>
                    <a:pt x="146" y="707"/>
                  </a:cubicBezTo>
                  <a:cubicBezTo>
                    <a:pt x="148" y="714"/>
                    <a:pt x="153" y="704"/>
                    <a:pt x="155" y="711"/>
                  </a:cubicBezTo>
                  <a:cubicBezTo>
                    <a:pt x="157" y="715"/>
                    <a:pt x="161" y="710"/>
                    <a:pt x="164" y="716"/>
                  </a:cubicBezTo>
                  <a:cubicBezTo>
                    <a:pt x="170" y="717"/>
                    <a:pt x="176" y="723"/>
                    <a:pt x="182" y="727"/>
                  </a:cubicBezTo>
                  <a:cubicBezTo>
                    <a:pt x="188" y="727"/>
                    <a:pt x="193" y="733"/>
                    <a:pt x="199" y="736"/>
                  </a:cubicBezTo>
                  <a:cubicBezTo>
                    <a:pt x="205" y="741"/>
                    <a:pt x="211" y="741"/>
                    <a:pt x="216" y="748"/>
                  </a:cubicBezTo>
                  <a:cubicBezTo>
                    <a:pt x="219" y="746"/>
                    <a:pt x="221" y="754"/>
                    <a:pt x="225" y="753"/>
                  </a:cubicBezTo>
                  <a:cubicBezTo>
                    <a:pt x="227" y="758"/>
                    <a:pt x="231" y="754"/>
                    <a:pt x="233" y="760"/>
                  </a:cubicBezTo>
                  <a:cubicBezTo>
                    <a:pt x="239" y="762"/>
                    <a:pt x="245" y="770"/>
                    <a:pt x="251" y="771"/>
                  </a:cubicBezTo>
                  <a:cubicBezTo>
                    <a:pt x="265" y="785"/>
                    <a:pt x="270" y="793"/>
                    <a:pt x="284" y="807"/>
                  </a:cubicBezTo>
                  <a:cubicBezTo>
                    <a:pt x="290" y="813"/>
                    <a:pt x="296" y="820"/>
                    <a:pt x="302" y="824"/>
                  </a:cubicBezTo>
                  <a:cubicBezTo>
                    <a:pt x="305" y="826"/>
                    <a:pt x="307" y="836"/>
                    <a:pt x="311" y="833"/>
                  </a:cubicBezTo>
                  <a:cubicBezTo>
                    <a:pt x="312" y="837"/>
                    <a:pt x="321" y="842"/>
                    <a:pt x="317" y="845"/>
                  </a:cubicBezTo>
                  <a:cubicBezTo>
                    <a:pt x="314" y="839"/>
                    <a:pt x="311" y="840"/>
                    <a:pt x="308" y="836"/>
                  </a:cubicBezTo>
                  <a:cubicBezTo>
                    <a:pt x="305" y="837"/>
                    <a:pt x="307" y="834"/>
                    <a:pt x="306" y="834"/>
                  </a:cubicBezTo>
                  <a:cubicBezTo>
                    <a:pt x="305" y="831"/>
                    <a:pt x="303" y="830"/>
                    <a:pt x="301" y="830"/>
                  </a:cubicBezTo>
                  <a:cubicBezTo>
                    <a:pt x="294" y="829"/>
                    <a:pt x="288" y="817"/>
                    <a:pt x="281" y="817"/>
                  </a:cubicBezTo>
                  <a:cubicBezTo>
                    <a:pt x="269" y="804"/>
                    <a:pt x="255" y="797"/>
                    <a:pt x="243" y="783"/>
                  </a:cubicBezTo>
                  <a:cubicBezTo>
                    <a:pt x="239" y="785"/>
                    <a:pt x="237" y="777"/>
                    <a:pt x="233" y="779"/>
                  </a:cubicBezTo>
                  <a:cubicBezTo>
                    <a:pt x="229" y="777"/>
                    <a:pt x="227" y="773"/>
                    <a:pt x="223" y="773"/>
                  </a:cubicBezTo>
                  <a:cubicBezTo>
                    <a:pt x="216" y="765"/>
                    <a:pt x="208" y="768"/>
                    <a:pt x="202" y="758"/>
                  </a:cubicBezTo>
                  <a:cubicBezTo>
                    <a:pt x="194" y="759"/>
                    <a:pt x="189" y="749"/>
                    <a:pt x="182" y="749"/>
                  </a:cubicBezTo>
                  <a:cubicBezTo>
                    <a:pt x="175" y="741"/>
                    <a:pt x="167" y="743"/>
                    <a:pt x="160" y="734"/>
                  </a:cubicBezTo>
                  <a:cubicBezTo>
                    <a:pt x="157" y="735"/>
                    <a:pt x="153" y="733"/>
                    <a:pt x="151" y="728"/>
                  </a:cubicBezTo>
                  <a:cubicBezTo>
                    <a:pt x="146" y="734"/>
                    <a:pt x="144" y="724"/>
                    <a:pt x="140" y="725"/>
                  </a:cubicBezTo>
                  <a:cubicBezTo>
                    <a:pt x="133" y="722"/>
                    <a:pt x="125" y="722"/>
                    <a:pt x="118" y="716"/>
                  </a:cubicBezTo>
                  <a:cubicBezTo>
                    <a:pt x="111" y="717"/>
                    <a:pt x="104" y="711"/>
                    <a:pt x="97" y="710"/>
                  </a:cubicBezTo>
                  <a:cubicBezTo>
                    <a:pt x="94" y="707"/>
                    <a:pt x="90" y="708"/>
                    <a:pt x="88" y="703"/>
                  </a:cubicBezTo>
                  <a:cubicBezTo>
                    <a:pt x="83" y="708"/>
                    <a:pt x="81" y="695"/>
                    <a:pt x="75" y="701"/>
                  </a:cubicBezTo>
                  <a:cubicBezTo>
                    <a:pt x="80" y="708"/>
                    <a:pt x="86" y="708"/>
                    <a:pt x="91" y="712"/>
                  </a:cubicBezTo>
                  <a:cubicBezTo>
                    <a:pt x="94" y="710"/>
                    <a:pt x="96" y="717"/>
                    <a:pt x="99" y="716"/>
                  </a:cubicBezTo>
                  <a:cubicBezTo>
                    <a:pt x="102" y="718"/>
                    <a:pt x="105" y="719"/>
                    <a:pt x="108" y="721"/>
                  </a:cubicBezTo>
                  <a:cubicBezTo>
                    <a:pt x="120" y="727"/>
                    <a:pt x="132" y="726"/>
                    <a:pt x="143" y="736"/>
                  </a:cubicBezTo>
                  <a:cubicBezTo>
                    <a:pt x="148" y="738"/>
                    <a:pt x="154" y="740"/>
                    <a:pt x="159" y="743"/>
                  </a:cubicBezTo>
                  <a:cubicBezTo>
                    <a:pt x="162" y="747"/>
                    <a:pt x="164" y="749"/>
                    <a:pt x="168" y="748"/>
                  </a:cubicBezTo>
                  <a:cubicBezTo>
                    <a:pt x="171" y="747"/>
                    <a:pt x="173" y="755"/>
                    <a:pt x="176" y="753"/>
                  </a:cubicBezTo>
                  <a:cubicBezTo>
                    <a:pt x="182" y="757"/>
                    <a:pt x="187" y="763"/>
                    <a:pt x="193" y="762"/>
                  </a:cubicBezTo>
                  <a:cubicBezTo>
                    <a:pt x="198" y="770"/>
                    <a:pt x="205" y="770"/>
                    <a:pt x="210" y="774"/>
                  </a:cubicBezTo>
                  <a:cubicBezTo>
                    <a:pt x="232" y="788"/>
                    <a:pt x="254" y="802"/>
                    <a:pt x="275" y="824"/>
                  </a:cubicBezTo>
                  <a:cubicBezTo>
                    <a:pt x="281" y="825"/>
                    <a:pt x="286" y="830"/>
                    <a:pt x="291" y="834"/>
                  </a:cubicBezTo>
                  <a:cubicBezTo>
                    <a:pt x="297" y="836"/>
                    <a:pt x="302" y="842"/>
                    <a:pt x="307" y="846"/>
                  </a:cubicBezTo>
                  <a:cubicBezTo>
                    <a:pt x="311" y="854"/>
                    <a:pt x="321" y="853"/>
                    <a:pt x="321" y="861"/>
                  </a:cubicBezTo>
                  <a:cubicBezTo>
                    <a:pt x="324" y="864"/>
                    <a:pt x="336" y="869"/>
                    <a:pt x="334" y="876"/>
                  </a:cubicBezTo>
                  <a:cubicBezTo>
                    <a:pt x="324" y="865"/>
                    <a:pt x="312" y="860"/>
                    <a:pt x="303" y="847"/>
                  </a:cubicBezTo>
                  <a:cubicBezTo>
                    <a:pt x="290" y="845"/>
                    <a:pt x="279" y="833"/>
                    <a:pt x="267" y="824"/>
                  </a:cubicBezTo>
                  <a:cubicBezTo>
                    <a:pt x="262" y="819"/>
                    <a:pt x="256" y="819"/>
                    <a:pt x="251" y="812"/>
                  </a:cubicBezTo>
                  <a:cubicBezTo>
                    <a:pt x="244" y="813"/>
                    <a:pt x="238" y="807"/>
                    <a:pt x="232" y="801"/>
                  </a:cubicBezTo>
                  <a:cubicBezTo>
                    <a:pt x="220" y="799"/>
                    <a:pt x="209" y="782"/>
                    <a:pt x="196" y="781"/>
                  </a:cubicBezTo>
                  <a:cubicBezTo>
                    <a:pt x="191" y="776"/>
                    <a:pt x="184" y="775"/>
                    <a:pt x="177" y="773"/>
                  </a:cubicBezTo>
                  <a:cubicBezTo>
                    <a:pt x="172" y="765"/>
                    <a:pt x="165" y="768"/>
                    <a:pt x="159" y="759"/>
                  </a:cubicBezTo>
                  <a:cubicBezTo>
                    <a:pt x="151" y="760"/>
                    <a:pt x="145" y="755"/>
                    <a:pt x="137" y="751"/>
                  </a:cubicBezTo>
                  <a:cubicBezTo>
                    <a:pt x="133" y="755"/>
                    <a:pt x="131" y="745"/>
                    <a:pt x="127" y="747"/>
                  </a:cubicBezTo>
                  <a:cubicBezTo>
                    <a:pt x="124" y="742"/>
                    <a:pt x="119" y="747"/>
                    <a:pt x="115" y="742"/>
                  </a:cubicBezTo>
                  <a:cubicBezTo>
                    <a:pt x="107" y="735"/>
                    <a:pt x="97" y="735"/>
                    <a:pt x="88" y="727"/>
                  </a:cubicBezTo>
                  <a:cubicBezTo>
                    <a:pt x="86" y="728"/>
                    <a:pt x="84" y="725"/>
                    <a:pt x="83" y="723"/>
                  </a:cubicBezTo>
                  <a:cubicBezTo>
                    <a:pt x="80" y="724"/>
                    <a:pt x="77" y="723"/>
                    <a:pt x="75" y="720"/>
                  </a:cubicBezTo>
                  <a:cubicBezTo>
                    <a:pt x="70" y="719"/>
                    <a:pt x="66" y="713"/>
                    <a:pt x="61" y="714"/>
                  </a:cubicBezTo>
                  <a:cubicBezTo>
                    <a:pt x="57" y="707"/>
                    <a:pt x="52" y="710"/>
                    <a:pt x="48" y="705"/>
                  </a:cubicBezTo>
                  <a:cubicBezTo>
                    <a:pt x="43" y="707"/>
                    <a:pt x="39" y="696"/>
                    <a:pt x="34" y="699"/>
                  </a:cubicBezTo>
                  <a:cubicBezTo>
                    <a:pt x="29" y="696"/>
                    <a:pt x="26" y="690"/>
                    <a:pt x="21" y="692"/>
                  </a:cubicBezTo>
                  <a:cubicBezTo>
                    <a:pt x="17" y="685"/>
                    <a:pt x="11" y="685"/>
                    <a:pt x="6" y="686"/>
                  </a:cubicBezTo>
                  <a:cubicBezTo>
                    <a:pt x="17" y="698"/>
                    <a:pt x="31" y="699"/>
                    <a:pt x="42" y="711"/>
                  </a:cubicBezTo>
                  <a:cubicBezTo>
                    <a:pt x="49" y="711"/>
                    <a:pt x="55" y="719"/>
                    <a:pt x="61" y="719"/>
                  </a:cubicBezTo>
                  <a:cubicBezTo>
                    <a:pt x="64" y="722"/>
                    <a:pt x="67" y="724"/>
                    <a:pt x="70" y="724"/>
                  </a:cubicBezTo>
                  <a:cubicBezTo>
                    <a:pt x="73" y="726"/>
                    <a:pt x="76" y="731"/>
                    <a:pt x="80" y="730"/>
                  </a:cubicBezTo>
                  <a:cubicBezTo>
                    <a:pt x="92" y="739"/>
                    <a:pt x="105" y="742"/>
                    <a:pt x="117" y="752"/>
                  </a:cubicBezTo>
                  <a:cubicBezTo>
                    <a:pt x="124" y="751"/>
                    <a:pt x="129" y="758"/>
                    <a:pt x="136" y="760"/>
                  </a:cubicBezTo>
                  <a:cubicBezTo>
                    <a:pt x="143" y="758"/>
                    <a:pt x="148" y="769"/>
                    <a:pt x="155" y="768"/>
                  </a:cubicBezTo>
                  <a:cubicBezTo>
                    <a:pt x="160" y="775"/>
                    <a:pt x="168" y="771"/>
                    <a:pt x="173" y="779"/>
                  </a:cubicBezTo>
                  <a:cubicBezTo>
                    <a:pt x="180" y="779"/>
                    <a:pt x="185" y="789"/>
                    <a:pt x="192" y="787"/>
                  </a:cubicBezTo>
                  <a:cubicBezTo>
                    <a:pt x="195" y="790"/>
                    <a:pt x="198" y="792"/>
                    <a:pt x="201" y="791"/>
                  </a:cubicBezTo>
                  <a:cubicBezTo>
                    <a:pt x="204" y="794"/>
                    <a:pt x="207" y="798"/>
                    <a:pt x="211" y="797"/>
                  </a:cubicBezTo>
                  <a:cubicBezTo>
                    <a:pt x="217" y="801"/>
                    <a:pt x="222" y="810"/>
                    <a:pt x="229" y="808"/>
                  </a:cubicBezTo>
                  <a:cubicBezTo>
                    <a:pt x="241" y="822"/>
                    <a:pt x="254" y="823"/>
                    <a:pt x="266" y="833"/>
                  </a:cubicBezTo>
                  <a:cubicBezTo>
                    <a:pt x="278" y="844"/>
                    <a:pt x="291" y="854"/>
                    <a:pt x="304" y="860"/>
                  </a:cubicBezTo>
                  <a:cubicBezTo>
                    <a:pt x="307" y="868"/>
                    <a:pt x="312" y="869"/>
                    <a:pt x="317" y="872"/>
                  </a:cubicBezTo>
                  <a:cubicBezTo>
                    <a:pt x="321" y="881"/>
                    <a:pt x="327" y="880"/>
                    <a:pt x="332" y="885"/>
                  </a:cubicBezTo>
                  <a:cubicBezTo>
                    <a:pt x="342" y="896"/>
                    <a:pt x="352" y="900"/>
                    <a:pt x="361" y="910"/>
                  </a:cubicBezTo>
                  <a:cubicBezTo>
                    <a:pt x="361" y="916"/>
                    <a:pt x="372" y="925"/>
                    <a:pt x="367" y="930"/>
                  </a:cubicBezTo>
                  <a:cubicBezTo>
                    <a:pt x="358" y="919"/>
                    <a:pt x="348" y="917"/>
                    <a:pt x="340" y="904"/>
                  </a:cubicBezTo>
                  <a:cubicBezTo>
                    <a:pt x="335" y="904"/>
                    <a:pt x="331" y="896"/>
                    <a:pt x="326" y="895"/>
                  </a:cubicBezTo>
                  <a:cubicBezTo>
                    <a:pt x="322" y="889"/>
                    <a:pt x="316" y="890"/>
                    <a:pt x="312" y="883"/>
                  </a:cubicBezTo>
                  <a:cubicBezTo>
                    <a:pt x="310" y="881"/>
                    <a:pt x="307" y="882"/>
                    <a:pt x="305" y="877"/>
                  </a:cubicBezTo>
                  <a:cubicBezTo>
                    <a:pt x="303" y="878"/>
                    <a:pt x="299" y="878"/>
                    <a:pt x="301" y="875"/>
                  </a:cubicBezTo>
                  <a:cubicBezTo>
                    <a:pt x="296" y="870"/>
                    <a:pt x="290" y="871"/>
                    <a:pt x="286" y="862"/>
                  </a:cubicBezTo>
                  <a:cubicBezTo>
                    <a:pt x="278" y="859"/>
                    <a:pt x="271" y="855"/>
                    <a:pt x="263" y="852"/>
                  </a:cubicBezTo>
                  <a:cubicBezTo>
                    <a:pt x="254" y="844"/>
                    <a:pt x="245" y="841"/>
                    <a:pt x="236" y="833"/>
                  </a:cubicBezTo>
                  <a:cubicBezTo>
                    <a:pt x="231" y="832"/>
                    <a:pt x="226" y="830"/>
                    <a:pt x="222" y="824"/>
                  </a:cubicBezTo>
                  <a:cubicBezTo>
                    <a:pt x="217" y="825"/>
                    <a:pt x="212" y="819"/>
                    <a:pt x="208" y="816"/>
                  </a:cubicBezTo>
                  <a:cubicBezTo>
                    <a:pt x="200" y="814"/>
                    <a:pt x="192" y="811"/>
                    <a:pt x="184" y="806"/>
                  </a:cubicBezTo>
                  <a:cubicBezTo>
                    <a:pt x="180" y="807"/>
                    <a:pt x="176" y="804"/>
                    <a:pt x="173" y="800"/>
                  </a:cubicBezTo>
                  <a:cubicBezTo>
                    <a:pt x="170" y="802"/>
                    <a:pt x="169" y="799"/>
                    <a:pt x="167" y="799"/>
                  </a:cubicBezTo>
                  <a:cubicBezTo>
                    <a:pt x="164" y="801"/>
                    <a:pt x="162" y="795"/>
                    <a:pt x="159" y="797"/>
                  </a:cubicBezTo>
                  <a:cubicBezTo>
                    <a:pt x="151" y="793"/>
                    <a:pt x="143" y="787"/>
                    <a:pt x="135" y="785"/>
                  </a:cubicBezTo>
                  <a:cubicBezTo>
                    <a:pt x="126" y="782"/>
                    <a:pt x="119" y="775"/>
                    <a:pt x="110" y="776"/>
                  </a:cubicBezTo>
                  <a:cubicBezTo>
                    <a:pt x="102" y="772"/>
                    <a:pt x="95" y="767"/>
                    <a:pt x="86" y="766"/>
                  </a:cubicBezTo>
                  <a:cubicBezTo>
                    <a:pt x="83" y="761"/>
                    <a:pt x="79" y="762"/>
                    <a:pt x="75" y="761"/>
                  </a:cubicBezTo>
                  <a:cubicBezTo>
                    <a:pt x="70" y="760"/>
                    <a:pt x="67" y="754"/>
                    <a:pt x="62" y="754"/>
                  </a:cubicBezTo>
                  <a:cubicBezTo>
                    <a:pt x="54" y="750"/>
                    <a:pt x="45" y="746"/>
                    <a:pt x="37" y="742"/>
                  </a:cubicBezTo>
                  <a:cubicBezTo>
                    <a:pt x="29" y="739"/>
                    <a:pt x="22" y="729"/>
                    <a:pt x="13" y="730"/>
                  </a:cubicBezTo>
                  <a:cubicBezTo>
                    <a:pt x="18" y="739"/>
                    <a:pt x="25" y="738"/>
                    <a:pt x="31" y="744"/>
                  </a:cubicBezTo>
                  <a:cubicBezTo>
                    <a:pt x="37" y="748"/>
                    <a:pt x="43" y="752"/>
                    <a:pt x="49" y="755"/>
                  </a:cubicBezTo>
                  <a:cubicBezTo>
                    <a:pt x="55" y="758"/>
                    <a:pt x="62" y="762"/>
                    <a:pt x="68" y="763"/>
                  </a:cubicBezTo>
                  <a:cubicBezTo>
                    <a:pt x="75" y="767"/>
                    <a:pt x="81" y="772"/>
                    <a:pt x="88" y="772"/>
                  </a:cubicBezTo>
                  <a:cubicBezTo>
                    <a:pt x="95" y="775"/>
                    <a:pt x="101" y="780"/>
                    <a:pt x="107" y="780"/>
                  </a:cubicBezTo>
                  <a:cubicBezTo>
                    <a:pt x="114" y="782"/>
                    <a:pt x="120" y="789"/>
                    <a:pt x="126" y="788"/>
                  </a:cubicBezTo>
                  <a:cubicBezTo>
                    <a:pt x="132" y="793"/>
                    <a:pt x="139" y="794"/>
                    <a:pt x="145" y="799"/>
                  </a:cubicBezTo>
                  <a:cubicBezTo>
                    <a:pt x="147" y="797"/>
                    <a:pt x="148" y="801"/>
                    <a:pt x="149" y="801"/>
                  </a:cubicBezTo>
                  <a:cubicBezTo>
                    <a:pt x="151" y="802"/>
                    <a:pt x="154" y="797"/>
                    <a:pt x="155" y="802"/>
                  </a:cubicBezTo>
                  <a:cubicBezTo>
                    <a:pt x="158" y="805"/>
                    <a:pt x="163" y="802"/>
                    <a:pt x="166" y="806"/>
                  </a:cubicBezTo>
                  <a:cubicBezTo>
                    <a:pt x="172" y="811"/>
                    <a:pt x="178" y="811"/>
                    <a:pt x="184" y="816"/>
                  </a:cubicBezTo>
                  <a:cubicBezTo>
                    <a:pt x="190" y="820"/>
                    <a:pt x="197" y="820"/>
                    <a:pt x="203" y="827"/>
                  </a:cubicBezTo>
                  <a:cubicBezTo>
                    <a:pt x="217" y="829"/>
                    <a:pt x="228" y="842"/>
                    <a:pt x="241" y="848"/>
                  </a:cubicBezTo>
                  <a:cubicBezTo>
                    <a:pt x="247" y="854"/>
                    <a:pt x="254" y="855"/>
                    <a:pt x="260" y="859"/>
                  </a:cubicBezTo>
                  <a:cubicBezTo>
                    <a:pt x="266" y="864"/>
                    <a:pt x="273" y="867"/>
                    <a:pt x="280" y="872"/>
                  </a:cubicBezTo>
                  <a:cubicBezTo>
                    <a:pt x="293" y="879"/>
                    <a:pt x="304" y="894"/>
                    <a:pt x="317" y="898"/>
                  </a:cubicBezTo>
                  <a:cubicBezTo>
                    <a:pt x="324" y="908"/>
                    <a:pt x="331" y="911"/>
                    <a:pt x="338" y="916"/>
                  </a:cubicBezTo>
                  <a:cubicBezTo>
                    <a:pt x="344" y="926"/>
                    <a:pt x="352" y="928"/>
                    <a:pt x="358" y="933"/>
                  </a:cubicBezTo>
                  <a:cubicBezTo>
                    <a:pt x="372" y="946"/>
                    <a:pt x="386" y="963"/>
                    <a:pt x="400" y="976"/>
                  </a:cubicBezTo>
                  <a:cubicBezTo>
                    <a:pt x="403" y="980"/>
                    <a:pt x="406" y="984"/>
                    <a:pt x="406" y="988"/>
                  </a:cubicBezTo>
                  <a:cubicBezTo>
                    <a:pt x="407" y="994"/>
                    <a:pt x="417" y="993"/>
                    <a:pt x="413" y="999"/>
                  </a:cubicBezTo>
                  <a:cubicBezTo>
                    <a:pt x="392" y="979"/>
                    <a:pt x="371" y="960"/>
                    <a:pt x="349" y="943"/>
                  </a:cubicBezTo>
                  <a:cubicBezTo>
                    <a:pt x="347" y="939"/>
                    <a:pt x="344" y="939"/>
                    <a:pt x="342" y="940"/>
                  </a:cubicBezTo>
                  <a:cubicBezTo>
                    <a:pt x="339" y="938"/>
                    <a:pt x="337" y="929"/>
                    <a:pt x="334" y="932"/>
                  </a:cubicBezTo>
                  <a:cubicBezTo>
                    <a:pt x="329" y="924"/>
                    <a:pt x="322" y="926"/>
                    <a:pt x="317" y="917"/>
                  </a:cubicBezTo>
                  <a:cubicBezTo>
                    <a:pt x="311" y="916"/>
                    <a:pt x="306" y="909"/>
                    <a:pt x="301" y="905"/>
                  </a:cubicBezTo>
                  <a:cubicBezTo>
                    <a:pt x="295" y="899"/>
                    <a:pt x="289" y="899"/>
                    <a:pt x="285" y="890"/>
                  </a:cubicBezTo>
                  <a:cubicBezTo>
                    <a:pt x="278" y="892"/>
                    <a:pt x="274" y="883"/>
                    <a:pt x="269" y="882"/>
                  </a:cubicBezTo>
                  <a:cubicBezTo>
                    <a:pt x="263" y="877"/>
                    <a:pt x="257" y="876"/>
                    <a:pt x="252" y="870"/>
                  </a:cubicBezTo>
                  <a:cubicBezTo>
                    <a:pt x="240" y="867"/>
                    <a:pt x="229" y="855"/>
                    <a:pt x="217" y="852"/>
                  </a:cubicBezTo>
                  <a:cubicBezTo>
                    <a:pt x="213" y="844"/>
                    <a:pt x="206" y="850"/>
                    <a:pt x="202" y="841"/>
                  </a:cubicBezTo>
                  <a:cubicBezTo>
                    <a:pt x="199" y="843"/>
                    <a:pt x="196" y="841"/>
                    <a:pt x="193" y="837"/>
                  </a:cubicBezTo>
                  <a:cubicBezTo>
                    <a:pt x="191" y="833"/>
                    <a:pt x="187" y="838"/>
                    <a:pt x="185" y="832"/>
                  </a:cubicBezTo>
                  <a:cubicBezTo>
                    <a:pt x="179" y="829"/>
                    <a:pt x="173" y="827"/>
                    <a:pt x="167" y="823"/>
                  </a:cubicBezTo>
                  <a:cubicBezTo>
                    <a:pt x="166" y="816"/>
                    <a:pt x="162" y="821"/>
                    <a:pt x="159" y="818"/>
                  </a:cubicBezTo>
                  <a:cubicBezTo>
                    <a:pt x="156" y="815"/>
                    <a:pt x="153" y="813"/>
                    <a:pt x="150" y="814"/>
                  </a:cubicBezTo>
                  <a:cubicBezTo>
                    <a:pt x="145" y="809"/>
                    <a:pt x="140" y="807"/>
                    <a:pt x="135" y="803"/>
                  </a:cubicBezTo>
                  <a:cubicBezTo>
                    <a:pt x="128" y="807"/>
                    <a:pt x="124" y="795"/>
                    <a:pt x="117" y="797"/>
                  </a:cubicBezTo>
                  <a:cubicBezTo>
                    <a:pt x="112" y="790"/>
                    <a:pt x="105" y="795"/>
                    <a:pt x="100" y="788"/>
                  </a:cubicBezTo>
                  <a:cubicBezTo>
                    <a:pt x="94" y="787"/>
                    <a:pt x="88" y="786"/>
                    <a:pt x="82" y="782"/>
                  </a:cubicBezTo>
                  <a:cubicBezTo>
                    <a:pt x="71" y="779"/>
                    <a:pt x="60" y="772"/>
                    <a:pt x="48" y="772"/>
                  </a:cubicBezTo>
                  <a:cubicBezTo>
                    <a:pt x="36" y="766"/>
                    <a:pt x="24" y="763"/>
                    <a:pt x="12" y="759"/>
                  </a:cubicBezTo>
                  <a:cubicBezTo>
                    <a:pt x="18" y="768"/>
                    <a:pt x="25" y="763"/>
                    <a:pt x="31" y="770"/>
                  </a:cubicBezTo>
                  <a:cubicBezTo>
                    <a:pt x="37" y="772"/>
                    <a:pt x="44" y="773"/>
                    <a:pt x="50" y="778"/>
                  </a:cubicBezTo>
                  <a:cubicBezTo>
                    <a:pt x="56" y="780"/>
                    <a:pt x="63" y="782"/>
                    <a:pt x="69" y="783"/>
                  </a:cubicBezTo>
                  <a:cubicBezTo>
                    <a:pt x="72" y="789"/>
                    <a:pt x="76" y="784"/>
                    <a:pt x="78" y="788"/>
                  </a:cubicBezTo>
                  <a:cubicBezTo>
                    <a:pt x="82" y="786"/>
                    <a:pt x="84" y="795"/>
                    <a:pt x="88" y="791"/>
                  </a:cubicBezTo>
                  <a:cubicBezTo>
                    <a:pt x="91" y="797"/>
                    <a:pt x="95" y="792"/>
                    <a:pt x="97" y="796"/>
                  </a:cubicBezTo>
                  <a:cubicBezTo>
                    <a:pt x="101" y="793"/>
                    <a:pt x="103" y="801"/>
                    <a:pt x="107" y="799"/>
                  </a:cubicBezTo>
                  <a:cubicBezTo>
                    <a:pt x="113" y="799"/>
                    <a:pt x="108" y="805"/>
                    <a:pt x="113" y="803"/>
                  </a:cubicBezTo>
                  <a:cubicBezTo>
                    <a:pt x="116" y="806"/>
                    <a:pt x="120" y="805"/>
                    <a:pt x="123" y="809"/>
                  </a:cubicBezTo>
                  <a:cubicBezTo>
                    <a:pt x="130" y="808"/>
                    <a:pt x="135" y="815"/>
                    <a:pt x="142" y="817"/>
                  </a:cubicBezTo>
                  <a:cubicBezTo>
                    <a:pt x="144" y="824"/>
                    <a:pt x="150" y="815"/>
                    <a:pt x="152" y="824"/>
                  </a:cubicBezTo>
                  <a:cubicBezTo>
                    <a:pt x="155" y="824"/>
                    <a:pt x="159" y="826"/>
                    <a:pt x="162" y="827"/>
                  </a:cubicBezTo>
                  <a:cubicBezTo>
                    <a:pt x="170" y="836"/>
                    <a:pt x="179" y="838"/>
                    <a:pt x="187" y="844"/>
                  </a:cubicBezTo>
                  <a:cubicBezTo>
                    <a:pt x="192" y="846"/>
                    <a:pt x="196" y="846"/>
                    <a:pt x="200" y="853"/>
                  </a:cubicBezTo>
                  <a:cubicBezTo>
                    <a:pt x="205" y="852"/>
                    <a:pt x="210" y="858"/>
                    <a:pt x="215" y="859"/>
                  </a:cubicBezTo>
                  <a:cubicBezTo>
                    <a:pt x="233" y="870"/>
                    <a:pt x="251" y="880"/>
                    <a:pt x="268" y="893"/>
                  </a:cubicBezTo>
                  <a:cubicBezTo>
                    <a:pt x="273" y="892"/>
                    <a:pt x="277" y="899"/>
                    <a:pt x="281" y="900"/>
                  </a:cubicBezTo>
                  <a:cubicBezTo>
                    <a:pt x="285" y="909"/>
                    <a:pt x="291" y="907"/>
                    <a:pt x="295" y="912"/>
                  </a:cubicBezTo>
                  <a:cubicBezTo>
                    <a:pt x="303" y="920"/>
                    <a:pt x="313" y="923"/>
                    <a:pt x="321" y="933"/>
                  </a:cubicBezTo>
                  <a:cubicBezTo>
                    <a:pt x="330" y="939"/>
                    <a:pt x="338" y="948"/>
                    <a:pt x="347" y="955"/>
                  </a:cubicBezTo>
                  <a:cubicBezTo>
                    <a:pt x="349" y="954"/>
                    <a:pt x="351" y="956"/>
                    <a:pt x="353" y="959"/>
                  </a:cubicBezTo>
                  <a:cubicBezTo>
                    <a:pt x="355" y="961"/>
                    <a:pt x="358" y="960"/>
                    <a:pt x="359" y="965"/>
                  </a:cubicBezTo>
                  <a:cubicBezTo>
                    <a:pt x="362" y="967"/>
                    <a:pt x="373" y="969"/>
                    <a:pt x="370" y="976"/>
                  </a:cubicBezTo>
                  <a:cubicBezTo>
                    <a:pt x="359" y="964"/>
                    <a:pt x="345" y="961"/>
                    <a:pt x="334" y="951"/>
                  </a:cubicBezTo>
                  <a:cubicBezTo>
                    <a:pt x="330" y="953"/>
                    <a:pt x="328" y="946"/>
                    <a:pt x="325" y="946"/>
                  </a:cubicBezTo>
                  <a:cubicBezTo>
                    <a:pt x="321" y="948"/>
                    <a:pt x="319" y="941"/>
                    <a:pt x="315" y="943"/>
                  </a:cubicBezTo>
                  <a:cubicBezTo>
                    <a:pt x="309" y="937"/>
                    <a:pt x="303" y="934"/>
                    <a:pt x="296" y="932"/>
                  </a:cubicBezTo>
                  <a:cubicBezTo>
                    <a:pt x="294" y="928"/>
                    <a:pt x="291" y="926"/>
                    <a:pt x="288" y="928"/>
                  </a:cubicBezTo>
                  <a:cubicBezTo>
                    <a:pt x="285" y="923"/>
                    <a:pt x="281" y="921"/>
                    <a:pt x="278" y="921"/>
                  </a:cubicBezTo>
                  <a:cubicBezTo>
                    <a:pt x="272" y="916"/>
                    <a:pt x="266" y="912"/>
                    <a:pt x="259" y="913"/>
                  </a:cubicBezTo>
                  <a:cubicBezTo>
                    <a:pt x="253" y="905"/>
                    <a:pt x="246" y="907"/>
                    <a:pt x="240" y="902"/>
                  </a:cubicBezTo>
                  <a:cubicBezTo>
                    <a:pt x="233" y="901"/>
                    <a:pt x="227" y="892"/>
                    <a:pt x="220" y="893"/>
                  </a:cubicBezTo>
                  <a:cubicBezTo>
                    <a:pt x="214" y="888"/>
                    <a:pt x="208" y="883"/>
                    <a:pt x="201" y="882"/>
                  </a:cubicBezTo>
                  <a:cubicBezTo>
                    <a:pt x="196" y="874"/>
                    <a:pt x="189" y="878"/>
                    <a:pt x="183" y="871"/>
                  </a:cubicBezTo>
                  <a:cubicBezTo>
                    <a:pt x="176" y="871"/>
                    <a:pt x="170" y="864"/>
                    <a:pt x="164" y="863"/>
                  </a:cubicBezTo>
                  <a:cubicBezTo>
                    <a:pt x="161" y="864"/>
                    <a:pt x="158" y="862"/>
                    <a:pt x="155" y="858"/>
                  </a:cubicBezTo>
                  <a:cubicBezTo>
                    <a:pt x="151" y="863"/>
                    <a:pt x="149" y="853"/>
                    <a:pt x="145" y="855"/>
                  </a:cubicBezTo>
                  <a:cubicBezTo>
                    <a:pt x="139" y="851"/>
                    <a:pt x="133" y="847"/>
                    <a:pt x="126" y="847"/>
                  </a:cubicBezTo>
                  <a:cubicBezTo>
                    <a:pt x="121" y="838"/>
                    <a:pt x="113" y="843"/>
                    <a:pt x="107" y="836"/>
                  </a:cubicBezTo>
                  <a:cubicBezTo>
                    <a:pt x="101" y="836"/>
                    <a:pt x="95" y="830"/>
                    <a:pt x="89" y="825"/>
                  </a:cubicBezTo>
                  <a:cubicBezTo>
                    <a:pt x="85" y="828"/>
                    <a:pt x="83" y="820"/>
                    <a:pt x="79" y="822"/>
                  </a:cubicBezTo>
                  <a:cubicBezTo>
                    <a:pt x="77" y="817"/>
                    <a:pt x="68" y="817"/>
                    <a:pt x="71" y="822"/>
                  </a:cubicBezTo>
                  <a:cubicBezTo>
                    <a:pt x="75" y="820"/>
                    <a:pt x="78" y="824"/>
                    <a:pt x="81" y="829"/>
                  </a:cubicBezTo>
                  <a:cubicBezTo>
                    <a:pt x="85" y="826"/>
                    <a:pt x="88" y="831"/>
                    <a:pt x="90" y="835"/>
                  </a:cubicBezTo>
                  <a:cubicBezTo>
                    <a:pt x="100" y="836"/>
                    <a:pt x="108" y="844"/>
                    <a:pt x="117" y="846"/>
                  </a:cubicBezTo>
                  <a:cubicBezTo>
                    <a:pt x="125" y="851"/>
                    <a:pt x="134" y="857"/>
                    <a:pt x="143" y="859"/>
                  </a:cubicBezTo>
                  <a:cubicBezTo>
                    <a:pt x="148" y="858"/>
                    <a:pt x="151" y="868"/>
                    <a:pt x="156" y="866"/>
                  </a:cubicBezTo>
                  <a:cubicBezTo>
                    <a:pt x="160" y="869"/>
                    <a:pt x="164" y="871"/>
                    <a:pt x="168" y="873"/>
                  </a:cubicBezTo>
                  <a:cubicBezTo>
                    <a:pt x="177" y="878"/>
                    <a:pt x="186" y="880"/>
                    <a:pt x="195" y="884"/>
                  </a:cubicBezTo>
                  <a:cubicBezTo>
                    <a:pt x="196" y="885"/>
                    <a:pt x="196" y="887"/>
                    <a:pt x="197" y="887"/>
                  </a:cubicBezTo>
                  <a:cubicBezTo>
                    <a:pt x="199" y="889"/>
                    <a:pt x="200" y="887"/>
                    <a:pt x="200" y="888"/>
                  </a:cubicBezTo>
                  <a:cubicBezTo>
                    <a:pt x="207" y="892"/>
                    <a:pt x="211" y="897"/>
                    <a:pt x="218" y="897"/>
                  </a:cubicBezTo>
                  <a:cubicBezTo>
                    <a:pt x="220" y="905"/>
                    <a:pt x="226" y="899"/>
                    <a:pt x="229" y="905"/>
                  </a:cubicBezTo>
                  <a:cubicBezTo>
                    <a:pt x="233" y="908"/>
                    <a:pt x="238" y="907"/>
                    <a:pt x="242" y="912"/>
                  </a:cubicBezTo>
                  <a:cubicBezTo>
                    <a:pt x="249" y="916"/>
                    <a:pt x="257" y="920"/>
                    <a:pt x="265" y="922"/>
                  </a:cubicBezTo>
                  <a:cubicBezTo>
                    <a:pt x="271" y="925"/>
                    <a:pt x="267" y="931"/>
                    <a:pt x="274" y="927"/>
                  </a:cubicBezTo>
                  <a:cubicBezTo>
                    <a:pt x="277" y="934"/>
                    <a:pt x="282" y="933"/>
                    <a:pt x="286" y="934"/>
                  </a:cubicBezTo>
                  <a:cubicBezTo>
                    <a:pt x="296" y="944"/>
                    <a:pt x="307" y="946"/>
                    <a:pt x="317" y="954"/>
                  </a:cubicBezTo>
                  <a:cubicBezTo>
                    <a:pt x="329" y="957"/>
                    <a:pt x="339" y="966"/>
                    <a:pt x="351" y="971"/>
                  </a:cubicBezTo>
                  <a:cubicBezTo>
                    <a:pt x="355" y="977"/>
                    <a:pt x="361" y="975"/>
                    <a:pt x="366" y="981"/>
                  </a:cubicBezTo>
                  <a:cubicBezTo>
                    <a:pt x="372" y="983"/>
                    <a:pt x="377" y="991"/>
                    <a:pt x="383" y="991"/>
                  </a:cubicBezTo>
                  <a:cubicBezTo>
                    <a:pt x="382" y="997"/>
                    <a:pt x="392" y="996"/>
                    <a:pt x="395" y="1003"/>
                  </a:cubicBezTo>
                  <a:cubicBezTo>
                    <a:pt x="399" y="1001"/>
                    <a:pt x="401" y="1009"/>
                    <a:pt x="404" y="1008"/>
                  </a:cubicBezTo>
                  <a:cubicBezTo>
                    <a:pt x="407" y="1010"/>
                    <a:pt x="410" y="1011"/>
                    <a:pt x="412" y="1013"/>
                  </a:cubicBezTo>
                  <a:cubicBezTo>
                    <a:pt x="414" y="1016"/>
                    <a:pt x="417" y="1018"/>
                    <a:pt x="419" y="1018"/>
                  </a:cubicBezTo>
                  <a:cubicBezTo>
                    <a:pt x="422" y="1020"/>
                    <a:pt x="424" y="1029"/>
                    <a:pt x="427" y="1026"/>
                  </a:cubicBezTo>
                  <a:cubicBezTo>
                    <a:pt x="429" y="1029"/>
                    <a:pt x="432" y="1032"/>
                    <a:pt x="434" y="1035"/>
                  </a:cubicBezTo>
                  <a:cubicBezTo>
                    <a:pt x="434" y="1039"/>
                    <a:pt x="443" y="1037"/>
                    <a:pt x="439" y="1042"/>
                  </a:cubicBezTo>
                  <a:cubicBezTo>
                    <a:pt x="427" y="1034"/>
                    <a:pt x="415" y="1026"/>
                    <a:pt x="404" y="1019"/>
                  </a:cubicBezTo>
                  <a:cubicBezTo>
                    <a:pt x="391" y="1012"/>
                    <a:pt x="379" y="1003"/>
                    <a:pt x="366" y="1000"/>
                  </a:cubicBezTo>
                  <a:cubicBezTo>
                    <a:pt x="354" y="992"/>
                    <a:pt x="341" y="987"/>
                    <a:pt x="329" y="981"/>
                  </a:cubicBezTo>
                  <a:cubicBezTo>
                    <a:pt x="316" y="974"/>
                    <a:pt x="303" y="971"/>
                    <a:pt x="291" y="966"/>
                  </a:cubicBezTo>
                  <a:cubicBezTo>
                    <a:pt x="282" y="959"/>
                    <a:pt x="273" y="956"/>
                    <a:pt x="265" y="952"/>
                  </a:cubicBezTo>
                  <a:cubicBezTo>
                    <a:pt x="256" y="949"/>
                    <a:pt x="247" y="943"/>
                    <a:pt x="238" y="941"/>
                  </a:cubicBezTo>
                  <a:cubicBezTo>
                    <a:pt x="230" y="937"/>
                    <a:pt x="221" y="931"/>
                    <a:pt x="212" y="931"/>
                  </a:cubicBezTo>
                  <a:cubicBezTo>
                    <a:pt x="208" y="925"/>
                    <a:pt x="204" y="923"/>
                    <a:pt x="199" y="924"/>
                  </a:cubicBezTo>
                  <a:cubicBezTo>
                    <a:pt x="195" y="915"/>
                    <a:pt x="190" y="918"/>
                    <a:pt x="185" y="912"/>
                  </a:cubicBezTo>
                  <a:cubicBezTo>
                    <a:pt x="181" y="913"/>
                    <a:pt x="177" y="904"/>
                    <a:pt x="172" y="905"/>
                  </a:cubicBezTo>
                  <a:cubicBezTo>
                    <a:pt x="168" y="902"/>
                    <a:pt x="164" y="897"/>
                    <a:pt x="160" y="895"/>
                  </a:cubicBezTo>
                  <a:cubicBezTo>
                    <a:pt x="152" y="888"/>
                    <a:pt x="143" y="884"/>
                    <a:pt x="135" y="875"/>
                  </a:cubicBezTo>
                  <a:cubicBezTo>
                    <a:pt x="131" y="875"/>
                    <a:pt x="127" y="870"/>
                    <a:pt x="123" y="866"/>
                  </a:cubicBezTo>
                  <a:cubicBezTo>
                    <a:pt x="119" y="863"/>
                    <a:pt x="114" y="861"/>
                    <a:pt x="110" y="856"/>
                  </a:cubicBezTo>
                  <a:cubicBezTo>
                    <a:pt x="106" y="854"/>
                    <a:pt x="102" y="849"/>
                    <a:pt x="98" y="846"/>
                  </a:cubicBezTo>
                  <a:cubicBezTo>
                    <a:pt x="93" y="845"/>
                    <a:pt x="90" y="832"/>
                    <a:pt x="84" y="837"/>
                  </a:cubicBezTo>
                  <a:cubicBezTo>
                    <a:pt x="97" y="853"/>
                    <a:pt x="111" y="861"/>
                    <a:pt x="124" y="875"/>
                  </a:cubicBezTo>
                  <a:cubicBezTo>
                    <a:pt x="139" y="886"/>
                    <a:pt x="153" y="897"/>
                    <a:pt x="167" y="909"/>
                  </a:cubicBezTo>
                  <a:cubicBezTo>
                    <a:pt x="170" y="914"/>
                    <a:pt x="169" y="918"/>
                    <a:pt x="174" y="923"/>
                  </a:cubicBezTo>
                  <a:cubicBezTo>
                    <a:pt x="187" y="933"/>
                    <a:pt x="199" y="943"/>
                    <a:pt x="211" y="952"/>
                  </a:cubicBezTo>
                  <a:cubicBezTo>
                    <a:pt x="215" y="953"/>
                    <a:pt x="218" y="958"/>
                    <a:pt x="221" y="959"/>
                  </a:cubicBezTo>
                  <a:cubicBezTo>
                    <a:pt x="225" y="961"/>
                    <a:pt x="228" y="965"/>
                    <a:pt x="231" y="965"/>
                  </a:cubicBezTo>
                  <a:cubicBezTo>
                    <a:pt x="237" y="972"/>
                    <a:pt x="244" y="976"/>
                    <a:pt x="251" y="978"/>
                  </a:cubicBezTo>
                  <a:cubicBezTo>
                    <a:pt x="277" y="996"/>
                    <a:pt x="303" y="1009"/>
                    <a:pt x="329" y="1024"/>
                  </a:cubicBezTo>
                  <a:cubicBezTo>
                    <a:pt x="336" y="1025"/>
                    <a:pt x="342" y="1031"/>
                    <a:pt x="348" y="1032"/>
                  </a:cubicBezTo>
                  <a:cubicBezTo>
                    <a:pt x="355" y="1037"/>
                    <a:pt x="362" y="1036"/>
                    <a:pt x="369" y="1041"/>
                  </a:cubicBezTo>
                  <a:cubicBezTo>
                    <a:pt x="373" y="1039"/>
                    <a:pt x="375" y="1049"/>
                    <a:pt x="379" y="1045"/>
                  </a:cubicBezTo>
                  <a:cubicBezTo>
                    <a:pt x="382" y="1047"/>
                    <a:pt x="386" y="1046"/>
                    <a:pt x="389" y="1051"/>
                  </a:cubicBezTo>
                  <a:cubicBezTo>
                    <a:pt x="396" y="1053"/>
                    <a:pt x="402" y="1057"/>
                    <a:pt x="410" y="1057"/>
                  </a:cubicBezTo>
                  <a:cubicBezTo>
                    <a:pt x="416" y="1060"/>
                    <a:pt x="423" y="1066"/>
                    <a:pt x="430" y="1067"/>
                  </a:cubicBezTo>
                  <a:cubicBezTo>
                    <a:pt x="432" y="1074"/>
                    <a:pt x="437" y="1071"/>
                    <a:pt x="440" y="1073"/>
                  </a:cubicBezTo>
                  <a:cubicBezTo>
                    <a:pt x="443" y="1078"/>
                    <a:pt x="446" y="1080"/>
                    <a:pt x="450" y="1080"/>
                  </a:cubicBezTo>
                  <a:cubicBezTo>
                    <a:pt x="463" y="1088"/>
                    <a:pt x="476" y="1097"/>
                    <a:pt x="489" y="1105"/>
                  </a:cubicBezTo>
                  <a:cubicBezTo>
                    <a:pt x="491" y="1111"/>
                    <a:pt x="495" y="1108"/>
                    <a:pt x="497" y="1113"/>
                  </a:cubicBezTo>
                  <a:cubicBezTo>
                    <a:pt x="498" y="1117"/>
                    <a:pt x="507" y="1122"/>
                    <a:pt x="503" y="1125"/>
                  </a:cubicBezTo>
                  <a:cubicBezTo>
                    <a:pt x="493" y="1115"/>
                    <a:pt x="481" y="1113"/>
                    <a:pt x="470" y="1105"/>
                  </a:cubicBezTo>
                  <a:cubicBezTo>
                    <a:pt x="459" y="1100"/>
                    <a:pt x="448" y="1093"/>
                    <a:pt x="437" y="1089"/>
                  </a:cubicBezTo>
                  <a:cubicBezTo>
                    <a:pt x="426" y="1084"/>
                    <a:pt x="415" y="1078"/>
                    <a:pt x="403" y="1075"/>
                  </a:cubicBezTo>
                  <a:cubicBezTo>
                    <a:pt x="401" y="1072"/>
                    <a:pt x="399" y="1072"/>
                    <a:pt x="396" y="1072"/>
                  </a:cubicBezTo>
                  <a:cubicBezTo>
                    <a:pt x="393" y="1073"/>
                    <a:pt x="391" y="1066"/>
                    <a:pt x="387" y="1068"/>
                  </a:cubicBezTo>
                  <a:cubicBezTo>
                    <a:pt x="382" y="1065"/>
                    <a:pt x="376" y="1061"/>
                    <a:pt x="370" y="1062"/>
                  </a:cubicBezTo>
                  <a:cubicBezTo>
                    <a:pt x="365" y="1056"/>
                    <a:pt x="359" y="1056"/>
                    <a:pt x="354" y="1054"/>
                  </a:cubicBezTo>
                  <a:cubicBezTo>
                    <a:pt x="348" y="1054"/>
                    <a:pt x="342" y="1048"/>
                    <a:pt x="336" y="1048"/>
                  </a:cubicBezTo>
                  <a:cubicBezTo>
                    <a:pt x="331" y="1045"/>
                    <a:pt x="325" y="1046"/>
                    <a:pt x="320" y="1041"/>
                  </a:cubicBezTo>
                  <a:cubicBezTo>
                    <a:pt x="316" y="1044"/>
                    <a:pt x="314" y="1037"/>
                    <a:pt x="311" y="1039"/>
                  </a:cubicBezTo>
                  <a:cubicBezTo>
                    <a:pt x="307" y="1042"/>
                    <a:pt x="306" y="1034"/>
                    <a:pt x="302" y="1038"/>
                  </a:cubicBezTo>
                  <a:cubicBezTo>
                    <a:pt x="300" y="1035"/>
                    <a:pt x="297" y="1034"/>
                    <a:pt x="295" y="1035"/>
                  </a:cubicBezTo>
                  <a:cubicBezTo>
                    <a:pt x="293" y="1028"/>
                    <a:pt x="288" y="1038"/>
                    <a:pt x="286" y="1030"/>
                  </a:cubicBezTo>
                  <a:cubicBezTo>
                    <a:pt x="279" y="1032"/>
                    <a:pt x="274" y="1025"/>
                    <a:pt x="268" y="1027"/>
                  </a:cubicBezTo>
                  <a:cubicBezTo>
                    <a:pt x="257" y="1018"/>
                    <a:pt x="244" y="1017"/>
                    <a:pt x="232" y="1015"/>
                  </a:cubicBezTo>
                  <a:cubicBezTo>
                    <a:pt x="236" y="1024"/>
                    <a:pt x="243" y="1018"/>
                    <a:pt x="248" y="1023"/>
                  </a:cubicBezTo>
                  <a:cubicBezTo>
                    <a:pt x="253" y="1028"/>
                    <a:pt x="259" y="1024"/>
                    <a:pt x="264" y="1030"/>
                  </a:cubicBezTo>
                  <a:cubicBezTo>
                    <a:pt x="276" y="1032"/>
                    <a:pt x="287" y="1038"/>
                    <a:pt x="298" y="1040"/>
                  </a:cubicBezTo>
                  <a:cubicBezTo>
                    <a:pt x="304" y="1042"/>
                    <a:pt x="309" y="1046"/>
                    <a:pt x="315" y="1045"/>
                  </a:cubicBezTo>
                  <a:cubicBezTo>
                    <a:pt x="320" y="1053"/>
                    <a:pt x="327" y="1048"/>
                    <a:pt x="332" y="1054"/>
                  </a:cubicBezTo>
                  <a:cubicBezTo>
                    <a:pt x="343" y="1060"/>
                    <a:pt x="355" y="1062"/>
                    <a:pt x="366" y="1067"/>
                  </a:cubicBezTo>
                  <a:cubicBezTo>
                    <a:pt x="377" y="1070"/>
                    <a:pt x="388" y="1079"/>
                    <a:pt x="399" y="1081"/>
                  </a:cubicBezTo>
                  <a:cubicBezTo>
                    <a:pt x="405" y="1083"/>
                    <a:pt x="410" y="1085"/>
                    <a:pt x="415" y="1088"/>
                  </a:cubicBezTo>
                  <a:cubicBezTo>
                    <a:pt x="421" y="1094"/>
                    <a:pt x="428" y="1089"/>
                    <a:pt x="433" y="1097"/>
                  </a:cubicBezTo>
                  <a:cubicBezTo>
                    <a:pt x="438" y="1098"/>
                    <a:pt x="444" y="1098"/>
                    <a:pt x="449" y="1105"/>
                  </a:cubicBezTo>
                  <a:cubicBezTo>
                    <a:pt x="455" y="1103"/>
                    <a:pt x="460" y="1112"/>
                    <a:pt x="466" y="1111"/>
                  </a:cubicBezTo>
                  <a:cubicBezTo>
                    <a:pt x="477" y="1120"/>
                    <a:pt x="488" y="1124"/>
                    <a:pt x="499" y="1130"/>
                  </a:cubicBezTo>
                  <a:cubicBezTo>
                    <a:pt x="505" y="1137"/>
                    <a:pt x="512" y="1141"/>
                    <a:pt x="518" y="1146"/>
                  </a:cubicBezTo>
                  <a:cubicBezTo>
                    <a:pt x="522" y="1147"/>
                    <a:pt x="525" y="1151"/>
                    <a:pt x="528" y="1152"/>
                  </a:cubicBezTo>
                  <a:cubicBezTo>
                    <a:pt x="530" y="1153"/>
                    <a:pt x="538" y="1158"/>
                    <a:pt x="534" y="1161"/>
                  </a:cubicBezTo>
                  <a:cubicBezTo>
                    <a:pt x="529" y="1157"/>
                    <a:pt x="523" y="1155"/>
                    <a:pt x="518" y="1149"/>
                  </a:cubicBezTo>
                  <a:cubicBezTo>
                    <a:pt x="511" y="1151"/>
                    <a:pt x="506" y="1144"/>
                    <a:pt x="500" y="1140"/>
                  </a:cubicBezTo>
                  <a:cubicBezTo>
                    <a:pt x="497" y="1142"/>
                    <a:pt x="495" y="1135"/>
                    <a:pt x="492" y="1135"/>
                  </a:cubicBezTo>
                  <a:cubicBezTo>
                    <a:pt x="488" y="1137"/>
                    <a:pt x="486" y="1130"/>
                    <a:pt x="483" y="1131"/>
                  </a:cubicBezTo>
                  <a:cubicBezTo>
                    <a:pt x="478" y="1126"/>
                    <a:pt x="472" y="1126"/>
                    <a:pt x="467" y="1119"/>
                  </a:cubicBezTo>
                  <a:cubicBezTo>
                    <a:pt x="453" y="1119"/>
                    <a:pt x="442" y="1110"/>
                    <a:pt x="430" y="1105"/>
                  </a:cubicBezTo>
                  <a:cubicBezTo>
                    <a:pt x="423" y="1103"/>
                    <a:pt x="417" y="1100"/>
                    <a:pt x="411" y="1097"/>
                  </a:cubicBezTo>
                  <a:cubicBezTo>
                    <a:pt x="407" y="1099"/>
                    <a:pt x="405" y="1092"/>
                    <a:pt x="402" y="1092"/>
                  </a:cubicBezTo>
                  <a:cubicBezTo>
                    <a:pt x="399" y="1091"/>
                    <a:pt x="395" y="1089"/>
                    <a:pt x="392" y="1089"/>
                  </a:cubicBezTo>
                  <a:cubicBezTo>
                    <a:pt x="389" y="1085"/>
                    <a:pt x="386" y="1084"/>
                    <a:pt x="383" y="1087"/>
                  </a:cubicBezTo>
                  <a:cubicBezTo>
                    <a:pt x="380" y="1083"/>
                    <a:pt x="377" y="1078"/>
                    <a:pt x="373" y="1081"/>
                  </a:cubicBezTo>
                  <a:cubicBezTo>
                    <a:pt x="366" y="1080"/>
                    <a:pt x="361" y="1073"/>
                    <a:pt x="354" y="1073"/>
                  </a:cubicBezTo>
                  <a:cubicBezTo>
                    <a:pt x="341" y="1069"/>
                    <a:pt x="328" y="1066"/>
                    <a:pt x="315" y="1060"/>
                  </a:cubicBezTo>
                  <a:cubicBezTo>
                    <a:pt x="302" y="1057"/>
                    <a:pt x="290" y="1050"/>
                    <a:pt x="277" y="1048"/>
                  </a:cubicBezTo>
                  <a:cubicBezTo>
                    <a:pt x="272" y="1038"/>
                    <a:pt x="264" y="1045"/>
                    <a:pt x="258" y="1037"/>
                  </a:cubicBezTo>
                  <a:cubicBezTo>
                    <a:pt x="251" y="1037"/>
                    <a:pt x="246" y="1029"/>
                    <a:pt x="239" y="1029"/>
                  </a:cubicBezTo>
                  <a:cubicBezTo>
                    <a:pt x="237" y="1026"/>
                    <a:pt x="235" y="1019"/>
                    <a:pt x="231" y="1024"/>
                  </a:cubicBezTo>
                  <a:cubicBezTo>
                    <a:pt x="228" y="1020"/>
                    <a:pt x="224" y="1018"/>
                    <a:pt x="221" y="1018"/>
                  </a:cubicBezTo>
                  <a:cubicBezTo>
                    <a:pt x="215" y="1013"/>
                    <a:pt x="209" y="1008"/>
                    <a:pt x="203" y="1004"/>
                  </a:cubicBezTo>
                  <a:cubicBezTo>
                    <a:pt x="199" y="1006"/>
                    <a:pt x="197" y="999"/>
                    <a:pt x="194" y="999"/>
                  </a:cubicBezTo>
                  <a:cubicBezTo>
                    <a:pt x="190" y="1001"/>
                    <a:pt x="188" y="991"/>
                    <a:pt x="184" y="993"/>
                  </a:cubicBezTo>
                  <a:cubicBezTo>
                    <a:pt x="179" y="985"/>
                    <a:pt x="172" y="984"/>
                    <a:pt x="166" y="979"/>
                  </a:cubicBezTo>
                  <a:cubicBezTo>
                    <a:pt x="164" y="973"/>
                    <a:pt x="160" y="976"/>
                    <a:pt x="157" y="970"/>
                  </a:cubicBezTo>
                  <a:cubicBezTo>
                    <a:pt x="154" y="965"/>
                    <a:pt x="150" y="962"/>
                    <a:pt x="146" y="962"/>
                  </a:cubicBezTo>
                  <a:cubicBezTo>
                    <a:pt x="154" y="975"/>
                    <a:pt x="164" y="978"/>
                    <a:pt x="173" y="988"/>
                  </a:cubicBezTo>
                  <a:cubicBezTo>
                    <a:pt x="177" y="992"/>
                    <a:pt x="182" y="995"/>
                    <a:pt x="186" y="1000"/>
                  </a:cubicBezTo>
                  <a:cubicBezTo>
                    <a:pt x="188" y="1003"/>
                    <a:pt x="191" y="1002"/>
                    <a:pt x="193" y="1006"/>
                  </a:cubicBezTo>
                  <a:cubicBezTo>
                    <a:pt x="196" y="1003"/>
                    <a:pt x="198" y="1010"/>
                    <a:pt x="200" y="1008"/>
                  </a:cubicBezTo>
                  <a:cubicBezTo>
                    <a:pt x="209" y="1018"/>
                    <a:pt x="219" y="1020"/>
                    <a:pt x="228" y="1029"/>
                  </a:cubicBezTo>
                  <a:cubicBezTo>
                    <a:pt x="231" y="1027"/>
                    <a:pt x="233" y="1033"/>
                    <a:pt x="236" y="1031"/>
                  </a:cubicBezTo>
                  <a:cubicBezTo>
                    <a:pt x="238" y="1035"/>
                    <a:pt x="241" y="1034"/>
                    <a:pt x="243" y="1037"/>
                  </a:cubicBezTo>
                  <a:cubicBezTo>
                    <a:pt x="247" y="1040"/>
                    <a:pt x="254" y="1044"/>
                    <a:pt x="253" y="1048"/>
                  </a:cubicBezTo>
                  <a:cubicBezTo>
                    <a:pt x="256" y="1046"/>
                    <a:pt x="258" y="1053"/>
                    <a:pt x="261" y="1051"/>
                  </a:cubicBezTo>
                  <a:cubicBezTo>
                    <a:pt x="263" y="1055"/>
                    <a:pt x="265" y="1054"/>
                    <a:pt x="267" y="1057"/>
                  </a:cubicBezTo>
                  <a:cubicBezTo>
                    <a:pt x="271" y="1064"/>
                    <a:pt x="277" y="1063"/>
                    <a:pt x="281" y="1069"/>
                  </a:cubicBezTo>
                  <a:cubicBezTo>
                    <a:pt x="284" y="1067"/>
                    <a:pt x="286" y="1072"/>
                    <a:pt x="288" y="1075"/>
                  </a:cubicBezTo>
                  <a:cubicBezTo>
                    <a:pt x="291" y="1073"/>
                    <a:pt x="293" y="1078"/>
                    <a:pt x="295" y="1080"/>
                  </a:cubicBezTo>
                  <a:cubicBezTo>
                    <a:pt x="300" y="1080"/>
                    <a:pt x="304" y="1088"/>
                    <a:pt x="309" y="1089"/>
                  </a:cubicBezTo>
                  <a:cubicBezTo>
                    <a:pt x="317" y="1095"/>
                    <a:pt x="323" y="1099"/>
                    <a:pt x="330" y="1104"/>
                  </a:cubicBezTo>
                  <a:cubicBezTo>
                    <a:pt x="331" y="1104"/>
                    <a:pt x="334" y="1105"/>
                    <a:pt x="334" y="1106"/>
                  </a:cubicBezTo>
                  <a:cubicBezTo>
                    <a:pt x="336" y="1108"/>
                    <a:pt x="347" y="1113"/>
                    <a:pt x="347" y="1113"/>
                  </a:cubicBezTo>
                  <a:cubicBezTo>
                    <a:pt x="350" y="1113"/>
                    <a:pt x="352" y="1114"/>
                    <a:pt x="355" y="1115"/>
                  </a:cubicBezTo>
                  <a:cubicBezTo>
                    <a:pt x="359" y="1117"/>
                    <a:pt x="364" y="1118"/>
                    <a:pt x="367" y="1122"/>
                  </a:cubicBezTo>
                  <a:cubicBezTo>
                    <a:pt x="373" y="1121"/>
                    <a:pt x="377" y="1129"/>
                    <a:pt x="382" y="1128"/>
                  </a:cubicBezTo>
                  <a:cubicBezTo>
                    <a:pt x="387" y="1132"/>
                    <a:pt x="392" y="1132"/>
                    <a:pt x="396" y="1137"/>
                  </a:cubicBezTo>
                  <a:cubicBezTo>
                    <a:pt x="406" y="1141"/>
                    <a:pt x="415" y="1148"/>
                    <a:pt x="425" y="1151"/>
                  </a:cubicBezTo>
                  <a:cubicBezTo>
                    <a:pt x="430" y="1153"/>
                    <a:pt x="435" y="1156"/>
                    <a:pt x="440" y="1156"/>
                  </a:cubicBezTo>
                  <a:cubicBezTo>
                    <a:pt x="442" y="1160"/>
                    <a:pt x="445" y="1159"/>
                    <a:pt x="447" y="1162"/>
                  </a:cubicBezTo>
                  <a:cubicBezTo>
                    <a:pt x="450" y="1160"/>
                    <a:pt x="451" y="1166"/>
                    <a:pt x="454" y="1165"/>
                  </a:cubicBezTo>
                  <a:cubicBezTo>
                    <a:pt x="464" y="1170"/>
                    <a:pt x="475" y="1173"/>
                    <a:pt x="485" y="1178"/>
                  </a:cubicBezTo>
                  <a:cubicBezTo>
                    <a:pt x="495" y="1178"/>
                    <a:pt x="504" y="1188"/>
                    <a:pt x="514" y="1189"/>
                  </a:cubicBezTo>
                  <a:cubicBezTo>
                    <a:pt x="518" y="1195"/>
                    <a:pt x="524" y="1191"/>
                    <a:pt x="528" y="1198"/>
                  </a:cubicBezTo>
                  <a:cubicBezTo>
                    <a:pt x="534" y="1197"/>
                    <a:pt x="538" y="1203"/>
                    <a:pt x="543" y="1203"/>
                  </a:cubicBezTo>
                  <a:cubicBezTo>
                    <a:pt x="545" y="1207"/>
                    <a:pt x="548" y="1205"/>
                    <a:pt x="550" y="1206"/>
                  </a:cubicBezTo>
                  <a:cubicBezTo>
                    <a:pt x="552" y="1209"/>
                    <a:pt x="555" y="1211"/>
                    <a:pt x="557" y="1212"/>
                  </a:cubicBezTo>
                  <a:cubicBezTo>
                    <a:pt x="562" y="1212"/>
                    <a:pt x="567" y="1217"/>
                    <a:pt x="571" y="1221"/>
                  </a:cubicBezTo>
                  <a:cubicBezTo>
                    <a:pt x="576" y="1222"/>
                    <a:pt x="581" y="1223"/>
                    <a:pt x="586" y="1229"/>
                  </a:cubicBezTo>
                  <a:cubicBezTo>
                    <a:pt x="588" y="1228"/>
                    <a:pt x="590" y="1232"/>
                    <a:pt x="593" y="1232"/>
                  </a:cubicBezTo>
                  <a:cubicBezTo>
                    <a:pt x="595" y="1236"/>
                    <a:pt x="599" y="1231"/>
                    <a:pt x="601" y="1237"/>
                  </a:cubicBezTo>
                  <a:cubicBezTo>
                    <a:pt x="606" y="1238"/>
                    <a:pt x="610" y="1248"/>
                    <a:pt x="615" y="1248"/>
                  </a:cubicBezTo>
                  <a:cubicBezTo>
                    <a:pt x="617" y="1251"/>
                    <a:pt x="619" y="1254"/>
                    <a:pt x="621" y="1257"/>
                  </a:cubicBezTo>
                  <a:cubicBezTo>
                    <a:pt x="623" y="1258"/>
                    <a:pt x="631" y="1261"/>
                    <a:pt x="627" y="1264"/>
                  </a:cubicBezTo>
                  <a:cubicBezTo>
                    <a:pt x="617" y="1257"/>
                    <a:pt x="606" y="1255"/>
                    <a:pt x="597" y="1245"/>
                  </a:cubicBezTo>
                  <a:cubicBezTo>
                    <a:pt x="586" y="1243"/>
                    <a:pt x="576" y="1234"/>
                    <a:pt x="565" y="1230"/>
                  </a:cubicBezTo>
                  <a:cubicBezTo>
                    <a:pt x="559" y="1233"/>
                    <a:pt x="556" y="1222"/>
                    <a:pt x="550" y="1225"/>
                  </a:cubicBezTo>
                  <a:cubicBezTo>
                    <a:pt x="545" y="1221"/>
                    <a:pt x="540" y="1217"/>
                    <a:pt x="534" y="1218"/>
                  </a:cubicBezTo>
                  <a:cubicBezTo>
                    <a:pt x="524" y="1211"/>
                    <a:pt x="513" y="1209"/>
                    <a:pt x="502" y="1206"/>
                  </a:cubicBezTo>
                  <a:cubicBezTo>
                    <a:pt x="498" y="1201"/>
                    <a:pt x="493" y="1201"/>
                    <a:pt x="490" y="1196"/>
                  </a:cubicBezTo>
                  <a:cubicBezTo>
                    <a:pt x="485" y="1200"/>
                    <a:pt x="482" y="1196"/>
                    <a:pt x="479" y="1193"/>
                  </a:cubicBezTo>
                  <a:cubicBezTo>
                    <a:pt x="475" y="1195"/>
                    <a:pt x="472" y="1190"/>
                    <a:pt x="469" y="1189"/>
                  </a:cubicBezTo>
                  <a:cubicBezTo>
                    <a:pt x="465" y="1190"/>
                    <a:pt x="461" y="1191"/>
                    <a:pt x="458" y="1186"/>
                  </a:cubicBezTo>
                  <a:cubicBezTo>
                    <a:pt x="454" y="1186"/>
                    <a:pt x="450" y="1184"/>
                    <a:pt x="446" y="1184"/>
                  </a:cubicBezTo>
                  <a:cubicBezTo>
                    <a:pt x="440" y="1177"/>
                    <a:pt x="431" y="1180"/>
                    <a:pt x="425" y="1173"/>
                  </a:cubicBezTo>
                  <a:cubicBezTo>
                    <a:pt x="417" y="1173"/>
                    <a:pt x="410" y="1168"/>
                    <a:pt x="403" y="1164"/>
                  </a:cubicBezTo>
                  <a:cubicBezTo>
                    <a:pt x="389" y="1155"/>
                    <a:pt x="374" y="1155"/>
                    <a:pt x="361" y="1140"/>
                  </a:cubicBezTo>
                  <a:cubicBezTo>
                    <a:pt x="357" y="1144"/>
                    <a:pt x="355" y="1135"/>
                    <a:pt x="351" y="1137"/>
                  </a:cubicBezTo>
                  <a:cubicBezTo>
                    <a:pt x="348" y="1129"/>
                    <a:pt x="343" y="1135"/>
                    <a:pt x="340" y="1129"/>
                  </a:cubicBezTo>
                  <a:cubicBezTo>
                    <a:pt x="332" y="1126"/>
                    <a:pt x="326" y="1117"/>
                    <a:pt x="318" y="1117"/>
                  </a:cubicBezTo>
                  <a:cubicBezTo>
                    <a:pt x="316" y="1113"/>
                    <a:pt x="313" y="1111"/>
                    <a:pt x="310" y="1110"/>
                  </a:cubicBezTo>
                  <a:cubicBezTo>
                    <a:pt x="307" y="1110"/>
                    <a:pt x="305" y="1103"/>
                    <a:pt x="302" y="1105"/>
                  </a:cubicBezTo>
                  <a:cubicBezTo>
                    <a:pt x="296" y="1099"/>
                    <a:pt x="291" y="1096"/>
                    <a:pt x="284" y="1096"/>
                  </a:cubicBezTo>
                  <a:cubicBezTo>
                    <a:pt x="286" y="1097"/>
                    <a:pt x="287" y="1099"/>
                    <a:pt x="289" y="1098"/>
                  </a:cubicBezTo>
                  <a:cubicBezTo>
                    <a:pt x="290" y="1100"/>
                    <a:pt x="293" y="1099"/>
                    <a:pt x="294" y="1102"/>
                  </a:cubicBezTo>
                  <a:cubicBezTo>
                    <a:pt x="297" y="1108"/>
                    <a:pt x="302" y="1107"/>
                    <a:pt x="305" y="1110"/>
                  </a:cubicBezTo>
                  <a:cubicBezTo>
                    <a:pt x="302" y="1115"/>
                    <a:pt x="312" y="1115"/>
                    <a:pt x="313" y="1118"/>
                  </a:cubicBezTo>
                  <a:cubicBezTo>
                    <a:pt x="319" y="1120"/>
                    <a:pt x="316" y="1121"/>
                    <a:pt x="322" y="1126"/>
                  </a:cubicBezTo>
                  <a:cubicBezTo>
                    <a:pt x="326" y="1125"/>
                    <a:pt x="329" y="1128"/>
                    <a:pt x="333" y="1134"/>
                  </a:cubicBezTo>
                  <a:cubicBezTo>
                    <a:pt x="341" y="1134"/>
                    <a:pt x="348" y="1143"/>
                    <a:pt x="355" y="1147"/>
                  </a:cubicBezTo>
                  <a:cubicBezTo>
                    <a:pt x="363" y="1152"/>
                    <a:pt x="372" y="1156"/>
                    <a:pt x="379" y="1165"/>
                  </a:cubicBezTo>
                  <a:cubicBezTo>
                    <a:pt x="387" y="1166"/>
                    <a:pt x="394" y="1176"/>
                    <a:pt x="401" y="1181"/>
                  </a:cubicBezTo>
                  <a:cubicBezTo>
                    <a:pt x="406" y="1180"/>
                    <a:pt x="408" y="1189"/>
                    <a:pt x="413" y="1186"/>
                  </a:cubicBezTo>
                  <a:cubicBezTo>
                    <a:pt x="416" y="1194"/>
                    <a:pt x="422" y="1190"/>
                    <a:pt x="425" y="1196"/>
                  </a:cubicBezTo>
                  <a:cubicBezTo>
                    <a:pt x="430" y="1196"/>
                    <a:pt x="433" y="1199"/>
                    <a:pt x="437" y="1204"/>
                  </a:cubicBezTo>
                  <a:cubicBezTo>
                    <a:pt x="441" y="1203"/>
                    <a:pt x="445" y="1206"/>
                    <a:pt x="448" y="1209"/>
                  </a:cubicBezTo>
                  <a:cubicBezTo>
                    <a:pt x="456" y="1215"/>
                    <a:pt x="465" y="1214"/>
                    <a:pt x="472" y="1224"/>
                  </a:cubicBezTo>
                  <a:cubicBezTo>
                    <a:pt x="480" y="1225"/>
                    <a:pt x="488" y="1230"/>
                    <a:pt x="496" y="1231"/>
                  </a:cubicBezTo>
                  <a:cubicBezTo>
                    <a:pt x="499" y="1238"/>
                    <a:pt x="502" y="1237"/>
                    <a:pt x="505" y="1241"/>
                  </a:cubicBezTo>
                  <a:cubicBezTo>
                    <a:pt x="507" y="1239"/>
                    <a:pt x="508" y="1243"/>
                    <a:pt x="510" y="1243"/>
                  </a:cubicBezTo>
                  <a:cubicBezTo>
                    <a:pt x="512" y="1244"/>
                    <a:pt x="515" y="1239"/>
                    <a:pt x="516" y="1244"/>
                  </a:cubicBezTo>
                  <a:cubicBezTo>
                    <a:pt x="519" y="1247"/>
                    <a:pt x="523" y="1246"/>
                    <a:pt x="526" y="1247"/>
                  </a:cubicBezTo>
                  <a:cubicBezTo>
                    <a:pt x="533" y="1251"/>
                    <a:pt x="540" y="1250"/>
                    <a:pt x="546" y="1257"/>
                  </a:cubicBezTo>
                  <a:cubicBezTo>
                    <a:pt x="550" y="1257"/>
                    <a:pt x="553" y="1259"/>
                    <a:pt x="557" y="1260"/>
                  </a:cubicBezTo>
                  <a:cubicBezTo>
                    <a:pt x="560" y="1263"/>
                    <a:pt x="564" y="1260"/>
                    <a:pt x="567" y="1267"/>
                  </a:cubicBezTo>
                  <a:cubicBezTo>
                    <a:pt x="575" y="1266"/>
                    <a:pt x="582" y="1270"/>
                    <a:pt x="589" y="1272"/>
                  </a:cubicBezTo>
                  <a:cubicBezTo>
                    <a:pt x="595" y="1278"/>
                    <a:pt x="602" y="1276"/>
                    <a:pt x="608" y="1283"/>
                  </a:cubicBezTo>
                  <a:cubicBezTo>
                    <a:pt x="611" y="1283"/>
                    <a:pt x="615" y="1282"/>
                    <a:pt x="618" y="1286"/>
                  </a:cubicBezTo>
                  <a:cubicBezTo>
                    <a:pt x="622" y="1286"/>
                    <a:pt x="626" y="1285"/>
                    <a:pt x="629" y="1287"/>
                  </a:cubicBezTo>
                  <a:cubicBezTo>
                    <a:pt x="633" y="1289"/>
                    <a:pt x="638" y="1292"/>
                    <a:pt x="642" y="1290"/>
                  </a:cubicBezTo>
                  <a:cubicBezTo>
                    <a:pt x="646" y="1297"/>
                    <a:pt x="651" y="1298"/>
                    <a:pt x="655" y="1297"/>
                  </a:cubicBezTo>
                  <a:cubicBezTo>
                    <a:pt x="659" y="1301"/>
                    <a:pt x="664" y="1304"/>
                    <a:pt x="668" y="1304"/>
                  </a:cubicBezTo>
                  <a:cubicBezTo>
                    <a:pt x="671" y="1306"/>
                    <a:pt x="673" y="1306"/>
                    <a:pt x="672" y="1309"/>
                  </a:cubicBezTo>
                  <a:cubicBezTo>
                    <a:pt x="675" y="1309"/>
                    <a:pt x="678" y="1308"/>
                    <a:pt x="680" y="1309"/>
                  </a:cubicBezTo>
                  <a:cubicBezTo>
                    <a:pt x="690" y="1324"/>
                    <a:pt x="695" y="1321"/>
                    <a:pt x="703" y="1333"/>
                  </a:cubicBezTo>
                  <a:cubicBezTo>
                    <a:pt x="688" y="1331"/>
                    <a:pt x="675" y="1322"/>
                    <a:pt x="660" y="1323"/>
                  </a:cubicBezTo>
                  <a:cubicBezTo>
                    <a:pt x="658" y="1318"/>
                    <a:pt x="654" y="1319"/>
                    <a:pt x="650" y="1320"/>
                  </a:cubicBezTo>
                  <a:cubicBezTo>
                    <a:pt x="646" y="1320"/>
                    <a:pt x="643" y="1318"/>
                    <a:pt x="640" y="1317"/>
                  </a:cubicBezTo>
                  <a:cubicBezTo>
                    <a:pt x="632" y="1317"/>
                    <a:pt x="625" y="1308"/>
                    <a:pt x="617" y="1311"/>
                  </a:cubicBezTo>
                  <a:cubicBezTo>
                    <a:pt x="615" y="1304"/>
                    <a:pt x="610" y="1313"/>
                    <a:pt x="607" y="1308"/>
                  </a:cubicBezTo>
                  <a:cubicBezTo>
                    <a:pt x="604" y="1305"/>
                    <a:pt x="599" y="1308"/>
                    <a:pt x="596" y="1305"/>
                  </a:cubicBezTo>
                  <a:cubicBezTo>
                    <a:pt x="588" y="1307"/>
                    <a:pt x="582" y="1296"/>
                    <a:pt x="574" y="1299"/>
                  </a:cubicBezTo>
                  <a:cubicBezTo>
                    <a:pt x="570" y="1301"/>
                    <a:pt x="567" y="1294"/>
                    <a:pt x="563" y="1296"/>
                  </a:cubicBezTo>
                  <a:cubicBezTo>
                    <a:pt x="560" y="1293"/>
                    <a:pt x="556" y="1296"/>
                    <a:pt x="553" y="1293"/>
                  </a:cubicBezTo>
                  <a:cubicBezTo>
                    <a:pt x="545" y="1291"/>
                    <a:pt x="539" y="1284"/>
                    <a:pt x="531" y="1284"/>
                  </a:cubicBezTo>
                  <a:cubicBezTo>
                    <a:pt x="530" y="1283"/>
                    <a:pt x="528" y="1281"/>
                    <a:pt x="527" y="1282"/>
                  </a:cubicBezTo>
                  <a:cubicBezTo>
                    <a:pt x="524" y="1284"/>
                    <a:pt x="523" y="1280"/>
                    <a:pt x="521" y="1281"/>
                  </a:cubicBezTo>
                  <a:cubicBezTo>
                    <a:pt x="518" y="1276"/>
                    <a:pt x="514" y="1277"/>
                    <a:pt x="511" y="1275"/>
                  </a:cubicBezTo>
                  <a:cubicBezTo>
                    <a:pt x="503" y="1273"/>
                    <a:pt x="496" y="1266"/>
                    <a:pt x="489" y="1266"/>
                  </a:cubicBezTo>
                  <a:cubicBezTo>
                    <a:pt x="482" y="1262"/>
                    <a:pt x="476" y="1258"/>
                    <a:pt x="468" y="1257"/>
                  </a:cubicBezTo>
                  <a:cubicBezTo>
                    <a:pt x="466" y="1250"/>
                    <a:pt x="462" y="1253"/>
                    <a:pt x="459" y="1247"/>
                  </a:cubicBezTo>
                  <a:cubicBezTo>
                    <a:pt x="454" y="1252"/>
                    <a:pt x="451" y="1244"/>
                    <a:pt x="447" y="1242"/>
                  </a:cubicBezTo>
                  <a:cubicBezTo>
                    <a:pt x="440" y="1243"/>
                    <a:pt x="435" y="1230"/>
                    <a:pt x="427" y="1232"/>
                  </a:cubicBezTo>
                  <a:cubicBezTo>
                    <a:pt x="425" y="1226"/>
                    <a:pt x="420" y="1229"/>
                    <a:pt x="418" y="1223"/>
                  </a:cubicBezTo>
                  <a:cubicBezTo>
                    <a:pt x="413" y="1225"/>
                    <a:pt x="410" y="1216"/>
                    <a:pt x="406" y="1218"/>
                  </a:cubicBezTo>
                  <a:cubicBezTo>
                    <a:pt x="400" y="1209"/>
                    <a:pt x="393" y="1211"/>
                    <a:pt x="387" y="1202"/>
                  </a:cubicBezTo>
                  <a:cubicBezTo>
                    <a:pt x="384" y="1200"/>
                    <a:pt x="381" y="1195"/>
                    <a:pt x="377" y="1196"/>
                  </a:cubicBezTo>
                  <a:cubicBezTo>
                    <a:pt x="374" y="1191"/>
                    <a:pt x="370" y="1188"/>
                    <a:pt x="366" y="1188"/>
                  </a:cubicBezTo>
                  <a:cubicBezTo>
                    <a:pt x="384" y="1211"/>
                    <a:pt x="405" y="1224"/>
                    <a:pt x="425" y="1237"/>
                  </a:cubicBezTo>
                  <a:cubicBezTo>
                    <a:pt x="435" y="1244"/>
                    <a:pt x="446" y="1249"/>
                    <a:pt x="456" y="1258"/>
                  </a:cubicBezTo>
                  <a:cubicBezTo>
                    <a:pt x="461" y="1258"/>
                    <a:pt x="466" y="1263"/>
                    <a:pt x="472" y="1265"/>
                  </a:cubicBezTo>
                  <a:cubicBezTo>
                    <a:pt x="478" y="1263"/>
                    <a:pt x="482" y="1274"/>
                    <a:pt x="488" y="1272"/>
                  </a:cubicBezTo>
                  <a:cubicBezTo>
                    <a:pt x="492" y="1278"/>
                    <a:pt x="498" y="1276"/>
                    <a:pt x="504" y="1280"/>
                  </a:cubicBezTo>
                  <a:cubicBezTo>
                    <a:pt x="507" y="1278"/>
                    <a:pt x="508" y="1284"/>
                    <a:pt x="511" y="1282"/>
                  </a:cubicBezTo>
                  <a:cubicBezTo>
                    <a:pt x="513" y="1288"/>
                    <a:pt x="517" y="1283"/>
                    <a:pt x="520" y="1287"/>
                  </a:cubicBezTo>
                  <a:cubicBezTo>
                    <a:pt x="525" y="1289"/>
                    <a:pt x="530" y="1291"/>
                    <a:pt x="536" y="1294"/>
                  </a:cubicBezTo>
                  <a:cubicBezTo>
                    <a:pt x="536" y="1296"/>
                    <a:pt x="537" y="1295"/>
                    <a:pt x="539" y="1295"/>
                  </a:cubicBezTo>
                  <a:cubicBezTo>
                    <a:pt x="544" y="1295"/>
                    <a:pt x="547" y="1301"/>
                    <a:pt x="551" y="1302"/>
                  </a:cubicBezTo>
                  <a:cubicBezTo>
                    <a:pt x="557" y="1301"/>
                    <a:pt x="562" y="1305"/>
                    <a:pt x="568" y="1306"/>
                  </a:cubicBezTo>
                  <a:cubicBezTo>
                    <a:pt x="570" y="1310"/>
                    <a:pt x="573" y="1308"/>
                    <a:pt x="575" y="1309"/>
                  </a:cubicBezTo>
                  <a:cubicBezTo>
                    <a:pt x="579" y="1308"/>
                    <a:pt x="581" y="1310"/>
                    <a:pt x="584" y="1313"/>
                  </a:cubicBezTo>
                  <a:cubicBezTo>
                    <a:pt x="590" y="1309"/>
                    <a:pt x="595" y="1319"/>
                    <a:pt x="601" y="1315"/>
                  </a:cubicBezTo>
                  <a:cubicBezTo>
                    <a:pt x="606" y="1318"/>
                    <a:pt x="612" y="1316"/>
                    <a:pt x="617" y="1319"/>
                  </a:cubicBezTo>
                  <a:cubicBezTo>
                    <a:pt x="636" y="1325"/>
                    <a:pt x="654" y="1333"/>
                    <a:pt x="673" y="1333"/>
                  </a:cubicBezTo>
                  <a:cubicBezTo>
                    <a:pt x="677" y="1338"/>
                    <a:pt x="682" y="1337"/>
                    <a:pt x="686" y="1337"/>
                  </a:cubicBezTo>
                  <a:cubicBezTo>
                    <a:pt x="690" y="1345"/>
                    <a:pt x="695" y="1340"/>
                    <a:pt x="699" y="1344"/>
                  </a:cubicBezTo>
                  <a:cubicBezTo>
                    <a:pt x="704" y="1344"/>
                    <a:pt x="708" y="1350"/>
                    <a:pt x="712" y="1351"/>
                  </a:cubicBezTo>
                  <a:cubicBezTo>
                    <a:pt x="717" y="1352"/>
                    <a:pt x="722" y="1353"/>
                    <a:pt x="726" y="1359"/>
                  </a:cubicBezTo>
                  <a:cubicBezTo>
                    <a:pt x="723" y="1359"/>
                    <a:pt x="719" y="1361"/>
                    <a:pt x="716" y="1356"/>
                  </a:cubicBezTo>
                  <a:cubicBezTo>
                    <a:pt x="711" y="1361"/>
                    <a:pt x="709" y="1352"/>
                    <a:pt x="705" y="1356"/>
                  </a:cubicBezTo>
                  <a:cubicBezTo>
                    <a:pt x="698" y="1354"/>
                    <a:pt x="691" y="1350"/>
                    <a:pt x="684" y="1349"/>
                  </a:cubicBezTo>
                  <a:cubicBezTo>
                    <a:pt x="683" y="1350"/>
                    <a:pt x="681" y="1349"/>
                    <a:pt x="680" y="1347"/>
                  </a:cubicBezTo>
                  <a:cubicBezTo>
                    <a:pt x="678" y="1348"/>
                    <a:pt x="675" y="1349"/>
                    <a:pt x="674" y="1346"/>
                  </a:cubicBezTo>
                  <a:cubicBezTo>
                    <a:pt x="670" y="1348"/>
                    <a:pt x="667" y="1343"/>
                    <a:pt x="663" y="1345"/>
                  </a:cubicBezTo>
                  <a:cubicBezTo>
                    <a:pt x="655" y="1346"/>
                    <a:pt x="648" y="1342"/>
                    <a:pt x="640" y="1343"/>
                  </a:cubicBezTo>
                  <a:cubicBezTo>
                    <a:pt x="637" y="1344"/>
                    <a:pt x="635" y="1336"/>
                    <a:pt x="631" y="1339"/>
                  </a:cubicBezTo>
                  <a:cubicBezTo>
                    <a:pt x="627" y="1341"/>
                    <a:pt x="624" y="1336"/>
                    <a:pt x="620" y="1338"/>
                  </a:cubicBezTo>
                  <a:cubicBezTo>
                    <a:pt x="614" y="1335"/>
                    <a:pt x="607" y="1337"/>
                    <a:pt x="601" y="1333"/>
                  </a:cubicBezTo>
                  <a:cubicBezTo>
                    <a:pt x="588" y="1332"/>
                    <a:pt x="575" y="1325"/>
                    <a:pt x="562" y="1324"/>
                  </a:cubicBezTo>
                  <a:cubicBezTo>
                    <a:pt x="560" y="1320"/>
                    <a:pt x="556" y="1320"/>
                    <a:pt x="553" y="1319"/>
                  </a:cubicBezTo>
                  <a:cubicBezTo>
                    <a:pt x="550" y="1318"/>
                    <a:pt x="547" y="1316"/>
                    <a:pt x="543" y="1316"/>
                  </a:cubicBezTo>
                  <a:cubicBezTo>
                    <a:pt x="537" y="1312"/>
                    <a:pt x="531" y="1308"/>
                    <a:pt x="524" y="1308"/>
                  </a:cubicBezTo>
                  <a:cubicBezTo>
                    <a:pt x="518" y="1303"/>
                    <a:pt x="512" y="1300"/>
                    <a:pt x="505" y="1300"/>
                  </a:cubicBezTo>
                  <a:cubicBezTo>
                    <a:pt x="502" y="1293"/>
                    <a:pt x="498" y="1297"/>
                    <a:pt x="495" y="1294"/>
                  </a:cubicBezTo>
                  <a:cubicBezTo>
                    <a:pt x="494" y="1293"/>
                    <a:pt x="492" y="1293"/>
                    <a:pt x="490" y="1295"/>
                  </a:cubicBezTo>
                  <a:cubicBezTo>
                    <a:pt x="488" y="1293"/>
                    <a:pt x="487" y="1289"/>
                    <a:pt x="485" y="1290"/>
                  </a:cubicBezTo>
                  <a:cubicBezTo>
                    <a:pt x="490" y="1302"/>
                    <a:pt x="499" y="1299"/>
                    <a:pt x="506" y="1305"/>
                  </a:cubicBezTo>
                  <a:cubicBezTo>
                    <a:pt x="509" y="1309"/>
                    <a:pt x="513" y="1311"/>
                    <a:pt x="517" y="1310"/>
                  </a:cubicBezTo>
                  <a:cubicBezTo>
                    <a:pt x="521" y="1315"/>
                    <a:pt x="524" y="1319"/>
                    <a:pt x="528" y="1318"/>
                  </a:cubicBezTo>
                  <a:cubicBezTo>
                    <a:pt x="535" y="1327"/>
                    <a:pt x="543" y="1323"/>
                    <a:pt x="549" y="1333"/>
                  </a:cubicBezTo>
                  <a:cubicBezTo>
                    <a:pt x="554" y="1332"/>
                    <a:pt x="557" y="1337"/>
                    <a:pt x="561" y="1338"/>
                  </a:cubicBezTo>
                  <a:cubicBezTo>
                    <a:pt x="566" y="1335"/>
                    <a:pt x="569" y="1341"/>
                    <a:pt x="572" y="1346"/>
                  </a:cubicBezTo>
                  <a:cubicBezTo>
                    <a:pt x="577" y="1344"/>
                    <a:pt x="581" y="1347"/>
                    <a:pt x="586" y="1350"/>
                  </a:cubicBezTo>
                  <a:cubicBezTo>
                    <a:pt x="590" y="1354"/>
                    <a:pt x="596" y="1349"/>
                    <a:pt x="600" y="1355"/>
                  </a:cubicBezTo>
                  <a:cubicBezTo>
                    <a:pt x="604" y="1356"/>
                    <a:pt x="608" y="1362"/>
                    <a:pt x="611" y="1366"/>
                  </a:cubicBezTo>
                  <a:cubicBezTo>
                    <a:pt x="617" y="1367"/>
                    <a:pt x="622" y="1368"/>
                    <a:pt x="626" y="1377"/>
                  </a:cubicBezTo>
                  <a:cubicBezTo>
                    <a:pt x="632" y="1375"/>
                    <a:pt x="637" y="1383"/>
                    <a:pt x="642" y="1387"/>
                  </a:cubicBezTo>
                  <a:cubicBezTo>
                    <a:pt x="652" y="1386"/>
                    <a:pt x="660" y="1398"/>
                    <a:pt x="669" y="1400"/>
                  </a:cubicBezTo>
                  <a:cubicBezTo>
                    <a:pt x="678" y="1408"/>
                    <a:pt x="689" y="1408"/>
                    <a:pt x="698" y="1414"/>
                  </a:cubicBezTo>
                  <a:cubicBezTo>
                    <a:pt x="703" y="1417"/>
                    <a:pt x="707" y="1417"/>
                    <a:pt x="712" y="1418"/>
                  </a:cubicBezTo>
                  <a:cubicBezTo>
                    <a:pt x="717" y="1420"/>
                    <a:pt x="721" y="1423"/>
                    <a:pt x="726" y="1423"/>
                  </a:cubicBezTo>
                  <a:cubicBezTo>
                    <a:pt x="736" y="1426"/>
                    <a:pt x="746" y="1428"/>
                    <a:pt x="756" y="1434"/>
                  </a:cubicBezTo>
                  <a:cubicBezTo>
                    <a:pt x="766" y="1433"/>
                    <a:pt x="774" y="1443"/>
                    <a:pt x="785" y="1441"/>
                  </a:cubicBezTo>
                  <a:cubicBezTo>
                    <a:pt x="789" y="1445"/>
                    <a:pt x="794" y="1444"/>
                    <a:pt x="799" y="1446"/>
                  </a:cubicBezTo>
                  <a:cubicBezTo>
                    <a:pt x="803" y="1453"/>
                    <a:pt x="809" y="1448"/>
                    <a:pt x="814" y="1452"/>
                  </a:cubicBezTo>
                  <a:cubicBezTo>
                    <a:pt x="819" y="1454"/>
                    <a:pt x="824" y="1455"/>
                    <a:pt x="829" y="1455"/>
                  </a:cubicBezTo>
                  <a:cubicBezTo>
                    <a:pt x="834" y="1455"/>
                    <a:pt x="839" y="1460"/>
                    <a:pt x="844" y="1460"/>
                  </a:cubicBezTo>
                  <a:cubicBezTo>
                    <a:pt x="849" y="1462"/>
                    <a:pt x="854" y="1464"/>
                    <a:pt x="859" y="1466"/>
                  </a:cubicBezTo>
                  <a:cubicBezTo>
                    <a:pt x="861" y="1464"/>
                    <a:pt x="864" y="1467"/>
                    <a:pt x="866" y="1466"/>
                  </a:cubicBezTo>
                  <a:cubicBezTo>
                    <a:pt x="868" y="1469"/>
                    <a:pt x="872" y="1468"/>
                    <a:pt x="870" y="1471"/>
                  </a:cubicBezTo>
                  <a:cubicBezTo>
                    <a:pt x="851" y="1472"/>
                    <a:pt x="831" y="1478"/>
                    <a:pt x="810" y="1492"/>
                  </a:cubicBezTo>
                  <a:cubicBezTo>
                    <a:pt x="808" y="1490"/>
                    <a:pt x="805" y="1494"/>
                    <a:pt x="802" y="1495"/>
                  </a:cubicBezTo>
                  <a:cubicBezTo>
                    <a:pt x="799" y="1494"/>
                    <a:pt x="796" y="1495"/>
                    <a:pt x="792" y="1497"/>
                  </a:cubicBezTo>
                  <a:cubicBezTo>
                    <a:pt x="786" y="1496"/>
                    <a:pt x="780" y="1504"/>
                    <a:pt x="782" y="1509"/>
                  </a:cubicBezTo>
                  <a:cubicBezTo>
                    <a:pt x="788" y="1509"/>
                    <a:pt x="795" y="1502"/>
                    <a:pt x="801" y="1501"/>
                  </a:cubicBezTo>
                  <a:cubicBezTo>
                    <a:pt x="807" y="1500"/>
                    <a:pt x="814" y="1498"/>
                    <a:pt x="821" y="1492"/>
                  </a:cubicBezTo>
                  <a:cubicBezTo>
                    <a:pt x="827" y="1494"/>
                    <a:pt x="834" y="1489"/>
                    <a:pt x="841" y="1486"/>
                  </a:cubicBezTo>
                  <a:cubicBezTo>
                    <a:pt x="847" y="1487"/>
                    <a:pt x="855" y="1479"/>
                    <a:pt x="860" y="1486"/>
                  </a:cubicBezTo>
                  <a:cubicBezTo>
                    <a:pt x="853" y="1487"/>
                    <a:pt x="846" y="1492"/>
                    <a:pt x="840" y="1492"/>
                  </a:cubicBezTo>
                  <a:cubicBezTo>
                    <a:pt x="833" y="1500"/>
                    <a:pt x="825" y="1493"/>
                    <a:pt x="823" y="1502"/>
                  </a:cubicBezTo>
                  <a:cubicBezTo>
                    <a:pt x="826" y="1513"/>
                    <a:pt x="833" y="1503"/>
                    <a:pt x="838" y="1505"/>
                  </a:cubicBezTo>
                  <a:cubicBezTo>
                    <a:pt x="845" y="1498"/>
                    <a:pt x="850" y="1500"/>
                    <a:pt x="857" y="1494"/>
                  </a:cubicBezTo>
                  <a:cubicBezTo>
                    <a:pt x="862" y="1497"/>
                    <a:pt x="867" y="1493"/>
                    <a:pt x="873" y="1490"/>
                  </a:cubicBezTo>
                  <a:cubicBezTo>
                    <a:pt x="879" y="1494"/>
                    <a:pt x="885" y="1493"/>
                    <a:pt x="892" y="1490"/>
                  </a:cubicBezTo>
                  <a:cubicBezTo>
                    <a:pt x="896" y="1495"/>
                    <a:pt x="902" y="1495"/>
                    <a:pt x="906" y="1499"/>
                  </a:cubicBezTo>
                  <a:cubicBezTo>
                    <a:pt x="911" y="1498"/>
                    <a:pt x="917" y="1494"/>
                    <a:pt x="922" y="1498"/>
                  </a:cubicBezTo>
                  <a:cubicBezTo>
                    <a:pt x="925" y="1501"/>
                    <a:pt x="929" y="1498"/>
                    <a:pt x="932" y="1505"/>
                  </a:cubicBezTo>
                  <a:cubicBezTo>
                    <a:pt x="937" y="1499"/>
                    <a:pt x="939" y="1509"/>
                    <a:pt x="944" y="1507"/>
                  </a:cubicBezTo>
                  <a:cubicBezTo>
                    <a:pt x="951" y="1512"/>
                    <a:pt x="959" y="1511"/>
                    <a:pt x="965" y="1518"/>
                  </a:cubicBezTo>
                  <a:cubicBezTo>
                    <a:pt x="970" y="1512"/>
                    <a:pt x="972" y="1518"/>
                    <a:pt x="975" y="1517"/>
                  </a:cubicBezTo>
                  <a:cubicBezTo>
                    <a:pt x="979" y="1513"/>
                    <a:pt x="980" y="1525"/>
                    <a:pt x="984" y="1518"/>
                  </a:cubicBezTo>
                  <a:cubicBezTo>
                    <a:pt x="985" y="1511"/>
                    <a:pt x="978" y="1509"/>
                    <a:pt x="974" y="1507"/>
                  </a:cubicBezTo>
                  <a:close/>
                  <a:moveTo>
                    <a:pt x="194" y="560"/>
                  </a:moveTo>
                  <a:cubicBezTo>
                    <a:pt x="193" y="556"/>
                    <a:pt x="197" y="560"/>
                    <a:pt x="199" y="563"/>
                  </a:cubicBezTo>
                  <a:cubicBezTo>
                    <a:pt x="200" y="567"/>
                    <a:pt x="196" y="563"/>
                    <a:pt x="194" y="560"/>
                  </a:cubicBezTo>
                  <a:close/>
                  <a:moveTo>
                    <a:pt x="272" y="655"/>
                  </a:moveTo>
                  <a:cubicBezTo>
                    <a:pt x="271" y="660"/>
                    <a:pt x="274" y="665"/>
                    <a:pt x="273" y="670"/>
                  </a:cubicBezTo>
                  <a:cubicBezTo>
                    <a:pt x="266" y="671"/>
                    <a:pt x="272" y="661"/>
                    <a:pt x="269" y="657"/>
                  </a:cubicBezTo>
                  <a:cubicBezTo>
                    <a:pt x="270" y="652"/>
                    <a:pt x="269" y="647"/>
                    <a:pt x="268" y="641"/>
                  </a:cubicBezTo>
                  <a:cubicBezTo>
                    <a:pt x="275" y="641"/>
                    <a:pt x="269" y="651"/>
                    <a:pt x="272" y="655"/>
                  </a:cubicBezTo>
                  <a:close/>
                  <a:moveTo>
                    <a:pt x="268" y="727"/>
                  </a:moveTo>
                  <a:cubicBezTo>
                    <a:pt x="276" y="724"/>
                    <a:pt x="273" y="733"/>
                    <a:pt x="279" y="738"/>
                  </a:cubicBezTo>
                  <a:cubicBezTo>
                    <a:pt x="274" y="741"/>
                    <a:pt x="272" y="730"/>
                    <a:pt x="268" y="727"/>
                  </a:cubicBezTo>
                  <a:close/>
                  <a:moveTo>
                    <a:pt x="290" y="751"/>
                  </a:moveTo>
                  <a:cubicBezTo>
                    <a:pt x="298" y="753"/>
                    <a:pt x="300" y="766"/>
                    <a:pt x="303" y="772"/>
                  </a:cubicBezTo>
                  <a:cubicBezTo>
                    <a:pt x="296" y="771"/>
                    <a:pt x="298" y="758"/>
                    <a:pt x="290" y="751"/>
                  </a:cubicBezTo>
                  <a:close/>
                  <a:moveTo>
                    <a:pt x="308" y="784"/>
                  </a:moveTo>
                  <a:cubicBezTo>
                    <a:pt x="319" y="781"/>
                    <a:pt x="311" y="795"/>
                    <a:pt x="318" y="801"/>
                  </a:cubicBezTo>
                  <a:cubicBezTo>
                    <a:pt x="308" y="801"/>
                    <a:pt x="317" y="790"/>
                    <a:pt x="308" y="784"/>
                  </a:cubicBezTo>
                  <a:close/>
                  <a:moveTo>
                    <a:pt x="335" y="731"/>
                  </a:moveTo>
                  <a:cubicBezTo>
                    <a:pt x="331" y="739"/>
                    <a:pt x="333" y="748"/>
                    <a:pt x="329" y="756"/>
                  </a:cubicBezTo>
                  <a:cubicBezTo>
                    <a:pt x="333" y="764"/>
                    <a:pt x="330" y="771"/>
                    <a:pt x="334" y="779"/>
                  </a:cubicBezTo>
                  <a:cubicBezTo>
                    <a:pt x="330" y="798"/>
                    <a:pt x="339" y="818"/>
                    <a:pt x="336" y="837"/>
                  </a:cubicBezTo>
                  <a:cubicBezTo>
                    <a:pt x="331" y="839"/>
                    <a:pt x="330" y="829"/>
                    <a:pt x="331" y="827"/>
                  </a:cubicBezTo>
                  <a:cubicBezTo>
                    <a:pt x="328" y="823"/>
                    <a:pt x="325" y="819"/>
                    <a:pt x="322" y="815"/>
                  </a:cubicBezTo>
                  <a:cubicBezTo>
                    <a:pt x="327" y="810"/>
                    <a:pt x="322" y="803"/>
                    <a:pt x="326" y="798"/>
                  </a:cubicBezTo>
                  <a:cubicBezTo>
                    <a:pt x="322" y="788"/>
                    <a:pt x="320" y="778"/>
                    <a:pt x="322" y="769"/>
                  </a:cubicBezTo>
                  <a:cubicBezTo>
                    <a:pt x="315" y="759"/>
                    <a:pt x="322" y="750"/>
                    <a:pt x="314" y="740"/>
                  </a:cubicBezTo>
                  <a:cubicBezTo>
                    <a:pt x="318" y="736"/>
                    <a:pt x="314" y="731"/>
                    <a:pt x="316" y="728"/>
                  </a:cubicBezTo>
                  <a:cubicBezTo>
                    <a:pt x="318" y="724"/>
                    <a:pt x="317" y="720"/>
                    <a:pt x="317" y="717"/>
                  </a:cubicBezTo>
                  <a:cubicBezTo>
                    <a:pt x="316" y="709"/>
                    <a:pt x="319" y="701"/>
                    <a:pt x="316" y="693"/>
                  </a:cubicBezTo>
                  <a:cubicBezTo>
                    <a:pt x="321" y="686"/>
                    <a:pt x="315" y="677"/>
                    <a:pt x="318" y="670"/>
                  </a:cubicBezTo>
                  <a:cubicBezTo>
                    <a:pt x="318" y="666"/>
                    <a:pt x="315" y="662"/>
                    <a:pt x="318" y="659"/>
                  </a:cubicBezTo>
                  <a:cubicBezTo>
                    <a:pt x="319" y="656"/>
                    <a:pt x="318" y="652"/>
                    <a:pt x="319" y="648"/>
                  </a:cubicBezTo>
                  <a:cubicBezTo>
                    <a:pt x="323" y="641"/>
                    <a:pt x="318" y="633"/>
                    <a:pt x="324" y="626"/>
                  </a:cubicBezTo>
                  <a:cubicBezTo>
                    <a:pt x="321" y="617"/>
                    <a:pt x="325" y="610"/>
                    <a:pt x="326" y="603"/>
                  </a:cubicBezTo>
                  <a:cubicBezTo>
                    <a:pt x="327" y="595"/>
                    <a:pt x="325" y="587"/>
                    <a:pt x="329" y="580"/>
                  </a:cubicBezTo>
                  <a:cubicBezTo>
                    <a:pt x="330" y="573"/>
                    <a:pt x="329" y="565"/>
                    <a:pt x="332" y="558"/>
                  </a:cubicBezTo>
                  <a:cubicBezTo>
                    <a:pt x="329" y="554"/>
                    <a:pt x="337" y="551"/>
                    <a:pt x="334" y="546"/>
                  </a:cubicBezTo>
                  <a:cubicBezTo>
                    <a:pt x="332" y="542"/>
                    <a:pt x="337" y="539"/>
                    <a:pt x="338" y="536"/>
                  </a:cubicBezTo>
                  <a:cubicBezTo>
                    <a:pt x="337" y="534"/>
                    <a:pt x="337" y="531"/>
                    <a:pt x="339" y="530"/>
                  </a:cubicBezTo>
                  <a:cubicBezTo>
                    <a:pt x="340" y="528"/>
                    <a:pt x="337" y="525"/>
                    <a:pt x="340" y="524"/>
                  </a:cubicBezTo>
                  <a:cubicBezTo>
                    <a:pt x="343" y="521"/>
                    <a:pt x="340" y="516"/>
                    <a:pt x="343" y="513"/>
                  </a:cubicBezTo>
                  <a:cubicBezTo>
                    <a:pt x="346" y="499"/>
                    <a:pt x="350" y="484"/>
                    <a:pt x="355" y="470"/>
                  </a:cubicBezTo>
                  <a:cubicBezTo>
                    <a:pt x="358" y="455"/>
                    <a:pt x="361" y="441"/>
                    <a:pt x="367" y="427"/>
                  </a:cubicBezTo>
                  <a:cubicBezTo>
                    <a:pt x="366" y="422"/>
                    <a:pt x="367" y="418"/>
                    <a:pt x="369" y="414"/>
                  </a:cubicBezTo>
                  <a:cubicBezTo>
                    <a:pt x="369" y="411"/>
                    <a:pt x="368" y="407"/>
                    <a:pt x="369" y="404"/>
                  </a:cubicBezTo>
                  <a:cubicBezTo>
                    <a:pt x="372" y="400"/>
                    <a:pt x="369" y="396"/>
                    <a:pt x="372" y="393"/>
                  </a:cubicBezTo>
                  <a:cubicBezTo>
                    <a:pt x="367" y="389"/>
                    <a:pt x="377" y="387"/>
                    <a:pt x="373" y="382"/>
                  </a:cubicBezTo>
                  <a:cubicBezTo>
                    <a:pt x="372" y="379"/>
                    <a:pt x="374" y="377"/>
                    <a:pt x="373" y="374"/>
                  </a:cubicBezTo>
                  <a:cubicBezTo>
                    <a:pt x="373" y="371"/>
                    <a:pt x="375" y="370"/>
                    <a:pt x="377" y="374"/>
                  </a:cubicBezTo>
                  <a:cubicBezTo>
                    <a:pt x="370" y="376"/>
                    <a:pt x="379" y="381"/>
                    <a:pt x="377" y="384"/>
                  </a:cubicBezTo>
                  <a:cubicBezTo>
                    <a:pt x="372" y="387"/>
                    <a:pt x="380" y="392"/>
                    <a:pt x="377" y="395"/>
                  </a:cubicBezTo>
                  <a:cubicBezTo>
                    <a:pt x="377" y="403"/>
                    <a:pt x="376" y="410"/>
                    <a:pt x="376" y="417"/>
                  </a:cubicBezTo>
                  <a:cubicBezTo>
                    <a:pt x="379" y="420"/>
                    <a:pt x="377" y="422"/>
                    <a:pt x="375" y="423"/>
                  </a:cubicBezTo>
                  <a:cubicBezTo>
                    <a:pt x="377" y="425"/>
                    <a:pt x="377" y="427"/>
                    <a:pt x="376" y="428"/>
                  </a:cubicBezTo>
                  <a:cubicBezTo>
                    <a:pt x="376" y="432"/>
                    <a:pt x="379" y="436"/>
                    <a:pt x="376" y="439"/>
                  </a:cubicBezTo>
                  <a:cubicBezTo>
                    <a:pt x="380" y="447"/>
                    <a:pt x="371" y="453"/>
                    <a:pt x="375" y="461"/>
                  </a:cubicBezTo>
                  <a:cubicBezTo>
                    <a:pt x="372" y="464"/>
                    <a:pt x="379" y="469"/>
                    <a:pt x="372" y="471"/>
                  </a:cubicBezTo>
                  <a:cubicBezTo>
                    <a:pt x="374" y="475"/>
                    <a:pt x="370" y="478"/>
                    <a:pt x="372" y="482"/>
                  </a:cubicBezTo>
                  <a:cubicBezTo>
                    <a:pt x="372" y="489"/>
                    <a:pt x="366" y="496"/>
                    <a:pt x="368" y="503"/>
                  </a:cubicBezTo>
                  <a:cubicBezTo>
                    <a:pt x="366" y="510"/>
                    <a:pt x="363" y="517"/>
                    <a:pt x="364" y="525"/>
                  </a:cubicBezTo>
                  <a:cubicBezTo>
                    <a:pt x="363" y="531"/>
                    <a:pt x="358" y="537"/>
                    <a:pt x="363" y="545"/>
                  </a:cubicBezTo>
                  <a:cubicBezTo>
                    <a:pt x="354" y="547"/>
                    <a:pt x="363" y="552"/>
                    <a:pt x="356" y="555"/>
                  </a:cubicBezTo>
                  <a:cubicBezTo>
                    <a:pt x="357" y="565"/>
                    <a:pt x="354" y="574"/>
                    <a:pt x="356" y="584"/>
                  </a:cubicBezTo>
                  <a:cubicBezTo>
                    <a:pt x="349" y="586"/>
                    <a:pt x="354" y="590"/>
                    <a:pt x="351" y="593"/>
                  </a:cubicBezTo>
                  <a:cubicBezTo>
                    <a:pt x="351" y="596"/>
                    <a:pt x="351" y="599"/>
                    <a:pt x="350" y="602"/>
                  </a:cubicBezTo>
                  <a:cubicBezTo>
                    <a:pt x="348" y="607"/>
                    <a:pt x="349" y="613"/>
                    <a:pt x="349" y="619"/>
                  </a:cubicBezTo>
                  <a:cubicBezTo>
                    <a:pt x="346" y="626"/>
                    <a:pt x="344" y="633"/>
                    <a:pt x="342" y="640"/>
                  </a:cubicBezTo>
                  <a:cubicBezTo>
                    <a:pt x="341" y="643"/>
                    <a:pt x="343" y="647"/>
                    <a:pt x="342" y="651"/>
                  </a:cubicBezTo>
                  <a:cubicBezTo>
                    <a:pt x="341" y="654"/>
                    <a:pt x="338" y="657"/>
                    <a:pt x="338" y="661"/>
                  </a:cubicBezTo>
                  <a:cubicBezTo>
                    <a:pt x="338" y="668"/>
                    <a:pt x="336" y="675"/>
                    <a:pt x="335" y="682"/>
                  </a:cubicBezTo>
                  <a:cubicBezTo>
                    <a:pt x="334" y="689"/>
                    <a:pt x="336" y="696"/>
                    <a:pt x="330" y="702"/>
                  </a:cubicBezTo>
                  <a:cubicBezTo>
                    <a:pt x="338" y="712"/>
                    <a:pt x="326" y="720"/>
                    <a:pt x="335" y="731"/>
                  </a:cubicBezTo>
                  <a:close/>
                  <a:moveTo>
                    <a:pt x="377" y="918"/>
                  </a:moveTo>
                  <a:cubicBezTo>
                    <a:pt x="384" y="917"/>
                    <a:pt x="377" y="927"/>
                    <a:pt x="384" y="931"/>
                  </a:cubicBezTo>
                  <a:cubicBezTo>
                    <a:pt x="377" y="932"/>
                    <a:pt x="376" y="921"/>
                    <a:pt x="377" y="918"/>
                  </a:cubicBezTo>
                  <a:close/>
                  <a:moveTo>
                    <a:pt x="383" y="897"/>
                  </a:moveTo>
                  <a:cubicBezTo>
                    <a:pt x="382" y="892"/>
                    <a:pt x="387" y="897"/>
                    <a:pt x="385" y="899"/>
                  </a:cubicBezTo>
                  <a:cubicBezTo>
                    <a:pt x="387" y="902"/>
                    <a:pt x="385" y="904"/>
                    <a:pt x="388" y="907"/>
                  </a:cubicBezTo>
                  <a:cubicBezTo>
                    <a:pt x="387" y="914"/>
                    <a:pt x="383" y="899"/>
                    <a:pt x="383" y="897"/>
                  </a:cubicBezTo>
                  <a:close/>
                  <a:moveTo>
                    <a:pt x="454" y="1071"/>
                  </a:moveTo>
                  <a:cubicBezTo>
                    <a:pt x="452" y="1070"/>
                    <a:pt x="449" y="1072"/>
                    <a:pt x="447" y="1068"/>
                  </a:cubicBezTo>
                  <a:cubicBezTo>
                    <a:pt x="444" y="1070"/>
                    <a:pt x="442" y="1064"/>
                    <a:pt x="439" y="1066"/>
                  </a:cubicBezTo>
                  <a:cubicBezTo>
                    <a:pt x="430" y="1058"/>
                    <a:pt x="420" y="1056"/>
                    <a:pt x="411" y="1048"/>
                  </a:cubicBezTo>
                  <a:cubicBezTo>
                    <a:pt x="405" y="1048"/>
                    <a:pt x="400" y="1045"/>
                    <a:pt x="395" y="1044"/>
                  </a:cubicBezTo>
                  <a:cubicBezTo>
                    <a:pt x="391" y="1037"/>
                    <a:pt x="385" y="1041"/>
                    <a:pt x="380" y="1035"/>
                  </a:cubicBezTo>
                  <a:cubicBezTo>
                    <a:pt x="370" y="1034"/>
                    <a:pt x="360" y="1026"/>
                    <a:pt x="349" y="1025"/>
                  </a:cubicBezTo>
                  <a:cubicBezTo>
                    <a:pt x="344" y="1022"/>
                    <a:pt x="338" y="1021"/>
                    <a:pt x="333" y="1018"/>
                  </a:cubicBezTo>
                  <a:cubicBezTo>
                    <a:pt x="332" y="1018"/>
                    <a:pt x="332" y="1015"/>
                    <a:pt x="331" y="1015"/>
                  </a:cubicBezTo>
                  <a:cubicBezTo>
                    <a:pt x="327" y="1014"/>
                    <a:pt x="324" y="1015"/>
                    <a:pt x="319" y="1009"/>
                  </a:cubicBezTo>
                  <a:cubicBezTo>
                    <a:pt x="314" y="1012"/>
                    <a:pt x="310" y="1001"/>
                    <a:pt x="304" y="1004"/>
                  </a:cubicBezTo>
                  <a:cubicBezTo>
                    <a:pt x="300" y="999"/>
                    <a:pt x="295" y="999"/>
                    <a:pt x="290" y="995"/>
                  </a:cubicBezTo>
                  <a:cubicBezTo>
                    <a:pt x="271" y="983"/>
                    <a:pt x="251" y="974"/>
                    <a:pt x="232" y="959"/>
                  </a:cubicBezTo>
                  <a:cubicBezTo>
                    <a:pt x="227" y="958"/>
                    <a:pt x="222" y="952"/>
                    <a:pt x="217" y="949"/>
                  </a:cubicBezTo>
                  <a:cubicBezTo>
                    <a:pt x="212" y="947"/>
                    <a:pt x="208" y="940"/>
                    <a:pt x="203" y="940"/>
                  </a:cubicBezTo>
                  <a:cubicBezTo>
                    <a:pt x="194" y="930"/>
                    <a:pt x="184" y="927"/>
                    <a:pt x="175" y="917"/>
                  </a:cubicBezTo>
                  <a:cubicBezTo>
                    <a:pt x="187" y="918"/>
                    <a:pt x="197" y="935"/>
                    <a:pt x="210" y="935"/>
                  </a:cubicBezTo>
                  <a:cubicBezTo>
                    <a:pt x="215" y="943"/>
                    <a:pt x="221" y="941"/>
                    <a:pt x="227" y="944"/>
                  </a:cubicBezTo>
                  <a:cubicBezTo>
                    <a:pt x="232" y="948"/>
                    <a:pt x="238" y="948"/>
                    <a:pt x="243" y="951"/>
                  </a:cubicBezTo>
                  <a:cubicBezTo>
                    <a:pt x="249" y="953"/>
                    <a:pt x="254" y="958"/>
                    <a:pt x="260" y="960"/>
                  </a:cubicBezTo>
                  <a:cubicBezTo>
                    <a:pt x="267" y="959"/>
                    <a:pt x="271" y="968"/>
                    <a:pt x="278" y="967"/>
                  </a:cubicBezTo>
                  <a:cubicBezTo>
                    <a:pt x="283" y="973"/>
                    <a:pt x="290" y="971"/>
                    <a:pt x="295" y="976"/>
                  </a:cubicBezTo>
                  <a:cubicBezTo>
                    <a:pt x="301" y="977"/>
                    <a:pt x="306" y="982"/>
                    <a:pt x="311" y="983"/>
                  </a:cubicBezTo>
                  <a:cubicBezTo>
                    <a:pt x="323" y="986"/>
                    <a:pt x="335" y="992"/>
                    <a:pt x="346" y="998"/>
                  </a:cubicBezTo>
                  <a:cubicBezTo>
                    <a:pt x="350" y="994"/>
                    <a:pt x="351" y="1008"/>
                    <a:pt x="355" y="1003"/>
                  </a:cubicBezTo>
                  <a:cubicBezTo>
                    <a:pt x="357" y="1005"/>
                    <a:pt x="360" y="1006"/>
                    <a:pt x="363" y="1007"/>
                  </a:cubicBezTo>
                  <a:cubicBezTo>
                    <a:pt x="369" y="1008"/>
                    <a:pt x="374" y="1013"/>
                    <a:pt x="379" y="1015"/>
                  </a:cubicBezTo>
                  <a:cubicBezTo>
                    <a:pt x="385" y="1016"/>
                    <a:pt x="390" y="1023"/>
                    <a:pt x="396" y="1024"/>
                  </a:cubicBezTo>
                  <a:cubicBezTo>
                    <a:pt x="404" y="1025"/>
                    <a:pt x="402" y="1033"/>
                    <a:pt x="409" y="1031"/>
                  </a:cubicBezTo>
                  <a:cubicBezTo>
                    <a:pt x="415" y="1037"/>
                    <a:pt x="420" y="1039"/>
                    <a:pt x="426" y="1043"/>
                  </a:cubicBezTo>
                  <a:cubicBezTo>
                    <a:pt x="428" y="1049"/>
                    <a:pt x="432" y="1046"/>
                    <a:pt x="434" y="1051"/>
                  </a:cubicBezTo>
                  <a:cubicBezTo>
                    <a:pt x="437" y="1049"/>
                    <a:pt x="439" y="1056"/>
                    <a:pt x="441" y="1053"/>
                  </a:cubicBezTo>
                  <a:cubicBezTo>
                    <a:pt x="445" y="1061"/>
                    <a:pt x="451" y="1061"/>
                    <a:pt x="450" y="1066"/>
                  </a:cubicBezTo>
                  <a:cubicBezTo>
                    <a:pt x="457" y="1070"/>
                    <a:pt x="464" y="1072"/>
                    <a:pt x="470" y="1079"/>
                  </a:cubicBezTo>
                  <a:cubicBezTo>
                    <a:pt x="464" y="1081"/>
                    <a:pt x="459" y="1076"/>
                    <a:pt x="454" y="1071"/>
                  </a:cubicBezTo>
                  <a:close/>
                  <a:moveTo>
                    <a:pt x="268" y="1051"/>
                  </a:moveTo>
                  <a:cubicBezTo>
                    <a:pt x="271" y="1051"/>
                    <a:pt x="273" y="1052"/>
                    <a:pt x="276" y="1054"/>
                  </a:cubicBezTo>
                  <a:cubicBezTo>
                    <a:pt x="278" y="1059"/>
                    <a:pt x="270" y="1054"/>
                    <a:pt x="268" y="1051"/>
                  </a:cubicBezTo>
                  <a:close/>
                  <a:moveTo>
                    <a:pt x="580" y="1214"/>
                  </a:moveTo>
                  <a:cubicBezTo>
                    <a:pt x="573" y="1211"/>
                    <a:pt x="567" y="1205"/>
                    <a:pt x="560" y="1205"/>
                  </a:cubicBezTo>
                  <a:cubicBezTo>
                    <a:pt x="555" y="1194"/>
                    <a:pt x="547" y="1200"/>
                    <a:pt x="541" y="1194"/>
                  </a:cubicBezTo>
                  <a:cubicBezTo>
                    <a:pt x="539" y="1189"/>
                    <a:pt x="535" y="1190"/>
                    <a:pt x="531" y="1190"/>
                  </a:cubicBezTo>
                  <a:cubicBezTo>
                    <a:pt x="529" y="1186"/>
                    <a:pt x="526" y="1184"/>
                    <a:pt x="522" y="1186"/>
                  </a:cubicBezTo>
                  <a:cubicBezTo>
                    <a:pt x="517" y="1180"/>
                    <a:pt x="510" y="1180"/>
                    <a:pt x="504" y="1175"/>
                  </a:cubicBezTo>
                  <a:cubicBezTo>
                    <a:pt x="497" y="1174"/>
                    <a:pt x="492" y="1168"/>
                    <a:pt x="485" y="1167"/>
                  </a:cubicBezTo>
                  <a:cubicBezTo>
                    <a:pt x="481" y="1169"/>
                    <a:pt x="479" y="1162"/>
                    <a:pt x="475" y="1164"/>
                  </a:cubicBezTo>
                  <a:cubicBezTo>
                    <a:pt x="471" y="1166"/>
                    <a:pt x="468" y="1164"/>
                    <a:pt x="466" y="1159"/>
                  </a:cubicBezTo>
                  <a:cubicBezTo>
                    <a:pt x="459" y="1160"/>
                    <a:pt x="453" y="1153"/>
                    <a:pt x="447" y="1151"/>
                  </a:cubicBezTo>
                  <a:cubicBezTo>
                    <a:pt x="441" y="1147"/>
                    <a:pt x="434" y="1148"/>
                    <a:pt x="428" y="1143"/>
                  </a:cubicBezTo>
                  <a:cubicBezTo>
                    <a:pt x="424" y="1144"/>
                    <a:pt x="422" y="1134"/>
                    <a:pt x="418" y="1140"/>
                  </a:cubicBezTo>
                  <a:cubicBezTo>
                    <a:pt x="415" y="1136"/>
                    <a:pt x="411" y="1137"/>
                    <a:pt x="408" y="1131"/>
                  </a:cubicBezTo>
                  <a:cubicBezTo>
                    <a:pt x="404" y="1135"/>
                    <a:pt x="402" y="1125"/>
                    <a:pt x="398" y="1127"/>
                  </a:cubicBezTo>
                  <a:cubicBezTo>
                    <a:pt x="395" y="1125"/>
                    <a:pt x="392" y="1125"/>
                    <a:pt x="389" y="1123"/>
                  </a:cubicBezTo>
                  <a:cubicBezTo>
                    <a:pt x="377" y="1117"/>
                    <a:pt x="364" y="1110"/>
                    <a:pt x="351" y="1107"/>
                  </a:cubicBezTo>
                  <a:cubicBezTo>
                    <a:pt x="345" y="1102"/>
                    <a:pt x="339" y="1102"/>
                    <a:pt x="333" y="1096"/>
                  </a:cubicBezTo>
                  <a:cubicBezTo>
                    <a:pt x="326" y="1094"/>
                    <a:pt x="321" y="1088"/>
                    <a:pt x="314" y="1085"/>
                  </a:cubicBezTo>
                  <a:cubicBezTo>
                    <a:pt x="302" y="1075"/>
                    <a:pt x="290" y="1068"/>
                    <a:pt x="278" y="1057"/>
                  </a:cubicBezTo>
                  <a:cubicBezTo>
                    <a:pt x="282" y="1057"/>
                    <a:pt x="286" y="1056"/>
                    <a:pt x="289" y="1061"/>
                  </a:cubicBezTo>
                  <a:cubicBezTo>
                    <a:pt x="291" y="1060"/>
                    <a:pt x="292" y="1063"/>
                    <a:pt x="295" y="1062"/>
                  </a:cubicBezTo>
                  <a:cubicBezTo>
                    <a:pt x="296" y="1060"/>
                    <a:pt x="298" y="1063"/>
                    <a:pt x="299" y="1064"/>
                  </a:cubicBezTo>
                  <a:cubicBezTo>
                    <a:pt x="303" y="1065"/>
                    <a:pt x="306" y="1064"/>
                    <a:pt x="309" y="1067"/>
                  </a:cubicBezTo>
                  <a:cubicBezTo>
                    <a:pt x="312" y="1069"/>
                    <a:pt x="315" y="1070"/>
                    <a:pt x="319" y="1069"/>
                  </a:cubicBezTo>
                  <a:cubicBezTo>
                    <a:pt x="324" y="1070"/>
                    <a:pt x="320" y="1073"/>
                    <a:pt x="325" y="1075"/>
                  </a:cubicBezTo>
                  <a:cubicBezTo>
                    <a:pt x="329" y="1073"/>
                    <a:pt x="332" y="1077"/>
                    <a:pt x="336" y="1075"/>
                  </a:cubicBezTo>
                  <a:cubicBezTo>
                    <a:pt x="342" y="1080"/>
                    <a:pt x="349" y="1081"/>
                    <a:pt x="355" y="1083"/>
                  </a:cubicBezTo>
                  <a:cubicBezTo>
                    <a:pt x="362" y="1087"/>
                    <a:pt x="369" y="1089"/>
                    <a:pt x="376" y="1092"/>
                  </a:cubicBezTo>
                  <a:cubicBezTo>
                    <a:pt x="382" y="1096"/>
                    <a:pt x="389" y="1094"/>
                    <a:pt x="395" y="1100"/>
                  </a:cubicBezTo>
                  <a:cubicBezTo>
                    <a:pt x="399" y="1096"/>
                    <a:pt x="401" y="1106"/>
                    <a:pt x="405" y="1104"/>
                  </a:cubicBezTo>
                  <a:cubicBezTo>
                    <a:pt x="408" y="1106"/>
                    <a:pt x="411" y="1106"/>
                    <a:pt x="414" y="1108"/>
                  </a:cubicBezTo>
                  <a:cubicBezTo>
                    <a:pt x="420" y="1110"/>
                    <a:pt x="426" y="1117"/>
                    <a:pt x="433" y="1116"/>
                  </a:cubicBezTo>
                  <a:cubicBezTo>
                    <a:pt x="438" y="1125"/>
                    <a:pt x="447" y="1119"/>
                    <a:pt x="453" y="1126"/>
                  </a:cubicBezTo>
                  <a:cubicBezTo>
                    <a:pt x="459" y="1127"/>
                    <a:pt x="466" y="1131"/>
                    <a:pt x="472" y="1134"/>
                  </a:cubicBezTo>
                  <a:cubicBezTo>
                    <a:pt x="475" y="1138"/>
                    <a:pt x="479" y="1137"/>
                    <a:pt x="482" y="1140"/>
                  </a:cubicBezTo>
                  <a:cubicBezTo>
                    <a:pt x="485" y="1139"/>
                    <a:pt x="487" y="1147"/>
                    <a:pt x="490" y="1144"/>
                  </a:cubicBezTo>
                  <a:cubicBezTo>
                    <a:pt x="494" y="1147"/>
                    <a:pt x="496" y="1151"/>
                    <a:pt x="500" y="1151"/>
                  </a:cubicBezTo>
                  <a:cubicBezTo>
                    <a:pt x="503" y="1150"/>
                    <a:pt x="505" y="1157"/>
                    <a:pt x="509" y="1155"/>
                  </a:cubicBezTo>
                  <a:cubicBezTo>
                    <a:pt x="515" y="1163"/>
                    <a:pt x="522" y="1165"/>
                    <a:pt x="528" y="1171"/>
                  </a:cubicBezTo>
                  <a:cubicBezTo>
                    <a:pt x="535" y="1170"/>
                    <a:pt x="540" y="1182"/>
                    <a:pt x="547" y="1182"/>
                  </a:cubicBezTo>
                  <a:cubicBezTo>
                    <a:pt x="552" y="1189"/>
                    <a:pt x="558" y="1193"/>
                    <a:pt x="565" y="1196"/>
                  </a:cubicBezTo>
                  <a:cubicBezTo>
                    <a:pt x="570" y="1202"/>
                    <a:pt x="576" y="1209"/>
                    <a:pt x="582" y="1213"/>
                  </a:cubicBezTo>
                  <a:cubicBezTo>
                    <a:pt x="583" y="1215"/>
                    <a:pt x="581" y="1215"/>
                    <a:pt x="580" y="1214"/>
                  </a:cubicBezTo>
                  <a:close/>
                  <a:moveTo>
                    <a:pt x="617" y="1274"/>
                  </a:moveTo>
                  <a:cubicBezTo>
                    <a:pt x="613" y="1273"/>
                    <a:pt x="608" y="1272"/>
                    <a:pt x="604" y="1270"/>
                  </a:cubicBezTo>
                  <a:cubicBezTo>
                    <a:pt x="596" y="1264"/>
                    <a:pt x="587" y="1264"/>
                    <a:pt x="579" y="1258"/>
                  </a:cubicBezTo>
                  <a:cubicBezTo>
                    <a:pt x="575" y="1258"/>
                    <a:pt x="570" y="1256"/>
                    <a:pt x="566" y="1254"/>
                  </a:cubicBezTo>
                  <a:cubicBezTo>
                    <a:pt x="562" y="1252"/>
                    <a:pt x="558" y="1249"/>
                    <a:pt x="554" y="1249"/>
                  </a:cubicBezTo>
                  <a:cubicBezTo>
                    <a:pt x="546" y="1247"/>
                    <a:pt x="537" y="1243"/>
                    <a:pt x="529" y="1240"/>
                  </a:cubicBezTo>
                  <a:cubicBezTo>
                    <a:pt x="513" y="1231"/>
                    <a:pt x="495" y="1229"/>
                    <a:pt x="480" y="1216"/>
                  </a:cubicBezTo>
                  <a:cubicBezTo>
                    <a:pt x="475" y="1215"/>
                    <a:pt x="471" y="1216"/>
                    <a:pt x="467" y="1209"/>
                  </a:cubicBezTo>
                  <a:cubicBezTo>
                    <a:pt x="462" y="1214"/>
                    <a:pt x="460" y="1202"/>
                    <a:pt x="455" y="1204"/>
                  </a:cubicBezTo>
                  <a:cubicBezTo>
                    <a:pt x="447" y="1200"/>
                    <a:pt x="439" y="1194"/>
                    <a:pt x="431" y="1192"/>
                  </a:cubicBezTo>
                  <a:cubicBezTo>
                    <a:pt x="427" y="1188"/>
                    <a:pt x="424" y="1185"/>
                    <a:pt x="420" y="1184"/>
                  </a:cubicBezTo>
                  <a:cubicBezTo>
                    <a:pt x="419" y="1181"/>
                    <a:pt x="421" y="1183"/>
                    <a:pt x="423" y="1182"/>
                  </a:cubicBezTo>
                  <a:cubicBezTo>
                    <a:pt x="425" y="1182"/>
                    <a:pt x="427" y="1183"/>
                    <a:pt x="429" y="1186"/>
                  </a:cubicBezTo>
                  <a:cubicBezTo>
                    <a:pt x="434" y="1181"/>
                    <a:pt x="436" y="1194"/>
                    <a:pt x="441" y="1188"/>
                  </a:cubicBezTo>
                  <a:cubicBezTo>
                    <a:pt x="447" y="1196"/>
                    <a:pt x="456" y="1192"/>
                    <a:pt x="462" y="1199"/>
                  </a:cubicBezTo>
                  <a:cubicBezTo>
                    <a:pt x="464" y="1201"/>
                    <a:pt x="467" y="1198"/>
                    <a:pt x="468" y="1200"/>
                  </a:cubicBezTo>
                  <a:cubicBezTo>
                    <a:pt x="470" y="1204"/>
                    <a:pt x="472" y="1203"/>
                    <a:pt x="475" y="1201"/>
                  </a:cubicBezTo>
                  <a:cubicBezTo>
                    <a:pt x="477" y="1208"/>
                    <a:pt x="482" y="1201"/>
                    <a:pt x="484" y="1208"/>
                  </a:cubicBezTo>
                  <a:cubicBezTo>
                    <a:pt x="492" y="1207"/>
                    <a:pt x="499" y="1213"/>
                    <a:pt x="506" y="1216"/>
                  </a:cubicBezTo>
                  <a:cubicBezTo>
                    <a:pt x="515" y="1216"/>
                    <a:pt x="522" y="1222"/>
                    <a:pt x="530" y="1226"/>
                  </a:cubicBezTo>
                  <a:cubicBezTo>
                    <a:pt x="538" y="1225"/>
                    <a:pt x="545" y="1230"/>
                    <a:pt x="552" y="1235"/>
                  </a:cubicBezTo>
                  <a:cubicBezTo>
                    <a:pt x="556" y="1235"/>
                    <a:pt x="559" y="1239"/>
                    <a:pt x="563" y="1240"/>
                  </a:cubicBezTo>
                  <a:cubicBezTo>
                    <a:pt x="567" y="1242"/>
                    <a:pt x="571" y="1239"/>
                    <a:pt x="573" y="1246"/>
                  </a:cubicBezTo>
                  <a:cubicBezTo>
                    <a:pt x="581" y="1247"/>
                    <a:pt x="588" y="1254"/>
                    <a:pt x="595" y="1254"/>
                  </a:cubicBezTo>
                  <a:cubicBezTo>
                    <a:pt x="597" y="1256"/>
                    <a:pt x="598" y="1258"/>
                    <a:pt x="599" y="1260"/>
                  </a:cubicBezTo>
                  <a:cubicBezTo>
                    <a:pt x="604" y="1262"/>
                    <a:pt x="609" y="1265"/>
                    <a:pt x="614" y="1265"/>
                  </a:cubicBezTo>
                  <a:cubicBezTo>
                    <a:pt x="618" y="1269"/>
                    <a:pt x="623" y="1274"/>
                    <a:pt x="628" y="1274"/>
                  </a:cubicBezTo>
                  <a:cubicBezTo>
                    <a:pt x="629" y="1283"/>
                    <a:pt x="620" y="1272"/>
                    <a:pt x="617" y="1274"/>
                  </a:cubicBezTo>
                  <a:close/>
                  <a:moveTo>
                    <a:pt x="805" y="1319"/>
                  </a:moveTo>
                  <a:cubicBezTo>
                    <a:pt x="807" y="1316"/>
                    <a:pt x="803" y="1312"/>
                    <a:pt x="802" y="1308"/>
                  </a:cubicBezTo>
                  <a:cubicBezTo>
                    <a:pt x="798" y="1300"/>
                    <a:pt x="801" y="1294"/>
                    <a:pt x="795" y="1286"/>
                  </a:cubicBezTo>
                  <a:cubicBezTo>
                    <a:pt x="796" y="1283"/>
                    <a:pt x="793" y="1279"/>
                    <a:pt x="792" y="1275"/>
                  </a:cubicBezTo>
                  <a:cubicBezTo>
                    <a:pt x="792" y="1271"/>
                    <a:pt x="789" y="1267"/>
                    <a:pt x="789" y="1263"/>
                  </a:cubicBezTo>
                  <a:cubicBezTo>
                    <a:pt x="784" y="1259"/>
                    <a:pt x="792" y="1257"/>
                    <a:pt x="786" y="1252"/>
                  </a:cubicBezTo>
                  <a:cubicBezTo>
                    <a:pt x="788" y="1249"/>
                    <a:pt x="782" y="1245"/>
                    <a:pt x="785" y="1242"/>
                  </a:cubicBezTo>
                  <a:cubicBezTo>
                    <a:pt x="779" y="1240"/>
                    <a:pt x="788" y="1232"/>
                    <a:pt x="782" y="1234"/>
                  </a:cubicBezTo>
                  <a:cubicBezTo>
                    <a:pt x="780" y="1230"/>
                    <a:pt x="785" y="1227"/>
                    <a:pt x="779" y="1223"/>
                  </a:cubicBezTo>
                  <a:cubicBezTo>
                    <a:pt x="777" y="1216"/>
                    <a:pt x="771" y="1208"/>
                    <a:pt x="775" y="1202"/>
                  </a:cubicBezTo>
                  <a:cubicBezTo>
                    <a:pt x="766" y="1186"/>
                    <a:pt x="772" y="1173"/>
                    <a:pt x="762" y="1157"/>
                  </a:cubicBezTo>
                  <a:cubicBezTo>
                    <a:pt x="762" y="1151"/>
                    <a:pt x="764" y="1145"/>
                    <a:pt x="759" y="1138"/>
                  </a:cubicBezTo>
                  <a:cubicBezTo>
                    <a:pt x="763" y="1133"/>
                    <a:pt x="757" y="1126"/>
                    <a:pt x="757" y="1120"/>
                  </a:cubicBezTo>
                  <a:cubicBezTo>
                    <a:pt x="762" y="1115"/>
                    <a:pt x="752" y="1107"/>
                    <a:pt x="757" y="1102"/>
                  </a:cubicBezTo>
                  <a:cubicBezTo>
                    <a:pt x="753" y="1095"/>
                    <a:pt x="756" y="1090"/>
                    <a:pt x="752" y="1084"/>
                  </a:cubicBezTo>
                  <a:cubicBezTo>
                    <a:pt x="757" y="1082"/>
                    <a:pt x="759" y="1092"/>
                    <a:pt x="763" y="1095"/>
                  </a:cubicBezTo>
                  <a:cubicBezTo>
                    <a:pt x="764" y="1101"/>
                    <a:pt x="771" y="1108"/>
                    <a:pt x="771" y="1113"/>
                  </a:cubicBezTo>
                  <a:cubicBezTo>
                    <a:pt x="774" y="1123"/>
                    <a:pt x="774" y="1132"/>
                    <a:pt x="777" y="1141"/>
                  </a:cubicBezTo>
                  <a:cubicBezTo>
                    <a:pt x="776" y="1145"/>
                    <a:pt x="777" y="1150"/>
                    <a:pt x="779" y="1155"/>
                  </a:cubicBezTo>
                  <a:cubicBezTo>
                    <a:pt x="776" y="1159"/>
                    <a:pt x="783" y="1164"/>
                    <a:pt x="780" y="1168"/>
                  </a:cubicBezTo>
                  <a:cubicBezTo>
                    <a:pt x="783" y="1178"/>
                    <a:pt x="783" y="1186"/>
                    <a:pt x="787" y="1196"/>
                  </a:cubicBezTo>
                  <a:cubicBezTo>
                    <a:pt x="784" y="1199"/>
                    <a:pt x="791" y="1205"/>
                    <a:pt x="788" y="1208"/>
                  </a:cubicBezTo>
                  <a:cubicBezTo>
                    <a:pt x="790" y="1213"/>
                    <a:pt x="790" y="1217"/>
                    <a:pt x="795" y="1222"/>
                  </a:cubicBezTo>
                  <a:cubicBezTo>
                    <a:pt x="789" y="1226"/>
                    <a:pt x="793" y="1231"/>
                    <a:pt x="797" y="1237"/>
                  </a:cubicBezTo>
                  <a:cubicBezTo>
                    <a:pt x="791" y="1240"/>
                    <a:pt x="797" y="1245"/>
                    <a:pt x="798" y="1249"/>
                  </a:cubicBezTo>
                  <a:cubicBezTo>
                    <a:pt x="792" y="1257"/>
                    <a:pt x="805" y="1267"/>
                    <a:pt x="800" y="1275"/>
                  </a:cubicBezTo>
                  <a:cubicBezTo>
                    <a:pt x="807" y="1281"/>
                    <a:pt x="801" y="1284"/>
                    <a:pt x="805" y="1290"/>
                  </a:cubicBezTo>
                  <a:cubicBezTo>
                    <a:pt x="807" y="1294"/>
                    <a:pt x="806" y="1298"/>
                    <a:pt x="806" y="1302"/>
                  </a:cubicBezTo>
                  <a:cubicBezTo>
                    <a:pt x="808" y="1311"/>
                    <a:pt x="809" y="1319"/>
                    <a:pt x="811" y="1328"/>
                  </a:cubicBezTo>
                  <a:cubicBezTo>
                    <a:pt x="805" y="1330"/>
                    <a:pt x="808" y="1322"/>
                    <a:pt x="805" y="1319"/>
                  </a:cubicBezTo>
                  <a:close/>
                  <a:moveTo>
                    <a:pt x="825" y="1377"/>
                  </a:moveTo>
                  <a:cubicBezTo>
                    <a:pt x="822" y="1373"/>
                    <a:pt x="823" y="1369"/>
                    <a:pt x="818" y="1364"/>
                  </a:cubicBezTo>
                  <a:cubicBezTo>
                    <a:pt x="822" y="1360"/>
                    <a:pt x="813" y="1353"/>
                    <a:pt x="816" y="1349"/>
                  </a:cubicBezTo>
                  <a:cubicBezTo>
                    <a:pt x="810" y="1344"/>
                    <a:pt x="813" y="1340"/>
                    <a:pt x="808" y="1335"/>
                  </a:cubicBezTo>
                  <a:cubicBezTo>
                    <a:pt x="816" y="1330"/>
                    <a:pt x="814" y="1343"/>
                    <a:pt x="816" y="1346"/>
                  </a:cubicBezTo>
                  <a:cubicBezTo>
                    <a:pt x="821" y="1352"/>
                    <a:pt x="818" y="1356"/>
                    <a:pt x="824" y="1362"/>
                  </a:cubicBezTo>
                  <a:cubicBezTo>
                    <a:pt x="821" y="1369"/>
                    <a:pt x="831" y="1379"/>
                    <a:pt x="832" y="1388"/>
                  </a:cubicBezTo>
                  <a:cubicBezTo>
                    <a:pt x="826" y="1390"/>
                    <a:pt x="828" y="1380"/>
                    <a:pt x="825" y="1377"/>
                  </a:cubicBezTo>
                  <a:close/>
                  <a:moveTo>
                    <a:pt x="750" y="1257"/>
                  </a:moveTo>
                  <a:cubicBezTo>
                    <a:pt x="752" y="1260"/>
                    <a:pt x="755" y="1264"/>
                    <a:pt x="757" y="1267"/>
                  </a:cubicBezTo>
                  <a:cubicBezTo>
                    <a:pt x="754" y="1272"/>
                    <a:pt x="762" y="1279"/>
                    <a:pt x="761" y="1284"/>
                  </a:cubicBezTo>
                  <a:cubicBezTo>
                    <a:pt x="759" y="1289"/>
                    <a:pt x="763" y="1294"/>
                    <a:pt x="764" y="1300"/>
                  </a:cubicBezTo>
                  <a:cubicBezTo>
                    <a:pt x="765" y="1305"/>
                    <a:pt x="771" y="1311"/>
                    <a:pt x="771" y="1317"/>
                  </a:cubicBezTo>
                  <a:cubicBezTo>
                    <a:pt x="774" y="1320"/>
                    <a:pt x="773" y="1322"/>
                    <a:pt x="774" y="1325"/>
                  </a:cubicBezTo>
                  <a:cubicBezTo>
                    <a:pt x="776" y="1327"/>
                    <a:pt x="778" y="1330"/>
                    <a:pt x="776" y="1332"/>
                  </a:cubicBezTo>
                  <a:cubicBezTo>
                    <a:pt x="783" y="1341"/>
                    <a:pt x="783" y="1356"/>
                    <a:pt x="792" y="1361"/>
                  </a:cubicBezTo>
                  <a:cubicBezTo>
                    <a:pt x="790" y="1363"/>
                    <a:pt x="793" y="1366"/>
                    <a:pt x="795" y="1369"/>
                  </a:cubicBezTo>
                  <a:cubicBezTo>
                    <a:pt x="797" y="1372"/>
                    <a:pt x="795" y="1374"/>
                    <a:pt x="798" y="1377"/>
                  </a:cubicBezTo>
                  <a:cubicBezTo>
                    <a:pt x="798" y="1382"/>
                    <a:pt x="807" y="1388"/>
                    <a:pt x="801" y="1392"/>
                  </a:cubicBezTo>
                  <a:cubicBezTo>
                    <a:pt x="779" y="1365"/>
                    <a:pt x="778" y="1342"/>
                    <a:pt x="763" y="1317"/>
                  </a:cubicBezTo>
                  <a:cubicBezTo>
                    <a:pt x="764" y="1312"/>
                    <a:pt x="764" y="1307"/>
                    <a:pt x="760" y="1301"/>
                  </a:cubicBezTo>
                  <a:cubicBezTo>
                    <a:pt x="762" y="1296"/>
                    <a:pt x="756" y="1291"/>
                    <a:pt x="757" y="1286"/>
                  </a:cubicBezTo>
                  <a:cubicBezTo>
                    <a:pt x="757" y="1281"/>
                    <a:pt x="754" y="1276"/>
                    <a:pt x="752" y="1271"/>
                  </a:cubicBezTo>
                  <a:cubicBezTo>
                    <a:pt x="754" y="1267"/>
                    <a:pt x="749" y="1261"/>
                    <a:pt x="750" y="1257"/>
                  </a:cubicBezTo>
                  <a:cubicBezTo>
                    <a:pt x="743" y="1251"/>
                    <a:pt x="755" y="1253"/>
                    <a:pt x="750" y="1257"/>
                  </a:cubicBezTo>
                  <a:close/>
                  <a:moveTo>
                    <a:pt x="732" y="1176"/>
                  </a:moveTo>
                  <a:cubicBezTo>
                    <a:pt x="734" y="1178"/>
                    <a:pt x="734" y="1179"/>
                    <a:pt x="733" y="1180"/>
                  </a:cubicBezTo>
                  <a:cubicBezTo>
                    <a:pt x="737" y="1184"/>
                    <a:pt x="732" y="1187"/>
                    <a:pt x="737" y="1191"/>
                  </a:cubicBezTo>
                  <a:cubicBezTo>
                    <a:pt x="733" y="1195"/>
                    <a:pt x="740" y="1200"/>
                    <a:pt x="737" y="1205"/>
                  </a:cubicBezTo>
                  <a:cubicBezTo>
                    <a:pt x="734" y="1200"/>
                    <a:pt x="733" y="1196"/>
                    <a:pt x="736" y="1192"/>
                  </a:cubicBezTo>
                  <a:cubicBezTo>
                    <a:pt x="731" y="1185"/>
                    <a:pt x="731" y="1179"/>
                    <a:pt x="730" y="1172"/>
                  </a:cubicBezTo>
                  <a:cubicBezTo>
                    <a:pt x="733" y="1171"/>
                    <a:pt x="730" y="1174"/>
                    <a:pt x="732" y="1176"/>
                  </a:cubicBezTo>
                  <a:close/>
                  <a:moveTo>
                    <a:pt x="727" y="1158"/>
                  </a:moveTo>
                  <a:cubicBezTo>
                    <a:pt x="726" y="1149"/>
                    <a:pt x="735" y="1168"/>
                    <a:pt x="728" y="1162"/>
                  </a:cubicBezTo>
                  <a:cubicBezTo>
                    <a:pt x="725" y="1160"/>
                    <a:pt x="728" y="1159"/>
                    <a:pt x="727" y="1158"/>
                  </a:cubicBezTo>
                  <a:close/>
                  <a:moveTo>
                    <a:pt x="687" y="988"/>
                  </a:moveTo>
                  <a:cubicBezTo>
                    <a:pt x="686" y="980"/>
                    <a:pt x="691" y="972"/>
                    <a:pt x="688" y="963"/>
                  </a:cubicBezTo>
                  <a:cubicBezTo>
                    <a:pt x="690" y="960"/>
                    <a:pt x="686" y="955"/>
                    <a:pt x="690" y="951"/>
                  </a:cubicBezTo>
                  <a:cubicBezTo>
                    <a:pt x="685" y="947"/>
                    <a:pt x="692" y="944"/>
                    <a:pt x="687" y="940"/>
                  </a:cubicBezTo>
                  <a:cubicBezTo>
                    <a:pt x="690" y="939"/>
                    <a:pt x="692" y="942"/>
                    <a:pt x="690" y="943"/>
                  </a:cubicBezTo>
                  <a:cubicBezTo>
                    <a:pt x="692" y="946"/>
                    <a:pt x="690" y="948"/>
                    <a:pt x="692" y="950"/>
                  </a:cubicBezTo>
                  <a:cubicBezTo>
                    <a:pt x="690" y="952"/>
                    <a:pt x="693" y="954"/>
                    <a:pt x="691" y="956"/>
                  </a:cubicBezTo>
                  <a:cubicBezTo>
                    <a:pt x="691" y="958"/>
                    <a:pt x="690" y="959"/>
                    <a:pt x="692" y="961"/>
                  </a:cubicBezTo>
                  <a:cubicBezTo>
                    <a:pt x="690" y="963"/>
                    <a:pt x="692" y="965"/>
                    <a:pt x="694" y="968"/>
                  </a:cubicBezTo>
                  <a:cubicBezTo>
                    <a:pt x="693" y="969"/>
                    <a:pt x="691" y="971"/>
                    <a:pt x="693" y="974"/>
                  </a:cubicBezTo>
                  <a:cubicBezTo>
                    <a:pt x="692" y="977"/>
                    <a:pt x="693" y="981"/>
                    <a:pt x="692" y="985"/>
                  </a:cubicBezTo>
                  <a:cubicBezTo>
                    <a:pt x="695" y="989"/>
                    <a:pt x="693" y="993"/>
                    <a:pt x="693" y="997"/>
                  </a:cubicBezTo>
                  <a:cubicBezTo>
                    <a:pt x="693" y="1001"/>
                    <a:pt x="696" y="1006"/>
                    <a:pt x="694" y="1010"/>
                  </a:cubicBezTo>
                  <a:cubicBezTo>
                    <a:pt x="698" y="1018"/>
                    <a:pt x="694" y="1026"/>
                    <a:pt x="698" y="1034"/>
                  </a:cubicBezTo>
                  <a:cubicBezTo>
                    <a:pt x="697" y="1042"/>
                    <a:pt x="700" y="1050"/>
                    <a:pt x="699" y="1058"/>
                  </a:cubicBezTo>
                  <a:cubicBezTo>
                    <a:pt x="701" y="1066"/>
                    <a:pt x="703" y="1074"/>
                    <a:pt x="703" y="1082"/>
                  </a:cubicBezTo>
                  <a:cubicBezTo>
                    <a:pt x="707" y="1091"/>
                    <a:pt x="704" y="1098"/>
                    <a:pt x="708" y="1107"/>
                  </a:cubicBezTo>
                  <a:cubicBezTo>
                    <a:pt x="706" y="1111"/>
                    <a:pt x="709" y="1116"/>
                    <a:pt x="709" y="1120"/>
                  </a:cubicBezTo>
                  <a:cubicBezTo>
                    <a:pt x="710" y="1124"/>
                    <a:pt x="706" y="1127"/>
                    <a:pt x="711" y="1132"/>
                  </a:cubicBezTo>
                  <a:cubicBezTo>
                    <a:pt x="711" y="1139"/>
                    <a:pt x="716" y="1148"/>
                    <a:pt x="715" y="1156"/>
                  </a:cubicBezTo>
                  <a:cubicBezTo>
                    <a:pt x="720" y="1161"/>
                    <a:pt x="718" y="1164"/>
                    <a:pt x="719" y="1169"/>
                  </a:cubicBezTo>
                  <a:cubicBezTo>
                    <a:pt x="720" y="1173"/>
                    <a:pt x="724" y="1177"/>
                    <a:pt x="722" y="1180"/>
                  </a:cubicBezTo>
                  <a:cubicBezTo>
                    <a:pt x="725" y="1197"/>
                    <a:pt x="729" y="1214"/>
                    <a:pt x="734" y="1231"/>
                  </a:cubicBezTo>
                  <a:cubicBezTo>
                    <a:pt x="736" y="1239"/>
                    <a:pt x="736" y="1247"/>
                    <a:pt x="741" y="1255"/>
                  </a:cubicBezTo>
                  <a:cubicBezTo>
                    <a:pt x="737" y="1262"/>
                    <a:pt x="747" y="1272"/>
                    <a:pt x="744" y="1279"/>
                  </a:cubicBezTo>
                  <a:cubicBezTo>
                    <a:pt x="749" y="1288"/>
                    <a:pt x="747" y="1296"/>
                    <a:pt x="752" y="1306"/>
                  </a:cubicBezTo>
                  <a:cubicBezTo>
                    <a:pt x="754" y="1310"/>
                    <a:pt x="752" y="1314"/>
                    <a:pt x="757" y="1319"/>
                  </a:cubicBezTo>
                  <a:cubicBezTo>
                    <a:pt x="751" y="1322"/>
                    <a:pt x="765" y="1328"/>
                    <a:pt x="759" y="1330"/>
                  </a:cubicBezTo>
                  <a:cubicBezTo>
                    <a:pt x="764" y="1347"/>
                    <a:pt x="773" y="1364"/>
                    <a:pt x="782" y="1381"/>
                  </a:cubicBezTo>
                  <a:cubicBezTo>
                    <a:pt x="775" y="1383"/>
                    <a:pt x="771" y="1370"/>
                    <a:pt x="765" y="1372"/>
                  </a:cubicBezTo>
                  <a:cubicBezTo>
                    <a:pt x="760" y="1365"/>
                    <a:pt x="755" y="1358"/>
                    <a:pt x="750" y="1351"/>
                  </a:cubicBezTo>
                  <a:cubicBezTo>
                    <a:pt x="746" y="1345"/>
                    <a:pt x="746" y="1340"/>
                    <a:pt x="740" y="1333"/>
                  </a:cubicBezTo>
                  <a:cubicBezTo>
                    <a:pt x="741" y="1329"/>
                    <a:pt x="739" y="1325"/>
                    <a:pt x="736" y="1320"/>
                  </a:cubicBezTo>
                  <a:cubicBezTo>
                    <a:pt x="734" y="1316"/>
                    <a:pt x="737" y="1312"/>
                    <a:pt x="732" y="1307"/>
                  </a:cubicBezTo>
                  <a:cubicBezTo>
                    <a:pt x="729" y="1298"/>
                    <a:pt x="730" y="1290"/>
                    <a:pt x="721" y="1280"/>
                  </a:cubicBezTo>
                  <a:cubicBezTo>
                    <a:pt x="723" y="1272"/>
                    <a:pt x="718" y="1263"/>
                    <a:pt x="716" y="1254"/>
                  </a:cubicBezTo>
                  <a:cubicBezTo>
                    <a:pt x="720" y="1251"/>
                    <a:pt x="712" y="1245"/>
                    <a:pt x="715" y="1242"/>
                  </a:cubicBezTo>
                  <a:cubicBezTo>
                    <a:pt x="713" y="1238"/>
                    <a:pt x="715" y="1234"/>
                    <a:pt x="712" y="1230"/>
                  </a:cubicBezTo>
                  <a:cubicBezTo>
                    <a:pt x="713" y="1223"/>
                    <a:pt x="707" y="1214"/>
                    <a:pt x="708" y="1206"/>
                  </a:cubicBezTo>
                  <a:cubicBezTo>
                    <a:pt x="704" y="1202"/>
                    <a:pt x="708" y="1201"/>
                    <a:pt x="707" y="1196"/>
                  </a:cubicBezTo>
                  <a:cubicBezTo>
                    <a:pt x="706" y="1195"/>
                    <a:pt x="704" y="1194"/>
                    <a:pt x="704" y="1193"/>
                  </a:cubicBezTo>
                  <a:cubicBezTo>
                    <a:pt x="704" y="1191"/>
                    <a:pt x="705" y="1188"/>
                    <a:pt x="705" y="1187"/>
                  </a:cubicBezTo>
                  <a:cubicBezTo>
                    <a:pt x="705" y="1185"/>
                    <a:pt x="702" y="1183"/>
                    <a:pt x="704" y="1182"/>
                  </a:cubicBezTo>
                  <a:cubicBezTo>
                    <a:pt x="701" y="1173"/>
                    <a:pt x="699" y="1164"/>
                    <a:pt x="699" y="1156"/>
                  </a:cubicBezTo>
                  <a:cubicBezTo>
                    <a:pt x="696" y="1148"/>
                    <a:pt x="695" y="1140"/>
                    <a:pt x="696" y="1132"/>
                  </a:cubicBezTo>
                  <a:cubicBezTo>
                    <a:pt x="692" y="1124"/>
                    <a:pt x="692" y="1116"/>
                    <a:pt x="692" y="1108"/>
                  </a:cubicBezTo>
                  <a:cubicBezTo>
                    <a:pt x="691" y="1100"/>
                    <a:pt x="690" y="1092"/>
                    <a:pt x="691" y="1084"/>
                  </a:cubicBezTo>
                  <a:cubicBezTo>
                    <a:pt x="687" y="1068"/>
                    <a:pt x="687" y="1051"/>
                    <a:pt x="685" y="1035"/>
                  </a:cubicBezTo>
                  <a:cubicBezTo>
                    <a:pt x="684" y="1019"/>
                    <a:pt x="685" y="1004"/>
                    <a:pt x="687" y="988"/>
                  </a:cubicBezTo>
                  <a:close/>
                  <a:moveTo>
                    <a:pt x="736" y="1347"/>
                  </a:moveTo>
                  <a:cubicBezTo>
                    <a:pt x="730" y="1348"/>
                    <a:pt x="730" y="1337"/>
                    <a:pt x="727" y="1334"/>
                  </a:cubicBezTo>
                  <a:cubicBezTo>
                    <a:pt x="734" y="1333"/>
                    <a:pt x="734" y="1344"/>
                    <a:pt x="736" y="1347"/>
                  </a:cubicBezTo>
                  <a:close/>
                  <a:moveTo>
                    <a:pt x="678" y="1070"/>
                  </a:moveTo>
                  <a:cubicBezTo>
                    <a:pt x="684" y="1068"/>
                    <a:pt x="678" y="1073"/>
                    <a:pt x="680" y="1076"/>
                  </a:cubicBezTo>
                  <a:cubicBezTo>
                    <a:pt x="684" y="1082"/>
                    <a:pt x="675" y="1078"/>
                    <a:pt x="678" y="1070"/>
                  </a:cubicBezTo>
                  <a:close/>
                  <a:moveTo>
                    <a:pt x="716" y="1310"/>
                  </a:moveTo>
                  <a:cubicBezTo>
                    <a:pt x="716" y="1305"/>
                    <a:pt x="710" y="1299"/>
                    <a:pt x="709" y="1294"/>
                  </a:cubicBezTo>
                  <a:cubicBezTo>
                    <a:pt x="710" y="1289"/>
                    <a:pt x="705" y="1283"/>
                    <a:pt x="706" y="1278"/>
                  </a:cubicBezTo>
                  <a:cubicBezTo>
                    <a:pt x="703" y="1275"/>
                    <a:pt x="704" y="1272"/>
                    <a:pt x="705" y="1270"/>
                  </a:cubicBezTo>
                  <a:cubicBezTo>
                    <a:pt x="702" y="1269"/>
                    <a:pt x="703" y="1267"/>
                    <a:pt x="702" y="1264"/>
                  </a:cubicBezTo>
                  <a:cubicBezTo>
                    <a:pt x="697" y="1253"/>
                    <a:pt x="697" y="1242"/>
                    <a:pt x="693" y="1230"/>
                  </a:cubicBezTo>
                  <a:cubicBezTo>
                    <a:pt x="694" y="1225"/>
                    <a:pt x="691" y="1219"/>
                    <a:pt x="693" y="1214"/>
                  </a:cubicBezTo>
                  <a:cubicBezTo>
                    <a:pt x="689" y="1208"/>
                    <a:pt x="692" y="1204"/>
                    <a:pt x="692" y="1199"/>
                  </a:cubicBezTo>
                  <a:cubicBezTo>
                    <a:pt x="686" y="1180"/>
                    <a:pt x="684" y="1162"/>
                    <a:pt x="683" y="1144"/>
                  </a:cubicBezTo>
                  <a:cubicBezTo>
                    <a:pt x="684" y="1135"/>
                    <a:pt x="679" y="1126"/>
                    <a:pt x="682" y="1117"/>
                  </a:cubicBezTo>
                  <a:cubicBezTo>
                    <a:pt x="676" y="1107"/>
                    <a:pt x="683" y="1100"/>
                    <a:pt x="679" y="1090"/>
                  </a:cubicBezTo>
                  <a:cubicBezTo>
                    <a:pt x="684" y="1088"/>
                    <a:pt x="681" y="1096"/>
                    <a:pt x="682" y="1099"/>
                  </a:cubicBezTo>
                  <a:cubicBezTo>
                    <a:pt x="682" y="1102"/>
                    <a:pt x="683" y="1106"/>
                    <a:pt x="682" y="1109"/>
                  </a:cubicBezTo>
                  <a:cubicBezTo>
                    <a:pt x="684" y="1117"/>
                    <a:pt x="686" y="1124"/>
                    <a:pt x="683" y="1130"/>
                  </a:cubicBezTo>
                  <a:cubicBezTo>
                    <a:pt x="686" y="1138"/>
                    <a:pt x="688" y="1145"/>
                    <a:pt x="689" y="1153"/>
                  </a:cubicBezTo>
                  <a:cubicBezTo>
                    <a:pt x="687" y="1156"/>
                    <a:pt x="691" y="1160"/>
                    <a:pt x="692" y="1164"/>
                  </a:cubicBezTo>
                  <a:cubicBezTo>
                    <a:pt x="687" y="1167"/>
                    <a:pt x="693" y="1171"/>
                    <a:pt x="690" y="1173"/>
                  </a:cubicBezTo>
                  <a:cubicBezTo>
                    <a:pt x="694" y="1180"/>
                    <a:pt x="697" y="1187"/>
                    <a:pt x="696" y="1193"/>
                  </a:cubicBezTo>
                  <a:cubicBezTo>
                    <a:pt x="697" y="1196"/>
                    <a:pt x="697" y="1199"/>
                    <a:pt x="698" y="1203"/>
                  </a:cubicBezTo>
                  <a:cubicBezTo>
                    <a:pt x="696" y="1206"/>
                    <a:pt x="702" y="1210"/>
                    <a:pt x="699" y="1212"/>
                  </a:cubicBezTo>
                  <a:cubicBezTo>
                    <a:pt x="702" y="1225"/>
                    <a:pt x="703" y="1237"/>
                    <a:pt x="707" y="1250"/>
                  </a:cubicBezTo>
                  <a:cubicBezTo>
                    <a:pt x="708" y="1274"/>
                    <a:pt x="726" y="1302"/>
                    <a:pt x="727" y="1326"/>
                  </a:cubicBezTo>
                  <a:cubicBezTo>
                    <a:pt x="721" y="1327"/>
                    <a:pt x="718" y="1315"/>
                    <a:pt x="716" y="1310"/>
                  </a:cubicBezTo>
                  <a:close/>
                  <a:moveTo>
                    <a:pt x="591" y="1343"/>
                  </a:moveTo>
                  <a:cubicBezTo>
                    <a:pt x="583" y="1344"/>
                    <a:pt x="576" y="1334"/>
                    <a:pt x="568" y="1336"/>
                  </a:cubicBezTo>
                  <a:cubicBezTo>
                    <a:pt x="565" y="1330"/>
                    <a:pt x="572" y="1336"/>
                    <a:pt x="574" y="1334"/>
                  </a:cubicBezTo>
                  <a:cubicBezTo>
                    <a:pt x="577" y="1336"/>
                    <a:pt x="579" y="1334"/>
                    <a:pt x="582" y="1336"/>
                  </a:cubicBezTo>
                  <a:cubicBezTo>
                    <a:pt x="587" y="1339"/>
                    <a:pt x="593" y="1337"/>
                    <a:pt x="598" y="1344"/>
                  </a:cubicBezTo>
                  <a:cubicBezTo>
                    <a:pt x="607" y="1344"/>
                    <a:pt x="617" y="1346"/>
                    <a:pt x="627" y="1347"/>
                  </a:cubicBezTo>
                  <a:cubicBezTo>
                    <a:pt x="632" y="1349"/>
                    <a:pt x="637" y="1350"/>
                    <a:pt x="642" y="1350"/>
                  </a:cubicBezTo>
                  <a:cubicBezTo>
                    <a:pt x="646" y="1353"/>
                    <a:pt x="651" y="1353"/>
                    <a:pt x="655" y="1354"/>
                  </a:cubicBezTo>
                  <a:cubicBezTo>
                    <a:pt x="661" y="1352"/>
                    <a:pt x="665" y="1356"/>
                    <a:pt x="671" y="1356"/>
                  </a:cubicBezTo>
                  <a:cubicBezTo>
                    <a:pt x="675" y="1357"/>
                    <a:pt x="680" y="1358"/>
                    <a:pt x="684" y="1360"/>
                  </a:cubicBezTo>
                  <a:cubicBezTo>
                    <a:pt x="693" y="1361"/>
                    <a:pt x="702" y="1366"/>
                    <a:pt x="711" y="1364"/>
                  </a:cubicBezTo>
                  <a:cubicBezTo>
                    <a:pt x="722" y="1373"/>
                    <a:pt x="735" y="1372"/>
                    <a:pt x="746" y="1380"/>
                  </a:cubicBezTo>
                  <a:cubicBezTo>
                    <a:pt x="750" y="1379"/>
                    <a:pt x="753" y="1379"/>
                    <a:pt x="755" y="1381"/>
                  </a:cubicBezTo>
                  <a:cubicBezTo>
                    <a:pt x="757" y="1389"/>
                    <a:pt x="762" y="1379"/>
                    <a:pt x="764" y="1386"/>
                  </a:cubicBezTo>
                  <a:cubicBezTo>
                    <a:pt x="770" y="1383"/>
                    <a:pt x="774" y="1394"/>
                    <a:pt x="781" y="1390"/>
                  </a:cubicBezTo>
                  <a:cubicBezTo>
                    <a:pt x="782" y="1393"/>
                    <a:pt x="784" y="1395"/>
                    <a:pt x="786" y="1394"/>
                  </a:cubicBezTo>
                  <a:cubicBezTo>
                    <a:pt x="786" y="1397"/>
                    <a:pt x="786" y="1399"/>
                    <a:pt x="789" y="1398"/>
                  </a:cubicBezTo>
                  <a:cubicBezTo>
                    <a:pt x="792" y="1398"/>
                    <a:pt x="795" y="1403"/>
                    <a:pt x="798" y="1407"/>
                  </a:cubicBezTo>
                  <a:cubicBezTo>
                    <a:pt x="791" y="1410"/>
                    <a:pt x="786" y="1403"/>
                    <a:pt x="780" y="1404"/>
                  </a:cubicBezTo>
                  <a:cubicBezTo>
                    <a:pt x="774" y="1399"/>
                    <a:pt x="768" y="1401"/>
                    <a:pt x="763" y="1395"/>
                  </a:cubicBezTo>
                  <a:cubicBezTo>
                    <a:pt x="758" y="1394"/>
                    <a:pt x="753" y="1395"/>
                    <a:pt x="749" y="1391"/>
                  </a:cubicBezTo>
                  <a:cubicBezTo>
                    <a:pt x="745" y="1391"/>
                    <a:pt x="741" y="1390"/>
                    <a:pt x="737" y="1389"/>
                  </a:cubicBezTo>
                  <a:cubicBezTo>
                    <a:pt x="729" y="1388"/>
                    <a:pt x="721" y="1384"/>
                    <a:pt x="713" y="1382"/>
                  </a:cubicBezTo>
                  <a:cubicBezTo>
                    <a:pt x="705" y="1380"/>
                    <a:pt x="696" y="1378"/>
                    <a:pt x="688" y="1376"/>
                  </a:cubicBezTo>
                  <a:cubicBezTo>
                    <a:pt x="679" y="1375"/>
                    <a:pt x="671" y="1373"/>
                    <a:pt x="664" y="1369"/>
                  </a:cubicBezTo>
                  <a:cubicBezTo>
                    <a:pt x="661" y="1368"/>
                    <a:pt x="658" y="1370"/>
                    <a:pt x="656" y="1366"/>
                  </a:cubicBezTo>
                  <a:cubicBezTo>
                    <a:pt x="654" y="1367"/>
                    <a:pt x="653" y="1364"/>
                    <a:pt x="650" y="1365"/>
                  </a:cubicBezTo>
                  <a:cubicBezTo>
                    <a:pt x="647" y="1361"/>
                    <a:pt x="642" y="1366"/>
                    <a:pt x="639" y="1360"/>
                  </a:cubicBezTo>
                  <a:cubicBezTo>
                    <a:pt x="630" y="1360"/>
                    <a:pt x="623" y="1356"/>
                    <a:pt x="615" y="1353"/>
                  </a:cubicBezTo>
                  <a:cubicBezTo>
                    <a:pt x="607" y="1348"/>
                    <a:pt x="599" y="1348"/>
                    <a:pt x="591" y="1343"/>
                  </a:cubicBezTo>
                  <a:close/>
                  <a:moveTo>
                    <a:pt x="862" y="1455"/>
                  </a:moveTo>
                  <a:cubicBezTo>
                    <a:pt x="859" y="1456"/>
                    <a:pt x="857" y="1456"/>
                    <a:pt x="854" y="1453"/>
                  </a:cubicBezTo>
                  <a:cubicBezTo>
                    <a:pt x="849" y="1453"/>
                    <a:pt x="844" y="1449"/>
                    <a:pt x="838" y="1448"/>
                  </a:cubicBezTo>
                  <a:cubicBezTo>
                    <a:pt x="828" y="1443"/>
                    <a:pt x="817" y="1443"/>
                    <a:pt x="807" y="1438"/>
                  </a:cubicBezTo>
                  <a:cubicBezTo>
                    <a:pt x="796" y="1436"/>
                    <a:pt x="786" y="1431"/>
                    <a:pt x="775" y="1431"/>
                  </a:cubicBezTo>
                  <a:cubicBezTo>
                    <a:pt x="771" y="1424"/>
                    <a:pt x="764" y="1431"/>
                    <a:pt x="759" y="1424"/>
                  </a:cubicBezTo>
                  <a:cubicBezTo>
                    <a:pt x="754" y="1427"/>
                    <a:pt x="750" y="1419"/>
                    <a:pt x="744" y="1422"/>
                  </a:cubicBezTo>
                  <a:cubicBezTo>
                    <a:pt x="734" y="1413"/>
                    <a:pt x="722" y="1416"/>
                    <a:pt x="712" y="1410"/>
                  </a:cubicBezTo>
                  <a:cubicBezTo>
                    <a:pt x="707" y="1405"/>
                    <a:pt x="700" y="1410"/>
                    <a:pt x="696" y="1402"/>
                  </a:cubicBezTo>
                  <a:cubicBezTo>
                    <a:pt x="690" y="1403"/>
                    <a:pt x="685" y="1401"/>
                    <a:pt x="681" y="1397"/>
                  </a:cubicBezTo>
                  <a:cubicBezTo>
                    <a:pt x="670" y="1394"/>
                    <a:pt x="660" y="1389"/>
                    <a:pt x="650" y="1384"/>
                  </a:cubicBezTo>
                  <a:cubicBezTo>
                    <a:pt x="646" y="1377"/>
                    <a:pt x="639" y="1382"/>
                    <a:pt x="635" y="1374"/>
                  </a:cubicBezTo>
                  <a:cubicBezTo>
                    <a:pt x="629" y="1374"/>
                    <a:pt x="625" y="1367"/>
                    <a:pt x="620" y="1368"/>
                  </a:cubicBezTo>
                  <a:cubicBezTo>
                    <a:pt x="619" y="1366"/>
                    <a:pt x="618" y="1364"/>
                    <a:pt x="616" y="1363"/>
                  </a:cubicBezTo>
                  <a:cubicBezTo>
                    <a:pt x="626" y="1363"/>
                    <a:pt x="635" y="1369"/>
                    <a:pt x="644" y="1372"/>
                  </a:cubicBezTo>
                  <a:cubicBezTo>
                    <a:pt x="654" y="1376"/>
                    <a:pt x="663" y="1379"/>
                    <a:pt x="673" y="1381"/>
                  </a:cubicBezTo>
                  <a:cubicBezTo>
                    <a:pt x="677" y="1385"/>
                    <a:pt x="682" y="1385"/>
                    <a:pt x="687" y="1387"/>
                  </a:cubicBezTo>
                  <a:cubicBezTo>
                    <a:pt x="690" y="1386"/>
                    <a:pt x="693" y="1387"/>
                    <a:pt x="695" y="1390"/>
                  </a:cubicBezTo>
                  <a:cubicBezTo>
                    <a:pt x="697" y="1387"/>
                    <a:pt x="699" y="1389"/>
                    <a:pt x="701" y="1391"/>
                  </a:cubicBezTo>
                  <a:cubicBezTo>
                    <a:pt x="706" y="1386"/>
                    <a:pt x="709" y="1395"/>
                    <a:pt x="715" y="1392"/>
                  </a:cubicBezTo>
                  <a:cubicBezTo>
                    <a:pt x="716" y="1396"/>
                    <a:pt x="720" y="1392"/>
                    <a:pt x="722" y="1394"/>
                  </a:cubicBezTo>
                  <a:cubicBezTo>
                    <a:pt x="724" y="1395"/>
                    <a:pt x="726" y="1396"/>
                    <a:pt x="728" y="1398"/>
                  </a:cubicBezTo>
                  <a:cubicBezTo>
                    <a:pt x="733" y="1400"/>
                    <a:pt x="738" y="1398"/>
                    <a:pt x="743" y="1401"/>
                  </a:cubicBezTo>
                  <a:cubicBezTo>
                    <a:pt x="748" y="1400"/>
                    <a:pt x="751" y="1407"/>
                    <a:pt x="757" y="1402"/>
                  </a:cubicBezTo>
                  <a:cubicBezTo>
                    <a:pt x="766" y="1410"/>
                    <a:pt x="776" y="1411"/>
                    <a:pt x="786" y="1416"/>
                  </a:cubicBezTo>
                  <a:cubicBezTo>
                    <a:pt x="796" y="1416"/>
                    <a:pt x="804" y="1425"/>
                    <a:pt x="814" y="1425"/>
                  </a:cubicBezTo>
                  <a:cubicBezTo>
                    <a:pt x="822" y="1434"/>
                    <a:pt x="833" y="1431"/>
                    <a:pt x="841" y="1438"/>
                  </a:cubicBezTo>
                  <a:cubicBezTo>
                    <a:pt x="850" y="1444"/>
                    <a:pt x="859" y="1451"/>
                    <a:pt x="868" y="1453"/>
                  </a:cubicBezTo>
                  <a:cubicBezTo>
                    <a:pt x="871" y="1458"/>
                    <a:pt x="863" y="1458"/>
                    <a:pt x="862" y="1455"/>
                  </a:cubicBezTo>
                  <a:close/>
                  <a:moveTo>
                    <a:pt x="840" y="1425"/>
                  </a:moveTo>
                  <a:cubicBezTo>
                    <a:pt x="842" y="1424"/>
                    <a:pt x="844" y="1423"/>
                    <a:pt x="846" y="1421"/>
                  </a:cubicBezTo>
                  <a:cubicBezTo>
                    <a:pt x="847" y="1424"/>
                    <a:pt x="849" y="1426"/>
                    <a:pt x="851" y="1428"/>
                  </a:cubicBezTo>
                  <a:cubicBezTo>
                    <a:pt x="846" y="1432"/>
                    <a:pt x="843" y="1428"/>
                    <a:pt x="840" y="1425"/>
                  </a:cubicBezTo>
                  <a:close/>
                  <a:moveTo>
                    <a:pt x="860" y="1430"/>
                  </a:moveTo>
                  <a:cubicBezTo>
                    <a:pt x="863" y="1427"/>
                    <a:pt x="855" y="1422"/>
                    <a:pt x="857" y="1419"/>
                  </a:cubicBezTo>
                  <a:cubicBezTo>
                    <a:pt x="849" y="1411"/>
                    <a:pt x="851" y="1404"/>
                    <a:pt x="844" y="1396"/>
                  </a:cubicBezTo>
                  <a:cubicBezTo>
                    <a:pt x="845" y="1392"/>
                    <a:pt x="841" y="1386"/>
                    <a:pt x="841" y="1382"/>
                  </a:cubicBezTo>
                  <a:cubicBezTo>
                    <a:pt x="837" y="1377"/>
                    <a:pt x="840" y="1373"/>
                    <a:pt x="834" y="1368"/>
                  </a:cubicBezTo>
                  <a:cubicBezTo>
                    <a:pt x="835" y="1364"/>
                    <a:pt x="833" y="1359"/>
                    <a:pt x="830" y="1355"/>
                  </a:cubicBezTo>
                  <a:cubicBezTo>
                    <a:pt x="828" y="1350"/>
                    <a:pt x="828" y="1346"/>
                    <a:pt x="823" y="1341"/>
                  </a:cubicBezTo>
                  <a:cubicBezTo>
                    <a:pt x="825" y="1337"/>
                    <a:pt x="822" y="1332"/>
                    <a:pt x="822" y="1328"/>
                  </a:cubicBezTo>
                  <a:cubicBezTo>
                    <a:pt x="817" y="1323"/>
                    <a:pt x="825" y="1320"/>
                    <a:pt x="818" y="1315"/>
                  </a:cubicBezTo>
                  <a:cubicBezTo>
                    <a:pt x="815" y="1306"/>
                    <a:pt x="821" y="1299"/>
                    <a:pt x="813" y="1289"/>
                  </a:cubicBezTo>
                  <a:cubicBezTo>
                    <a:pt x="816" y="1281"/>
                    <a:pt x="809" y="1272"/>
                    <a:pt x="808" y="1263"/>
                  </a:cubicBezTo>
                  <a:cubicBezTo>
                    <a:pt x="811" y="1260"/>
                    <a:pt x="803" y="1254"/>
                    <a:pt x="807" y="1251"/>
                  </a:cubicBezTo>
                  <a:cubicBezTo>
                    <a:pt x="805" y="1247"/>
                    <a:pt x="810" y="1244"/>
                    <a:pt x="804" y="1239"/>
                  </a:cubicBezTo>
                  <a:cubicBezTo>
                    <a:pt x="805" y="1231"/>
                    <a:pt x="802" y="1222"/>
                    <a:pt x="799" y="1214"/>
                  </a:cubicBezTo>
                  <a:cubicBezTo>
                    <a:pt x="799" y="1206"/>
                    <a:pt x="794" y="1197"/>
                    <a:pt x="795" y="1189"/>
                  </a:cubicBezTo>
                  <a:cubicBezTo>
                    <a:pt x="790" y="1180"/>
                    <a:pt x="794" y="1173"/>
                    <a:pt x="787" y="1163"/>
                  </a:cubicBezTo>
                  <a:cubicBezTo>
                    <a:pt x="788" y="1155"/>
                    <a:pt x="788" y="1147"/>
                    <a:pt x="784" y="1139"/>
                  </a:cubicBezTo>
                  <a:cubicBezTo>
                    <a:pt x="792" y="1140"/>
                    <a:pt x="789" y="1151"/>
                    <a:pt x="796" y="1157"/>
                  </a:cubicBezTo>
                  <a:cubicBezTo>
                    <a:pt x="792" y="1159"/>
                    <a:pt x="800" y="1164"/>
                    <a:pt x="801" y="1167"/>
                  </a:cubicBezTo>
                  <a:cubicBezTo>
                    <a:pt x="801" y="1169"/>
                    <a:pt x="802" y="1172"/>
                    <a:pt x="804" y="1175"/>
                  </a:cubicBezTo>
                  <a:cubicBezTo>
                    <a:pt x="808" y="1187"/>
                    <a:pt x="810" y="1198"/>
                    <a:pt x="815" y="1210"/>
                  </a:cubicBezTo>
                  <a:cubicBezTo>
                    <a:pt x="815" y="1215"/>
                    <a:pt x="816" y="1220"/>
                    <a:pt x="819" y="1226"/>
                  </a:cubicBezTo>
                  <a:cubicBezTo>
                    <a:pt x="817" y="1231"/>
                    <a:pt x="820" y="1237"/>
                    <a:pt x="819" y="1242"/>
                  </a:cubicBezTo>
                  <a:cubicBezTo>
                    <a:pt x="824" y="1254"/>
                    <a:pt x="822" y="1264"/>
                    <a:pt x="828" y="1276"/>
                  </a:cubicBezTo>
                  <a:cubicBezTo>
                    <a:pt x="826" y="1281"/>
                    <a:pt x="833" y="1287"/>
                    <a:pt x="828" y="1292"/>
                  </a:cubicBezTo>
                  <a:cubicBezTo>
                    <a:pt x="835" y="1298"/>
                    <a:pt x="831" y="1303"/>
                    <a:pt x="835" y="1309"/>
                  </a:cubicBezTo>
                  <a:cubicBezTo>
                    <a:pt x="831" y="1319"/>
                    <a:pt x="843" y="1332"/>
                    <a:pt x="840" y="1342"/>
                  </a:cubicBezTo>
                  <a:cubicBezTo>
                    <a:pt x="848" y="1349"/>
                    <a:pt x="838" y="1352"/>
                    <a:pt x="844" y="1359"/>
                  </a:cubicBezTo>
                  <a:cubicBezTo>
                    <a:pt x="846" y="1364"/>
                    <a:pt x="845" y="1369"/>
                    <a:pt x="847" y="1375"/>
                  </a:cubicBezTo>
                  <a:cubicBezTo>
                    <a:pt x="853" y="1382"/>
                    <a:pt x="848" y="1386"/>
                    <a:pt x="855" y="1393"/>
                  </a:cubicBezTo>
                  <a:cubicBezTo>
                    <a:pt x="853" y="1395"/>
                    <a:pt x="858" y="1399"/>
                    <a:pt x="855" y="1401"/>
                  </a:cubicBezTo>
                  <a:cubicBezTo>
                    <a:pt x="855" y="1404"/>
                    <a:pt x="856" y="1406"/>
                    <a:pt x="859" y="1409"/>
                  </a:cubicBezTo>
                  <a:cubicBezTo>
                    <a:pt x="859" y="1420"/>
                    <a:pt x="867" y="1433"/>
                    <a:pt x="869" y="1439"/>
                  </a:cubicBezTo>
                  <a:cubicBezTo>
                    <a:pt x="865" y="1442"/>
                    <a:pt x="863" y="1432"/>
                    <a:pt x="860" y="1430"/>
                  </a:cubicBezTo>
                  <a:close/>
                  <a:moveTo>
                    <a:pt x="866" y="1401"/>
                  </a:moveTo>
                  <a:cubicBezTo>
                    <a:pt x="866" y="1396"/>
                    <a:pt x="864" y="1391"/>
                    <a:pt x="863" y="1385"/>
                  </a:cubicBezTo>
                  <a:cubicBezTo>
                    <a:pt x="855" y="1379"/>
                    <a:pt x="863" y="1375"/>
                    <a:pt x="856" y="1368"/>
                  </a:cubicBezTo>
                  <a:cubicBezTo>
                    <a:pt x="856" y="1363"/>
                    <a:pt x="852" y="1357"/>
                    <a:pt x="856" y="1353"/>
                  </a:cubicBezTo>
                  <a:cubicBezTo>
                    <a:pt x="852" y="1352"/>
                    <a:pt x="853" y="1350"/>
                    <a:pt x="852" y="1347"/>
                  </a:cubicBezTo>
                  <a:cubicBezTo>
                    <a:pt x="854" y="1345"/>
                    <a:pt x="848" y="1345"/>
                    <a:pt x="851" y="1343"/>
                  </a:cubicBezTo>
                  <a:cubicBezTo>
                    <a:pt x="850" y="1337"/>
                    <a:pt x="848" y="1332"/>
                    <a:pt x="848" y="1326"/>
                  </a:cubicBezTo>
                  <a:cubicBezTo>
                    <a:pt x="845" y="1321"/>
                    <a:pt x="846" y="1316"/>
                    <a:pt x="844" y="1310"/>
                  </a:cubicBezTo>
                  <a:cubicBezTo>
                    <a:pt x="841" y="1304"/>
                    <a:pt x="846" y="1300"/>
                    <a:pt x="840" y="1294"/>
                  </a:cubicBezTo>
                  <a:cubicBezTo>
                    <a:pt x="845" y="1289"/>
                    <a:pt x="838" y="1283"/>
                    <a:pt x="837" y="1278"/>
                  </a:cubicBezTo>
                  <a:cubicBezTo>
                    <a:pt x="837" y="1272"/>
                    <a:pt x="834" y="1267"/>
                    <a:pt x="833" y="1261"/>
                  </a:cubicBezTo>
                  <a:cubicBezTo>
                    <a:pt x="833" y="1251"/>
                    <a:pt x="827" y="1240"/>
                    <a:pt x="829" y="1230"/>
                  </a:cubicBezTo>
                  <a:cubicBezTo>
                    <a:pt x="823" y="1208"/>
                    <a:pt x="819" y="1186"/>
                    <a:pt x="806" y="1163"/>
                  </a:cubicBezTo>
                  <a:cubicBezTo>
                    <a:pt x="810" y="1161"/>
                    <a:pt x="812" y="1170"/>
                    <a:pt x="815" y="1172"/>
                  </a:cubicBezTo>
                  <a:cubicBezTo>
                    <a:pt x="819" y="1171"/>
                    <a:pt x="816" y="1174"/>
                    <a:pt x="818" y="1176"/>
                  </a:cubicBezTo>
                  <a:cubicBezTo>
                    <a:pt x="819" y="1178"/>
                    <a:pt x="821" y="1180"/>
                    <a:pt x="822" y="1181"/>
                  </a:cubicBezTo>
                  <a:cubicBezTo>
                    <a:pt x="823" y="1187"/>
                    <a:pt x="828" y="1193"/>
                    <a:pt x="828" y="1198"/>
                  </a:cubicBezTo>
                  <a:cubicBezTo>
                    <a:pt x="828" y="1203"/>
                    <a:pt x="835" y="1209"/>
                    <a:pt x="834" y="1213"/>
                  </a:cubicBezTo>
                  <a:cubicBezTo>
                    <a:pt x="837" y="1218"/>
                    <a:pt x="836" y="1223"/>
                    <a:pt x="839" y="1228"/>
                  </a:cubicBezTo>
                  <a:cubicBezTo>
                    <a:pt x="846" y="1234"/>
                    <a:pt x="837" y="1237"/>
                    <a:pt x="844" y="1243"/>
                  </a:cubicBezTo>
                  <a:cubicBezTo>
                    <a:pt x="842" y="1245"/>
                    <a:pt x="847" y="1249"/>
                    <a:pt x="845" y="1251"/>
                  </a:cubicBezTo>
                  <a:cubicBezTo>
                    <a:pt x="845" y="1253"/>
                    <a:pt x="845" y="1255"/>
                    <a:pt x="847" y="1257"/>
                  </a:cubicBezTo>
                  <a:cubicBezTo>
                    <a:pt x="845" y="1262"/>
                    <a:pt x="849" y="1267"/>
                    <a:pt x="849" y="1272"/>
                  </a:cubicBezTo>
                  <a:cubicBezTo>
                    <a:pt x="851" y="1282"/>
                    <a:pt x="851" y="1291"/>
                    <a:pt x="856" y="1301"/>
                  </a:cubicBezTo>
                  <a:cubicBezTo>
                    <a:pt x="855" y="1321"/>
                    <a:pt x="863" y="1343"/>
                    <a:pt x="860" y="1363"/>
                  </a:cubicBezTo>
                  <a:cubicBezTo>
                    <a:pt x="865" y="1372"/>
                    <a:pt x="865" y="1380"/>
                    <a:pt x="868" y="1389"/>
                  </a:cubicBezTo>
                  <a:cubicBezTo>
                    <a:pt x="870" y="1398"/>
                    <a:pt x="875" y="1407"/>
                    <a:pt x="873" y="1415"/>
                  </a:cubicBezTo>
                  <a:cubicBezTo>
                    <a:pt x="867" y="1416"/>
                    <a:pt x="868" y="1405"/>
                    <a:pt x="866" y="1401"/>
                  </a:cubicBezTo>
                  <a:close/>
                  <a:moveTo>
                    <a:pt x="872" y="1421"/>
                  </a:moveTo>
                  <a:cubicBezTo>
                    <a:pt x="878" y="1421"/>
                    <a:pt x="879" y="1433"/>
                    <a:pt x="881" y="1437"/>
                  </a:cubicBezTo>
                  <a:cubicBezTo>
                    <a:pt x="873" y="1437"/>
                    <a:pt x="876" y="1426"/>
                    <a:pt x="872" y="1421"/>
                  </a:cubicBezTo>
                  <a:close/>
                  <a:moveTo>
                    <a:pt x="0" y="157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1" y="157"/>
                    <a:pt x="1" y="157"/>
                  </a:cubicBezTo>
                  <a:cubicBezTo>
                    <a:pt x="1" y="157"/>
                    <a:pt x="0" y="157"/>
                    <a:pt x="0" y="157"/>
                  </a:cubicBezTo>
                  <a:close/>
                  <a:moveTo>
                    <a:pt x="1990" y="177"/>
                  </a:moveTo>
                  <a:cubicBezTo>
                    <a:pt x="1986" y="177"/>
                    <a:pt x="1989" y="180"/>
                    <a:pt x="1988" y="183"/>
                  </a:cubicBezTo>
                  <a:cubicBezTo>
                    <a:pt x="1984" y="183"/>
                    <a:pt x="1984" y="188"/>
                    <a:pt x="1983" y="191"/>
                  </a:cubicBezTo>
                  <a:cubicBezTo>
                    <a:pt x="1983" y="195"/>
                    <a:pt x="1978" y="195"/>
                    <a:pt x="1981" y="197"/>
                  </a:cubicBezTo>
                  <a:cubicBezTo>
                    <a:pt x="1987" y="200"/>
                    <a:pt x="1977" y="199"/>
                    <a:pt x="1977" y="203"/>
                  </a:cubicBezTo>
                  <a:cubicBezTo>
                    <a:pt x="1979" y="203"/>
                    <a:pt x="1978" y="206"/>
                    <a:pt x="1975" y="204"/>
                  </a:cubicBezTo>
                  <a:cubicBezTo>
                    <a:pt x="1974" y="207"/>
                    <a:pt x="1973" y="210"/>
                    <a:pt x="1972" y="213"/>
                  </a:cubicBezTo>
                  <a:cubicBezTo>
                    <a:pt x="1972" y="214"/>
                    <a:pt x="1973" y="215"/>
                    <a:pt x="1974" y="213"/>
                  </a:cubicBezTo>
                  <a:cubicBezTo>
                    <a:pt x="1975" y="211"/>
                    <a:pt x="1977" y="211"/>
                    <a:pt x="1977" y="210"/>
                  </a:cubicBezTo>
                  <a:cubicBezTo>
                    <a:pt x="1978" y="204"/>
                    <a:pt x="1983" y="206"/>
                    <a:pt x="1983" y="200"/>
                  </a:cubicBezTo>
                  <a:cubicBezTo>
                    <a:pt x="1987" y="201"/>
                    <a:pt x="1986" y="193"/>
                    <a:pt x="1988" y="190"/>
                  </a:cubicBezTo>
                  <a:cubicBezTo>
                    <a:pt x="1990" y="188"/>
                    <a:pt x="1992" y="185"/>
                    <a:pt x="1993" y="180"/>
                  </a:cubicBezTo>
                  <a:cubicBezTo>
                    <a:pt x="1999" y="174"/>
                    <a:pt x="2002" y="151"/>
                    <a:pt x="2010" y="140"/>
                  </a:cubicBezTo>
                  <a:cubicBezTo>
                    <a:pt x="2008" y="131"/>
                    <a:pt x="2015" y="118"/>
                    <a:pt x="2014" y="109"/>
                  </a:cubicBezTo>
                  <a:cubicBezTo>
                    <a:pt x="2019" y="105"/>
                    <a:pt x="2020" y="91"/>
                    <a:pt x="2025" y="87"/>
                  </a:cubicBezTo>
                  <a:cubicBezTo>
                    <a:pt x="2021" y="84"/>
                    <a:pt x="2030" y="73"/>
                    <a:pt x="2026" y="69"/>
                  </a:cubicBezTo>
                  <a:cubicBezTo>
                    <a:pt x="2029" y="70"/>
                    <a:pt x="2030" y="64"/>
                    <a:pt x="2028" y="63"/>
                  </a:cubicBezTo>
                  <a:cubicBezTo>
                    <a:pt x="2029" y="60"/>
                    <a:pt x="2032" y="60"/>
                    <a:pt x="2033" y="55"/>
                  </a:cubicBezTo>
                  <a:cubicBezTo>
                    <a:pt x="2032" y="44"/>
                    <a:pt x="2039" y="29"/>
                    <a:pt x="2037" y="18"/>
                  </a:cubicBezTo>
                  <a:cubicBezTo>
                    <a:pt x="2038" y="12"/>
                    <a:pt x="2039" y="6"/>
                    <a:pt x="2040" y="0"/>
                  </a:cubicBezTo>
                  <a:cubicBezTo>
                    <a:pt x="2035" y="0"/>
                    <a:pt x="2035" y="0"/>
                    <a:pt x="2035" y="0"/>
                  </a:cubicBezTo>
                  <a:cubicBezTo>
                    <a:pt x="2035" y="4"/>
                    <a:pt x="2034" y="8"/>
                    <a:pt x="2034" y="13"/>
                  </a:cubicBezTo>
                  <a:cubicBezTo>
                    <a:pt x="2031" y="29"/>
                    <a:pt x="2029" y="44"/>
                    <a:pt x="2027" y="60"/>
                  </a:cubicBezTo>
                  <a:cubicBezTo>
                    <a:pt x="2025" y="66"/>
                    <a:pt x="2023" y="72"/>
                    <a:pt x="2022" y="77"/>
                  </a:cubicBezTo>
                  <a:cubicBezTo>
                    <a:pt x="2020" y="77"/>
                    <a:pt x="2020" y="76"/>
                    <a:pt x="2020" y="74"/>
                  </a:cubicBezTo>
                  <a:cubicBezTo>
                    <a:pt x="2025" y="57"/>
                    <a:pt x="2024" y="42"/>
                    <a:pt x="2025" y="26"/>
                  </a:cubicBezTo>
                  <a:cubicBezTo>
                    <a:pt x="2025" y="22"/>
                    <a:pt x="2027" y="17"/>
                    <a:pt x="2024" y="14"/>
                  </a:cubicBezTo>
                  <a:cubicBezTo>
                    <a:pt x="2024" y="11"/>
                    <a:pt x="2030" y="4"/>
                    <a:pt x="2025" y="3"/>
                  </a:cubicBezTo>
                  <a:cubicBezTo>
                    <a:pt x="2026" y="2"/>
                    <a:pt x="2026" y="1"/>
                    <a:pt x="2026" y="0"/>
                  </a:cubicBezTo>
                  <a:cubicBezTo>
                    <a:pt x="2018" y="0"/>
                    <a:pt x="2018" y="0"/>
                    <a:pt x="2018" y="0"/>
                  </a:cubicBezTo>
                  <a:cubicBezTo>
                    <a:pt x="2018" y="8"/>
                    <a:pt x="2019" y="16"/>
                    <a:pt x="2019" y="24"/>
                  </a:cubicBezTo>
                  <a:cubicBezTo>
                    <a:pt x="2013" y="63"/>
                    <a:pt x="2011" y="101"/>
                    <a:pt x="2002" y="142"/>
                  </a:cubicBezTo>
                  <a:cubicBezTo>
                    <a:pt x="1998" y="149"/>
                    <a:pt x="1994" y="162"/>
                    <a:pt x="1990" y="177"/>
                  </a:cubicBezTo>
                  <a:close/>
                  <a:moveTo>
                    <a:pt x="1971" y="192"/>
                  </a:moveTo>
                  <a:cubicBezTo>
                    <a:pt x="1982" y="160"/>
                    <a:pt x="1984" y="143"/>
                    <a:pt x="1990" y="113"/>
                  </a:cubicBezTo>
                  <a:cubicBezTo>
                    <a:pt x="1986" y="110"/>
                    <a:pt x="1995" y="99"/>
                    <a:pt x="1991" y="95"/>
                  </a:cubicBezTo>
                  <a:cubicBezTo>
                    <a:pt x="1992" y="88"/>
                    <a:pt x="1993" y="81"/>
                    <a:pt x="1992" y="75"/>
                  </a:cubicBezTo>
                  <a:cubicBezTo>
                    <a:pt x="1995" y="62"/>
                    <a:pt x="1995" y="49"/>
                    <a:pt x="1995" y="37"/>
                  </a:cubicBezTo>
                  <a:cubicBezTo>
                    <a:pt x="1992" y="36"/>
                    <a:pt x="1994" y="32"/>
                    <a:pt x="1995" y="28"/>
                  </a:cubicBezTo>
                  <a:cubicBezTo>
                    <a:pt x="1995" y="25"/>
                    <a:pt x="1993" y="23"/>
                    <a:pt x="1996" y="19"/>
                  </a:cubicBezTo>
                  <a:cubicBezTo>
                    <a:pt x="1993" y="18"/>
                    <a:pt x="1995" y="14"/>
                    <a:pt x="1996" y="10"/>
                  </a:cubicBezTo>
                  <a:cubicBezTo>
                    <a:pt x="1992" y="9"/>
                    <a:pt x="1996" y="4"/>
                    <a:pt x="1997" y="0"/>
                  </a:cubicBezTo>
                  <a:cubicBezTo>
                    <a:pt x="1988" y="0"/>
                    <a:pt x="1988" y="0"/>
                    <a:pt x="1988" y="0"/>
                  </a:cubicBezTo>
                  <a:cubicBezTo>
                    <a:pt x="1987" y="6"/>
                    <a:pt x="1987" y="11"/>
                    <a:pt x="1987" y="17"/>
                  </a:cubicBezTo>
                  <a:cubicBezTo>
                    <a:pt x="1989" y="40"/>
                    <a:pt x="1987" y="66"/>
                    <a:pt x="1985" y="91"/>
                  </a:cubicBezTo>
                  <a:cubicBezTo>
                    <a:pt x="1985" y="113"/>
                    <a:pt x="1977" y="140"/>
                    <a:pt x="1977" y="166"/>
                  </a:cubicBezTo>
                  <a:cubicBezTo>
                    <a:pt x="1969" y="169"/>
                    <a:pt x="1977" y="178"/>
                    <a:pt x="1971" y="178"/>
                  </a:cubicBezTo>
                  <a:cubicBezTo>
                    <a:pt x="1975" y="184"/>
                    <a:pt x="1964" y="188"/>
                    <a:pt x="1971" y="192"/>
                  </a:cubicBezTo>
                  <a:close/>
                  <a:moveTo>
                    <a:pt x="1900" y="50"/>
                  </a:moveTo>
                  <a:cubicBezTo>
                    <a:pt x="1902" y="34"/>
                    <a:pt x="1906" y="17"/>
                    <a:pt x="1908" y="0"/>
                  </a:cubicBezTo>
                  <a:cubicBezTo>
                    <a:pt x="1903" y="0"/>
                    <a:pt x="1903" y="0"/>
                    <a:pt x="1903" y="0"/>
                  </a:cubicBezTo>
                  <a:cubicBezTo>
                    <a:pt x="1902" y="2"/>
                    <a:pt x="1902" y="4"/>
                    <a:pt x="1902" y="5"/>
                  </a:cubicBezTo>
                  <a:cubicBezTo>
                    <a:pt x="1900" y="13"/>
                    <a:pt x="1899" y="20"/>
                    <a:pt x="1900" y="27"/>
                  </a:cubicBezTo>
                  <a:cubicBezTo>
                    <a:pt x="1900" y="31"/>
                    <a:pt x="1894" y="37"/>
                    <a:pt x="1899" y="38"/>
                  </a:cubicBezTo>
                  <a:cubicBezTo>
                    <a:pt x="1899" y="42"/>
                    <a:pt x="1892" y="50"/>
                    <a:pt x="1900" y="50"/>
                  </a:cubicBezTo>
                  <a:close/>
                  <a:moveTo>
                    <a:pt x="1772" y="0"/>
                  </a:moveTo>
                  <a:cubicBezTo>
                    <a:pt x="1766" y="0"/>
                    <a:pt x="1766" y="0"/>
                    <a:pt x="1766" y="0"/>
                  </a:cubicBezTo>
                  <a:cubicBezTo>
                    <a:pt x="1761" y="13"/>
                    <a:pt x="1756" y="25"/>
                    <a:pt x="1752" y="35"/>
                  </a:cubicBezTo>
                  <a:cubicBezTo>
                    <a:pt x="1750" y="40"/>
                    <a:pt x="1748" y="48"/>
                    <a:pt x="1746" y="54"/>
                  </a:cubicBezTo>
                  <a:cubicBezTo>
                    <a:pt x="1744" y="62"/>
                    <a:pt x="1740" y="68"/>
                    <a:pt x="1743" y="74"/>
                  </a:cubicBezTo>
                  <a:cubicBezTo>
                    <a:pt x="1751" y="51"/>
                    <a:pt x="1761" y="26"/>
                    <a:pt x="1772" y="0"/>
                  </a:cubicBezTo>
                  <a:close/>
                  <a:moveTo>
                    <a:pt x="2038" y="266"/>
                  </a:moveTo>
                  <a:cubicBezTo>
                    <a:pt x="2058" y="233"/>
                    <a:pt x="2063" y="188"/>
                    <a:pt x="2074" y="152"/>
                  </a:cubicBezTo>
                  <a:cubicBezTo>
                    <a:pt x="2076" y="145"/>
                    <a:pt x="2072" y="141"/>
                    <a:pt x="2075" y="134"/>
                  </a:cubicBezTo>
                  <a:cubicBezTo>
                    <a:pt x="2079" y="120"/>
                    <a:pt x="2079" y="118"/>
                    <a:pt x="2084" y="105"/>
                  </a:cubicBezTo>
                  <a:cubicBezTo>
                    <a:pt x="2087" y="93"/>
                    <a:pt x="2091" y="81"/>
                    <a:pt x="2094" y="69"/>
                  </a:cubicBezTo>
                  <a:cubicBezTo>
                    <a:pt x="2098" y="46"/>
                    <a:pt x="2102" y="24"/>
                    <a:pt x="2107" y="0"/>
                  </a:cubicBezTo>
                  <a:cubicBezTo>
                    <a:pt x="2098" y="0"/>
                    <a:pt x="2098" y="0"/>
                    <a:pt x="2098" y="0"/>
                  </a:cubicBezTo>
                  <a:cubicBezTo>
                    <a:pt x="2096" y="14"/>
                    <a:pt x="2093" y="27"/>
                    <a:pt x="2092" y="39"/>
                  </a:cubicBezTo>
                  <a:cubicBezTo>
                    <a:pt x="2091" y="44"/>
                    <a:pt x="2089" y="50"/>
                    <a:pt x="2087" y="56"/>
                  </a:cubicBezTo>
                  <a:cubicBezTo>
                    <a:pt x="2085" y="62"/>
                    <a:pt x="2082" y="67"/>
                    <a:pt x="2085" y="71"/>
                  </a:cubicBezTo>
                  <a:cubicBezTo>
                    <a:pt x="2084" y="75"/>
                    <a:pt x="2082" y="75"/>
                    <a:pt x="2082" y="72"/>
                  </a:cubicBezTo>
                  <a:cubicBezTo>
                    <a:pt x="2081" y="70"/>
                    <a:pt x="2081" y="68"/>
                    <a:pt x="2082" y="66"/>
                  </a:cubicBezTo>
                  <a:cubicBezTo>
                    <a:pt x="2081" y="61"/>
                    <a:pt x="2084" y="55"/>
                    <a:pt x="2081" y="52"/>
                  </a:cubicBezTo>
                  <a:cubicBezTo>
                    <a:pt x="2085" y="41"/>
                    <a:pt x="2079" y="34"/>
                    <a:pt x="2083" y="23"/>
                  </a:cubicBezTo>
                  <a:cubicBezTo>
                    <a:pt x="2083" y="18"/>
                    <a:pt x="2079" y="16"/>
                    <a:pt x="2083" y="9"/>
                  </a:cubicBezTo>
                  <a:cubicBezTo>
                    <a:pt x="2081" y="7"/>
                    <a:pt x="2081" y="4"/>
                    <a:pt x="2081" y="0"/>
                  </a:cubicBezTo>
                  <a:cubicBezTo>
                    <a:pt x="2074" y="0"/>
                    <a:pt x="2074" y="0"/>
                    <a:pt x="2074" y="0"/>
                  </a:cubicBezTo>
                  <a:cubicBezTo>
                    <a:pt x="2074" y="7"/>
                    <a:pt x="2074" y="13"/>
                    <a:pt x="2073" y="20"/>
                  </a:cubicBezTo>
                  <a:cubicBezTo>
                    <a:pt x="2077" y="23"/>
                    <a:pt x="2070" y="32"/>
                    <a:pt x="2075" y="34"/>
                  </a:cubicBezTo>
                  <a:cubicBezTo>
                    <a:pt x="2073" y="40"/>
                    <a:pt x="2073" y="46"/>
                    <a:pt x="2075" y="50"/>
                  </a:cubicBezTo>
                  <a:cubicBezTo>
                    <a:pt x="2074" y="71"/>
                    <a:pt x="2074" y="91"/>
                    <a:pt x="2072" y="113"/>
                  </a:cubicBezTo>
                  <a:cubicBezTo>
                    <a:pt x="2068" y="119"/>
                    <a:pt x="2065" y="134"/>
                    <a:pt x="2058" y="145"/>
                  </a:cubicBezTo>
                  <a:cubicBezTo>
                    <a:pt x="2057" y="151"/>
                    <a:pt x="2055" y="156"/>
                    <a:pt x="2053" y="162"/>
                  </a:cubicBezTo>
                  <a:cubicBezTo>
                    <a:pt x="2052" y="167"/>
                    <a:pt x="2048" y="174"/>
                    <a:pt x="2054" y="175"/>
                  </a:cubicBezTo>
                  <a:cubicBezTo>
                    <a:pt x="2055" y="173"/>
                    <a:pt x="2057" y="173"/>
                    <a:pt x="2058" y="170"/>
                  </a:cubicBezTo>
                  <a:cubicBezTo>
                    <a:pt x="2058" y="166"/>
                    <a:pt x="2062" y="165"/>
                    <a:pt x="2059" y="164"/>
                  </a:cubicBezTo>
                  <a:cubicBezTo>
                    <a:pt x="2063" y="161"/>
                    <a:pt x="2063" y="151"/>
                    <a:pt x="2068" y="150"/>
                  </a:cubicBezTo>
                  <a:cubicBezTo>
                    <a:pt x="2058" y="193"/>
                    <a:pt x="2055" y="210"/>
                    <a:pt x="2042" y="252"/>
                  </a:cubicBezTo>
                  <a:cubicBezTo>
                    <a:pt x="2041" y="255"/>
                    <a:pt x="2033" y="262"/>
                    <a:pt x="2038" y="266"/>
                  </a:cubicBezTo>
                  <a:close/>
                  <a:moveTo>
                    <a:pt x="1895" y="189"/>
                  </a:moveTo>
                  <a:cubicBezTo>
                    <a:pt x="1897" y="183"/>
                    <a:pt x="1898" y="177"/>
                    <a:pt x="1900" y="171"/>
                  </a:cubicBezTo>
                  <a:cubicBezTo>
                    <a:pt x="1902" y="165"/>
                    <a:pt x="1905" y="159"/>
                    <a:pt x="1903" y="155"/>
                  </a:cubicBezTo>
                  <a:cubicBezTo>
                    <a:pt x="1908" y="155"/>
                    <a:pt x="1907" y="144"/>
                    <a:pt x="1910" y="139"/>
                  </a:cubicBezTo>
                  <a:cubicBezTo>
                    <a:pt x="1911" y="117"/>
                    <a:pt x="1919" y="102"/>
                    <a:pt x="1918" y="80"/>
                  </a:cubicBezTo>
                  <a:cubicBezTo>
                    <a:pt x="1925" y="53"/>
                    <a:pt x="1931" y="26"/>
                    <a:pt x="1935" y="0"/>
                  </a:cubicBezTo>
                  <a:cubicBezTo>
                    <a:pt x="1927" y="0"/>
                    <a:pt x="1927" y="0"/>
                    <a:pt x="1927" y="0"/>
                  </a:cubicBezTo>
                  <a:cubicBezTo>
                    <a:pt x="1924" y="22"/>
                    <a:pt x="1917" y="43"/>
                    <a:pt x="1916" y="66"/>
                  </a:cubicBezTo>
                  <a:cubicBezTo>
                    <a:pt x="1911" y="100"/>
                    <a:pt x="1901" y="137"/>
                    <a:pt x="1896" y="171"/>
                  </a:cubicBezTo>
                  <a:cubicBezTo>
                    <a:pt x="1890" y="184"/>
                    <a:pt x="1893" y="192"/>
                    <a:pt x="1885" y="198"/>
                  </a:cubicBezTo>
                  <a:cubicBezTo>
                    <a:pt x="1892" y="201"/>
                    <a:pt x="1893" y="196"/>
                    <a:pt x="1895" y="189"/>
                  </a:cubicBezTo>
                  <a:close/>
                  <a:moveTo>
                    <a:pt x="1767" y="129"/>
                  </a:moveTo>
                  <a:cubicBezTo>
                    <a:pt x="1770" y="127"/>
                    <a:pt x="1772" y="124"/>
                    <a:pt x="1772" y="119"/>
                  </a:cubicBezTo>
                  <a:cubicBezTo>
                    <a:pt x="1772" y="117"/>
                    <a:pt x="1771" y="107"/>
                    <a:pt x="1776" y="108"/>
                  </a:cubicBezTo>
                  <a:cubicBezTo>
                    <a:pt x="1778" y="97"/>
                    <a:pt x="1778" y="98"/>
                    <a:pt x="1780" y="87"/>
                  </a:cubicBezTo>
                  <a:cubicBezTo>
                    <a:pt x="1787" y="80"/>
                    <a:pt x="1788" y="63"/>
                    <a:pt x="1792" y="52"/>
                  </a:cubicBezTo>
                  <a:cubicBezTo>
                    <a:pt x="1797" y="50"/>
                    <a:pt x="1795" y="46"/>
                    <a:pt x="1795" y="42"/>
                  </a:cubicBezTo>
                  <a:cubicBezTo>
                    <a:pt x="1801" y="41"/>
                    <a:pt x="1800" y="29"/>
                    <a:pt x="1803" y="23"/>
                  </a:cubicBezTo>
                  <a:cubicBezTo>
                    <a:pt x="1807" y="19"/>
                    <a:pt x="1808" y="9"/>
                    <a:pt x="1813" y="0"/>
                  </a:cubicBezTo>
                  <a:cubicBezTo>
                    <a:pt x="1807" y="0"/>
                    <a:pt x="1807" y="0"/>
                    <a:pt x="1807" y="0"/>
                  </a:cubicBezTo>
                  <a:cubicBezTo>
                    <a:pt x="1802" y="14"/>
                    <a:pt x="1797" y="27"/>
                    <a:pt x="1791" y="40"/>
                  </a:cubicBezTo>
                  <a:cubicBezTo>
                    <a:pt x="1787" y="56"/>
                    <a:pt x="1782" y="71"/>
                    <a:pt x="1778" y="86"/>
                  </a:cubicBezTo>
                  <a:cubicBezTo>
                    <a:pt x="1773" y="92"/>
                    <a:pt x="1776" y="96"/>
                    <a:pt x="1772" y="105"/>
                  </a:cubicBezTo>
                  <a:cubicBezTo>
                    <a:pt x="1771" y="109"/>
                    <a:pt x="1770" y="113"/>
                    <a:pt x="1768" y="118"/>
                  </a:cubicBezTo>
                  <a:cubicBezTo>
                    <a:pt x="1769" y="121"/>
                    <a:pt x="1763" y="128"/>
                    <a:pt x="1767" y="129"/>
                  </a:cubicBezTo>
                  <a:close/>
                  <a:moveTo>
                    <a:pt x="1848" y="80"/>
                  </a:moveTo>
                  <a:cubicBezTo>
                    <a:pt x="1847" y="84"/>
                    <a:pt x="1845" y="88"/>
                    <a:pt x="1844" y="92"/>
                  </a:cubicBezTo>
                  <a:cubicBezTo>
                    <a:pt x="1848" y="94"/>
                    <a:pt x="1842" y="102"/>
                    <a:pt x="1845" y="104"/>
                  </a:cubicBezTo>
                  <a:cubicBezTo>
                    <a:pt x="1847" y="108"/>
                    <a:pt x="1844" y="114"/>
                    <a:pt x="1843" y="119"/>
                  </a:cubicBezTo>
                  <a:cubicBezTo>
                    <a:pt x="1845" y="122"/>
                    <a:pt x="1846" y="126"/>
                    <a:pt x="1844" y="131"/>
                  </a:cubicBezTo>
                  <a:cubicBezTo>
                    <a:pt x="1846" y="134"/>
                    <a:pt x="1845" y="140"/>
                    <a:pt x="1847" y="143"/>
                  </a:cubicBezTo>
                  <a:cubicBezTo>
                    <a:pt x="1851" y="119"/>
                    <a:pt x="1849" y="97"/>
                    <a:pt x="1852" y="72"/>
                  </a:cubicBezTo>
                  <a:cubicBezTo>
                    <a:pt x="1854" y="60"/>
                    <a:pt x="1855" y="47"/>
                    <a:pt x="1857" y="35"/>
                  </a:cubicBezTo>
                  <a:cubicBezTo>
                    <a:pt x="1862" y="18"/>
                    <a:pt x="1862" y="14"/>
                    <a:pt x="1865" y="0"/>
                  </a:cubicBezTo>
                  <a:cubicBezTo>
                    <a:pt x="1858" y="0"/>
                    <a:pt x="1858" y="0"/>
                    <a:pt x="1858" y="0"/>
                  </a:cubicBezTo>
                  <a:cubicBezTo>
                    <a:pt x="1853" y="28"/>
                    <a:pt x="1846" y="56"/>
                    <a:pt x="1848" y="80"/>
                  </a:cubicBezTo>
                  <a:close/>
                  <a:moveTo>
                    <a:pt x="1862" y="259"/>
                  </a:moveTo>
                  <a:cubicBezTo>
                    <a:pt x="1858" y="265"/>
                    <a:pt x="1862" y="266"/>
                    <a:pt x="1858" y="267"/>
                  </a:cubicBezTo>
                  <a:cubicBezTo>
                    <a:pt x="1856" y="268"/>
                    <a:pt x="1856" y="277"/>
                    <a:pt x="1857" y="276"/>
                  </a:cubicBezTo>
                  <a:cubicBezTo>
                    <a:pt x="1867" y="260"/>
                    <a:pt x="1877" y="244"/>
                    <a:pt x="1888" y="228"/>
                  </a:cubicBezTo>
                  <a:cubicBezTo>
                    <a:pt x="1900" y="211"/>
                    <a:pt x="1905" y="198"/>
                    <a:pt x="1914" y="177"/>
                  </a:cubicBezTo>
                  <a:cubicBezTo>
                    <a:pt x="1927" y="132"/>
                    <a:pt x="1941" y="88"/>
                    <a:pt x="1954" y="52"/>
                  </a:cubicBezTo>
                  <a:cubicBezTo>
                    <a:pt x="1954" y="42"/>
                    <a:pt x="1959" y="30"/>
                    <a:pt x="1959" y="20"/>
                  </a:cubicBezTo>
                  <a:cubicBezTo>
                    <a:pt x="1962" y="9"/>
                    <a:pt x="1964" y="8"/>
                    <a:pt x="1965" y="0"/>
                  </a:cubicBezTo>
                  <a:cubicBezTo>
                    <a:pt x="1957" y="0"/>
                    <a:pt x="1957" y="0"/>
                    <a:pt x="1957" y="0"/>
                  </a:cubicBezTo>
                  <a:cubicBezTo>
                    <a:pt x="1955" y="6"/>
                    <a:pt x="1953" y="13"/>
                    <a:pt x="1952" y="20"/>
                  </a:cubicBezTo>
                  <a:cubicBezTo>
                    <a:pt x="1952" y="30"/>
                    <a:pt x="1948" y="34"/>
                    <a:pt x="1948" y="42"/>
                  </a:cubicBezTo>
                  <a:cubicBezTo>
                    <a:pt x="1936" y="87"/>
                    <a:pt x="1917" y="124"/>
                    <a:pt x="1909" y="171"/>
                  </a:cubicBezTo>
                  <a:cubicBezTo>
                    <a:pt x="1904" y="174"/>
                    <a:pt x="1904" y="184"/>
                    <a:pt x="1901" y="191"/>
                  </a:cubicBezTo>
                  <a:cubicBezTo>
                    <a:pt x="1900" y="195"/>
                    <a:pt x="1897" y="195"/>
                    <a:pt x="1896" y="199"/>
                  </a:cubicBezTo>
                  <a:cubicBezTo>
                    <a:pt x="1894" y="202"/>
                    <a:pt x="1896" y="211"/>
                    <a:pt x="1891" y="209"/>
                  </a:cubicBezTo>
                  <a:cubicBezTo>
                    <a:pt x="1890" y="218"/>
                    <a:pt x="1886" y="223"/>
                    <a:pt x="1881" y="226"/>
                  </a:cubicBezTo>
                  <a:cubicBezTo>
                    <a:pt x="1880" y="236"/>
                    <a:pt x="1874" y="238"/>
                    <a:pt x="1872" y="249"/>
                  </a:cubicBezTo>
                  <a:cubicBezTo>
                    <a:pt x="1869" y="248"/>
                    <a:pt x="1870" y="254"/>
                    <a:pt x="1866" y="254"/>
                  </a:cubicBezTo>
                  <a:cubicBezTo>
                    <a:pt x="1861" y="255"/>
                    <a:pt x="1868" y="260"/>
                    <a:pt x="1862" y="2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</p:sp>
        <p:sp>
          <p:nvSpPr>
            <p:cNvPr id="17" name="Freeform 9"/>
            <p:cNvSpPr>
              <a:spLocks noEditPoints="1"/>
            </p:cNvSpPr>
            <p:nvPr/>
          </p:nvSpPr>
          <p:spPr bwMode="auto">
            <a:xfrm>
              <a:off x="0" y="3175"/>
              <a:ext cx="12192000" cy="6862763"/>
            </a:xfrm>
            <a:custGeom>
              <a:avLst/>
              <a:gdLst/>
              <a:ahLst/>
              <a:cxnLst/>
              <a:rect l="0" t="0" r="r" b="b"/>
              <a:pathLst>
                <a:path w="3840" h="2160">
                  <a:moveTo>
                    <a:pt x="31" y="1111"/>
                  </a:moveTo>
                  <a:cubicBezTo>
                    <a:pt x="45" y="1096"/>
                    <a:pt x="58" y="1080"/>
                    <a:pt x="69" y="1061"/>
                  </a:cubicBezTo>
                  <a:cubicBezTo>
                    <a:pt x="72" y="1054"/>
                    <a:pt x="75" y="1047"/>
                    <a:pt x="78" y="1040"/>
                  </a:cubicBezTo>
                  <a:cubicBezTo>
                    <a:pt x="69" y="1034"/>
                    <a:pt x="72" y="1054"/>
                    <a:pt x="66" y="1052"/>
                  </a:cubicBezTo>
                  <a:cubicBezTo>
                    <a:pt x="66" y="1060"/>
                    <a:pt x="61" y="1061"/>
                    <a:pt x="58" y="1070"/>
                  </a:cubicBezTo>
                  <a:cubicBezTo>
                    <a:pt x="53" y="1075"/>
                    <a:pt x="48" y="1080"/>
                    <a:pt x="44" y="1086"/>
                  </a:cubicBezTo>
                  <a:cubicBezTo>
                    <a:pt x="43" y="1091"/>
                    <a:pt x="39" y="1088"/>
                    <a:pt x="38" y="1095"/>
                  </a:cubicBezTo>
                  <a:cubicBezTo>
                    <a:pt x="33" y="1091"/>
                    <a:pt x="35" y="1105"/>
                    <a:pt x="31" y="1101"/>
                  </a:cubicBezTo>
                  <a:cubicBezTo>
                    <a:pt x="26" y="1106"/>
                    <a:pt x="21" y="1111"/>
                    <a:pt x="17" y="1117"/>
                  </a:cubicBezTo>
                  <a:cubicBezTo>
                    <a:pt x="15" y="1119"/>
                    <a:pt x="12" y="1120"/>
                    <a:pt x="9" y="1123"/>
                  </a:cubicBezTo>
                  <a:cubicBezTo>
                    <a:pt x="6" y="1123"/>
                    <a:pt x="6" y="1131"/>
                    <a:pt x="2" y="1129"/>
                  </a:cubicBezTo>
                  <a:cubicBezTo>
                    <a:pt x="1" y="1130"/>
                    <a:pt x="1" y="1131"/>
                    <a:pt x="0" y="1131"/>
                  </a:cubicBezTo>
                  <a:cubicBezTo>
                    <a:pt x="0" y="1141"/>
                    <a:pt x="0" y="1141"/>
                    <a:pt x="0" y="1141"/>
                  </a:cubicBezTo>
                  <a:cubicBezTo>
                    <a:pt x="4" y="1138"/>
                    <a:pt x="7" y="1136"/>
                    <a:pt x="10" y="1133"/>
                  </a:cubicBezTo>
                  <a:cubicBezTo>
                    <a:pt x="17" y="1124"/>
                    <a:pt x="24" y="1117"/>
                    <a:pt x="31" y="1111"/>
                  </a:cubicBezTo>
                  <a:close/>
                  <a:moveTo>
                    <a:pt x="15" y="1054"/>
                  </a:moveTo>
                  <a:cubicBezTo>
                    <a:pt x="19" y="1046"/>
                    <a:pt x="26" y="1046"/>
                    <a:pt x="31" y="1040"/>
                  </a:cubicBezTo>
                  <a:cubicBezTo>
                    <a:pt x="35" y="1041"/>
                    <a:pt x="36" y="1033"/>
                    <a:pt x="40" y="1034"/>
                  </a:cubicBezTo>
                  <a:cubicBezTo>
                    <a:pt x="43" y="1031"/>
                    <a:pt x="45" y="1026"/>
                    <a:pt x="48" y="1026"/>
                  </a:cubicBezTo>
                  <a:cubicBezTo>
                    <a:pt x="49" y="1024"/>
                    <a:pt x="51" y="1024"/>
                    <a:pt x="53" y="1025"/>
                  </a:cubicBezTo>
                  <a:cubicBezTo>
                    <a:pt x="54" y="1023"/>
                    <a:pt x="52" y="1021"/>
                    <a:pt x="54" y="1018"/>
                  </a:cubicBezTo>
                  <a:cubicBezTo>
                    <a:pt x="57" y="1018"/>
                    <a:pt x="60" y="1015"/>
                    <a:pt x="62" y="1010"/>
                  </a:cubicBezTo>
                  <a:cubicBezTo>
                    <a:pt x="68" y="1004"/>
                    <a:pt x="72" y="998"/>
                    <a:pt x="73" y="989"/>
                  </a:cubicBezTo>
                  <a:cubicBezTo>
                    <a:pt x="67" y="986"/>
                    <a:pt x="65" y="992"/>
                    <a:pt x="62" y="998"/>
                  </a:cubicBezTo>
                  <a:cubicBezTo>
                    <a:pt x="58" y="1003"/>
                    <a:pt x="54" y="1005"/>
                    <a:pt x="51" y="1013"/>
                  </a:cubicBezTo>
                  <a:cubicBezTo>
                    <a:pt x="46" y="1012"/>
                    <a:pt x="43" y="1019"/>
                    <a:pt x="38" y="1021"/>
                  </a:cubicBezTo>
                  <a:cubicBezTo>
                    <a:pt x="36" y="1031"/>
                    <a:pt x="28" y="1027"/>
                    <a:pt x="25" y="1035"/>
                  </a:cubicBezTo>
                  <a:cubicBezTo>
                    <a:pt x="17" y="1041"/>
                    <a:pt x="7" y="1044"/>
                    <a:pt x="0" y="1056"/>
                  </a:cubicBezTo>
                  <a:cubicBezTo>
                    <a:pt x="0" y="1064"/>
                    <a:pt x="0" y="1064"/>
                    <a:pt x="0" y="1064"/>
                  </a:cubicBezTo>
                  <a:cubicBezTo>
                    <a:pt x="5" y="1062"/>
                    <a:pt x="8" y="1054"/>
                    <a:pt x="15" y="1054"/>
                  </a:cubicBezTo>
                  <a:close/>
                  <a:moveTo>
                    <a:pt x="21" y="1107"/>
                  </a:moveTo>
                  <a:cubicBezTo>
                    <a:pt x="25" y="1101"/>
                    <a:pt x="31" y="1100"/>
                    <a:pt x="34" y="1093"/>
                  </a:cubicBezTo>
                  <a:cubicBezTo>
                    <a:pt x="39" y="1092"/>
                    <a:pt x="40" y="1081"/>
                    <a:pt x="46" y="1082"/>
                  </a:cubicBezTo>
                  <a:cubicBezTo>
                    <a:pt x="48" y="1073"/>
                    <a:pt x="54" y="1072"/>
                    <a:pt x="58" y="1065"/>
                  </a:cubicBezTo>
                  <a:cubicBezTo>
                    <a:pt x="54" y="1063"/>
                    <a:pt x="60" y="1062"/>
                    <a:pt x="57" y="1060"/>
                  </a:cubicBezTo>
                  <a:cubicBezTo>
                    <a:pt x="57" y="1056"/>
                    <a:pt x="66" y="1056"/>
                    <a:pt x="61" y="1052"/>
                  </a:cubicBezTo>
                  <a:cubicBezTo>
                    <a:pt x="44" y="1073"/>
                    <a:pt x="28" y="1095"/>
                    <a:pt x="7" y="1105"/>
                  </a:cubicBezTo>
                  <a:cubicBezTo>
                    <a:pt x="5" y="1108"/>
                    <a:pt x="3" y="1110"/>
                    <a:pt x="0" y="1112"/>
                  </a:cubicBezTo>
                  <a:cubicBezTo>
                    <a:pt x="0" y="1121"/>
                    <a:pt x="0" y="1121"/>
                    <a:pt x="0" y="1121"/>
                  </a:cubicBezTo>
                  <a:cubicBezTo>
                    <a:pt x="3" y="1119"/>
                    <a:pt x="5" y="1117"/>
                    <a:pt x="8" y="1115"/>
                  </a:cubicBezTo>
                  <a:cubicBezTo>
                    <a:pt x="13" y="1114"/>
                    <a:pt x="15" y="1106"/>
                    <a:pt x="21" y="1107"/>
                  </a:cubicBezTo>
                  <a:close/>
                  <a:moveTo>
                    <a:pt x="37" y="962"/>
                  </a:moveTo>
                  <a:cubicBezTo>
                    <a:pt x="39" y="959"/>
                    <a:pt x="42" y="960"/>
                    <a:pt x="44" y="958"/>
                  </a:cubicBezTo>
                  <a:cubicBezTo>
                    <a:pt x="46" y="955"/>
                    <a:pt x="46" y="950"/>
                    <a:pt x="49" y="950"/>
                  </a:cubicBezTo>
                  <a:cubicBezTo>
                    <a:pt x="55" y="942"/>
                    <a:pt x="52" y="942"/>
                    <a:pt x="58" y="935"/>
                  </a:cubicBezTo>
                  <a:cubicBezTo>
                    <a:pt x="61" y="928"/>
                    <a:pt x="64" y="922"/>
                    <a:pt x="67" y="915"/>
                  </a:cubicBezTo>
                  <a:cubicBezTo>
                    <a:pt x="72" y="913"/>
                    <a:pt x="72" y="903"/>
                    <a:pt x="66" y="900"/>
                  </a:cubicBezTo>
                  <a:cubicBezTo>
                    <a:pt x="64" y="900"/>
                    <a:pt x="63" y="899"/>
                    <a:pt x="62" y="899"/>
                  </a:cubicBezTo>
                  <a:cubicBezTo>
                    <a:pt x="60" y="902"/>
                    <a:pt x="61" y="904"/>
                    <a:pt x="61" y="906"/>
                  </a:cubicBezTo>
                  <a:cubicBezTo>
                    <a:pt x="54" y="905"/>
                    <a:pt x="62" y="911"/>
                    <a:pt x="61" y="913"/>
                  </a:cubicBezTo>
                  <a:cubicBezTo>
                    <a:pt x="56" y="913"/>
                    <a:pt x="53" y="926"/>
                    <a:pt x="54" y="929"/>
                  </a:cubicBezTo>
                  <a:cubicBezTo>
                    <a:pt x="46" y="930"/>
                    <a:pt x="45" y="945"/>
                    <a:pt x="38" y="948"/>
                  </a:cubicBezTo>
                  <a:cubicBezTo>
                    <a:pt x="34" y="957"/>
                    <a:pt x="27" y="962"/>
                    <a:pt x="22" y="970"/>
                  </a:cubicBezTo>
                  <a:cubicBezTo>
                    <a:pt x="17" y="976"/>
                    <a:pt x="11" y="979"/>
                    <a:pt x="6" y="986"/>
                  </a:cubicBezTo>
                  <a:cubicBezTo>
                    <a:pt x="4" y="987"/>
                    <a:pt x="2" y="989"/>
                    <a:pt x="0" y="991"/>
                  </a:cubicBezTo>
                  <a:cubicBezTo>
                    <a:pt x="0" y="1003"/>
                    <a:pt x="0" y="1003"/>
                    <a:pt x="0" y="1003"/>
                  </a:cubicBezTo>
                  <a:cubicBezTo>
                    <a:pt x="5" y="998"/>
                    <a:pt x="9" y="994"/>
                    <a:pt x="14" y="990"/>
                  </a:cubicBezTo>
                  <a:cubicBezTo>
                    <a:pt x="22" y="982"/>
                    <a:pt x="30" y="972"/>
                    <a:pt x="37" y="962"/>
                  </a:cubicBezTo>
                  <a:close/>
                  <a:moveTo>
                    <a:pt x="126" y="0"/>
                  </a:moveTo>
                  <a:cubicBezTo>
                    <a:pt x="129" y="4"/>
                    <a:pt x="131" y="8"/>
                    <a:pt x="137" y="8"/>
                  </a:cubicBezTo>
                  <a:cubicBezTo>
                    <a:pt x="137" y="5"/>
                    <a:pt x="136" y="3"/>
                    <a:pt x="135" y="0"/>
                  </a:cubicBezTo>
                  <a:lnTo>
                    <a:pt x="126" y="0"/>
                  </a:lnTo>
                  <a:close/>
                  <a:moveTo>
                    <a:pt x="23" y="823"/>
                  </a:moveTo>
                  <a:cubicBezTo>
                    <a:pt x="18" y="820"/>
                    <a:pt x="26" y="813"/>
                    <a:pt x="18" y="812"/>
                  </a:cubicBezTo>
                  <a:cubicBezTo>
                    <a:pt x="15" y="810"/>
                    <a:pt x="15" y="817"/>
                    <a:pt x="11" y="816"/>
                  </a:cubicBezTo>
                  <a:cubicBezTo>
                    <a:pt x="9" y="820"/>
                    <a:pt x="9" y="824"/>
                    <a:pt x="9" y="827"/>
                  </a:cubicBezTo>
                  <a:cubicBezTo>
                    <a:pt x="6" y="826"/>
                    <a:pt x="6" y="831"/>
                    <a:pt x="7" y="833"/>
                  </a:cubicBezTo>
                  <a:cubicBezTo>
                    <a:pt x="1" y="831"/>
                    <a:pt x="8" y="838"/>
                    <a:pt x="3" y="841"/>
                  </a:cubicBezTo>
                  <a:cubicBezTo>
                    <a:pt x="2" y="843"/>
                    <a:pt x="1" y="844"/>
                    <a:pt x="0" y="846"/>
                  </a:cubicBezTo>
                  <a:cubicBezTo>
                    <a:pt x="0" y="863"/>
                    <a:pt x="0" y="863"/>
                    <a:pt x="0" y="863"/>
                  </a:cubicBezTo>
                  <a:cubicBezTo>
                    <a:pt x="6" y="853"/>
                    <a:pt x="11" y="843"/>
                    <a:pt x="18" y="835"/>
                  </a:cubicBezTo>
                  <a:cubicBezTo>
                    <a:pt x="13" y="831"/>
                    <a:pt x="22" y="827"/>
                    <a:pt x="23" y="823"/>
                  </a:cubicBezTo>
                  <a:close/>
                  <a:moveTo>
                    <a:pt x="78" y="1128"/>
                  </a:moveTo>
                  <a:cubicBezTo>
                    <a:pt x="67" y="1132"/>
                    <a:pt x="63" y="1150"/>
                    <a:pt x="51" y="1152"/>
                  </a:cubicBezTo>
                  <a:cubicBezTo>
                    <a:pt x="48" y="1159"/>
                    <a:pt x="42" y="1159"/>
                    <a:pt x="39" y="1166"/>
                  </a:cubicBezTo>
                  <a:cubicBezTo>
                    <a:pt x="34" y="1169"/>
                    <a:pt x="29" y="1171"/>
                    <a:pt x="25" y="1177"/>
                  </a:cubicBezTo>
                  <a:cubicBezTo>
                    <a:pt x="23" y="1180"/>
                    <a:pt x="19" y="1176"/>
                    <a:pt x="18" y="1181"/>
                  </a:cubicBezTo>
                  <a:cubicBezTo>
                    <a:pt x="14" y="1180"/>
                    <a:pt x="14" y="1187"/>
                    <a:pt x="9" y="1184"/>
                  </a:cubicBezTo>
                  <a:cubicBezTo>
                    <a:pt x="7" y="1189"/>
                    <a:pt x="3" y="1189"/>
                    <a:pt x="0" y="1192"/>
                  </a:cubicBezTo>
                  <a:cubicBezTo>
                    <a:pt x="0" y="1200"/>
                    <a:pt x="0" y="1200"/>
                    <a:pt x="0" y="1200"/>
                  </a:cubicBezTo>
                  <a:cubicBezTo>
                    <a:pt x="0" y="1200"/>
                    <a:pt x="0" y="1200"/>
                    <a:pt x="1" y="1200"/>
                  </a:cubicBezTo>
                  <a:cubicBezTo>
                    <a:pt x="6" y="1199"/>
                    <a:pt x="9" y="1193"/>
                    <a:pt x="14" y="1191"/>
                  </a:cubicBezTo>
                  <a:cubicBezTo>
                    <a:pt x="22" y="1186"/>
                    <a:pt x="30" y="1180"/>
                    <a:pt x="38" y="1173"/>
                  </a:cubicBezTo>
                  <a:cubicBezTo>
                    <a:pt x="46" y="1165"/>
                    <a:pt x="56" y="1161"/>
                    <a:pt x="62" y="1150"/>
                  </a:cubicBezTo>
                  <a:cubicBezTo>
                    <a:pt x="70" y="1145"/>
                    <a:pt x="76" y="1133"/>
                    <a:pt x="84" y="1126"/>
                  </a:cubicBezTo>
                  <a:cubicBezTo>
                    <a:pt x="87" y="1119"/>
                    <a:pt x="93" y="1121"/>
                    <a:pt x="95" y="1112"/>
                  </a:cubicBezTo>
                  <a:cubicBezTo>
                    <a:pt x="98" y="1113"/>
                    <a:pt x="99" y="1108"/>
                    <a:pt x="100" y="1104"/>
                  </a:cubicBezTo>
                  <a:cubicBezTo>
                    <a:pt x="103" y="1106"/>
                    <a:pt x="105" y="1100"/>
                    <a:pt x="103" y="1098"/>
                  </a:cubicBezTo>
                  <a:cubicBezTo>
                    <a:pt x="95" y="1109"/>
                    <a:pt x="86" y="1118"/>
                    <a:pt x="78" y="1128"/>
                  </a:cubicBezTo>
                  <a:close/>
                  <a:moveTo>
                    <a:pt x="8" y="1255"/>
                  </a:moveTo>
                  <a:cubicBezTo>
                    <a:pt x="5" y="1257"/>
                    <a:pt x="3" y="1259"/>
                    <a:pt x="0" y="1261"/>
                  </a:cubicBezTo>
                  <a:cubicBezTo>
                    <a:pt x="0" y="1267"/>
                    <a:pt x="0" y="1267"/>
                    <a:pt x="0" y="1267"/>
                  </a:cubicBezTo>
                  <a:cubicBezTo>
                    <a:pt x="1" y="1267"/>
                    <a:pt x="3" y="1266"/>
                    <a:pt x="4" y="1265"/>
                  </a:cubicBezTo>
                  <a:cubicBezTo>
                    <a:pt x="4" y="1261"/>
                    <a:pt x="13" y="1259"/>
                    <a:pt x="8" y="1255"/>
                  </a:cubicBezTo>
                  <a:close/>
                  <a:moveTo>
                    <a:pt x="48" y="1199"/>
                  </a:moveTo>
                  <a:cubicBezTo>
                    <a:pt x="45" y="1203"/>
                    <a:pt x="42" y="1207"/>
                    <a:pt x="37" y="1208"/>
                  </a:cubicBezTo>
                  <a:cubicBezTo>
                    <a:pt x="34" y="1213"/>
                    <a:pt x="31" y="1216"/>
                    <a:pt x="26" y="1218"/>
                  </a:cubicBezTo>
                  <a:cubicBezTo>
                    <a:pt x="20" y="1225"/>
                    <a:pt x="12" y="1230"/>
                    <a:pt x="5" y="1235"/>
                  </a:cubicBezTo>
                  <a:cubicBezTo>
                    <a:pt x="3" y="1234"/>
                    <a:pt x="1" y="1235"/>
                    <a:pt x="0" y="1236"/>
                  </a:cubicBezTo>
                  <a:cubicBezTo>
                    <a:pt x="0" y="1245"/>
                    <a:pt x="0" y="1245"/>
                    <a:pt x="0" y="1245"/>
                  </a:cubicBezTo>
                  <a:cubicBezTo>
                    <a:pt x="1" y="1244"/>
                    <a:pt x="2" y="1244"/>
                    <a:pt x="3" y="1243"/>
                  </a:cubicBezTo>
                  <a:cubicBezTo>
                    <a:pt x="7" y="1240"/>
                    <a:pt x="10" y="1236"/>
                    <a:pt x="15" y="1234"/>
                  </a:cubicBezTo>
                  <a:cubicBezTo>
                    <a:pt x="19" y="1232"/>
                    <a:pt x="23" y="1227"/>
                    <a:pt x="28" y="1225"/>
                  </a:cubicBezTo>
                  <a:cubicBezTo>
                    <a:pt x="36" y="1219"/>
                    <a:pt x="44" y="1212"/>
                    <a:pt x="51" y="1204"/>
                  </a:cubicBezTo>
                  <a:cubicBezTo>
                    <a:pt x="53" y="1198"/>
                    <a:pt x="59" y="1200"/>
                    <a:pt x="61" y="1192"/>
                  </a:cubicBezTo>
                  <a:cubicBezTo>
                    <a:pt x="64" y="1193"/>
                    <a:pt x="64" y="1187"/>
                    <a:pt x="67" y="1188"/>
                  </a:cubicBezTo>
                  <a:cubicBezTo>
                    <a:pt x="68" y="1184"/>
                    <a:pt x="71" y="1181"/>
                    <a:pt x="69" y="1179"/>
                  </a:cubicBezTo>
                  <a:cubicBezTo>
                    <a:pt x="62" y="1186"/>
                    <a:pt x="56" y="1194"/>
                    <a:pt x="48" y="1199"/>
                  </a:cubicBezTo>
                  <a:close/>
                  <a:moveTo>
                    <a:pt x="920" y="10"/>
                  </a:moveTo>
                  <a:cubicBezTo>
                    <a:pt x="925" y="12"/>
                    <a:pt x="931" y="14"/>
                    <a:pt x="935" y="17"/>
                  </a:cubicBezTo>
                  <a:cubicBezTo>
                    <a:pt x="935" y="20"/>
                    <a:pt x="941" y="18"/>
                    <a:pt x="942" y="21"/>
                  </a:cubicBezTo>
                  <a:cubicBezTo>
                    <a:pt x="945" y="22"/>
                    <a:pt x="946" y="25"/>
                    <a:pt x="950" y="24"/>
                  </a:cubicBezTo>
                  <a:cubicBezTo>
                    <a:pt x="954" y="28"/>
                    <a:pt x="960" y="29"/>
                    <a:pt x="963" y="33"/>
                  </a:cubicBezTo>
                  <a:cubicBezTo>
                    <a:pt x="971" y="39"/>
                    <a:pt x="983" y="43"/>
                    <a:pt x="991" y="49"/>
                  </a:cubicBezTo>
                  <a:cubicBezTo>
                    <a:pt x="1000" y="54"/>
                    <a:pt x="1011" y="58"/>
                    <a:pt x="1019" y="64"/>
                  </a:cubicBezTo>
                  <a:cubicBezTo>
                    <a:pt x="1027" y="64"/>
                    <a:pt x="1029" y="69"/>
                    <a:pt x="1034" y="71"/>
                  </a:cubicBezTo>
                  <a:cubicBezTo>
                    <a:pt x="1041" y="72"/>
                    <a:pt x="1045" y="75"/>
                    <a:pt x="1047" y="80"/>
                  </a:cubicBezTo>
                  <a:cubicBezTo>
                    <a:pt x="1055" y="81"/>
                    <a:pt x="1062" y="82"/>
                    <a:pt x="1065" y="87"/>
                  </a:cubicBezTo>
                  <a:cubicBezTo>
                    <a:pt x="1068" y="87"/>
                    <a:pt x="1071" y="88"/>
                    <a:pt x="1073" y="90"/>
                  </a:cubicBezTo>
                  <a:cubicBezTo>
                    <a:pt x="1074" y="93"/>
                    <a:pt x="1082" y="90"/>
                    <a:pt x="1082" y="94"/>
                  </a:cubicBezTo>
                  <a:cubicBezTo>
                    <a:pt x="1093" y="100"/>
                    <a:pt x="1105" y="105"/>
                    <a:pt x="1116" y="110"/>
                  </a:cubicBezTo>
                  <a:cubicBezTo>
                    <a:pt x="1128" y="114"/>
                    <a:pt x="1137" y="122"/>
                    <a:pt x="1151" y="124"/>
                  </a:cubicBezTo>
                  <a:cubicBezTo>
                    <a:pt x="1161" y="130"/>
                    <a:pt x="1172" y="137"/>
                    <a:pt x="1185" y="140"/>
                  </a:cubicBezTo>
                  <a:cubicBezTo>
                    <a:pt x="1193" y="148"/>
                    <a:pt x="1209" y="149"/>
                    <a:pt x="1220" y="154"/>
                  </a:cubicBezTo>
                  <a:cubicBezTo>
                    <a:pt x="1235" y="156"/>
                    <a:pt x="1245" y="163"/>
                    <a:pt x="1261" y="164"/>
                  </a:cubicBezTo>
                  <a:cubicBezTo>
                    <a:pt x="1262" y="167"/>
                    <a:pt x="1267" y="166"/>
                    <a:pt x="1270" y="166"/>
                  </a:cubicBezTo>
                  <a:cubicBezTo>
                    <a:pt x="1276" y="164"/>
                    <a:pt x="1276" y="169"/>
                    <a:pt x="1281" y="168"/>
                  </a:cubicBezTo>
                  <a:cubicBezTo>
                    <a:pt x="1288" y="169"/>
                    <a:pt x="1293" y="172"/>
                    <a:pt x="1303" y="171"/>
                  </a:cubicBezTo>
                  <a:cubicBezTo>
                    <a:pt x="1311" y="174"/>
                    <a:pt x="1331" y="172"/>
                    <a:pt x="1344" y="176"/>
                  </a:cubicBezTo>
                  <a:cubicBezTo>
                    <a:pt x="1346" y="170"/>
                    <a:pt x="1339" y="172"/>
                    <a:pt x="1335" y="172"/>
                  </a:cubicBezTo>
                  <a:cubicBezTo>
                    <a:pt x="1331" y="172"/>
                    <a:pt x="1327" y="172"/>
                    <a:pt x="1322" y="171"/>
                  </a:cubicBezTo>
                  <a:cubicBezTo>
                    <a:pt x="1320" y="163"/>
                    <a:pt x="1310" y="174"/>
                    <a:pt x="1305" y="167"/>
                  </a:cubicBezTo>
                  <a:cubicBezTo>
                    <a:pt x="1288" y="165"/>
                    <a:pt x="1274" y="160"/>
                    <a:pt x="1259" y="157"/>
                  </a:cubicBezTo>
                  <a:cubicBezTo>
                    <a:pt x="1251" y="157"/>
                    <a:pt x="1246" y="152"/>
                    <a:pt x="1238" y="152"/>
                  </a:cubicBezTo>
                  <a:cubicBezTo>
                    <a:pt x="1236" y="149"/>
                    <a:pt x="1229" y="152"/>
                    <a:pt x="1229" y="148"/>
                  </a:cubicBezTo>
                  <a:cubicBezTo>
                    <a:pt x="1226" y="146"/>
                    <a:pt x="1218" y="150"/>
                    <a:pt x="1218" y="145"/>
                  </a:cubicBezTo>
                  <a:cubicBezTo>
                    <a:pt x="1203" y="142"/>
                    <a:pt x="1194" y="133"/>
                    <a:pt x="1177" y="131"/>
                  </a:cubicBezTo>
                  <a:cubicBezTo>
                    <a:pt x="1177" y="128"/>
                    <a:pt x="1173" y="129"/>
                    <a:pt x="1173" y="127"/>
                  </a:cubicBezTo>
                  <a:cubicBezTo>
                    <a:pt x="1172" y="124"/>
                    <a:pt x="1169" y="124"/>
                    <a:pt x="1166" y="124"/>
                  </a:cubicBezTo>
                  <a:cubicBezTo>
                    <a:pt x="1162" y="122"/>
                    <a:pt x="1157" y="121"/>
                    <a:pt x="1153" y="118"/>
                  </a:cubicBezTo>
                  <a:cubicBezTo>
                    <a:pt x="1143" y="115"/>
                    <a:pt x="1136" y="109"/>
                    <a:pt x="1127" y="106"/>
                  </a:cubicBezTo>
                  <a:cubicBezTo>
                    <a:pt x="1116" y="105"/>
                    <a:pt x="1110" y="98"/>
                    <a:pt x="1101" y="95"/>
                  </a:cubicBezTo>
                  <a:cubicBezTo>
                    <a:pt x="1092" y="91"/>
                    <a:pt x="1083" y="87"/>
                    <a:pt x="1076" y="81"/>
                  </a:cubicBezTo>
                  <a:cubicBezTo>
                    <a:pt x="1065" y="79"/>
                    <a:pt x="1058" y="74"/>
                    <a:pt x="1050" y="70"/>
                  </a:cubicBezTo>
                  <a:cubicBezTo>
                    <a:pt x="1041" y="65"/>
                    <a:pt x="1032" y="61"/>
                    <a:pt x="1024" y="56"/>
                  </a:cubicBezTo>
                  <a:cubicBezTo>
                    <a:pt x="1016" y="51"/>
                    <a:pt x="1006" y="48"/>
                    <a:pt x="998" y="44"/>
                  </a:cubicBezTo>
                  <a:cubicBezTo>
                    <a:pt x="994" y="42"/>
                    <a:pt x="992" y="37"/>
                    <a:pt x="985" y="38"/>
                  </a:cubicBezTo>
                  <a:cubicBezTo>
                    <a:pt x="985" y="31"/>
                    <a:pt x="974" y="35"/>
                    <a:pt x="974" y="29"/>
                  </a:cubicBezTo>
                  <a:cubicBezTo>
                    <a:pt x="966" y="24"/>
                    <a:pt x="957" y="21"/>
                    <a:pt x="951" y="15"/>
                  </a:cubicBezTo>
                  <a:cubicBezTo>
                    <a:pt x="944" y="9"/>
                    <a:pt x="931" y="9"/>
                    <a:pt x="927" y="1"/>
                  </a:cubicBezTo>
                  <a:cubicBezTo>
                    <a:pt x="925" y="1"/>
                    <a:pt x="924" y="1"/>
                    <a:pt x="923" y="0"/>
                  </a:cubicBezTo>
                  <a:cubicBezTo>
                    <a:pt x="901" y="0"/>
                    <a:pt x="901" y="0"/>
                    <a:pt x="901" y="0"/>
                  </a:cubicBezTo>
                  <a:cubicBezTo>
                    <a:pt x="903" y="1"/>
                    <a:pt x="904" y="2"/>
                    <a:pt x="905" y="3"/>
                  </a:cubicBezTo>
                  <a:cubicBezTo>
                    <a:pt x="913" y="2"/>
                    <a:pt x="914" y="9"/>
                    <a:pt x="920" y="10"/>
                  </a:cubicBezTo>
                  <a:close/>
                  <a:moveTo>
                    <a:pt x="1096" y="23"/>
                  </a:moveTo>
                  <a:cubicBezTo>
                    <a:pt x="1108" y="25"/>
                    <a:pt x="1112" y="33"/>
                    <a:pt x="1125" y="34"/>
                  </a:cubicBezTo>
                  <a:cubicBezTo>
                    <a:pt x="1128" y="38"/>
                    <a:pt x="1132" y="40"/>
                    <a:pt x="1138" y="41"/>
                  </a:cubicBezTo>
                  <a:cubicBezTo>
                    <a:pt x="1141" y="45"/>
                    <a:pt x="1145" y="48"/>
                    <a:pt x="1153" y="48"/>
                  </a:cubicBezTo>
                  <a:cubicBezTo>
                    <a:pt x="1154" y="53"/>
                    <a:pt x="1163" y="51"/>
                    <a:pt x="1163" y="57"/>
                  </a:cubicBezTo>
                  <a:cubicBezTo>
                    <a:pt x="1170" y="57"/>
                    <a:pt x="1172" y="61"/>
                    <a:pt x="1178" y="61"/>
                  </a:cubicBezTo>
                  <a:cubicBezTo>
                    <a:pt x="1187" y="66"/>
                    <a:pt x="1195" y="71"/>
                    <a:pt x="1204" y="75"/>
                  </a:cubicBezTo>
                  <a:cubicBezTo>
                    <a:pt x="1224" y="83"/>
                    <a:pt x="1241" y="93"/>
                    <a:pt x="1261" y="100"/>
                  </a:cubicBezTo>
                  <a:cubicBezTo>
                    <a:pt x="1271" y="103"/>
                    <a:pt x="1280" y="107"/>
                    <a:pt x="1291" y="110"/>
                  </a:cubicBezTo>
                  <a:cubicBezTo>
                    <a:pt x="1298" y="109"/>
                    <a:pt x="1298" y="116"/>
                    <a:pt x="1306" y="114"/>
                  </a:cubicBezTo>
                  <a:cubicBezTo>
                    <a:pt x="1309" y="119"/>
                    <a:pt x="1319" y="116"/>
                    <a:pt x="1321" y="121"/>
                  </a:cubicBezTo>
                  <a:cubicBezTo>
                    <a:pt x="1344" y="125"/>
                    <a:pt x="1364" y="133"/>
                    <a:pt x="1388" y="136"/>
                  </a:cubicBezTo>
                  <a:cubicBezTo>
                    <a:pt x="1426" y="138"/>
                    <a:pt x="1431" y="138"/>
                    <a:pt x="1471" y="138"/>
                  </a:cubicBezTo>
                  <a:cubicBezTo>
                    <a:pt x="1483" y="135"/>
                    <a:pt x="1494" y="132"/>
                    <a:pt x="1508" y="132"/>
                  </a:cubicBezTo>
                  <a:cubicBezTo>
                    <a:pt x="1509" y="130"/>
                    <a:pt x="1508" y="126"/>
                    <a:pt x="1506" y="130"/>
                  </a:cubicBezTo>
                  <a:cubicBezTo>
                    <a:pt x="1503" y="129"/>
                    <a:pt x="1506" y="126"/>
                    <a:pt x="1509" y="125"/>
                  </a:cubicBezTo>
                  <a:cubicBezTo>
                    <a:pt x="1513" y="124"/>
                    <a:pt x="1524" y="129"/>
                    <a:pt x="1522" y="121"/>
                  </a:cubicBezTo>
                  <a:cubicBezTo>
                    <a:pt x="1498" y="123"/>
                    <a:pt x="1485" y="119"/>
                    <a:pt x="1467" y="122"/>
                  </a:cubicBezTo>
                  <a:cubicBezTo>
                    <a:pt x="1457" y="119"/>
                    <a:pt x="1444" y="118"/>
                    <a:pt x="1432" y="117"/>
                  </a:cubicBezTo>
                  <a:cubicBezTo>
                    <a:pt x="1429" y="114"/>
                    <a:pt x="1421" y="115"/>
                    <a:pt x="1415" y="115"/>
                  </a:cubicBezTo>
                  <a:cubicBezTo>
                    <a:pt x="1413" y="110"/>
                    <a:pt x="1399" y="115"/>
                    <a:pt x="1398" y="110"/>
                  </a:cubicBezTo>
                  <a:cubicBezTo>
                    <a:pt x="1389" y="111"/>
                    <a:pt x="1387" y="107"/>
                    <a:pt x="1380" y="107"/>
                  </a:cubicBezTo>
                  <a:cubicBezTo>
                    <a:pt x="1377" y="104"/>
                    <a:pt x="1367" y="106"/>
                    <a:pt x="1365" y="100"/>
                  </a:cubicBezTo>
                  <a:cubicBezTo>
                    <a:pt x="1358" y="101"/>
                    <a:pt x="1353" y="99"/>
                    <a:pt x="1348" y="98"/>
                  </a:cubicBezTo>
                  <a:cubicBezTo>
                    <a:pt x="1346" y="92"/>
                    <a:pt x="1332" y="99"/>
                    <a:pt x="1333" y="91"/>
                  </a:cubicBezTo>
                  <a:cubicBezTo>
                    <a:pt x="1321" y="90"/>
                    <a:pt x="1313" y="84"/>
                    <a:pt x="1302" y="82"/>
                  </a:cubicBezTo>
                  <a:cubicBezTo>
                    <a:pt x="1293" y="77"/>
                    <a:pt x="1284" y="72"/>
                    <a:pt x="1274" y="68"/>
                  </a:cubicBezTo>
                  <a:cubicBezTo>
                    <a:pt x="1267" y="61"/>
                    <a:pt x="1254" y="60"/>
                    <a:pt x="1246" y="54"/>
                  </a:cubicBezTo>
                  <a:cubicBezTo>
                    <a:pt x="1242" y="52"/>
                    <a:pt x="1240" y="47"/>
                    <a:pt x="1233" y="47"/>
                  </a:cubicBezTo>
                  <a:cubicBezTo>
                    <a:pt x="1232" y="42"/>
                    <a:pt x="1219" y="47"/>
                    <a:pt x="1220" y="38"/>
                  </a:cubicBezTo>
                  <a:cubicBezTo>
                    <a:pt x="1237" y="42"/>
                    <a:pt x="1251" y="49"/>
                    <a:pt x="1268" y="52"/>
                  </a:cubicBezTo>
                  <a:cubicBezTo>
                    <a:pt x="1284" y="57"/>
                    <a:pt x="1302" y="60"/>
                    <a:pt x="1318" y="64"/>
                  </a:cubicBezTo>
                  <a:cubicBezTo>
                    <a:pt x="1351" y="72"/>
                    <a:pt x="1394" y="76"/>
                    <a:pt x="1425" y="80"/>
                  </a:cubicBezTo>
                  <a:cubicBezTo>
                    <a:pt x="1430" y="80"/>
                    <a:pt x="1438" y="80"/>
                    <a:pt x="1444" y="80"/>
                  </a:cubicBezTo>
                  <a:cubicBezTo>
                    <a:pt x="1452" y="80"/>
                    <a:pt x="1459" y="83"/>
                    <a:pt x="1464" y="79"/>
                  </a:cubicBezTo>
                  <a:cubicBezTo>
                    <a:pt x="1429" y="76"/>
                    <a:pt x="1387" y="71"/>
                    <a:pt x="1349" y="65"/>
                  </a:cubicBezTo>
                  <a:cubicBezTo>
                    <a:pt x="1332" y="60"/>
                    <a:pt x="1311" y="58"/>
                    <a:pt x="1294" y="53"/>
                  </a:cubicBezTo>
                  <a:cubicBezTo>
                    <a:pt x="1275" y="49"/>
                    <a:pt x="1260" y="41"/>
                    <a:pt x="1240" y="39"/>
                  </a:cubicBezTo>
                  <a:cubicBezTo>
                    <a:pt x="1240" y="35"/>
                    <a:pt x="1234" y="37"/>
                    <a:pt x="1234" y="34"/>
                  </a:cubicBezTo>
                  <a:cubicBezTo>
                    <a:pt x="1234" y="31"/>
                    <a:pt x="1228" y="33"/>
                    <a:pt x="1227" y="30"/>
                  </a:cubicBezTo>
                  <a:cubicBezTo>
                    <a:pt x="1219" y="31"/>
                    <a:pt x="1217" y="26"/>
                    <a:pt x="1208" y="27"/>
                  </a:cubicBezTo>
                  <a:cubicBezTo>
                    <a:pt x="1205" y="22"/>
                    <a:pt x="1196" y="23"/>
                    <a:pt x="1193" y="18"/>
                  </a:cubicBezTo>
                  <a:cubicBezTo>
                    <a:pt x="1182" y="20"/>
                    <a:pt x="1183" y="10"/>
                    <a:pt x="1173" y="11"/>
                  </a:cubicBezTo>
                  <a:cubicBezTo>
                    <a:pt x="1171" y="4"/>
                    <a:pt x="1160" y="6"/>
                    <a:pt x="1156" y="2"/>
                  </a:cubicBezTo>
                  <a:cubicBezTo>
                    <a:pt x="1156" y="1"/>
                    <a:pt x="1155" y="1"/>
                    <a:pt x="1155" y="0"/>
                  </a:cubicBezTo>
                  <a:cubicBezTo>
                    <a:pt x="1111" y="0"/>
                    <a:pt x="1111" y="0"/>
                    <a:pt x="1111" y="0"/>
                  </a:cubicBezTo>
                  <a:cubicBezTo>
                    <a:pt x="1119" y="4"/>
                    <a:pt x="1126" y="9"/>
                    <a:pt x="1136" y="10"/>
                  </a:cubicBezTo>
                  <a:cubicBezTo>
                    <a:pt x="1139" y="15"/>
                    <a:pt x="1148" y="15"/>
                    <a:pt x="1151" y="19"/>
                  </a:cubicBezTo>
                  <a:cubicBezTo>
                    <a:pt x="1158" y="21"/>
                    <a:pt x="1163" y="23"/>
                    <a:pt x="1168" y="26"/>
                  </a:cubicBezTo>
                  <a:cubicBezTo>
                    <a:pt x="1169" y="30"/>
                    <a:pt x="1176" y="28"/>
                    <a:pt x="1177" y="31"/>
                  </a:cubicBezTo>
                  <a:cubicBezTo>
                    <a:pt x="1181" y="31"/>
                    <a:pt x="1182" y="34"/>
                    <a:pt x="1186" y="33"/>
                  </a:cubicBezTo>
                  <a:cubicBezTo>
                    <a:pt x="1192" y="35"/>
                    <a:pt x="1194" y="40"/>
                    <a:pt x="1203" y="40"/>
                  </a:cubicBezTo>
                  <a:cubicBezTo>
                    <a:pt x="1206" y="45"/>
                    <a:pt x="1215" y="46"/>
                    <a:pt x="1220" y="49"/>
                  </a:cubicBezTo>
                  <a:cubicBezTo>
                    <a:pt x="1226" y="51"/>
                    <a:pt x="1229" y="56"/>
                    <a:pt x="1237" y="56"/>
                  </a:cubicBezTo>
                  <a:cubicBezTo>
                    <a:pt x="1244" y="66"/>
                    <a:pt x="1260" y="66"/>
                    <a:pt x="1268" y="74"/>
                  </a:cubicBezTo>
                  <a:cubicBezTo>
                    <a:pt x="1280" y="78"/>
                    <a:pt x="1290" y="84"/>
                    <a:pt x="1302" y="88"/>
                  </a:cubicBezTo>
                  <a:cubicBezTo>
                    <a:pt x="1307" y="91"/>
                    <a:pt x="1313" y="94"/>
                    <a:pt x="1320" y="95"/>
                  </a:cubicBezTo>
                  <a:cubicBezTo>
                    <a:pt x="1321" y="100"/>
                    <a:pt x="1323" y="92"/>
                    <a:pt x="1326" y="97"/>
                  </a:cubicBezTo>
                  <a:cubicBezTo>
                    <a:pt x="1327" y="100"/>
                    <a:pt x="1331" y="99"/>
                    <a:pt x="1335" y="100"/>
                  </a:cubicBezTo>
                  <a:cubicBezTo>
                    <a:pt x="1339" y="104"/>
                    <a:pt x="1349" y="103"/>
                    <a:pt x="1354" y="107"/>
                  </a:cubicBezTo>
                  <a:cubicBezTo>
                    <a:pt x="1363" y="106"/>
                    <a:pt x="1366" y="111"/>
                    <a:pt x="1374" y="111"/>
                  </a:cubicBezTo>
                  <a:cubicBezTo>
                    <a:pt x="1385" y="116"/>
                    <a:pt x="1401" y="116"/>
                    <a:pt x="1413" y="121"/>
                  </a:cubicBezTo>
                  <a:cubicBezTo>
                    <a:pt x="1427" y="123"/>
                    <a:pt x="1444" y="123"/>
                    <a:pt x="1456" y="126"/>
                  </a:cubicBezTo>
                  <a:cubicBezTo>
                    <a:pt x="1462" y="121"/>
                    <a:pt x="1467" y="129"/>
                    <a:pt x="1476" y="127"/>
                  </a:cubicBezTo>
                  <a:cubicBezTo>
                    <a:pt x="1486" y="126"/>
                    <a:pt x="1486" y="125"/>
                    <a:pt x="1495" y="127"/>
                  </a:cubicBezTo>
                  <a:cubicBezTo>
                    <a:pt x="1493" y="131"/>
                    <a:pt x="1486" y="129"/>
                    <a:pt x="1482" y="131"/>
                  </a:cubicBezTo>
                  <a:cubicBezTo>
                    <a:pt x="1477" y="131"/>
                    <a:pt x="1472" y="131"/>
                    <a:pt x="1467" y="131"/>
                  </a:cubicBezTo>
                  <a:cubicBezTo>
                    <a:pt x="1458" y="133"/>
                    <a:pt x="1456" y="132"/>
                    <a:pt x="1443" y="133"/>
                  </a:cubicBezTo>
                  <a:cubicBezTo>
                    <a:pt x="1421" y="134"/>
                    <a:pt x="1406" y="128"/>
                    <a:pt x="1384" y="129"/>
                  </a:cubicBezTo>
                  <a:cubicBezTo>
                    <a:pt x="1373" y="126"/>
                    <a:pt x="1362" y="123"/>
                    <a:pt x="1349" y="122"/>
                  </a:cubicBezTo>
                  <a:cubicBezTo>
                    <a:pt x="1346" y="119"/>
                    <a:pt x="1337" y="119"/>
                    <a:pt x="1334" y="115"/>
                  </a:cubicBezTo>
                  <a:cubicBezTo>
                    <a:pt x="1328" y="115"/>
                    <a:pt x="1322" y="114"/>
                    <a:pt x="1319" y="110"/>
                  </a:cubicBezTo>
                  <a:cubicBezTo>
                    <a:pt x="1307" y="109"/>
                    <a:pt x="1296" y="106"/>
                    <a:pt x="1287" y="101"/>
                  </a:cubicBezTo>
                  <a:cubicBezTo>
                    <a:pt x="1283" y="98"/>
                    <a:pt x="1273" y="101"/>
                    <a:pt x="1274" y="94"/>
                  </a:cubicBezTo>
                  <a:cubicBezTo>
                    <a:pt x="1267" y="94"/>
                    <a:pt x="1262" y="93"/>
                    <a:pt x="1259" y="89"/>
                  </a:cubicBezTo>
                  <a:cubicBezTo>
                    <a:pt x="1237" y="83"/>
                    <a:pt x="1222" y="70"/>
                    <a:pt x="1200" y="64"/>
                  </a:cubicBezTo>
                  <a:cubicBezTo>
                    <a:pt x="1197" y="60"/>
                    <a:pt x="1189" y="61"/>
                    <a:pt x="1185" y="57"/>
                  </a:cubicBezTo>
                  <a:cubicBezTo>
                    <a:pt x="1181" y="55"/>
                    <a:pt x="1179" y="50"/>
                    <a:pt x="1172" y="50"/>
                  </a:cubicBezTo>
                  <a:cubicBezTo>
                    <a:pt x="1163" y="46"/>
                    <a:pt x="1157" y="40"/>
                    <a:pt x="1146" y="37"/>
                  </a:cubicBezTo>
                  <a:cubicBezTo>
                    <a:pt x="1136" y="33"/>
                    <a:pt x="1127" y="28"/>
                    <a:pt x="1118" y="23"/>
                  </a:cubicBezTo>
                  <a:cubicBezTo>
                    <a:pt x="1113" y="21"/>
                    <a:pt x="1110" y="17"/>
                    <a:pt x="1103" y="16"/>
                  </a:cubicBezTo>
                  <a:cubicBezTo>
                    <a:pt x="1101" y="11"/>
                    <a:pt x="1092" y="14"/>
                    <a:pt x="1090" y="9"/>
                  </a:cubicBezTo>
                  <a:cubicBezTo>
                    <a:pt x="1081" y="8"/>
                    <a:pt x="1076" y="3"/>
                    <a:pt x="1068" y="0"/>
                  </a:cubicBezTo>
                  <a:cubicBezTo>
                    <a:pt x="1051" y="0"/>
                    <a:pt x="1051" y="0"/>
                    <a:pt x="1051" y="0"/>
                  </a:cubicBezTo>
                  <a:cubicBezTo>
                    <a:pt x="1057" y="3"/>
                    <a:pt x="1061" y="8"/>
                    <a:pt x="1068" y="9"/>
                  </a:cubicBezTo>
                  <a:cubicBezTo>
                    <a:pt x="1077" y="14"/>
                    <a:pt x="1089" y="16"/>
                    <a:pt x="1096" y="23"/>
                  </a:cubicBezTo>
                  <a:close/>
                  <a:moveTo>
                    <a:pt x="979" y="13"/>
                  </a:moveTo>
                  <a:cubicBezTo>
                    <a:pt x="986" y="13"/>
                    <a:pt x="987" y="17"/>
                    <a:pt x="992" y="18"/>
                  </a:cubicBezTo>
                  <a:cubicBezTo>
                    <a:pt x="1000" y="22"/>
                    <a:pt x="1012" y="23"/>
                    <a:pt x="1018" y="30"/>
                  </a:cubicBezTo>
                  <a:cubicBezTo>
                    <a:pt x="1021" y="33"/>
                    <a:pt x="1028" y="31"/>
                    <a:pt x="1029" y="36"/>
                  </a:cubicBezTo>
                  <a:cubicBezTo>
                    <a:pt x="1035" y="35"/>
                    <a:pt x="1037" y="39"/>
                    <a:pt x="1039" y="43"/>
                  </a:cubicBezTo>
                  <a:cubicBezTo>
                    <a:pt x="1051" y="43"/>
                    <a:pt x="1055" y="51"/>
                    <a:pt x="1065" y="52"/>
                  </a:cubicBezTo>
                  <a:cubicBezTo>
                    <a:pt x="1066" y="58"/>
                    <a:pt x="1075" y="55"/>
                    <a:pt x="1076" y="59"/>
                  </a:cubicBezTo>
                  <a:cubicBezTo>
                    <a:pt x="1082" y="59"/>
                    <a:pt x="1083" y="64"/>
                    <a:pt x="1089" y="64"/>
                  </a:cubicBezTo>
                  <a:cubicBezTo>
                    <a:pt x="1095" y="70"/>
                    <a:pt x="1105" y="73"/>
                    <a:pt x="1113" y="77"/>
                  </a:cubicBezTo>
                  <a:cubicBezTo>
                    <a:pt x="1131" y="83"/>
                    <a:pt x="1143" y="94"/>
                    <a:pt x="1162" y="98"/>
                  </a:cubicBezTo>
                  <a:cubicBezTo>
                    <a:pt x="1163" y="104"/>
                    <a:pt x="1170" y="102"/>
                    <a:pt x="1173" y="105"/>
                  </a:cubicBezTo>
                  <a:cubicBezTo>
                    <a:pt x="1174" y="110"/>
                    <a:pt x="1183" y="107"/>
                    <a:pt x="1184" y="112"/>
                  </a:cubicBezTo>
                  <a:cubicBezTo>
                    <a:pt x="1187" y="115"/>
                    <a:pt x="1194" y="113"/>
                    <a:pt x="1197" y="116"/>
                  </a:cubicBezTo>
                  <a:cubicBezTo>
                    <a:pt x="1200" y="116"/>
                    <a:pt x="1202" y="117"/>
                    <a:pt x="1203" y="119"/>
                  </a:cubicBezTo>
                  <a:cubicBezTo>
                    <a:pt x="1207" y="119"/>
                    <a:pt x="1205" y="124"/>
                    <a:pt x="1210" y="123"/>
                  </a:cubicBezTo>
                  <a:cubicBezTo>
                    <a:pt x="1218" y="124"/>
                    <a:pt x="1223" y="127"/>
                    <a:pt x="1229" y="130"/>
                  </a:cubicBezTo>
                  <a:cubicBezTo>
                    <a:pt x="1236" y="133"/>
                    <a:pt x="1244" y="134"/>
                    <a:pt x="1249" y="139"/>
                  </a:cubicBezTo>
                  <a:cubicBezTo>
                    <a:pt x="1255" y="138"/>
                    <a:pt x="1254" y="142"/>
                    <a:pt x="1260" y="142"/>
                  </a:cubicBezTo>
                  <a:cubicBezTo>
                    <a:pt x="1261" y="145"/>
                    <a:pt x="1268" y="142"/>
                    <a:pt x="1268" y="146"/>
                  </a:cubicBezTo>
                  <a:cubicBezTo>
                    <a:pt x="1273" y="146"/>
                    <a:pt x="1277" y="147"/>
                    <a:pt x="1279" y="149"/>
                  </a:cubicBezTo>
                  <a:cubicBezTo>
                    <a:pt x="1283" y="150"/>
                    <a:pt x="1288" y="150"/>
                    <a:pt x="1290" y="153"/>
                  </a:cubicBezTo>
                  <a:cubicBezTo>
                    <a:pt x="1294" y="153"/>
                    <a:pt x="1299" y="153"/>
                    <a:pt x="1303" y="154"/>
                  </a:cubicBezTo>
                  <a:cubicBezTo>
                    <a:pt x="1302" y="160"/>
                    <a:pt x="1315" y="152"/>
                    <a:pt x="1314" y="158"/>
                  </a:cubicBezTo>
                  <a:cubicBezTo>
                    <a:pt x="1318" y="158"/>
                    <a:pt x="1322" y="158"/>
                    <a:pt x="1327" y="158"/>
                  </a:cubicBezTo>
                  <a:cubicBezTo>
                    <a:pt x="1329" y="165"/>
                    <a:pt x="1333" y="155"/>
                    <a:pt x="1336" y="161"/>
                  </a:cubicBezTo>
                  <a:cubicBezTo>
                    <a:pt x="1355" y="161"/>
                    <a:pt x="1375" y="162"/>
                    <a:pt x="1394" y="162"/>
                  </a:cubicBezTo>
                  <a:cubicBezTo>
                    <a:pt x="1400" y="160"/>
                    <a:pt x="1408" y="160"/>
                    <a:pt x="1416" y="160"/>
                  </a:cubicBezTo>
                  <a:cubicBezTo>
                    <a:pt x="1419" y="160"/>
                    <a:pt x="1420" y="157"/>
                    <a:pt x="1425" y="158"/>
                  </a:cubicBezTo>
                  <a:cubicBezTo>
                    <a:pt x="1429" y="161"/>
                    <a:pt x="1435" y="155"/>
                    <a:pt x="1429" y="154"/>
                  </a:cubicBezTo>
                  <a:cubicBezTo>
                    <a:pt x="1430" y="159"/>
                    <a:pt x="1422" y="155"/>
                    <a:pt x="1418" y="156"/>
                  </a:cubicBezTo>
                  <a:cubicBezTo>
                    <a:pt x="1414" y="156"/>
                    <a:pt x="1410" y="156"/>
                    <a:pt x="1405" y="156"/>
                  </a:cubicBezTo>
                  <a:cubicBezTo>
                    <a:pt x="1393" y="155"/>
                    <a:pt x="1392" y="157"/>
                    <a:pt x="1381" y="155"/>
                  </a:cubicBezTo>
                  <a:cubicBezTo>
                    <a:pt x="1382" y="162"/>
                    <a:pt x="1375" y="150"/>
                    <a:pt x="1375" y="157"/>
                  </a:cubicBezTo>
                  <a:cubicBezTo>
                    <a:pt x="1370" y="157"/>
                    <a:pt x="1369" y="153"/>
                    <a:pt x="1362" y="155"/>
                  </a:cubicBezTo>
                  <a:cubicBezTo>
                    <a:pt x="1358" y="157"/>
                    <a:pt x="1347" y="153"/>
                    <a:pt x="1338" y="154"/>
                  </a:cubicBezTo>
                  <a:cubicBezTo>
                    <a:pt x="1310" y="149"/>
                    <a:pt x="1282" y="144"/>
                    <a:pt x="1260" y="133"/>
                  </a:cubicBezTo>
                  <a:cubicBezTo>
                    <a:pt x="1251" y="133"/>
                    <a:pt x="1249" y="128"/>
                    <a:pt x="1243" y="126"/>
                  </a:cubicBezTo>
                  <a:cubicBezTo>
                    <a:pt x="1234" y="126"/>
                    <a:pt x="1232" y="119"/>
                    <a:pt x="1223" y="119"/>
                  </a:cubicBezTo>
                  <a:cubicBezTo>
                    <a:pt x="1211" y="114"/>
                    <a:pt x="1200" y="108"/>
                    <a:pt x="1188" y="103"/>
                  </a:cubicBezTo>
                  <a:cubicBezTo>
                    <a:pt x="1178" y="98"/>
                    <a:pt x="1164" y="95"/>
                    <a:pt x="1156" y="87"/>
                  </a:cubicBezTo>
                  <a:cubicBezTo>
                    <a:pt x="1147" y="88"/>
                    <a:pt x="1147" y="80"/>
                    <a:pt x="1139" y="80"/>
                  </a:cubicBezTo>
                  <a:cubicBezTo>
                    <a:pt x="1139" y="76"/>
                    <a:pt x="1131" y="79"/>
                    <a:pt x="1130" y="76"/>
                  </a:cubicBezTo>
                  <a:cubicBezTo>
                    <a:pt x="1127" y="74"/>
                    <a:pt x="1125" y="72"/>
                    <a:pt x="1122" y="71"/>
                  </a:cubicBezTo>
                  <a:cubicBezTo>
                    <a:pt x="1111" y="65"/>
                    <a:pt x="1099" y="60"/>
                    <a:pt x="1087" y="55"/>
                  </a:cubicBezTo>
                  <a:cubicBezTo>
                    <a:pt x="1078" y="48"/>
                    <a:pt x="1065" y="44"/>
                    <a:pt x="1052" y="39"/>
                  </a:cubicBezTo>
                  <a:cubicBezTo>
                    <a:pt x="1049" y="34"/>
                    <a:pt x="1042" y="33"/>
                    <a:pt x="1037" y="30"/>
                  </a:cubicBezTo>
                  <a:cubicBezTo>
                    <a:pt x="1033" y="27"/>
                    <a:pt x="1028" y="24"/>
                    <a:pt x="1022" y="21"/>
                  </a:cubicBezTo>
                  <a:cubicBezTo>
                    <a:pt x="1010" y="17"/>
                    <a:pt x="1000" y="10"/>
                    <a:pt x="986" y="7"/>
                  </a:cubicBezTo>
                  <a:cubicBezTo>
                    <a:pt x="983" y="4"/>
                    <a:pt x="980" y="2"/>
                    <a:pt x="976" y="0"/>
                  </a:cubicBezTo>
                  <a:cubicBezTo>
                    <a:pt x="956" y="0"/>
                    <a:pt x="956" y="0"/>
                    <a:pt x="956" y="0"/>
                  </a:cubicBezTo>
                  <a:cubicBezTo>
                    <a:pt x="960" y="3"/>
                    <a:pt x="964" y="5"/>
                    <a:pt x="968" y="7"/>
                  </a:cubicBezTo>
                  <a:cubicBezTo>
                    <a:pt x="974" y="7"/>
                    <a:pt x="976" y="11"/>
                    <a:pt x="979" y="13"/>
                  </a:cubicBezTo>
                  <a:close/>
                  <a:moveTo>
                    <a:pt x="1304" y="25"/>
                  </a:moveTo>
                  <a:cubicBezTo>
                    <a:pt x="1335" y="32"/>
                    <a:pt x="1379" y="35"/>
                    <a:pt x="1419" y="41"/>
                  </a:cubicBezTo>
                  <a:cubicBezTo>
                    <a:pt x="1435" y="41"/>
                    <a:pt x="1451" y="41"/>
                    <a:pt x="1467" y="42"/>
                  </a:cubicBezTo>
                  <a:cubicBezTo>
                    <a:pt x="1473" y="45"/>
                    <a:pt x="1476" y="40"/>
                    <a:pt x="1486" y="42"/>
                  </a:cubicBezTo>
                  <a:cubicBezTo>
                    <a:pt x="1491" y="42"/>
                    <a:pt x="1495" y="42"/>
                    <a:pt x="1499" y="42"/>
                  </a:cubicBezTo>
                  <a:cubicBezTo>
                    <a:pt x="1503" y="41"/>
                    <a:pt x="1511" y="45"/>
                    <a:pt x="1510" y="40"/>
                  </a:cubicBezTo>
                  <a:cubicBezTo>
                    <a:pt x="1508" y="38"/>
                    <a:pt x="1505" y="37"/>
                    <a:pt x="1500" y="38"/>
                  </a:cubicBezTo>
                  <a:cubicBezTo>
                    <a:pt x="1498" y="39"/>
                    <a:pt x="1489" y="43"/>
                    <a:pt x="1489" y="38"/>
                  </a:cubicBezTo>
                  <a:cubicBezTo>
                    <a:pt x="1477" y="38"/>
                    <a:pt x="1478" y="38"/>
                    <a:pt x="1467" y="39"/>
                  </a:cubicBezTo>
                  <a:cubicBezTo>
                    <a:pt x="1458" y="35"/>
                    <a:pt x="1442" y="38"/>
                    <a:pt x="1430" y="36"/>
                  </a:cubicBezTo>
                  <a:cubicBezTo>
                    <a:pt x="1426" y="33"/>
                    <a:pt x="1423" y="35"/>
                    <a:pt x="1419" y="36"/>
                  </a:cubicBezTo>
                  <a:cubicBezTo>
                    <a:pt x="1417" y="31"/>
                    <a:pt x="1405" y="35"/>
                    <a:pt x="1399" y="34"/>
                  </a:cubicBezTo>
                  <a:cubicBezTo>
                    <a:pt x="1393" y="30"/>
                    <a:pt x="1379" y="33"/>
                    <a:pt x="1369" y="29"/>
                  </a:cubicBezTo>
                  <a:cubicBezTo>
                    <a:pt x="1366" y="28"/>
                    <a:pt x="1363" y="28"/>
                    <a:pt x="1360" y="28"/>
                  </a:cubicBezTo>
                  <a:cubicBezTo>
                    <a:pt x="1356" y="29"/>
                    <a:pt x="1355" y="25"/>
                    <a:pt x="1354" y="28"/>
                  </a:cubicBezTo>
                  <a:cubicBezTo>
                    <a:pt x="1352" y="23"/>
                    <a:pt x="1338" y="29"/>
                    <a:pt x="1336" y="23"/>
                  </a:cubicBezTo>
                  <a:cubicBezTo>
                    <a:pt x="1311" y="21"/>
                    <a:pt x="1288" y="17"/>
                    <a:pt x="1269" y="9"/>
                  </a:cubicBezTo>
                  <a:cubicBezTo>
                    <a:pt x="1257" y="8"/>
                    <a:pt x="1250" y="4"/>
                    <a:pt x="1241" y="0"/>
                  </a:cubicBezTo>
                  <a:cubicBezTo>
                    <a:pt x="1214" y="0"/>
                    <a:pt x="1214" y="0"/>
                    <a:pt x="1214" y="0"/>
                  </a:cubicBezTo>
                  <a:cubicBezTo>
                    <a:pt x="1225" y="4"/>
                    <a:pt x="1237" y="7"/>
                    <a:pt x="1249" y="11"/>
                  </a:cubicBezTo>
                  <a:cubicBezTo>
                    <a:pt x="1265" y="18"/>
                    <a:pt x="1285" y="21"/>
                    <a:pt x="1304" y="25"/>
                  </a:cubicBezTo>
                  <a:close/>
                  <a:moveTo>
                    <a:pt x="883" y="9"/>
                  </a:moveTo>
                  <a:cubicBezTo>
                    <a:pt x="887" y="14"/>
                    <a:pt x="895" y="14"/>
                    <a:pt x="898" y="20"/>
                  </a:cubicBezTo>
                  <a:cubicBezTo>
                    <a:pt x="904" y="19"/>
                    <a:pt x="902" y="25"/>
                    <a:pt x="904" y="27"/>
                  </a:cubicBezTo>
                  <a:cubicBezTo>
                    <a:pt x="911" y="25"/>
                    <a:pt x="910" y="31"/>
                    <a:pt x="913" y="32"/>
                  </a:cubicBezTo>
                  <a:cubicBezTo>
                    <a:pt x="913" y="36"/>
                    <a:pt x="920" y="33"/>
                    <a:pt x="922" y="36"/>
                  </a:cubicBezTo>
                  <a:cubicBezTo>
                    <a:pt x="923" y="39"/>
                    <a:pt x="925" y="42"/>
                    <a:pt x="928" y="43"/>
                  </a:cubicBezTo>
                  <a:cubicBezTo>
                    <a:pt x="932" y="48"/>
                    <a:pt x="940" y="49"/>
                    <a:pt x="943" y="54"/>
                  </a:cubicBezTo>
                  <a:cubicBezTo>
                    <a:pt x="951" y="55"/>
                    <a:pt x="953" y="62"/>
                    <a:pt x="960" y="63"/>
                  </a:cubicBezTo>
                  <a:cubicBezTo>
                    <a:pt x="959" y="68"/>
                    <a:pt x="970" y="62"/>
                    <a:pt x="967" y="70"/>
                  </a:cubicBezTo>
                  <a:cubicBezTo>
                    <a:pt x="973" y="68"/>
                    <a:pt x="971" y="74"/>
                    <a:pt x="975" y="74"/>
                  </a:cubicBezTo>
                  <a:cubicBezTo>
                    <a:pt x="985" y="82"/>
                    <a:pt x="997" y="88"/>
                    <a:pt x="1008" y="95"/>
                  </a:cubicBezTo>
                  <a:cubicBezTo>
                    <a:pt x="1021" y="99"/>
                    <a:pt x="1030" y="107"/>
                    <a:pt x="1042" y="113"/>
                  </a:cubicBezTo>
                  <a:cubicBezTo>
                    <a:pt x="1054" y="119"/>
                    <a:pt x="1062" y="128"/>
                    <a:pt x="1077" y="131"/>
                  </a:cubicBezTo>
                  <a:cubicBezTo>
                    <a:pt x="1077" y="135"/>
                    <a:pt x="1084" y="133"/>
                    <a:pt x="1085" y="136"/>
                  </a:cubicBezTo>
                  <a:cubicBezTo>
                    <a:pt x="1087" y="139"/>
                    <a:pt x="1090" y="140"/>
                    <a:pt x="1094" y="140"/>
                  </a:cubicBezTo>
                  <a:cubicBezTo>
                    <a:pt x="1097" y="146"/>
                    <a:pt x="1107" y="145"/>
                    <a:pt x="1109" y="152"/>
                  </a:cubicBezTo>
                  <a:cubicBezTo>
                    <a:pt x="1124" y="154"/>
                    <a:pt x="1130" y="165"/>
                    <a:pt x="1148" y="165"/>
                  </a:cubicBezTo>
                  <a:cubicBezTo>
                    <a:pt x="1151" y="171"/>
                    <a:pt x="1162" y="169"/>
                    <a:pt x="1165" y="175"/>
                  </a:cubicBezTo>
                  <a:cubicBezTo>
                    <a:pt x="1171" y="173"/>
                    <a:pt x="1171" y="178"/>
                    <a:pt x="1176" y="177"/>
                  </a:cubicBezTo>
                  <a:cubicBezTo>
                    <a:pt x="1177" y="180"/>
                    <a:pt x="1184" y="177"/>
                    <a:pt x="1185" y="182"/>
                  </a:cubicBezTo>
                  <a:cubicBezTo>
                    <a:pt x="1199" y="184"/>
                    <a:pt x="1209" y="192"/>
                    <a:pt x="1228" y="191"/>
                  </a:cubicBezTo>
                  <a:cubicBezTo>
                    <a:pt x="1231" y="194"/>
                    <a:pt x="1235" y="195"/>
                    <a:pt x="1241" y="196"/>
                  </a:cubicBezTo>
                  <a:cubicBezTo>
                    <a:pt x="1245" y="198"/>
                    <a:pt x="1249" y="200"/>
                    <a:pt x="1254" y="200"/>
                  </a:cubicBezTo>
                  <a:cubicBezTo>
                    <a:pt x="1262" y="205"/>
                    <a:pt x="1274" y="205"/>
                    <a:pt x="1284" y="208"/>
                  </a:cubicBezTo>
                  <a:cubicBezTo>
                    <a:pt x="1306" y="211"/>
                    <a:pt x="1328" y="213"/>
                    <a:pt x="1347" y="218"/>
                  </a:cubicBezTo>
                  <a:cubicBezTo>
                    <a:pt x="1350" y="212"/>
                    <a:pt x="1357" y="219"/>
                    <a:pt x="1360" y="218"/>
                  </a:cubicBezTo>
                  <a:cubicBezTo>
                    <a:pt x="1361" y="213"/>
                    <a:pt x="1371" y="217"/>
                    <a:pt x="1369" y="210"/>
                  </a:cubicBezTo>
                  <a:cubicBezTo>
                    <a:pt x="1369" y="206"/>
                    <a:pt x="1363" y="208"/>
                    <a:pt x="1363" y="205"/>
                  </a:cubicBezTo>
                  <a:cubicBezTo>
                    <a:pt x="1358" y="204"/>
                    <a:pt x="1355" y="205"/>
                    <a:pt x="1352" y="207"/>
                  </a:cubicBezTo>
                  <a:cubicBezTo>
                    <a:pt x="1351" y="204"/>
                    <a:pt x="1347" y="205"/>
                    <a:pt x="1345" y="207"/>
                  </a:cubicBezTo>
                  <a:cubicBezTo>
                    <a:pt x="1345" y="201"/>
                    <a:pt x="1342" y="210"/>
                    <a:pt x="1337" y="207"/>
                  </a:cubicBezTo>
                  <a:cubicBezTo>
                    <a:pt x="1328" y="204"/>
                    <a:pt x="1321" y="204"/>
                    <a:pt x="1306" y="204"/>
                  </a:cubicBezTo>
                  <a:cubicBezTo>
                    <a:pt x="1296" y="199"/>
                    <a:pt x="1281" y="199"/>
                    <a:pt x="1269" y="196"/>
                  </a:cubicBezTo>
                  <a:cubicBezTo>
                    <a:pt x="1264" y="194"/>
                    <a:pt x="1260" y="191"/>
                    <a:pt x="1252" y="192"/>
                  </a:cubicBezTo>
                  <a:cubicBezTo>
                    <a:pt x="1249" y="187"/>
                    <a:pt x="1239" y="190"/>
                    <a:pt x="1237" y="185"/>
                  </a:cubicBezTo>
                  <a:cubicBezTo>
                    <a:pt x="1221" y="186"/>
                    <a:pt x="1213" y="179"/>
                    <a:pt x="1200" y="177"/>
                  </a:cubicBezTo>
                  <a:cubicBezTo>
                    <a:pt x="1188" y="175"/>
                    <a:pt x="1181" y="167"/>
                    <a:pt x="1167" y="166"/>
                  </a:cubicBezTo>
                  <a:cubicBezTo>
                    <a:pt x="1165" y="161"/>
                    <a:pt x="1154" y="164"/>
                    <a:pt x="1152" y="159"/>
                  </a:cubicBezTo>
                  <a:cubicBezTo>
                    <a:pt x="1145" y="159"/>
                    <a:pt x="1142" y="155"/>
                    <a:pt x="1135" y="154"/>
                  </a:cubicBezTo>
                  <a:cubicBezTo>
                    <a:pt x="1135" y="151"/>
                    <a:pt x="1129" y="153"/>
                    <a:pt x="1129" y="150"/>
                  </a:cubicBezTo>
                  <a:cubicBezTo>
                    <a:pt x="1126" y="149"/>
                    <a:pt x="1124" y="147"/>
                    <a:pt x="1120" y="147"/>
                  </a:cubicBezTo>
                  <a:cubicBezTo>
                    <a:pt x="1118" y="142"/>
                    <a:pt x="1111" y="142"/>
                    <a:pt x="1107" y="138"/>
                  </a:cubicBezTo>
                  <a:cubicBezTo>
                    <a:pt x="1102" y="136"/>
                    <a:pt x="1099" y="132"/>
                    <a:pt x="1092" y="132"/>
                  </a:cubicBezTo>
                  <a:cubicBezTo>
                    <a:pt x="1087" y="129"/>
                    <a:pt x="1085" y="124"/>
                    <a:pt x="1077" y="125"/>
                  </a:cubicBezTo>
                  <a:cubicBezTo>
                    <a:pt x="1075" y="120"/>
                    <a:pt x="1066" y="121"/>
                    <a:pt x="1064" y="116"/>
                  </a:cubicBezTo>
                  <a:cubicBezTo>
                    <a:pt x="1057" y="115"/>
                    <a:pt x="1057" y="108"/>
                    <a:pt x="1049" y="109"/>
                  </a:cubicBezTo>
                  <a:cubicBezTo>
                    <a:pt x="1047" y="103"/>
                    <a:pt x="1040" y="103"/>
                    <a:pt x="1036" y="100"/>
                  </a:cubicBezTo>
                  <a:cubicBezTo>
                    <a:pt x="1030" y="98"/>
                    <a:pt x="1027" y="94"/>
                    <a:pt x="1021" y="93"/>
                  </a:cubicBezTo>
                  <a:cubicBezTo>
                    <a:pt x="1019" y="87"/>
                    <a:pt x="1008" y="91"/>
                    <a:pt x="1008" y="84"/>
                  </a:cubicBezTo>
                  <a:cubicBezTo>
                    <a:pt x="1008" y="81"/>
                    <a:pt x="1003" y="82"/>
                    <a:pt x="999" y="81"/>
                  </a:cubicBezTo>
                  <a:cubicBezTo>
                    <a:pt x="999" y="78"/>
                    <a:pt x="996" y="76"/>
                    <a:pt x="991" y="77"/>
                  </a:cubicBezTo>
                  <a:cubicBezTo>
                    <a:pt x="986" y="70"/>
                    <a:pt x="978" y="66"/>
                    <a:pt x="971" y="61"/>
                  </a:cubicBezTo>
                  <a:cubicBezTo>
                    <a:pt x="968" y="59"/>
                    <a:pt x="965" y="56"/>
                    <a:pt x="961" y="54"/>
                  </a:cubicBezTo>
                  <a:cubicBezTo>
                    <a:pt x="961" y="48"/>
                    <a:pt x="950" y="52"/>
                    <a:pt x="950" y="46"/>
                  </a:cubicBezTo>
                  <a:cubicBezTo>
                    <a:pt x="941" y="42"/>
                    <a:pt x="936" y="35"/>
                    <a:pt x="926" y="32"/>
                  </a:cubicBezTo>
                  <a:cubicBezTo>
                    <a:pt x="925" y="28"/>
                    <a:pt x="920" y="26"/>
                    <a:pt x="915" y="25"/>
                  </a:cubicBezTo>
                  <a:cubicBezTo>
                    <a:pt x="916" y="18"/>
                    <a:pt x="910" y="18"/>
                    <a:pt x="905" y="16"/>
                  </a:cubicBezTo>
                  <a:cubicBezTo>
                    <a:pt x="905" y="10"/>
                    <a:pt x="899" y="11"/>
                    <a:pt x="896" y="7"/>
                  </a:cubicBezTo>
                  <a:cubicBezTo>
                    <a:pt x="893" y="5"/>
                    <a:pt x="887" y="4"/>
                    <a:pt x="885" y="1"/>
                  </a:cubicBezTo>
                  <a:cubicBezTo>
                    <a:pt x="885" y="0"/>
                    <a:pt x="885" y="0"/>
                    <a:pt x="885" y="0"/>
                  </a:cubicBezTo>
                  <a:cubicBezTo>
                    <a:pt x="869" y="0"/>
                    <a:pt x="869" y="0"/>
                    <a:pt x="869" y="0"/>
                  </a:cubicBezTo>
                  <a:cubicBezTo>
                    <a:pt x="872" y="5"/>
                    <a:pt x="878" y="6"/>
                    <a:pt x="883" y="9"/>
                  </a:cubicBezTo>
                  <a:close/>
                  <a:moveTo>
                    <a:pt x="1280" y="0"/>
                  </a:moveTo>
                  <a:cubicBezTo>
                    <a:pt x="1280" y="0"/>
                    <a:pt x="1280" y="0"/>
                    <a:pt x="1280" y="0"/>
                  </a:cubicBezTo>
                  <a:cubicBezTo>
                    <a:pt x="1280" y="0"/>
                    <a:pt x="1280" y="0"/>
                    <a:pt x="1280" y="0"/>
                  </a:cubicBezTo>
                  <a:cubicBezTo>
                    <a:pt x="1280" y="0"/>
                    <a:pt x="1280" y="0"/>
                    <a:pt x="1280" y="0"/>
                  </a:cubicBezTo>
                  <a:close/>
                  <a:moveTo>
                    <a:pt x="833" y="8"/>
                  </a:moveTo>
                  <a:cubicBezTo>
                    <a:pt x="837" y="12"/>
                    <a:pt x="843" y="13"/>
                    <a:pt x="846" y="17"/>
                  </a:cubicBezTo>
                  <a:cubicBezTo>
                    <a:pt x="856" y="21"/>
                    <a:pt x="859" y="33"/>
                    <a:pt x="872" y="35"/>
                  </a:cubicBezTo>
                  <a:cubicBezTo>
                    <a:pt x="874" y="39"/>
                    <a:pt x="876" y="44"/>
                    <a:pt x="882" y="44"/>
                  </a:cubicBezTo>
                  <a:cubicBezTo>
                    <a:pt x="882" y="51"/>
                    <a:pt x="891" y="50"/>
                    <a:pt x="893" y="55"/>
                  </a:cubicBezTo>
                  <a:cubicBezTo>
                    <a:pt x="896" y="56"/>
                    <a:pt x="897" y="58"/>
                    <a:pt x="897" y="62"/>
                  </a:cubicBezTo>
                  <a:cubicBezTo>
                    <a:pt x="901" y="62"/>
                    <a:pt x="903" y="64"/>
                    <a:pt x="904" y="66"/>
                  </a:cubicBezTo>
                  <a:cubicBezTo>
                    <a:pt x="911" y="66"/>
                    <a:pt x="911" y="74"/>
                    <a:pt x="916" y="75"/>
                  </a:cubicBezTo>
                  <a:cubicBezTo>
                    <a:pt x="932" y="88"/>
                    <a:pt x="946" y="103"/>
                    <a:pt x="961" y="116"/>
                  </a:cubicBezTo>
                  <a:cubicBezTo>
                    <a:pt x="971" y="120"/>
                    <a:pt x="976" y="128"/>
                    <a:pt x="985" y="134"/>
                  </a:cubicBezTo>
                  <a:cubicBezTo>
                    <a:pt x="986" y="136"/>
                    <a:pt x="988" y="138"/>
                    <a:pt x="991" y="138"/>
                  </a:cubicBezTo>
                  <a:cubicBezTo>
                    <a:pt x="991" y="142"/>
                    <a:pt x="994" y="142"/>
                    <a:pt x="996" y="145"/>
                  </a:cubicBezTo>
                  <a:cubicBezTo>
                    <a:pt x="1001" y="146"/>
                    <a:pt x="1004" y="151"/>
                    <a:pt x="1009" y="154"/>
                  </a:cubicBezTo>
                  <a:cubicBezTo>
                    <a:pt x="1014" y="162"/>
                    <a:pt x="1027" y="164"/>
                    <a:pt x="1032" y="172"/>
                  </a:cubicBezTo>
                  <a:cubicBezTo>
                    <a:pt x="1035" y="172"/>
                    <a:pt x="1036" y="175"/>
                    <a:pt x="1041" y="174"/>
                  </a:cubicBezTo>
                  <a:cubicBezTo>
                    <a:pt x="1041" y="178"/>
                    <a:pt x="1042" y="180"/>
                    <a:pt x="1045" y="181"/>
                  </a:cubicBezTo>
                  <a:cubicBezTo>
                    <a:pt x="1049" y="184"/>
                    <a:pt x="1054" y="186"/>
                    <a:pt x="1056" y="192"/>
                  </a:cubicBezTo>
                  <a:cubicBezTo>
                    <a:pt x="1065" y="190"/>
                    <a:pt x="1066" y="197"/>
                    <a:pt x="1071" y="199"/>
                  </a:cubicBezTo>
                  <a:cubicBezTo>
                    <a:pt x="1076" y="201"/>
                    <a:pt x="1080" y="204"/>
                    <a:pt x="1084" y="208"/>
                  </a:cubicBezTo>
                  <a:cubicBezTo>
                    <a:pt x="1096" y="211"/>
                    <a:pt x="1102" y="220"/>
                    <a:pt x="1114" y="224"/>
                  </a:cubicBezTo>
                  <a:cubicBezTo>
                    <a:pt x="1122" y="231"/>
                    <a:pt x="1134" y="234"/>
                    <a:pt x="1142" y="242"/>
                  </a:cubicBezTo>
                  <a:cubicBezTo>
                    <a:pt x="1152" y="246"/>
                    <a:pt x="1163" y="252"/>
                    <a:pt x="1172" y="258"/>
                  </a:cubicBezTo>
                  <a:cubicBezTo>
                    <a:pt x="1182" y="262"/>
                    <a:pt x="1192" y="266"/>
                    <a:pt x="1202" y="271"/>
                  </a:cubicBezTo>
                  <a:cubicBezTo>
                    <a:pt x="1213" y="276"/>
                    <a:pt x="1225" y="280"/>
                    <a:pt x="1237" y="283"/>
                  </a:cubicBezTo>
                  <a:cubicBezTo>
                    <a:pt x="1240" y="284"/>
                    <a:pt x="1240" y="287"/>
                    <a:pt x="1243" y="287"/>
                  </a:cubicBezTo>
                  <a:cubicBezTo>
                    <a:pt x="1247" y="288"/>
                    <a:pt x="1251" y="287"/>
                    <a:pt x="1252" y="290"/>
                  </a:cubicBezTo>
                  <a:cubicBezTo>
                    <a:pt x="1261" y="292"/>
                    <a:pt x="1261" y="290"/>
                    <a:pt x="1269" y="292"/>
                  </a:cubicBezTo>
                  <a:cubicBezTo>
                    <a:pt x="1277" y="293"/>
                    <a:pt x="1284" y="293"/>
                    <a:pt x="1291" y="293"/>
                  </a:cubicBezTo>
                  <a:cubicBezTo>
                    <a:pt x="1295" y="297"/>
                    <a:pt x="1305" y="294"/>
                    <a:pt x="1304" y="287"/>
                  </a:cubicBezTo>
                  <a:cubicBezTo>
                    <a:pt x="1304" y="285"/>
                    <a:pt x="1304" y="284"/>
                    <a:pt x="1305" y="282"/>
                  </a:cubicBezTo>
                  <a:cubicBezTo>
                    <a:pt x="1302" y="282"/>
                    <a:pt x="1300" y="283"/>
                    <a:pt x="1298" y="284"/>
                  </a:cubicBezTo>
                  <a:cubicBezTo>
                    <a:pt x="1296" y="277"/>
                    <a:pt x="1294" y="287"/>
                    <a:pt x="1291" y="286"/>
                  </a:cubicBezTo>
                  <a:cubicBezTo>
                    <a:pt x="1290" y="282"/>
                    <a:pt x="1276" y="284"/>
                    <a:pt x="1274" y="286"/>
                  </a:cubicBezTo>
                  <a:cubicBezTo>
                    <a:pt x="1270" y="279"/>
                    <a:pt x="1256" y="283"/>
                    <a:pt x="1250" y="279"/>
                  </a:cubicBezTo>
                  <a:cubicBezTo>
                    <a:pt x="1240" y="278"/>
                    <a:pt x="1233" y="274"/>
                    <a:pt x="1224" y="272"/>
                  </a:cubicBezTo>
                  <a:cubicBezTo>
                    <a:pt x="1216" y="269"/>
                    <a:pt x="1211" y="265"/>
                    <a:pt x="1202" y="263"/>
                  </a:cubicBezTo>
                  <a:cubicBezTo>
                    <a:pt x="1197" y="257"/>
                    <a:pt x="1185" y="258"/>
                    <a:pt x="1181" y="251"/>
                  </a:cubicBezTo>
                  <a:cubicBezTo>
                    <a:pt x="1177" y="250"/>
                    <a:pt x="1172" y="250"/>
                    <a:pt x="1170" y="247"/>
                  </a:cubicBezTo>
                  <a:cubicBezTo>
                    <a:pt x="1168" y="247"/>
                    <a:pt x="1167" y="245"/>
                    <a:pt x="1166" y="244"/>
                  </a:cubicBezTo>
                  <a:cubicBezTo>
                    <a:pt x="1164" y="243"/>
                    <a:pt x="1163" y="241"/>
                    <a:pt x="1161" y="240"/>
                  </a:cubicBezTo>
                  <a:cubicBezTo>
                    <a:pt x="1150" y="240"/>
                    <a:pt x="1150" y="230"/>
                    <a:pt x="1138" y="231"/>
                  </a:cubicBezTo>
                  <a:cubicBezTo>
                    <a:pt x="1137" y="226"/>
                    <a:pt x="1132" y="226"/>
                    <a:pt x="1129" y="224"/>
                  </a:cubicBezTo>
                  <a:cubicBezTo>
                    <a:pt x="1122" y="225"/>
                    <a:pt x="1125" y="218"/>
                    <a:pt x="1118" y="219"/>
                  </a:cubicBezTo>
                  <a:cubicBezTo>
                    <a:pt x="1116" y="211"/>
                    <a:pt x="1101" y="214"/>
                    <a:pt x="1099" y="206"/>
                  </a:cubicBezTo>
                  <a:cubicBezTo>
                    <a:pt x="1091" y="204"/>
                    <a:pt x="1088" y="197"/>
                    <a:pt x="1080" y="194"/>
                  </a:cubicBezTo>
                  <a:cubicBezTo>
                    <a:pt x="1074" y="189"/>
                    <a:pt x="1065" y="187"/>
                    <a:pt x="1060" y="181"/>
                  </a:cubicBezTo>
                  <a:cubicBezTo>
                    <a:pt x="1054" y="177"/>
                    <a:pt x="1048" y="173"/>
                    <a:pt x="1043" y="168"/>
                  </a:cubicBezTo>
                  <a:cubicBezTo>
                    <a:pt x="1040" y="165"/>
                    <a:pt x="1037" y="164"/>
                    <a:pt x="1035" y="161"/>
                  </a:cubicBezTo>
                  <a:cubicBezTo>
                    <a:pt x="1026" y="163"/>
                    <a:pt x="1028" y="156"/>
                    <a:pt x="1024" y="154"/>
                  </a:cubicBezTo>
                  <a:cubicBezTo>
                    <a:pt x="1011" y="146"/>
                    <a:pt x="999" y="136"/>
                    <a:pt x="987" y="127"/>
                  </a:cubicBezTo>
                  <a:cubicBezTo>
                    <a:pt x="986" y="124"/>
                    <a:pt x="984" y="120"/>
                    <a:pt x="979" y="120"/>
                  </a:cubicBezTo>
                  <a:cubicBezTo>
                    <a:pt x="980" y="115"/>
                    <a:pt x="974" y="115"/>
                    <a:pt x="970" y="114"/>
                  </a:cubicBezTo>
                  <a:cubicBezTo>
                    <a:pt x="971" y="108"/>
                    <a:pt x="966" y="108"/>
                    <a:pt x="962" y="107"/>
                  </a:cubicBezTo>
                  <a:cubicBezTo>
                    <a:pt x="960" y="102"/>
                    <a:pt x="958" y="99"/>
                    <a:pt x="951" y="100"/>
                  </a:cubicBezTo>
                  <a:cubicBezTo>
                    <a:pt x="951" y="94"/>
                    <a:pt x="945" y="94"/>
                    <a:pt x="942" y="91"/>
                  </a:cubicBezTo>
                  <a:cubicBezTo>
                    <a:pt x="940" y="87"/>
                    <a:pt x="938" y="84"/>
                    <a:pt x="934" y="82"/>
                  </a:cubicBezTo>
                  <a:cubicBezTo>
                    <a:pt x="927" y="77"/>
                    <a:pt x="919" y="72"/>
                    <a:pt x="917" y="62"/>
                  </a:cubicBezTo>
                  <a:cubicBezTo>
                    <a:pt x="905" y="58"/>
                    <a:pt x="899" y="48"/>
                    <a:pt x="889" y="42"/>
                  </a:cubicBezTo>
                  <a:cubicBezTo>
                    <a:pt x="885" y="38"/>
                    <a:pt x="878" y="37"/>
                    <a:pt x="876" y="31"/>
                  </a:cubicBezTo>
                  <a:cubicBezTo>
                    <a:pt x="872" y="31"/>
                    <a:pt x="870" y="29"/>
                    <a:pt x="870" y="26"/>
                  </a:cubicBezTo>
                  <a:cubicBezTo>
                    <a:pt x="869" y="22"/>
                    <a:pt x="862" y="25"/>
                    <a:pt x="861" y="22"/>
                  </a:cubicBezTo>
                  <a:cubicBezTo>
                    <a:pt x="860" y="15"/>
                    <a:pt x="853" y="14"/>
                    <a:pt x="850" y="8"/>
                  </a:cubicBezTo>
                  <a:cubicBezTo>
                    <a:pt x="846" y="6"/>
                    <a:pt x="843" y="2"/>
                    <a:pt x="839" y="0"/>
                  </a:cubicBezTo>
                  <a:cubicBezTo>
                    <a:pt x="825" y="0"/>
                    <a:pt x="825" y="0"/>
                    <a:pt x="825" y="0"/>
                  </a:cubicBezTo>
                  <a:cubicBezTo>
                    <a:pt x="828" y="2"/>
                    <a:pt x="832" y="4"/>
                    <a:pt x="833" y="8"/>
                  </a:cubicBezTo>
                  <a:close/>
                  <a:moveTo>
                    <a:pt x="750" y="19"/>
                  </a:moveTo>
                  <a:cubicBezTo>
                    <a:pt x="756" y="21"/>
                    <a:pt x="760" y="24"/>
                    <a:pt x="763" y="28"/>
                  </a:cubicBezTo>
                  <a:cubicBezTo>
                    <a:pt x="769" y="30"/>
                    <a:pt x="773" y="33"/>
                    <a:pt x="776" y="37"/>
                  </a:cubicBezTo>
                  <a:cubicBezTo>
                    <a:pt x="780" y="40"/>
                    <a:pt x="784" y="44"/>
                    <a:pt x="786" y="48"/>
                  </a:cubicBezTo>
                  <a:cubicBezTo>
                    <a:pt x="795" y="48"/>
                    <a:pt x="793" y="58"/>
                    <a:pt x="801" y="58"/>
                  </a:cubicBezTo>
                  <a:cubicBezTo>
                    <a:pt x="803" y="63"/>
                    <a:pt x="809" y="65"/>
                    <a:pt x="812" y="69"/>
                  </a:cubicBezTo>
                  <a:cubicBezTo>
                    <a:pt x="815" y="73"/>
                    <a:pt x="821" y="74"/>
                    <a:pt x="823" y="80"/>
                  </a:cubicBezTo>
                  <a:cubicBezTo>
                    <a:pt x="830" y="88"/>
                    <a:pt x="839" y="94"/>
                    <a:pt x="846" y="102"/>
                  </a:cubicBezTo>
                  <a:cubicBezTo>
                    <a:pt x="849" y="103"/>
                    <a:pt x="851" y="105"/>
                    <a:pt x="850" y="109"/>
                  </a:cubicBezTo>
                  <a:cubicBezTo>
                    <a:pt x="854" y="109"/>
                    <a:pt x="856" y="111"/>
                    <a:pt x="857" y="113"/>
                  </a:cubicBezTo>
                  <a:cubicBezTo>
                    <a:pt x="861" y="116"/>
                    <a:pt x="865" y="120"/>
                    <a:pt x="867" y="124"/>
                  </a:cubicBezTo>
                  <a:cubicBezTo>
                    <a:pt x="877" y="131"/>
                    <a:pt x="882" y="141"/>
                    <a:pt x="891" y="147"/>
                  </a:cubicBezTo>
                  <a:cubicBezTo>
                    <a:pt x="895" y="157"/>
                    <a:pt x="907" y="160"/>
                    <a:pt x="912" y="169"/>
                  </a:cubicBezTo>
                  <a:cubicBezTo>
                    <a:pt x="917" y="168"/>
                    <a:pt x="917" y="172"/>
                    <a:pt x="919" y="174"/>
                  </a:cubicBezTo>
                  <a:cubicBezTo>
                    <a:pt x="922" y="174"/>
                    <a:pt x="922" y="177"/>
                    <a:pt x="925" y="178"/>
                  </a:cubicBezTo>
                  <a:cubicBezTo>
                    <a:pt x="927" y="184"/>
                    <a:pt x="934" y="186"/>
                    <a:pt x="936" y="191"/>
                  </a:cubicBezTo>
                  <a:cubicBezTo>
                    <a:pt x="944" y="198"/>
                    <a:pt x="950" y="207"/>
                    <a:pt x="957" y="214"/>
                  </a:cubicBezTo>
                  <a:cubicBezTo>
                    <a:pt x="966" y="220"/>
                    <a:pt x="973" y="229"/>
                    <a:pt x="983" y="234"/>
                  </a:cubicBezTo>
                  <a:cubicBezTo>
                    <a:pt x="988" y="243"/>
                    <a:pt x="997" y="248"/>
                    <a:pt x="1004" y="256"/>
                  </a:cubicBezTo>
                  <a:cubicBezTo>
                    <a:pt x="1014" y="262"/>
                    <a:pt x="1021" y="270"/>
                    <a:pt x="1032" y="274"/>
                  </a:cubicBezTo>
                  <a:cubicBezTo>
                    <a:pt x="1038" y="283"/>
                    <a:pt x="1051" y="285"/>
                    <a:pt x="1056" y="294"/>
                  </a:cubicBezTo>
                  <a:cubicBezTo>
                    <a:pt x="1067" y="299"/>
                    <a:pt x="1073" y="307"/>
                    <a:pt x="1084" y="312"/>
                  </a:cubicBezTo>
                  <a:cubicBezTo>
                    <a:pt x="1086" y="317"/>
                    <a:pt x="1095" y="316"/>
                    <a:pt x="1096" y="321"/>
                  </a:cubicBezTo>
                  <a:cubicBezTo>
                    <a:pt x="1103" y="323"/>
                    <a:pt x="1106" y="328"/>
                    <a:pt x="1114" y="328"/>
                  </a:cubicBezTo>
                  <a:cubicBezTo>
                    <a:pt x="1116" y="333"/>
                    <a:pt x="1127" y="330"/>
                    <a:pt x="1129" y="335"/>
                  </a:cubicBezTo>
                  <a:cubicBezTo>
                    <a:pt x="1138" y="334"/>
                    <a:pt x="1141" y="339"/>
                    <a:pt x="1148" y="340"/>
                  </a:cubicBezTo>
                  <a:cubicBezTo>
                    <a:pt x="1149" y="336"/>
                    <a:pt x="1152" y="341"/>
                    <a:pt x="1153" y="338"/>
                  </a:cubicBezTo>
                  <a:cubicBezTo>
                    <a:pt x="1157" y="336"/>
                    <a:pt x="1160" y="345"/>
                    <a:pt x="1162" y="338"/>
                  </a:cubicBezTo>
                  <a:cubicBezTo>
                    <a:pt x="1136" y="331"/>
                    <a:pt x="1110" y="323"/>
                    <a:pt x="1092" y="308"/>
                  </a:cubicBezTo>
                  <a:cubicBezTo>
                    <a:pt x="1080" y="305"/>
                    <a:pt x="1075" y="294"/>
                    <a:pt x="1062" y="290"/>
                  </a:cubicBezTo>
                  <a:cubicBezTo>
                    <a:pt x="1058" y="286"/>
                    <a:pt x="1053" y="283"/>
                    <a:pt x="1049" y="279"/>
                  </a:cubicBezTo>
                  <a:cubicBezTo>
                    <a:pt x="1045" y="279"/>
                    <a:pt x="1047" y="273"/>
                    <a:pt x="1041" y="274"/>
                  </a:cubicBezTo>
                  <a:cubicBezTo>
                    <a:pt x="1044" y="267"/>
                    <a:pt x="1033" y="273"/>
                    <a:pt x="1034" y="268"/>
                  </a:cubicBezTo>
                  <a:cubicBezTo>
                    <a:pt x="1031" y="263"/>
                    <a:pt x="1023" y="263"/>
                    <a:pt x="1022" y="256"/>
                  </a:cubicBezTo>
                  <a:cubicBezTo>
                    <a:pt x="1014" y="255"/>
                    <a:pt x="1012" y="250"/>
                    <a:pt x="1006" y="247"/>
                  </a:cubicBezTo>
                  <a:cubicBezTo>
                    <a:pt x="1006" y="245"/>
                    <a:pt x="1004" y="243"/>
                    <a:pt x="1000" y="243"/>
                  </a:cubicBezTo>
                  <a:cubicBezTo>
                    <a:pt x="1002" y="237"/>
                    <a:pt x="996" y="239"/>
                    <a:pt x="994" y="236"/>
                  </a:cubicBezTo>
                  <a:cubicBezTo>
                    <a:pt x="990" y="232"/>
                    <a:pt x="985" y="227"/>
                    <a:pt x="981" y="223"/>
                  </a:cubicBezTo>
                  <a:cubicBezTo>
                    <a:pt x="976" y="220"/>
                    <a:pt x="972" y="216"/>
                    <a:pt x="968" y="212"/>
                  </a:cubicBezTo>
                  <a:cubicBezTo>
                    <a:pt x="963" y="212"/>
                    <a:pt x="966" y="205"/>
                    <a:pt x="962" y="205"/>
                  </a:cubicBezTo>
                  <a:cubicBezTo>
                    <a:pt x="959" y="204"/>
                    <a:pt x="956" y="201"/>
                    <a:pt x="955" y="198"/>
                  </a:cubicBezTo>
                  <a:cubicBezTo>
                    <a:pt x="948" y="197"/>
                    <a:pt x="949" y="189"/>
                    <a:pt x="942" y="187"/>
                  </a:cubicBezTo>
                  <a:cubicBezTo>
                    <a:pt x="940" y="180"/>
                    <a:pt x="932" y="180"/>
                    <a:pt x="932" y="172"/>
                  </a:cubicBezTo>
                  <a:cubicBezTo>
                    <a:pt x="920" y="167"/>
                    <a:pt x="916" y="155"/>
                    <a:pt x="904" y="151"/>
                  </a:cubicBezTo>
                  <a:cubicBezTo>
                    <a:pt x="905" y="147"/>
                    <a:pt x="901" y="147"/>
                    <a:pt x="900" y="145"/>
                  </a:cubicBezTo>
                  <a:cubicBezTo>
                    <a:pt x="899" y="142"/>
                    <a:pt x="896" y="139"/>
                    <a:pt x="893" y="138"/>
                  </a:cubicBezTo>
                  <a:cubicBezTo>
                    <a:pt x="889" y="134"/>
                    <a:pt x="887" y="129"/>
                    <a:pt x="880" y="127"/>
                  </a:cubicBezTo>
                  <a:cubicBezTo>
                    <a:pt x="875" y="116"/>
                    <a:pt x="864" y="111"/>
                    <a:pt x="857" y="102"/>
                  </a:cubicBezTo>
                  <a:cubicBezTo>
                    <a:pt x="855" y="97"/>
                    <a:pt x="849" y="95"/>
                    <a:pt x="846" y="89"/>
                  </a:cubicBezTo>
                  <a:cubicBezTo>
                    <a:pt x="843" y="89"/>
                    <a:pt x="841" y="87"/>
                    <a:pt x="840" y="85"/>
                  </a:cubicBezTo>
                  <a:cubicBezTo>
                    <a:pt x="841" y="80"/>
                    <a:pt x="834" y="82"/>
                    <a:pt x="834" y="78"/>
                  </a:cubicBezTo>
                  <a:cubicBezTo>
                    <a:pt x="826" y="77"/>
                    <a:pt x="827" y="68"/>
                    <a:pt x="821" y="67"/>
                  </a:cubicBezTo>
                  <a:cubicBezTo>
                    <a:pt x="818" y="66"/>
                    <a:pt x="818" y="62"/>
                    <a:pt x="817" y="60"/>
                  </a:cubicBezTo>
                  <a:cubicBezTo>
                    <a:pt x="811" y="62"/>
                    <a:pt x="812" y="56"/>
                    <a:pt x="808" y="56"/>
                  </a:cubicBezTo>
                  <a:cubicBezTo>
                    <a:pt x="805" y="50"/>
                    <a:pt x="799" y="48"/>
                    <a:pt x="795" y="44"/>
                  </a:cubicBezTo>
                  <a:cubicBezTo>
                    <a:pt x="790" y="41"/>
                    <a:pt x="790" y="33"/>
                    <a:pt x="782" y="33"/>
                  </a:cubicBezTo>
                  <a:cubicBezTo>
                    <a:pt x="775" y="24"/>
                    <a:pt x="765" y="18"/>
                    <a:pt x="757" y="11"/>
                  </a:cubicBezTo>
                  <a:cubicBezTo>
                    <a:pt x="753" y="10"/>
                    <a:pt x="755" y="5"/>
                    <a:pt x="750" y="6"/>
                  </a:cubicBezTo>
                  <a:cubicBezTo>
                    <a:pt x="747" y="6"/>
                    <a:pt x="748" y="2"/>
                    <a:pt x="746" y="0"/>
                  </a:cubicBezTo>
                  <a:cubicBezTo>
                    <a:pt x="731" y="0"/>
                    <a:pt x="731" y="0"/>
                    <a:pt x="731" y="0"/>
                  </a:cubicBezTo>
                  <a:cubicBezTo>
                    <a:pt x="733" y="2"/>
                    <a:pt x="736" y="3"/>
                    <a:pt x="739" y="4"/>
                  </a:cubicBezTo>
                  <a:cubicBezTo>
                    <a:pt x="739" y="12"/>
                    <a:pt x="750" y="11"/>
                    <a:pt x="750" y="19"/>
                  </a:cubicBezTo>
                  <a:close/>
                  <a:moveTo>
                    <a:pt x="709" y="12"/>
                  </a:moveTo>
                  <a:cubicBezTo>
                    <a:pt x="713" y="13"/>
                    <a:pt x="713" y="18"/>
                    <a:pt x="715" y="21"/>
                  </a:cubicBezTo>
                  <a:cubicBezTo>
                    <a:pt x="717" y="24"/>
                    <a:pt x="724" y="24"/>
                    <a:pt x="723" y="30"/>
                  </a:cubicBezTo>
                  <a:cubicBezTo>
                    <a:pt x="730" y="30"/>
                    <a:pt x="731" y="35"/>
                    <a:pt x="734" y="39"/>
                  </a:cubicBezTo>
                  <a:cubicBezTo>
                    <a:pt x="737" y="43"/>
                    <a:pt x="740" y="46"/>
                    <a:pt x="743" y="50"/>
                  </a:cubicBezTo>
                  <a:cubicBezTo>
                    <a:pt x="747" y="52"/>
                    <a:pt x="748" y="57"/>
                    <a:pt x="751" y="61"/>
                  </a:cubicBezTo>
                  <a:cubicBezTo>
                    <a:pt x="760" y="64"/>
                    <a:pt x="762" y="75"/>
                    <a:pt x="770" y="79"/>
                  </a:cubicBezTo>
                  <a:cubicBezTo>
                    <a:pt x="773" y="89"/>
                    <a:pt x="783" y="92"/>
                    <a:pt x="785" y="103"/>
                  </a:cubicBezTo>
                  <a:cubicBezTo>
                    <a:pt x="788" y="106"/>
                    <a:pt x="795" y="105"/>
                    <a:pt x="794" y="112"/>
                  </a:cubicBezTo>
                  <a:cubicBezTo>
                    <a:pt x="800" y="112"/>
                    <a:pt x="802" y="117"/>
                    <a:pt x="804" y="121"/>
                  </a:cubicBezTo>
                  <a:cubicBezTo>
                    <a:pt x="812" y="126"/>
                    <a:pt x="818" y="134"/>
                    <a:pt x="823" y="141"/>
                  </a:cubicBezTo>
                  <a:cubicBezTo>
                    <a:pt x="827" y="143"/>
                    <a:pt x="827" y="149"/>
                    <a:pt x="832" y="150"/>
                  </a:cubicBezTo>
                  <a:cubicBezTo>
                    <a:pt x="834" y="154"/>
                    <a:pt x="838" y="156"/>
                    <a:pt x="838" y="163"/>
                  </a:cubicBezTo>
                  <a:cubicBezTo>
                    <a:pt x="844" y="164"/>
                    <a:pt x="844" y="170"/>
                    <a:pt x="849" y="172"/>
                  </a:cubicBezTo>
                  <a:cubicBezTo>
                    <a:pt x="848" y="180"/>
                    <a:pt x="857" y="178"/>
                    <a:pt x="855" y="185"/>
                  </a:cubicBezTo>
                  <a:cubicBezTo>
                    <a:pt x="862" y="191"/>
                    <a:pt x="866" y="199"/>
                    <a:pt x="872" y="205"/>
                  </a:cubicBezTo>
                  <a:cubicBezTo>
                    <a:pt x="873" y="211"/>
                    <a:pt x="877" y="213"/>
                    <a:pt x="881" y="216"/>
                  </a:cubicBezTo>
                  <a:cubicBezTo>
                    <a:pt x="882" y="221"/>
                    <a:pt x="888" y="222"/>
                    <a:pt x="889" y="227"/>
                  </a:cubicBezTo>
                  <a:cubicBezTo>
                    <a:pt x="901" y="241"/>
                    <a:pt x="914" y="254"/>
                    <a:pt x="923" y="270"/>
                  </a:cubicBezTo>
                  <a:cubicBezTo>
                    <a:pt x="937" y="283"/>
                    <a:pt x="953" y="295"/>
                    <a:pt x="966" y="310"/>
                  </a:cubicBezTo>
                  <a:cubicBezTo>
                    <a:pt x="972" y="317"/>
                    <a:pt x="984" y="320"/>
                    <a:pt x="989" y="328"/>
                  </a:cubicBezTo>
                  <a:cubicBezTo>
                    <a:pt x="994" y="331"/>
                    <a:pt x="998" y="334"/>
                    <a:pt x="1002" y="337"/>
                  </a:cubicBezTo>
                  <a:cubicBezTo>
                    <a:pt x="1005" y="341"/>
                    <a:pt x="1012" y="342"/>
                    <a:pt x="1015" y="346"/>
                  </a:cubicBezTo>
                  <a:cubicBezTo>
                    <a:pt x="1023" y="352"/>
                    <a:pt x="1032" y="357"/>
                    <a:pt x="1041" y="362"/>
                  </a:cubicBezTo>
                  <a:cubicBezTo>
                    <a:pt x="1052" y="366"/>
                    <a:pt x="1058" y="374"/>
                    <a:pt x="1071" y="375"/>
                  </a:cubicBezTo>
                  <a:cubicBezTo>
                    <a:pt x="1079" y="381"/>
                    <a:pt x="1093" y="382"/>
                    <a:pt x="1102" y="387"/>
                  </a:cubicBezTo>
                  <a:cubicBezTo>
                    <a:pt x="1109" y="387"/>
                    <a:pt x="1110" y="393"/>
                    <a:pt x="1119" y="392"/>
                  </a:cubicBezTo>
                  <a:cubicBezTo>
                    <a:pt x="1119" y="395"/>
                    <a:pt x="1124" y="394"/>
                    <a:pt x="1128" y="394"/>
                  </a:cubicBezTo>
                  <a:cubicBezTo>
                    <a:pt x="1128" y="397"/>
                    <a:pt x="1134" y="397"/>
                    <a:pt x="1134" y="394"/>
                  </a:cubicBezTo>
                  <a:cubicBezTo>
                    <a:pt x="1122" y="391"/>
                    <a:pt x="1110" y="386"/>
                    <a:pt x="1097" y="382"/>
                  </a:cubicBezTo>
                  <a:cubicBezTo>
                    <a:pt x="1090" y="374"/>
                    <a:pt x="1071" y="376"/>
                    <a:pt x="1065" y="366"/>
                  </a:cubicBezTo>
                  <a:cubicBezTo>
                    <a:pt x="1057" y="366"/>
                    <a:pt x="1055" y="360"/>
                    <a:pt x="1048" y="360"/>
                  </a:cubicBezTo>
                  <a:cubicBezTo>
                    <a:pt x="1043" y="356"/>
                    <a:pt x="1039" y="352"/>
                    <a:pt x="1033" y="350"/>
                  </a:cubicBezTo>
                  <a:cubicBezTo>
                    <a:pt x="1029" y="350"/>
                    <a:pt x="1031" y="345"/>
                    <a:pt x="1026" y="346"/>
                  </a:cubicBezTo>
                  <a:cubicBezTo>
                    <a:pt x="1026" y="342"/>
                    <a:pt x="1019" y="344"/>
                    <a:pt x="1020" y="339"/>
                  </a:cubicBezTo>
                  <a:cubicBezTo>
                    <a:pt x="1012" y="339"/>
                    <a:pt x="1012" y="331"/>
                    <a:pt x="1002" y="332"/>
                  </a:cubicBezTo>
                  <a:cubicBezTo>
                    <a:pt x="1002" y="324"/>
                    <a:pt x="995" y="322"/>
                    <a:pt x="990" y="319"/>
                  </a:cubicBezTo>
                  <a:cubicBezTo>
                    <a:pt x="983" y="316"/>
                    <a:pt x="981" y="309"/>
                    <a:pt x="975" y="306"/>
                  </a:cubicBezTo>
                  <a:cubicBezTo>
                    <a:pt x="968" y="303"/>
                    <a:pt x="965" y="296"/>
                    <a:pt x="957" y="294"/>
                  </a:cubicBezTo>
                  <a:cubicBezTo>
                    <a:pt x="956" y="286"/>
                    <a:pt x="948" y="285"/>
                    <a:pt x="945" y="279"/>
                  </a:cubicBezTo>
                  <a:cubicBezTo>
                    <a:pt x="934" y="271"/>
                    <a:pt x="928" y="260"/>
                    <a:pt x="919" y="250"/>
                  </a:cubicBezTo>
                  <a:cubicBezTo>
                    <a:pt x="916" y="243"/>
                    <a:pt x="909" y="241"/>
                    <a:pt x="906" y="234"/>
                  </a:cubicBezTo>
                  <a:cubicBezTo>
                    <a:pt x="907" y="229"/>
                    <a:pt x="900" y="232"/>
                    <a:pt x="900" y="228"/>
                  </a:cubicBezTo>
                  <a:cubicBezTo>
                    <a:pt x="900" y="223"/>
                    <a:pt x="896" y="222"/>
                    <a:pt x="894" y="219"/>
                  </a:cubicBezTo>
                  <a:cubicBezTo>
                    <a:pt x="886" y="209"/>
                    <a:pt x="877" y="199"/>
                    <a:pt x="870" y="188"/>
                  </a:cubicBezTo>
                  <a:cubicBezTo>
                    <a:pt x="860" y="179"/>
                    <a:pt x="857" y="164"/>
                    <a:pt x="845" y="157"/>
                  </a:cubicBezTo>
                  <a:cubicBezTo>
                    <a:pt x="844" y="149"/>
                    <a:pt x="837" y="146"/>
                    <a:pt x="834" y="139"/>
                  </a:cubicBezTo>
                  <a:cubicBezTo>
                    <a:pt x="829" y="134"/>
                    <a:pt x="823" y="131"/>
                    <a:pt x="822" y="123"/>
                  </a:cubicBezTo>
                  <a:cubicBezTo>
                    <a:pt x="814" y="122"/>
                    <a:pt x="811" y="115"/>
                    <a:pt x="807" y="110"/>
                  </a:cubicBezTo>
                  <a:cubicBezTo>
                    <a:pt x="805" y="108"/>
                    <a:pt x="799" y="109"/>
                    <a:pt x="800" y="103"/>
                  </a:cubicBezTo>
                  <a:cubicBezTo>
                    <a:pt x="798" y="103"/>
                    <a:pt x="798" y="102"/>
                    <a:pt x="796" y="101"/>
                  </a:cubicBezTo>
                  <a:cubicBezTo>
                    <a:pt x="796" y="99"/>
                    <a:pt x="793" y="98"/>
                    <a:pt x="796" y="97"/>
                  </a:cubicBezTo>
                  <a:cubicBezTo>
                    <a:pt x="808" y="110"/>
                    <a:pt x="824" y="120"/>
                    <a:pt x="832" y="137"/>
                  </a:cubicBezTo>
                  <a:cubicBezTo>
                    <a:pt x="846" y="148"/>
                    <a:pt x="857" y="163"/>
                    <a:pt x="871" y="175"/>
                  </a:cubicBezTo>
                  <a:cubicBezTo>
                    <a:pt x="884" y="187"/>
                    <a:pt x="898" y="198"/>
                    <a:pt x="909" y="213"/>
                  </a:cubicBezTo>
                  <a:cubicBezTo>
                    <a:pt x="914" y="214"/>
                    <a:pt x="916" y="217"/>
                    <a:pt x="918" y="221"/>
                  </a:cubicBezTo>
                  <a:cubicBezTo>
                    <a:pt x="924" y="222"/>
                    <a:pt x="926" y="227"/>
                    <a:pt x="928" y="230"/>
                  </a:cubicBezTo>
                  <a:cubicBezTo>
                    <a:pt x="937" y="235"/>
                    <a:pt x="943" y="242"/>
                    <a:pt x="950" y="248"/>
                  </a:cubicBezTo>
                  <a:cubicBezTo>
                    <a:pt x="957" y="254"/>
                    <a:pt x="966" y="257"/>
                    <a:pt x="971" y="264"/>
                  </a:cubicBezTo>
                  <a:cubicBezTo>
                    <a:pt x="978" y="270"/>
                    <a:pt x="987" y="275"/>
                    <a:pt x="993" y="282"/>
                  </a:cubicBezTo>
                  <a:cubicBezTo>
                    <a:pt x="997" y="283"/>
                    <a:pt x="1000" y="287"/>
                    <a:pt x="1003" y="289"/>
                  </a:cubicBezTo>
                  <a:cubicBezTo>
                    <a:pt x="1006" y="292"/>
                    <a:pt x="1013" y="292"/>
                    <a:pt x="1016" y="296"/>
                  </a:cubicBezTo>
                  <a:cubicBezTo>
                    <a:pt x="1023" y="302"/>
                    <a:pt x="1034" y="304"/>
                    <a:pt x="1042" y="309"/>
                  </a:cubicBezTo>
                  <a:cubicBezTo>
                    <a:pt x="1054" y="310"/>
                    <a:pt x="1059" y="317"/>
                    <a:pt x="1068" y="321"/>
                  </a:cubicBezTo>
                  <a:cubicBezTo>
                    <a:pt x="1079" y="324"/>
                    <a:pt x="1087" y="328"/>
                    <a:pt x="1096" y="332"/>
                  </a:cubicBezTo>
                  <a:cubicBezTo>
                    <a:pt x="1115" y="339"/>
                    <a:pt x="1134" y="346"/>
                    <a:pt x="1157" y="349"/>
                  </a:cubicBezTo>
                  <a:cubicBezTo>
                    <a:pt x="1164" y="349"/>
                    <a:pt x="1171" y="349"/>
                    <a:pt x="1179" y="349"/>
                  </a:cubicBezTo>
                  <a:cubicBezTo>
                    <a:pt x="1182" y="339"/>
                    <a:pt x="1164" y="349"/>
                    <a:pt x="1164" y="342"/>
                  </a:cubicBezTo>
                  <a:cubicBezTo>
                    <a:pt x="1156" y="346"/>
                    <a:pt x="1153" y="342"/>
                    <a:pt x="1144" y="342"/>
                  </a:cubicBezTo>
                  <a:cubicBezTo>
                    <a:pt x="1138" y="339"/>
                    <a:pt x="1132" y="337"/>
                    <a:pt x="1125" y="335"/>
                  </a:cubicBezTo>
                  <a:cubicBezTo>
                    <a:pt x="1119" y="336"/>
                    <a:pt x="1120" y="331"/>
                    <a:pt x="1114" y="333"/>
                  </a:cubicBezTo>
                  <a:cubicBezTo>
                    <a:pt x="1115" y="327"/>
                    <a:pt x="1103" y="334"/>
                    <a:pt x="1105" y="328"/>
                  </a:cubicBezTo>
                  <a:cubicBezTo>
                    <a:pt x="1099" y="325"/>
                    <a:pt x="1093" y="323"/>
                    <a:pt x="1086" y="321"/>
                  </a:cubicBezTo>
                  <a:cubicBezTo>
                    <a:pt x="1082" y="320"/>
                    <a:pt x="1080" y="318"/>
                    <a:pt x="1077" y="317"/>
                  </a:cubicBezTo>
                  <a:cubicBezTo>
                    <a:pt x="1076" y="314"/>
                    <a:pt x="1069" y="316"/>
                    <a:pt x="1068" y="312"/>
                  </a:cubicBezTo>
                  <a:cubicBezTo>
                    <a:pt x="1043" y="302"/>
                    <a:pt x="1019" y="289"/>
                    <a:pt x="997" y="276"/>
                  </a:cubicBezTo>
                  <a:cubicBezTo>
                    <a:pt x="989" y="266"/>
                    <a:pt x="977" y="261"/>
                    <a:pt x="969" y="251"/>
                  </a:cubicBezTo>
                  <a:cubicBezTo>
                    <a:pt x="965" y="251"/>
                    <a:pt x="967" y="245"/>
                    <a:pt x="961" y="246"/>
                  </a:cubicBezTo>
                  <a:cubicBezTo>
                    <a:pt x="959" y="244"/>
                    <a:pt x="956" y="242"/>
                    <a:pt x="954" y="240"/>
                  </a:cubicBezTo>
                  <a:cubicBezTo>
                    <a:pt x="950" y="235"/>
                    <a:pt x="942" y="233"/>
                    <a:pt x="939" y="226"/>
                  </a:cubicBezTo>
                  <a:cubicBezTo>
                    <a:pt x="929" y="219"/>
                    <a:pt x="920" y="210"/>
                    <a:pt x="912" y="202"/>
                  </a:cubicBezTo>
                  <a:cubicBezTo>
                    <a:pt x="907" y="201"/>
                    <a:pt x="910" y="194"/>
                    <a:pt x="905" y="195"/>
                  </a:cubicBezTo>
                  <a:cubicBezTo>
                    <a:pt x="906" y="190"/>
                    <a:pt x="899" y="192"/>
                    <a:pt x="899" y="188"/>
                  </a:cubicBezTo>
                  <a:cubicBezTo>
                    <a:pt x="892" y="185"/>
                    <a:pt x="891" y="178"/>
                    <a:pt x="882" y="177"/>
                  </a:cubicBezTo>
                  <a:cubicBezTo>
                    <a:pt x="882" y="168"/>
                    <a:pt x="873" y="168"/>
                    <a:pt x="871" y="162"/>
                  </a:cubicBezTo>
                  <a:cubicBezTo>
                    <a:pt x="866" y="157"/>
                    <a:pt x="859" y="155"/>
                    <a:pt x="856" y="148"/>
                  </a:cubicBezTo>
                  <a:cubicBezTo>
                    <a:pt x="850" y="145"/>
                    <a:pt x="847" y="138"/>
                    <a:pt x="841" y="135"/>
                  </a:cubicBezTo>
                  <a:cubicBezTo>
                    <a:pt x="839" y="128"/>
                    <a:pt x="832" y="125"/>
                    <a:pt x="831" y="117"/>
                  </a:cubicBezTo>
                  <a:cubicBezTo>
                    <a:pt x="825" y="117"/>
                    <a:pt x="824" y="114"/>
                    <a:pt x="822" y="110"/>
                  </a:cubicBezTo>
                  <a:cubicBezTo>
                    <a:pt x="816" y="110"/>
                    <a:pt x="817" y="103"/>
                    <a:pt x="811" y="104"/>
                  </a:cubicBezTo>
                  <a:cubicBezTo>
                    <a:pt x="812" y="97"/>
                    <a:pt x="805" y="98"/>
                    <a:pt x="805" y="93"/>
                  </a:cubicBezTo>
                  <a:cubicBezTo>
                    <a:pt x="801" y="90"/>
                    <a:pt x="798" y="87"/>
                    <a:pt x="796" y="84"/>
                  </a:cubicBezTo>
                  <a:cubicBezTo>
                    <a:pt x="790" y="79"/>
                    <a:pt x="784" y="73"/>
                    <a:pt x="779" y="66"/>
                  </a:cubicBezTo>
                  <a:cubicBezTo>
                    <a:pt x="775" y="64"/>
                    <a:pt x="776" y="58"/>
                    <a:pt x="771" y="57"/>
                  </a:cubicBezTo>
                  <a:cubicBezTo>
                    <a:pt x="768" y="53"/>
                    <a:pt x="765" y="51"/>
                    <a:pt x="762" y="48"/>
                  </a:cubicBezTo>
                  <a:cubicBezTo>
                    <a:pt x="757" y="48"/>
                    <a:pt x="761" y="39"/>
                    <a:pt x="754" y="41"/>
                  </a:cubicBezTo>
                  <a:cubicBezTo>
                    <a:pt x="752" y="37"/>
                    <a:pt x="749" y="34"/>
                    <a:pt x="745" y="32"/>
                  </a:cubicBezTo>
                  <a:cubicBezTo>
                    <a:pt x="742" y="24"/>
                    <a:pt x="737" y="18"/>
                    <a:pt x="728" y="15"/>
                  </a:cubicBezTo>
                  <a:cubicBezTo>
                    <a:pt x="725" y="9"/>
                    <a:pt x="720" y="5"/>
                    <a:pt x="715" y="0"/>
                  </a:cubicBezTo>
                  <a:cubicBezTo>
                    <a:pt x="703" y="0"/>
                    <a:pt x="703" y="0"/>
                    <a:pt x="703" y="0"/>
                  </a:cubicBezTo>
                  <a:cubicBezTo>
                    <a:pt x="704" y="1"/>
                    <a:pt x="705" y="2"/>
                    <a:pt x="707" y="3"/>
                  </a:cubicBezTo>
                  <a:cubicBezTo>
                    <a:pt x="708" y="8"/>
                    <a:pt x="713" y="8"/>
                    <a:pt x="709" y="12"/>
                  </a:cubicBezTo>
                  <a:close/>
                  <a:moveTo>
                    <a:pt x="781" y="5"/>
                  </a:moveTo>
                  <a:cubicBezTo>
                    <a:pt x="780" y="9"/>
                    <a:pt x="783" y="9"/>
                    <a:pt x="785" y="11"/>
                  </a:cubicBezTo>
                  <a:cubicBezTo>
                    <a:pt x="789" y="12"/>
                    <a:pt x="787" y="17"/>
                    <a:pt x="793" y="16"/>
                  </a:cubicBezTo>
                  <a:cubicBezTo>
                    <a:pt x="795" y="23"/>
                    <a:pt x="804" y="23"/>
                    <a:pt x="806" y="29"/>
                  </a:cubicBezTo>
                  <a:cubicBezTo>
                    <a:pt x="813" y="32"/>
                    <a:pt x="815" y="38"/>
                    <a:pt x="821" y="41"/>
                  </a:cubicBezTo>
                  <a:cubicBezTo>
                    <a:pt x="826" y="41"/>
                    <a:pt x="824" y="47"/>
                    <a:pt x="830" y="45"/>
                  </a:cubicBezTo>
                  <a:cubicBezTo>
                    <a:pt x="835" y="44"/>
                    <a:pt x="828" y="55"/>
                    <a:pt x="836" y="52"/>
                  </a:cubicBezTo>
                  <a:cubicBezTo>
                    <a:pt x="837" y="55"/>
                    <a:pt x="839" y="56"/>
                    <a:pt x="843" y="56"/>
                  </a:cubicBezTo>
                  <a:cubicBezTo>
                    <a:pt x="848" y="56"/>
                    <a:pt x="845" y="63"/>
                    <a:pt x="849" y="63"/>
                  </a:cubicBezTo>
                  <a:cubicBezTo>
                    <a:pt x="855" y="66"/>
                    <a:pt x="857" y="72"/>
                    <a:pt x="864" y="74"/>
                  </a:cubicBezTo>
                  <a:cubicBezTo>
                    <a:pt x="873" y="83"/>
                    <a:pt x="883" y="90"/>
                    <a:pt x="892" y="99"/>
                  </a:cubicBezTo>
                  <a:cubicBezTo>
                    <a:pt x="892" y="102"/>
                    <a:pt x="897" y="101"/>
                    <a:pt x="898" y="103"/>
                  </a:cubicBezTo>
                  <a:cubicBezTo>
                    <a:pt x="900" y="106"/>
                    <a:pt x="902" y="109"/>
                    <a:pt x="905" y="110"/>
                  </a:cubicBezTo>
                  <a:cubicBezTo>
                    <a:pt x="909" y="114"/>
                    <a:pt x="916" y="117"/>
                    <a:pt x="918" y="123"/>
                  </a:cubicBezTo>
                  <a:cubicBezTo>
                    <a:pt x="927" y="123"/>
                    <a:pt x="927" y="132"/>
                    <a:pt x="935" y="132"/>
                  </a:cubicBezTo>
                  <a:cubicBezTo>
                    <a:pt x="934" y="142"/>
                    <a:pt x="946" y="138"/>
                    <a:pt x="948" y="146"/>
                  </a:cubicBezTo>
                  <a:cubicBezTo>
                    <a:pt x="952" y="150"/>
                    <a:pt x="958" y="152"/>
                    <a:pt x="960" y="157"/>
                  </a:cubicBezTo>
                  <a:cubicBezTo>
                    <a:pt x="968" y="159"/>
                    <a:pt x="968" y="167"/>
                    <a:pt x="976" y="168"/>
                  </a:cubicBezTo>
                  <a:cubicBezTo>
                    <a:pt x="983" y="178"/>
                    <a:pt x="993" y="186"/>
                    <a:pt x="1006" y="191"/>
                  </a:cubicBezTo>
                  <a:cubicBezTo>
                    <a:pt x="1007" y="194"/>
                    <a:pt x="1009" y="196"/>
                    <a:pt x="1010" y="199"/>
                  </a:cubicBezTo>
                  <a:cubicBezTo>
                    <a:pt x="1012" y="202"/>
                    <a:pt x="1018" y="200"/>
                    <a:pt x="1016" y="206"/>
                  </a:cubicBezTo>
                  <a:cubicBezTo>
                    <a:pt x="1023" y="207"/>
                    <a:pt x="1026" y="213"/>
                    <a:pt x="1031" y="215"/>
                  </a:cubicBezTo>
                  <a:cubicBezTo>
                    <a:pt x="1034" y="220"/>
                    <a:pt x="1042" y="221"/>
                    <a:pt x="1044" y="226"/>
                  </a:cubicBezTo>
                  <a:cubicBezTo>
                    <a:pt x="1054" y="233"/>
                    <a:pt x="1065" y="239"/>
                    <a:pt x="1072" y="249"/>
                  </a:cubicBezTo>
                  <a:cubicBezTo>
                    <a:pt x="1079" y="251"/>
                    <a:pt x="1085" y="255"/>
                    <a:pt x="1091" y="258"/>
                  </a:cubicBezTo>
                  <a:cubicBezTo>
                    <a:pt x="1095" y="265"/>
                    <a:pt x="1104" y="266"/>
                    <a:pt x="1108" y="271"/>
                  </a:cubicBezTo>
                  <a:cubicBezTo>
                    <a:pt x="1114" y="275"/>
                    <a:pt x="1119" y="280"/>
                    <a:pt x="1126" y="283"/>
                  </a:cubicBezTo>
                  <a:cubicBezTo>
                    <a:pt x="1128" y="290"/>
                    <a:pt x="1140" y="289"/>
                    <a:pt x="1143" y="296"/>
                  </a:cubicBezTo>
                  <a:cubicBezTo>
                    <a:pt x="1152" y="297"/>
                    <a:pt x="1154" y="304"/>
                    <a:pt x="1162" y="305"/>
                  </a:cubicBezTo>
                  <a:cubicBezTo>
                    <a:pt x="1163" y="310"/>
                    <a:pt x="1170" y="308"/>
                    <a:pt x="1171" y="312"/>
                  </a:cubicBezTo>
                  <a:cubicBezTo>
                    <a:pt x="1175" y="313"/>
                    <a:pt x="1180" y="313"/>
                    <a:pt x="1182" y="317"/>
                  </a:cubicBezTo>
                  <a:cubicBezTo>
                    <a:pt x="1183" y="317"/>
                    <a:pt x="1184" y="319"/>
                    <a:pt x="1184" y="321"/>
                  </a:cubicBezTo>
                  <a:cubicBezTo>
                    <a:pt x="1186" y="321"/>
                    <a:pt x="1187" y="318"/>
                    <a:pt x="1190" y="319"/>
                  </a:cubicBezTo>
                  <a:cubicBezTo>
                    <a:pt x="1192" y="322"/>
                    <a:pt x="1196" y="324"/>
                    <a:pt x="1201" y="324"/>
                  </a:cubicBezTo>
                  <a:cubicBezTo>
                    <a:pt x="1209" y="327"/>
                    <a:pt x="1216" y="329"/>
                    <a:pt x="1225" y="326"/>
                  </a:cubicBezTo>
                  <a:cubicBezTo>
                    <a:pt x="1225" y="320"/>
                    <a:pt x="1219" y="320"/>
                    <a:pt x="1212" y="319"/>
                  </a:cubicBezTo>
                  <a:cubicBezTo>
                    <a:pt x="1207" y="317"/>
                    <a:pt x="1203" y="314"/>
                    <a:pt x="1195" y="315"/>
                  </a:cubicBezTo>
                  <a:cubicBezTo>
                    <a:pt x="1193" y="309"/>
                    <a:pt x="1186" y="309"/>
                    <a:pt x="1182" y="306"/>
                  </a:cubicBezTo>
                  <a:cubicBezTo>
                    <a:pt x="1173" y="307"/>
                    <a:pt x="1173" y="298"/>
                    <a:pt x="1165" y="299"/>
                  </a:cubicBezTo>
                  <a:cubicBezTo>
                    <a:pt x="1155" y="293"/>
                    <a:pt x="1148" y="284"/>
                    <a:pt x="1134" y="283"/>
                  </a:cubicBezTo>
                  <a:cubicBezTo>
                    <a:pt x="1131" y="277"/>
                    <a:pt x="1126" y="272"/>
                    <a:pt x="1119" y="270"/>
                  </a:cubicBezTo>
                  <a:cubicBezTo>
                    <a:pt x="1114" y="265"/>
                    <a:pt x="1110" y="260"/>
                    <a:pt x="1102" y="258"/>
                  </a:cubicBezTo>
                  <a:cubicBezTo>
                    <a:pt x="1097" y="254"/>
                    <a:pt x="1093" y="249"/>
                    <a:pt x="1085" y="247"/>
                  </a:cubicBezTo>
                  <a:cubicBezTo>
                    <a:pt x="1082" y="240"/>
                    <a:pt x="1074" y="237"/>
                    <a:pt x="1068" y="233"/>
                  </a:cubicBezTo>
                  <a:cubicBezTo>
                    <a:pt x="1058" y="225"/>
                    <a:pt x="1046" y="218"/>
                    <a:pt x="1036" y="209"/>
                  </a:cubicBezTo>
                  <a:cubicBezTo>
                    <a:pt x="1030" y="205"/>
                    <a:pt x="1025" y="201"/>
                    <a:pt x="1021" y="195"/>
                  </a:cubicBezTo>
                  <a:cubicBezTo>
                    <a:pt x="1015" y="191"/>
                    <a:pt x="1009" y="187"/>
                    <a:pt x="1004" y="182"/>
                  </a:cubicBezTo>
                  <a:cubicBezTo>
                    <a:pt x="994" y="173"/>
                    <a:pt x="982" y="165"/>
                    <a:pt x="974" y="155"/>
                  </a:cubicBezTo>
                  <a:cubicBezTo>
                    <a:pt x="967" y="152"/>
                    <a:pt x="962" y="148"/>
                    <a:pt x="959" y="142"/>
                  </a:cubicBezTo>
                  <a:cubicBezTo>
                    <a:pt x="952" y="138"/>
                    <a:pt x="945" y="135"/>
                    <a:pt x="941" y="128"/>
                  </a:cubicBezTo>
                  <a:cubicBezTo>
                    <a:pt x="935" y="125"/>
                    <a:pt x="932" y="119"/>
                    <a:pt x="924" y="117"/>
                  </a:cubicBezTo>
                  <a:cubicBezTo>
                    <a:pt x="924" y="108"/>
                    <a:pt x="910" y="112"/>
                    <a:pt x="912" y="101"/>
                  </a:cubicBezTo>
                  <a:cubicBezTo>
                    <a:pt x="904" y="100"/>
                    <a:pt x="901" y="93"/>
                    <a:pt x="894" y="90"/>
                  </a:cubicBezTo>
                  <a:cubicBezTo>
                    <a:pt x="890" y="84"/>
                    <a:pt x="886" y="78"/>
                    <a:pt x="877" y="77"/>
                  </a:cubicBezTo>
                  <a:cubicBezTo>
                    <a:pt x="874" y="70"/>
                    <a:pt x="868" y="67"/>
                    <a:pt x="862" y="63"/>
                  </a:cubicBezTo>
                  <a:cubicBezTo>
                    <a:pt x="858" y="58"/>
                    <a:pt x="853" y="54"/>
                    <a:pt x="847" y="50"/>
                  </a:cubicBezTo>
                  <a:cubicBezTo>
                    <a:pt x="842" y="46"/>
                    <a:pt x="835" y="43"/>
                    <a:pt x="830" y="39"/>
                  </a:cubicBezTo>
                  <a:cubicBezTo>
                    <a:pt x="828" y="35"/>
                    <a:pt x="827" y="32"/>
                    <a:pt x="821" y="32"/>
                  </a:cubicBezTo>
                  <a:cubicBezTo>
                    <a:pt x="822" y="26"/>
                    <a:pt x="817" y="26"/>
                    <a:pt x="813" y="25"/>
                  </a:cubicBezTo>
                  <a:cubicBezTo>
                    <a:pt x="809" y="19"/>
                    <a:pt x="805" y="15"/>
                    <a:pt x="798" y="12"/>
                  </a:cubicBezTo>
                  <a:cubicBezTo>
                    <a:pt x="792" y="8"/>
                    <a:pt x="789" y="2"/>
                    <a:pt x="781" y="0"/>
                  </a:cubicBezTo>
                  <a:cubicBezTo>
                    <a:pt x="781" y="0"/>
                    <a:pt x="781" y="0"/>
                    <a:pt x="781" y="0"/>
                  </a:cubicBezTo>
                  <a:cubicBezTo>
                    <a:pt x="770" y="0"/>
                    <a:pt x="770" y="0"/>
                    <a:pt x="770" y="0"/>
                  </a:cubicBezTo>
                  <a:cubicBezTo>
                    <a:pt x="772" y="3"/>
                    <a:pt x="777" y="3"/>
                    <a:pt x="781" y="5"/>
                  </a:cubicBezTo>
                  <a:close/>
                  <a:moveTo>
                    <a:pt x="429" y="17"/>
                  </a:moveTo>
                  <a:cubicBezTo>
                    <a:pt x="434" y="17"/>
                    <a:pt x="433" y="24"/>
                    <a:pt x="440" y="23"/>
                  </a:cubicBezTo>
                  <a:cubicBezTo>
                    <a:pt x="445" y="30"/>
                    <a:pt x="453" y="34"/>
                    <a:pt x="459" y="39"/>
                  </a:cubicBezTo>
                  <a:cubicBezTo>
                    <a:pt x="472" y="49"/>
                    <a:pt x="482" y="61"/>
                    <a:pt x="493" y="73"/>
                  </a:cubicBezTo>
                  <a:cubicBezTo>
                    <a:pt x="504" y="85"/>
                    <a:pt x="517" y="96"/>
                    <a:pt x="530" y="106"/>
                  </a:cubicBezTo>
                  <a:cubicBezTo>
                    <a:pt x="535" y="112"/>
                    <a:pt x="543" y="115"/>
                    <a:pt x="549" y="120"/>
                  </a:cubicBezTo>
                  <a:cubicBezTo>
                    <a:pt x="554" y="126"/>
                    <a:pt x="562" y="130"/>
                    <a:pt x="568" y="135"/>
                  </a:cubicBezTo>
                  <a:cubicBezTo>
                    <a:pt x="570" y="139"/>
                    <a:pt x="576" y="139"/>
                    <a:pt x="579" y="142"/>
                  </a:cubicBezTo>
                  <a:cubicBezTo>
                    <a:pt x="582" y="145"/>
                    <a:pt x="584" y="149"/>
                    <a:pt x="590" y="149"/>
                  </a:cubicBezTo>
                  <a:cubicBezTo>
                    <a:pt x="590" y="154"/>
                    <a:pt x="598" y="152"/>
                    <a:pt x="598" y="158"/>
                  </a:cubicBezTo>
                  <a:cubicBezTo>
                    <a:pt x="604" y="156"/>
                    <a:pt x="606" y="167"/>
                    <a:pt x="609" y="160"/>
                  </a:cubicBezTo>
                  <a:cubicBezTo>
                    <a:pt x="605" y="159"/>
                    <a:pt x="602" y="156"/>
                    <a:pt x="601" y="151"/>
                  </a:cubicBezTo>
                  <a:cubicBezTo>
                    <a:pt x="595" y="151"/>
                    <a:pt x="593" y="147"/>
                    <a:pt x="590" y="145"/>
                  </a:cubicBezTo>
                  <a:cubicBezTo>
                    <a:pt x="583" y="140"/>
                    <a:pt x="574" y="135"/>
                    <a:pt x="569" y="129"/>
                  </a:cubicBezTo>
                  <a:cubicBezTo>
                    <a:pt x="561" y="124"/>
                    <a:pt x="557" y="116"/>
                    <a:pt x="547" y="113"/>
                  </a:cubicBezTo>
                  <a:cubicBezTo>
                    <a:pt x="545" y="109"/>
                    <a:pt x="539" y="109"/>
                    <a:pt x="539" y="104"/>
                  </a:cubicBezTo>
                  <a:cubicBezTo>
                    <a:pt x="531" y="105"/>
                    <a:pt x="533" y="96"/>
                    <a:pt x="526" y="97"/>
                  </a:cubicBezTo>
                  <a:cubicBezTo>
                    <a:pt x="522" y="87"/>
                    <a:pt x="511" y="84"/>
                    <a:pt x="506" y="75"/>
                  </a:cubicBezTo>
                  <a:cubicBezTo>
                    <a:pt x="500" y="75"/>
                    <a:pt x="503" y="66"/>
                    <a:pt x="496" y="66"/>
                  </a:cubicBezTo>
                  <a:cubicBezTo>
                    <a:pt x="493" y="61"/>
                    <a:pt x="489" y="59"/>
                    <a:pt x="487" y="53"/>
                  </a:cubicBezTo>
                  <a:cubicBezTo>
                    <a:pt x="479" y="47"/>
                    <a:pt x="471" y="41"/>
                    <a:pt x="466" y="33"/>
                  </a:cubicBezTo>
                  <a:cubicBezTo>
                    <a:pt x="461" y="30"/>
                    <a:pt x="457" y="28"/>
                    <a:pt x="453" y="24"/>
                  </a:cubicBezTo>
                  <a:cubicBezTo>
                    <a:pt x="450" y="20"/>
                    <a:pt x="443" y="19"/>
                    <a:pt x="442" y="13"/>
                  </a:cubicBezTo>
                  <a:cubicBezTo>
                    <a:pt x="450" y="12"/>
                    <a:pt x="448" y="20"/>
                    <a:pt x="455" y="19"/>
                  </a:cubicBezTo>
                  <a:cubicBezTo>
                    <a:pt x="458" y="20"/>
                    <a:pt x="458" y="24"/>
                    <a:pt x="460" y="26"/>
                  </a:cubicBezTo>
                  <a:cubicBezTo>
                    <a:pt x="463" y="26"/>
                    <a:pt x="465" y="28"/>
                    <a:pt x="466" y="31"/>
                  </a:cubicBezTo>
                  <a:cubicBezTo>
                    <a:pt x="477" y="34"/>
                    <a:pt x="482" y="42"/>
                    <a:pt x="492" y="46"/>
                  </a:cubicBezTo>
                  <a:cubicBezTo>
                    <a:pt x="496" y="56"/>
                    <a:pt x="509" y="57"/>
                    <a:pt x="513" y="66"/>
                  </a:cubicBezTo>
                  <a:cubicBezTo>
                    <a:pt x="519" y="68"/>
                    <a:pt x="521" y="73"/>
                    <a:pt x="526" y="76"/>
                  </a:cubicBezTo>
                  <a:cubicBezTo>
                    <a:pt x="527" y="79"/>
                    <a:pt x="530" y="79"/>
                    <a:pt x="530" y="82"/>
                  </a:cubicBezTo>
                  <a:cubicBezTo>
                    <a:pt x="535" y="82"/>
                    <a:pt x="535" y="85"/>
                    <a:pt x="537" y="87"/>
                  </a:cubicBezTo>
                  <a:cubicBezTo>
                    <a:pt x="542" y="88"/>
                    <a:pt x="542" y="94"/>
                    <a:pt x="547" y="96"/>
                  </a:cubicBezTo>
                  <a:cubicBezTo>
                    <a:pt x="551" y="96"/>
                    <a:pt x="549" y="101"/>
                    <a:pt x="554" y="100"/>
                  </a:cubicBezTo>
                  <a:cubicBezTo>
                    <a:pt x="554" y="103"/>
                    <a:pt x="557" y="104"/>
                    <a:pt x="558" y="107"/>
                  </a:cubicBezTo>
                  <a:cubicBezTo>
                    <a:pt x="565" y="108"/>
                    <a:pt x="564" y="115"/>
                    <a:pt x="571" y="116"/>
                  </a:cubicBezTo>
                  <a:cubicBezTo>
                    <a:pt x="574" y="120"/>
                    <a:pt x="577" y="124"/>
                    <a:pt x="582" y="127"/>
                  </a:cubicBezTo>
                  <a:cubicBezTo>
                    <a:pt x="588" y="134"/>
                    <a:pt x="593" y="143"/>
                    <a:pt x="603" y="147"/>
                  </a:cubicBezTo>
                  <a:cubicBezTo>
                    <a:pt x="606" y="152"/>
                    <a:pt x="609" y="155"/>
                    <a:pt x="614" y="158"/>
                  </a:cubicBezTo>
                  <a:cubicBezTo>
                    <a:pt x="614" y="161"/>
                    <a:pt x="617" y="162"/>
                    <a:pt x="618" y="165"/>
                  </a:cubicBezTo>
                  <a:cubicBezTo>
                    <a:pt x="620" y="165"/>
                    <a:pt x="623" y="168"/>
                    <a:pt x="620" y="169"/>
                  </a:cubicBezTo>
                  <a:cubicBezTo>
                    <a:pt x="619" y="167"/>
                    <a:pt x="612" y="162"/>
                    <a:pt x="611" y="167"/>
                  </a:cubicBezTo>
                  <a:cubicBezTo>
                    <a:pt x="618" y="167"/>
                    <a:pt x="616" y="173"/>
                    <a:pt x="622" y="174"/>
                  </a:cubicBezTo>
                  <a:cubicBezTo>
                    <a:pt x="623" y="176"/>
                    <a:pt x="624" y="175"/>
                    <a:pt x="626" y="174"/>
                  </a:cubicBezTo>
                  <a:cubicBezTo>
                    <a:pt x="629" y="174"/>
                    <a:pt x="629" y="177"/>
                    <a:pt x="633" y="176"/>
                  </a:cubicBezTo>
                  <a:cubicBezTo>
                    <a:pt x="642" y="189"/>
                    <a:pt x="656" y="197"/>
                    <a:pt x="667" y="207"/>
                  </a:cubicBezTo>
                  <a:cubicBezTo>
                    <a:pt x="673" y="213"/>
                    <a:pt x="679" y="217"/>
                    <a:pt x="686" y="221"/>
                  </a:cubicBezTo>
                  <a:cubicBezTo>
                    <a:pt x="695" y="224"/>
                    <a:pt x="698" y="233"/>
                    <a:pt x="708" y="234"/>
                  </a:cubicBezTo>
                  <a:cubicBezTo>
                    <a:pt x="709" y="230"/>
                    <a:pt x="706" y="227"/>
                    <a:pt x="702" y="228"/>
                  </a:cubicBezTo>
                  <a:cubicBezTo>
                    <a:pt x="697" y="227"/>
                    <a:pt x="697" y="222"/>
                    <a:pt x="693" y="221"/>
                  </a:cubicBezTo>
                  <a:cubicBezTo>
                    <a:pt x="693" y="216"/>
                    <a:pt x="685" y="219"/>
                    <a:pt x="684" y="214"/>
                  </a:cubicBezTo>
                  <a:cubicBezTo>
                    <a:pt x="680" y="213"/>
                    <a:pt x="681" y="208"/>
                    <a:pt x="674" y="210"/>
                  </a:cubicBezTo>
                  <a:cubicBezTo>
                    <a:pt x="672" y="200"/>
                    <a:pt x="661" y="200"/>
                    <a:pt x="659" y="192"/>
                  </a:cubicBezTo>
                  <a:cubicBezTo>
                    <a:pt x="649" y="191"/>
                    <a:pt x="648" y="181"/>
                    <a:pt x="639" y="178"/>
                  </a:cubicBezTo>
                  <a:cubicBezTo>
                    <a:pt x="638" y="169"/>
                    <a:pt x="626" y="169"/>
                    <a:pt x="625" y="161"/>
                  </a:cubicBezTo>
                  <a:cubicBezTo>
                    <a:pt x="620" y="160"/>
                    <a:pt x="619" y="156"/>
                    <a:pt x="616" y="154"/>
                  </a:cubicBezTo>
                  <a:cubicBezTo>
                    <a:pt x="616" y="151"/>
                    <a:pt x="612" y="152"/>
                    <a:pt x="612" y="149"/>
                  </a:cubicBezTo>
                  <a:cubicBezTo>
                    <a:pt x="611" y="147"/>
                    <a:pt x="609" y="146"/>
                    <a:pt x="607" y="145"/>
                  </a:cubicBezTo>
                  <a:cubicBezTo>
                    <a:pt x="607" y="140"/>
                    <a:pt x="602" y="141"/>
                    <a:pt x="601" y="136"/>
                  </a:cubicBezTo>
                  <a:cubicBezTo>
                    <a:pt x="596" y="135"/>
                    <a:pt x="596" y="129"/>
                    <a:pt x="593" y="127"/>
                  </a:cubicBezTo>
                  <a:cubicBezTo>
                    <a:pt x="587" y="122"/>
                    <a:pt x="581" y="116"/>
                    <a:pt x="575" y="111"/>
                  </a:cubicBezTo>
                  <a:cubicBezTo>
                    <a:pt x="575" y="107"/>
                    <a:pt x="570" y="107"/>
                    <a:pt x="567" y="105"/>
                  </a:cubicBezTo>
                  <a:cubicBezTo>
                    <a:pt x="564" y="105"/>
                    <a:pt x="565" y="101"/>
                    <a:pt x="563" y="100"/>
                  </a:cubicBezTo>
                  <a:cubicBezTo>
                    <a:pt x="560" y="100"/>
                    <a:pt x="559" y="98"/>
                    <a:pt x="558" y="96"/>
                  </a:cubicBezTo>
                  <a:cubicBezTo>
                    <a:pt x="553" y="91"/>
                    <a:pt x="546" y="86"/>
                    <a:pt x="543" y="78"/>
                  </a:cubicBezTo>
                  <a:cubicBezTo>
                    <a:pt x="537" y="78"/>
                    <a:pt x="536" y="72"/>
                    <a:pt x="531" y="71"/>
                  </a:cubicBezTo>
                  <a:cubicBezTo>
                    <a:pt x="530" y="68"/>
                    <a:pt x="527" y="67"/>
                    <a:pt x="526" y="65"/>
                  </a:cubicBezTo>
                  <a:cubicBezTo>
                    <a:pt x="522" y="65"/>
                    <a:pt x="522" y="62"/>
                    <a:pt x="520" y="60"/>
                  </a:cubicBezTo>
                  <a:cubicBezTo>
                    <a:pt x="517" y="59"/>
                    <a:pt x="516" y="57"/>
                    <a:pt x="516" y="53"/>
                  </a:cubicBezTo>
                  <a:cubicBezTo>
                    <a:pt x="512" y="54"/>
                    <a:pt x="510" y="52"/>
                    <a:pt x="509" y="49"/>
                  </a:cubicBezTo>
                  <a:cubicBezTo>
                    <a:pt x="505" y="46"/>
                    <a:pt x="498" y="45"/>
                    <a:pt x="499" y="38"/>
                  </a:cubicBezTo>
                  <a:cubicBezTo>
                    <a:pt x="486" y="37"/>
                    <a:pt x="484" y="26"/>
                    <a:pt x="473" y="24"/>
                  </a:cubicBezTo>
                  <a:cubicBezTo>
                    <a:pt x="467" y="17"/>
                    <a:pt x="456" y="14"/>
                    <a:pt x="451" y="6"/>
                  </a:cubicBezTo>
                  <a:cubicBezTo>
                    <a:pt x="447" y="5"/>
                    <a:pt x="443" y="4"/>
                    <a:pt x="442" y="0"/>
                  </a:cubicBezTo>
                  <a:cubicBezTo>
                    <a:pt x="427" y="0"/>
                    <a:pt x="427" y="0"/>
                    <a:pt x="427" y="0"/>
                  </a:cubicBezTo>
                  <a:cubicBezTo>
                    <a:pt x="430" y="2"/>
                    <a:pt x="433" y="2"/>
                    <a:pt x="434" y="6"/>
                  </a:cubicBezTo>
                  <a:cubicBezTo>
                    <a:pt x="436" y="6"/>
                    <a:pt x="436" y="8"/>
                    <a:pt x="438" y="8"/>
                  </a:cubicBezTo>
                  <a:cubicBezTo>
                    <a:pt x="438" y="11"/>
                    <a:pt x="441" y="12"/>
                    <a:pt x="438" y="13"/>
                  </a:cubicBezTo>
                  <a:cubicBezTo>
                    <a:pt x="439" y="7"/>
                    <a:pt x="428" y="14"/>
                    <a:pt x="432" y="6"/>
                  </a:cubicBezTo>
                  <a:cubicBezTo>
                    <a:pt x="428" y="5"/>
                    <a:pt x="426" y="2"/>
                    <a:pt x="423" y="1"/>
                  </a:cubicBezTo>
                  <a:cubicBezTo>
                    <a:pt x="423" y="1"/>
                    <a:pt x="422" y="1"/>
                    <a:pt x="422" y="0"/>
                  </a:cubicBezTo>
                  <a:cubicBezTo>
                    <a:pt x="410" y="0"/>
                    <a:pt x="410" y="0"/>
                    <a:pt x="410" y="0"/>
                  </a:cubicBezTo>
                  <a:cubicBezTo>
                    <a:pt x="413" y="3"/>
                    <a:pt x="417" y="6"/>
                    <a:pt x="421" y="8"/>
                  </a:cubicBezTo>
                  <a:cubicBezTo>
                    <a:pt x="424" y="10"/>
                    <a:pt x="427" y="13"/>
                    <a:pt x="429" y="17"/>
                  </a:cubicBezTo>
                  <a:close/>
                  <a:moveTo>
                    <a:pt x="385" y="151"/>
                  </a:moveTo>
                  <a:cubicBezTo>
                    <a:pt x="384" y="148"/>
                    <a:pt x="382" y="146"/>
                    <a:pt x="378" y="146"/>
                  </a:cubicBezTo>
                  <a:cubicBezTo>
                    <a:pt x="376" y="144"/>
                    <a:pt x="374" y="142"/>
                    <a:pt x="372" y="140"/>
                  </a:cubicBezTo>
                  <a:cubicBezTo>
                    <a:pt x="370" y="135"/>
                    <a:pt x="366" y="132"/>
                    <a:pt x="359" y="131"/>
                  </a:cubicBezTo>
                  <a:cubicBezTo>
                    <a:pt x="359" y="123"/>
                    <a:pt x="353" y="121"/>
                    <a:pt x="349" y="117"/>
                  </a:cubicBezTo>
                  <a:cubicBezTo>
                    <a:pt x="342" y="109"/>
                    <a:pt x="333" y="103"/>
                    <a:pt x="325" y="95"/>
                  </a:cubicBezTo>
                  <a:cubicBezTo>
                    <a:pt x="324" y="89"/>
                    <a:pt x="316" y="90"/>
                    <a:pt x="314" y="84"/>
                  </a:cubicBezTo>
                  <a:cubicBezTo>
                    <a:pt x="312" y="78"/>
                    <a:pt x="306" y="76"/>
                    <a:pt x="304" y="71"/>
                  </a:cubicBezTo>
                  <a:cubicBezTo>
                    <a:pt x="299" y="68"/>
                    <a:pt x="297" y="63"/>
                    <a:pt x="291" y="62"/>
                  </a:cubicBezTo>
                  <a:cubicBezTo>
                    <a:pt x="288" y="57"/>
                    <a:pt x="284" y="52"/>
                    <a:pt x="280" y="48"/>
                  </a:cubicBezTo>
                  <a:cubicBezTo>
                    <a:pt x="278" y="47"/>
                    <a:pt x="276" y="45"/>
                    <a:pt x="276" y="42"/>
                  </a:cubicBezTo>
                  <a:cubicBezTo>
                    <a:pt x="273" y="41"/>
                    <a:pt x="268" y="42"/>
                    <a:pt x="270" y="37"/>
                  </a:cubicBezTo>
                  <a:cubicBezTo>
                    <a:pt x="266" y="37"/>
                    <a:pt x="264" y="35"/>
                    <a:pt x="263" y="33"/>
                  </a:cubicBezTo>
                  <a:cubicBezTo>
                    <a:pt x="256" y="35"/>
                    <a:pt x="262" y="26"/>
                    <a:pt x="255" y="28"/>
                  </a:cubicBezTo>
                  <a:cubicBezTo>
                    <a:pt x="247" y="20"/>
                    <a:pt x="236" y="16"/>
                    <a:pt x="229" y="8"/>
                  </a:cubicBezTo>
                  <a:cubicBezTo>
                    <a:pt x="226" y="5"/>
                    <a:pt x="222" y="3"/>
                    <a:pt x="219" y="0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208" y="1"/>
                    <a:pt x="209" y="2"/>
                    <a:pt x="209" y="3"/>
                  </a:cubicBezTo>
                  <a:cubicBezTo>
                    <a:pt x="217" y="9"/>
                    <a:pt x="224" y="15"/>
                    <a:pt x="231" y="21"/>
                  </a:cubicBezTo>
                  <a:cubicBezTo>
                    <a:pt x="240" y="25"/>
                    <a:pt x="245" y="33"/>
                    <a:pt x="254" y="37"/>
                  </a:cubicBezTo>
                  <a:cubicBezTo>
                    <a:pt x="259" y="38"/>
                    <a:pt x="260" y="44"/>
                    <a:pt x="265" y="46"/>
                  </a:cubicBezTo>
                  <a:cubicBezTo>
                    <a:pt x="267" y="50"/>
                    <a:pt x="273" y="51"/>
                    <a:pt x="276" y="55"/>
                  </a:cubicBezTo>
                  <a:cubicBezTo>
                    <a:pt x="280" y="63"/>
                    <a:pt x="289" y="68"/>
                    <a:pt x="295" y="75"/>
                  </a:cubicBezTo>
                  <a:cubicBezTo>
                    <a:pt x="304" y="79"/>
                    <a:pt x="308" y="88"/>
                    <a:pt x="316" y="93"/>
                  </a:cubicBezTo>
                  <a:cubicBezTo>
                    <a:pt x="321" y="101"/>
                    <a:pt x="329" y="106"/>
                    <a:pt x="336" y="113"/>
                  </a:cubicBezTo>
                  <a:cubicBezTo>
                    <a:pt x="336" y="116"/>
                    <a:pt x="339" y="115"/>
                    <a:pt x="340" y="117"/>
                  </a:cubicBezTo>
                  <a:cubicBezTo>
                    <a:pt x="343" y="118"/>
                    <a:pt x="341" y="123"/>
                    <a:pt x="346" y="122"/>
                  </a:cubicBezTo>
                  <a:cubicBezTo>
                    <a:pt x="348" y="127"/>
                    <a:pt x="353" y="128"/>
                    <a:pt x="355" y="133"/>
                  </a:cubicBezTo>
                  <a:cubicBezTo>
                    <a:pt x="359" y="135"/>
                    <a:pt x="363" y="137"/>
                    <a:pt x="368" y="137"/>
                  </a:cubicBezTo>
                  <a:cubicBezTo>
                    <a:pt x="367" y="145"/>
                    <a:pt x="374" y="144"/>
                    <a:pt x="376" y="149"/>
                  </a:cubicBezTo>
                  <a:cubicBezTo>
                    <a:pt x="381" y="150"/>
                    <a:pt x="383" y="153"/>
                    <a:pt x="387" y="155"/>
                  </a:cubicBezTo>
                  <a:cubicBezTo>
                    <a:pt x="389" y="157"/>
                    <a:pt x="395" y="166"/>
                    <a:pt x="398" y="160"/>
                  </a:cubicBezTo>
                  <a:cubicBezTo>
                    <a:pt x="389" y="161"/>
                    <a:pt x="394" y="149"/>
                    <a:pt x="385" y="151"/>
                  </a:cubicBezTo>
                  <a:close/>
                  <a:moveTo>
                    <a:pt x="1507" y="2099"/>
                  </a:moveTo>
                  <a:cubicBezTo>
                    <a:pt x="1503" y="2109"/>
                    <a:pt x="1496" y="2117"/>
                    <a:pt x="1494" y="2129"/>
                  </a:cubicBezTo>
                  <a:cubicBezTo>
                    <a:pt x="1487" y="2132"/>
                    <a:pt x="1486" y="2141"/>
                    <a:pt x="1481" y="2145"/>
                  </a:cubicBezTo>
                  <a:cubicBezTo>
                    <a:pt x="1478" y="2151"/>
                    <a:pt x="1471" y="2153"/>
                    <a:pt x="1468" y="2160"/>
                  </a:cubicBezTo>
                  <a:cubicBezTo>
                    <a:pt x="1468" y="2160"/>
                    <a:pt x="1467" y="2160"/>
                    <a:pt x="1467" y="2160"/>
                  </a:cubicBezTo>
                  <a:cubicBezTo>
                    <a:pt x="1479" y="2160"/>
                    <a:pt x="1479" y="2160"/>
                    <a:pt x="1479" y="2160"/>
                  </a:cubicBezTo>
                  <a:cubicBezTo>
                    <a:pt x="1481" y="2159"/>
                    <a:pt x="1482" y="2158"/>
                    <a:pt x="1481" y="2155"/>
                  </a:cubicBezTo>
                  <a:cubicBezTo>
                    <a:pt x="1488" y="2155"/>
                    <a:pt x="1487" y="2146"/>
                    <a:pt x="1494" y="2145"/>
                  </a:cubicBezTo>
                  <a:cubicBezTo>
                    <a:pt x="1495" y="2139"/>
                    <a:pt x="1496" y="2135"/>
                    <a:pt x="1501" y="2134"/>
                  </a:cubicBezTo>
                  <a:cubicBezTo>
                    <a:pt x="1501" y="2128"/>
                    <a:pt x="1505" y="2126"/>
                    <a:pt x="1507" y="2123"/>
                  </a:cubicBezTo>
                  <a:cubicBezTo>
                    <a:pt x="1505" y="2116"/>
                    <a:pt x="1511" y="2116"/>
                    <a:pt x="1509" y="2110"/>
                  </a:cubicBezTo>
                  <a:cubicBezTo>
                    <a:pt x="1512" y="2107"/>
                    <a:pt x="1513" y="2099"/>
                    <a:pt x="1507" y="2099"/>
                  </a:cubicBezTo>
                  <a:close/>
                  <a:moveTo>
                    <a:pt x="1509" y="2042"/>
                  </a:moveTo>
                  <a:cubicBezTo>
                    <a:pt x="1498" y="2041"/>
                    <a:pt x="1501" y="2053"/>
                    <a:pt x="1494" y="2055"/>
                  </a:cubicBezTo>
                  <a:cubicBezTo>
                    <a:pt x="1489" y="2060"/>
                    <a:pt x="1487" y="2067"/>
                    <a:pt x="1481" y="2070"/>
                  </a:cubicBezTo>
                  <a:cubicBezTo>
                    <a:pt x="1478" y="2077"/>
                    <a:pt x="1471" y="2079"/>
                    <a:pt x="1468" y="2086"/>
                  </a:cubicBezTo>
                  <a:cubicBezTo>
                    <a:pt x="1463" y="2091"/>
                    <a:pt x="1460" y="2098"/>
                    <a:pt x="1453" y="2101"/>
                  </a:cubicBezTo>
                  <a:cubicBezTo>
                    <a:pt x="1435" y="2123"/>
                    <a:pt x="1408" y="2135"/>
                    <a:pt x="1389" y="2155"/>
                  </a:cubicBezTo>
                  <a:cubicBezTo>
                    <a:pt x="1389" y="2159"/>
                    <a:pt x="1384" y="2158"/>
                    <a:pt x="1383" y="2160"/>
                  </a:cubicBezTo>
                  <a:cubicBezTo>
                    <a:pt x="1396" y="2160"/>
                    <a:pt x="1396" y="2160"/>
                    <a:pt x="1396" y="2160"/>
                  </a:cubicBezTo>
                  <a:cubicBezTo>
                    <a:pt x="1400" y="2158"/>
                    <a:pt x="1402" y="2154"/>
                    <a:pt x="1405" y="2151"/>
                  </a:cubicBezTo>
                  <a:cubicBezTo>
                    <a:pt x="1409" y="2147"/>
                    <a:pt x="1415" y="2146"/>
                    <a:pt x="1418" y="2140"/>
                  </a:cubicBezTo>
                  <a:cubicBezTo>
                    <a:pt x="1420" y="2139"/>
                    <a:pt x="1423" y="2138"/>
                    <a:pt x="1424" y="2136"/>
                  </a:cubicBezTo>
                  <a:cubicBezTo>
                    <a:pt x="1425" y="2132"/>
                    <a:pt x="1432" y="2134"/>
                    <a:pt x="1433" y="2131"/>
                  </a:cubicBezTo>
                  <a:cubicBezTo>
                    <a:pt x="1440" y="2124"/>
                    <a:pt x="1449" y="2117"/>
                    <a:pt x="1457" y="2110"/>
                  </a:cubicBezTo>
                  <a:cubicBezTo>
                    <a:pt x="1459" y="2104"/>
                    <a:pt x="1466" y="2102"/>
                    <a:pt x="1468" y="2097"/>
                  </a:cubicBezTo>
                  <a:cubicBezTo>
                    <a:pt x="1471" y="2091"/>
                    <a:pt x="1475" y="2087"/>
                    <a:pt x="1479" y="2083"/>
                  </a:cubicBezTo>
                  <a:cubicBezTo>
                    <a:pt x="1485" y="2075"/>
                    <a:pt x="1493" y="2067"/>
                    <a:pt x="1498" y="2057"/>
                  </a:cubicBezTo>
                  <a:cubicBezTo>
                    <a:pt x="1501" y="2056"/>
                    <a:pt x="1503" y="2055"/>
                    <a:pt x="1503" y="2051"/>
                  </a:cubicBezTo>
                  <a:cubicBezTo>
                    <a:pt x="1505" y="2049"/>
                    <a:pt x="1507" y="2046"/>
                    <a:pt x="1509" y="2044"/>
                  </a:cubicBezTo>
                  <a:cubicBezTo>
                    <a:pt x="1513" y="2044"/>
                    <a:pt x="1510" y="2038"/>
                    <a:pt x="1514" y="2038"/>
                  </a:cubicBezTo>
                  <a:cubicBezTo>
                    <a:pt x="1512" y="2032"/>
                    <a:pt x="1518" y="2033"/>
                    <a:pt x="1518" y="2029"/>
                  </a:cubicBezTo>
                  <a:cubicBezTo>
                    <a:pt x="1511" y="2029"/>
                    <a:pt x="1510" y="2035"/>
                    <a:pt x="1509" y="2042"/>
                  </a:cubicBezTo>
                  <a:close/>
                  <a:moveTo>
                    <a:pt x="1392" y="2125"/>
                  </a:moveTo>
                  <a:cubicBezTo>
                    <a:pt x="1392" y="2119"/>
                    <a:pt x="1401" y="2121"/>
                    <a:pt x="1402" y="2116"/>
                  </a:cubicBezTo>
                  <a:cubicBezTo>
                    <a:pt x="1409" y="2111"/>
                    <a:pt x="1418" y="2107"/>
                    <a:pt x="1422" y="2099"/>
                  </a:cubicBezTo>
                  <a:cubicBezTo>
                    <a:pt x="1427" y="2097"/>
                    <a:pt x="1429" y="2094"/>
                    <a:pt x="1433" y="2092"/>
                  </a:cubicBezTo>
                  <a:cubicBezTo>
                    <a:pt x="1434" y="2086"/>
                    <a:pt x="1442" y="2088"/>
                    <a:pt x="1444" y="2083"/>
                  </a:cubicBezTo>
                  <a:cubicBezTo>
                    <a:pt x="1443" y="2077"/>
                    <a:pt x="1449" y="2077"/>
                    <a:pt x="1453" y="2075"/>
                  </a:cubicBezTo>
                  <a:cubicBezTo>
                    <a:pt x="1457" y="2073"/>
                    <a:pt x="1456" y="2065"/>
                    <a:pt x="1463" y="2066"/>
                  </a:cubicBezTo>
                  <a:cubicBezTo>
                    <a:pt x="1462" y="2059"/>
                    <a:pt x="1469" y="2060"/>
                    <a:pt x="1470" y="2055"/>
                  </a:cubicBezTo>
                  <a:cubicBezTo>
                    <a:pt x="1475" y="2054"/>
                    <a:pt x="1478" y="2050"/>
                    <a:pt x="1481" y="2046"/>
                  </a:cubicBezTo>
                  <a:cubicBezTo>
                    <a:pt x="1482" y="2041"/>
                    <a:pt x="1488" y="2042"/>
                    <a:pt x="1487" y="2036"/>
                  </a:cubicBezTo>
                  <a:cubicBezTo>
                    <a:pt x="1490" y="2036"/>
                    <a:pt x="1492" y="2034"/>
                    <a:pt x="1494" y="2033"/>
                  </a:cubicBezTo>
                  <a:cubicBezTo>
                    <a:pt x="1493" y="2029"/>
                    <a:pt x="1497" y="2029"/>
                    <a:pt x="1498" y="2027"/>
                  </a:cubicBezTo>
                  <a:cubicBezTo>
                    <a:pt x="1501" y="2023"/>
                    <a:pt x="1505" y="2020"/>
                    <a:pt x="1507" y="2016"/>
                  </a:cubicBezTo>
                  <a:cubicBezTo>
                    <a:pt x="1512" y="2017"/>
                    <a:pt x="1514" y="2004"/>
                    <a:pt x="1509" y="2003"/>
                  </a:cubicBezTo>
                  <a:cubicBezTo>
                    <a:pt x="1504" y="2017"/>
                    <a:pt x="1492" y="2025"/>
                    <a:pt x="1483" y="2036"/>
                  </a:cubicBezTo>
                  <a:cubicBezTo>
                    <a:pt x="1479" y="2042"/>
                    <a:pt x="1474" y="2047"/>
                    <a:pt x="1468" y="2051"/>
                  </a:cubicBezTo>
                  <a:cubicBezTo>
                    <a:pt x="1466" y="2054"/>
                    <a:pt x="1462" y="2055"/>
                    <a:pt x="1461" y="2059"/>
                  </a:cubicBezTo>
                  <a:cubicBezTo>
                    <a:pt x="1460" y="2060"/>
                    <a:pt x="1457" y="2060"/>
                    <a:pt x="1457" y="2062"/>
                  </a:cubicBezTo>
                  <a:cubicBezTo>
                    <a:pt x="1457" y="2065"/>
                    <a:pt x="1453" y="2064"/>
                    <a:pt x="1453" y="2066"/>
                  </a:cubicBezTo>
                  <a:cubicBezTo>
                    <a:pt x="1449" y="2068"/>
                    <a:pt x="1446" y="2069"/>
                    <a:pt x="1446" y="2075"/>
                  </a:cubicBezTo>
                  <a:cubicBezTo>
                    <a:pt x="1441" y="2074"/>
                    <a:pt x="1439" y="2078"/>
                    <a:pt x="1435" y="2079"/>
                  </a:cubicBezTo>
                  <a:cubicBezTo>
                    <a:pt x="1433" y="2082"/>
                    <a:pt x="1432" y="2086"/>
                    <a:pt x="1429" y="2088"/>
                  </a:cubicBezTo>
                  <a:cubicBezTo>
                    <a:pt x="1423" y="2087"/>
                    <a:pt x="1422" y="2091"/>
                    <a:pt x="1420" y="2094"/>
                  </a:cubicBezTo>
                  <a:cubicBezTo>
                    <a:pt x="1413" y="2098"/>
                    <a:pt x="1408" y="2103"/>
                    <a:pt x="1402" y="2107"/>
                  </a:cubicBezTo>
                  <a:cubicBezTo>
                    <a:pt x="1400" y="2107"/>
                    <a:pt x="1399" y="2109"/>
                    <a:pt x="1398" y="2110"/>
                  </a:cubicBezTo>
                  <a:cubicBezTo>
                    <a:pt x="1397" y="2111"/>
                    <a:pt x="1395" y="2113"/>
                    <a:pt x="1394" y="2114"/>
                  </a:cubicBezTo>
                  <a:cubicBezTo>
                    <a:pt x="1387" y="2112"/>
                    <a:pt x="1390" y="2120"/>
                    <a:pt x="1383" y="2118"/>
                  </a:cubicBezTo>
                  <a:cubicBezTo>
                    <a:pt x="1371" y="2132"/>
                    <a:pt x="1358" y="2145"/>
                    <a:pt x="1344" y="2158"/>
                  </a:cubicBezTo>
                  <a:cubicBezTo>
                    <a:pt x="1343" y="2159"/>
                    <a:pt x="1342" y="2159"/>
                    <a:pt x="1341" y="2160"/>
                  </a:cubicBezTo>
                  <a:cubicBezTo>
                    <a:pt x="1353" y="2160"/>
                    <a:pt x="1353" y="2160"/>
                    <a:pt x="1353" y="2160"/>
                  </a:cubicBezTo>
                  <a:cubicBezTo>
                    <a:pt x="1355" y="2159"/>
                    <a:pt x="1357" y="2159"/>
                    <a:pt x="1359" y="2158"/>
                  </a:cubicBezTo>
                  <a:cubicBezTo>
                    <a:pt x="1360" y="2155"/>
                    <a:pt x="1362" y="2153"/>
                    <a:pt x="1365" y="2153"/>
                  </a:cubicBezTo>
                  <a:cubicBezTo>
                    <a:pt x="1364" y="2146"/>
                    <a:pt x="1371" y="2147"/>
                    <a:pt x="1372" y="2142"/>
                  </a:cubicBezTo>
                  <a:cubicBezTo>
                    <a:pt x="1378" y="2142"/>
                    <a:pt x="1375" y="2132"/>
                    <a:pt x="1383" y="2134"/>
                  </a:cubicBezTo>
                  <a:cubicBezTo>
                    <a:pt x="1382" y="2127"/>
                    <a:pt x="1389" y="2128"/>
                    <a:pt x="1392" y="2125"/>
                  </a:cubicBezTo>
                  <a:close/>
                  <a:moveTo>
                    <a:pt x="1461" y="2131"/>
                  </a:moveTo>
                  <a:cubicBezTo>
                    <a:pt x="1458" y="2140"/>
                    <a:pt x="1448" y="2143"/>
                    <a:pt x="1446" y="2153"/>
                  </a:cubicBezTo>
                  <a:cubicBezTo>
                    <a:pt x="1441" y="2153"/>
                    <a:pt x="1438" y="2157"/>
                    <a:pt x="1436" y="2160"/>
                  </a:cubicBezTo>
                  <a:cubicBezTo>
                    <a:pt x="1445" y="2160"/>
                    <a:pt x="1445" y="2160"/>
                    <a:pt x="1445" y="2160"/>
                  </a:cubicBezTo>
                  <a:cubicBezTo>
                    <a:pt x="1446" y="2158"/>
                    <a:pt x="1448" y="2156"/>
                    <a:pt x="1450" y="2155"/>
                  </a:cubicBezTo>
                  <a:cubicBezTo>
                    <a:pt x="1453" y="2153"/>
                    <a:pt x="1451" y="2147"/>
                    <a:pt x="1457" y="2149"/>
                  </a:cubicBezTo>
                  <a:cubicBezTo>
                    <a:pt x="1455" y="2143"/>
                    <a:pt x="1461" y="2144"/>
                    <a:pt x="1461" y="2140"/>
                  </a:cubicBezTo>
                  <a:cubicBezTo>
                    <a:pt x="1462" y="2139"/>
                    <a:pt x="1467" y="2132"/>
                    <a:pt x="1461" y="2131"/>
                  </a:cubicBezTo>
                  <a:close/>
                  <a:moveTo>
                    <a:pt x="1527" y="1857"/>
                  </a:moveTo>
                  <a:cubicBezTo>
                    <a:pt x="1525" y="1861"/>
                    <a:pt x="1521" y="1863"/>
                    <a:pt x="1522" y="1870"/>
                  </a:cubicBezTo>
                  <a:cubicBezTo>
                    <a:pt x="1517" y="1871"/>
                    <a:pt x="1516" y="1876"/>
                    <a:pt x="1514" y="1881"/>
                  </a:cubicBezTo>
                  <a:cubicBezTo>
                    <a:pt x="1506" y="1886"/>
                    <a:pt x="1504" y="1897"/>
                    <a:pt x="1496" y="1903"/>
                  </a:cubicBezTo>
                  <a:cubicBezTo>
                    <a:pt x="1494" y="1913"/>
                    <a:pt x="1484" y="1917"/>
                    <a:pt x="1481" y="1927"/>
                  </a:cubicBezTo>
                  <a:cubicBezTo>
                    <a:pt x="1479" y="1931"/>
                    <a:pt x="1475" y="1934"/>
                    <a:pt x="1472" y="1937"/>
                  </a:cubicBezTo>
                  <a:cubicBezTo>
                    <a:pt x="1470" y="1942"/>
                    <a:pt x="1468" y="1947"/>
                    <a:pt x="1463" y="1948"/>
                  </a:cubicBezTo>
                  <a:cubicBezTo>
                    <a:pt x="1462" y="1952"/>
                    <a:pt x="1458" y="1955"/>
                    <a:pt x="1457" y="1959"/>
                  </a:cubicBezTo>
                  <a:cubicBezTo>
                    <a:pt x="1454" y="1962"/>
                    <a:pt x="1450" y="1966"/>
                    <a:pt x="1448" y="1970"/>
                  </a:cubicBezTo>
                  <a:cubicBezTo>
                    <a:pt x="1438" y="1973"/>
                    <a:pt x="1439" y="1988"/>
                    <a:pt x="1429" y="1990"/>
                  </a:cubicBezTo>
                  <a:cubicBezTo>
                    <a:pt x="1426" y="2000"/>
                    <a:pt x="1415" y="2003"/>
                    <a:pt x="1411" y="2012"/>
                  </a:cubicBezTo>
                  <a:cubicBezTo>
                    <a:pt x="1406" y="2013"/>
                    <a:pt x="1405" y="2019"/>
                    <a:pt x="1400" y="2020"/>
                  </a:cubicBezTo>
                  <a:cubicBezTo>
                    <a:pt x="1401" y="2027"/>
                    <a:pt x="1392" y="2026"/>
                    <a:pt x="1389" y="2029"/>
                  </a:cubicBezTo>
                  <a:cubicBezTo>
                    <a:pt x="1383" y="2042"/>
                    <a:pt x="1371" y="2050"/>
                    <a:pt x="1363" y="2062"/>
                  </a:cubicBezTo>
                  <a:cubicBezTo>
                    <a:pt x="1357" y="2066"/>
                    <a:pt x="1352" y="2071"/>
                    <a:pt x="1346" y="2075"/>
                  </a:cubicBezTo>
                  <a:cubicBezTo>
                    <a:pt x="1345" y="2079"/>
                    <a:pt x="1341" y="2081"/>
                    <a:pt x="1339" y="2083"/>
                  </a:cubicBezTo>
                  <a:cubicBezTo>
                    <a:pt x="1339" y="2088"/>
                    <a:pt x="1333" y="2088"/>
                    <a:pt x="1330" y="2090"/>
                  </a:cubicBezTo>
                  <a:cubicBezTo>
                    <a:pt x="1328" y="2097"/>
                    <a:pt x="1322" y="2100"/>
                    <a:pt x="1317" y="2105"/>
                  </a:cubicBezTo>
                  <a:cubicBezTo>
                    <a:pt x="1310" y="2108"/>
                    <a:pt x="1309" y="2118"/>
                    <a:pt x="1302" y="2121"/>
                  </a:cubicBezTo>
                  <a:cubicBezTo>
                    <a:pt x="1301" y="2125"/>
                    <a:pt x="1296" y="2125"/>
                    <a:pt x="1296" y="2129"/>
                  </a:cubicBezTo>
                  <a:cubicBezTo>
                    <a:pt x="1293" y="2132"/>
                    <a:pt x="1290" y="2134"/>
                    <a:pt x="1289" y="2138"/>
                  </a:cubicBezTo>
                  <a:cubicBezTo>
                    <a:pt x="1284" y="2143"/>
                    <a:pt x="1282" y="2151"/>
                    <a:pt x="1276" y="2155"/>
                  </a:cubicBezTo>
                  <a:cubicBezTo>
                    <a:pt x="1275" y="2157"/>
                    <a:pt x="1274" y="2159"/>
                    <a:pt x="1273" y="2160"/>
                  </a:cubicBezTo>
                  <a:cubicBezTo>
                    <a:pt x="1284" y="2160"/>
                    <a:pt x="1284" y="2160"/>
                    <a:pt x="1284" y="2160"/>
                  </a:cubicBezTo>
                  <a:cubicBezTo>
                    <a:pt x="1287" y="2157"/>
                    <a:pt x="1289" y="2154"/>
                    <a:pt x="1291" y="2151"/>
                  </a:cubicBezTo>
                  <a:cubicBezTo>
                    <a:pt x="1296" y="2148"/>
                    <a:pt x="1296" y="2140"/>
                    <a:pt x="1302" y="2138"/>
                  </a:cubicBezTo>
                  <a:cubicBezTo>
                    <a:pt x="1301" y="2132"/>
                    <a:pt x="1307" y="2134"/>
                    <a:pt x="1309" y="2131"/>
                  </a:cubicBezTo>
                  <a:cubicBezTo>
                    <a:pt x="1309" y="2127"/>
                    <a:pt x="1310" y="2124"/>
                    <a:pt x="1313" y="2123"/>
                  </a:cubicBezTo>
                  <a:cubicBezTo>
                    <a:pt x="1317" y="2122"/>
                    <a:pt x="1315" y="2116"/>
                    <a:pt x="1320" y="2116"/>
                  </a:cubicBezTo>
                  <a:cubicBezTo>
                    <a:pt x="1323" y="2115"/>
                    <a:pt x="1325" y="2113"/>
                    <a:pt x="1326" y="2110"/>
                  </a:cubicBezTo>
                  <a:cubicBezTo>
                    <a:pt x="1330" y="2105"/>
                    <a:pt x="1334" y="2101"/>
                    <a:pt x="1341" y="2099"/>
                  </a:cubicBezTo>
                  <a:cubicBezTo>
                    <a:pt x="1339" y="2093"/>
                    <a:pt x="1344" y="2092"/>
                    <a:pt x="1346" y="2090"/>
                  </a:cubicBezTo>
                  <a:cubicBezTo>
                    <a:pt x="1348" y="2087"/>
                    <a:pt x="1350" y="2087"/>
                    <a:pt x="1352" y="2083"/>
                  </a:cubicBezTo>
                  <a:cubicBezTo>
                    <a:pt x="1354" y="2081"/>
                    <a:pt x="1357" y="2079"/>
                    <a:pt x="1359" y="2077"/>
                  </a:cubicBezTo>
                  <a:cubicBezTo>
                    <a:pt x="1359" y="2073"/>
                    <a:pt x="1366" y="2075"/>
                    <a:pt x="1365" y="2070"/>
                  </a:cubicBezTo>
                  <a:cubicBezTo>
                    <a:pt x="1369" y="2070"/>
                    <a:pt x="1367" y="2063"/>
                    <a:pt x="1372" y="2064"/>
                  </a:cubicBezTo>
                  <a:cubicBezTo>
                    <a:pt x="1374" y="2062"/>
                    <a:pt x="1376" y="2059"/>
                    <a:pt x="1378" y="2057"/>
                  </a:cubicBezTo>
                  <a:cubicBezTo>
                    <a:pt x="1383" y="2053"/>
                    <a:pt x="1385" y="2045"/>
                    <a:pt x="1392" y="2042"/>
                  </a:cubicBezTo>
                  <a:cubicBezTo>
                    <a:pt x="1393" y="2039"/>
                    <a:pt x="1395" y="2037"/>
                    <a:pt x="1398" y="2036"/>
                  </a:cubicBezTo>
                  <a:cubicBezTo>
                    <a:pt x="1402" y="2035"/>
                    <a:pt x="1400" y="2028"/>
                    <a:pt x="1405" y="2029"/>
                  </a:cubicBezTo>
                  <a:cubicBezTo>
                    <a:pt x="1407" y="2027"/>
                    <a:pt x="1409" y="2025"/>
                    <a:pt x="1411" y="2022"/>
                  </a:cubicBezTo>
                  <a:cubicBezTo>
                    <a:pt x="1412" y="2018"/>
                    <a:pt x="1420" y="2021"/>
                    <a:pt x="1418" y="2014"/>
                  </a:cubicBezTo>
                  <a:cubicBezTo>
                    <a:pt x="1422" y="2014"/>
                    <a:pt x="1420" y="2008"/>
                    <a:pt x="1426" y="2009"/>
                  </a:cubicBezTo>
                  <a:cubicBezTo>
                    <a:pt x="1429" y="2007"/>
                    <a:pt x="1427" y="2001"/>
                    <a:pt x="1433" y="2003"/>
                  </a:cubicBezTo>
                  <a:cubicBezTo>
                    <a:pt x="1433" y="1993"/>
                    <a:pt x="1444" y="1995"/>
                    <a:pt x="1444" y="1985"/>
                  </a:cubicBezTo>
                  <a:cubicBezTo>
                    <a:pt x="1449" y="1982"/>
                    <a:pt x="1454" y="1978"/>
                    <a:pt x="1455" y="1970"/>
                  </a:cubicBezTo>
                  <a:cubicBezTo>
                    <a:pt x="1463" y="1970"/>
                    <a:pt x="1461" y="1959"/>
                    <a:pt x="1468" y="1957"/>
                  </a:cubicBezTo>
                  <a:cubicBezTo>
                    <a:pt x="1468" y="1949"/>
                    <a:pt x="1476" y="1948"/>
                    <a:pt x="1477" y="1940"/>
                  </a:cubicBezTo>
                  <a:cubicBezTo>
                    <a:pt x="1484" y="1943"/>
                    <a:pt x="1478" y="1932"/>
                    <a:pt x="1483" y="1933"/>
                  </a:cubicBezTo>
                  <a:cubicBezTo>
                    <a:pt x="1484" y="1929"/>
                    <a:pt x="1489" y="1929"/>
                    <a:pt x="1487" y="1922"/>
                  </a:cubicBezTo>
                  <a:cubicBezTo>
                    <a:pt x="1495" y="1921"/>
                    <a:pt x="1495" y="1912"/>
                    <a:pt x="1501" y="1909"/>
                  </a:cubicBezTo>
                  <a:cubicBezTo>
                    <a:pt x="1503" y="1902"/>
                    <a:pt x="1509" y="1899"/>
                    <a:pt x="1511" y="1892"/>
                  </a:cubicBezTo>
                  <a:cubicBezTo>
                    <a:pt x="1509" y="1885"/>
                    <a:pt x="1518" y="1890"/>
                    <a:pt x="1516" y="1883"/>
                  </a:cubicBezTo>
                  <a:cubicBezTo>
                    <a:pt x="1521" y="1884"/>
                    <a:pt x="1518" y="1877"/>
                    <a:pt x="1522" y="1876"/>
                  </a:cubicBezTo>
                  <a:cubicBezTo>
                    <a:pt x="1523" y="1872"/>
                    <a:pt x="1524" y="1869"/>
                    <a:pt x="1527" y="1868"/>
                  </a:cubicBezTo>
                  <a:cubicBezTo>
                    <a:pt x="1524" y="1862"/>
                    <a:pt x="1533" y="1859"/>
                    <a:pt x="1527" y="1857"/>
                  </a:cubicBezTo>
                  <a:close/>
                  <a:moveTo>
                    <a:pt x="1352" y="2127"/>
                  </a:moveTo>
                  <a:cubicBezTo>
                    <a:pt x="1354" y="2125"/>
                    <a:pt x="1357" y="2123"/>
                    <a:pt x="1359" y="2121"/>
                  </a:cubicBezTo>
                  <a:cubicBezTo>
                    <a:pt x="1362" y="2118"/>
                    <a:pt x="1363" y="2115"/>
                    <a:pt x="1365" y="2112"/>
                  </a:cubicBezTo>
                  <a:cubicBezTo>
                    <a:pt x="1375" y="2103"/>
                    <a:pt x="1381" y="2091"/>
                    <a:pt x="1392" y="2083"/>
                  </a:cubicBezTo>
                  <a:cubicBezTo>
                    <a:pt x="1395" y="2078"/>
                    <a:pt x="1399" y="2074"/>
                    <a:pt x="1405" y="2070"/>
                  </a:cubicBezTo>
                  <a:cubicBezTo>
                    <a:pt x="1404" y="2065"/>
                    <a:pt x="1411" y="2068"/>
                    <a:pt x="1411" y="2064"/>
                  </a:cubicBezTo>
                  <a:cubicBezTo>
                    <a:pt x="1412" y="2059"/>
                    <a:pt x="1417" y="2060"/>
                    <a:pt x="1418" y="2055"/>
                  </a:cubicBezTo>
                  <a:cubicBezTo>
                    <a:pt x="1423" y="2052"/>
                    <a:pt x="1427" y="2047"/>
                    <a:pt x="1431" y="2042"/>
                  </a:cubicBezTo>
                  <a:cubicBezTo>
                    <a:pt x="1439" y="2040"/>
                    <a:pt x="1439" y="2031"/>
                    <a:pt x="1446" y="2029"/>
                  </a:cubicBezTo>
                  <a:cubicBezTo>
                    <a:pt x="1452" y="2030"/>
                    <a:pt x="1450" y="2024"/>
                    <a:pt x="1453" y="2022"/>
                  </a:cubicBezTo>
                  <a:cubicBezTo>
                    <a:pt x="1457" y="2023"/>
                    <a:pt x="1460" y="2021"/>
                    <a:pt x="1459" y="2016"/>
                  </a:cubicBezTo>
                  <a:cubicBezTo>
                    <a:pt x="1466" y="2018"/>
                    <a:pt x="1464" y="2012"/>
                    <a:pt x="1468" y="2012"/>
                  </a:cubicBezTo>
                  <a:cubicBezTo>
                    <a:pt x="1468" y="2009"/>
                    <a:pt x="1475" y="2003"/>
                    <a:pt x="1470" y="2003"/>
                  </a:cubicBezTo>
                  <a:cubicBezTo>
                    <a:pt x="1462" y="2009"/>
                    <a:pt x="1456" y="2017"/>
                    <a:pt x="1446" y="2022"/>
                  </a:cubicBezTo>
                  <a:cubicBezTo>
                    <a:pt x="1446" y="2030"/>
                    <a:pt x="1435" y="2026"/>
                    <a:pt x="1435" y="2033"/>
                  </a:cubicBezTo>
                  <a:cubicBezTo>
                    <a:pt x="1432" y="2034"/>
                    <a:pt x="1431" y="2037"/>
                    <a:pt x="1429" y="2038"/>
                  </a:cubicBezTo>
                  <a:cubicBezTo>
                    <a:pt x="1424" y="2038"/>
                    <a:pt x="1427" y="2045"/>
                    <a:pt x="1422" y="2044"/>
                  </a:cubicBezTo>
                  <a:cubicBezTo>
                    <a:pt x="1416" y="2046"/>
                    <a:pt x="1417" y="2053"/>
                    <a:pt x="1409" y="2053"/>
                  </a:cubicBezTo>
                  <a:cubicBezTo>
                    <a:pt x="1408" y="2060"/>
                    <a:pt x="1402" y="2062"/>
                    <a:pt x="1398" y="2066"/>
                  </a:cubicBezTo>
                  <a:cubicBezTo>
                    <a:pt x="1392" y="2075"/>
                    <a:pt x="1382" y="2080"/>
                    <a:pt x="1374" y="2088"/>
                  </a:cubicBezTo>
                  <a:cubicBezTo>
                    <a:pt x="1371" y="2095"/>
                    <a:pt x="1365" y="2097"/>
                    <a:pt x="1363" y="2105"/>
                  </a:cubicBezTo>
                  <a:cubicBezTo>
                    <a:pt x="1354" y="2107"/>
                    <a:pt x="1354" y="2116"/>
                    <a:pt x="1348" y="2121"/>
                  </a:cubicBezTo>
                  <a:cubicBezTo>
                    <a:pt x="1345" y="2122"/>
                    <a:pt x="1343" y="2124"/>
                    <a:pt x="1341" y="2127"/>
                  </a:cubicBezTo>
                  <a:cubicBezTo>
                    <a:pt x="1341" y="2129"/>
                    <a:pt x="1340" y="2130"/>
                    <a:pt x="1337" y="2129"/>
                  </a:cubicBezTo>
                  <a:cubicBezTo>
                    <a:pt x="1337" y="2132"/>
                    <a:pt x="1336" y="2134"/>
                    <a:pt x="1333" y="2134"/>
                  </a:cubicBezTo>
                  <a:cubicBezTo>
                    <a:pt x="1332" y="2135"/>
                    <a:pt x="1333" y="2138"/>
                    <a:pt x="1330" y="2138"/>
                  </a:cubicBezTo>
                  <a:cubicBezTo>
                    <a:pt x="1328" y="2138"/>
                    <a:pt x="1328" y="2142"/>
                    <a:pt x="1326" y="2142"/>
                  </a:cubicBezTo>
                  <a:cubicBezTo>
                    <a:pt x="1324" y="2145"/>
                    <a:pt x="1323" y="2149"/>
                    <a:pt x="1320" y="2151"/>
                  </a:cubicBezTo>
                  <a:cubicBezTo>
                    <a:pt x="1315" y="2150"/>
                    <a:pt x="1317" y="2157"/>
                    <a:pt x="1313" y="2158"/>
                  </a:cubicBezTo>
                  <a:cubicBezTo>
                    <a:pt x="1313" y="2159"/>
                    <a:pt x="1313" y="2160"/>
                    <a:pt x="1312" y="2160"/>
                  </a:cubicBezTo>
                  <a:cubicBezTo>
                    <a:pt x="1323" y="2160"/>
                    <a:pt x="1323" y="2160"/>
                    <a:pt x="1323" y="2160"/>
                  </a:cubicBezTo>
                  <a:cubicBezTo>
                    <a:pt x="1328" y="2154"/>
                    <a:pt x="1334" y="2147"/>
                    <a:pt x="1341" y="2142"/>
                  </a:cubicBezTo>
                  <a:cubicBezTo>
                    <a:pt x="1344" y="2137"/>
                    <a:pt x="1349" y="2132"/>
                    <a:pt x="1352" y="2127"/>
                  </a:cubicBezTo>
                  <a:close/>
                  <a:moveTo>
                    <a:pt x="1579" y="1510"/>
                  </a:moveTo>
                  <a:cubicBezTo>
                    <a:pt x="1576" y="1516"/>
                    <a:pt x="1577" y="1527"/>
                    <a:pt x="1572" y="1532"/>
                  </a:cubicBezTo>
                  <a:cubicBezTo>
                    <a:pt x="1571" y="1541"/>
                    <a:pt x="1565" y="1545"/>
                    <a:pt x="1566" y="1556"/>
                  </a:cubicBezTo>
                  <a:cubicBezTo>
                    <a:pt x="1560" y="1559"/>
                    <a:pt x="1559" y="1568"/>
                    <a:pt x="1555" y="1573"/>
                  </a:cubicBezTo>
                  <a:cubicBezTo>
                    <a:pt x="1553" y="1580"/>
                    <a:pt x="1549" y="1586"/>
                    <a:pt x="1546" y="1593"/>
                  </a:cubicBezTo>
                  <a:cubicBezTo>
                    <a:pt x="1536" y="1602"/>
                    <a:pt x="1533" y="1618"/>
                    <a:pt x="1522" y="1626"/>
                  </a:cubicBezTo>
                  <a:cubicBezTo>
                    <a:pt x="1521" y="1634"/>
                    <a:pt x="1513" y="1635"/>
                    <a:pt x="1511" y="1643"/>
                  </a:cubicBezTo>
                  <a:cubicBezTo>
                    <a:pt x="1508" y="1646"/>
                    <a:pt x="1502" y="1650"/>
                    <a:pt x="1501" y="1652"/>
                  </a:cubicBezTo>
                  <a:cubicBezTo>
                    <a:pt x="1499" y="1653"/>
                    <a:pt x="1501" y="1658"/>
                    <a:pt x="1496" y="1656"/>
                  </a:cubicBezTo>
                  <a:cubicBezTo>
                    <a:pt x="1496" y="1660"/>
                    <a:pt x="1490" y="1659"/>
                    <a:pt x="1492" y="1665"/>
                  </a:cubicBezTo>
                  <a:cubicBezTo>
                    <a:pt x="1485" y="1663"/>
                    <a:pt x="1489" y="1672"/>
                    <a:pt x="1483" y="1671"/>
                  </a:cubicBezTo>
                  <a:cubicBezTo>
                    <a:pt x="1479" y="1676"/>
                    <a:pt x="1473" y="1681"/>
                    <a:pt x="1468" y="1684"/>
                  </a:cubicBezTo>
                  <a:cubicBezTo>
                    <a:pt x="1464" y="1690"/>
                    <a:pt x="1457" y="1692"/>
                    <a:pt x="1453" y="1698"/>
                  </a:cubicBezTo>
                  <a:cubicBezTo>
                    <a:pt x="1448" y="1697"/>
                    <a:pt x="1450" y="1704"/>
                    <a:pt x="1446" y="1704"/>
                  </a:cubicBezTo>
                  <a:cubicBezTo>
                    <a:pt x="1443" y="1706"/>
                    <a:pt x="1439" y="1708"/>
                    <a:pt x="1437" y="1711"/>
                  </a:cubicBezTo>
                  <a:cubicBezTo>
                    <a:pt x="1427" y="1720"/>
                    <a:pt x="1416" y="1727"/>
                    <a:pt x="1407" y="1737"/>
                  </a:cubicBezTo>
                  <a:cubicBezTo>
                    <a:pt x="1400" y="1740"/>
                    <a:pt x="1393" y="1742"/>
                    <a:pt x="1392" y="1750"/>
                  </a:cubicBezTo>
                  <a:cubicBezTo>
                    <a:pt x="1384" y="1751"/>
                    <a:pt x="1381" y="1758"/>
                    <a:pt x="1374" y="1761"/>
                  </a:cubicBezTo>
                  <a:cubicBezTo>
                    <a:pt x="1372" y="1768"/>
                    <a:pt x="1363" y="1768"/>
                    <a:pt x="1361" y="1776"/>
                  </a:cubicBezTo>
                  <a:cubicBezTo>
                    <a:pt x="1354" y="1774"/>
                    <a:pt x="1358" y="1783"/>
                    <a:pt x="1352" y="1783"/>
                  </a:cubicBezTo>
                  <a:cubicBezTo>
                    <a:pt x="1348" y="1783"/>
                    <a:pt x="1348" y="1789"/>
                    <a:pt x="1344" y="1789"/>
                  </a:cubicBezTo>
                  <a:cubicBezTo>
                    <a:pt x="1336" y="1803"/>
                    <a:pt x="1324" y="1812"/>
                    <a:pt x="1315" y="1824"/>
                  </a:cubicBezTo>
                  <a:cubicBezTo>
                    <a:pt x="1309" y="1823"/>
                    <a:pt x="1313" y="1832"/>
                    <a:pt x="1306" y="1831"/>
                  </a:cubicBezTo>
                  <a:cubicBezTo>
                    <a:pt x="1305" y="1834"/>
                    <a:pt x="1301" y="1837"/>
                    <a:pt x="1300" y="1841"/>
                  </a:cubicBezTo>
                  <a:cubicBezTo>
                    <a:pt x="1297" y="1843"/>
                    <a:pt x="1293" y="1845"/>
                    <a:pt x="1293" y="1850"/>
                  </a:cubicBezTo>
                  <a:cubicBezTo>
                    <a:pt x="1291" y="1850"/>
                    <a:pt x="1288" y="1851"/>
                    <a:pt x="1289" y="1855"/>
                  </a:cubicBezTo>
                  <a:cubicBezTo>
                    <a:pt x="1286" y="1855"/>
                    <a:pt x="1284" y="1855"/>
                    <a:pt x="1285" y="1859"/>
                  </a:cubicBezTo>
                  <a:cubicBezTo>
                    <a:pt x="1279" y="1864"/>
                    <a:pt x="1275" y="1872"/>
                    <a:pt x="1269" y="1876"/>
                  </a:cubicBezTo>
                  <a:cubicBezTo>
                    <a:pt x="1269" y="1881"/>
                    <a:pt x="1265" y="1882"/>
                    <a:pt x="1263" y="1885"/>
                  </a:cubicBezTo>
                  <a:cubicBezTo>
                    <a:pt x="1261" y="1889"/>
                    <a:pt x="1258" y="1891"/>
                    <a:pt x="1256" y="1896"/>
                  </a:cubicBezTo>
                  <a:cubicBezTo>
                    <a:pt x="1251" y="1895"/>
                    <a:pt x="1255" y="1904"/>
                    <a:pt x="1248" y="1903"/>
                  </a:cubicBezTo>
                  <a:cubicBezTo>
                    <a:pt x="1247" y="1908"/>
                    <a:pt x="1244" y="1910"/>
                    <a:pt x="1241" y="1913"/>
                  </a:cubicBezTo>
                  <a:cubicBezTo>
                    <a:pt x="1239" y="1916"/>
                    <a:pt x="1237" y="1920"/>
                    <a:pt x="1235" y="1922"/>
                  </a:cubicBezTo>
                  <a:cubicBezTo>
                    <a:pt x="1233" y="1926"/>
                    <a:pt x="1235" y="1934"/>
                    <a:pt x="1228" y="1933"/>
                  </a:cubicBezTo>
                  <a:cubicBezTo>
                    <a:pt x="1232" y="1921"/>
                    <a:pt x="1240" y="1911"/>
                    <a:pt x="1245" y="1900"/>
                  </a:cubicBezTo>
                  <a:cubicBezTo>
                    <a:pt x="1251" y="1889"/>
                    <a:pt x="1260" y="1882"/>
                    <a:pt x="1263" y="1868"/>
                  </a:cubicBezTo>
                  <a:cubicBezTo>
                    <a:pt x="1269" y="1864"/>
                    <a:pt x="1273" y="1859"/>
                    <a:pt x="1276" y="1852"/>
                  </a:cubicBezTo>
                  <a:cubicBezTo>
                    <a:pt x="1283" y="1849"/>
                    <a:pt x="1286" y="1842"/>
                    <a:pt x="1289" y="1835"/>
                  </a:cubicBezTo>
                  <a:cubicBezTo>
                    <a:pt x="1295" y="1832"/>
                    <a:pt x="1297" y="1824"/>
                    <a:pt x="1302" y="1820"/>
                  </a:cubicBezTo>
                  <a:cubicBezTo>
                    <a:pt x="1305" y="1817"/>
                    <a:pt x="1306" y="1814"/>
                    <a:pt x="1311" y="1813"/>
                  </a:cubicBezTo>
                  <a:cubicBezTo>
                    <a:pt x="1309" y="1806"/>
                    <a:pt x="1318" y="1810"/>
                    <a:pt x="1317" y="1804"/>
                  </a:cubicBezTo>
                  <a:cubicBezTo>
                    <a:pt x="1326" y="1793"/>
                    <a:pt x="1338" y="1786"/>
                    <a:pt x="1348" y="1776"/>
                  </a:cubicBezTo>
                  <a:cubicBezTo>
                    <a:pt x="1350" y="1774"/>
                    <a:pt x="1352" y="1772"/>
                    <a:pt x="1354" y="1770"/>
                  </a:cubicBezTo>
                  <a:cubicBezTo>
                    <a:pt x="1359" y="1769"/>
                    <a:pt x="1359" y="1764"/>
                    <a:pt x="1363" y="1763"/>
                  </a:cubicBezTo>
                  <a:cubicBezTo>
                    <a:pt x="1364" y="1759"/>
                    <a:pt x="1369" y="1759"/>
                    <a:pt x="1370" y="1754"/>
                  </a:cubicBezTo>
                  <a:cubicBezTo>
                    <a:pt x="1371" y="1750"/>
                    <a:pt x="1378" y="1753"/>
                    <a:pt x="1376" y="1746"/>
                  </a:cubicBezTo>
                  <a:cubicBezTo>
                    <a:pt x="1384" y="1744"/>
                    <a:pt x="1387" y="1737"/>
                    <a:pt x="1392" y="1732"/>
                  </a:cubicBezTo>
                  <a:cubicBezTo>
                    <a:pt x="1398" y="1729"/>
                    <a:pt x="1401" y="1722"/>
                    <a:pt x="1409" y="1719"/>
                  </a:cubicBezTo>
                  <a:cubicBezTo>
                    <a:pt x="1410" y="1716"/>
                    <a:pt x="1412" y="1714"/>
                    <a:pt x="1416" y="1713"/>
                  </a:cubicBezTo>
                  <a:cubicBezTo>
                    <a:pt x="1416" y="1708"/>
                    <a:pt x="1420" y="1707"/>
                    <a:pt x="1422" y="1704"/>
                  </a:cubicBezTo>
                  <a:cubicBezTo>
                    <a:pt x="1425" y="1702"/>
                    <a:pt x="1429" y="1701"/>
                    <a:pt x="1431" y="1698"/>
                  </a:cubicBezTo>
                  <a:cubicBezTo>
                    <a:pt x="1431" y="1693"/>
                    <a:pt x="1437" y="1693"/>
                    <a:pt x="1439" y="1691"/>
                  </a:cubicBezTo>
                  <a:cubicBezTo>
                    <a:pt x="1441" y="1688"/>
                    <a:pt x="1443" y="1686"/>
                    <a:pt x="1444" y="1682"/>
                  </a:cubicBezTo>
                  <a:cubicBezTo>
                    <a:pt x="1451" y="1684"/>
                    <a:pt x="1448" y="1677"/>
                    <a:pt x="1453" y="1676"/>
                  </a:cubicBezTo>
                  <a:cubicBezTo>
                    <a:pt x="1455" y="1673"/>
                    <a:pt x="1458" y="1671"/>
                    <a:pt x="1459" y="1667"/>
                  </a:cubicBezTo>
                  <a:cubicBezTo>
                    <a:pt x="1465" y="1668"/>
                    <a:pt x="1461" y="1659"/>
                    <a:pt x="1468" y="1660"/>
                  </a:cubicBezTo>
                  <a:cubicBezTo>
                    <a:pt x="1471" y="1654"/>
                    <a:pt x="1473" y="1647"/>
                    <a:pt x="1479" y="1643"/>
                  </a:cubicBezTo>
                  <a:cubicBezTo>
                    <a:pt x="1483" y="1637"/>
                    <a:pt x="1485" y="1629"/>
                    <a:pt x="1492" y="1626"/>
                  </a:cubicBezTo>
                  <a:cubicBezTo>
                    <a:pt x="1491" y="1612"/>
                    <a:pt x="1503" y="1610"/>
                    <a:pt x="1503" y="1597"/>
                  </a:cubicBezTo>
                  <a:cubicBezTo>
                    <a:pt x="1510" y="1592"/>
                    <a:pt x="1510" y="1579"/>
                    <a:pt x="1516" y="1571"/>
                  </a:cubicBezTo>
                  <a:cubicBezTo>
                    <a:pt x="1520" y="1563"/>
                    <a:pt x="1522" y="1551"/>
                    <a:pt x="1527" y="1543"/>
                  </a:cubicBezTo>
                  <a:cubicBezTo>
                    <a:pt x="1527" y="1537"/>
                    <a:pt x="1531" y="1534"/>
                    <a:pt x="1531" y="1527"/>
                  </a:cubicBezTo>
                  <a:cubicBezTo>
                    <a:pt x="1533" y="1526"/>
                    <a:pt x="1536" y="1514"/>
                    <a:pt x="1531" y="1512"/>
                  </a:cubicBezTo>
                  <a:cubicBezTo>
                    <a:pt x="1530" y="1526"/>
                    <a:pt x="1521" y="1533"/>
                    <a:pt x="1520" y="1547"/>
                  </a:cubicBezTo>
                  <a:cubicBezTo>
                    <a:pt x="1517" y="1548"/>
                    <a:pt x="1518" y="1552"/>
                    <a:pt x="1518" y="1556"/>
                  </a:cubicBezTo>
                  <a:cubicBezTo>
                    <a:pt x="1514" y="1556"/>
                    <a:pt x="1513" y="1560"/>
                    <a:pt x="1514" y="1565"/>
                  </a:cubicBezTo>
                  <a:cubicBezTo>
                    <a:pt x="1510" y="1565"/>
                    <a:pt x="1512" y="1571"/>
                    <a:pt x="1509" y="1571"/>
                  </a:cubicBezTo>
                  <a:cubicBezTo>
                    <a:pt x="1510" y="1576"/>
                    <a:pt x="1505" y="1576"/>
                    <a:pt x="1507" y="1582"/>
                  </a:cubicBezTo>
                  <a:cubicBezTo>
                    <a:pt x="1501" y="1587"/>
                    <a:pt x="1496" y="1594"/>
                    <a:pt x="1494" y="1604"/>
                  </a:cubicBezTo>
                  <a:cubicBezTo>
                    <a:pt x="1490" y="1612"/>
                    <a:pt x="1486" y="1619"/>
                    <a:pt x="1481" y="1626"/>
                  </a:cubicBezTo>
                  <a:cubicBezTo>
                    <a:pt x="1476" y="1632"/>
                    <a:pt x="1471" y="1639"/>
                    <a:pt x="1468" y="1647"/>
                  </a:cubicBezTo>
                  <a:cubicBezTo>
                    <a:pt x="1461" y="1652"/>
                    <a:pt x="1455" y="1660"/>
                    <a:pt x="1453" y="1667"/>
                  </a:cubicBezTo>
                  <a:cubicBezTo>
                    <a:pt x="1443" y="1668"/>
                    <a:pt x="1443" y="1677"/>
                    <a:pt x="1435" y="1680"/>
                  </a:cubicBezTo>
                  <a:cubicBezTo>
                    <a:pt x="1436" y="1686"/>
                    <a:pt x="1427" y="1682"/>
                    <a:pt x="1429" y="1689"/>
                  </a:cubicBezTo>
                  <a:cubicBezTo>
                    <a:pt x="1423" y="1688"/>
                    <a:pt x="1422" y="1692"/>
                    <a:pt x="1420" y="1695"/>
                  </a:cubicBezTo>
                  <a:cubicBezTo>
                    <a:pt x="1414" y="1700"/>
                    <a:pt x="1409" y="1705"/>
                    <a:pt x="1405" y="1711"/>
                  </a:cubicBezTo>
                  <a:cubicBezTo>
                    <a:pt x="1397" y="1713"/>
                    <a:pt x="1396" y="1723"/>
                    <a:pt x="1387" y="1724"/>
                  </a:cubicBezTo>
                  <a:cubicBezTo>
                    <a:pt x="1384" y="1731"/>
                    <a:pt x="1377" y="1734"/>
                    <a:pt x="1372" y="1739"/>
                  </a:cubicBezTo>
                  <a:cubicBezTo>
                    <a:pt x="1367" y="1744"/>
                    <a:pt x="1363" y="1751"/>
                    <a:pt x="1357" y="1754"/>
                  </a:cubicBezTo>
                  <a:cubicBezTo>
                    <a:pt x="1347" y="1765"/>
                    <a:pt x="1336" y="1774"/>
                    <a:pt x="1324" y="1783"/>
                  </a:cubicBezTo>
                  <a:cubicBezTo>
                    <a:pt x="1315" y="1792"/>
                    <a:pt x="1307" y="1802"/>
                    <a:pt x="1298" y="1811"/>
                  </a:cubicBezTo>
                  <a:cubicBezTo>
                    <a:pt x="1297" y="1814"/>
                    <a:pt x="1294" y="1816"/>
                    <a:pt x="1291" y="1817"/>
                  </a:cubicBezTo>
                  <a:cubicBezTo>
                    <a:pt x="1294" y="1825"/>
                    <a:pt x="1284" y="1819"/>
                    <a:pt x="1287" y="1826"/>
                  </a:cubicBezTo>
                  <a:cubicBezTo>
                    <a:pt x="1282" y="1826"/>
                    <a:pt x="1284" y="1832"/>
                    <a:pt x="1280" y="1833"/>
                  </a:cubicBezTo>
                  <a:cubicBezTo>
                    <a:pt x="1277" y="1835"/>
                    <a:pt x="1276" y="1839"/>
                    <a:pt x="1274" y="1841"/>
                  </a:cubicBezTo>
                  <a:cubicBezTo>
                    <a:pt x="1269" y="1846"/>
                    <a:pt x="1267" y="1852"/>
                    <a:pt x="1263" y="1857"/>
                  </a:cubicBezTo>
                  <a:cubicBezTo>
                    <a:pt x="1260" y="1863"/>
                    <a:pt x="1253" y="1866"/>
                    <a:pt x="1252" y="1874"/>
                  </a:cubicBezTo>
                  <a:cubicBezTo>
                    <a:pt x="1247" y="1878"/>
                    <a:pt x="1245" y="1884"/>
                    <a:pt x="1241" y="1889"/>
                  </a:cubicBezTo>
                  <a:cubicBezTo>
                    <a:pt x="1241" y="1894"/>
                    <a:pt x="1235" y="1892"/>
                    <a:pt x="1237" y="1898"/>
                  </a:cubicBezTo>
                  <a:cubicBezTo>
                    <a:pt x="1235" y="1899"/>
                    <a:pt x="1234" y="1900"/>
                    <a:pt x="1235" y="1903"/>
                  </a:cubicBezTo>
                  <a:cubicBezTo>
                    <a:pt x="1232" y="1902"/>
                    <a:pt x="1231" y="1906"/>
                    <a:pt x="1230" y="1903"/>
                  </a:cubicBezTo>
                  <a:cubicBezTo>
                    <a:pt x="1230" y="1892"/>
                    <a:pt x="1235" y="1886"/>
                    <a:pt x="1239" y="1879"/>
                  </a:cubicBezTo>
                  <a:cubicBezTo>
                    <a:pt x="1242" y="1876"/>
                    <a:pt x="1243" y="1873"/>
                    <a:pt x="1245" y="1870"/>
                  </a:cubicBezTo>
                  <a:cubicBezTo>
                    <a:pt x="1251" y="1868"/>
                    <a:pt x="1241" y="1862"/>
                    <a:pt x="1250" y="1861"/>
                  </a:cubicBezTo>
                  <a:cubicBezTo>
                    <a:pt x="1256" y="1846"/>
                    <a:pt x="1268" y="1835"/>
                    <a:pt x="1274" y="1820"/>
                  </a:cubicBezTo>
                  <a:cubicBezTo>
                    <a:pt x="1276" y="1819"/>
                    <a:pt x="1279" y="1819"/>
                    <a:pt x="1278" y="1815"/>
                  </a:cubicBezTo>
                  <a:cubicBezTo>
                    <a:pt x="1282" y="1815"/>
                    <a:pt x="1284" y="1814"/>
                    <a:pt x="1285" y="1811"/>
                  </a:cubicBezTo>
                  <a:cubicBezTo>
                    <a:pt x="1287" y="1807"/>
                    <a:pt x="1290" y="1804"/>
                    <a:pt x="1293" y="1800"/>
                  </a:cubicBezTo>
                  <a:cubicBezTo>
                    <a:pt x="1296" y="1797"/>
                    <a:pt x="1300" y="1793"/>
                    <a:pt x="1302" y="1789"/>
                  </a:cubicBezTo>
                  <a:cubicBezTo>
                    <a:pt x="1305" y="1786"/>
                    <a:pt x="1311" y="1785"/>
                    <a:pt x="1313" y="1780"/>
                  </a:cubicBezTo>
                  <a:cubicBezTo>
                    <a:pt x="1318" y="1779"/>
                    <a:pt x="1319" y="1773"/>
                    <a:pt x="1324" y="1772"/>
                  </a:cubicBezTo>
                  <a:cubicBezTo>
                    <a:pt x="1322" y="1764"/>
                    <a:pt x="1332" y="1767"/>
                    <a:pt x="1333" y="1761"/>
                  </a:cubicBezTo>
                  <a:cubicBezTo>
                    <a:pt x="1338" y="1759"/>
                    <a:pt x="1338" y="1754"/>
                    <a:pt x="1344" y="1752"/>
                  </a:cubicBezTo>
                  <a:cubicBezTo>
                    <a:pt x="1347" y="1749"/>
                    <a:pt x="1349" y="1744"/>
                    <a:pt x="1354" y="1743"/>
                  </a:cubicBezTo>
                  <a:cubicBezTo>
                    <a:pt x="1354" y="1740"/>
                    <a:pt x="1355" y="1739"/>
                    <a:pt x="1357" y="1737"/>
                  </a:cubicBezTo>
                  <a:cubicBezTo>
                    <a:pt x="1361" y="1737"/>
                    <a:pt x="1361" y="1734"/>
                    <a:pt x="1363" y="1732"/>
                  </a:cubicBezTo>
                  <a:cubicBezTo>
                    <a:pt x="1365" y="1728"/>
                    <a:pt x="1371" y="1728"/>
                    <a:pt x="1372" y="1722"/>
                  </a:cubicBezTo>
                  <a:cubicBezTo>
                    <a:pt x="1381" y="1717"/>
                    <a:pt x="1382" y="1706"/>
                    <a:pt x="1392" y="1702"/>
                  </a:cubicBezTo>
                  <a:cubicBezTo>
                    <a:pt x="1392" y="1699"/>
                    <a:pt x="1392" y="1697"/>
                    <a:pt x="1396" y="1698"/>
                  </a:cubicBezTo>
                  <a:cubicBezTo>
                    <a:pt x="1395" y="1693"/>
                    <a:pt x="1399" y="1693"/>
                    <a:pt x="1400" y="1691"/>
                  </a:cubicBezTo>
                  <a:cubicBezTo>
                    <a:pt x="1403" y="1688"/>
                    <a:pt x="1406" y="1684"/>
                    <a:pt x="1409" y="1680"/>
                  </a:cubicBezTo>
                  <a:cubicBezTo>
                    <a:pt x="1413" y="1671"/>
                    <a:pt x="1424" y="1667"/>
                    <a:pt x="1426" y="1656"/>
                  </a:cubicBezTo>
                  <a:cubicBezTo>
                    <a:pt x="1433" y="1656"/>
                    <a:pt x="1430" y="1647"/>
                    <a:pt x="1437" y="1647"/>
                  </a:cubicBezTo>
                  <a:cubicBezTo>
                    <a:pt x="1436" y="1640"/>
                    <a:pt x="1445" y="1642"/>
                    <a:pt x="1444" y="1634"/>
                  </a:cubicBezTo>
                  <a:cubicBezTo>
                    <a:pt x="1450" y="1628"/>
                    <a:pt x="1454" y="1619"/>
                    <a:pt x="1461" y="1613"/>
                  </a:cubicBezTo>
                  <a:cubicBezTo>
                    <a:pt x="1461" y="1606"/>
                    <a:pt x="1467" y="1605"/>
                    <a:pt x="1468" y="1599"/>
                  </a:cubicBezTo>
                  <a:cubicBezTo>
                    <a:pt x="1471" y="1596"/>
                    <a:pt x="1472" y="1590"/>
                    <a:pt x="1477" y="1589"/>
                  </a:cubicBezTo>
                  <a:cubicBezTo>
                    <a:pt x="1475" y="1581"/>
                    <a:pt x="1481" y="1580"/>
                    <a:pt x="1481" y="1573"/>
                  </a:cubicBezTo>
                  <a:cubicBezTo>
                    <a:pt x="1488" y="1573"/>
                    <a:pt x="1484" y="1562"/>
                    <a:pt x="1490" y="1560"/>
                  </a:cubicBezTo>
                  <a:cubicBezTo>
                    <a:pt x="1491" y="1549"/>
                    <a:pt x="1498" y="1543"/>
                    <a:pt x="1501" y="1532"/>
                  </a:cubicBezTo>
                  <a:cubicBezTo>
                    <a:pt x="1504" y="1522"/>
                    <a:pt x="1507" y="1512"/>
                    <a:pt x="1509" y="1501"/>
                  </a:cubicBezTo>
                  <a:cubicBezTo>
                    <a:pt x="1512" y="1498"/>
                    <a:pt x="1513" y="1492"/>
                    <a:pt x="1514" y="1486"/>
                  </a:cubicBezTo>
                  <a:cubicBezTo>
                    <a:pt x="1519" y="1484"/>
                    <a:pt x="1511" y="1478"/>
                    <a:pt x="1518" y="1475"/>
                  </a:cubicBezTo>
                  <a:cubicBezTo>
                    <a:pt x="1516" y="1467"/>
                    <a:pt x="1521" y="1465"/>
                    <a:pt x="1520" y="1458"/>
                  </a:cubicBezTo>
                  <a:cubicBezTo>
                    <a:pt x="1523" y="1457"/>
                    <a:pt x="1522" y="1452"/>
                    <a:pt x="1522" y="1449"/>
                  </a:cubicBezTo>
                  <a:cubicBezTo>
                    <a:pt x="1522" y="1446"/>
                    <a:pt x="1523" y="1441"/>
                    <a:pt x="1520" y="1440"/>
                  </a:cubicBezTo>
                  <a:cubicBezTo>
                    <a:pt x="1517" y="1452"/>
                    <a:pt x="1514" y="1465"/>
                    <a:pt x="1511" y="1477"/>
                  </a:cubicBezTo>
                  <a:cubicBezTo>
                    <a:pt x="1510" y="1484"/>
                    <a:pt x="1507" y="1489"/>
                    <a:pt x="1507" y="1497"/>
                  </a:cubicBezTo>
                  <a:cubicBezTo>
                    <a:pt x="1503" y="1501"/>
                    <a:pt x="1502" y="1508"/>
                    <a:pt x="1501" y="1514"/>
                  </a:cubicBezTo>
                  <a:cubicBezTo>
                    <a:pt x="1495" y="1517"/>
                    <a:pt x="1496" y="1526"/>
                    <a:pt x="1494" y="1532"/>
                  </a:cubicBezTo>
                  <a:cubicBezTo>
                    <a:pt x="1490" y="1532"/>
                    <a:pt x="1493" y="1538"/>
                    <a:pt x="1490" y="1538"/>
                  </a:cubicBezTo>
                  <a:cubicBezTo>
                    <a:pt x="1491" y="1544"/>
                    <a:pt x="1485" y="1543"/>
                    <a:pt x="1485" y="1547"/>
                  </a:cubicBezTo>
                  <a:cubicBezTo>
                    <a:pt x="1482" y="1560"/>
                    <a:pt x="1474" y="1568"/>
                    <a:pt x="1472" y="1582"/>
                  </a:cubicBezTo>
                  <a:cubicBezTo>
                    <a:pt x="1467" y="1585"/>
                    <a:pt x="1465" y="1592"/>
                    <a:pt x="1461" y="1597"/>
                  </a:cubicBezTo>
                  <a:cubicBezTo>
                    <a:pt x="1457" y="1601"/>
                    <a:pt x="1452" y="1606"/>
                    <a:pt x="1450" y="1613"/>
                  </a:cubicBezTo>
                  <a:cubicBezTo>
                    <a:pt x="1441" y="1622"/>
                    <a:pt x="1435" y="1633"/>
                    <a:pt x="1426" y="1643"/>
                  </a:cubicBezTo>
                  <a:cubicBezTo>
                    <a:pt x="1423" y="1648"/>
                    <a:pt x="1419" y="1653"/>
                    <a:pt x="1416" y="1658"/>
                  </a:cubicBezTo>
                  <a:cubicBezTo>
                    <a:pt x="1414" y="1661"/>
                    <a:pt x="1412" y="1664"/>
                    <a:pt x="1409" y="1665"/>
                  </a:cubicBezTo>
                  <a:cubicBezTo>
                    <a:pt x="1406" y="1667"/>
                    <a:pt x="1405" y="1671"/>
                    <a:pt x="1402" y="1674"/>
                  </a:cubicBezTo>
                  <a:cubicBezTo>
                    <a:pt x="1397" y="1673"/>
                    <a:pt x="1404" y="1684"/>
                    <a:pt x="1396" y="1680"/>
                  </a:cubicBezTo>
                  <a:cubicBezTo>
                    <a:pt x="1396" y="1684"/>
                    <a:pt x="1390" y="1683"/>
                    <a:pt x="1392" y="1689"/>
                  </a:cubicBezTo>
                  <a:cubicBezTo>
                    <a:pt x="1384" y="1686"/>
                    <a:pt x="1390" y="1696"/>
                    <a:pt x="1383" y="1693"/>
                  </a:cubicBezTo>
                  <a:cubicBezTo>
                    <a:pt x="1383" y="1699"/>
                    <a:pt x="1379" y="1700"/>
                    <a:pt x="1376" y="1702"/>
                  </a:cubicBezTo>
                  <a:cubicBezTo>
                    <a:pt x="1361" y="1723"/>
                    <a:pt x="1342" y="1740"/>
                    <a:pt x="1322" y="1756"/>
                  </a:cubicBezTo>
                  <a:cubicBezTo>
                    <a:pt x="1314" y="1767"/>
                    <a:pt x="1303" y="1774"/>
                    <a:pt x="1296" y="1785"/>
                  </a:cubicBezTo>
                  <a:cubicBezTo>
                    <a:pt x="1295" y="1789"/>
                    <a:pt x="1288" y="1786"/>
                    <a:pt x="1289" y="1791"/>
                  </a:cubicBezTo>
                  <a:cubicBezTo>
                    <a:pt x="1285" y="1792"/>
                    <a:pt x="1288" y="1799"/>
                    <a:pt x="1282" y="1798"/>
                  </a:cubicBezTo>
                  <a:cubicBezTo>
                    <a:pt x="1278" y="1798"/>
                    <a:pt x="1281" y="1805"/>
                    <a:pt x="1276" y="1804"/>
                  </a:cubicBezTo>
                  <a:cubicBezTo>
                    <a:pt x="1276" y="1807"/>
                    <a:pt x="1274" y="1807"/>
                    <a:pt x="1274" y="1809"/>
                  </a:cubicBezTo>
                  <a:cubicBezTo>
                    <a:pt x="1271" y="1809"/>
                    <a:pt x="1270" y="1812"/>
                    <a:pt x="1269" y="1809"/>
                  </a:cubicBezTo>
                  <a:cubicBezTo>
                    <a:pt x="1278" y="1789"/>
                    <a:pt x="1293" y="1777"/>
                    <a:pt x="1304" y="1761"/>
                  </a:cubicBezTo>
                  <a:cubicBezTo>
                    <a:pt x="1315" y="1744"/>
                    <a:pt x="1330" y="1731"/>
                    <a:pt x="1341" y="1715"/>
                  </a:cubicBezTo>
                  <a:cubicBezTo>
                    <a:pt x="1348" y="1716"/>
                    <a:pt x="1346" y="1707"/>
                    <a:pt x="1352" y="1706"/>
                  </a:cubicBezTo>
                  <a:cubicBezTo>
                    <a:pt x="1355" y="1706"/>
                    <a:pt x="1355" y="1702"/>
                    <a:pt x="1357" y="1700"/>
                  </a:cubicBezTo>
                  <a:cubicBezTo>
                    <a:pt x="1359" y="1699"/>
                    <a:pt x="1361" y="1697"/>
                    <a:pt x="1361" y="1693"/>
                  </a:cubicBezTo>
                  <a:cubicBezTo>
                    <a:pt x="1365" y="1690"/>
                    <a:pt x="1370" y="1689"/>
                    <a:pt x="1370" y="1682"/>
                  </a:cubicBezTo>
                  <a:cubicBezTo>
                    <a:pt x="1374" y="1679"/>
                    <a:pt x="1379" y="1677"/>
                    <a:pt x="1381" y="1671"/>
                  </a:cubicBezTo>
                  <a:cubicBezTo>
                    <a:pt x="1387" y="1671"/>
                    <a:pt x="1383" y="1661"/>
                    <a:pt x="1392" y="1663"/>
                  </a:cubicBezTo>
                  <a:cubicBezTo>
                    <a:pt x="1391" y="1655"/>
                    <a:pt x="1398" y="1655"/>
                    <a:pt x="1398" y="1647"/>
                  </a:cubicBezTo>
                  <a:cubicBezTo>
                    <a:pt x="1404" y="1647"/>
                    <a:pt x="1405" y="1640"/>
                    <a:pt x="1409" y="1637"/>
                  </a:cubicBezTo>
                  <a:cubicBezTo>
                    <a:pt x="1413" y="1636"/>
                    <a:pt x="1410" y="1630"/>
                    <a:pt x="1413" y="1630"/>
                  </a:cubicBezTo>
                  <a:cubicBezTo>
                    <a:pt x="1414" y="1627"/>
                    <a:pt x="1417" y="1626"/>
                    <a:pt x="1418" y="1623"/>
                  </a:cubicBezTo>
                  <a:cubicBezTo>
                    <a:pt x="1422" y="1621"/>
                    <a:pt x="1422" y="1615"/>
                    <a:pt x="1426" y="1613"/>
                  </a:cubicBezTo>
                  <a:cubicBezTo>
                    <a:pt x="1427" y="1606"/>
                    <a:pt x="1434" y="1606"/>
                    <a:pt x="1433" y="1597"/>
                  </a:cubicBezTo>
                  <a:cubicBezTo>
                    <a:pt x="1440" y="1590"/>
                    <a:pt x="1444" y="1581"/>
                    <a:pt x="1448" y="1571"/>
                  </a:cubicBezTo>
                  <a:cubicBezTo>
                    <a:pt x="1453" y="1562"/>
                    <a:pt x="1456" y="1551"/>
                    <a:pt x="1461" y="1543"/>
                  </a:cubicBezTo>
                  <a:cubicBezTo>
                    <a:pt x="1464" y="1531"/>
                    <a:pt x="1472" y="1526"/>
                    <a:pt x="1472" y="1512"/>
                  </a:cubicBezTo>
                  <a:cubicBezTo>
                    <a:pt x="1477" y="1510"/>
                    <a:pt x="1474" y="1501"/>
                    <a:pt x="1479" y="1499"/>
                  </a:cubicBezTo>
                  <a:cubicBezTo>
                    <a:pt x="1479" y="1492"/>
                    <a:pt x="1481" y="1487"/>
                    <a:pt x="1483" y="1482"/>
                  </a:cubicBezTo>
                  <a:cubicBezTo>
                    <a:pt x="1485" y="1469"/>
                    <a:pt x="1487" y="1458"/>
                    <a:pt x="1490" y="1447"/>
                  </a:cubicBezTo>
                  <a:cubicBezTo>
                    <a:pt x="1489" y="1432"/>
                    <a:pt x="1494" y="1423"/>
                    <a:pt x="1492" y="1408"/>
                  </a:cubicBezTo>
                  <a:cubicBezTo>
                    <a:pt x="1497" y="1405"/>
                    <a:pt x="1493" y="1394"/>
                    <a:pt x="1494" y="1388"/>
                  </a:cubicBezTo>
                  <a:cubicBezTo>
                    <a:pt x="1496" y="1386"/>
                    <a:pt x="1498" y="1372"/>
                    <a:pt x="1494" y="1371"/>
                  </a:cubicBezTo>
                  <a:cubicBezTo>
                    <a:pt x="1488" y="1395"/>
                    <a:pt x="1486" y="1423"/>
                    <a:pt x="1483" y="1451"/>
                  </a:cubicBezTo>
                  <a:cubicBezTo>
                    <a:pt x="1479" y="1452"/>
                    <a:pt x="1484" y="1455"/>
                    <a:pt x="1481" y="1456"/>
                  </a:cubicBezTo>
                  <a:cubicBezTo>
                    <a:pt x="1481" y="1459"/>
                    <a:pt x="1480" y="1462"/>
                    <a:pt x="1479" y="1464"/>
                  </a:cubicBezTo>
                  <a:cubicBezTo>
                    <a:pt x="1475" y="1469"/>
                    <a:pt x="1477" y="1479"/>
                    <a:pt x="1474" y="1484"/>
                  </a:cubicBezTo>
                  <a:cubicBezTo>
                    <a:pt x="1472" y="1498"/>
                    <a:pt x="1465" y="1506"/>
                    <a:pt x="1463" y="1521"/>
                  </a:cubicBezTo>
                  <a:cubicBezTo>
                    <a:pt x="1458" y="1526"/>
                    <a:pt x="1455" y="1533"/>
                    <a:pt x="1453" y="1541"/>
                  </a:cubicBezTo>
                  <a:cubicBezTo>
                    <a:pt x="1449" y="1542"/>
                    <a:pt x="1449" y="1548"/>
                    <a:pt x="1448" y="1551"/>
                  </a:cubicBezTo>
                  <a:cubicBezTo>
                    <a:pt x="1444" y="1553"/>
                    <a:pt x="1444" y="1559"/>
                    <a:pt x="1442" y="1562"/>
                  </a:cubicBezTo>
                  <a:cubicBezTo>
                    <a:pt x="1435" y="1576"/>
                    <a:pt x="1428" y="1591"/>
                    <a:pt x="1420" y="1604"/>
                  </a:cubicBezTo>
                  <a:cubicBezTo>
                    <a:pt x="1415" y="1609"/>
                    <a:pt x="1412" y="1616"/>
                    <a:pt x="1407" y="1621"/>
                  </a:cubicBezTo>
                  <a:cubicBezTo>
                    <a:pt x="1405" y="1624"/>
                    <a:pt x="1405" y="1629"/>
                    <a:pt x="1400" y="1630"/>
                  </a:cubicBezTo>
                  <a:cubicBezTo>
                    <a:pt x="1397" y="1633"/>
                    <a:pt x="1397" y="1638"/>
                    <a:pt x="1394" y="1641"/>
                  </a:cubicBezTo>
                  <a:cubicBezTo>
                    <a:pt x="1386" y="1645"/>
                    <a:pt x="1386" y="1655"/>
                    <a:pt x="1378" y="1658"/>
                  </a:cubicBezTo>
                  <a:cubicBezTo>
                    <a:pt x="1380" y="1665"/>
                    <a:pt x="1371" y="1661"/>
                    <a:pt x="1372" y="1667"/>
                  </a:cubicBezTo>
                  <a:cubicBezTo>
                    <a:pt x="1371" y="1672"/>
                    <a:pt x="1364" y="1671"/>
                    <a:pt x="1365" y="1678"/>
                  </a:cubicBezTo>
                  <a:cubicBezTo>
                    <a:pt x="1358" y="1681"/>
                    <a:pt x="1358" y="1691"/>
                    <a:pt x="1350" y="1693"/>
                  </a:cubicBezTo>
                  <a:cubicBezTo>
                    <a:pt x="1347" y="1701"/>
                    <a:pt x="1338" y="1703"/>
                    <a:pt x="1335" y="1711"/>
                  </a:cubicBezTo>
                  <a:cubicBezTo>
                    <a:pt x="1330" y="1711"/>
                    <a:pt x="1331" y="1717"/>
                    <a:pt x="1326" y="1717"/>
                  </a:cubicBezTo>
                  <a:cubicBezTo>
                    <a:pt x="1326" y="1723"/>
                    <a:pt x="1320" y="1722"/>
                    <a:pt x="1320" y="1728"/>
                  </a:cubicBezTo>
                  <a:cubicBezTo>
                    <a:pt x="1313" y="1726"/>
                    <a:pt x="1317" y="1735"/>
                    <a:pt x="1311" y="1735"/>
                  </a:cubicBezTo>
                  <a:cubicBezTo>
                    <a:pt x="1310" y="1739"/>
                    <a:pt x="1306" y="1742"/>
                    <a:pt x="1304" y="1746"/>
                  </a:cubicBezTo>
                  <a:cubicBezTo>
                    <a:pt x="1299" y="1751"/>
                    <a:pt x="1296" y="1757"/>
                    <a:pt x="1291" y="1763"/>
                  </a:cubicBezTo>
                  <a:cubicBezTo>
                    <a:pt x="1286" y="1768"/>
                    <a:pt x="1281" y="1774"/>
                    <a:pt x="1276" y="1780"/>
                  </a:cubicBezTo>
                  <a:cubicBezTo>
                    <a:pt x="1274" y="1783"/>
                    <a:pt x="1272" y="1787"/>
                    <a:pt x="1269" y="1789"/>
                  </a:cubicBezTo>
                  <a:cubicBezTo>
                    <a:pt x="1266" y="1792"/>
                    <a:pt x="1266" y="1797"/>
                    <a:pt x="1263" y="1800"/>
                  </a:cubicBezTo>
                  <a:cubicBezTo>
                    <a:pt x="1261" y="1803"/>
                    <a:pt x="1261" y="1808"/>
                    <a:pt x="1256" y="1809"/>
                  </a:cubicBezTo>
                  <a:cubicBezTo>
                    <a:pt x="1256" y="1812"/>
                    <a:pt x="1254" y="1812"/>
                    <a:pt x="1254" y="1815"/>
                  </a:cubicBezTo>
                  <a:cubicBezTo>
                    <a:pt x="1252" y="1815"/>
                    <a:pt x="1251" y="1818"/>
                    <a:pt x="1250" y="1815"/>
                  </a:cubicBezTo>
                  <a:cubicBezTo>
                    <a:pt x="1254" y="1796"/>
                    <a:pt x="1265" y="1784"/>
                    <a:pt x="1272" y="1767"/>
                  </a:cubicBezTo>
                  <a:cubicBezTo>
                    <a:pt x="1275" y="1759"/>
                    <a:pt x="1280" y="1753"/>
                    <a:pt x="1282" y="1743"/>
                  </a:cubicBezTo>
                  <a:cubicBezTo>
                    <a:pt x="1287" y="1736"/>
                    <a:pt x="1290" y="1728"/>
                    <a:pt x="1296" y="1722"/>
                  </a:cubicBezTo>
                  <a:cubicBezTo>
                    <a:pt x="1300" y="1715"/>
                    <a:pt x="1306" y="1709"/>
                    <a:pt x="1311" y="1702"/>
                  </a:cubicBezTo>
                  <a:cubicBezTo>
                    <a:pt x="1316" y="1701"/>
                    <a:pt x="1316" y="1695"/>
                    <a:pt x="1320" y="1693"/>
                  </a:cubicBezTo>
                  <a:cubicBezTo>
                    <a:pt x="1320" y="1688"/>
                    <a:pt x="1327" y="1689"/>
                    <a:pt x="1326" y="1682"/>
                  </a:cubicBezTo>
                  <a:cubicBezTo>
                    <a:pt x="1336" y="1680"/>
                    <a:pt x="1335" y="1668"/>
                    <a:pt x="1344" y="1665"/>
                  </a:cubicBezTo>
                  <a:cubicBezTo>
                    <a:pt x="1345" y="1660"/>
                    <a:pt x="1348" y="1658"/>
                    <a:pt x="1350" y="1654"/>
                  </a:cubicBezTo>
                  <a:cubicBezTo>
                    <a:pt x="1353" y="1654"/>
                    <a:pt x="1353" y="1652"/>
                    <a:pt x="1354" y="1650"/>
                  </a:cubicBezTo>
                  <a:cubicBezTo>
                    <a:pt x="1355" y="1646"/>
                    <a:pt x="1360" y="1648"/>
                    <a:pt x="1359" y="1643"/>
                  </a:cubicBezTo>
                  <a:cubicBezTo>
                    <a:pt x="1368" y="1640"/>
                    <a:pt x="1369" y="1630"/>
                    <a:pt x="1376" y="1626"/>
                  </a:cubicBezTo>
                  <a:cubicBezTo>
                    <a:pt x="1377" y="1620"/>
                    <a:pt x="1379" y="1617"/>
                    <a:pt x="1385" y="1617"/>
                  </a:cubicBezTo>
                  <a:cubicBezTo>
                    <a:pt x="1384" y="1610"/>
                    <a:pt x="1391" y="1611"/>
                    <a:pt x="1392" y="1606"/>
                  </a:cubicBezTo>
                  <a:cubicBezTo>
                    <a:pt x="1392" y="1603"/>
                    <a:pt x="1395" y="1604"/>
                    <a:pt x="1396" y="1602"/>
                  </a:cubicBezTo>
                  <a:cubicBezTo>
                    <a:pt x="1396" y="1599"/>
                    <a:pt x="1397" y="1597"/>
                    <a:pt x="1398" y="1595"/>
                  </a:cubicBezTo>
                  <a:cubicBezTo>
                    <a:pt x="1403" y="1594"/>
                    <a:pt x="1403" y="1588"/>
                    <a:pt x="1407" y="1586"/>
                  </a:cubicBezTo>
                  <a:cubicBezTo>
                    <a:pt x="1412" y="1579"/>
                    <a:pt x="1417" y="1571"/>
                    <a:pt x="1422" y="1565"/>
                  </a:cubicBezTo>
                  <a:cubicBezTo>
                    <a:pt x="1429" y="1559"/>
                    <a:pt x="1431" y="1551"/>
                    <a:pt x="1437" y="1545"/>
                  </a:cubicBezTo>
                  <a:cubicBezTo>
                    <a:pt x="1441" y="1537"/>
                    <a:pt x="1444" y="1528"/>
                    <a:pt x="1450" y="1523"/>
                  </a:cubicBezTo>
                  <a:cubicBezTo>
                    <a:pt x="1456" y="1505"/>
                    <a:pt x="1465" y="1490"/>
                    <a:pt x="1470" y="1471"/>
                  </a:cubicBezTo>
                  <a:cubicBezTo>
                    <a:pt x="1465" y="1470"/>
                    <a:pt x="1463" y="1473"/>
                    <a:pt x="1463" y="1477"/>
                  </a:cubicBezTo>
                  <a:cubicBezTo>
                    <a:pt x="1465" y="1484"/>
                    <a:pt x="1457" y="1482"/>
                    <a:pt x="1459" y="1488"/>
                  </a:cubicBezTo>
                  <a:cubicBezTo>
                    <a:pt x="1457" y="1496"/>
                    <a:pt x="1452" y="1500"/>
                    <a:pt x="1450" y="1508"/>
                  </a:cubicBezTo>
                  <a:cubicBezTo>
                    <a:pt x="1447" y="1514"/>
                    <a:pt x="1444" y="1521"/>
                    <a:pt x="1439" y="1525"/>
                  </a:cubicBezTo>
                  <a:cubicBezTo>
                    <a:pt x="1438" y="1533"/>
                    <a:pt x="1432" y="1537"/>
                    <a:pt x="1431" y="1545"/>
                  </a:cubicBezTo>
                  <a:cubicBezTo>
                    <a:pt x="1424" y="1544"/>
                    <a:pt x="1425" y="1550"/>
                    <a:pt x="1422" y="1554"/>
                  </a:cubicBezTo>
                  <a:cubicBezTo>
                    <a:pt x="1418" y="1556"/>
                    <a:pt x="1415" y="1559"/>
                    <a:pt x="1413" y="1562"/>
                  </a:cubicBezTo>
                  <a:cubicBezTo>
                    <a:pt x="1414" y="1569"/>
                    <a:pt x="1407" y="1568"/>
                    <a:pt x="1407" y="1573"/>
                  </a:cubicBezTo>
                  <a:cubicBezTo>
                    <a:pt x="1402" y="1574"/>
                    <a:pt x="1402" y="1580"/>
                    <a:pt x="1398" y="1582"/>
                  </a:cubicBezTo>
                  <a:cubicBezTo>
                    <a:pt x="1393" y="1589"/>
                    <a:pt x="1387" y="1595"/>
                    <a:pt x="1383" y="1602"/>
                  </a:cubicBezTo>
                  <a:cubicBezTo>
                    <a:pt x="1380" y="1605"/>
                    <a:pt x="1376" y="1607"/>
                    <a:pt x="1376" y="1613"/>
                  </a:cubicBezTo>
                  <a:cubicBezTo>
                    <a:pt x="1368" y="1611"/>
                    <a:pt x="1371" y="1621"/>
                    <a:pt x="1365" y="1621"/>
                  </a:cubicBezTo>
                  <a:cubicBezTo>
                    <a:pt x="1365" y="1624"/>
                    <a:pt x="1362" y="1623"/>
                    <a:pt x="1361" y="1626"/>
                  </a:cubicBezTo>
                  <a:cubicBezTo>
                    <a:pt x="1361" y="1629"/>
                    <a:pt x="1360" y="1630"/>
                    <a:pt x="1359" y="1632"/>
                  </a:cubicBezTo>
                  <a:cubicBezTo>
                    <a:pt x="1354" y="1633"/>
                    <a:pt x="1354" y="1639"/>
                    <a:pt x="1350" y="1641"/>
                  </a:cubicBezTo>
                  <a:cubicBezTo>
                    <a:pt x="1343" y="1646"/>
                    <a:pt x="1338" y="1654"/>
                    <a:pt x="1333" y="1660"/>
                  </a:cubicBezTo>
                  <a:cubicBezTo>
                    <a:pt x="1329" y="1668"/>
                    <a:pt x="1322" y="1673"/>
                    <a:pt x="1317" y="1680"/>
                  </a:cubicBezTo>
                  <a:cubicBezTo>
                    <a:pt x="1312" y="1680"/>
                    <a:pt x="1314" y="1689"/>
                    <a:pt x="1309" y="1689"/>
                  </a:cubicBezTo>
                  <a:cubicBezTo>
                    <a:pt x="1308" y="1692"/>
                    <a:pt x="1308" y="1694"/>
                    <a:pt x="1304" y="1693"/>
                  </a:cubicBezTo>
                  <a:cubicBezTo>
                    <a:pt x="1303" y="1696"/>
                    <a:pt x="1302" y="1698"/>
                    <a:pt x="1300" y="1700"/>
                  </a:cubicBezTo>
                  <a:cubicBezTo>
                    <a:pt x="1303" y="1687"/>
                    <a:pt x="1312" y="1679"/>
                    <a:pt x="1317" y="1669"/>
                  </a:cubicBezTo>
                  <a:cubicBezTo>
                    <a:pt x="1320" y="1664"/>
                    <a:pt x="1325" y="1661"/>
                    <a:pt x="1326" y="1654"/>
                  </a:cubicBezTo>
                  <a:cubicBezTo>
                    <a:pt x="1333" y="1653"/>
                    <a:pt x="1330" y="1642"/>
                    <a:pt x="1337" y="1641"/>
                  </a:cubicBezTo>
                  <a:cubicBezTo>
                    <a:pt x="1338" y="1634"/>
                    <a:pt x="1343" y="1631"/>
                    <a:pt x="1346" y="1626"/>
                  </a:cubicBezTo>
                  <a:cubicBezTo>
                    <a:pt x="1347" y="1623"/>
                    <a:pt x="1348" y="1621"/>
                    <a:pt x="1350" y="1619"/>
                  </a:cubicBezTo>
                  <a:cubicBezTo>
                    <a:pt x="1354" y="1619"/>
                    <a:pt x="1352" y="1612"/>
                    <a:pt x="1357" y="1613"/>
                  </a:cubicBezTo>
                  <a:cubicBezTo>
                    <a:pt x="1362" y="1602"/>
                    <a:pt x="1370" y="1594"/>
                    <a:pt x="1374" y="1582"/>
                  </a:cubicBezTo>
                  <a:cubicBezTo>
                    <a:pt x="1378" y="1579"/>
                    <a:pt x="1383" y="1577"/>
                    <a:pt x="1383" y="1571"/>
                  </a:cubicBezTo>
                  <a:cubicBezTo>
                    <a:pt x="1388" y="1569"/>
                    <a:pt x="1392" y="1567"/>
                    <a:pt x="1392" y="1560"/>
                  </a:cubicBezTo>
                  <a:cubicBezTo>
                    <a:pt x="1400" y="1555"/>
                    <a:pt x="1402" y="1543"/>
                    <a:pt x="1411" y="1538"/>
                  </a:cubicBezTo>
                  <a:cubicBezTo>
                    <a:pt x="1411" y="1532"/>
                    <a:pt x="1417" y="1531"/>
                    <a:pt x="1418" y="1525"/>
                  </a:cubicBezTo>
                  <a:cubicBezTo>
                    <a:pt x="1421" y="1522"/>
                    <a:pt x="1422" y="1515"/>
                    <a:pt x="1426" y="1512"/>
                  </a:cubicBezTo>
                  <a:cubicBezTo>
                    <a:pt x="1430" y="1502"/>
                    <a:pt x="1436" y="1494"/>
                    <a:pt x="1442" y="1486"/>
                  </a:cubicBezTo>
                  <a:cubicBezTo>
                    <a:pt x="1445" y="1470"/>
                    <a:pt x="1455" y="1460"/>
                    <a:pt x="1457" y="1442"/>
                  </a:cubicBezTo>
                  <a:cubicBezTo>
                    <a:pt x="1463" y="1444"/>
                    <a:pt x="1455" y="1432"/>
                    <a:pt x="1461" y="1434"/>
                  </a:cubicBezTo>
                  <a:cubicBezTo>
                    <a:pt x="1463" y="1430"/>
                    <a:pt x="1462" y="1425"/>
                    <a:pt x="1466" y="1423"/>
                  </a:cubicBezTo>
                  <a:cubicBezTo>
                    <a:pt x="1464" y="1416"/>
                    <a:pt x="1469" y="1416"/>
                    <a:pt x="1468" y="1410"/>
                  </a:cubicBezTo>
                  <a:cubicBezTo>
                    <a:pt x="1472" y="1408"/>
                    <a:pt x="1468" y="1399"/>
                    <a:pt x="1472" y="1399"/>
                  </a:cubicBezTo>
                  <a:cubicBezTo>
                    <a:pt x="1476" y="1383"/>
                    <a:pt x="1478" y="1365"/>
                    <a:pt x="1481" y="1349"/>
                  </a:cubicBezTo>
                  <a:cubicBezTo>
                    <a:pt x="1480" y="1339"/>
                    <a:pt x="1485" y="1334"/>
                    <a:pt x="1485" y="1325"/>
                  </a:cubicBezTo>
                  <a:cubicBezTo>
                    <a:pt x="1484" y="1318"/>
                    <a:pt x="1487" y="1317"/>
                    <a:pt x="1487" y="1312"/>
                  </a:cubicBezTo>
                  <a:cubicBezTo>
                    <a:pt x="1488" y="1306"/>
                    <a:pt x="1492" y="1305"/>
                    <a:pt x="1485" y="1303"/>
                  </a:cubicBezTo>
                  <a:cubicBezTo>
                    <a:pt x="1487" y="1311"/>
                    <a:pt x="1479" y="1316"/>
                    <a:pt x="1483" y="1320"/>
                  </a:cubicBezTo>
                  <a:cubicBezTo>
                    <a:pt x="1481" y="1326"/>
                    <a:pt x="1480" y="1334"/>
                    <a:pt x="1477" y="1338"/>
                  </a:cubicBezTo>
                  <a:cubicBezTo>
                    <a:pt x="1480" y="1348"/>
                    <a:pt x="1473" y="1361"/>
                    <a:pt x="1472" y="1373"/>
                  </a:cubicBezTo>
                  <a:cubicBezTo>
                    <a:pt x="1470" y="1386"/>
                    <a:pt x="1465" y="1396"/>
                    <a:pt x="1463" y="1410"/>
                  </a:cubicBezTo>
                  <a:cubicBezTo>
                    <a:pt x="1460" y="1413"/>
                    <a:pt x="1461" y="1422"/>
                    <a:pt x="1457" y="1425"/>
                  </a:cubicBezTo>
                  <a:cubicBezTo>
                    <a:pt x="1455" y="1430"/>
                    <a:pt x="1453" y="1436"/>
                    <a:pt x="1453" y="1442"/>
                  </a:cubicBezTo>
                  <a:cubicBezTo>
                    <a:pt x="1445" y="1450"/>
                    <a:pt x="1445" y="1466"/>
                    <a:pt x="1437" y="1473"/>
                  </a:cubicBezTo>
                  <a:cubicBezTo>
                    <a:pt x="1435" y="1478"/>
                    <a:pt x="1434" y="1484"/>
                    <a:pt x="1431" y="1488"/>
                  </a:cubicBezTo>
                  <a:cubicBezTo>
                    <a:pt x="1426" y="1491"/>
                    <a:pt x="1427" y="1499"/>
                    <a:pt x="1422" y="1501"/>
                  </a:cubicBezTo>
                  <a:cubicBezTo>
                    <a:pt x="1420" y="1506"/>
                    <a:pt x="1415" y="1508"/>
                    <a:pt x="1416" y="1517"/>
                  </a:cubicBezTo>
                  <a:cubicBezTo>
                    <a:pt x="1408" y="1517"/>
                    <a:pt x="1410" y="1527"/>
                    <a:pt x="1405" y="1530"/>
                  </a:cubicBezTo>
                  <a:cubicBezTo>
                    <a:pt x="1403" y="1536"/>
                    <a:pt x="1397" y="1537"/>
                    <a:pt x="1396" y="1543"/>
                  </a:cubicBezTo>
                  <a:cubicBezTo>
                    <a:pt x="1390" y="1544"/>
                    <a:pt x="1391" y="1552"/>
                    <a:pt x="1385" y="1554"/>
                  </a:cubicBezTo>
                  <a:cubicBezTo>
                    <a:pt x="1381" y="1565"/>
                    <a:pt x="1373" y="1572"/>
                    <a:pt x="1365" y="1580"/>
                  </a:cubicBezTo>
                  <a:cubicBezTo>
                    <a:pt x="1363" y="1583"/>
                    <a:pt x="1363" y="1588"/>
                    <a:pt x="1359" y="1589"/>
                  </a:cubicBezTo>
                  <a:cubicBezTo>
                    <a:pt x="1362" y="1597"/>
                    <a:pt x="1352" y="1594"/>
                    <a:pt x="1352" y="1599"/>
                  </a:cubicBezTo>
                  <a:cubicBezTo>
                    <a:pt x="1354" y="1607"/>
                    <a:pt x="1343" y="1602"/>
                    <a:pt x="1346" y="1610"/>
                  </a:cubicBezTo>
                  <a:cubicBezTo>
                    <a:pt x="1340" y="1611"/>
                    <a:pt x="1343" y="1619"/>
                    <a:pt x="1337" y="1619"/>
                  </a:cubicBezTo>
                  <a:cubicBezTo>
                    <a:pt x="1335" y="1628"/>
                    <a:pt x="1328" y="1632"/>
                    <a:pt x="1326" y="1641"/>
                  </a:cubicBezTo>
                  <a:cubicBezTo>
                    <a:pt x="1320" y="1646"/>
                    <a:pt x="1318" y="1656"/>
                    <a:pt x="1311" y="1660"/>
                  </a:cubicBezTo>
                  <a:cubicBezTo>
                    <a:pt x="1308" y="1668"/>
                    <a:pt x="1302" y="1674"/>
                    <a:pt x="1298" y="1680"/>
                  </a:cubicBezTo>
                  <a:cubicBezTo>
                    <a:pt x="1292" y="1686"/>
                    <a:pt x="1292" y="1697"/>
                    <a:pt x="1285" y="1702"/>
                  </a:cubicBezTo>
                  <a:cubicBezTo>
                    <a:pt x="1284" y="1712"/>
                    <a:pt x="1274" y="1713"/>
                    <a:pt x="1274" y="1724"/>
                  </a:cubicBezTo>
                  <a:cubicBezTo>
                    <a:pt x="1268" y="1729"/>
                    <a:pt x="1267" y="1740"/>
                    <a:pt x="1261" y="1746"/>
                  </a:cubicBezTo>
                  <a:cubicBezTo>
                    <a:pt x="1260" y="1732"/>
                    <a:pt x="1268" y="1729"/>
                    <a:pt x="1272" y="1719"/>
                  </a:cubicBezTo>
                  <a:cubicBezTo>
                    <a:pt x="1271" y="1713"/>
                    <a:pt x="1277" y="1714"/>
                    <a:pt x="1278" y="1708"/>
                  </a:cubicBezTo>
                  <a:cubicBezTo>
                    <a:pt x="1277" y="1701"/>
                    <a:pt x="1282" y="1699"/>
                    <a:pt x="1285" y="1695"/>
                  </a:cubicBezTo>
                  <a:cubicBezTo>
                    <a:pt x="1286" y="1684"/>
                    <a:pt x="1296" y="1682"/>
                    <a:pt x="1296" y="1669"/>
                  </a:cubicBezTo>
                  <a:cubicBezTo>
                    <a:pt x="1303" y="1665"/>
                    <a:pt x="1304" y="1652"/>
                    <a:pt x="1311" y="1647"/>
                  </a:cubicBezTo>
                  <a:cubicBezTo>
                    <a:pt x="1316" y="1640"/>
                    <a:pt x="1317" y="1629"/>
                    <a:pt x="1324" y="1623"/>
                  </a:cubicBezTo>
                  <a:cubicBezTo>
                    <a:pt x="1327" y="1615"/>
                    <a:pt x="1331" y="1605"/>
                    <a:pt x="1337" y="1599"/>
                  </a:cubicBezTo>
                  <a:cubicBezTo>
                    <a:pt x="1340" y="1591"/>
                    <a:pt x="1345" y="1583"/>
                    <a:pt x="1350" y="1575"/>
                  </a:cubicBezTo>
                  <a:cubicBezTo>
                    <a:pt x="1354" y="1567"/>
                    <a:pt x="1362" y="1563"/>
                    <a:pt x="1365" y="1554"/>
                  </a:cubicBezTo>
                  <a:cubicBezTo>
                    <a:pt x="1373" y="1549"/>
                    <a:pt x="1374" y="1538"/>
                    <a:pt x="1381" y="1532"/>
                  </a:cubicBezTo>
                  <a:cubicBezTo>
                    <a:pt x="1384" y="1529"/>
                    <a:pt x="1384" y="1524"/>
                    <a:pt x="1387" y="1521"/>
                  </a:cubicBezTo>
                  <a:cubicBezTo>
                    <a:pt x="1392" y="1519"/>
                    <a:pt x="1393" y="1513"/>
                    <a:pt x="1396" y="1510"/>
                  </a:cubicBezTo>
                  <a:cubicBezTo>
                    <a:pt x="1398" y="1510"/>
                    <a:pt x="1397" y="1509"/>
                    <a:pt x="1398" y="1508"/>
                  </a:cubicBezTo>
                  <a:cubicBezTo>
                    <a:pt x="1400" y="1505"/>
                    <a:pt x="1404" y="1505"/>
                    <a:pt x="1402" y="1499"/>
                  </a:cubicBezTo>
                  <a:cubicBezTo>
                    <a:pt x="1407" y="1498"/>
                    <a:pt x="1409" y="1493"/>
                    <a:pt x="1411" y="1488"/>
                  </a:cubicBezTo>
                  <a:cubicBezTo>
                    <a:pt x="1412" y="1484"/>
                    <a:pt x="1416" y="1481"/>
                    <a:pt x="1418" y="1477"/>
                  </a:cubicBezTo>
                  <a:cubicBezTo>
                    <a:pt x="1421" y="1474"/>
                    <a:pt x="1421" y="1467"/>
                    <a:pt x="1424" y="1464"/>
                  </a:cubicBezTo>
                  <a:cubicBezTo>
                    <a:pt x="1431" y="1446"/>
                    <a:pt x="1440" y="1431"/>
                    <a:pt x="1444" y="1410"/>
                  </a:cubicBezTo>
                  <a:cubicBezTo>
                    <a:pt x="1447" y="1407"/>
                    <a:pt x="1448" y="1402"/>
                    <a:pt x="1448" y="1397"/>
                  </a:cubicBezTo>
                  <a:cubicBezTo>
                    <a:pt x="1451" y="1393"/>
                    <a:pt x="1451" y="1386"/>
                    <a:pt x="1453" y="1381"/>
                  </a:cubicBezTo>
                  <a:cubicBezTo>
                    <a:pt x="1455" y="1371"/>
                    <a:pt x="1457" y="1361"/>
                    <a:pt x="1459" y="1351"/>
                  </a:cubicBezTo>
                  <a:cubicBezTo>
                    <a:pt x="1457" y="1331"/>
                    <a:pt x="1462" y="1318"/>
                    <a:pt x="1461" y="1299"/>
                  </a:cubicBezTo>
                  <a:cubicBezTo>
                    <a:pt x="1453" y="1296"/>
                    <a:pt x="1458" y="1307"/>
                    <a:pt x="1457" y="1312"/>
                  </a:cubicBezTo>
                  <a:cubicBezTo>
                    <a:pt x="1456" y="1316"/>
                    <a:pt x="1460" y="1326"/>
                    <a:pt x="1455" y="1327"/>
                  </a:cubicBezTo>
                  <a:cubicBezTo>
                    <a:pt x="1459" y="1331"/>
                    <a:pt x="1453" y="1332"/>
                    <a:pt x="1455" y="1340"/>
                  </a:cubicBezTo>
                  <a:cubicBezTo>
                    <a:pt x="1456" y="1347"/>
                    <a:pt x="1453" y="1350"/>
                    <a:pt x="1453" y="1355"/>
                  </a:cubicBezTo>
                  <a:cubicBezTo>
                    <a:pt x="1450" y="1376"/>
                    <a:pt x="1442" y="1392"/>
                    <a:pt x="1439" y="1412"/>
                  </a:cubicBezTo>
                  <a:cubicBezTo>
                    <a:pt x="1434" y="1418"/>
                    <a:pt x="1433" y="1428"/>
                    <a:pt x="1429" y="1436"/>
                  </a:cubicBezTo>
                  <a:cubicBezTo>
                    <a:pt x="1426" y="1439"/>
                    <a:pt x="1427" y="1446"/>
                    <a:pt x="1424" y="1449"/>
                  </a:cubicBezTo>
                  <a:cubicBezTo>
                    <a:pt x="1419" y="1450"/>
                    <a:pt x="1422" y="1459"/>
                    <a:pt x="1418" y="1460"/>
                  </a:cubicBezTo>
                  <a:cubicBezTo>
                    <a:pt x="1419" y="1467"/>
                    <a:pt x="1411" y="1465"/>
                    <a:pt x="1413" y="1473"/>
                  </a:cubicBezTo>
                  <a:cubicBezTo>
                    <a:pt x="1409" y="1475"/>
                    <a:pt x="1410" y="1481"/>
                    <a:pt x="1405" y="1482"/>
                  </a:cubicBezTo>
                  <a:cubicBezTo>
                    <a:pt x="1403" y="1493"/>
                    <a:pt x="1394" y="1496"/>
                    <a:pt x="1392" y="1506"/>
                  </a:cubicBezTo>
                  <a:cubicBezTo>
                    <a:pt x="1383" y="1509"/>
                    <a:pt x="1382" y="1519"/>
                    <a:pt x="1374" y="1523"/>
                  </a:cubicBezTo>
                  <a:cubicBezTo>
                    <a:pt x="1375" y="1530"/>
                    <a:pt x="1371" y="1532"/>
                    <a:pt x="1368" y="1534"/>
                  </a:cubicBezTo>
                  <a:cubicBezTo>
                    <a:pt x="1367" y="1540"/>
                    <a:pt x="1364" y="1542"/>
                    <a:pt x="1361" y="1545"/>
                  </a:cubicBezTo>
                  <a:cubicBezTo>
                    <a:pt x="1357" y="1552"/>
                    <a:pt x="1353" y="1560"/>
                    <a:pt x="1346" y="1565"/>
                  </a:cubicBezTo>
                  <a:cubicBezTo>
                    <a:pt x="1345" y="1567"/>
                    <a:pt x="1346" y="1571"/>
                    <a:pt x="1344" y="1571"/>
                  </a:cubicBezTo>
                  <a:cubicBezTo>
                    <a:pt x="1341" y="1571"/>
                    <a:pt x="1342" y="1575"/>
                    <a:pt x="1339" y="1575"/>
                  </a:cubicBezTo>
                  <a:cubicBezTo>
                    <a:pt x="1338" y="1581"/>
                    <a:pt x="1333" y="1582"/>
                    <a:pt x="1333" y="1589"/>
                  </a:cubicBezTo>
                  <a:cubicBezTo>
                    <a:pt x="1327" y="1595"/>
                    <a:pt x="1323" y="1603"/>
                    <a:pt x="1320" y="1610"/>
                  </a:cubicBezTo>
                  <a:cubicBezTo>
                    <a:pt x="1315" y="1617"/>
                    <a:pt x="1314" y="1628"/>
                    <a:pt x="1306" y="1632"/>
                  </a:cubicBezTo>
                  <a:cubicBezTo>
                    <a:pt x="1305" y="1642"/>
                    <a:pt x="1297" y="1646"/>
                    <a:pt x="1296" y="1656"/>
                  </a:cubicBezTo>
                  <a:cubicBezTo>
                    <a:pt x="1287" y="1660"/>
                    <a:pt x="1287" y="1672"/>
                    <a:pt x="1280" y="1678"/>
                  </a:cubicBezTo>
                  <a:cubicBezTo>
                    <a:pt x="1281" y="1673"/>
                    <a:pt x="1283" y="1669"/>
                    <a:pt x="1285" y="1665"/>
                  </a:cubicBezTo>
                  <a:cubicBezTo>
                    <a:pt x="1282" y="1658"/>
                    <a:pt x="1289" y="1658"/>
                    <a:pt x="1289" y="1656"/>
                  </a:cubicBezTo>
                  <a:cubicBezTo>
                    <a:pt x="1290" y="1652"/>
                    <a:pt x="1290" y="1647"/>
                    <a:pt x="1291" y="1643"/>
                  </a:cubicBezTo>
                  <a:cubicBezTo>
                    <a:pt x="1293" y="1637"/>
                    <a:pt x="1298" y="1629"/>
                    <a:pt x="1298" y="1621"/>
                  </a:cubicBezTo>
                  <a:cubicBezTo>
                    <a:pt x="1306" y="1622"/>
                    <a:pt x="1305" y="1612"/>
                    <a:pt x="1309" y="1608"/>
                  </a:cubicBezTo>
                  <a:cubicBezTo>
                    <a:pt x="1310" y="1601"/>
                    <a:pt x="1317" y="1599"/>
                    <a:pt x="1320" y="1593"/>
                  </a:cubicBezTo>
                  <a:cubicBezTo>
                    <a:pt x="1327" y="1583"/>
                    <a:pt x="1332" y="1570"/>
                    <a:pt x="1341" y="1562"/>
                  </a:cubicBezTo>
                  <a:cubicBezTo>
                    <a:pt x="1341" y="1554"/>
                    <a:pt x="1348" y="1553"/>
                    <a:pt x="1350" y="1547"/>
                  </a:cubicBezTo>
                  <a:cubicBezTo>
                    <a:pt x="1355" y="1544"/>
                    <a:pt x="1356" y="1535"/>
                    <a:pt x="1361" y="1532"/>
                  </a:cubicBezTo>
                  <a:cubicBezTo>
                    <a:pt x="1362" y="1525"/>
                    <a:pt x="1368" y="1521"/>
                    <a:pt x="1370" y="1514"/>
                  </a:cubicBezTo>
                  <a:cubicBezTo>
                    <a:pt x="1367" y="1507"/>
                    <a:pt x="1377" y="1513"/>
                    <a:pt x="1374" y="1506"/>
                  </a:cubicBezTo>
                  <a:cubicBezTo>
                    <a:pt x="1378" y="1505"/>
                    <a:pt x="1375" y="1498"/>
                    <a:pt x="1378" y="1497"/>
                  </a:cubicBezTo>
                  <a:cubicBezTo>
                    <a:pt x="1382" y="1497"/>
                    <a:pt x="1380" y="1491"/>
                    <a:pt x="1383" y="1490"/>
                  </a:cubicBezTo>
                  <a:cubicBezTo>
                    <a:pt x="1384" y="1487"/>
                    <a:pt x="1386" y="1485"/>
                    <a:pt x="1387" y="1482"/>
                  </a:cubicBezTo>
                  <a:cubicBezTo>
                    <a:pt x="1389" y="1475"/>
                    <a:pt x="1394" y="1472"/>
                    <a:pt x="1396" y="1464"/>
                  </a:cubicBezTo>
                  <a:cubicBezTo>
                    <a:pt x="1400" y="1460"/>
                    <a:pt x="1402" y="1453"/>
                    <a:pt x="1405" y="1447"/>
                  </a:cubicBezTo>
                  <a:cubicBezTo>
                    <a:pt x="1406" y="1444"/>
                    <a:pt x="1408" y="1441"/>
                    <a:pt x="1409" y="1438"/>
                  </a:cubicBezTo>
                  <a:cubicBezTo>
                    <a:pt x="1412" y="1437"/>
                    <a:pt x="1409" y="1430"/>
                    <a:pt x="1413" y="1429"/>
                  </a:cubicBezTo>
                  <a:cubicBezTo>
                    <a:pt x="1421" y="1403"/>
                    <a:pt x="1428" y="1375"/>
                    <a:pt x="1431" y="1344"/>
                  </a:cubicBezTo>
                  <a:cubicBezTo>
                    <a:pt x="1431" y="1327"/>
                    <a:pt x="1431" y="1327"/>
                    <a:pt x="1431" y="1327"/>
                  </a:cubicBezTo>
                  <a:cubicBezTo>
                    <a:pt x="1429" y="1322"/>
                    <a:pt x="1433" y="1313"/>
                    <a:pt x="1429" y="1312"/>
                  </a:cubicBezTo>
                  <a:cubicBezTo>
                    <a:pt x="1424" y="1331"/>
                    <a:pt x="1428" y="1347"/>
                    <a:pt x="1422" y="1364"/>
                  </a:cubicBezTo>
                  <a:cubicBezTo>
                    <a:pt x="1420" y="1383"/>
                    <a:pt x="1415" y="1401"/>
                    <a:pt x="1409" y="1416"/>
                  </a:cubicBezTo>
                  <a:cubicBezTo>
                    <a:pt x="1402" y="1431"/>
                    <a:pt x="1398" y="1449"/>
                    <a:pt x="1387" y="1460"/>
                  </a:cubicBezTo>
                  <a:cubicBezTo>
                    <a:pt x="1389" y="1467"/>
                    <a:pt x="1384" y="1467"/>
                    <a:pt x="1383" y="1471"/>
                  </a:cubicBezTo>
                  <a:cubicBezTo>
                    <a:pt x="1380" y="1474"/>
                    <a:pt x="1380" y="1480"/>
                    <a:pt x="1376" y="1482"/>
                  </a:cubicBezTo>
                  <a:cubicBezTo>
                    <a:pt x="1374" y="1491"/>
                    <a:pt x="1368" y="1495"/>
                    <a:pt x="1368" y="1506"/>
                  </a:cubicBezTo>
                  <a:cubicBezTo>
                    <a:pt x="1360" y="1505"/>
                    <a:pt x="1363" y="1514"/>
                    <a:pt x="1357" y="1514"/>
                  </a:cubicBezTo>
                  <a:cubicBezTo>
                    <a:pt x="1353" y="1529"/>
                    <a:pt x="1345" y="1539"/>
                    <a:pt x="1337" y="1549"/>
                  </a:cubicBezTo>
                  <a:cubicBezTo>
                    <a:pt x="1332" y="1553"/>
                    <a:pt x="1330" y="1560"/>
                    <a:pt x="1326" y="1565"/>
                  </a:cubicBezTo>
                  <a:cubicBezTo>
                    <a:pt x="1325" y="1568"/>
                    <a:pt x="1323" y="1570"/>
                    <a:pt x="1322" y="1573"/>
                  </a:cubicBezTo>
                  <a:cubicBezTo>
                    <a:pt x="1320" y="1574"/>
                    <a:pt x="1319" y="1575"/>
                    <a:pt x="1320" y="1578"/>
                  </a:cubicBezTo>
                  <a:cubicBezTo>
                    <a:pt x="1317" y="1577"/>
                    <a:pt x="1316" y="1581"/>
                    <a:pt x="1315" y="1578"/>
                  </a:cubicBezTo>
                  <a:cubicBezTo>
                    <a:pt x="1318" y="1562"/>
                    <a:pt x="1327" y="1553"/>
                    <a:pt x="1330" y="1538"/>
                  </a:cubicBezTo>
                  <a:cubicBezTo>
                    <a:pt x="1340" y="1530"/>
                    <a:pt x="1340" y="1512"/>
                    <a:pt x="1352" y="1506"/>
                  </a:cubicBezTo>
                  <a:cubicBezTo>
                    <a:pt x="1352" y="1499"/>
                    <a:pt x="1358" y="1491"/>
                    <a:pt x="1359" y="1488"/>
                  </a:cubicBezTo>
                  <a:cubicBezTo>
                    <a:pt x="1360" y="1485"/>
                    <a:pt x="1360" y="1483"/>
                    <a:pt x="1361" y="1480"/>
                  </a:cubicBezTo>
                  <a:cubicBezTo>
                    <a:pt x="1361" y="1479"/>
                    <a:pt x="1365" y="1478"/>
                    <a:pt x="1365" y="1477"/>
                  </a:cubicBezTo>
                  <a:cubicBezTo>
                    <a:pt x="1368" y="1472"/>
                    <a:pt x="1368" y="1469"/>
                    <a:pt x="1370" y="1466"/>
                  </a:cubicBezTo>
                  <a:cubicBezTo>
                    <a:pt x="1374" y="1460"/>
                    <a:pt x="1374" y="1453"/>
                    <a:pt x="1378" y="1447"/>
                  </a:cubicBezTo>
                  <a:cubicBezTo>
                    <a:pt x="1385" y="1425"/>
                    <a:pt x="1393" y="1405"/>
                    <a:pt x="1398" y="1381"/>
                  </a:cubicBezTo>
                  <a:cubicBezTo>
                    <a:pt x="1392" y="1381"/>
                    <a:pt x="1392" y="1386"/>
                    <a:pt x="1392" y="1390"/>
                  </a:cubicBezTo>
                  <a:cubicBezTo>
                    <a:pt x="1390" y="1394"/>
                    <a:pt x="1388" y="1398"/>
                    <a:pt x="1387" y="1403"/>
                  </a:cubicBezTo>
                  <a:cubicBezTo>
                    <a:pt x="1385" y="1412"/>
                    <a:pt x="1379" y="1417"/>
                    <a:pt x="1378" y="1427"/>
                  </a:cubicBezTo>
                  <a:cubicBezTo>
                    <a:pt x="1373" y="1445"/>
                    <a:pt x="1363" y="1456"/>
                    <a:pt x="1359" y="1475"/>
                  </a:cubicBezTo>
                  <a:cubicBezTo>
                    <a:pt x="1351" y="1475"/>
                    <a:pt x="1354" y="1486"/>
                    <a:pt x="1348" y="1488"/>
                  </a:cubicBezTo>
                  <a:cubicBezTo>
                    <a:pt x="1343" y="1492"/>
                    <a:pt x="1343" y="1501"/>
                    <a:pt x="1337" y="1504"/>
                  </a:cubicBezTo>
                  <a:cubicBezTo>
                    <a:pt x="1334" y="1517"/>
                    <a:pt x="1324" y="1524"/>
                    <a:pt x="1322" y="1538"/>
                  </a:cubicBezTo>
                  <a:cubicBezTo>
                    <a:pt x="1316" y="1541"/>
                    <a:pt x="1317" y="1550"/>
                    <a:pt x="1313" y="1554"/>
                  </a:cubicBezTo>
                  <a:cubicBezTo>
                    <a:pt x="1311" y="1560"/>
                    <a:pt x="1309" y="1567"/>
                    <a:pt x="1306" y="1573"/>
                  </a:cubicBezTo>
                  <a:cubicBezTo>
                    <a:pt x="1306" y="1576"/>
                    <a:pt x="1303" y="1577"/>
                    <a:pt x="1304" y="1582"/>
                  </a:cubicBezTo>
                  <a:cubicBezTo>
                    <a:pt x="1303" y="1582"/>
                    <a:pt x="1298" y="1589"/>
                    <a:pt x="1302" y="1589"/>
                  </a:cubicBezTo>
                  <a:cubicBezTo>
                    <a:pt x="1297" y="1592"/>
                    <a:pt x="1298" y="1602"/>
                    <a:pt x="1293" y="1606"/>
                  </a:cubicBezTo>
                  <a:cubicBezTo>
                    <a:pt x="1293" y="1578"/>
                    <a:pt x="1293" y="1578"/>
                    <a:pt x="1293" y="1578"/>
                  </a:cubicBezTo>
                  <a:cubicBezTo>
                    <a:pt x="1311" y="1542"/>
                    <a:pt x="1309" y="1486"/>
                    <a:pt x="1322" y="1445"/>
                  </a:cubicBezTo>
                  <a:cubicBezTo>
                    <a:pt x="1325" y="1410"/>
                    <a:pt x="1328" y="1384"/>
                    <a:pt x="1335" y="1357"/>
                  </a:cubicBezTo>
                  <a:cubicBezTo>
                    <a:pt x="1336" y="1341"/>
                    <a:pt x="1342" y="1330"/>
                    <a:pt x="1344" y="1314"/>
                  </a:cubicBezTo>
                  <a:cubicBezTo>
                    <a:pt x="1347" y="1309"/>
                    <a:pt x="1348" y="1301"/>
                    <a:pt x="1350" y="1294"/>
                  </a:cubicBezTo>
                  <a:cubicBezTo>
                    <a:pt x="1348" y="1288"/>
                    <a:pt x="1353" y="1289"/>
                    <a:pt x="1352" y="1283"/>
                  </a:cubicBezTo>
                  <a:cubicBezTo>
                    <a:pt x="1354" y="1283"/>
                    <a:pt x="1360" y="1275"/>
                    <a:pt x="1354" y="1275"/>
                  </a:cubicBezTo>
                  <a:cubicBezTo>
                    <a:pt x="1342" y="1297"/>
                    <a:pt x="1337" y="1326"/>
                    <a:pt x="1328" y="1353"/>
                  </a:cubicBezTo>
                  <a:cubicBezTo>
                    <a:pt x="1326" y="1382"/>
                    <a:pt x="1316" y="1402"/>
                    <a:pt x="1315" y="1432"/>
                  </a:cubicBezTo>
                  <a:cubicBezTo>
                    <a:pt x="1311" y="1460"/>
                    <a:pt x="1303" y="1478"/>
                    <a:pt x="1304" y="1508"/>
                  </a:cubicBezTo>
                  <a:cubicBezTo>
                    <a:pt x="1301" y="1512"/>
                    <a:pt x="1302" y="1520"/>
                    <a:pt x="1300" y="1525"/>
                  </a:cubicBezTo>
                  <a:cubicBezTo>
                    <a:pt x="1297" y="1525"/>
                    <a:pt x="1297" y="1531"/>
                    <a:pt x="1300" y="1532"/>
                  </a:cubicBezTo>
                  <a:cubicBezTo>
                    <a:pt x="1300" y="1535"/>
                    <a:pt x="1294" y="1534"/>
                    <a:pt x="1296" y="1538"/>
                  </a:cubicBezTo>
                  <a:cubicBezTo>
                    <a:pt x="1294" y="1548"/>
                    <a:pt x="1295" y="1546"/>
                    <a:pt x="1293" y="1554"/>
                  </a:cubicBezTo>
                  <a:cubicBezTo>
                    <a:pt x="1289" y="1557"/>
                    <a:pt x="1292" y="1568"/>
                    <a:pt x="1287" y="1571"/>
                  </a:cubicBezTo>
                  <a:cubicBezTo>
                    <a:pt x="1286" y="1576"/>
                    <a:pt x="1290" y="1587"/>
                    <a:pt x="1285" y="1589"/>
                  </a:cubicBezTo>
                  <a:cubicBezTo>
                    <a:pt x="1283" y="1594"/>
                    <a:pt x="1287" y="1604"/>
                    <a:pt x="1282" y="1606"/>
                  </a:cubicBezTo>
                  <a:cubicBezTo>
                    <a:pt x="1282" y="1595"/>
                    <a:pt x="1282" y="1595"/>
                    <a:pt x="1282" y="1595"/>
                  </a:cubicBezTo>
                  <a:cubicBezTo>
                    <a:pt x="1280" y="1590"/>
                    <a:pt x="1288" y="1587"/>
                    <a:pt x="1282" y="1586"/>
                  </a:cubicBezTo>
                  <a:cubicBezTo>
                    <a:pt x="1281" y="1580"/>
                    <a:pt x="1286" y="1581"/>
                    <a:pt x="1285" y="1575"/>
                  </a:cubicBezTo>
                  <a:cubicBezTo>
                    <a:pt x="1286" y="1572"/>
                    <a:pt x="1282" y="1564"/>
                    <a:pt x="1287" y="1565"/>
                  </a:cubicBezTo>
                  <a:cubicBezTo>
                    <a:pt x="1283" y="1554"/>
                    <a:pt x="1285" y="1537"/>
                    <a:pt x="1285" y="1523"/>
                  </a:cubicBezTo>
                  <a:cubicBezTo>
                    <a:pt x="1283" y="1509"/>
                    <a:pt x="1285" y="1500"/>
                    <a:pt x="1282" y="1488"/>
                  </a:cubicBezTo>
                  <a:cubicBezTo>
                    <a:pt x="1286" y="1454"/>
                    <a:pt x="1296" y="1420"/>
                    <a:pt x="1298" y="1390"/>
                  </a:cubicBezTo>
                  <a:cubicBezTo>
                    <a:pt x="1300" y="1383"/>
                    <a:pt x="1302" y="1376"/>
                    <a:pt x="1302" y="1366"/>
                  </a:cubicBezTo>
                  <a:cubicBezTo>
                    <a:pt x="1307" y="1366"/>
                    <a:pt x="1303" y="1357"/>
                    <a:pt x="1304" y="1353"/>
                  </a:cubicBezTo>
                  <a:cubicBezTo>
                    <a:pt x="1310" y="1354"/>
                    <a:pt x="1303" y="1341"/>
                    <a:pt x="1309" y="1342"/>
                  </a:cubicBezTo>
                  <a:cubicBezTo>
                    <a:pt x="1312" y="1325"/>
                    <a:pt x="1317" y="1311"/>
                    <a:pt x="1317" y="1292"/>
                  </a:cubicBezTo>
                  <a:cubicBezTo>
                    <a:pt x="1322" y="1288"/>
                    <a:pt x="1323" y="1280"/>
                    <a:pt x="1324" y="1272"/>
                  </a:cubicBezTo>
                  <a:cubicBezTo>
                    <a:pt x="1330" y="1274"/>
                    <a:pt x="1322" y="1262"/>
                    <a:pt x="1328" y="1264"/>
                  </a:cubicBezTo>
                  <a:cubicBezTo>
                    <a:pt x="1325" y="1258"/>
                    <a:pt x="1335" y="1255"/>
                    <a:pt x="1328" y="1253"/>
                  </a:cubicBezTo>
                  <a:cubicBezTo>
                    <a:pt x="1320" y="1266"/>
                    <a:pt x="1318" y="1285"/>
                    <a:pt x="1311" y="1299"/>
                  </a:cubicBezTo>
                  <a:cubicBezTo>
                    <a:pt x="1312" y="1305"/>
                    <a:pt x="1307" y="1305"/>
                    <a:pt x="1309" y="1312"/>
                  </a:cubicBezTo>
                  <a:cubicBezTo>
                    <a:pt x="1307" y="1315"/>
                    <a:pt x="1308" y="1323"/>
                    <a:pt x="1304" y="1325"/>
                  </a:cubicBezTo>
                  <a:cubicBezTo>
                    <a:pt x="1303" y="1329"/>
                    <a:pt x="1307" y="1338"/>
                    <a:pt x="1302" y="1338"/>
                  </a:cubicBezTo>
                  <a:cubicBezTo>
                    <a:pt x="1300" y="1342"/>
                    <a:pt x="1301" y="1349"/>
                    <a:pt x="1298" y="1351"/>
                  </a:cubicBezTo>
                  <a:cubicBezTo>
                    <a:pt x="1298" y="1370"/>
                    <a:pt x="1292" y="1385"/>
                    <a:pt x="1289" y="1401"/>
                  </a:cubicBezTo>
                  <a:cubicBezTo>
                    <a:pt x="1288" y="1420"/>
                    <a:pt x="1282" y="1435"/>
                    <a:pt x="1278" y="1451"/>
                  </a:cubicBezTo>
                  <a:cubicBezTo>
                    <a:pt x="1278" y="1462"/>
                    <a:pt x="1276" y="1471"/>
                    <a:pt x="1274" y="1480"/>
                  </a:cubicBezTo>
                  <a:cubicBezTo>
                    <a:pt x="1281" y="1480"/>
                    <a:pt x="1270" y="1489"/>
                    <a:pt x="1276" y="1488"/>
                  </a:cubicBezTo>
                  <a:cubicBezTo>
                    <a:pt x="1274" y="1519"/>
                    <a:pt x="1277" y="1544"/>
                    <a:pt x="1276" y="1586"/>
                  </a:cubicBezTo>
                  <a:cubicBezTo>
                    <a:pt x="1277" y="1592"/>
                    <a:pt x="1272" y="1591"/>
                    <a:pt x="1274" y="1597"/>
                  </a:cubicBezTo>
                  <a:cubicBezTo>
                    <a:pt x="1274" y="1634"/>
                    <a:pt x="1274" y="1634"/>
                    <a:pt x="1274" y="1634"/>
                  </a:cubicBezTo>
                  <a:cubicBezTo>
                    <a:pt x="1275" y="1640"/>
                    <a:pt x="1270" y="1639"/>
                    <a:pt x="1272" y="1645"/>
                  </a:cubicBezTo>
                  <a:cubicBezTo>
                    <a:pt x="1271" y="1652"/>
                    <a:pt x="1272" y="1658"/>
                    <a:pt x="1272" y="1663"/>
                  </a:cubicBezTo>
                  <a:cubicBezTo>
                    <a:pt x="1271" y="1664"/>
                    <a:pt x="1269" y="1665"/>
                    <a:pt x="1269" y="1665"/>
                  </a:cubicBezTo>
                  <a:cubicBezTo>
                    <a:pt x="1269" y="1666"/>
                    <a:pt x="1272" y="1667"/>
                    <a:pt x="1272" y="1667"/>
                  </a:cubicBezTo>
                  <a:cubicBezTo>
                    <a:pt x="1271" y="1670"/>
                    <a:pt x="1271" y="1672"/>
                    <a:pt x="1269" y="1674"/>
                  </a:cubicBezTo>
                  <a:cubicBezTo>
                    <a:pt x="1270" y="1686"/>
                    <a:pt x="1267" y="1694"/>
                    <a:pt x="1261" y="1700"/>
                  </a:cubicBezTo>
                  <a:cubicBezTo>
                    <a:pt x="1263" y="1686"/>
                    <a:pt x="1260" y="1671"/>
                    <a:pt x="1261" y="1654"/>
                  </a:cubicBezTo>
                  <a:cubicBezTo>
                    <a:pt x="1261" y="1650"/>
                    <a:pt x="1263" y="1645"/>
                    <a:pt x="1263" y="1641"/>
                  </a:cubicBezTo>
                  <a:cubicBezTo>
                    <a:pt x="1264" y="1621"/>
                    <a:pt x="1259" y="1602"/>
                    <a:pt x="1259" y="1584"/>
                  </a:cubicBezTo>
                  <a:cubicBezTo>
                    <a:pt x="1259" y="1577"/>
                    <a:pt x="1257" y="1567"/>
                    <a:pt x="1261" y="1562"/>
                  </a:cubicBezTo>
                  <a:cubicBezTo>
                    <a:pt x="1257" y="1562"/>
                    <a:pt x="1259" y="1557"/>
                    <a:pt x="1259" y="1554"/>
                  </a:cubicBezTo>
                  <a:cubicBezTo>
                    <a:pt x="1259" y="1541"/>
                    <a:pt x="1259" y="1541"/>
                    <a:pt x="1259" y="1541"/>
                  </a:cubicBezTo>
                  <a:cubicBezTo>
                    <a:pt x="1258" y="1525"/>
                    <a:pt x="1261" y="1505"/>
                    <a:pt x="1256" y="1493"/>
                  </a:cubicBezTo>
                  <a:cubicBezTo>
                    <a:pt x="1261" y="1483"/>
                    <a:pt x="1257" y="1466"/>
                    <a:pt x="1259" y="1453"/>
                  </a:cubicBezTo>
                  <a:cubicBezTo>
                    <a:pt x="1258" y="1448"/>
                    <a:pt x="1262" y="1449"/>
                    <a:pt x="1261" y="1442"/>
                  </a:cubicBezTo>
                  <a:cubicBezTo>
                    <a:pt x="1259" y="1422"/>
                    <a:pt x="1264" y="1408"/>
                    <a:pt x="1263" y="1388"/>
                  </a:cubicBezTo>
                  <a:cubicBezTo>
                    <a:pt x="1266" y="1380"/>
                    <a:pt x="1267" y="1372"/>
                    <a:pt x="1267" y="1362"/>
                  </a:cubicBezTo>
                  <a:cubicBezTo>
                    <a:pt x="1266" y="1353"/>
                    <a:pt x="1276" y="1345"/>
                    <a:pt x="1269" y="1338"/>
                  </a:cubicBezTo>
                  <a:cubicBezTo>
                    <a:pt x="1266" y="1353"/>
                    <a:pt x="1260" y="1365"/>
                    <a:pt x="1261" y="1384"/>
                  </a:cubicBezTo>
                  <a:cubicBezTo>
                    <a:pt x="1256" y="1383"/>
                    <a:pt x="1260" y="1391"/>
                    <a:pt x="1259" y="1395"/>
                  </a:cubicBezTo>
                  <a:cubicBezTo>
                    <a:pt x="1259" y="1408"/>
                    <a:pt x="1259" y="1408"/>
                    <a:pt x="1259" y="1408"/>
                  </a:cubicBezTo>
                  <a:cubicBezTo>
                    <a:pt x="1254" y="1407"/>
                    <a:pt x="1258" y="1415"/>
                    <a:pt x="1256" y="1418"/>
                  </a:cubicBezTo>
                  <a:cubicBezTo>
                    <a:pt x="1258" y="1425"/>
                    <a:pt x="1254" y="1426"/>
                    <a:pt x="1254" y="1432"/>
                  </a:cubicBezTo>
                  <a:cubicBezTo>
                    <a:pt x="1253" y="1448"/>
                    <a:pt x="1253" y="1464"/>
                    <a:pt x="1252" y="1480"/>
                  </a:cubicBezTo>
                  <a:cubicBezTo>
                    <a:pt x="1251" y="1496"/>
                    <a:pt x="1249" y="1512"/>
                    <a:pt x="1250" y="1530"/>
                  </a:cubicBezTo>
                  <a:cubicBezTo>
                    <a:pt x="1250" y="1534"/>
                    <a:pt x="1252" y="1538"/>
                    <a:pt x="1252" y="1543"/>
                  </a:cubicBezTo>
                  <a:cubicBezTo>
                    <a:pt x="1253" y="1556"/>
                    <a:pt x="1251" y="1569"/>
                    <a:pt x="1252" y="1584"/>
                  </a:cubicBezTo>
                  <a:cubicBezTo>
                    <a:pt x="1249" y="1585"/>
                    <a:pt x="1251" y="1587"/>
                    <a:pt x="1252" y="1589"/>
                  </a:cubicBezTo>
                  <a:cubicBezTo>
                    <a:pt x="1252" y="1599"/>
                    <a:pt x="1252" y="1599"/>
                    <a:pt x="1252" y="1599"/>
                  </a:cubicBezTo>
                  <a:cubicBezTo>
                    <a:pt x="1254" y="1608"/>
                    <a:pt x="1252" y="1607"/>
                    <a:pt x="1252" y="1617"/>
                  </a:cubicBezTo>
                  <a:cubicBezTo>
                    <a:pt x="1252" y="1622"/>
                    <a:pt x="1256" y="1623"/>
                    <a:pt x="1254" y="1630"/>
                  </a:cubicBezTo>
                  <a:cubicBezTo>
                    <a:pt x="1254" y="1641"/>
                    <a:pt x="1254" y="1641"/>
                    <a:pt x="1254" y="1641"/>
                  </a:cubicBezTo>
                  <a:cubicBezTo>
                    <a:pt x="1254" y="1643"/>
                    <a:pt x="1250" y="1646"/>
                    <a:pt x="1254" y="1647"/>
                  </a:cubicBezTo>
                  <a:cubicBezTo>
                    <a:pt x="1254" y="1651"/>
                    <a:pt x="1255" y="1655"/>
                    <a:pt x="1252" y="1656"/>
                  </a:cubicBezTo>
                  <a:cubicBezTo>
                    <a:pt x="1250" y="1660"/>
                    <a:pt x="1259" y="1663"/>
                    <a:pt x="1252" y="1665"/>
                  </a:cubicBezTo>
                  <a:cubicBezTo>
                    <a:pt x="1249" y="1662"/>
                    <a:pt x="1248" y="1655"/>
                    <a:pt x="1248" y="1650"/>
                  </a:cubicBezTo>
                  <a:cubicBezTo>
                    <a:pt x="1249" y="1641"/>
                    <a:pt x="1246" y="1637"/>
                    <a:pt x="1245" y="1630"/>
                  </a:cubicBezTo>
                  <a:cubicBezTo>
                    <a:pt x="1246" y="1597"/>
                    <a:pt x="1240" y="1570"/>
                    <a:pt x="1237" y="1536"/>
                  </a:cubicBezTo>
                  <a:cubicBezTo>
                    <a:pt x="1238" y="1522"/>
                    <a:pt x="1236" y="1507"/>
                    <a:pt x="1237" y="1488"/>
                  </a:cubicBezTo>
                  <a:cubicBezTo>
                    <a:pt x="1238" y="1483"/>
                    <a:pt x="1233" y="1484"/>
                    <a:pt x="1235" y="1477"/>
                  </a:cubicBezTo>
                  <a:cubicBezTo>
                    <a:pt x="1236" y="1463"/>
                    <a:pt x="1232" y="1449"/>
                    <a:pt x="1235" y="1440"/>
                  </a:cubicBezTo>
                  <a:cubicBezTo>
                    <a:pt x="1235" y="1399"/>
                    <a:pt x="1235" y="1399"/>
                    <a:pt x="1235" y="1399"/>
                  </a:cubicBezTo>
                  <a:cubicBezTo>
                    <a:pt x="1237" y="1385"/>
                    <a:pt x="1236" y="1379"/>
                    <a:pt x="1237" y="1362"/>
                  </a:cubicBezTo>
                  <a:cubicBezTo>
                    <a:pt x="1243" y="1361"/>
                    <a:pt x="1235" y="1345"/>
                    <a:pt x="1241" y="1344"/>
                  </a:cubicBezTo>
                  <a:cubicBezTo>
                    <a:pt x="1238" y="1336"/>
                    <a:pt x="1248" y="1329"/>
                    <a:pt x="1241" y="1325"/>
                  </a:cubicBezTo>
                  <a:cubicBezTo>
                    <a:pt x="1241" y="1335"/>
                    <a:pt x="1237" y="1341"/>
                    <a:pt x="1235" y="1349"/>
                  </a:cubicBezTo>
                  <a:cubicBezTo>
                    <a:pt x="1234" y="1358"/>
                    <a:pt x="1232" y="1367"/>
                    <a:pt x="1230" y="1375"/>
                  </a:cubicBezTo>
                  <a:cubicBezTo>
                    <a:pt x="1231" y="1386"/>
                    <a:pt x="1230" y="1397"/>
                    <a:pt x="1228" y="1405"/>
                  </a:cubicBezTo>
                  <a:cubicBezTo>
                    <a:pt x="1228" y="1434"/>
                    <a:pt x="1228" y="1434"/>
                    <a:pt x="1228" y="1434"/>
                  </a:cubicBezTo>
                  <a:cubicBezTo>
                    <a:pt x="1229" y="1446"/>
                    <a:pt x="1226" y="1449"/>
                    <a:pt x="1228" y="1458"/>
                  </a:cubicBezTo>
                  <a:cubicBezTo>
                    <a:pt x="1226" y="1469"/>
                    <a:pt x="1228" y="1469"/>
                    <a:pt x="1228" y="1482"/>
                  </a:cubicBezTo>
                  <a:cubicBezTo>
                    <a:pt x="1229" y="1493"/>
                    <a:pt x="1228" y="1494"/>
                    <a:pt x="1230" y="1506"/>
                  </a:cubicBezTo>
                  <a:cubicBezTo>
                    <a:pt x="1229" y="1520"/>
                    <a:pt x="1231" y="1535"/>
                    <a:pt x="1230" y="1554"/>
                  </a:cubicBezTo>
                  <a:cubicBezTo>
                    <a:pt x="1234" y="1578"/>
                    <a:pt x="1237" y="1605"/>
                    <a:pt x="1237" y="1639"/>
                  </a:cubicBezTo>
                  <a:cubicBezTo>
                    <a:pt x="1241" y="1659"/>
                    <a:pt x="1243" y="1673"/>
                    <a:pt x="1243" y="1693"/>
                  </a:cubicBezTo>
                  <a:cubicBezTo>
                    <a:pt x="1243" y="1726"/>
                    <a:pt x="1243" y="1726"/>
                    <a:pt x="1243" y="1726"/>
                  </a:cubicBezTo>
                  <a:cubicBezTo>
                    <a:pt x="1241" y="1733"/>
                    <a:pt x="1247" y="1735"/>
                    <a:pt x="1243" y="1739"/>
                  </a:cubicBezTo>
                  <a:cubicBezTo>
                    <a:pt x="1244" y="1744"/>
                    <a:pt x="1248" y="1748"/>
                    <a:pt x="1241" y="1750"/>
                  </a:cubicBezTo>
                  <a:cubicBezTo>
                    <a:pt x="1241" y="1721"/>
                    <a:pt x="1232" y="1705"/>
                    <a:pt x="1232" y="1680"/>
                  </a:cubicBezTo>
                  <a:cubicBezTo>
                    <a:pt x="1226" y="1680"/>
                    <a:pt x="1234" y="1665"/>
                    <a:pt x="1228" y="1665"/>
                  </a:cubicBezTo>
                  <a:cubicBezTo>
                    <a:pt x="1230" y="1656"/>
                    <a:pt x="1225" y="1654"/>
                    <a:pt x="1226" y="1645"/>
                  </a:cubicBezTo>
                  <a:cubicBezTo>
                    <a:pt x="1224" y="1634"/>
                    <a:pt x="1224" y="1619"/>
                    <a:pt x="1221" y="1608"/>
                  </a:cubicBezTo>
                  <a:cubicBezTo>
                    <a:pt x="1221" y="1575"/>
                    <a:pt x="1218" y="1547"/>
                    <a:pt x="1215" y="1517"/>
                  </a:cubicBezTo>
                  <a:cubicBezTo>
                    <a:pt x="1215" y="1495"/>
                    <a:pt x="1215" y="1476"/>
                    <a:pt x="1215" y="1460"/>
                  </a:cubicBezTo>
                  <a:cubicBezTo>
                    <a:pt x="1215" y="1452"/>
                    <a:pt x="1217" y="1451"/>
                    <a:pt x="1215" y="1449"/>
                  </a:cubicBezTo>
                  <a:cubicBezTo>
                    <a:pt x="1213" y="1447"/>
                    <a:pt x="1217" y="1442"/>
                    <a:pt x="1217" y="1442"/>
                  </a:cubicBezTo>
                  <a:cubicBezTo>
                    <a:pt x="1217" y="1441"/>
                    <a:pt x="1215" y="1440"/>
                    <a:pt x="1215" y="1440"/>
                  </a:cubicBezTo>
                  <a:cubicBezTo>
                    <a:pt x="1215" y="1431"/>
                    <a:pt x="1218" y="1424"/>
                    <a:pt x="1217" y="1414"/>
                  </a:cubicBezTo>
                  <a:cubicBezTo>
                    <a:pt x="1216" y="1410"/>
                    <a:pt x="1220" y="1400"/>
                    <a:pt x="1215" y="1399"/>
                  </a:cubicBezTo>
                  <a:cubicBezTo>
                    <a:pt x="1217" y="1406"/>
                    <a:pt x="1212" y="1407"/>
                    <a:pt x="1213" y="1414"/>
                  </a:cubicBezTo>
                  <a:cubicBezTo>
                    <a:pt x="1208" y="1419"/>
                    <a:pt x="1216" y="1423"/>
                    <a:pt x="1211" y="1427"/>
                  </a:cubicBezTo>
                  <a:cubicBezTo>
                    <a:pt x="1211" y="1447"/>
                    <a:pt x="1211" y="1447"/>
                    <a:pt x="1211" y="1447"/>
                  </a:cubicBezTo>
                  <a:cubicBezTo>
                    <a:pt x="1212" y="1453"/>
                    <a:pt x="1204" y="1459"/>
                    <a:pt x="1211" y="1462"/>
                  </a:cubicBezTo>
                  <a:cubicBezTo>
                    <a:pt x="1206" y="1483"/>
                    <a:pt x="1209" y="1512"/>
                    <a:pt x="1208" y="1536"/>
                  </a:cubicBezTo>
                  <a:cubicBezTo>
                    <a:pt x="1214" y="1583"/>
                    <a:pt x="1214" y="1610"/>
                    <a:pt x="1217" y="1658"/>
                  </a:cubicBezTo>
                  <a:cubicBezTo>
                    <a:pt x="1223" y="1664"/>
                    <a:pt x="1219" y="1671"/>
                    <a:pt x="1221" y="1676"/>
                  </a:cubicBezTo>
                  <a:cubicBezTo>
                    <a:pt x="1226" y="1680"/>
                    <a:pt x="1221" y="1694"/>
                    <a:pt x="1226" y="1698"/>
                  </a:cubicBezTo>
                  <a:cubicBezTo>
                    <a:pt x="1227" y="1713"/>
                    <a:pt x="1228" y="1730"/>
                    <a:pt x="1232" y="1743"/>
                  </a:cubicBezTo>
                  <a:cubicBezTo>
                    <a:pt x="1232" y="1763"/>
                    <a:pt x="1232" y="1763"/>
                    <a:pt x="1232" y="1763"/>
                  </a:cubicBezTo>
                  <a:cubicBezTo>
                    <a:pt x="1237" y="1779"/>
                    <a:pt x="1234" y="1790"/>
                    <a:pt x="1235" y="1809"/>
                  </a:cubicBezTo>
                  <a:cubicBezTo>
                    <a:pt x="1233" y="1813"/>
                    <a:pt x="1231" y="1817"/>
                    <a:pt x="1230" y="1822"/>
                  </a:cubicBezTo>
                  <a:cubicBezTo>
                    <a:pt x="1230" y="1827"/>
                    <a:pt x="1229" y="1832"/>
                    <a:pt x="1226" y="1835"/>
                  </a:cubicBezTo>
                  <a:cubicBezTo>
                    <a:pt x="1226" y="1818"/>
                    <a:pt x="1224" y="1817"/>
                    <a:pt x="1224" y="1802"/>
                  </a:cubicBezTo>
                  <a:cubicBezTo>
                    <a:pt x="1221" y="1799"/>
                    <a:pt x="1221" y="1794"/>
                    <a:pt x="1219" y="1791"/>
                  </a:cubicBezTo>
                  <a:cubicBezTo>
                    <a:pt x="1217" y="1788"/>
                    <a:pt x="1219" y="1780"/>
                    <a:pt x="1215" y="1778"/>
                  </a:cubicBezTo>
                  <a:cubicBezTo>
                    <a:pt x="1216" y="1772"/>
                    <a:pt x="1211" y="1772"/>
                    <a:pt x="1213" y="1765"/>
                  </a:cubicBezTo>
                  <a:cubicBezTo>
                    <a:pt x="1208" y="1764"/>
                    <a:pt x="1213" y="1753"/>
                    <a:pt x="1208" y="1752"/>
                  </a:cubicBezTo>
                  <a:cubicBezTo>
                    <a:pt x="1208" y="1730"/>
                    <a:pt x="1200" y="1715"/>
                    <a:pt x="1197" y="1695"/>
                  </a:cubicBezTo>
                  <a:cubicBezTo>
                    <a:pt x="1194" y="1676"/>
                    <a:pt x="1187" y="1661"/>
                    <a:pt x="1184" y="1641"/>
                  </a:cubicBezTo>
                  <a:cubicBezTo>
                    <a:pt x="1178" y="1642"/>
                    <a:pt x="1186" y="1629"/>
                    <a:pt x="1180" y="1630"/>
                  </a:cubicBezTo>
                  <a:cubicBezTo>
                    <a:pt x="1179" y="1625"/>
                    <a:pt x="1183" y="1616"/>
                    <a:pt x="1178" y="1615"/>
                  </a:cubicBezTo>
                  <a:cubicBezTo>
                    <a:pt x="1179" y="1602"/>
                    <a:pt x="1175" y="1594"/>
                    <a:pt x="1173" y="1584"/>
                  </a:cubicBezTo>
                  <a:cubicBezTo>
                    <a:pt x="1173" y="1556"/>
                    <a:pt x="1172" y="1539"/>
                    <a:pt x="1169" y="1512"/>
                  </a:cubicBezTo>
                  <a:cubicBezTo>
                    <a:pt x="1169" y="1471"/>
                    <a:pt x="1169" y="1471"/>
                    <a:pt x="1169" y="1471"/>
                  </a:cubicBezTo>
                  <a:cubicBezTo>
                    <a:pt x="1166" y="1464"/>
                    <a:pt x="1169" y="1464"/>
                    <a:pt x="1169" y="1456"/>
                  </a:cubicBezTo>
                  <a:cubicBezTo>
                    <a:pt x="1168" y="1450"/>
                    <a:pt x="1172" y="1438"/>
                    <a:pt x="1167" y="1436"/>
                  </a:cubicBezTo>
                  <a:cubicBezTo>
                    <a:pt x="1168" y="1443"/>
                    <a:pt x="1165" y="1446"/>
                    <a:pt x="1165" y="1451"/>
                  </a:cubicBezTo>
                  <a:cubicBezTo>
                    <a:pt x="1165" y="1466"/>
                    <a:pt x="1166" y="1481"/>
                    <a:pt x="1163" y="1493"/>
                  </a:cubicBezTo>
                  <a:cubicBezTo>
                    <a:pt x="1166" y="1497"/>
                    <a:pt x="1162" y="1495"/>
                    <a:pt x="1163" y="1501"/>
                  </a:cubicBezTo>
                  <a:cubicBezTo>
                    <a:pt x="1164" y="1504"/>
                    <a:pt x="1165" y="1507"/>
                    <a:pt x="1165" y="1512"/>
                  </a:cubicBezTo>
                  <a:cubicBezTo>
                    <a:pt x="1165" y="1547"/>
                    <a:pt x="1165" y="1547"/>
                    <a:pt x="1165" y="1547"/>
                  </a:cubicBezTo>
                  <a:cubicBezTo>
                    <a:pt x="1167" y="1557"/>
                    <a:pt x="1167" y="1568"/>
                    <a:pt x="1167" y="1584"/>
                  </a:cubicBezTo>
                  <a:cubicBezTo>
                    <a:pt x="1171" y="1591"/>
                    <a:pt x="1168" y="1605"/>
                    <a:pt x="1171" y="1613"/>
                  </a:cubicBezTo>
                  <a:cubicBezTo>
                    <a:pt x="1171" y="1622"/>
                    <a:pt x="1177" y="1635"/>
                    <a:pt x="1173" y="1641"/>
                  </a:cubicBezTo>
                  <a:cubicBezTo>
                    <a:pt x="1177" y="1644"/>
                    <a:pt x="1178" y="1648"/>
                    <a:pt x="1178" y="1654"/>
                  </a:cubicBezTo>
                  <a:cubicBezTo>
                    <a:pt x="1181" y="1657"/>
                    <a:pt x="1180" y="1663"/>
                    <a:pt x="1180" y="1669"/>
                  </a:cubicBezTo>
                  <a:cubicBezTo>
                    <a:pt x="1183" y="1672"/>
                    <a:pt x="1184" y="1677"/>
                    <a:pt x="1184" y="1682"/>
                  </a:cubicBezTo>
                  <a:cubicBezTo>
                    <a:pt x="1185" y="1687"/>
                    <a:pt x="1187" y="1691"/>
                    <a:pt x="1189" y="1695"/>
                  </a:cubicBezTo>
                  <a:cubicBezTo>
                    <a:pt x="1190" y="1716"/>
                    <a:pt x="1198" y="1731"/>
                    <a:pt x="1200" y="1752"/>
                  </a:cubicBezTo>
                  <a:cubicBezTo>
                    <a:pt x="1206" y="1769"/>
                    <a:pt x="1208" y="1791"/>
                    <a:pt x="1215" y="1807"/>
                  </a:cubicBezTo>
                  <a:cubicBezTo>
                    <a:pt x="1214" y="1815"/>
                    <a:pt x="1215" y="1821"/>
                    <a:pt x="1217" y="1826"/>
                  </a:cubicBezTo>
                  <a:cubicBezTo>
                    <a:pt x="1217" y="1837"/>
                    <a:pt x="1217" y="1837"/>
                    <a:pt x="1217" y="1837"/>
                  </a:cubicBezTo>
                  <a:cubicBezTo>
                    <a:pt x="1217" y="1840"/>
                    <a:pt x="1221" y="1842"/>
                    <a:pt x="1217" y="1844"/>
                  </a:cubicBezTo>
                  <a:cubicBezTo>
                    <a:pt x="1207" y="1816"/>
                    <a:pt x="1203" y="1782"/>
                    <a:pt x="1191" y="1756"/>
                  </a:cubicBezTo>
                  <a:cubicBezTo>
                    <a:pt x="1188" y="1727"/>
                    <a:pt x="1178" y="1704"/>
                    <a:pt x="1171" y="1678"/>
                  </a:cubicBezTo>
                  <a:cubicBezTo>
                    <a:pt x="1161" y="1655"/>
                    <a:pt x="1160" y="1624"/>
                    <a:pt x="1154" y="1597"/>
                  </a:cubicBezTo>
                  <a:cubicBezTo>
                    <a:pt x="1154" y="1580"/>
                    <a:pt x="1154" y="1580"/>
                    <a:pt x="1154" y="1580"/>
                  </a:cubicBezTo>
                  <a:cubicBezTo>
                    <a:pt x="1148" y="1580"/>
                    <a:pt x="1156" y="1565"/>
                    <a:pt x="1150" y="1565"/>
                  </a:cubicBezTo>
                  <a:cubicBezTo>
                    <a:pt x="1146" y="1574"/>
                    <a:pt x="1150" y="1577"/>
                    <a:pt x="1150" y="1589"/>
                  </a:cubicBezTo>
                  <a:cubicBezTo>
                    <a:pt x="1148" y="1601"/>
                    <a:pt x="1153" y="1607"/>
                    <a:pt x="1152" y="1619"/>
                  </a:cubicBezTo>
                  <a:cubicBezTo>
                    <a:pt x="1152" y="1641"/>
                    <a:pt x="1159" y="1657"/>
                    <a:pt x="1160" y="1678"/>
                  </a:cubicBezTo>
                  <a:cubicBezTo>
                    <a:pt x="1164" y="1678"/>
                    <a:pt x="1162" y="1685"/>
                    <a:pt x="1165" y="1687"/>
                  </a:cubicBezTo>
                  <a:cubicBezTo>
                    <a:pt x="1166" y="1690"/>
                    <a:pt x="1168" y="1692"/>
                    <a:pt x="1169" y="1695"/>
                  </a:cubicBezTo>
                  <a:cubicBezTo>
                    <a:pt x="1169" y="1708"/>
                    <a:pt x="1173" y="1716"/>
                    <a:pt x="1176" y="1726"/>
                  </a:cubicBezTo>
                  <a:cubicBezTo>
                    <a:pt x="1176" y="1731"/>
                    <a:pt x="1179" y="1734"/>
                    <a:pt x="1178" y="1741"/>
                  </a:cubicBezTo>
                  <a:cubicBezTo>
                    <a:pt x="1180" y="1742"/>
                    <a:pt x="1180" y="1745"/>
                    <a:pt x="1180" y="1748"/>
                  </a:cubicBezTo>
                  <a:cubicBezTo>
                    <a:pt x="1183" y="1748"/>
                    <a:pt x="1183" y="1754"/>
                    <a:pt x="1180" y="1754"/>
                  </a:cubicBezTo>
                  <a:cubicBezTo>
                    <a:pt x="1176" y="1743"/>
                    <a:pt x="1172" y="1732"/>
                    <a:pt x="1169" y="1719"/>
                  </a:cubicBezTo>
                  <a:cubicBezTo>
                    <a:pt x="1165" y="1716"/>
                    <a:pt x="1164" y="1710"/>
                    <a:pt x="1160" y="1706"/>
                  </a:cubicBezTo>
                  <a:cubicBezTo>
                    <a:pt x="1161" y="1703"/>
                    <a:pt x="1159" y="1701"/>
                    <a:pt x="1156" y="1700"/>
                  </a:cubicBezTo>
                  <a:cubicBezTo>
                    <a:pt x="1156" y="1696"/>
                    <a:pt x="1157" y="1692"/>
                    <a:pt x="1154" y="1691"/>
                  </a:cubicBezTo>
                  <a:cubicBezTo>
                    <a:pt x="1150" y="1688"/>
                    <a:pt x="1151" y="1680"/>
                    <a:pt x="1147" y="1676"/>
                  </a:cubicBezTo>
                  <a:cubicBezTo>
                    <a:pt x="1146" y="1669"/>
                    <a:pt x="1143" y="1664"/>
                    <a:pt x="1141" y="1658"/>
                  </a:cubicBezTo>
                  <a:cubicBezTo>
                    <a:pt x="1137" y="1648"/>
                    <a:pt x="1130" y="1640"/>
                    <a:pt x="1128" y="1628"/>
                  </a:cubicBezTo>
                  <a:cubicBezTo>
                    <a:pt x="1124" y="1617"/>
                    <a:pt x="1119" y="1606"/>
                    <a:pt x="1115" y="1595"/>
                  </a:cubicBezTo>
                  <a:cubicBezTo>
                    <a:pt x="1113" y="1583"/>
                    <a:pt x="1111" y="1573"/>
                    <a:pt x="1108" y="1562"/>
                  </a:cubicBezTo>
                  <a:cubicBezTo>
                    <a:pt x="1110" y="1554"/>
                    <a:pt x="1105" y="1552"/>
                    <a:pt x="1106" y="1545"/>
                  </a:cubicBezTo>
                  <a:cubicBezTo>
                    <a:pt x="1106" y="1539"/>
                    <a:pt x="1108" y="1530"/>
                    <a:pt x="1102" y="1530"/>
                  </a:cubicBezTo>
                  <a:cubicBezTo>
                    <a:pt x="1100" y="1553"/>
                    <a:pt x="1105" y="1570"/>
                    <a:pt x="1108" y="1589"/>
                  </a:cubicBezTo>
                  <a:cubicBezTo>
                    <a:pt x="1110" y="1597"/>
                    <a:pt x="1113" y="1605"/>
                    <a:pt x="1115" y="1615"/>
                  </a:cubicBezTo>
                  <a:cubicBezTo>
                    <a:pt x="1120" y="1621"/>
                    <a:pt x="1119" y="1634"/>
                    <a:pt x="1126" y="1639"/>
                  </a:cubicBezTo>
                  <a:cubicBezTo>
                    <a:pt x="1127" y="1648"/>
                    <a:pt x="1131" y="1655"/>
                    <a:pt x="1134" y="1663"/>
                  </a:cubicBezTo>
                  <a:cubicBezTo>
                    <a:pt x="1134" y="1669"/>
                    <a:pt x="1139" y="1669"/>
                    <a:pt x="1139" y="1676"/>
                  </a:cubicBezTo>
                  <a:cubicBezTo>
                    <a:pt x="1141" y="1680"/>
                    <a:pt x="1145" y="1681"/>
                    <a:pt x="1143" y="1689"/>
                  </a:cubicBezTo>
                  <a:cubicBezTo>
                    <a:pt x="1149" y="1694"/>
                    <a:pt x="1149" y="1704"/>
                    <a:pt x="1154" y="1711"/>
                  </a:cubicBezTo>
                  <a:cubicBezTo>
                    <a:pt x="1157" y="1719"/>
                    <a:pt x="1161" y="1727"/>
                    <a:pt x="1165" y="1735"/>
                  </a:cubicBezTo>
                  <a:cubicBezTo>
                    <a:pt x="1165" y="1740"/>
                    <a:pt x="1168" y="1743"/>
                    <a:pt x="1167" y="1750"/>
                  </a:cubicBezTo>
                  <a:cubicBezTo>
                    <a:pt x="1172" y="1752"/>
                    <a:pt x="1171" y="1761"/>
                    <a:pt x="1176" y="1763"/>
                  </a:cubicBezTo>
                  <a:cubicBezTo>
                    <a:pt x="1175" y="1767"/>
                    <a:pt x="1176" y="1770"/>
                    <a:pt x="1178" y="1772"/>
                  </a:cubicBezTo>
                  <a:cubicBezTo>
                    <a:pt x="1181" y="1773"/>
                    <a:pt x="1178" y="1780"/>
                    <a:pt x="1182" y="1780"/>
                  </a:cubicBezTo>
                  <a:cubicBezTo>
                    <a:pt x="1183" y="1795"/>
                    <a:pt x="1188" y="1805"/>
                    <a:pt x="1191" y="1817"/>
                  </a:cubicBezTo>
                  <a:cubicBezTo>
                    <a:pt x="1194" y="1818"/>
                    <a:pt x="1193" y="1823"/>
                    <a:pt x="1193" y="1826"/>
                  </a:cubicBezTo>
                  <a:cubicBezTo>
                    <a:pt x="1196" y="1827"/>
                    <a:pt x="1195" y="1831"/>
                    <a:pt x="1195" y="1835"/>
                  </a:cubicBezTo>
                  <a:cubicBezTo>
                    <a:pt x="1200" y="1838"/>
                    <a:pt x="1197" y="1849"/>
                    <a:pt x="1202" y="1852"/>
                  </a:cubicBezTo>
                  <a:cubicBezTo>
                    <a:pt x="1198" y="1859"/>
                    <a:pt x="1203" y="1862"/>
                    <a:pt x="1204" y="1870"/>
                  </a:cubicBezTo>
                  <a:cubicBezTo>
                    <a:pt x="1202" y="1880"/>
                    <a:pt x="1207" y="1883"/>
                    <a:pt x="1206" y="1892"/>
                  </a:cubicBezTo>
                  <a:cubicBezTo>
                    <a:pt x="1205" y="1895"/>
                    <a:pt x="1209" y="1903"/>
                    <a:pt x="1204" y="1903"/>
                  </a:cubicBezTo>
                  <a:cubicBezTo>
                    <a:pt x="1203" y="1906"/>
                    <a:pt x="1210" y="1912"/>
                    <a:pt x="1204" y="1913"/>
                  </a:cubicBezTo>
                  <a:cubicBezTo>
                    <a:pt x="1199" y="1912"/>
                    <a:pt x="1204" y="1900"/>
                    <a:pt x="1200" y="1898"/>
                  </a:cubicBezTo>
                  <a:cubicBezTo>
                    <a:pt x="1200" y="1891"/>
                    <a:pt x="1196" y="1889"/>
                    <a:pt x="1197" y="1881"/>
                  </a:cubicBezTo>
                  <a:cubicBezTo>
                    <a:pt x="1194" y="1881"/>
                    <a:pt x="1196" y="1875"/>
                    <a:pt x="1193" y="1874"/>
                  </a:cubicBezTo>
                  <a:cubicBezTo>
                    <a:pt x="1194" y="1870"/>
                    <a:pt x="1191" y="1869"/>
                    <a:pt x="1191" y="1865"/>
                  </a:cubicBezTo>
                  <a:cubicBezTo>
                    <a:pt x="1190" y="1859"/>
                    <a:pt x="1188" y="1854"/>
                    <a:pt x="1187" y="1848"/>
                  </a:cubicBezTo>
                  <a:cubicBezTo>
                    <a:pt x="1182" y="1837"/>
                    <a:pt x="1178" y="1826"/>
                    <a:pt x="1173" y="1815"/>
                  </a:cubicBezTo>
                  <a:cubicBezTo>
                    <a:pt x="1169" y="1812"/>
                    <a:pt x="1171" y="1803"/>
                    <a:pt x="1165" y="1802"/>
                  </a:cubicBezTo>
                  <a:cubicBezTo>
                    <a:pt x="1163" y="1796"/>
                    <a:pt x="1164" y="1787"/>
                    <a:pt x="1158" y="1785"/>
                  </a:cubicBezTo>
                  <a:cubicBezTo>
                    <a:pt x="1157" y="1771"/>
                    <a:pt x="1148" y="1765"/>
                    <a:pt x="1145" y="1752"/>
                  </a:cubicBezTo>
                  <a:cubicBezTo>
                    <a:pt x="1140" y="1750"/>
                    <a:pt x="1141" y="1741"/>
                    <a:pt x="1136" y="1739"/>
                  </a:cubicBezTo>
                  <a:cubicBezTo>
                    <a:pt x="1131" y="1733"/>
                    <a:pt x="1135" y="1732"/>
                    <a:pt x="1130" y="1726"/>
                  </a:cubicBezTo>
                  <a:cubicBezTo>
                    <a:pt x="1126" y="1714"/>
                    <a:pt x="1119" y="1706"/>
                    <a:pt x="1117" y="1693"/>
                  </a:cubicBezTo>
                  <a:cubicBezTo>
                    <a:pt x="1111" y="1691"/>
                    <a:pt x="1114" y="1682"/>
                    <a:pt x="1110" y="1678"/>
                  </a:cubicBezTo>
                  <a:cubicBezTo>
                    <a:pt x="1106" y="1674"/>
                    <a:pt x="1105" y="1667"/>
                    <a:pt x="1104" y="1660"/>
                  </a:cubicBezTo>
                  <a:cubicBezTo>
                    <a:pt x="1102" y="1655"/>
                    <a:pt x="1100" y="1650"/>
                    <a:pt x="1099" y="1643"/>
                  </a:cubicBezTo>
                  <a:cubicBezTo>
                    <a:pt x="1094" y="1640"/>
                    <a:pt x="1098" y="1629"/>
                    <a:pt x="1091" y="1628"/>
                  </a:cubicBezTo>
                  <a:cubicBezTo>
                    <a:pt x="1092" y="1645"/>
                    <a:pt x="1099" y="1656"/>
                    <a:pt x="1102" y="1671"/>
                  </a:cubicBezTo>
                  <a:cubicBezTo>
                    <a:pt x="1104" y="1687"/>
                    <a:pt x="1114" y="1696"/>
                    <a:pt x="1115" y="1713"/>
                  </a:cubicBezTo>
                  <a:cubicBezTo>
                    <a:pt x="1119" y="1713"/>
                    <a:pt x="1116" y="1720"/>
                    <a:pt x="1121" y="1719"/>
                  </a:cubicBezTo>
                  <a:cubicBezTo>
                    <a:pt x="1122" y="1723"/>
                    <a:pt x="1122" y="1728"/>
                    <a:pt x="1126" y="1730"/>
                  </a:cubicBezTo>
                  <a:cubicBezTo>
                    <a:pt x="1126" y="1740"/>
                    <a:pt x="1133" y="1743"/>
                    <a:pt x="1134" y="1752"/>
                  </a:cubicBezTo>
                  <a:cubicBezTo>
                    <a:pt x="1141" y="1756"/>
                    <a:pt x="1140" y="1766"/>
                    <a:pt x="1145" y="1772"/>
                  </a:cubicBezTo>
                  <a:cubicBezTo>
                    <a:pt x="1148" y="1779"/>
                    <a:pt x="1152" y="1785"/>
                    <a:pt x="1154" y="1793"/>
                  </a:cubicBezTo>
                  <a:cubicBezTo>
                    <a:pt x="1158" y="1809"/>
                    <a:pt x="1167" y="1820"/>
                    <a:pt x="1171" y="1835"/>
                  </a:cubicBezTo>
                  <a:cubicBezTo>
                    <a:pt x="1177" y="1850"/>
                    <a:pt x="1184" y="1863"/>
                    <a:pt x="1184" y="1879"/>
                  </a:cubicBezTo>
                  <a:cubicBezTo>
                    <a:pt x="1188" y="1879"/>
                    <a:pt x="1186" y="1886"/>
                    <a:pt x="1189" y="1887"/>
                  </a:cubicBezTo>
                  <a:cubicBezTo>
                    <a:pt x="1190" y="1891"/>
                    <a:pt x="1193" y="1893"/>
                    <a:pt x="1193" y="1898"/>
                  </a:cubicBezTo>
                  <a:cubicBezTo>
                    <a:pt x="1193" y="1917"/>
                    <a:pt x="1198" y="1933"/>
                    <a:pt x="1200" y="1950"/>
                  </a:cubicBezTo>
                  <a:cubicBezTo>
                    <a:pt x="1200" y="1972"/>
                    <a:pt x="1200" y="1972"/>
                    <a:pt x="1200" y="1972"/>
                  </a:cubicBezTo>
                  <a:cubicBezTo>
                    <a:pt x="1199" y="1976"/>
                    <a:pt x="1200" y="1980"/>
                    <a:pt x="1197" y="1981"/>
                  </a:cubicBezTo>
                  <a:cubicBezTo>
                    <a:pt x="1196" y="1984"/>
                    <a:pt x="1200" y="1992"/>
                    <a:pt x="1195" y="1992"/>
                  </a:cubicBezTo>
                  <a:cubicBezTo>
                    <a:pt x="1197" y="1978"/>
                    <a:pt x="1194" y="1969"/>
                    <a:pt x="1191" y="1959"/>
                  </a:cubicBezTo>
                  <a:cubicBezTo>
                    <a:pt x="1192" y="1948"/>
                    <a:pt x="1189" y="1940"/>
                    <a:pt x="1189" y="1931"/>
                  </a:cubicBezTo>
                  <a:cubicBezTo>
                    <a:pt x="1188" y="1923"/>
                    <a:pt x="1183" y="1912"/>
                    <a:pt x="1187" y="1907"/>
                  </a:cubicBezTo>
                  <a:cubicBezTo>
                    <a:pt x="1179" y="1903"/>
                    <a:pt x="1182" y="1899"/>
                    <a:pt x="1180" y="1892"/>
                  </a:cubicBezTo>
                  <a:cubicBezTo>
                    <a:pt x="1174" y="1888"/>
                    <a:pt x="1176" y="1877"/>
                    <a:pt x="1171" y="1872"/>
                  </a:cubicBezTo>
                  <a:cubicBezTo>
                    <a:pt x="1171" y="1864"/>
                    <a:pt x="1166" y="1860"/>
                    <a:pt x="1165" y="1852"/>
                  </a:cubicBezTo>
                  <a:cubicBezTo>
                    <a:pt x="1163" y="1845"/>
                    <a:pt x="1160" y="1839"/>
                    <a:pt x="1156" y="1833"/>
                  </a:cubicBezTo>
                  <a:cubicBezTo>
                    <a:pt x="1151" y="1820"/>
                    <a:pt x="1143" y="1809"/>
                    <a:pt x="1139" y="1796"/>
                  </a:cubicBezTo>
                  <a:cubicBezTo>
                    <a:pt x="1135" y="1795"/>
                    <a:pt x="1137" y="1788"/>
                    <a:pt x="1134" y="1787"/>
                  </a:cubicBezTo>
                  <a:cubicBezTo>
                    <a:pt x="1131" y="1785"/>
                    <a:pt x="1130" y="1781"/>
                    <a:pt x="1128" y="1778"/>
                  </a:cubicBezTo>
                  <a:cubicBezTo>
                    <a:pt x="1125" y="1771"/>
                    <a:pt x="1120" y="1767"/>
                    <a:pt x="1119" y="1759"/>
                  </a:cubicBezTo>
                  <a:cubicBezTo>
                    <a:pt x="1114" y="1755"/>
                    <a:pt x="1113" y="1747"/>
                    <a:pt x="1108" y="1743"/>
                  </a:cubicBezTo>
                  <a:cubicBezTo>
                    <a:pt x="1111" y="1736"/>
                    <a:pt x="1101" y="1742"/>
                    <a:pt x="1104" y="1735"/>
                  </a:cubicBezTo>
                  <a:cubicBezTo>
                    <a:pt x="1099" y="1734"/>
                    <a:pt x="1102" y="1727"/>
                    <a:pt x="1097" y="1726"/>
                  </a:cubicBezTo>
                  <a:cubicBezTo>
                    <a:pt x="1092" y="1713"/>
                    <a:pt x="1085" y="1702"/>
                    <a:pt x="1078" y="1691"/>
                  </a:cubicBezTo>
                  <a:cubicBezTo>
                    <a:pt x="1071" y="1679"/>
                    <a:pt x="1067" y="1666"/>
                    <a:pt x="1060" y="1654"/>
                  </a:cubicBezTo>
                  <a:cubicBezTo>
                    <a:pt x="1060" y="1650"/>
                    <a:pt x="1059" y="1647"/>
                    <a:pt x="1056" y="1645"/>
                  </a:cubicBezTo>
                  <a:cubicBezTo>
                    <a:pt x="1055" y="1641"/>
                    <a:pt x="1055" y="1636"/>
                    <a:pt x="1051" y="1634"/>
                  </a:cubicBezTo>
                  <a:cubicBezTo>
                    <a:pt x="1049" y="1627"/>
                    <a:pt x="1050" y="1617"/>
                    <a:pt x="1043" y="1615"/>
                  </a:cubicBezTo>
                  <a:cubicBezTo>
                    <a:pt x="1041" y="1625"/>
                    <a:pt x="1048" y="1627"/>
                    <a:pt x="1047" y="1637"/>
                  </a:cubicBezTo>
                  <a:cubicBezTo>
                    <a:pt x="1053" y="1639"/>
                    <a:pt x="1048" y="1653"/>
                    <a:pt x="1056" y="1654"/>
                  </a:cubicBezTo>
                  <a:cubicBezTo>
                    <a:pt x="1056" y="1663"/>
                    <a:pt x="1061" y="1667"/>
                    <a:pt x="1062" y="1674"/>
                  </a:cubicBezTo>
                  <a:cubicBezTo>
                    <a:pt x="1063" y="1677"/>
                    <a:pt x="1066" y="1679"/>
                    <a:pt x="1067" y="1682"/>
                  </a:cubicBezTo>
                  <a:cubicBezTo>
                    <a:pt x="1068" y="1686"/>
                    <a:pt x="1068" y="1691"/>
                    <a:pt x="1071" y="1693"/>
                  </a:cubicBezTo>
                  <a:cubicBezTo>
                    <a:pt x="1073" y="1700"/>
                    <a:pt x="1076" y="1705"/>
                    <a:pt x="1080" y="1711"/>
                  </a:cubicBezTo>
                  <a:cubicBezTo>
                    <a:pt x="1083" y="1716"/>
                    <a:pt x="1087" y="1720"/>
                    <a:pt x="1088" y="1728"/>
                  </a:cubicBezTo>
                  <a:cubicBezTo>
                    <a:pt x="1096" y="1729"/>
                    <a:pt x="1092" y="1742"/>
                    <a:pt x="1099" y="1743"/>
                  </a:cubicBezTo>
                  <a:cubicBezTo>
                    <a:pt x="1100" y="1752"/>
                    <a:pt x="1107" y="1755"/>
                    <a:pt x="1108" y="1763"/>
                  </a:cubicBezTo>
                  <a:cubicBezTo>
                    <a:pt x="1118" y="1771"/>
                    <a:pt x="1119" y="1787"/>
                    <a:pt x="1128" y="1796"/>
                  </a:cubicBezTo>
                  <a:cubicBezTo>
                    <a:pt x="1125" y="1803"/>
                    <a:pt x="1135" y="1797"/>
                    <a:pt x="1132" y="1804"/>
                  </a:cubicBezTo>
                  <a:cubicBezTo>
                    <a:pt x="1132" y="1809"/>
                    <a:pt x="1138" y="1807"/>
                    <a:pt x="1136" y="1813"/>
                  </a:cubicBezTo>
                  <a:cubicBezTo>
                    <a:pt x="1141" y="1818"/>
                    <a:pt x="1143" y="1826"/>
                    <a:pt x="1145" y="1833"/>
                  </a:cubicBezTo>
                  <a:cubicBezTo>
                    <a:pt x="1150" y="1836"/>
                    <a:pt x="1151" y="1845"/>
                    <a:pt x="1154" y="1850"/>
                  </a:cubicBezTo>
                  <a:cubicBezTo>
                    <a:pt x="1156" y="1857"/>
                    <a:pt x="1160" y="1861"/>
                    <a:pt x="1160" y="1870"/>
                  </a:cubicBezTo>
                  <a:cubicBezTo>
                    <a:pt x="1164" y="1870"/>
                    <a:pt x="1162" y="1877"/>
                    <a:pt x="1165" y="1879"/>
                  </a:cubicBezTo>
                  <a:cubicBezTo>
                    <a:pt x="1164" y="1884"/>
                    <a:pt x="1169" y="1883"/>
                    <a:pt x="1167" y="1889"/>
                  </a:cubicBezTo>
                  <a:cubicBezTo>
                    <a:pt x="1171" y="1894"/>
                    <a:pt x="1171" y="1904"/>
                    <a:pt x="1176" y="1909"/>
                  </a:cubicBezTo>
                  <a:cubicBezTo>
                    <a:pt x="1179" y="1928"/>
                    <a:pt x="1179" y="1938"/>
                    <a:pt x="1182" y="1957"/>
                  </a:cubicBezTo>
                  <a:cubicBezTo>
                    <a:pt x="1183" y="1966"/>
                    <a:pt x="1184" y="1974"/>
                    <a:pt x="1187" y="1981"/>
                  </a:cubicBezTo>
                  <a:cubicBezTo>
                    <a:pt x="1188" y="1985"/>
                    <a:pt x="1184" y="1994"/>
                    <a:pt x="1189" y="1994"/>
                  </a:cubicBezTo>
                  <a:cubicBezTo>
                    <a:pt x="1187" y="1998"/>
                    <a:pt x="1191" y="2007"/>
                    <a:pt x="1187" y="2007"/>
                  </a:cubicBezTo>
                  <a:cubicBezTo>
                    <a:pt x="1188" y="2001"/>
                    <a:pt x="1184" y="1999"/>
                    <a:pt x="1184" y="1994"/>
                  </a:cubicBezTo>
                  <a:cubicBezTo>
                    <a:pt x="1181" y="1994"/>
                    <a:pt x="1184" y="1992"/>
                    <a:pt x="1184" y="1992"/>
                  </a:cubicBezTo>
                  <a:cubicBezTo>
                    <a:pt x="1184" y="1989"/>
                    <a:pt x="1183" y="1987"/>
                    <a:pt x="1182" y="1985"/>
                  </a:cubicBezTo>
                  <a:cubicBezTo>
                    <a:pt x="1177" y="1981"/>
                    <a:pt x="1179" y="1968"/>
                    <a:pt x="1173" y="1964"/>
                  </a:cubicBezTo>
                  <a:cubicBezTo>
                    <a:pt x="1171" y="1946"/>
                    <a:pt x="1164" y="1932"/>
                    <a:pt x="1163" y="1913"/>
                  </a:cubicBezTo>
                  <a:cubicBezTo>
                    <a:pt x="1158" y="1913"/>
                    <a:pt x="1161" y="1905"/>
                    <a:pt x="1156" y="1905"/>
                  </a:cubicBezTo>
                  <a:cubicBezTo>
                    <a:pt x="1155" y="1901"/>
                    <a:pt x="1155" y="1896"/>
                    <a:pt x="1152" y="1894"/>
                  </a:cubicBezTo>
                  <a:cubicBezTo>
                    <a:pt x="1151" y="1884"/>
                    <a:pt x="1143" y="1881"/>
                    <a:pt x="1143" y="1870"/>
                  </a:cubicBezTo>
                  <a:cubicBezTo>
                    <a:pt x="1137" y="1866"/>
                    <a:pt x="1138" y="1854"/>
                    <a:pt x="1132" y="1850"/>
                  </a:cubicBezTo>
                  <a:cubicBezTo>
                    <a:pt x="1132" y="1840"/>
                    <a:pt x="1124" y="1837"/>
                    <a:pt x="1123" y="1826"/>
                  </a:cubicBezTo>
                  <a:cubicBezTo>
                    <a:pt x="1120" y="1824"/>
                    <a:pt x="1119" y="1821"/>
                    <a:pt x="1119" y="1815"/>
                  </a:cubicBezTo>
                  <a:cubicBezTo>
                    <a:pt x="1112" y="1817"/>
                    <a:pt x="1116" y="1808"/>
                    <a:pt x="1112" y="1807"/>
                  </a:cubicBezTo>
                  <a:cubicBezTo>
                    <a:pt x="1108" y="1800"/>
                    <a:pt x="1101" y="1796"/>
                    <a:pt x="1099" y="1787"/>
                  </a:cubicBezTo>
                  <a:cubicBezTo>
                    <a:pt x="1093" y="1783"/>
                    <a:pt x="1091" y="1775"/>
                    <a:pt x="1086" y="1770"/>
                  </a:cubicBezTo>
                  <a:cubicBezTo>
                    <a:pt x="1085" y="1765"/>
                    <a:pt x="1082" y="1764"/>
                    <a:pt x="1082" y="1759"/>
                  </a:cubicBezTo>
                  <a:cubicBezTo>
                    <a:pt x="1075" y="1760"/>
                    <a:pt x="1081" y="1748"/>
                    <a:pt x="1073" y="1750"/>
                  </a:cubicBezTo>
                  <a:cubicBezTo>
                    <a:pt x="1073" y="1758"/>
                    <a:pt x="1078" y="1761"/>
                    <a:pt x="1080" y="1767"/>
                  </a:cubicBezTo>
                  <a:cubicBezTo>
                    <a:pt x="1084" y="1768"/>
                    <a:pt x="1081" y="1775"/>
                    <a:pt x="1084" y="1776"/>
                  </a:cubicBezTo>
                  <a:cubicBezTo>
                    <a:pt x="1085" y="1779"/>
                    <a:pt x="1087" y="1782"/>
                    <a:pt x="1088" y="1785"/>
                  </a:cubicBezTo>
                  <a:cubicBezTo>
                    <a:pt x="1094" y="1796"/>
                    <a:pt x="1105" y="1803"/>
                    <a:pt x="1108" y="1817"/>
                  </a:cubicBezTo>
                  <a:cubicBezTo>
                    <a:pt x="1111" y="1822"/>
                    <a:pt x="1114" y="1827"/>
                    <a:pt x="1117" y="1833"/>
                  </a:cubicBezTo>
                  <a:cubicBezTo>
                    <a:pt x="1117" y="1837"/>
                    <a:pt x="1118" y="1840"/>
                    <a:pt x="1121" y="1841"/>
                  </a:cubicBezTo>
                  <a:cubicBezTo>
                    <a:pt x="1124" y="1843"/>
                    <a:pt x="1121" y="1850"/>
                    <a:pt x="1126" y="1850"/>
                  </a:cubicBezTo>
                  <a:cubicBezTo>
                    <a:pt x="1128" y="1857"/>
                    <a:pt x="1128" y="1865"/>
                    <a:pt x="1134" y="1868"/>
                  </a:cubicBezTo>
                  <a:cubicBezTo>
                    <a:pt x="1133" y="1878"/>
                    <a:pt x="1139" y="1881"/>
                    <a:pt x="1141" y="1887"/>
                  </a:cubicBezTo>
                  <a:cubicBezTo>
                    <a:pt x="1151" y="1911"/>
                    <a:pt x="1161" y="1936"/>
                    <a:pt x="1165" y="1966"/>
                  </a:cubicBezTo>
                  <a:cubicBezTo>
                    <a:pt x="1169" y="1970"/>
                    <a:pt x="1169" y="1977"/>
                    <a:pt x="1171" y="1983"/>
                  </a:cubicBezTo>
                  <a:cubicBezTo>
                    <a:pt x="1175" y="1988"/>
                    <a:pt x="1176" y="1996"/>
                    <a:pt x="1178" y="2003"/>
                  </a:cubicBezTo>
                  <a:cubicBezTo>
                    <a:pt x="1177" y="2011"/>
                    <a:pt x="1185" y="2016"/>
                    <a:pt x="1180" y="2022"/>
                  </a:cubicBezTo>
                  <a:cubicBezTo>
                    <a:pt x="1181" y="2027"/>
                    <a:pt x="1188" y="2037"/>
                    <a:pt x="1182" y="2042"/>
                  </a:cubicBezTo>
                  <a:cubicBezTo>
                    <a:pt x="1181" y="2027"/>
                    <a:pt x="1174" y="2017"/>
                    <a:pt x="1173" y="2001"/>
                  </a:cubicBezTo>
                  <a:cubicBezTo>
                    <a:pt x="1165" y="1991"/>
                    <a:pt x="1163" y="1975"/>
                    <a:pt x="1158" y="1961"/>
                  </a:cubicBezTo>
                  <a:cubicBezTo>
                    <a:pt x="1156" y="1954"/>
                    <a:pt x="1152" y="1950"/>
                    <a:pt x="1152" y="1942"/>
                  </a:cubicBezTo>
                  <a:cubicBezTo>
                    <a:pt x="1146" y="1938"/>
                    <a:pt x="1144" y="1930"/>
                    <a:pt x="1143" y="1922"/>
                  </a:cubicBezTo>
                  <a:cubicBezTo>
                    <a:pt x="1134" y="1913"/>
                    <a:pt x="1135" y="1894"/>
                    <a:pt x="1126" y="1885"/>
                  </a:cubicBezTo>
                  <a:cubicBezTo>
                    <a:pt x="1124" y="1878"/>
                    <a:pt x="1119" y="1873"/>
                    <a:pt x="1115" y="1868"/>
                  </a:cubicBezTo>
                  <a:cubicBezTo>
                    <a:pt x="1115" y="1858"/>
                    <a:pt x="1107" y="1856"/>
                    <a:pt x="1108" y="1846"/>
                  </a:cubicBezTo>
                  <a:cubicBezTo>
                    <a:pt x="1101" y="1842"/>
                    <a:pt x="1098" y="1834"/>
                    <a:pt x="1095" y="1826"/>
                  </a:cubicBezTo>
                  <a:cubicBezTo>
                    <a:pt x="1089" y="1827"/>
                    <a:pt x="1093" y="1818"/>
                    <a:pt x="1088" y="1817"/>
                  </a:cubicBezTo>
                  <a:cubicBezTo>
                    <a:pt x="1089" y="1811"/>
                    <a:pt x="1082" y="1812"/>
                    <a:pt x="1082" y="1807"/>
                  </a:cubicBezTo>
                  <a:cubicBezTo>
                    <a:pt x="1079" y="1795"/>
                    <a:pt x="1071" y="1790"/>
                    <a:pt x="1069" y="1778"/>
                  </a:cubicBezTo>
                  <a:cubicBezTo>
                    <a:pt x="1066" y="1778"/>
                    <a:pt x="1066" y="1775"/>
                    <a:pt x="1067" y="1772"/>
                  </a:cubicBezTo>
                  <a:cubicBezTo>
                    <a:pt x="1064" y="1771"/>
                    <a:pt x="1062" y="1769"/>
                    <a:pt x="1062" y="1765"/>
                  </a:cubicBezTo>
                  <a:cubicBezTo>
                    <a:pt x="1059" y="1761"/>
                    <a:pt x="1059" y="1754"/>
                    <a:pt x="1054" y="1752"/>
                  </a:cubicBezTo>
                  <a:cubicBezTo>
                    <a:pt x="1055" y="1744"/>
                    <a:pt x="1049" y="1744"/>
                    <a:pt x="1049" y="1737"/>
                  </a:cubicBezTo>
                  <a:cubicBezTo>
                    <a:pt x="1043" y="1735"/>
                    <a:pt x="1047" y="1724"/>
                    <a:pt x="1040" y="1724"/>
                  </a:cubicBezTo>
                  <a:cubicBezTo>
                    <a:pt x="1039" y="1719"/>
                    <a:pt x="1039" y="1712"/>
                    <a:pt x="1034" y="1711"/>
                  </a:cubicBezTo>
                  <a:cubicBezTo>
                    <a:pt x="1035" y="1703"/>
                    <a:pt x="1031" y="1699"/>
                    <a:pt x="1025" y="1698"/>
                  </a:cubicBezTo>
                  <a:cubicBezTo>
                    <a:pt x="1028" y="1714"/>
                    <a:pt x="1039" y="1722"/>
                    <a:pt x="1040" y="1739"/>
                  </a:cubicBezTo>
                  <a:cubicBezTo>
                    <a:pt x="1046" y="1743"/>
                    <a:pt x="1046" y="1752"/>
                    <a:pt x="1051" y="1756"/>
                  </a:cubicBezTo>
                  <a:cubicBezTo>
                    <a:pt x="1052" y="1761"/>
                    <a:pt x="1053" y="1764"/>
                    <a:pt x="1056" y="1765"/>
                  </a:cubicBezTo>
                  <a:cubicBezTo>
                    <a:pt x="1057" y="1769"/>
                    <a:pt x="1057" y="1774"/>
                    <a:pt x="1060" y="1776"/>
                  </a:cubicBezTo>
                  <a:cubicBezTo>
                    <a:pt x="1065" y="1790"/>
                    <a:pt x="1073" y="1801"/>
                    <a:pt x="1078" y="1815"/>
                  </a:cubicBezTo>
                  <a:cubicBezTo>
                    <a:pt x="1084" y="1818"/>
                    <a:pt x="1084" y="1827"/>
                    <a:pt x="1088" y="1833"/>
                  </a:cubicBezTo>
                  <a:cubicBezTo>
                    <a:pt x="1095" y="1835"/>
                    <a:pt x="1093" y="1847"/>
                    <a:pt x="1099" y="1850"/>
                  </a:cubicBezTo>
                  <a:cubicBezTo>
                    <a:pt x="1100" y="1859"/>
                    <a:pt x="1108" y="1861"/>
                    <a:pt x="1108" y="1870"/>
                  </a:cubicBezTo>
                  <a:cubicBezTo>
                    <a:pt x="1113" y="1874"/>
                    <a:pt x="1112" y="1885"/>
                    <a:pt x="1119" y="1887"/>
                  </a:cubicBezTo>
                  <a:cubicBezTo>
                    <a:pt x="1119" y="1891"/>
                    <a:pt x="1120" y="1895"/>
                    <a:pt x="1123" y="1896"/>
                  </a:cubicBezTo>
                  <a:cubicBezTo>
                    <a:pt x="1125" y="1900"/>
                    <a:pt x="1124" y="1905"/>
                    <a:pt x="1128" y="1907"/>
                  </a:cubicBezTo>
                  <a:cubicBezTo>
                    <a:pt x="1130" y="1914"/>
                    <a:pt x="1130" y="1923"/>
                    <a:pt x="1136" y="1927"/>
                  </a:cubicBezTo>
                  <a:cubicBezTo>
                    <a:pt x="1138" y="1944"/>
                    <a:pt x="1148" y="1953"/>
                    <a:pt x="1152" y="1968"/>
                  </a:cubicBezTo>
                  <a:cubicBezTo>
                    <a:pt x="1156" y="1984"/>
                    <a:pt x="1160" y="1999"/>
                    <a:pt x="1167" y="2012"/>
                  </a:cubicBezTo>
                  <a:cubicBezTo>
                    <a:pt x="1166" y="2020"/>
                    <a:pt x="1169" y="2024"/>
                    <a:pt x="1171" y="2029"/>
                  </a:cubicBezTo>
                  <a:cubicBezTo>
                    <a:pt x="1169" y="2039"/>
                    <a:pt x="1175" y="2041"/>
                    <a:pt x="1176" y="2049"/>
                  </a:cubicBezTo>
                  <a:cubicBezTo>
                    <a:pt x="1177" y="2063"/>
                    <a:pt x="1183" y="2072"/>
                    <a:pt x="1184" y="2086"/>
                  </a:cubicBezTo>
                  <a:cubicBezTo>
                    <a:pt x="1181" y="2091"/>
                    <a:pt x="1185" y="2104"/>
                    <a:pt x="1178" y="2105"/>
                  </a:cubicBezTo>
                  <a:cubicBezTo>
                    <a:pt x="1177" y="2091"/>
                    <a:pt x="1170" y="2084"/>
                    <a:pt x="1171" y="2068"/>
                  </a:cubicBezTo>
                  <a:cubicBezTo>
                    <a:pt x="1167" y="2065"/>
                    <a:pt x="1168" y="2057"/>
                    <a:pt x="1165" y="2053"/>
                  </a:cubicBezTo>
                  <a:cubicBezTo>
                    <a:pt x="1164" y="2046"/>
                    <a:pt x="1160" y="2043"/>
                    <a:pt x="1160" y="2036"/>
                  </a:cubicBezTo>
                  <a:cubicBezTo>
                    <a:pt x="1160" y="2033"/>
                    <a:pt x="1157" y="2031"/>
                    <a:pt x="1158" y="2027"/>
                  </a:cubicBezTo>
                  <a:cubicBezTo>
                    <a:pt x="1156" y="2026"/>
                    <a:pt x="1153" y="2023"/>
                    <a:pt x="1156" y="2022"/>
                  </a:cubicBezTo>
                  <a:cubicBezTo>
                    <a:pt x="1155" y="2015"/>
                    <a:pt x="1150" y="2013"/>
                    <a:pt x="1152" y="2003"/>
                  </a:cubicBezTo>
                  <a:cubicBezTo>
                    <a:pt x="1147" y="1996"/>
                    <a:pt x="1143" y="1988"/>
                    <a:pt x="1139" y="1981"/>
                  </a:cubicBezTo>
                  <a:cubicBezTo>
                    <a:pt x="1136" y="1970"/>
                    <a:pt x="1130" y="1962"/>
                    <a:pt x="1128" y="1950"/>
                  </a:cubicBezTo>
                  <a:cubicBezTo>
                    <a:pt x="1124" y="1947"/>
                    <a:pt x="1121" y="1943"/>
                    <a:pt x="1121" y="1935"/>
                  </a:cubicBezTo>
                  <a:cubicBezTo>
                    <a:pt x="1117" y="1932"/>
                    <a:pt x="1116" y="1926"/>
                    <a:pt x="1115" y="1920"/>
                  </a:cubicBezTo>
                  <a:cubicBezTo>
                    <a:pt x="1109" y="1914"/>
                    <a:pt x="1105" y="1907"/>
                    <a:pt x="1102" y="1898"/>
                  </a:cubicBezTo>
                  <a:cubicBezTo>
                    <a:pt x="1097" y="1897"/>
                    <a:pt x="1096" y="1892"/>
                    <a:pt x="1095" y="1887"/>
                  </a:cubicBezTo>
                  <a:cubicBezTo>
                    <a:pt x="1092" y="1887"/>
                    <a:pt x="1093" y="1883"/>
                    <a:pt x="1091" y="1883"/>
                  </a:cubicBezTo>
                  <a:cubicBezTo>
                    <a:pt x="1087" y="1883"/>
                    <a:pt x="1089" y="1877"/>
                    <a:pt x="1086" y="1876"/>
                  </a:cubicBezTo>
                  <a:cubicBezTo>
                    <a:pt x="1082" y="1869"/>
                    <a:pt x="1079" y="1859"/>
                    <a:pt x="1073" y="1852"/>
                  </a:cubicBezTo>
                  <a:cubicBezTo>
                    <a:pt x="1068" y="1845"/>
                    <a:pt x="1066" y="1835"/>
                    <a:pt x="1058" y="1831"/>
                  </a:cubicBezTo>
                  <a:cubicBezTo>
                    <a:pt x="1054" y="1823"/>
                    <a:pt x="1051" y="1814"/>
                    <a:pt x="1045" y="1809"/>
                  </a:cubicBezTo>
                  <a:cubicBezTo>
                    <a:pt x="1045" y="1803"/>
                    <a:pt x="1041" y="1801"/>
                    <a:pt x="1038" y="1798"/>
                  </a:cubicBezTo>
                  <a:cubicBezTo>
                    <a:pt x="1035" y="1794"/>
                    <a:pt x="1035" y="1788"/>
                    <a:pt x="1032" y="1785"/>
                  </a:cubicBezTo>
                  <a:cubicBezTo>
                    <a:pt x="1027" y="1777"/>
                    <a:pt x="1023" y="1769"/>
                    <a:pt x="1019" y="1761"/>
                  </a:cubicBezTo>
                  <a:cubicBezTo>
                    <a:pt x="1014" y="1754"/>
                    <a:pt x="1014" y="1741"/>
                    <a:pt x="1006" y="1737"/>
                  </a:cubicBezTo>
                  <a:cubicBezTo>
                    <a:pt x="1004" y="1748"/>
                    <a:pt x="1011" y="1751"/>
                    <a:pt x="1012" y="1759"/>
                  </a:cubicBezTo>
                  <a:cubicBezTo>
                    <a:pt x="1015" y="1765"/>
                    <a:pt x="1017" y="1772"/>
                    <a:pt x="1021" y="1778"/>
                  </a:cubicBezTo>
                  <a:cubicBezTo>
                    <a:pt x="1024" y="1785"/>
                    <a:pt x="1027" y="1791"/>
                    <a:pt x="1032" y="1796"/>
                  </a:cubicBezTo>
                  <a:cubicBezTo>
                    <a:pt x="1035" y="1803"/>
                    <a:pt x="1037" y="1811"/>
                    <a:pt x="1043" y="1815"/>
                  </a:cubicBezTo>
                  <a:cubicBezTo>
                    <a:pt x="1046" y="1821"/>
                    <a:pt x="1048" y="1829"/>
                    <a:pt x="1054" y="1833"/>
                  </a:cubicBezTo>
                  <a:cubicBezTo>
                    <a:pt x="1058" y="1838"/>
                    <a:pt x="1058" y="1847"/>
                    <a:pt x="1064" y="1850"/>
                  </a:cubicBezTo>
                  <a:cubicBezTo>
                    <a:pt x="1067" y="1857"/>
                    <a:pt x="1071" y="1862"/>
                    <a:pt x="1073" y="1870"/>
                  </a:cubicBezTo>
                  <a:cubicBezTo>
                    <a:pt x="1076" y="1869"/>
                    <a:pt x="1074" y="1873"/>
                    <a:pt x="1075" y="1874"/>
                  </a:cubicBezTo>
                  <a:cubicBezTo>
                    <a:pt x="1077" y="1876"/>
                    <a:pt x="1082" y="1874"/>
                    <a:pt x="1080" y="1879"/>
                  </a:cubicBezTo>
                  <a:cubicBezTo>
                    <a:pt x="1080" y="1883"/>
                    <a:pt x="1086" y="1883"/>
                    <a:pt x="1086" y="1887"/>
                  </a:cubicBezTo>
                  <a:cubicBezTo>
                    <a:pt x="1088" y="1895"/>
                    <a:pt x="1093" y="1899"/>
                    <a:pt x="1095" y="1907"/>
                  </a:cubicBezTo>
                  <a:cubicBezTo>
                    <a:pt x="1098" y="1913"/>
                    <a:pt x="1104" y="1917"/>
                    <a:pt x="1104" y="1927"/>
                  </a:cubicBezTo>
                  <a:cubicBezTo>
                    <a:pt x="1114" y="1936"/>
                    <a:pt x="1116" y="1953"/>
                    <a:pt x="1123" y="1966"/>
                  </a:cubicBezTo>
                  <a:cubicBezTo>
                    <a:pt x="1125" y="1974"/>
                    <a:pt x="1129" y="1979"/>
                    <a:pt x="1132" y="1985"/>
                  </a:cubicBezTo>
                  <a:cubicBezTo>
                    <a:pt x="1135" y="1993"/>
                    <a:pt x="1138" y="2000"/>
                    <a:pt x="1141" y="2007"/>
                  </a:cubicBezTo>
                  <a:cubicBezTo>
                    <a:pt x="1147" y="2021"/>
                    <a:pt x="1148" y="2039"/>
                    <a:pt x="1156" y="2051"/>
                  </a:cubicBezTo>
                  <a:cubicBezTo>
                    <a:pt x="1155" y="2062"/>
                    <a:pt x="1160" y="2069"/>
                    <a:pt x="1163" y="2077"/>
                  </a:cubicBezTo>
                  <a:cubicBezTo>
                    <a:pt x="1162" y="2089"/>
                    <a:pt x="1166" y="2095"/>
                    <a:pt x="1169" y="2103"/>
                  </a:cubicBezTo>
                  <a:cubicBezTo>
                    <a:pt x="1173" y="2121"/>
                    <a:pt x="1174" y="2142"/>
                    <a:pt x="1178" y="2160"/>
                  </a:cubicBezTo>
                  <a:cubicBezTo>
                    <a:pt x="1199" y="2160"/>
                    <a:pt x="1199" y="2160"/>
                    <a:pt x="1199" y="2160"/>
                  </a:cubicBezTo>
                  <a:cubicBezTo>
                    <a:pt x="1199" y="2160"/>
                    <a:pt x="1199" y="2160"/>
                    <a:pt x="1200" y="2160"/>
                  </a:cubicBezTo>
                  <a:cubicBezTo>
                    <a:pt x="1198" y="2146"/>
                    <a:pt x="1204" y="2139"/>
                    <a:pt x="1206" y="2129"/>
                  </a:cubicBezTo>
                  <a:cubicBezTo>
                    <a:pt x="1207" y="2118"/>
                    <a:pt x="1213" y="2112"/>
                    <a:pt x="1215" y="2101"/>
                  </a:cubicBezTo>
                  <a:cubicBezTo>
                    <a:pt x="1220" y="2100"/>
                    <a:pt x="1216" y="2091"/>
                    <a:pt x="1224" y="2092"/>
                  </a:cubicBezTo>
                  <a:cubicBezTo>
                    <a:pt x="1223" y="2085"/>
                    <a:pt x="1226" y="2082"/>
                    <a:pt x="1228" y="2077"/>
                  </a:cubicBezTo>
                  <a:cubicBezTo>
                    <a:pt x="1231" y="2073"/>
                    <a:pt x="1235" y="2071"/>
                    <a:pt x="1235" y="2064"/>
                  </a:cubicBezTo>
                  <a:cubicBezTo>
                    <a:pt x="1240" y="2063"/>
                    <a:pt x="1239" y="2056"/>
                    <a:pt x="1241" y="2051"/>
                  </a:cubicBezTo>
                  <a:cubicBezTo>
                    <a:pt x="1245" y="2048"/>
                    <a:pt x="1250" y="2046"/>
                    <a:pt x="1250" y="2040"/>
                  </a:cubicBezTo>
                  <a:cubicBezTo>
                    <a:pt x="1253" y="2040"/>
                    <a:pt x="1251" y="2034"/>
                    <a:pt x="1256" y="2036"/>
                  </a:cubicBezTo>
                  <a:cubicBezTo>
                    <a:pt x="1256" y="2032"/>
                    <a:pt x="1257" y="2029"/>
                    <a:pt x="1259" y="2027"/>
                  </a:cubicBezTo>
                  <a:cubicBezTo>
                    <a:pt x="1266" y="2020"/>
                    <a:pt x="1269" y="2010"/>
                    <a:pt x="1276" y="2003"/>
                  </a:cubicBezTo>
                  <a:cubicBezTo>
                    <a:pt x="1278" y="2002"/>
                    <a:pt x="1278" y="1999"/>
                    <a:pt x="1278" y="1996"/>
                  </a:cubicBezTo>
                  <a:cubicBezTo>
                    <a:pt x="1281" y="1995"/>
                    <a:pt x="1283" y="1993"/>
                    <a:pt x="1282" y="1990"/>
                  </a:cubicBezTo>
                  <a:cubicBezTo>
                    <a:pt x="1288" y="1988"/>
                    <a:pt x="1289" y="1982"/>
                    <a:pt x="1293" y="1979"/>
                  </a:cubicBezTo>
                  <a:cubicBezTo>
                    <a:pt x="1296" y="1974"/>
                    <a:pt x="1297" y="1970"/>
                    <a:pt x="1302" y="1968"/>
                  </a:cubicBezTo>
                  <a:cubicBezTo>
                    <a:pt x="1303" y="1961"/>
                    <a:pt x="1308" y="1959"/>
                    <a:pt x="1311" y="1955"/>
                  </a:cubicBezTo>
                  <a:cubicBezTo>
                    <a:pt x="1314" y="1944"/>
                    <a:pt x="1325" y="1941"/>
                    <a:pt x="1328" y="1931"/>
                  </a:cubicBezTo>
                  <a:cubicBezTo>
                    <a:pt x="1332" y="1928"/>
                    <a:pt x="1337" y="1926"/>
                    <a:pt x="1337" y="1920"/>
                  </a:cubicBezTo>
                  <a:cubicBezTo>
                    <a:pt x="1345" y="1921"/>
                    <a:pt x="1343" y="1911"/>
                    <a:pt x="1350" y="1911"/>
                  </a:cubicBezTo>
                  <a:cubicBezTo>
                    <a:pt x="1353" y="1901"/>
                    <a:pt x="1364" y="1897"/>
                    <a:pt x="1368" y="1887"/>
                  </a:cubicBezTo>
                  <a:cubicBezTo>
                    <a:pt x="1372" y="1885"/>
                    <a:pt x="1376" y="1881"/>
                    <a:pt x="1378" y="1876"/>
                  </a:cubicBezTo>
                  <a:cubicBezTo>
                    <a:pt x="1382" y="1872"/>
                    <a:pt x="1387" y="1870"/>
                    <a:pt x="1387" y="1863"/>
                  </a:cubicBezTo>
                  <a:cubicBezTo>
                    <a:pt x="1394" y="1863"/>
                    <a:pt x="1396" y="1858"/>
                    <a:pt x="1400" y="1855"/>
                  </a:cubicBezTo>
                  <a:cubicBezTo>
                    <a:pt x="1404" y="1854"/>
                    <a:pt x="1402" y="1849"/>
                    <a:pt x="1407" y="1850"/>
                  </a:cubicBezTo>
                  <a:cubicBezTo>
                    <a:pt x="1407" y="1847"/>
                    <a:pt x="1410" y="1847"/>
                    <a:pt x="1411" y="1844"/>
                  </a:cubicBezTo>
                  <a:cubicBezTo>
                    <a:pt x="1419" y="1836"/>
                    <a:pt x="1428" y="1830"/>
                    <a:pt x="1435" y="1822"/>
                  </a:cubicBezTo>
                  <a:cubicBezTo>
                    <a:pt x="1438" y="1821"/>
                    <a:pt x="1440" y="1819"/>
                    <a:pt x="1439" y="1815"/>
                  </a:cubicBezTo>
                  <a:cubicBezTo>
                    <a:pt x="1444" y="1816"/>
                    <a:pt x="1444" y="1812"/>
                    <a:pt x="1446" y="1811"/>
                  </a:cubicBezTo>
                  <a:cubicBezTo>
                    <a:pt x="1449" y="1806"/>
                    <a:pt x="1452" y="1803"/>
                    <a:pt x="1457" y="1800"/>
                  </a:cubicBezTo>
                  <a:cubicBezTo>
                    <a:pt x="1465" y="1793"/>
                    <a:pt x="1467" y="1780"/>
                    <a:pt x="1479" y="1776"/>
                  </a:cubicBezTo>
                  <a:cubicBezTo>
                    <a:pt x="1479" y="1764"/>
                    <a:pt x="1489" y="1760"/>
                    <a:pt x="1492" y="1750"/>
                  </a:cubicBezTo>
                  <a:cubicBezTo>
                    <a:pt x="1496" y="1747"/>
                    <a:pt x="1495" y="1740"/>
                    <a:pt x="1501" y="1739"/>
                  </a:cubicBezTo>
                  <a:cubicBezTo>
                    <a:pt x="1501" y="1736"/>
                    <a:pt x="1500" y="1733"/>
                    <a:pt x="1503" y="1732"/>
                  </a:cubicBezTo>
                  <a:cubicBezTo>
                    <a:pt x="1502" y="1729"/>
                    <a:pt x="1506" y="1727"/>
                    <a:pt x="1503" y="1726"/>
                  </a:cubicBezTo>
                  <a:cubicBezTo>
                    <a:pt x="1498" y="1734"/>
                    <a:pt x="1492" y="1740"/>
                    <a:pt x="1487" y="1748"/>
                  </a:cubicBezTo>
                  <a:cubicBezTo>
                    <a:pt x="1484" y="1757"/>
                    <a:pt x="1476" y="1761"/>
                    <a:pt x="1474" y="1772"/>
                  </a:cubicBezTo>
                  <a:cubicBezTo>
                    <a:pt x="1470" y="1774"/>
                    <a:pt x="1465" y="1775"/>
                    <a:pt x="1463" y="1780"/>
                  </a:cubicBezTo>
                  <a:cubicBezTo>
                    <a:pt x="1460" y="1784"/>
                    <a:pt x="1459" y="1790"/>
                    <a:pt x="1453" y="1791"/>
                  </a:cubicBezTo>
                  <a:cubicBezTo>
                    <a:pt x="1452" y="1794"/>
                    <a:pt x="1452" y="1796"/>
                    <a:pt x="1448" y="1796"/>
                  </a:cubicBezTo>
                  <a:cubicBezTo>
                    <a:pt x="1447" y="1798"/>
                    <a:pt x="1446" y="1801"/>
                    <a:pt x="1444" y="1802"/>
                  </a:cubicBezTo>
                  <a:cubicBezTo>
                    <a:pt x="1441" y="1806"/>
                    <a:pt x="1435" y="1808"/>
                    <a:pt x="1433" y="1813"/>
                  </a:cubicBezTo>
                  <a:cubicBezTo>
                    <a:pt x="1431" y="1818"/>
                    <a:pt x="1426" y="1820"/>
                    <a:pt x="1422" y="1822"/>
                  </a:cubicBezTo>
                  <a:cubicBezTo>
                    <a:pt x="1422" y="1829"/>
                    <a:pt x="1413" y="1827"/>
                    <a:pt x="1413" y="1835"/>
                  </a:cubicBezTo>
                  <a:cubicBezTo>
                    <a:pt x="1406" y="1834"/>
                    <a:pt x="1407" y="1841"/>
                    <a:pt x="1402" y="1844"/>
                  </a:cubicBezTo>
                  <a:cubicBezTo>
                    <a:pt x="1399" y="1848"/>
                    <a:pt x="1393" y="1849"/>
                    <a:pt x="1389" y="1852"/>
                  </a:cubicBezTo>
                  <a:cubicBezTo>
                    <a:pt x="1387" y="1858"/>
                    <a:pt x="1381" y="1860"/>
                    <a:pt x="1378" y="1865"/>
                  </a:cubicBezTo>
                  <a:cubicBezTo>
                    <a:pt x="1374" y="1866"/>
                    <a:pt x="1377" y="1873"/>
                    <a:pt x="1372" y="1872"/>
                  </a:cubicBezTo>
                  <a:cubicBezTo>
                    <a:pt x="1370" y="1874"/>
                    <a:pt x="1368" y="1876"/>
                    <a:pt x="1365" y="1879"/>
                  </a:cubicBezTo>
                  <a:cubicBezTo>
                    <a:pt x="1364" y="1882"/>
                    <a:pt x="1362" y="1884"/>
                    <a:pt x="1361" y="1887"/>
                  </a:cubicBezTo>
                  <a:cubicBezTo>
                    <a:pt x="1356" y="1887"/>
                    <a:pt x="1354" y="1889"/>
                    <a:pt x="1354" y="1894"/>
                  </a:cubicBezTo>
                  <a:cubicBezTo>
                    <a:pt x="1352" y="1896"/>
                    <a:pt x="1346" y="1894"/>
                    <a:pt x="1348" y="1900"/>
                  </a:cubicBezTo>
                  <a:cubicBezTo>
                    <a:pt x="1346" y="1903"/>
                    <a:pt x="1340" y="1901"/>
                    <a:pt x="1341" y="1907"/>
                  </a:cubicBezTo>
                  <a:cubicBezTo>
                    <a:pt x="1336" y="1909"/>
                    <a:pt x="1334" y="1916"/>
                    <a:pt x="1328" y="1918"/>
                  </a:cubicBezTo>
                  <a:cubicBezTo>
                    <a:pt x="1328" y="1926"/>
                    <a:pt x="1317" y="1924"/>
                    <a:pt x="1317" y="1933"/>
                  </a:cubicBezTo>
                  <a:cubicBezTo>
                    <a:pt x="1307" y="1940"/>
                    <a:pt x="1302" y="1953"/>
                    <a:pt x="1293" y="1961"/>
                  </a:cubicBezTo>
                  <a:cubicBezTo>
                    <a:pt x="1290" y="1966"/>
                    <a:pt x="1289" y="1973"/>
                    <a:pt x="1282" y="1974"/>
                  </a:cubicBezTo>
                  <a:cubicBezTo>
                    <a:pt x="1282" y="1982"/>
                    <a:pt x="1277" y="1986"/>
                    <a:pt x="1272" y="1990"/>
                  </a:cubicBezTo>
                  <a:cubicBezTo>
                    <a:pt x="1274" y="1997"/>
                    <a:pt x="1268" y="1995"/>
                    <a:pt x="1267" y="1998"/>
                  </a:cubicBezTo>
                  <a:cubicBezTo>
                    <a:pt x="1263" y="1999"/>
                    <a:pt x="1266" y="2006"/>
                    <a:pt x="1263" y="2007"/>
                  </a:cubicBezTo>
                  <a:cubicBezTo>
                    <a:pt x="1260" y="2009"/>
                    <a:pt x="1259" y="2012"/>
                    <a:pt x="1259" y="2016"/>
                  </a:cubicBezTo>
                  <a:cubicBezTo>
                    <a:pt x="1251" y="2013"/>
                    <a:pt x="1257" y="2023"/>
                    <a:pt x="1252" y="2022"/>
                  </a:cubicBezTo>
                  <a:cubicBezTo>
                    <a:pt x="1246" y="2033"/>
                    <a:pt x="1237" y="2041"/>
                    <a:pt x="1232" y="2053"/>
                  </a:cubicBezTo>
                  <a:cubicBezTo>
                    <a:pt x="1227" y="2056"/>
                    <a:pt x="1228" y="2066"/>
                    <a:pt x="1221" y="2068"/>
                  </a:cubicBezTo>
                  <a:cubicBezTo>
                    <a:pt x="1222" y="2073"/>
                    <a:pt x="1221" y="2076"/>
                    <a:pt x="1217" y="2077"/>
                  </a:cubicBezTo>
                  <a:cubicBezTo>
                    <a:pt x="1219" y="2081"/>
                    <a:pt x="1213" y="2086"/>
                    <a:pt x="1213" y="2081"/>
                  </a:cubicBezTo>
                  <a:cubicBezTo>
                    <a:pt x="1213" y="2075"/>
                    <a:pt x="1217" y="2073"/>
                    <a:pt x="1219" y="2068"/>
                  </a:cubicBezTo>
                  <a:cubicBezTo>
                    <a:pt x="1219" y="2062"/>
                    <a:pt x="1224" y="2060"/>
                    <a:pt x="1226" y="2055"/>
                  </a:cubicBezTo>
                  <a:cubicBezTo>
                    <a:pt x="1226" y="2049"/>
                    <a:pt x="1231" y="2048"/>
                    <a:pt x="1232" y="2042"/>
                  </a:cubicBezTo>
                  <a:cubicBezTo>
                    <a:pt x="1238" y="2041"/>
                    <a:pt x="1236" y="2032"/>
                    <a:pt x="1239" y="2027"/>
                  </a:cubicBezTo>
                  <a:cubicBezTo>
                    <a:pt x="1246" y="2021"/>
                    <a:pt x="1249" y="2011"/>
                    <a:pt x="1256" y="2005"/>
                  </a:cubicBezTo>
                  <a:cubicBezTo>
                    <a:pt x="1257" y="1997"/>
                    <a:pt x="1260" y="1991"/>
                    <a:pt x="1265" y="1988"/>
                  </a:cubicBezTo>
                  <a:cubicBezTo>
                    <a:pt x="1264" y="1978"/>
                    <a:pt x="1273" y="1978"/>
                    <a:pt x="1274" y="1970"/>
                  </a:cubicBezTo>
                  <a:cubicBezTo>
                    <a:pt x="1283" y="1962"/>
                    <a:pt x="1288" y="1949"/>
                    <a:pt x="1298" y="1942"/>
                  </a:cubicBezTo>
                  <a:cubicBezTo>
                    <a:pt x="1305" y="1932"/>
                    <a:pt x="1312" y="1921"/>
                    <a:pt x="1322" y="1913"/>
                  </a:cubicBezTo>
                  <a:cubicBezTo>
                    <a:pt x="1319" y="1906"/>
                    <a:pt x="1329" y="1912"/>
                    <a:pt x="1326" y="1905"/>
                  </a:cubicBezTo>
                  <a:cubicBezTo>
                    <a:pt x="1330" y="1904"/>
                    <a:pt x="1328" y="1897"/>
                    <a:pt x="1333" y="1898"/>
                  </a:cubicBezTo>
                  <a:cubicBezTo>
                    <a:pt x="1334" y="1895"/>
                    <a:pt x="1336" y="1893"/>
                    <a:pt x="1339" y="1892"/>
                  </a:cubicBezTo>
                  <a:cubicBezTo>
                    <a:pt x="1347" y="1891"/>
                    <a:pt x="1335" y="1884"/>
                    <a:pt x="1341" y="1885"/>
                  </a:cubicBezTo>
                  <a:cubicBezTo>
                    <a:pt x="1347" y="1882"/>
                    <a:pt x="1351" y="1878"/>
                    <a:pt x="1354" y="1872"/>
                  </a:cubicBezTo>
                  <a:cubicBezTo>
                    <a:pt x="1358" y="1871"/>
                    <a:pt x="1360" y="1869"/>
                    <a:pt x="1361" y="1865"/>
                  </a:cubicBezTo>
                  <a:cubicBezTo>
                    <a:pt x="1371" y="1867"/>
                    <a:pt x="1360" y="1858"/>
                    <a:pt x="1365" y="1859"/>
                  </a:cubicBezTo>
                  <a:cubicBezTo>
                    <a:pt x="1374" y="1862"/>
                    <a:pt x="1370" y="1853"/>
                    <a:pt x="1376" y="1855"/>
                  </a:cubicBezTo>
                  <a:cubicBezTo>
                    <a:pt x="1378" y="1851"/>
                    <a:pt x="1382" y="1848"/>
                    <a:pt x="1383" y="1844"/>
                  </a:cubicBezTo>
                  <a:cubicBezTo>
                    <a:pt x="1388" y="1843"/>
                    <a:pt x="1391" y="1840"/>
                    <a:pt x="1392" y="1835"/>
                  </a:cubicBezTo>
                  <a:cubicBezTo>
                    <a:pt x="1400" y="1837"/>
                    <a:pt x="1395" y="1827"/>
                    <a:pt x="1402" y="1828"/>
                  </a:cubicBezTo>
                  <a:cubicBezTo>
                    <a:pt x="1404" y="1824"/>
                    <a:pt x="1407" y="1820"/>
                    <a:pt x="1413" y="1820"/>
                  </a:cubicBezTo>
                  <a:cubicBezTo>
                    <a:pt x="1413" y="1810"/>
                    <a:pt x="1424" y="1812"/>
                    <a:pt x="1424" y="1802"/>
                  </a:cubicBezTo>
                  <a:cubicBezTo>
                    <a:pt x="1427" y="1803"/>
                    <a:pt x="1428" y="1801"/>
                    <a:pt x="1429" y="1800"/>
                  </a:cubicBezTo>
                  <a:cubicBezTo>
                    <a:pt x="1430" y="1799"/>
                    <a:pt x="1431" y="1797"/>
                    <a:pt x="1433" y="1796"/>
                  </a:cubicBezTo>
                  <a:cubicBezTo>
                    <a:pt x="1434" y="1791"/>
                    <a:pt x="1439" y="1791"/>
                    <a:pt x="1439" y="1787"/>
                  </a:cubicBezTo>
                  <a:cubicBezTo>
                    <a:pt x="1446" y="1784"/>
                    <a:pt x="1449" y="1777"/>
                    <a:pt x="1453" y="1772"/>
                  </a:cubicBezTo>
                  <a:cubicBezTo>
                    <a:pt x="1458" y="1767"/>
                    <a:pt x="1463" y="1762"/>
                    <a:pt x="1466" y="1754"/>
                  </a:cubicBezTo>
                  <a:cubicBezTo>
                    <a:pt x="1465" y="1752"/>
                    <a:pt x="1463" y="1753"/>
                    <a:pt x="1461" y="1754"/>
                  </a:cubicBezTo>
                  <a:cubicBezTo>
                    <a:pt x="1461" y="1757"/>
                    <a:pt x="1458" y="1758"/>
                    <a:pt x="1457" y="1761"/>
                  </a:cubicBezTo>
                  <a:cubicBezTo>
                    <a:pt x="1452" y="1763"/>
                    <a:pt x="1449" y="1767"/>
                    <a:pt x="1446" y="1772"/>
                  </a:cubicBezTo>
                  <a:cubicBezTo>
                    <a:pt x="1440" y="1779"/>
                    <a:pt x="1432" y="1785"/>
                    <a:pt x="1429" y="1796"/>
                  </a:cubicBezTo>
                  <a:cubicBezTo>
                    <a:pt x="1422" y="1796"/>
                    <a:pt x="1420" y="1801"/>
                    <a:pt x="1416" y="1804"/>
                  </a:cubicBezTo>
                  <a:cubicBezTo>
                    <a:pt x="1415" y="1808"/>
                    <a:pt x="1410" y="1806"/>
                    <a:pt x="1411" y="1811"/>
                  </a:cubicBezTo>
                  <a:cubicBezTo>
                    <a:pt x="1407" y="1811"/>
                    <a:pt x="1408" y="1817"/>
                    <a:pt x="1402" y="1815"/>
                  </a:cubicBezTo>
                  <a:cubicBezTo>
                    <a:pt x="1401" y="1822"/>
                    <a:pt x="1395" y="1824"/>
                    <a:pt x="1392" y="1828"/>
                  </a:cubicBezTo>
                  <a:cubicBezTo>
                    <a:pt x="1391" y="1832"/>
                    <a:pt x="1386" y="1830"/>
                    <a:pt x="1387" y="1835"/>
                  </a:cubicBezTo>
                  <a:cubicBezTo>
                    <a:pt x="1380" y="1832"/>
                    <a:pt x="1382" y="1838"/>
                    <a:pt x="1378" y="1839"/>
                  </a:cubicBezTo>
                  <a:cubicBezTo>
                    <a:pt x="1371" y="1847"/>
                    <a:pt x="1363" y="1855"/>
                    <a:pt x="1354" y="1861"/>
                  </a:cubicBezTo>
                  <a:cubicBezTo>
                    <a:pt x="1349" y="1871"/>
                    <a:pt x="1339" y="1878"/>
                    <a:pt x="1330" y="1885"/>
                  </a:cubicBezTo>
                  <a:cubicBezTo>
                    <a:pt x="1326" y="1895"/>
                    <a:pt x="1317" y="1899"/>
                    <a:pt x="1313" y="1909"/>
                  </a:cubicBezTo>
                  <a:cubicBezTo>
                    <a:pt x="1307" y="1917"/>
                    <a:pt x="1301" y="1924"/>
                    <a:pt x="1293" y="1931"/>
                  </a:cubicBezTo>
                  <a:cubicBezTo>
                    <a:pt x="1287" y="1938"/>
                    <a:pt x="1282" y="1947"/>
                    <a:pt x="1274" y="1953"/>
                  </a:cubicBezTo>
                  <a:cubicBezTo>
                    <a:pt x="1270" y="1963"/>
                    <a:pt x="1262" y="1968"/>
                    <a:pt x="1259" y="1979"/>
                  </a:cubicBezTo>
                  <a:cubicBezTo>
                    <a:pt x="1251" y="1985"/>
                    <a:pt x="1248" y="1996"/>
                    <a:pt x="1243" y="2005"/>
                  </a:cubicBezTo>
                  <a:cubicBezTo>
                    <a:pt x="1242" y="2010"/>
                    <a:pt x="1238" y="2013"/>
                    <a:pt x="1235" y="2016"/>
                  </a:cubicBezTo>
                  <a:cubicBezTo>
                    <a:pt x="1234" y="2019"/>
                    <a:pt x="1235" y="2023"/>
                    <a:pt x="1230" y="2022"/>
                  </a:cubicBezTo>
                  <a:cubicBezTo>
                    <a:pt x="1230" y="2026"/>
                    <a:pt x="1230" y="2029"/>
                    <a:pt x="1228" y="2031"/>
                  </a:cubicBezTo>
                  <a:cubicBezTo>
                    <a:pt x="1227" y="2036"/>
                    <a:pt x="1220" y="2036"/>
                    <a:pt x="1221" y="2044"/>
                  </a:cubicBezTo>
                  <a:cubicBezTo>
                    <a:pt x="1217" y="2047"/>
                    <a:pt x="1216" y="2054"/>
                    <a:pt x="1213" y="2057"/>
                  </a:cubicBezTo>
                  <a:cubicBezTo>
                    <a:pt x="1213" y="2065"/>
                    <a:pt x="1206" y="2065"/>
                    <a:pt x="1206" y="2073"/>
                  </a:cubicBezTo>
                  <a:cubicBezTo>
                    <a:pt x="1202" y="2076"/>
                    <a:pt x="1205" y="2086"/>
                    <a:pt x="1197" y="2086"/>
                  </a:cubicBezTo>
                  <a:cubicBezTo>
                    <a:pt x="1203" y="2078"/>
                    <a:pt x="1196" y="2069"/>
                    <a:pt x="1195" y="2062"/>
                  </a:cubicBezTo>
                  <a:cubicBezTo>
                    <a:pt x="1204" y="2058"/>
                    <a:pt x="1201" y="2043"/>
                    <a:pt x="1208" y="2038"/>
                  </a:cubicBezTo>
                  <a:cubicBezTo>
                    <a:pt x="1202" y="2035"/>
                    <a:pt x="1211" y="2030"/>
                    <a:pt x="1208" y="2025"/>
                  </a:cubicBezTo>
                  <a:cubicBezTo>
                    <a:pt x="1212" y="2023"/>
                    <a:pt x="1212" y="2017"/>
                    <a:pt x="1217" y="2016"/>
                  </a:cubicBezTo>
                  <a:cubicBezTo>
                    <a:pt x="1220" y="2015"/>
                    <a:pt x="1216" y="2008"/>
                    <a:pt x="1221" y="2005"/>
                  </a:cubicBezTo>
                  <a:cubicBezTo>
                    <a:pt x="1224" y="2005"/>
                    <a:pt x="1225" y="2003"/>
                    <a:pt x="1226" y="2001"/>
                  </a:cubicBezTo>
                  <a:cubicBezTo>
                    <a:pt x="1225" y="1996"/>
                    <a:pt x="1229" y="1996"/>
                    <a:pt x="1230" y="1994"/>
                  </a:cubicBezTo>
                  <a:cubicBezTo>
                    <a:pt x="1231" y="1988"/>
                    <a:pt x="1234" y="1985"/>
                    <a:pt x="1235" y="1979"/>
                  </a:cubicBezTo>
                  <a:cubicBezTo>
                    <a:pt x="1240" y="1980"/>
                    <a:pt x="1239" y="1974"/>
                    <a:pt x="1241" y="1972"/>
                  </a:cubicBezTo>
                  <a:cubicBezTo>
                    <a:pt x="1246" y="1972"/>
                    <a:pt x="1245" y="1966"/>
                    <a:pt x="1248" y="1964"/>
                  </a:cubicBezTo>
                  <a:cubicBezTo>
                    <a:pt x="1254" y="1960"/>
                    <a:pt x="1251" y="1947"/>
                    <a:pt x="1261" y="1946"/>
                  </a:cubicBezTo>
                  <a:cubicBezTo>
                    <a:pt x="1267" y="1933"/>
                    <a:pt x="1277" y="1923"/>
                    <a:pt x="1285" y="1911"/>
                  </a:cubicBezTo>
                  <a:cubicBezTo>
                    <a:pt x="1289" y="1906"/>
                    <a:pt x="1295" y="1902"/>
                    <a:pt x="1298" y="1896"/>
                  </a:cubicBezTo>
                  <a:cubicBezTo>
                    <a:pt x="1299" y="1895"/>
                    <a:pt x="1300" y="1894"/>
                    <a:pt x="1300" y="1892"/>
                  </a:cubicBezTo>
                  <a:cubicBezTo>
                    <a:pt x="1303" y="1891"/>
                    <a:pt x="1305" y="1891"/>
                    <a:pt x="1304" y="1887"/>
                  </a:cubicBezTo>
                  <a:cubicBezTo>
                    <a:pt x="1307" y="1885"/>
                    <a:pt x="1311" y="1884"/>
                    <a:pt x="1313" y="1881"/>
                  </a:cubicBezTo>
                  <a:cubicBezTo>
                    <a:pt x="1314" y="1878"/>
                    <a:pt x="1316" y="1875"/>
                    <a:pt x="1320" y="1874"/>
                  </a:cubicBezTo>
                  <a:cubicBezTo>
                    <a:pt x="1324" y="1873"/>
                    <a:pt x="1321" y="1866"/>
                    <a:pt x="1328" y="1868"/>
                  </a:cubicBezTo>
                  <a:cubicBezTo>
                    <a:pt x="1330" y="1864"/>
                    <a:pt x="1332" y="1861"/>
                    <a:pt x="1337" y="1861"/>
                  </a:cubicBezTo>
                  <a:cubicBezTo>
                    <a:pt x="1336" y="1855"/>
                    <a:pt x="1340" y="1854"/>
                    <a:pt x="1346" y="1855"/>
                  </a:cubicBezTo>
                  <a:cubicBezTo>
                    <a:pt x="1345" y="1844"/>
                    <a:pt x="1354" y="1844"/>
                    <a:pt x="1357" y="1837"/>
                  </a:cubicBezTo>
                  <a:cubicBezTo>
                    <a:pt x="1366" y="1832"/>
                    <a:pt x="1372" y="1824"/>
                    <a:pt x="1381" y="1817"/>
                  </a:cubicBezTo>
                  <a:cubicBezTo>
                    <a:pt x="1383" y="1813"/>
                    <a:pt x="1388" y="1810"/>
                    <a:pt x="1389" y="1804"/>
                  </a:cubicBezTo>
                  <a:cubicBezTo>
                    <a:pt x="1398" y="1806"/>
                    <a:pt x="1395" y="1795"/>
                    <a:pt x="1402" y="1796"/>
                  </a:cubicBezTo>
                  <a:cubicBezTo>
                    <a:pt x="1402" y="1788"/>
                    <a:pt x="1410" y="1789"/>
                    <a:pt x="1411" y="1783"/>
                  </a:cubicBezTo>
                  <a:cubicBezTo>
                    <a:pt x="1418" y="1782"/>
                    <a:pt x="1417" y="1774"/>
                    <a:pt x="1424" y="1774"/>
                  </a:cubicBezTo>
                  <a:cubicBezTo>
                    <a:pt x="1425" y="1767"/>
                    <a:pt x="1432" y="1767"/>
                    <a:pt x="1435" y="1763"/>
                  </a:cubicBezTo>
                  <a:cubicBezTo>
                    <a:pt x="1435" y="1755"/>
                    <a:pt x="1442" y="1756"/>
                    <a:pt x="1444" y="1750"/>
                  </a:cubicBezTo>
                  <a:cubicBezTo>
                    <a:pt x="1452" y="1744"/>
                    <a:pt x="1459" y="1736"/>
                    <a:pt x="1466" y="1728"/>
                  </a:cubicBezTo>
                  <a:cubicBezTo>
                    <a:pt x="1473" y="1721"/>
                    <a:pt x="1478" y="1711"/>
                    <a:pt x="1485" y="1704"/>
                  </a:cubicBezTo>
                  <a:cubicBezTo>
                    <a:pt x="1487" y="1692"/>
                    <a:pt x="1498" y="1687"/>
                    <a:pt x="1501" y="1676"/>
                  </a:cubicBezTo>
                  <a:cubicBezTo>
                    <a:pt x="1504" y="1675"/>
                    <a:pt x="1503" y="1671"/>
                    <a:pt x="1505" y="1669"/>
                  </a:cubicBezTo>
                  <a:cubicBezTo>
                    <a:pt x="1508" y="1668"/>
                    <a:pt x="1509" y="1666"/>
                    <a:pt x="1509" y="1663"/>
                  </a:cubicBezTo>
                  <a:cubicBezTo>
                    <a:pt x="1513" y="1663"/>
                    <a:pt x="1510" y="1657"/>
                    <a:pt x="1514" y="1656"/>
                  </a:cubicBezTo>
                  <a:cubicBezTo>
                    <a:pt x="1516" y="1653"/>
                    <a:pt x="1516" y="1651"/>
                    <a:pt x="1514" y="1647"/>
                  </a:cubicBezTo>
                  <a:cubicBezTo>
                    <a:pt x="1524" y="1649"/>
                    <a:pt x="1520" y="1638"/>
                    <a:pt x="1525" y="1634"/>
                  </a:cubicBezTo>
                  <a:cubicBezTo>
                    <a:pt x="1531" y="1632"/>
                    <a:pt x="1531" y="1623"/>
                    <a:pt x="1535" y="1619"/>
                  </a:cubicBezTo>
                  <a:cubicBezTo>
                    <a:pt x="1540" y="1615"/>
                    <a:pt x="1542" y="1609"/>
                    <a:pt x="1546" y="1604"/>
                  </a:cubicBezTo>
                  <a:cubicBezTo>
                    <a:pt x="1547" y="1596"/>
                    <a:pt x="1554" y="1594"/>
                    <a:pt x="1555" y="1586"/>
                  </a:cubicBezTo>
                  <a:cubicBezTo>
                    <a:pt x="1560" y="1583"/>
                    <a:pt x="1561" y="1575"/>
                    <a:pt x="1564" y="1569"/>
                  </a:cubicBezTo>
                  <a:cubicBezTo>
                    <a:pt x="1565" y="1561"/>
                    <a:pt x="1572" y="1559"/>
                    <a:pt x="1570" y="1549"/>
                  </a:cubicBezTo>
                  <a:cubicBezTo>
                    <a:pt x="1575" y="1546"/>
                    <a:pt x="1575" y="1537"/>
                    <a:pt x="1577" y="1530"/>
                  </a:cubicBezTo>
                  <a:cubicBezTo>
                    <a:pt x="1579" y="1527"/>
                    <a:pt x="1580" y="1524"/>
                    <a:pt x="1579" y="1519"/>
                  </a:cubicBezTo>
                  <a:cubicBezTo>
                    <a:pt x="1583" y="1520"/>
                    <a:pt x="1583" y="1508"/>
                    <a:pt x="1579" y="1510"/>
                  </a:cubicBezTo>
                  <a:close/>
                  <a:moveTo>
                    <a:pt x="1256" y="1826"/>
                  </a:moveTo>
                  <a:cubicBezTo>
                    <a:pt x="1260" y="1823"/>
                    <a:pt x="1263" y="1818"/>
                    <a:pt x="1265" y="1813"/>
                  </a:cubicBezTo>
                  <a:cubicBezTo>
                    <a:pt x="1271" y="1817"/>
                    <a:pt x="1260" y="1821"/>
                    <a:pt x="1261" y="1826"/>
                  </a:cubicBezTo>
                  <a:cubicBezTo>
                    <a:pt x="1257" y="1829"/>
                    <a:pt x="1256" y="1836"/>
                    <a:pt x="1252" y="1839"/>
                  </a:cubicBezTo>
                  <a:cubicBezTo>
                    <a:pt x="1246" y="1836"/>
                    <a:pt x="1257" y="1831"/>
                    <a:pt x="1256" y="1826"/>
                  </a:cubicBezTo>
                  <a:close/>
                  <a:moveTo>
                    <a:pt x="1252" y="1704"/>
                  </a:moveTo>
                  <a:cubicBezTo>
                    <a:pt x="1254" y="1700"/>
                    <a:pt x="1254" y="1705"/>
                    <a:pt x="1254" y="1708"/>
                  </a:cubicBezTo>
                  <a:cubicBezTo>
                    <a:pt x="1252" y="1712"/>
                    <a:pt x="1252" y="1707"/>
                    <a:pt x="1252" y="1704"/>
                  </a:cubicBezTo>
                  <a:close/>
                  <a:moveTo>
                    <a:pt x="1211" y="2088"/>
                  </a:moveTo>
                  <a:cubicBezTo>
                    <a:pt x="1212" y="2084"/>
                    <a:pt x="1214" y="2090"/>
                    <a:pt x="1211" y="2090"/>
                  </a:cubicBezTo>
                  <a:cubicBezTo>
                    <a:pt x="1211" y="2094"/>
                    <a:pt x="1208" y="2095"/>
                    <a:pt x="1208" y="2099"/>
                  </a:cubicBezTo>
                  <a:cubicBezTo>
                    <a:pt x="1203" y="2104"/>
                    <a:pt x="1209" y="2089"/>
                    <a:pt x="1211" y="2088"/>
                  </a:cubicBezTo>
                  <a:close/>
                  <a:moveTo>
                    <a:pt x="1191" y="2116"/>
                  </a:moveTo>
                  <a:cubicBezTo>
                    <a:pt x="1185" y="2113"/>
                    <a:pt x="1191" y="2103"/>
                    <a:pt x="1193" y="2101"/>
                  </a:cubicBezTo>
                  <a:cubicBezTo>
                    <a:pt x="1199" y="2105"/>
                    <a:pt x="1188" y="2109"/>
                    <a:pt x="1191" y="2116"/>
                  </a:cubicBezTo>
                  <a:close/>
                  <a:moveTo>
                    <a:pt x="1219" y="1916"/>
                  </a:moveTo>
                  <a:cubicBezTo>
                    <a:pt x="1225" y="1921"/>
                    <a:pt x="1218" y="1933"/>
                    <a:pt x="1217" y="1940"/>
                  </a:cubicBezTo>
                  <a:cubicBezTo>
                    <a:pt x="1212" y="1935"/>
                    <a:pt x="1222" y="1926"/>
                    <a:pt x="1219" y="1916"/>
                  </a:cubicBezTo>
                  <a:close/>
                  <a:moveTo>
                    <a:pt x="1215" y="1883"/>
                  </a:moveTo>
                  <a:cubicBezTo>
                    <a:pt x="1223" y="1885"/>
                    <a:pt x="1215" y="1890"/>
                    <a:pt x="1217" y="1898"/>
                  </a:cubicBezTo>
                  <a:cubicBezTo>
                    <a:pt x="1212" y="1897"/>
                    <a:pt x="1216" y="1887"/>
                    <a:pt x="1215" y="1883"/>
                  </a:cubicBezTo>
                  <a:close/>
                  <a:moveTo>
                    <a:pt x="1215" y="1953"/>
                  </a:moveTo>
                  <a:cubicBezTo>
                    <a:pt x="1225" y="1956"/>
                    <a:pt x="1210" y="1963"/>
                    <a:pt x="1213" y="1972"/>
                  </a:cubicBezTo>
                  <a:cubicBezTo>
                    <a:pt x="1205" y="1966"/>
                    <a:pt x="1218" y="1962"/>
                    <a:pt x="1215" y="1953"/>
                  </a:cubicBezTo>
                  <a:close/>
                  <a:moveTo>
                    <a:pt x="1503" y="1667"/>
                  </a:moveTo>
                  <a:cubicBezTo>
                    <a:pt x="1497" y="1666"/>
                    <a:pt x="1501" y="1675"/>
                    <a:pt x="1496" y="1676"/>
                  </a:cubicBezTo>
                  <a:cubicBezTo>
                    <a:pt x="1492" y="1682"/>
                    <a:pt x="1487" y="1687"/>
                    <a:pt x="1483" y="1693"/>
                  </a:cubicBezTo>
                  <a:cubicBezTo>
                    <a:pt x="1484" y="1697"/>
                    <a:pt x="1481" y="1697"/>
                    <a:pt x="1479" y="1698"/>
                  </a:cubicBezTo>
                  <a:cubicBezTo>
                    <a:pt x="1479" y="1700"/>
                    <a:pt x="1478" y="1701"/>
                    <a:pt x="1477" y="1702"/>
                  </a:cubicBezTo>
                  <a:cubicBezTo>
                    <a:pt x="1474" y="1705"/>
                    <a:pt x="1474" y="1710"/>
                    <a:pt x="1470" y="1711"/>
                  </a:cubicBezTo>
                  <a:cubicBezTo>
                    <a:pt x="1469" y="1719"/>
                    <a:pt x="1458" y="1719"/>
                    <a:pt x="1457" y="1728"/>
                  </a:cubicBezTo>
                  <a:cubicBezTo>
                    <a:pt x="1453" y="1729"/>
                    <a:pt x="1455" y="1737"/>
                    <a:pt x="1448" y="1735"/>
                  </a:cubicBezTo>
                  <a:cubicBezTo>
                    <a:pt x="1448" y="1739"/>
                    <a:pt x="1442" y="1739"/>
                    <a:pt x="1442" y="1743"/>
                  </a:cubicBezTo>
                  <a:cubicBezTo>
                    <a:pt x="1438" y="1750"/>
                    <a:pt x="1429" y="1751"/>
                    <a:pt x="1426" y="1759"/>
                  </a:cubicBezTo>
                  <a:cubicBezTo>
                    <a:pt x="1421" y="1763"/>
                    <a:pt x="1414" y="1767"/>
                    <a:pt x="1411" y="1774"/>
                  </a:cubicBezTo>
                  <a:cubicBezTo>
                    <a:pt x="1406" y="1779"/>
                    <a:pt x="1398" y="1780"/>
                    <a:pt x="1398" y="1789"/>
                  </a:cubicBezTo>
                  <a:cubicBezTo>
                    <a:pt x="1390" y="1786"/>
                    <a:pt x="1394" y="1795"/>
                    <a:pt x="1387" y="1793"/>
                  </a:cubicBezTo>
                  <a:cubicBezTo>
                    <a:pt x="1382" y="1802"/>
                    <a:pt x="1374" y="1808"/>
                    <a:pt x="1370" y="1817"/>
                  </a:cubicBezTo>
                  <a:cubicBezTo>
                    <a:pt x="1363" y="1815"/>
                    <a:pt x="1364" y="1821"/>
                    <a:pt x="1361" y="1822"/>
                  </a:cubicBezTo>
                  <a:cubicBezTo>
                    <a:pt x="1359" y="1824"/>
                    <a:pt x="1357" y="1826"/>
                    <a:pt x="1354" y="1828"/>
                  </a:cubicBezTo>
                  <a:cubicBezTo>
                    <a:pt x="1349" y="1831"/>
                    <a:pt x="1347" y="1837"/>
                    <a:pt x="1344" y="1841"/>
                  </a:cubicBezTo>
                  <a:cubicBezTo>
                    <a:pt x="1337" y="1845"/>
                    <a:pt x="1331" y="1850"/>
                    <a:pt x="1326" y="1855"/>
                  </a:cubicBezTo>
                  <a:cubicBezTo>
                    <a:pt x="1324" y="1857"/>
                    <a:pt x="1322" y="1861"/>
                    <a:pt x="1320" y="1863"/>
                  </a:cubicBezTo>
                  <a:cubicBezTo>
                    <a:pt x="1317" y="1866"/>
                    <a:pt x="1313" y="1866"/>
                    <a:pt x="1311" y="1870"/>
                  </a:cubicBezTo>
                  <a:cubicBezTo>
                    <a:pt x="1306" y="1875"/>
                    <a:pt x="1301" y="1880"/>
                    <a:pt x="1296" y="1885"/>
                  </a:cubicBezTo>
                  <a:cubicBezTo>
                    <a:pt x="1291" y="1890"/>
                    <a:pt x="1288" y="1897"/>
                    <a:pt x="1280" y="1898"/>
                  </a:cubicBezTo>
                  <a:cubicBezTo>
                    <a:pt x="1280" y="1911"/>
                    <a:pt x="1267" y="1911"/>
                    <a:pt x="1267" y="1924"/>
                  </a:cubicBezTo>
                  <a:cubicBezTo>
                    <a:pt x="1259" y="1929"/>
                    <a:pt x="1255" y="1937"/>
                    <a:pt x="1248" y="1942"/>
                  </a:cubicBezTo>
                  <a:cubicBezTo>
                    <a:pt x="1247" y="1951"/>
                    <a:pt x="1240" y="1954"/>
                    <a:pt x="1239" y="1964"/>
                  </a:cubicBezTo>
                  <a:cubicBezTo>
                    <a:pt x="1224" y="1976"/>
                    <a:pt x="1220" y="1998"/>
                    <a:pt x="1206" y="2012"/>
                  </a:cubicBezTo>
                  <a:cubicBezTo>
                    <a:pt x="1202" y="2011"/>
                    <a:pt x="1207" y="2002"/>
                    <a:pt x="1208" y="2001"/>
                  </a:cubicBezTo>
                  <a:cubicBezTo>
                    <a:pt x="1208" y="1985"/>
                    <a:pt x="1208" y="1985"/>
                    <a:pt x="1208" y="1985"/>
                  </a:cubicBezTo>
                  <a:cubicBezTo>
                    <a:pt x="1215" y="1984"/>
                    <a:pt x="1215" y="1976"/>
                    <a:pt x="1221" y="1974"/>
                  </a:cubicBezTo>
                  <a:cubicBezTo>
                    <a:pt x="1223" y="1963"/>
                    <a:pt x="1228" y="1955"/>
                    <a:pt x="1235" y="1948"/>
                  </a:cubicBezTo>
                  <a:cubicBezTo>
                    <a:pt x="1235" y="1936"/>
                    <a:pt x="1246" y="1933"/>
                    <a:pt x="1245" y="1920"/>
                  </a:cubicBezTo>
                  <a:cubicBezTo>
                    <a:pt x="1251" y="1919"/>
                    <a:pt x="1250" y="1913"/>
                    <a:pt x="1254" y="1911"/>
                  </a:cubicBezTo>
                  <a:cubicBezTo>
                    <a:pt x="1257" y="1909"/>
                    <a:pt x="1259" y="1905"/>
                    <a:pt x="1261" y="1903"/>
                  </a:cubicBezTo>
                  <a:cubicBezTo>
                    <a:pt x="1265" y="1895"/>
                    <a:pt x="1271" y="1891"/>
                    <a:pt x="1274" y="1883"/>
                  </a:cubicBezTo>
                  <a:cubicBezTo>
                    <a:pt x="1282" y="1880"/>
                    <a:pt x="1282" y="1869"/>
                    <a:pt x="1289" y="1865"/>
                  </a:cubicBezTo>
                  <a:cubicBezTo>
                    <a:pt x="1291" y="1863"/>
                    <a:pt x="1291" y="1857"/>
                    <a:pt x="1296" y="1857"/>
                  </a:cubicBezTo>
                  <a:cubicBezTo>
                    <a:pt x="1298" y="1854"/>
                    <a:pt x="1299" y="1850"/>
                    <a:pt x="1302" y="1848"/>
                  </a:cubicBezTo>
                  <a:cubicBezTo>
                    <a:pt x="1309" y="1844"/>
                    <a:pt x="1311" y="1835"/>
                    <a:pt x="1320" y="1833"/>
                  </a:cubicBezTo>
                  <a:cubicBezTo>
                    <a:pt x="1322" y="1824"/>
                    <a:pt x="1330" y="1821"/>
                    <a:pt x="1335" y="1815"/>
                  </a:cubicBezTo>
                  <a:cubicBezTo>
                    <a:pt x="1340" y="1810"/>
                    <a:pt x="1343" y="1802"/>
                    <a:pt x="1350" y="1798"/>
                  </a:cubicBezTo>
                  <a:cubicBezTo>
                    <a:pt x="1356" y="1793"/>
                    <a:pt x="1359" y="1786"/>
                    <a:pt x="1365" y="1783"/>
                  </a:cubicBezTo>
                  <a:cubicBezTo>
                    <a:pt x="1366" y="1777"/>
                    <a:pt x="1374" y="1779"/>
                    <a:pt x="1374" y="1774"/>
                  </a:cubicBezTo>
                  <a:cubicBezTo>
                    <a:pt x="1375" y="1769"/>
                    <a:pt x="1380" y="1770"/>
                    <a:pt x="1383" y="1767"/>
                  </a:cubicBezTo>
                  <a:cubicBezTo>
                    <a:pt x="1384" y="1765"/>
                    <a:pt x="1385" y="1763"/>
                    <a:pt x="1387" y="1763"/>
                  </a:cubicBezTo>
                  <a:cubicBezTo>
                    <a:pt x="1390" y="1762"/>
                    <a:pt x="1389" y="1759"/>
                    <a:pt x="1392" y="1759"/>
                  </a:cubicBezTo>
                  <a:cubicBezTo>
                    <a:pt x="1396" y="1758"/>
                    <a:pt x="1396" y="1753"/>
                    <a:pt x="1400" y="1752"/>
                  </a:cubicBezTo>
                  <a:cubicBezTo>
                    <a:pt x="1411" y="1742"/>
                    <a:pt x="1423" y="1733"/>
                    <a:pt x="1435" y="1724"/>
                  </a:cubicBezTo>
                  <a:cubicBezTo>
                    <a:pt x="1446" y="1713"/>
                    <a:pt x="1457" y="1704"/>
                    <a:pt x="1470" y="1695"/>
                  </a:cubicBezTo>
                  <a:cubicBezTo>
                    <a:pt x="1472" y="1692"/>
                    <a:pt x="1475" y="1689"/>
                    <a:pt x="1479" y="1687"/>
                  </a:cubicBezTo>
                  <a:cubicBezTo>
                    <a:pt x="1481" y="1684"/>
                    <a:pt x="1482" y="1680"/>
                    <a:pt x="1485" y="1678"/>
                  </a:cubicBezTo>
                  <a:cubicBezTo>
                    <a:pt x="1490" y="1677"/>
                    <a:pt x="1490" y="1672"/>
                    <a:pt x="1494" y="1671"/>
                  </a:cubicBezTo>
                  <a:cubicBezTo>
                    <a:pt x="1492" y="1664"/>
                    <a:pt x="1501" y="1668"/>
                    <a:pt x="1501" y="1663"/>
                  </a:cubicBezTo>
                  <a:cubicBezTo>
                    <a:pt x="1501" y="1660"/>
                    <a:pt x="1504" y="1659"/>
                    <a:pt x="1505" y="1656"/>
                  </a:cubicBezTo>
                  <a:cubicBezTo>
                    <a:pt x="1508" y="1654"/>
                    <a:pt x="1509" y="1654"/>
                    <a:pt x="1509" y="1658"/>
                  </a:cubicBezTo>
                  <a:cubicBezTo>
                    <a:pt x="1502" y="1656"/>
                    <a:pt x="1506" y="1665"/>
                    <a:pt x="1503" y="1667"/>
                  </a:cubicBezTo>
                  <a:close/>
                  <a:moveTo>
                    <a:pt x="3827" y="1689"/>
                  </a:moveTo>
                  <a:cubicBezTo>
                    <a:pt x="3822" y="1681"/>
                    <a:pt x="3815" y="1679"/>
                    <a:pt x="3810" y="1674"/>
                  </a:cubicBezTo>
                  <a:cubicBezTo>
                    <a:pt x="3807" y="1671"/>
                    <a:pt x="3804" y="1670"/>
                    <a:pt x="3801" y="1668"/>
                  </a:cubicBezTo>
                  <a:cubicBezTo>
                    <a:pt x="3798" y="1665"/>
                    <a:pt x="3795" y="1660"/>
                    <a:pt x="3791" y="1660"/>
                  </a:cubicBezTo>
                  <a:cubicBezTo>
                    <a:pt x="3786" y="1654"/>
                    <a:pt x="3779" y="1651"/>
                    <a:pt x="3773" y="1648"/>
                  </a:cubicBezTo>
                  <a:cubicBezTo>
                    <a:pt x="3767" y="1645"/>
                    <a:pt x="3761" y="1643"/>
                    <a:pt x="3756" y="1636"/>
                  </a:cubicBezTo>
                  <a:cubicBezTo>
                    <a:pt x="3748" y="1639"/>
                    <a:pt x="3745" y="1625"/>
                    <a:pt x="3737" y="1628"/>
                  </a:cubicBezTo>
                  <a:cubicBezTo>
                    <a:pt x="3732" y="1620"/>
                    <a:pt x="3724" y="1621"/>
                    <a:pt x="3718" y="1614"/>
                  </a:cubicBezTo>
                  <a:cubicBezTo>
                    <a:pt x="3705" y="1612"/>
                    <a:pt x="3695" y="1597"/>
                    <a:pt x="3682" y="1594"/>
                  </a:cubicBezTo>
                  <a:cubicBezTo>
                    <a:pt x="3681" y="1585"/>
                    <a:pt x="3675" y="1596"/>
                    <a:pt x="3673" y="1588"/>
                  </a:cubicBezTo>
                  <a:cubicBezTo>
                    <a:pt x="3671" y="1584"/>
                    <a:pt x="3666" y="1588"/>
                    <a:pt x="3664" y="1582"/>
                  </a:cubicBezTo>
                  <a:cubicBezTo>
                    <a:pt x="3657" y="1580"/>
                    <a:pt x="3652" y="1573"/>
                    <a:pt x="3646" y="1568"/>
                  </a:cubicBezTo>
                  <a:cubicBezTo>
                    <a:pt x="3639" y="1567"/>
                    <a:pt x="3634" y="1560"/>
                    <a:pt x="3628" y="1556"/>
                  </a:cubicBezTo>
                  <a:cubicBezTo>
                    <a:pt x="3623" y="1550"/>
                    <a:pt x="3616" y="1549"/>
                    <a:pt x="3611" y="1541"/>
                  </a:cubicBezTo>
                  <a:cubicBezTo>
                    <a:pt x="3607" y="1543"/>
                    <a:pt x="3606" y="1535"/>
                    <a:pt x="3602" y="1535"/>
                  </a:cubicBezTo>
                  <a:cubicBezTo>
                    <a:pt x="3600" y="1530"/>
                    <a:pt x="3596" y="1533"/>
                    <a:pt x="3594" y="1526"/>
                  </a:cubicBezTo>
                  <a:cubicBezTo>
                    <a:pt x="3587" y="1524"/>
                    <a:pt x="3582" y="1515"/>
                    <a:pt x="3576" y="1512"/>
                  </a:cubicBezTo>
                  <a:cubicBezTo>
                    <a:pt x="3562" y="1496"/>
                    <a:pt x="3557" y="1486"/>
                    <a:pt x="3543" y="1470"/>
                  </a:cubicBezTo>
                  <a:cubicBezTo>
                    <a:pt x="3538" y="1463"/>
                    <a:pt x="3533" y="1455"/>
                    <a:pt x="3526" y="1450"/>
                  </a:cubicBezTo>
                  <a:cubicBezTo>
                    <a:pt x="3523" y="1447"/>
                    <a:pt x="3522" y="1437"/>
                    <a:pt x="3517" y="1439"/>
                  </a:cubicBezTo>
                  <a:cubicBezTo>
                    <a:pt x="3516" y="1435"/>
                    <a:pt x="3508" y="1428"/>
                    <a:pt x="3512" y="1425"/>
                  </a:cubicBezTo>
                  <a:cubicBezTo>
                    <a:pt x="3514" y="1433"/>
                    <a:pt x="3519" y="1432"/>
                    <a:pt x="3521" y="1437"/>
                  </a:cubicBezTo>
                  <a:cubicBezTo>
                    <a:pt x="3524" y="1435"/>
                    <a:pt x="3522" y="1438"/>
                    <a:pt x="3523" y="1439"/>
                  </a:cubicBezTo>
                  <a:cubicBezTo>
                    <a:pt x="3524" y="1441"/>
                    <a:pt x="3526" y="1443"/>
                    <a:pt x="3528" y="1444"/>
                  </a:cubicBezTo>
                  <a:cubicBezTo>
                    <a:pt x="3536" y="1445"/>
                    <a:pt x="3540" y="1458"/>
                    <a:pt x="3548" y="1460"/>
                  </a:cubicBezTo>
                  <a:cubicBezTo>
                    <a:pt x="3560" y="1475"/>
                    <a:pt x="3574" y="1484"/>
                    <a:pt x="3586" y="1501"/>
                  </a:cubicBezTo>
                  <a:cubicBezTo>
                    <a:pt x="3590" y="1499"/>
                    <a:pt x="3592" y="1508"/>
                    <a:pt x="3596" y="1506"/>
                  </a:cubicBezTo>
                  <a:cubicBezTo>
                    <a:pt x="3600" y="1509"/>
                    <a:pt x="3602" y="1514"/>
                    <a:pt x="3606" y="1514"/>
                  </a:cubicBezTo>
                  <a:cubicBezTo>
                    <a:pt x="3613" y="1523"/>
                    <a:pt x="3622" y="1521"/>
                    <a:pt x="3628" y="1532"/>
                  </a:cubicBezTo>
                  <a:cubicBezTo>
                    <a:pt x="3636" y="1532"/>
                    <a:pt x="3641" y="1544"/>
                    <a:pt x="3649" y="1544"/>
                  </a:cubicBezTo>
                  <a:cubicBezTo>
                    <a:pt x="3655" y="1554"/>
                    <a:pt x="3664" y="1552"/>
                    <a:pt x="3670" y="1562"/>
                  </a:cubicBezTo>
                  <a:cubicBezTo>
                    <a:pt x="3674" y="1562"/>
                    <a:pt x="3677" y="1565"/>
                    <a:pt x="3680" y="1570"/>
                  </a:cubicBezTo>
                  <a:cubicBezTo>
                    <a:pt x="3685" y="1565"/>
                    <a:pt x="3687" y="1575"/>
                    <a:pt x="3691" y="1575"/>
                  </a:cubicBezTo>
                  <a:cubicBezTo>
                    <a:pt x="3698" y="1578"/>
                    <a:pt x="3707" y="1579"/>
                    <a:pt x="3714" y="1586"/>
                  </a:cubicBezTo>
                  <a:cubicBezTo>
                    <a:pt x="3722" y="1587"/>
                    <a:pt x="3728" y="1593"/>
                    <a:pt x="3735" y="1596"/>
                  </a:cubicBezTo>
                  <a:cubicBezTo>
                    <a:pt x="3739" y="1599"/>
                    <a:pt x="3743" y="1599"/>
                    <a:pt x="3745" y="1604"/>
                  </a:cubicBezTo>
                  <a:cubicBezTo>
                    <a:pt x="3751" y="1599"/>
                    <a:pt x="3752" y="1614"/>
                    <a:pt x="3758" y="1607"/>
                  </a:cubicBezTo>
                  <a:cubicBezTo>
                    <a:pt x="3754" y="1599"/>
                    <a:pt x="3748" y="1599"/>
                    <a:pt x="3743" y="1594"/>
                  </a:cubicBezTo>
                  <a:cubicBezTo>
                    <a:pt x="3739" y="1596"/>
                    <a:pt x="3738" y="1588"/>
                    <a:pt x="3734" y="1589"/>
                  </a:cubicBezTo>
                  <a:cubicBezTo>
                    <a:pt x="3731" y="1586"/>
                    <a:pt x="3728" y="1585"/>
                    <a:pt x="3725" y="1583"/>
                  </a:cubicBezTo>
                  <a:cubicBezTo>
                    <a:pt x="3713" y="1575"/>
                    <a:pt x="3700" y="1574"/>
                    <a:pt x="3689" y="1562"/>
                  </a:cubicBezTo>
                  <a:cubicBezTo>
                    <a:pt x="3683" y="1560"/>
                    <a:pt x="3678" y="1557"/>
                    <a:pt x="3672" y="1553"/>
                  </a:cubicBezTo>
                  <a:cubicBezTo>
                    <a:pt x="3670" y="1549"/>
                    <a:pt x="3667" y="1547"/>
                    <a:pt x="3664" y="1547"/>
                  </a:cubicBezTo>
                  <a:cubicBezTo>
                    <a:pt x="3660" y="1547"/>
                    <a:pt x="3659" y="1539"/>
                    <a:pt x="3655" y="1541"/>
                  </a:cubicBezTo>
                  <a:cubicBezTo>
                    <a:pt x="3649" y="1536"/>
                    <a:pt x="3644" y="1528"/>
                    <a:pt x="3637" y="1529"/>
                  </a:cubicBezTo>
                  <a:cubicBezTo>
                    <a:pt x="3633" y="1519"/>
                    <a:pt x="3626" y="1519"/>
                    <a:pt x="3620" y="1514"/>
                  </a:cubicBezTo>
                  <a:cubicBezTo>
                    <a:pt x="3598" y="1497"/>
                    <a:pt x="3575" y="1479"/>
                    <a:pt x="3555" y="1453"/>
                  </a:cubicBezTo>
                  <a:cubicBezTo>
                    <a:pt x="3549" y="1451"/>
                    <a:pt x="3545" y="1445"/>
                    <a:pt x="3540" y="1440"/>
                  </a:cubicBezTo>
                  <a:cubicBezTo>
                    <a:pt x="3533" y="1437"/>
                    <a:pt x="3528" y="1431"/>
                    <a:pt x="3523" y="1425"/>
                  </a:cubicBezTo>
                  <a:cubicBezTo>
                    <a:pt x="3519" y="1416"/>
                    <a:pt x="3508" y="1416"/>
                    <a:pt x="3510" y="1407"/>
                  </a:cubicBezTo>
                  <a:cubicBezTo>
                    <a:pt x="3506" y="1404"/>
                    <a:pt x="3494" y="1398"/>
                    <a:pt x="3498" y="1390"/>
                  </a:cubicBezTo>
                  <a:cubicBezTo>
                    <a:pt x="3507" y="1403"/>
                    <a:pt x="3519" y="1409"/>
                    <a:pt x="3528" y="1425"/>
                  </a:cubicBezTo>
                  <a:cubicBezTo>
                    <a:pt x="3541" y="1429"/>
                    <a:pt x="3552" y="1443"/>
                    <a:pt x="3564" y="1453"/>
                  </a:cubicBezTo>
                  <a:cubicBezTo>
                    <a:pt x="3569" y="1459"/>
                    <a:pt x="3576" y="1460"/>
                    <a:pt x="3581" y="1468"/>
                  </a:cubicBezTo>
                  <a:cubicBezTo>
                    <a:pt x="3588" y="1468"/>
                    <a:pt x="3594" y="1475"/>
                    <a:pt x="3599" y="1482"/>
                  </a:cubicBezTo>
                  <a:cubicBezTo>
                    <a:pt x="3613" y="1486"/>
                    <a:pt x="3622" y="1505"/>
                    <a:pt x="3636" y="1508"/>
                  </a:cubicBezTo>
                  <a:cubicBezTo>
                    <a:pt x="3642" y="1514"/>
                    <a:pt x="3649" y="1516"/>
                    <a:pt x="3656" y="1518"/>
                  </a:cubicBezTo>
                  <a:cubicBezTo>
                    <a:pt x="3661" y="1528"/>
                    <a:pt x="3669" y="1525"/>
                    <a:pt x="3674" y="1536"/>
                  </a:cubicBezTo>
                  <a:cubicBezTo>
                    <a:pt x="3682" y="1535"/>
                    <a:pt x="3689" y="1542"/>
                    <a:pt x="3697" y="1547"/>
                  </a:cubicBezTo>
                  <a:cubicBezTo>
                    <a:pt x="3702" y="1543"/>
                    <a:pt x="3703" y="1554"/>
                    <a:pt x="3707" y="1552"/>
                  </a:cubicBezTo>
                  <a:cubicBezTo>
                    <a:pt x="3710" y="1558"/>
                    <a:pt x="3716" y="1553"/>
                    <a:pt x="3720" y="1559"/>
                  </a:cubicBezTo>
                  <a:cubicBezTo>
                    <a:pt x="3728" y="1568"/>
                    <a:pt x="3739" y="1569"/>
                    <a:pt x="3747" y="1578"/>
                  </a:cubicBezTo>
                  <a:cubicBezTo>
                    <a:pt x="3750" y="1577"/>
                    <a:pt x="3751" y="1580"/>
                    <a:pt x="3753" y="1583"/>
                  </a:cubicBezTo>
                  <a:cubicBezTo>
                    <a:pt x="3756" y="1583"/>
                    <a:pt x="3759" y="1583"/>
                    <a:pt x="3760" y="1587"/>
                  </a:cubicBezTo>
                  <a:cubicBezTo>
                    <a:pt x="3766" y="1589"/>
                    <a:pt x="3770" y="1596"/>
                    <a:pt x="3776" y="1595"/>
                  </a:cubicBezTo>
                  <a:cubicBezTo>
                    <a:pt x="3779" y="1603"/>
                    <a:pt x="3785" y="1600"/>
                    <a:pt x="3788" y="1607"/>
                  </a:cubicBezTo>
                  <a:cubicBezTo>
                    <a:pt x="3794" y="1605"/>
                    <a:pt x="3797" y="1617"/>
                    <a:pt x="3803" y="1614"/>
                  </a:cubicBezTo>
                  <a:cubicBezTo>
                    <a:pt x="3808" y="1618"/>
                    <a:pt x="3811" y="1625"/>
                    <a:pt x="3817" y="1623"/>
                  </a:cubicBezTo>
                  <a:cubicBezTo>
                    <a:pt x="3820" y="1631"/>
                    <a:pt x="3826" y="1632"/>
                    <a:pt x="3832" y="1631"/>
                  </a:cubicBezTo>
                  <a:cubicBezTo>
                    <a:pt x="3821" y="1617"/>
                    <a:pt x="3806" y="1615"/>
                    <a:pt x="3795" y="1600"/>
                  </a:cubicBezTo>
                  <a:cubicBezTo>
                    <a:pt x="3788" y="1599"/>
                    <a:pt x="3783" y="1590"/>
                    <a:pt x="3775" y="1589"/>
                  </a:cubicBezTo>
                  <a:cubicBezTo>
                    <a:pt x="3773" y="1586"/>
                    <a:pt x="3770" y="1583"/>
                    <a:pt x="3767" y="1584"/>
                  </a:cubicBezTo>
                  <a:cubicBezTo>
                    <a:pt x="3763" y="1581"/>
                    <a:pt x="3761" y="1576"/>
                    <a:pt x="3757" y="1576"/>
                  </a:cubicBezTo>
                  <a:cubicBezTo>
                    <a:pt x="3744" y="1565"/>
                    <a:pt x="3731" y="1560"/>
                    <a:pt x="3719" y="1548"/>
                  </a:cubicBezTo>
                  <a:cubicBezTo>
                    <a:pt x="3711" y="1548"/>
                    <a:pt x="3706" y="1540"/>
                    <a:pt x="3699" y="1537"/>
                  </a:cubicBezTo>
                  <a:cubicBezTo>
                    <a:pt x="3691" y="1539"/>
                    <a:pt x="3687" y="1526"/>
                    <a:pt x="3679" y="1527"/>
                  </a:cubicBezTo>
                  <a:cubicBezTo>
                    <a:pt x="3674" y="1518"/>
                    <a:pt x="3666" y="1521"/>
                    <a:pt x="3661" y="1513"/>
                  </a:cubicBezTo>
                  <a:cubicBezTo>
                    <a:pt x="3653" y="1512"/>
                    <a:pt x="3649" y="1501"/>
                    <a:pt x="3641" y="1502"/>
                  </a:cubicBezTo>
                  <a:cubicBezTo>
                    <a:pt x="3638" y="1499"/>
                    <a:pt x="3636" y="1496"/>
                    <a:pt x="3632" y="1496"/>
                  </a:cubicBezTo>
                  <a:cubicBezTo>
                    <a:pt x="3629" y="1493"/>
                    <a:pt x="3626" y="1488"/>
                    <a:pt x="3622" y="1488"/>
                  </a:cubicBezTo>
                  <a:cubicBezTo>
                    <a:pt x="3616" y="1484"/>
                    <a:pt x="3611" y="1474"/>
                    <a:pt x="3603" y="1475"/>
                  </a:cubicBezTo>
                  <a:cubicBezTo>
                    <a:pt x="3593" y="1458"/>
                    <a:pt x="3578" y="1456"/>
                    <a:pt x="3566" y="1444"/>
                  </a:cubicBezTo>
                  <a:cubicBezTo>
                    <a:pt x="3554" y="1431"/>
                    <a:pt x="3542" y="1419"/>
                    <a:pt x="3528" y="1411"/>
                  </a:cubicBezTo>
                  <a:cubicBezTo>
                    <a:pt x="3525" y="1402"/>
                    <a:pt x="3520" y="1400"/>
                    <a:pt x="3515" y="1397"/>
                  </a:cubicBezTo>
                  <a:cubicBezTo>
                    <a:pt x="3511" y="1386"/>
                    <a:pt x="3505" y="1387"/>
                    <a:pt x="3500" y="1380"/>
                  </a:cubicBezTo>
                  <a:cubicBezTo>
                    <a:pt x="3491" y="1368"/>
                    <a:pt x="3481" y="1362"/>
                    <a:pt x="3472" y="1350"/>
                  </a:cubicBezTo>
                  <a:cubicBezTo>
                    <a:pt x="3473" y="1343"/>
                    <a:pt x="3461" y="1333"/>
                    <a:pt x="3467" y="1328"/>
                  </a:cubicBezTo>
                  <a:cubicBezTo>
                    <a:pt x="3476" y="1341"/>
                    <a:pt x="3486" y="1344"/>
                    <a:pt x="3494" y="1359"/>
                  </a:cubicBezTo>
                  <a:cubicBezTo>
                    <a:pt x="3499" y="1360"/>
                    <a:pt x="3503" y="1368"/>
                    <a:pt x="3508" y="1370"/>
                  </a:cubicBezTo>
                  <a:cubicBezTo>
                    <a:pt x="3512" y="1377"/>
                    <a:pt x="3518" y="1377"/>
                    <a:pt x="3522" y="1385"/>
                  </a:cubicBezTo>
                  <a:cubicBezTo>
                    <a:pt x="3524" y="1387"/>
                    <a:pt x="3527" y="1387"/>
                    <a:pt x="3528" y="1392"/>
                  </a:cubicBezTo>
                  <a:cubicBezTo>
                    <a:pt x="3531" y="1391"/>
                    <a:pt x="3535" y="1392"/>
                    <a:pt x="3533" y="1395"/>
                  </a:cubicBezTo>
                  <a:cubicBezTo>
                    <a:pt x="3537" y="1401"/>
                    <a:pt x="3544" y="1400"/>
                    <a:pt x="3548" y="1411"/>
                  </a:cubicBezTo>
                  <a:cubicBezTo>
                    <a:pt x="3556" y="1414"/>
                    <a:pt x="3564" y="1420"/>
                    <a:pt x="3572" y="1424"/>
                  </a:cubicBezTo>
                  <a:cubicBezTo>
                    <a:pt x="3580" y="1434"/>
                    <a:pt x="3590" y="1438"/>
                    <a:pt x="3599" y="1447"/>
                  </a:cubicBezTo>
                  <a:cubicBezTo>
                    <a:pt x="3604" y="1449"/>
                    <a:pt x="3609" y="1451"/>
                    <a:pt x="3613" y="1458"/>
                  </a:cubicBezTo>
                  <a:cubicBezTo>
                    <a:pt x="3619" y="1458"/>
                    <a:pt x="3623" y="1465"/>
                    <a:pt x="3627" y="1469"/>
                  </a:cubicBezTo>
                  <a:cubicBezTo>
                    <a:pt x="3636" y="1472"/>
                    <a:pt x="3644" y="1476"/>
                    <a:pt x="3652" y="1483"/>
                  </a:cubicBezTo>
                  <a:cubicBezTo>
                    <a:pt x="3656" y="1482"/>
                    <a:pt x="3660" y="1485"/>
                    <a:pt x="3664" y="1489"/>
                  </a:cubicBezTo>
                  <a:cubicBezTo>
                    <a:pt x="3666" y="1488"/>
                    <a:pt x="3668" y="1492"/>
                    <a:pt x="3670" y="1491"/>
                  </a:cubicBezTo>
                  <a:cubicBezTo>
                    <a:pt x="3673" y="1489"/>
                    <a:pt x="3674" y="1496"/>
                    <a:pt x="3678" y="1495"/>
                  </a:cubicBezTo>
                  <a:cubicBezTo>
                    <a:pt x="3686" y="1500"/>
                    <a:pt x="3694" y="1508"/>
                    <a:pt x="3703" y="1511"/>
                  </a:cubicBezTo>
                  <a:cubicBezTo>
                    <a:pt x="3712" y="1515"/>
                    <a:pt x="3719" y="1523"/>
                    <a:pt x="3729" y="1523"/>
                  </a:cubicBezTo>
                  <a:cubicBezTo>
                    <a:pt x="3737" y="1528"/>
                    <a:pt x="3745" y="1534"/>
                    <a:pt x="3753" y="1536"/>
                  </a:cubicBezTo>
                  <a:cubicBezTo>
                    <a:pt x="3757" y="1542"/>
                    <a:pt x="3761" y="1541"/>
                    <a:pt x="3765" y="1543"/>
                  </a:cubicBezTo>
                  <a:cubicBezTo>
                    <a:pt x="3770" y="1545"/>
                    <a:pt x="3774" y="1551"/>
                    <a:pt x="3779" y="1552"/>
                  </a:cubicBezTo>
                  <a:cubicBezTo>
                    <a:pt x="3787" y="1557"/>
                    <a:pt x="3796" y="1562"/>
                    <a:pt x="3804" y="1568"/>
                  </a:cubicBezTo>
                  <a:cubicBezTo>
                    <a:pt x="3813" y="1572"/>
                    <a:pt x="3819" y="1583"/>
                    <a:pt x="3829" y="1583"/>
                  </a:cubicBezTo>
                  <a:cubicBezTo>
                    <a:pt x="3825" y="1572"/>
                    <a:pt x="3817" y="1573"/>
                    <a:pt x="3811" y="1566"/>
                  </a:cubicBezTo>
                  <a:cubicBezTo>
                    <a:pt x="3805" y="1561"/>
                    <a:pt x="3799" y="1556"/>
                    <a:pt x="3793" y="1552"/>
                  </a:cubicBezTo>
                  <a:cubicBezTo>
                    <a:pt x="3786" y="1548"/>
                    <a:pt x="3780" y="1543"/>
                    <a:pt x="3773" y="1542"/>
                  </a:cubicBezTo>
                  <a:cubicBezTo>
                    <a:pt x="3766" y="1536"/>
                    <a:pt x="3760" y="1530"/>
                    <a:pt x="3752" y="1529"/>
                  </a:cubicBezTo>
                  <a:cubicBezTo>
                    <a:pt x="3745" y="1525"/>
                    <a:pt x="3740" y="1519"/>
                    <a:pt x="3732" y="1518"/>
                  </a:cubicBezTo>
                  <a:cubicBezTo>
                    <a:pt x="3725" y="1515"/>
                    <a:pt x="3720" y="1507"/>
                    <a:pt x="3712" y="1508"/>
                  </a:cubicBezTo>
                  <a:cubicBezTo>
                    <a:pt x="3706" y="1502"/>
                    <a:pt x="3699" y="1500"/>
                    <a:pt x="3694" y="1494"/>
                  </a:cubicBezTo>
                  <a:cubicBezTo>
                    <a:pt x="3691" y="1496"/>
                    <a:pt x="3691" y="1492"/>
                    <a:pt x="3689" y="1491"/>
                  </a:cubicBezTo>
                  <a:cubicBezTo>
                    <a:pt x="3687" y="1490"/>
                    <a:pt x="3683" y="1495"/>
                    <a:pt x="3683" y="1489"/>
                  </a:cubicBezTo>
                  <a:cubicBezTo>
                    <a:pt x="3680" y="1485"/>
                    <a:pt x="3675" y="1488"/>
                    <a:pt x="3672" y="1485"/>
                  </a:cubicBezTo>
                  <a:cubicBezTo>
                    <a:pt x="3666" y="1478"/>
                    <a:pt x="3659" y="1477"/>
                    <a:pt x="3653" y="1471"/>
                  </a:cubicBezTo>
                  <a:cubicBezTo>
                    <a:pt x="3647" y="1467"/>
                    <a:pt x="3639" y="1466"/>
                    <a:pt x="3634" y="1457"/>
                  </a:cubicBezTo>
                  <a:cubicBezTo>
                    <a:pt x="3619" y="1454"/>
                    <a:pt x="3608" y="1438"/>
                    <a:pt x="3594" y="1430"/>
                  </a:cubicBezTo>
                  <a:cubicBezTo>
                    <a:pt x="3589" y="1424"/>
                    <a:pt x="3582" y="1422"/>
                    <a:pt x="3576" y="1417"/>
                  </a:cubicBezTo>
                  <a:cubicBezTo>
                    <a:pt x="3569" y="1411"/>
                    <a:pt x="3562" y="1407"/>
                    <a:pt x="3556" y="1401"/>
                  </a:cubicBezTo>
                  <a:cubicBezTo>
                    <a:pt x="3543" y="1391"/>
                    <a:pt x="3531" y="1374"/>
                    <a:pt x="3518" y="1368"/>
                  </a:cubicBezTo>
                  <a:cubicBezTo>
                    <a:pt x="3512" y="1356"/>
                    <a:pt x="3504" y="1353"/>
                    <a:pt x="3497" y="1347"/>
                  </a:cubicBezTo>
                  <a:cubicBezTo>
                    <a:pt x="3492" y="1335"/>
                    <a:pt x="3484" y="1332"/>
                    <a:pt x="3477" y="1325"/>
                  </a:cubicBezTo>
                  <a:cubicBezTo>
                    <a:pt x="3463" y="1310"/>
                    <a:pt x="3450" y="1291"/>
                    <a:pt x="3437" y="1274"/>
                  </a:cubicBezTo>
                  <a:cubicBezTo>
                    <a:pt x="3434" y="1269"/>
                    <a:pt x="3431" y="1265"/>
                    <a:pt x="3432" y="1261"/>
                  </a:cubicBezTo>
                  <a:cubicBezTo>
                    <a:pt x="3431" y="1254"/>
                    <a:pt x="3420" y="1255"/>
                    <a:pt x="3425" y="1248"/>
                  </a:cubicBezTo>
                  <a:cubicBezTo>
                    <a:pt x="3446" y="1272"/>
                    <a:pt x="3467" y="1294"/>
                    <a:pt x="3488" y="1316"/>
                  </a:cubicBezTo>
                  <a:cubicBezTo>
                    <a:pt x="3490" y="1320"/>
                    <a:pt x="3493" y="1321"/>
                    <a:pt x="3496" y="1320"/>
                  </a:cubicBezTo>
                  <a:cubicBezTo>
                    <a:pt x="3499" y="1322"/>
                    <a:pt x="3499" y="1332"/>
                    <a:pt x="3504" y="1329"/>
                  </a:cubicBezTo>
                  <a:cubicBezTo>
                    <a:pt x="3508" y="1338"/>
                    <a:pt x="3515" y="1337"/>
                    <a:pt x="3520" y="1347"/>
                  </a:cubicBezTo>
                  <a:cubicBezTo>
                    <a:pt x="3526" y="1349"/>
                    <a:pt x="3531" y="1358"/>
                    <a:pt x="3536" y="1362"/>
                  </a:cubicBezTo>
                  <a:cubicBezTo>
                    <a:pt x="3541" y="1369"/>
                    <a:pt x="3548" y="1370"/>
                    <a:pt x="3552" y="1381"/>
                  </a:cubicBezTo>
                  <a:cubicBezTo>
                    <a:pt x="3559" y="1379"/>
                    <a:pt x="3563" y="1389"/>
                    <a:pt x="3569" y="1390"/>
                  </a:cubicBezTo>
                  <a:cubicBezTo>
                    <a:pt x="3574" y="1397"/>
                    <a:pt x="3581" y="1398"/>
                    <a:pt x="3586" y="1405"/>
                  </a:cubicBezTo>
                  <a:cubicBezTo>
                    <a:pt x="3598" y="1409"/>
                    <a:pt x="3608" y="1424"/>
                    <a:pt x="3621" y="1429"/>
                  </a:cubicBezTo>
                  <a:cubicBezTo>
                    <a:pt x="3625" y="1437"/>
                    <a:pt x="3633" y="1432"/>
                    <a:pt x="3637" y="1442"/>
                  </a:cubicBezTo>
                  <a:cubicBezTo>
                    <a:pt x="3640" y="1440"/>
                    <a:pt x="3643" y="1443"/>
                    <a:pt x="3645" y="1448"/>
                  </a:cubicBezTo>
                  <a:cubicBezTo>
                    <a:pt x="3648" y="1452"/>
                    <a:pt x="3652" y="1447"/>
                    <a:pt x="3654" y="1454"/>
                  </a:cubicBezTo>
                  <a:cubicBezTo>
                    <a:pt x="3660" y="1458"/>
                    <a:pt x="3666" y="1460"/>
                    <a:pt x="3672" y="1465"/>
                  </a:cubicBezTo>
                  <a:cubicBezTo>
                    <a:pt x="3673" y="1473"/>
                    <a:pt x="3678" y="1469"/>
                    <a:pt x="3681" y="1471"/>
                  </a:cubicBezTo>
                  <a:cubicBezTo>
                    <a:pt x="3683" y="1475"/>
                    <a:pt x="3686" y="1477"/>
                    <a:pt x="3690" y="1477"/>
                  </a:cubicBezTo>
                  <a:cubicBezTo>
                    <a:pt x="3694" y="1483"/>
                    <a:pt x="3700" y="1485"/>
                    <a:pt x="3705" y="1490"/>
                  </a:cubicBezTo>
                  <a:cubicBezTo>
                    <a:pt x="3713" y="1487"/>
                    <a:pt x="3716" y="1501"/>
                    <a:pt x="3724" y="1499"/>
                  </a:cubicBezTo>
                  <a:cubicBezTo>
                    <a:pt x="3728" y="1508"/>
                    <a:pt x="3736" y="1503"/>
                    <a:pt x="3741" y="1511"/>
                  </a:cubicBezTo>
                  <a:cubicBezTo>
                    <a:pt x="3748" y="1513"/>
                    <a:pt x="3754" y="1514"/>
                    <a:pt x="3760" y="1519"/>
                  </a:cubicBezTo>
                  <a:cubicBezTo>
                    <a:pt x="3772" y="1524"/>
                    <a:pt x="3783" y="1533"/>
                    <a:pt x="3796" y="1534"/>
                  </a:cubicBezTo>
                  <a:cubicBezTo>
                    <a:pt x="3808" y="1541"/>
                    <a:pt x="3820" y="1546"/>
                    <a:pt x="3833" y="1551"/>
                  </a:cubicBezTo>
                  <a:cubicBezTo>
                    <a:pt x="3828" y="1541"/>
                    <a:pt x="3819" y="1546"/>
                    <a:pt x="3814" y="1537"/>
                  </a:cubicBezTo>
                  <a:cubicBezTo>
                    <a:pt x="3807" y="1534"/>
                    <a:pt x="3800" y="1533"/>
                    <a:pt x="3794" y="1527"/>
                  </a:cubicBezTo>
                  <a:cubicBezTo>
                    <a:pt x="3787" y="1524"/>
                    <a:pt x="3781" y="1522"/>
                    <a:pt x="3774" y="1519"/>
                  </a:cubicBezTo>
                  <a:cubicBezTo>
                    <a:pt x="3772" y="1513"/>
                    <a:pt x="3767" y="1518"/>
                    <a:pt x="3765" y="1513"/>
                  </a:cubicBezTo>
                  <a:cubicBezTo>
                    <a:pt x="3760" y="1515"/>
                    <a:pt x="3759" y="1505"/>
                    <a:pt x="3754" y="1509"/>
                  </a:cubicBezTo>
                  <a:cubicBezTo>
                    <a:pt x="3752" y="1502"/>
                    <a:pt x="3748" y="1507"/>
                    <a:pt x="3745" y="1503"/>
                  </a:cubicBezTo>
                  <a:cubicBezTo>
                    <a:pt x="3741" y="1505"/>
                    <a:pt x="3739" y="1496"/>
                    <a:pt x="3734" y="1498"/>
                  </a:cubicBezTo>
                  <a:cubicBezTo>
                    <a:pt x="3728" y="1498"/>
                    <a:pt x="3734" y="1492"/>
                    <a:pt x="3729" y="1493"/>
                  </a:cubicBezTo>
                  <a:cubicBezTo>
                    <a:pt x="3726" y="1490"/>
                    <a:pt x="3721" y="1491"/>
                    <a:pt x="3719" y="1485"/>
                  </a:cubicBezTo>
                  <a:cubicBezTo>
                    <a:pt x="3711" y="1486"/>
                    <a:pt x="3706" y="1478"/>
                    <a:pt x="3699" y="1475"/>
                  </a:cubicBezTo>
                  <a:cubicBezTo>
                    <a:pt x="3697" y="1467"/>
                    <a:pt x="3690" y="1476"/>
                    <a:pt x="3689" y="1467"/>
                  </a:cubicBezTo>
                  <a:cubicBezTo>
                    <a:pt x="3685" y="1466"/>
                    <a:pt x="3682" y="1464"/>
                    <a:pt x="3678" y="1462"/>
                  </a:cubicBezTo>
                  <a:cubicBezTo>
                    <a:pt x="3671" y="1451"/>
                    <a:pt x="3661" y="1448"/>
                    <a:pt x="3652" y="1441"/>
                  </a:cubicBezTo>
                  <a:cubicBezTo>
                    <a:pt x="3648" y="1438"/>
                    <a:pt x="3643" y="1437"/>
                    <a:pt x="3640" y="1429"/>
                  </a:cubicBezTo>
                  <a:cubicBezTo>
                    <a:pt x="3634" y="1430"/>
                    <a:pt x="3630" y="1424"/>
                    <a:pt x="3625" y="1421"/>
                  </a:cubicBezTo>
                  <a:cubicBezTo>
                    <a:pt x="3607" y="1407"/>
                    <a:pt x="3588" y="1395"/>
                    <a:pt x="3570" y="1379"/>
                  </a:cubicBezTo>
                  <a:cubicBezTo>
                    <a:pt x="3565" y="1379"/>
                    <a:pt x="3562" y="1371"/>
                    <a:pt x="3557" y="1370"/>
                  </a:cubicBezTo>
                  <a:cubicBezTo>
                    <a:pt x="3554" y="1359"/>
                    <a:pt x="3548" y="1362"/>
                    <a:pt x="3543" y="1356"/>
                  </a:cubicBezTo>
                  <a:cubicBezTo>
                    <a:pt x="3535" y="1345"/>
                    <a:pt x="3525" y="1341"/>
                    <a:pt x="3518" y="1329"/>
                  </a:cubicBezTo>
                  <a:cubicBezTo>
                    <a:pt x="3508" y="1322"/>
                    <a:pt x="3500" y="1312"/>
                    <a:pt x="3492" y="1303"/>
                  </a:cubicBezTo>
                  <a:cubicBezTo>
                    <a:pt x="3489" y="1304"/>
                    <a:pt x="3488" y="1301"/>
                    <a:pt x="3486" y="1298"/>
                  </a:cubicBezTo>
                  <a:cubicBezTo>
                    <a:pt x="3484" y="1296"/>
                    <a:pt x="3481" y="1296"/>
                    <a:pt x="3479" y="1291"/>
                  </a:cubicBezTo>
                  <a:cubicBezTo>
                    <a:pt x="3476" y="1289"/>
                    <a:pt x="3465" y="1285"/>
                    <a:pt x="3469" y="1278"/>
                  </a:cubicBezTo>
                  <a:cubicBezTo>
                    <a:pt x="3480" y="1292"/>
                    <a:pt x="3494" y="1297"/>
                    <a:pt x="3506" y="1309"/>
                  </a:cubicBezTo>
                  <a:cubicBezTo>
                    <a:pt x="3510" y="1307"/>
                    <a:pt x="3511" y="1315"/>
                    <a:pt x="3515" y="1315"/>
                  </a:cubicBezTo>
                  <a:cubicBezTo>
                    <a:pt x="3519" y="1313"/>
                    <a:pt x="3521" y="1321"/>
                    <a:pt x="3525" y="1319"/>
                  </a:cubicBezTo>
                  <a:cubicBezTo>
                    <a:pt x="3531" y="1326"/>
                    <a:pt x="3538" y="1330"/>
                    <a:pt x="3544" y="1333"/>
                  </a:cubicBezTo>
                  <a:cubicBezTo>
                    <a:pt x="3546" y="1338"/>
                    <a:pt x="3549" y="1341"/>
                    <a:pt x="3553" y="1339"/>
                  </a:cubicBezTo>
                  <a:cubicBezTo>
                    <a:pt x="3556" y="1344"/>
                    <a:pt x="3559" y="1347"/>
                    <a:pt x="3563" y="1347"/>
                  </a:cubicBezTo>
                  <a:cubicBezTo>
                    <a:pt x="3569" y="1353"/>
                    <a:pt x="3575" y="1358"/>
                    <a:pt x="3583" y="1358"/>
                  </a:cubicBezTo>
                  <a:cubicBezTo>
                    <a:pt x="3588" y="1368"/>
                    <a:pt x="3596" y="1366"/>
                    <a:pt x="3602" y="1372"/>
                  </a:cubicBezTo>
                  <a:cubicBezTo>
                    <a:pt x="3609" y="1374"/>
                    <a:pt x="3615" y="1384"/>
                    <a:pt x="3623" y="1384"/>
                  </a:cubicBezTo>
                  <a:cubicBezTo>
                    <a:pt x="3629" y="1390"/>
                    <a:pt x="3634" y="1396"/>
                    <a:pt x="3642" y="1398"/>
                  </a:cubicBezTo>
                  <a:cubicBezTo>
                    <a:pt x="3646" y="1407"/>
                    <a:pt x="3655" y="1404"/>
                    <a:pt x="3660" y="1412"/>
                  </a:cubicBezTo>
                  <a:cubicBezTo>
                    <a:pt x="3668" y="1413"/>
                    <a:pt x="3673" y="1420"/>
                    <a:pt x="3680" y="1422"/>
                  </a:cubicBezTo>
                  <a:cubicBezTo>
                    <a:pt x="3684" y="1422"/>
                    <a:pt x="3686" y="1425"/>
                    <a:pt x="3689" y="1428"/>
                  </a:cubicBezTo>
                  <a:cubicBezTo>
                    <a:pt x="3694" y="1424"/>
                    <a:pt x="3695" y="1435"/>
                    <a:pt x="3700" y="1433"/>
                  </a:cubicBezTo>
                  <a:cubicBezTo>
                    <a:pt x="3706" y="1438"/>
                    <a:pt x="3712" y="1443"/>
                    <a:pt x="3720" y="1444"/>
                  </a:cubicBezTo>
                  <a:cubicBezTo>
                    <a:pt x="3724" y="1454"/>
                    <a:pt x="3733" y="1449"/>
                    <a:pt x="3738" y="1458"/>
                  </a:cubicBezTo>
                  <a:cubicBezTo>
                    <a:pt x="3745" y="1459"/>
                    <a:pt x="3751" y="1465"/>
                    <a:pt x="3757" y="1471"/>
                  </a:cubicBezTo>
                  <a:cubicBezTo>
                    <a:pt x="3762" y="1470"/>
                    <a:pt x="3764" y="1478"/>
                    <a:pt x="3768" y="1476"/>
                  </a:cubicBezTo>
                  <a:cubicBezTo>
                    <a:pt x="3769" y="1481"/>
                    <a:pt x="3779" y="1482"/>
                    <a:pt x="3777" y="1477"/>
                  </a:cubicBezTo>
                  <a:cubicBezTo>
                    <a:pt x="3772" y="1479"/>
                    <a:pt x="3769" y="1474"/>
                    <a:pt x="3767" y="1469"/>
                  </a:cubicBezTo>
                  <a:cubicBezTo>
                    <a:pt x="3762" y="1471"/>
                    <a:pt x="3759" y="1466"/>
                    <a:pt x="3757" y="1461"/>
                  </a:cubicBezTo>
                  <a:cubicBezTo>
                    <a:pt x="3747" y="1459"/>
                    <a:pt x="3739" y="1449"/>
                    <a:pt x="3729" y="1446"/>
                  </a:cubicBezTo>
                  <a:cubicBezTo>
                    <a:pt x="3721" y="1440"/>
                    <a:pt x="3712" y="1433"/>
                    <a:pt x="3703" y="1429"/>
                  </a:cubicBezTo>
                  <a:cubicBezTo>
                    <a:pt x="3697" y="1429"/>
                    <a:pt x="3695" y="1419"/>
                    <a:pt x="3689" y="1420"/>
                  </a:cubicBezTo>
                  <a:cubicBezTo>
                    <a:pt x="3685" y="1417"/>
                    <a:pt x="3681" y="1414"/>
                    <a:pt x="3676" y="1411"/>
                  </a:cubicBezTo>
                  <a:cubicBezTo>
                    <a:pt x="3667" y="1405"/>
                    <a:pt x="3658" y="1402"/>
                    <a:pt x="3649" y="1397"/>
                  </a:cubicBezTo>
                  <a:cubicBezTo>
                    <a:pt x="3648" y="1395"/>
                    <a:pt x="3648" y="1394"/>
                    <a:pt x="3647" y="1392"/>
                  </a:cubicBezTo>
                  <a:cubicBezTo>
                    <a:pt x="3645" y="1391"/>
                    <a:pt x="3644" y="1392"/>
                    <a:pt x="3643" y="1392"/>
                  </a:cubicBezTo>
                  <a:cubicBezTo>
                    <a:pt x="3637" y="1387"/>
                    <a:pt x="3632" y="1381"/>
                    <a:pt x="3626" y="1380"/>
                  </a:cubicBezTo>
                  <a:cubicBezTo>
                    <a:pt x="3623" y="1371"/>
                    <a:pt x="3617" y="1377"/>
                    <a:pt x="3614" y="1370"/>
                  </a:cubicBezTo>
                  <a:cubicBezTo>
                    <a:pt x="3610" y="1366"/>
                    <a:pt x="3605" y="1367"/>
                    <a:pt x="3601" y="1361"/>
                  </a:cubicBezTo>
                  <a:cubicBezTo>
                    <a:pt x="3593" y="1356"/>
                    <a:pt x="3585" y="1351"/>
                    <a:pt x="3577" y="1347"/>
                  </a:cubicBezTo>
                  <a:cubicBezTo>
                    <a:pt x="3570" y="1344"/>
                    <a:pt x="3576" y="1338"/>
                    <a:pt x="3568" y="1342"/>
                  </a:cubicBezTo>
                  <a:cubicBezTo>
                    <a:pt x="3565" y="1334"/>
                    <a:pt x="3560" y="1334"/>
                    <a:pt x="3555" y="1333"/>
                  </a:cubicBezTo>
                  <a:cubicBezTo>
                    <a:pt x="3546" y="1320"/>
                    <a:pt x="3534" y="1317"/>
                    <a:pt x="3524" y="1307"/>
                  </a:cubicBezTo>
                  <a:cubicBezTo>
                    <a:pt x="3511" y="1303"/>
                    <a:pt x="3501" y="1291"/>
                    <a:pt x="3490" y="1285"/>
                  </a:cubicBezTo>
                  <a:cubicBezTo>
                    <a:pt x="3485" y="1278"/>
                    <a:pt x="3478" y="1279"/>
                    <a:pt x="3474" y="1272"/>
                  </a:cubicBezTo>
                  <a:cubicBezTo>
                    <a:pt x="3468" y="1270"/>
                    <a:pt x="3463" y="1260"/>
                    <a:pt x="3456" y="1261"/>
                  </a:cubicBezTo>
                  <a:cubicBezTo>
                    <a:pt x="3458" y="1254"/>
                    <a:pt x="3448" y="1254"/>
                    <a:pt x="3445" y="1245"/>
                  </a:cubicBezTo>
                  <a:cubicBezTo>
                    <a:pt x="3441" y="1247"/>
                    <a:pt x="3440" y="1239"/>
                    <a:pt x="3436" y="1239"/>
                  </a:cubicBezTo>
                  <a:cubicBezTo>
                    <a:pt x="3433" y="1237"/>
                    <a:pt x="3430" y="1236"/>
                    <a:pt x="3427" y="1233"/>
                  </a:cubicBezTo>
                  <a:cubicBezTo>
                    <a:pt x="3425" y="1230"/>
                    <a:pt x="3423" y="1227"/>
                    <a:pt x="3420" y="1226"/>
                  </a:cubicBezTo>
                  <a:cubicBezTo>
                    <a:pt x="3418" y="1224"/>
                    <a:pt x="3417" y="1214"/>
                    <a:pt x="3412" y="1217"/>
                  </a:cubicBezTo>
                  <a:cubicBezTo>
                    <a:pt x="3410" y="1214"/>
                    <a:pt x="3409" y="1210"/>
                    <a:pt x="3407" y="1207"/>
                  </a:cubicBezTo>
                  <a:cubicBezTo>
                    <a:pt x="3406" y="1202"/>
                    <a:pt x="3396" y="1204"/>
                    <a:pt x="3402" y="1199"/>
                  </a:cubicBezTo>
                  <a:cubicBezTo>
                    <a:pt x="3413" y="1209"/>
                    <a:pt x="3425" y="1219"/>
                    <a:pt x="3437" y="1228"/>
                  </a:cubicBezTo>
                  <a:cubicBezTo>
                    <a:pt x="3450" y="1236"/>
                    <a:pt x="3462" y="1247"/>
                    <a:pt x="3476" y="1252"/>
                  </a:cubicBezTo>
                  <a:cubicBezTo>
                    <a:pt x="3488" y="1263"/>
                    <a:pt x="3502" y="1269"/>
                    <a:pt x="3515" y="1276"/>
                  </a:cubicBezTo>
                  <a:cubicBezTo>
                    <a:pt x="3527" y="1286"/>
                    <a:pt x="3541" y="1291"/>
                    <a:pt x="3554" y="1298"/>
                  </a:cubicBezTo>
                  <a:cubicBezTo>
                    <a:pt x="3562" y="1306"/>
                    <a:pt x="3572" y="1310"/>
                    <a:pt x="3581" y="1315"/>
                  </a:cubicBezTo>
                  <a:cubicBezTo>
                    <a:pt x="3590" y="1319"/>
                    <a:pt x="3598" y="1326"/>
                    <a:pt x="3608" y="1330"/>
                  </a:cubicBezTo>
                  <a:cubicBezTo>
                    <a:pt x="3617" y="1335"/>
                    <a:pt x="3625" y="1343"/>
                    <a:pt x="3635" y="1344"/>
                  </a:cubicBezTo>
                  <a:cubicBezTo>
                    <a:pt x="3639" y="1351"/>
                    <a:pt x="3643" y="1354"/>
                    <a:pt x="3649" y="1353"/>
                  </a:cubicBezTo>
                  <a:cubicBezTo>
                    <a:pt x="3652" y="1363"/>
                    <a:pt x="3658" y="1360"/>
                    <a:pt x="3662" y="1367"/>
                  </a:cubicBezTo>
                  <a:cubicBezTo>
                    <a:pt x="3668" y="1366"/>
                    <a:pt x="3670" y="1377"/>
                    <a:pt x="3675" y="1376"/>
                  </a:cubicBezTo>
                  <a:cubicBezTo>
                    <a:pt x="3680" y="1380"/>
                    <a:pt x="3683" y="1385"/>
                    <a:pt x="3688" y="1388"/>
                  </a:cubicBezTo>
                  <a:cubicBezTo>
                    <a:pt x="3696" y="1396"/>
                    <a:pt x="3705" y="1402"/>
                    <a:pt x="3712" y="1412"/>
                  </a:cubicBezTo>
                  <a:cubicBezTo>
                    <a:pt x="3717" y="1414"/>
                    <a:pt x="3721" y="1419"/>
                    <a:pt x="3725" y="1424"/>
                  </a:cubicBezTo>
                  <a:cubicBezTo>
                    <a:pt x="3729" y="1428"/>
                    <a:pt x="3734" y="1430"/>
                    <a:pt x="3737" y="1436"/>
                  </a:cubicBezTo>
                  <a:cubicBezTo>
                    <a:pt x="3742" y="1439"/>
                    <a:pt x="3745" y="1445"/>
                    <a:pt x="3750" y="1448"/>
                  </a:cubicBezTo>
                  <a:cubicBezTo>
                    <a:pt x="3755" y="1450"/>
                    <a:pt x="3757" y="1464"/>
                    <a:pt x="3764" y="1459"/>
                  </a:cubicBezTo>
                  <a:cubicBezTo>
                    <a:pt x="3752" y="1441"/>
                    <a:pt x="3737" y="1431"/>
                    <a:pt x="3724" y="1414"/>
                  </a:cubicBezTo>
                  <a:cubicBezTo>
                    <a:pt x="3710" y="1400"/>
                    <a:pt x="3696" y="1387"/>
                    <a:pt x="3682" y="1372"/>
                  </a:cubicBezTo>
                  <a:cubicBezTo>
                    <a:pt x="3679" y="1367"/>
                    <a:pt x="3680" y="1363"/>
                    <a:pt x="3675" y="1357"/>
                  </a:cubicBezTo>
                  <a:cubicBezTo>
                    <a:pt x="3663" y="1344"/>
                    <a:pt x="3651" y="1332"/>
                    <a:pt x="3638" y="1321"/>
                  </a:cubicBezTo>
                  <a:cubicBezTo>
                    <a:pt x="3635" y="1319"/>
                    <a:pt x="3632" y="1314"/>
                    <a:pt x="3628" y="1313"/>
                  </a:cubicBezTo>
                  <a:cubicBezTo>
                    <a:pt x="3625" y="1310"/>
                    <a:pt x="3622" y="1305"/>
                    <a:pt x="3618" y="1305"/>
                  </a:cubicBezTo>
                  <a:cubicBezTo>
                    <a:pt x="3612" y="1296"/>
                    <a:pt x="3606" y="1291"/>
                    <a:pt x="3598" y="1289"/>
                  </a:cubicBezTo>
                  <a:cubicBezTo>
                    <a:pt x="3572" y="1267"/>
                    <a:pt x="3545" y="1249"/>
                    <a:pt x="3518" y="1230"/>
                  </a:cubicBezTo>
                  <a:cubicBezTo>
                    <a:pt x="3511" y="1229"/>
                    <a:pt x="3506" y="1222"/>
                    <a:pt x="3499" y="1220"/>
                  </a:cubicBezTo>
                  <a:cubicBezTo>
                    <a:pt x="3492" y="1213"/>
                    <a:pt x="3484" y="1214"/>
                    <a:pt x="3478" y="1207"/>
                  </a:cubicBezTo>
                  <a:cubicBezTo>
                    <a:pt x="3473" y="1209"/>
                    <a:pt x="3472" y="1198"/>
                    <a:pt x="3467" y="1203"/>
                  </a:cubicBezTo>
                  <a:cubicBezTo>
                    <a:pt x="3464" y="1199"/>
                    <a:pt x="3459" y="1200"/>
                    <a:pt x="3457" y="1195"/>
                  </a:cubicBezTo>
                  <a:cubicBezTo>
                    <a:pt x="3450" y="1192"/>
                    <a:pt x="3443" y="1187"/>
                    <a:pt x="3435" y="1185"/>
                  </a:cubicBezTo>
                  <a:cubicBezTo>
                    <a:pt x="3428" y="1181"/>
                    <a:pt x="3422" y="1174"/>
                    <a:pt x="3414" y="1173"/>
                  </a:cubicBezTo>
                  <a:cubicBezTo>
                    <a:pt x="3412" y="1165"/>
                    <a:pt x="3407" y="1168"/>
                    <a:pt x="3404" y="1165"/>
                  </a:cubicBezTo>
                  <a:cubicBezTo>
                    <a:pt x="3402" y="1159"/>
                    <a:pt x="3398" y="1157"/>
                    <a:pt x="3394" y="1157"/>
                  </a:cubicBezTo>
                  <a:cubicBezTo>
                    <a:pt x="3381" y="1146"/>
                    <a:pt x="3367" y="1135"/>
                    <a:pt x="3354" y="1125"/>
                  </a:cubicBezTo>
                  <a:cubicBezTo>
                    <a:pt x="3353" y="1118"/>
                    <a:pt x="3348" y="1121"/>
                    <a:pt x="3346" y="1116"/>
                  </a:cubicBezTo>
                  <a:cubicBezTo>
                    <a:pt x="3345" y="1111"/>
                    <a:pt x="3337" y="1105"/>
                    <a:pt x="3341" y="1102"/>
                  </a:cubicBezTo>
                  <a:cubicBezTo>
                    <a:pt x="3351" y="1113"/>
                    <a:pt x="3364" y="1118"/>
                    <a:pt x="3374" y="1127"/>
                  </a:cubicBezTo>
                  <a:cubicBezTo>
                    <a:pt x="3386" y="1134"/>
                    <a:pt x="3397" y="1143"/>
                    <a:pt x="3409" y="1148"/>
                  </a:cubicBezTo>
                  <a:cubicBezTo>
                    <a:pt x="3420" y="1155"/>
                    <a:pt x="3432" y="1162"/>
                    <a:pt x="3444" y="1167"/>
                  </a:cubicBezTo>
                  <a:cubicBezTo>
                    <a:pt x="3446" y="1170"/>
                    <a:pt x="3448" y="1171"/>
                    <a:pt x="3451" y="1170"/>
                  </a:cubicBezTo>
                  <a:cubicBezTo>
                    <a:pt x="3455" y="1170"/>
                    <a:pt x="3456" y="1178"/>
                    <a:pt x="3460" y="1176"/>
                  </a:cubicBezTo>
                  <a:cubicBezTo>
                    <a:pt x="3466" y="1180"/>
                    <a:pt x="3472" y="1185"/>
                    <a:pt x="3479" y="1185"/>
                  </a:cubicBezTo>
                  <a:cubicBezTo>
                    <a:pt x="3483" y="1191"/>
                    <a:pt x="3489" y="1192"/>
                    <a:pt x="3495" y="1195"/>
                  </a:cubicBezTo>
                  <a:cubicBezTo>
                    <a:pt x="3502" y="1196"/>
                    <a:pt x="3507" y="1203"/>
                    <a:pt x="3514" y="1203"/>
                  </a:cubicBezTo>
                  <a:cubicBezTo>
                    <a:pt x="3519" y="1207"/>
                    <a:pt x="3526" y="1207"/>
                    <a:pt x="3530" y="1213"/>
                  </a:cubicBezTo>
                  <a:cubicBezTo>
                    <a:pt x="3535" y="1210"/>
                    <a:pt x="3536" y="1218"/>
                    <a:pt x="3540" y="1215"/>
                  </a:cubicBezTo>
                  <a:cubicBezTo>
                    <a:pt x="3544" y="1213"/>
                    <a:pt x="3545" y="1221"/>
                    <a:pt x="3550" y="1218"/>
                  </a:cubicBezTo>
                  <a:cubicBezTo>
                    <a:pt x="3552" y="1222"/>
                    <a:pt x="3554" y="1223"/>
                    <a:pt x="3557" y="1222"/>
                  </a:cubicBezTo>
                  <a:cubicBezTo>
                    <a:pt x="3559" y="1230"/>
                    <a:pt x="3565" y="1220"/>
                    <a:pt x="3566" y="1228"/>
                  </a:cubicBezTo>
                  <a:cubicBezTo>
                    <a:pt x="3573" y="1227"/>
                    <a:pt x="3578" y="1235"/>
                    <a:pt x="3586" y="1233"/>
                  </a:cubicBezTo>
                  <a:cubicBezTo>
                    <a:pt x="3596" y="1244"/>
                    <a:pt x="3610" y="1247"/>
                    <a:pt x="3623" y="1250"/>
                  </a:cubicBezTo>
                  <a:cubicBezTo>
                    <a:pt x="3619" y="1240"/>
                    <a:pt x="3611" y="1246"/>
                    <a:pt x="3606" y="1241"/>
                  </a:cubicBezTo>
                  <a:cubicBezTo>
                    <a:pt x="3601" y="1234"/>
                    <a:pt x="3594" y="1238"/>
                    <a:pt x="3590" y="1231"/>
                  </a:cubicBezTo>
                  <a:cubicBezTo>
                    <a:pt x="3577" y="1228"/>
                    <a:pt x="3566" y="1220"/>
                    <a:pt x="3554" y="1216"/>
                  </a:cubicBezTo>
                  <a:cubicBezTo>
                    <a:pt x="3548" y="1214"/>
                    <a:pt x="3543" y="1208"/>
                    <a:pt x="3536" y="1209"/>
                  </a:cubicBezTo>
                  <a:cubicBezTo>
                    <a:pt x="3532" y="1200"/>
                    <a:pt x="3524" y="1204"/>
                    <a:pt x="3519" y="1198"/>
                  </a:cubicBezTo>
                  <a:cubicBezTo>
                    <a:pt x="3507" y="1190"/>
                    <a:pt x="3495" y="1186"/>
                    <a:pt x="3484" y="1179"/>
                  </a:cubicBezTo>
                  <a:cubicBezTo>
                    <a:pt x="3471" y="1175"/>
                    <a:pt x="3461" y="1165"/>
                    <a:pt x="3449" y="1161"/>
                  </a:cubicBezTo>
                  <a:cubicBezTo>
                    <a:pt x="3443" y="1158"/>
                    <a:pt x="3437" y="1155"/>
                    <a:pt x="3432" y="1151"/>
                  </a:cubicBezTo>
                  <a:cubicBezTo>
                    <a:pt x="3427" y="1145"/>
                    <a:pt x="3419" y="1149"/>
                    <a:pt x="3414" y="1140"/>
                  </a:cubicBezTo>
                  <a:cubicBezTo>
                    <a:pt x="3408" y="1139"/>
                    <a:pt x="3402" y="1137"/>
                    <a:pt x="3398" y="1130"/>
                  </a:cubicBezTo>
                  <a:cubicBezTo>
                    <a:pt x="3391" y="1130"/>
                    <a:pt x="3387" y="1120"/>
                    <a:pt x="3379" y="1121"/>
                  </a:cubicBezTo>
                  <a:cubicBezTo>
                    <a:pt x="3369" y="1110"/>
                    <a:pt x="3357" y="1105"/>
                    <a:pt x="3346" y="1097"/>
                  </a:cubicBezTo>
                  <a:cubicBezTo>
                    <a:pt x="3340" y="1089"/>
                    <a:pt x="3334" y="1084"/>
                    <a:pt x="3327" y="1077"/>
                  </a:cubicBezTo>
                  <a:cubicBezTo>
                    <a:pt x="3323" y="1076"/>
                    <a:pt x="3321" y="1071"/>
                    <a:pt x="3317" y="1069"/>
                  </a:cubicBezTo>
                  <a:cubicBezTo>
                    <a:pt x="3315" y="1069"/>
                    <a:pt x="3307" y="1062"/>
                    <a:pt x="3311" y="1059"/>
                  </a:cubicBezTo>
                  <a:cubicBezTo>
                    <a:pt x="3317" y="1064"/>
                    <a:pt x="3323" y="1067"/>
                    <a:pt x="3328" y="1074"/>
                  </a:cubicBezTo>
                  <a:cubicBezTo>
                    <a:pt x="3335" y="1073"/>
                    <a:pt x="3340" y="1081"/>
                    <a:pt x="3346" y="1086"/>
                  </a:cubicBezTo>
                  <a:cubicBezTo>
                    <a:pt x="3350" y="1084"/>
                    <a:pt x="3351" y="1092"/>
                    <a:pt x="3354" y="1092"/>
                  </a:cubicBezTo>
                  <a:cubicBezTo>
                    <a:pt x="3358" y="1090"/>
                    <a:pt x="3360" y="1098"/>
                    <a:pt x="3363" y="1098"/>
                  </a:cubicBezTo>
                  <a:cubicBezTo>
                    <a:pt x="3369" y="1103"/>
                    <a:pt x="3375" y="1105"/>
                    <a:pt x="3380" y="1113"/>
                  </a:cubicBezTo>
                  <a:cubicBezTo>
                    <a:pt x="3394" y="1114"/>
                    <a:pt x="3406" y="1125"/>
                    <a:pt x="3418" y="1132"/>
                  </a:cubicBezTo>
                  <a:cubicBezTo>
                    <a:pt x="3425" y="1134"/>
                    <a:pt x="3432" y="1139"/>
                    <a:pt x="3438" y="1142"/>
                  </a:cubicBezTo>
                  <a:cubicBezTo>
                    <a:pt x="3442" y="1141"/>
                    <a:pt x="3443" y="1149"/>
                    <a:pt x="3447" y="1148"/>
                  </a:cubicBezTo>
                  <a:cubicBezTo>
                    <a:pt x="3451" y="1150"/>
                    <a:pt x="3454" y="1153"/>
                    <a:pt x="3458" y="1153"/>
                  </a:cubicBezTo>
                  <a:cubicBezTo>
                    <a:pt x="3460" y="1158"/>
                    <a:pt x="3463" y="1159"/>
                    <a:pt x="3468" y="1156"/>
                  </a:cubicBezTo>
                  <a:cubicBezTo>
                    <a:pt x="3470" y="1161"/>
                    <a:pt x="3473" y="1166"/>
                    <a:pt x="3478" y="1164"/>
                  </a:cubicBezTo>
                  <a:cubicBezTo>
                    <a:pt x="3485" y="1166"/>
                    <a:pt x="3490" y="1173"/>
                    <a:pt x="3497" y="1174"/>
                  </a:cubicBezTo>
                  <a:cubicBezTo>
                    <a:pt x="3511" y="1180"/>
                    <a:pt x="3525" y="1185"/>
                    <a:pt x="3538" y="1192"/>
                  </a:cubicBezTo>
                  <a:cubicBezTo>
                    <a:pt x="3551" y="1198"/>
                    <a:pt x="3564" y="1206"/>
                    <a:pt x="3578" y="1210"/>
                  </a:cubicBezTo>
                  <a:cubicBezTo>
                    <a:pt x="3583" y="1221"/>
                    <a:pt x="3592" y="1214"/>
                    <a:pt x="3597" y="1224"/>
                  </a:cubicBezTo>
                  <a:cubicBezTo>
                    <a:pt x="3604" y="1225"/>
                    <a:pt x="3609" y="1234"/>
                    <a:pt x="3616" y="1235"/>
                  </a:cubicBezTo>
                  <a:cubicBezTo>
                    <a:pt x="3619" y="1238"/>
                    <a:pt x="3620" y="1246"/>
                    <a:pt x="3625" y="1241"/>
                  </a:cubicBezTo>
                  <a:cubicBezTo>
                    <a:pt x="3628" y="1246"/>
                    <a:pt x="3631" y="1248"/>
                    <a:pt x="3635" y="1248"/>
                  </a:cubicBezTo>
                  <a:cubicBezTo>
                    <a:pt x="3641" y="1254"/>
                    <a:pt x="3647" y="1261"/>
                    <a:pt x="3653" y="1266"/>
                  </a:cubicBezTo>
                  <a:cubicBezTo>
                    <a:pt x="3657" y="1264"/>
                    <a:pt x="3659" y="1272"/>
                    <a:pt x="3662" y="1271"/>
                  </a:cubicBezTo>
                  <a:cubicBezTo>
                    <a:pt x="3666" y="1271"/>
                    <a:pt x="3668" y="1281"/>
                    <a:pt x="3672" y="1279"/>
                  </a:cubicBezTo>
                  <a:cubicBezTo>
                    <a:pt x="3677" y="1288"/>
                    <a:pt x="3684" y="1291"/>
                    <a:pt x="3690" y="1296"/>
                  </a:cubicBezTo>
                  <a:cubicBezTo>
                    <a:pt x="3692" y="1304"/>
                    <a:pt x="3697" y="1300"/>
                    <a:pt x="3699" y="1308"/>
                  </a:cubicBezTo>
                  <a:cubicBezTo>
                    <a:pt x="3702" y="1313"/>
                    <a:pt x="3706" y="1317"/>
                    <a:pt x="3710" y="1318"/>
                  </a:cubicBezTo>
                  <a:cubicBezTo>
                    <a:pt x="3703" y="1302"/>
                    <a:pt x="3693" y="1298"/>
                    <a:pt x="3684" y="1286"/>
                  </a:cubicBezTo>
                  <a:cubicBezTo>
                    <a:pt x="3680" y="1281"/>
                    <a:pt x="3675" y="1277"/>
                    <a:pt x="3671" y="1272"/>
                  </a:cubicBezTo>
                  <a:cubicBezTo>
                    <a:pt x="3669" y="1268"/>
                    <a:pt x="3666" y="1269"/>
                    <a:pt x="3664" y="1265"/>
                  </a:cubicBezTo>
                  <a:cubicBezTo>
                    <a:pt x="3660" y="1267"/>
                    <a:pt x="3659" y="1260"/>
                    <a:pt x="3656" y="1261"/>
                  </a:cubicBezTo>
                  <a:cubicBezTo>
                    <a:pt x="3648" y="1250"/>
                    <a:pt x="3637" y="1247"/>
                    <a:pt x="3628" y="1236"/>
                  </a:cubicBezTo>
                  <a:cubicBezTo>
                    <a:pt x="3625" y="1238"/>
                    <a:pt x="3624" y="1231"/>
                    <a:pt x="3621" y="1232"/>
                  </a:cubicBezTo>
                  <a:cubicBezTo>
                    <a:pt x="3619" y="1228"/>
                    <a:pt x="3616" y="1229"/>
                    <a:pt x="3614" y="1225"/>
                  </a:cubicBezTo>
                  <a:cubicBezTo>
                    <a:pt x="3610" y="1222"/>
                    <a:pt x="3602" y="1217"/>
                    <a:pt x="3604" y="1212"/>
                  </a:cubicBezTo>
                  <a:cubicBezTo>
                    <a:pt x="3600" y="1214"/>
                    <a:pt x="3599" y="1207"/>
                    <a:pt x="3596" y="1208"/>
                  </a:cubicBezTo>
                  <a:cubicBezTo>
                    <a:pt x="3594" y="1204"/>
                    <a:pt x="3591" y="1205"/>
                    <a:pt x="3589" y="1201"/>
                  </a:cubicBezTo>
                  <a:cubicBezTo>
                    <a:pt x="3585" y="1193"/>
                    <a:pt x="3580" y="1193"/>
                    <a:pt x="3576" y="1187"/>
                  </a:cubicBezTo>
                  <a:cubicBezTo>
                    <a:pt x="3572" y="1188"/>
                    <a:pt x="3571" y="1183"/>
                    <a:pt x="3569" y="1180"/>
                  </a:cubicBezTo>
                  <a:cubicBezTo>
                    <a:pt x="3566" y="1181"/>
                    <a:pt x="3564" y="1176"/>
                    <a:pt x="3562" y="1173"/>
                  </a:cubicBezTo>
                  <a:cubicBezTo>
                    <a:pt x="3556" y="1172"/>
                    <a:pt x="3553" y="1164"/>
                    <a:pt x="3548" y="1162"/>
                  </a:cubicBezTo>
                  <a:cubicBezTo>
                    <a:pt x="3540" y="1155"/>
                    <a:pt x="3533" y="1149"/>
                    <a:pt x="3526" y="1144"/>
                  </a:cubicBezTo>
                  <a:cubicBezTo>
                    <a:pt x="3525" y="1143"/>
                    <a:pt x="3523" y="1142"/>
                    <a:pt x="3522" y="1141"/>
                  </a:cubicBezTo>
                  <a:cubicBezTo>
                    <a:pt x="3520" y="1138"/>
                    <a:pt x="3509" y="1132"/>
                    <a:pt x="3509" y="1132"/>
                  </a:cubicBezTo>
                  <a:cubicBezTo>
                    <a:pt x="3506" y="1131"/>
                    <a:pt x="3504" y="1130"/>
                    <a:pt x="3501" y="1128"/>
                  </a:cubicBezTo>
                  <a:cubicBezTo>
                    <a:pt x="3496" y="1126"/>
                    <a:pt x="3491" y="1125"/>
                    <a:pt x="3488" y="1120"/>
                  </a:cubicBezTo>
                  <a:cubicBezTo>
                    <a:pt x="3482" y="1120"/>
                    <a:pt x="3478" y="1111"/>
                    <a:pt x="3473" y="1112"/>
                  </a:cubicBezTo>
                  <a:cubicBezTo>
                    <a:pt x="3468" y="1107"/>
                    <a:pt x="3462" y="1106"/>
                    <a:pt x="3458" y="1101"/>
                  </a:cubicBezTo>
                  <a:cubicBezTo>
                    <a:pt x="3448" y="1095"/>
                    <a:pt x="3439" y="1087"/>
                    <a:pt x="3428" y="1082"/>
                  </a:cubicBezTo>
                  <a:cubicBezTo>
                    <a:pt x="3423" y="1079"/>
                    <a:pt x="3418" y="1076"/>
                    <a:pt x="3413" y="1075"/>
                  </a:cubicBezTo>
                  <a:cubicBezTo>
                    <a:pt x="3411" y="1071"/>
                    <a:pt x="3408" y="1072"/>
                    <a:pt x="3406" y="1068"/>
                  </a:cubicBezTo>
                  <a:cubicBezTo>
                    <a:pt x="3403" y="1070"/>
                    <a:pt x="3402" y="1063"/>
                    <a:pt x="3399" y="1064"/>
                  </a:cubicBezTo>
                  <a:cubicBezTo>
                    <a:pt x="3388" y="1057"/>
                    <a:pt x="3377" y="1052"/>
                    <a:pt x="3367" y="1046"/>
                  </a:cubicBezTo>
                  <a:cubicBezTo>
                    <a:pt x="3355" y="1046"/>
                    <a:pt x="3347" y="1033"/>
                    <a:pt x="3336" y="1031"/>
                  </a:cubicBezTo>
                  <a:cubicBezTo>
                    <a:pt x="3332" y="1024"/>
                    <a:pt x="3325" y="1028"/>
                    <a:pt x="3322" y="1020"/>
                  </a:cubicBezTo>
                  <a:cubicBezTo>
                    <a:pt x="3316" y="1020"/>
                    <a:pt x="3312" y="1014"/>
                    <a:pt x="3306" y="1013"/>
                  </a:cubicBezTo>
                  <a:cubicBezTo>
                    <a:pt x="3305" y="1008"/>
                    <a:pt x="3301" y="1010"/>
                    <a:pt x="3299" y="1009"/>
                  </a:cubicBezTo>
                  <a:cubicBezTo>
                    <a:pt x="3297" y="1005"/>
                    <a:pt x="3295" y="1003"/>
                    <a:pt x="3292" y="1002"/>
                  </a:cubicBezTo>
                  <a:cubicBezTo>
                    <a:pt x="3286" y="1001"/>
                    <a:pt x="3282" y="995"/>
                    <a:pt x="3278" y="991"/>
                  </a:cubicBezTo>
                  <a:cubicBezTo>
                    <a:pt x="3272" y="989"/>
                    <a:pt x="3267" y="987"/>
                    <a:pt x="3263" y="980"/>
                  </a:cubicBezTo>
                  <a:cubicBezTo>
                    <a:pt x="3260" y="981"/>
                    <a:pt x="3258" y="977"/>
                    <a:pt x="3255" y="976"/>
                  </a:cubicBezTo>
                  <a:cubicBezTo>
                    <a:pt x="3253" y="972"/>
                    <a:pt x="3248" y="977"/>
                    <a:pt x="3247" y="970"/>
                  </a:cubicBezTo>
                  <a:cubicBezTo>
                    <a:pt x="3241" y="968"/>
                    <a:pt x="3239" y="957"/>
                    <a:pt x="3233" y="956"/>
                  </a:cubicBezTo>
                  <a:cubicBezTo>
                    <a:pt x="3231" y="953"/>
                    <a:pt x="3229" y="949"/>
                    <a:pt x="3227" y="946"/>
                  </a:cubicBezTo>
                  <a:cubicBezTo>
                    <a:pt x="3226" y="945"/>
                    <a:pt x="3218" y="941"/>
                    <a:pt x="3223" y="938"/>
                  </a:cubicBezTo>
                  <a:cubicBezTo>
                    <a:pt x="3232" y="946"/>
                    <a:pt x="3243" y="950"/>
                    <a:pt x="3253" y="961"/>
                  </a:cubicBezTo>
                  <a:cubicBezTo>
                    <a:pt x="3264" y="965"/>
                    <a:pt x="3274" y="976"/>
                    <a:pt x="3286" y="981"/>
                  </a:cubicBezTo>
                  <a:cubicBezTo>
                    <a:pt x="3292" y="979"/>
                    <a:pt x="3294" y="991"/>
                    <a:pt x="3301" y="988"/>
                  </a:cubicBezTo>
                  <a:cubicBezTo>
                    <a:pt x="3306" y="994"/>
                    <a:pt x="3311" y="999"/>
                    <a:pt x="3317" y="998"/>
                  </a:cubicBezTo>
                  <a:cubicBezTo>
                    <a:pt x="3328" y="1007"/>
                    <a:pt x="3340" y="1010"/>
                    <a:pt x="3351" y="1014"/>
                  </a:cubicBezTo>
                  <a:cubicBezTo>
                    <a:pt x="3355" y="1020"/>
                    <a:pt x="3360" y="1021"/>
                    <a:pt x="3364" y="1026"/>
                  </a:cubicBezTo>
                  <a:cubicBezTo>
                    <a:pt x="3369" y="1023"/>
                    <a:pt x="3371" y="1028"/>
                    <a:pt x="3374" y="1031"/>
                  </a:cubicBezTo>
                  <a:cubicBezTo>
                    <a:pt x="3379" y="1029"/>
                    <a:pt x="3382" y="1034"/>
                    <a:pt x="3385" y="1036"/>
                  </a:cubicBezTo>
                  <a:cubicBezTo>
                    <a:pt x="3389" y="1036"/>
                    <a:pt x="3394" y="1035"/>
                    <a:pt x="3396" y="1041"/>
                  </a:cubicBezTo>
                  <a:cubicBezTo>
                    <a:pt x="3401" y="1041"/>
                    <a:pt x="3405" y="1044"/>
                    <a:pt x="3409" y="1044"/>
                  </a:cubicBezTo>
                  <a:cubicBezTo>
                    <a:pt x="3416" y="1052"/>
                    <a:pt x="3425" y="1050"/>
                    <a:pt x="3431" y="1059"/>
                  </a:cubicBezTo>
                  <a:cubicBezTo>
                    <a:pt x="3440" y="1059"/>
                    <a:pt x="3447" y="1066"/>
                    <a:pt x="3454" y="1070"/>
                  </a:cubicBezTo>
                  <a:cubicBezTo>
                    <a:pt x="3468" y="1081"/>
                    <a:pt x="3484" y="1084"/>
                    <a:pt x="3496" y="1101"/>
                  </a:cubicBezTo>
                  <a:cubicBezTo>
                    <a:pt x="3502" y="1097"/>
                    <a:pt x="3503" y="1108"/>
                    <a:pt x="3507" y="1106"/>
                  </a:cubicBezTo>
                  <a:cubicBezTo>
                    <a:pt x="3509" y="1115"/>
                    <a:pt x="3516" y="1109"/>
                    <a:pt x="3518" y="1116"/>
                  </a:cubicBezTo>
                  <a:cubicBezTo>
                    <a:pt x="3526" y="1119"/>
                    <a:pt x="3532" y="1130"/>
                    <a:pt x="3541" y="1130"/>
                  </a:cubicBezTo>
                  <a:cubicBezTo>
                    <a:pt x="3543" y="1136"/>
                    <a:pt x="3545" y="1138"/>
                    <a:pt x="3548" y="1140"/>
                  </a:cubicBezTo>
                  <a:cubicBezTo>
                    <a:pt x="3552" y="1139"/>
                    <a:pt x="3553" y="1147"/>
                    <a:pt x="3557" y="1145"/>
                  </a:cubicBezTo>
                  <a:cubicBezTo>
                    <a:pt x="3562" y="1153"/>
                    <a:pt x="3568" y="1157"/>
                    <a:pt x="3575" y="1157"/>
                  </a:cubicBezTo>
                  <a:cubicBezTo>
                    <a:pt x="3574" y="1156"/>
                    <a:pt x="3573" y="1153"/>
                    <a:pt x="3571" y="1154"/>
                  </a:cubicBezTo>
                  <a:cubicBezTo>
                    <a:pt x="3569" y="1152"/>
                    <a:pt x="3566" y="1153"/>
                    <a:pt x="3565" y="1149"/>
                  </a:cubicBezTo>
                  <a:cubicBezTo>
                    <a:pt x="3562" y="1142"/>
                    <a:pt x="3557" y="1143"/>
                    <a:pt x="3554" y="1139"/>
                  </a:cubicBezTo>
                  <a:cubicBezTo>
                    <a:pt x="3558" y="1134"/>
                    <a:pt x="3548" y="1133"/>
                    <a:pt x="3546" y="1130"/>
                  </a:cubicBezTo>
                  <a:cubicBezTo>
                    <a:pt x="3540" y="1127"/>
                    <a:pt x="3544" y="1126"/>
                    <a:pt x="3538" y="1121"/>
                  </a:cubicBezTo>
                  <a:cubicBezTo>
                    <a:pt x="3533" y="1121"/>
                    <a:pt x="3530" y="1117"/>
                    <a:pt x="3527" y="1111"/>
                  </a:cubicBezTo>
                  <a:cubicBezTo>
                    <a:pt x="3518" y="1109"/>
                    <a:pt x="3511" y="1099"/>
                    <a:pt x="3503" y="1094"/>
                  </a:cubicBezTo>
                  <a:cubicBezTo>
                    <a:pt x="3495" y="1088"/>
                    <a:pt x="3487" y="1083"/>
                    <a:pt x="3480" y="1072"/>
                  </a:cubicBezTo>
                  <a:cubicBezTo>
                    <a:pt x="3471" y="1070"/>
                    <a:pt x="3465" y="1058"/>
                    <a:pt x="3457" y="1052"/>
                  </a:cubicBezTo>
                  <a:cubicBezTo>
                    <a:pt x="3453" y="1053"/>
                    <a:pt x="3451" y="1043"/>
                    <a:pt x="3445" y="1045"/>
                  </a:cubicBezTo>
                  <a:cubicBezTo>
                    <a:pt x="3442" y="1037"/>
                    <a:pt x="3436" y="1040"/>
                    <a:pt x="3433" y="1033"/>
                  </a:cubicBezTo>
                  <a:cubicBezTo>
                    <a:pt x="3428" y="1033"/>
                    <a:pt x="3425" y="1029"/>
                    <a:pt x="3422" y="1023"/>
                  </a:cubicBezTo>
                  <a:cubicBezTo>
                    <a:pt x="3417" y="1024"/>
                    <a:pt x="3413" y="1021"/>
                    <a:pt x="3410" y="1016"/>
                  </a:cubicBezTo>
                  <a:cubicBezTo>
                    <a:pt x="3402" y="1009"/>
                    <a:pt x="3392" y="1009"/>
                    <a:pt x="3385" y="998"/>
                  </a:cubicBezTo>
                  <a:cubicBezTo>
                    <a:pt x="3376" y="996"/>
                    <a:pt x="3369" y="989"/>
                    <a:pt x="3360" y="987"/>
                  </a:cubicBezTo>
                  <a:cubicBezTo>
                    <a:pt x="3358" y="980"/>
                    <a:pt x="3354" y="981"/>
                    <a:pt x="3351" y="976"/>
                  </a:cubicBezTo>
                  <a:cubicBezTo>
                    <a:pt x="3349" y="978"/>
                    <a:pt x="3349" y="974"/>
                    <a:pt x="3347" y="973"/>
                  </a:cubicBezTo>
                  <a:cubicBezTo>
                    <a:pt x="3345" y="972"/>
                    <a:pt x="3341" y="977"/>
                    <a:pt x="3340" y="971"/>
                  </a:cubicBezTo>
                  <a:cubicBezTo>
                    <a:pt x="3337" y="968"/>
                    <a:pt x="3333" y="968"/>
                    <a:pt x="3329" y="967"/>
                  </a:cubicBezTo>
                  <a:cubicBezTo>
                    <a:pt x="3323" y="962"/>
                    <a:pt x="3314" y="962"/>
                    <a:pt x="3308" y="954"/>
                  </a:cubicBezTo>
                  <a:cubicBezTo>
                    <a:pt x="3305" y="954"/>
                    <a:pt x="3301" y="951"/>
                    <a:pt x="3298" y="949"/>
                  </a:cubicBezTo>
                  <a:cubicBezTo>
                    <a:pt x="3294" y="946"/>
                    <a:pt x="3290" y="949"/>
                    <a:pt x="3288" y="941"/>
                  </a:cubicBezTo>
                  <a:cubicBezTo>
                    <a:pt x="3279" y="942"/>
                    <a:pt x="3272" y="936"/>
                    <a:pt x="3264" y="933"/>
                  </a:cubicBezTo>
                  <a:cubicBezTo>
                    <a:pt x="3258" y="926"/>
                    <a:pt x="3250" y="927"/>
                    <a:pt x="3245" y="919"/>
                  </a:cubicBezTo>
                  <a:cubicBezTo>
                    <a:pt x="3241" y="919"/>
                    <a:pt x="3237" y="920"/>
                    <a:pt x="3234" y="915"/>
                  </a:cubicBezTo>
                  <a:cubicBezTo>
                    <a:pt x="3230" y="914"/>
                    <a:pt x="3226" y="915"/>
                    <a:pt x="3222" y="913"/>
                  </a:cubicBezTo>
                  <a:cubicBezTo>
                    <a:pt x="3218" y="910"/>
                    <a:pt x="3214" y="906"/>
                    <a:pt x="3208" y="908"/>
                  </a:cubicBezTo>
                  <a:cubicBezTo>
                    <a:pt x="3205" y="900"/>
                    <a:pt x="3200" y="898"/>
                    <a:pt x="3195" y="899"/>
                  </a:cubicBezTo>
                  <a:cubicBezTo>
                    <a:pt x="3191" y="894"/>
                    <a:pt x="3187" y="891"/>
                    <a:pt x="3182" y="890"/>
                  </a:cubicBezTo>
                  <a:cubicBezTo>
                    <a:pt x="3179" y="887"/>
                    <a:pt x="3177" y="888"/>
                    <a:pt x="3178" y="884"/>
                  </a:cubicBezTo>
                  <a:cubicBezTo>
                    <a:pt x="3175" y="884"/>
                    <a:pt x="3172" y="884"/>
                    <a:pt x="3170" y="883"/>
                  </a:cubicBezTo>
                  <a:cubicBezTo>
                    <a:pt x="3161" y="866"/>
                    <a:pt x="3155" y="868"/>
                    <a:pt x="3148" y="855"/>
                  </a:cubicBezTo>
                  <a:cubicBezTo>
                    <a:pt x="3163" y="858"/>
                    <a:pt x="3176" y="870"/>
                    <a:pt x="3192" y="870"/>
                  </a:cubicBezTo>
                  <a:cubicBezTo>
                    <a:pt x="3195" y="875"/>
                    <a:pt x="3199" y="875"/>
                    <a:pt x="3203" y="875"/>
                  </a:cubicBezTo>
                  <a:cubicBezTo>
                    <a:pt x="3207" y="875"/>
                    <a:pt x="3210" y="878"/>
                    <a:pt x="3214" y="880"/>
                  </a:cubicBezTo>
                  <a:cubicBezTo>
                    <a:pt x="3223" y="879"/>
                    <a:pt x="3229" y="890"/>
                    <a:pt x="3238" y="888"/>
                  </a:cubicBezTo>
                  <a:cubicBezTo>
                    <a:pt x="3240" y="895"/>
                    <a:pt x="3246" y="887"/>
                    <a:pt x="3249" y="893"/>
                  </a:cubicBezTo>
                  <a:cubicBezTo>
                    <a:pt x="3252" y="896"/>
                    <a:pt x="3257" y="893"/>
                    <a:pt x="3260" y="897"/>
                  </a:cubicBezTo>
                  <a:cubicBezTo>
                    <a:pt x="3269" y="895"/>
                    <a:pt x="3274" y="908"/>
                    <a:pt x="3283" y="905"/>
                  </a:cubicBezTo>
                  <a:cubicBezTo>
                    <a:pt x="3288" y="904"/>
                    <a:pt x="3290" y="912"/>
                    <a:pt x="3294" y="910"/>
                  </a:cubicBezTo>
                  <a:cubicBezTo>
                    <a:pt x="3297" y="914"/>
                    <a:pt x="3302" y="911"/>
                    <a:pt x="3305" y="915"/>
                  </a:cubicBezTo>
                  <a:cubicBezTo>
                    <a:pt x="3313" y="917"/>
                    <a:pt x="3320" y="925"/>
                    <a:pt x="3328" y="926"/>
                  </a:cubicBezTo>
                  <a:cubicBezTo>
                    <a:pt x="3330" y="928"/>
                    <a:pt x="3331" y="930"/>
                    <a:pt x="3333" y="929"/>
                  </a:cubicBezTo>
                  <a:cubicBezTo>
                    <a:pt x="3335" y="928"/>
                    <a:pt x="3337" y="932"/>
                    <a:pt x="3339" y="931"/>
                  </a:cubicBezTo>
                  <a:cubicBezTo>
                    <a:pt x="3342" y="936"/>
                    <a:pt x="3346" y="936"/>
                    <a:pt x="3349" y="939"/>
                  </a:cubicBezTo>
                  <a:cubicBezTo>
                    <a:pt x="3357" y="941"/>
                    <a:pt x="3364" y="949"/>
                    <a:pt x="3372" y="951"/>
                  </a:cubicBezTo>
                  <a:cubicBezTo>
                    <a:pt x="3379" y="956"/>
                    <a:pt x="3385" y="961"/>
                    <a:pt x="3393" y="963"/>
                  </a:cubicBezTo>
                  <a:cubicBezTo>
                    <a:pt x="3395" y="970"/>
                    <a:pt x="3400" y="967"/>
                    <a:pt x="3402" y="974"/>
                  </a:cubicBezTo>
                  <a:cubicBezTo>
                    <a:pt x="3408" y="970"/>
                    <a:pt x="3410" y="979"/>
                    <a:pt x="3414" y="981"/>
                  </a:cubicBezTo>
                  <a:cubicBezTo>
                    <a:pt x="3422" y="981"/>
                    <a:pt x="3427" y="995"/>
                    <a:pt x="3435" y="994"/>
                  </a:cubicBezTo>
                  <a:cubicBezTo>
                    <a:pt x="3437" y="1001"/>
                    <a:pt x="3442" y="998"/>
                    <a:pt x="3444" y="1005"/>
                  </a:cubicBezTo>
                  <a:cubicBezTo>
                    <a:pt x="3449" y="1003"/>
                    <a:pt x="3451" y="1013"/>
                    <a:pt x="3456" y="1012"/>
                  </a:cubicBezTo>
                  <a:cubicBezTo>
                    <a:pt x="3462" y="1022"/>
                    <a:pt x="3470" y="1021"/>
                    <a:pt x="3475" y="1031"/>
                  </a:cubicBezTo>
                  <a:cubicBezTo>
                    <a:pt x="3479" y="1034"/>
                    <a:pt x="3481" y="1039"/>
                    <a:pt x="3485" y="1039"/>
                  </a:cubicBezTo>
                  <a:cubicBezTo>
                    <a:pt x="3489" y="1044"/>
                    <a:pt x="3492" y="1048"/>
                    <a:pt x="3497" y="1049"/>
                  </a:cubicBezTo>
                  <a:cubicBezTo>
                    <a:pt x="3479" y="1022"/>
                    <a:pt x="3459" y="1006"/>
                    <a:pt x="3438" y="989"/>
                  </a:cubicBezTo>
                  <a:cubicBezTo>
                    <a:pt x="3428" y="980"/>
                    <a:pt x="3417" y="974"/>
                    <a:pt x="3407" y="963"/>
                  </a:cubicBezTo>
                  <a:cubicBezTo>
                    <a:pt x="3401" y="963"/>
                    <a:pt x="3396" y="957"/>
                    <a:pt x="3390" y="954"/>
                  </a:cubicBezTo>
                  <a:cubicBezTo>
                    <a:pt x="3384" y="955"/>
                    <a:pt x="3380" y="943"/>
                    <a:pt x="3374" y="944"/>
                  </a:cubicBezTo>
                  <a:cubicBezTo>
                    <a:pt x="3369" y="938"/>
                    <a:pt x="3363" y="938"/>
                    <a:pt x="3357" y="934"/>
                  </a:cubicBezTo>
                  <a:cubicBezTo>
                    <a:pt x="3354" y="936"/>
                    <a:pt x="3353" y="929"/>
                    <a:pt x="3350" y="930"/>
                  </a:cubicBezTo>
                  <a:cubicBezTo>
                    <a:pt x="3348" y="924"/>
                    <a:pt x="3343" y="929"/>
                    <a:pt x="3341" y="925"/>
                  </a:cubicBezTo>
                  <a:cubicBezTo>
                    <a:pt x="3335" y="922"/>
                    <a:pt x="3330" y="919"/>
                    <a:pt x="3324" y="915"/>
                  </a:cubicBezTo>
                  <a:cubicBezTo>
                    <a:pt x="3324" y="912"/>
                    <a:pt x="3322" y="914"/>
                    <a:pt x="3321" y="914"/>
                  </a:cubicBezTo>
                  <a:cubicBezTo>
                    <a:pt x="3315" y="913"/>
                    <a:pt x="3313" y="906"/>
                    <a:pt x="3308" y="905"/>
                  </a:cubicBezTo>
                  <a:cubicBezTo>
                    <a:pt x="3302" y="905"/>
                    <a:pt x="3296" y="900"/>
                    <a:pt x="3291" y="899"/>
                  </a:cubicBezTo>
                  <a:cubicBezTo>
                    <a:pt x="3289" y="894"/>
                    <a:pt x="3285" y="896"/>
                    <a:pt x="3283" y="895"/>
                  </a:cubicBezTo>
                  <a:cubicBezTo>
                    <a:pt x="3279" y="895"/>
                    <a:pt x="3277" y="893"/>
                    <a:pt x="3274" y="889"/>
                  </a:cubicBezTo>
                  <a:cubicBezTo>
                    <a:pt x="3267" y="893"/>
                    <a:pt x="3263" y="882"/>
                    <a:pt x="3256" y="886"/>
                  </a:cubicBezTo>
                  <a:cubicBezTo>
                    <a:pt x="3251" y="882"/>
                    <a:pt x="3244" y="883"/>
                    <a:pt x="3238" y="879"/>
                  </a:cubicBezTo>
                  <a:cubicBezTo>
                    <a:pt x="3219" y="870"/>
                    <a:pt x="3201" y="860"/>
                    <a:pt x="3180" y="858"/>
                  </a:cubicBezTo>
                  <a:cubicBezTo>
                    <a:pt x="3176" y="852"/>
                    <a:pt x="3171" y="853"/>
                    <a:pt x="3166" y="852"/>
                  </a:cubicBezTo>
                  <a:cubicBezTo>
                    <a:pt x="3163" y="843"/>
                    <a:pt x="3156" y="848"/>
                    <a:pt x="3152" y="844"/>
                  </a:cubicBezTo>
                  <a:cubicBezTo>
                    <a:pt x="3147" y="843"/>
                    <a:pt x="3144" y="836"/>
                    <a:pt x="3139" y="835"/>
                  </a:cubicBezTo>
                  <a:cubicBezTo>
                    <a:pt x="3134" y="833"/>
                    <a:pt x="3129" y="831"/>
                    <a:pt x="3125" y="824"/>
                  </a:cubicBezTo>
                  <a:cubicBezTo>
                    <a:pt x="3129" y="824"/>
                    <a:pt x="3133" y="823"/>
                    <a:pt x="3136" y="829"/>
                  </a:cubicBezTo>
                  <a:cubicBezTo>
                    <a:pt x="3141" y="823"/>
                    <a:pt x="3142" y="834"/>
                    <a:pt x="3147" y="830"/>
                  </a:cubicBezTo>
                  <a:cubicBezTo>
                    <a:pt x="3155" y="833"/>
                    <a:pt x="3162" y="837"/>
                    <a:pt x="3169" y="839"/>
                  </a:cubicBezTo>
                  <a:cubicBezTo>
                    <a:pt x="3171" y="839"/>
                    <a:pt x="3173" y="840"/>
                    <a:pt x="3174" y="842"/>
                  </a:cubicBezTo>
                  <a:cubicBezTo>
                    <a:pt x="3176" y="841"/>
                    <a:pt x="3179" y="840"/>
                    <a:pt x="3180" y="844"/>
                  </a:cubicBezTo>
                  <a:cubicBezTo>
                    <a:pt x="3185" y="842"/>
                    <a:pt x="3187" y="847"/>
                    <a:pt x="3192" y="846"/>
                  </a:cubicBezTo>
                  <a:cubicBezTo>
                    <a:pt x="3201" y="845"/>
                    <a:pt x="3208" y="851"/>
                    <a:pt x="3217" y="851"/>
                  </a:cubicBezTo>
                  <a:cubicBezTo>
                    <a:pt x="3220" y="850"/>
                    <a:pt x="3221" y="858"/>
                    <a:pt x="3225" y="857"/>
                  </a:cubicBezTo>
                  <a:cubicBezTo>
                    <a:pt x="3230" y="855"/>
                    <a:pt x="3233" y="860"/>
                    <a:pt x="3237" y="858"/>
                  </a:cubicBezTo>
                  <a:cubicBezTo>
                    <a:pt x="3244" y="863"/>
                    <a:pt x="3252" y="861"/>
                    <a:pt x="3258" y="865"/>
                  </a:cubicBezTo>
                  <a:cubicBezTo>
                    <a:pt x="3272" y="869"/>
                    <a:pt x="3285" y="877"/>
                    <a:pt x="3299" y="880"/>
                  </a:cubicBezTo>
                  <a:cubicBezTo>
                    <a:pt x="3301" y="885"/>
                    <a:pt x="3306" y="885"/>
                    <a:pt x="3308" y="886"/>
                  </a:cubicBezTo>
                  <a:cubicBezTo>
                    <a:pt x="3312" y="888"/>
                    <a:pt x="3315" y="890"/>
                    <a:pt x="3319" y="891"/>
                  </a:cubicBezTo>
                  <a:cubicBezTo>
                    <a:pt x="3325" y="896"/>
                    <a:pt x="3331" y="901"/>
                    <a:pt x="3339" y="901"/>
                  </a:cubicBezTo>
                  <a:cubicBezTo>
                    <a:pt x="3344" y="908"/>
                    <a:pt x="3351" y="911"/>
                    <a:pt x="3358" y="912"/>
                  </a:cubicBezTo>
                  <a:cubicBezTo>
                    <a:pt x="3360" y="920"/>
                    <a:pt x="3365" y="916"/>
                    <a:pt x="3368" y="920"/>
                  </a:cubicBezTo>
                  <a:cubicBezTo>
                    <a:pt x="3370" y="921"/>
                    <a:pt x="3371" y="921"/>
                    <a:pt x="3374" y="920"/>
                  </a:cubicBezTo>
                  <a:cubicBezTo>
                    <a:pt x="3375" y="922"/>
                    <a:pt x="3377" y="926"/>
                    <a:pt x="3379" y="925"/>
                  </a:cubicBezTo>
                  <a:cubicBezTo>
                    <a:pt x="3374" y="912"/>
                    <a:pt x="3365" y="914"/>
                    <a:pt x="3358" y="907"/>
                  </a:cubicBezTo>
                  <a:cubicBezTo>
                    <a:pt x="3355" y="902"/>
                    <a:pt x="3351" y="899"/>
                    <a:pt x="3346" y="900"/>
                  </a:cubicBezTo>
                  <a:cubicBezTo>
                    <a:pt x="3343" y="894"/>
                    <a:pt x="3339" y="890"/>
                    <a:pt x="3335" y="890"/>
                  </a:cubicBezTo>
                  <a:cubicBezTo>
                    <a:pt x="3329" y="880"/>
                    <a:pt x="3319" y="883"/>
                    <a:pt x="3314" y="872"/>
                  </a:cubicBezTo>
                  <a:cubicBezTo>
                    <a:pt x="3309" y="872"/>
                    <a:pt x="3306" y="867"/>
                    <a:pt x="3301" y="865"/>
                  </a:cubicBezTo>
                  <a:cubicBezTo>
                    <a:pt x="3296" y="868"/>
                    <a:pt x="3293" y="861"/>
                    <a:pt x="3290" y="855"/>
                  </a:cubicBezTo>
                  <a:cubicBezTo>
                    <a:pt x="3285" y="856"/>
                    <a:pt x="3281" y="852"/>
                    <a:pt x="3276" y="850"/>
                  </a:cubicBezTo>
                  <a:cubicBezTo>
                    <a:pt x="3272" y="845"/>
                    <a:pt x="3265" y="849"/>
                    <a:pt x="3261" y="842"/>
                  </a:cubicBezTo>
                  <a:cubicBezTo>
                    <a:pt x="3256" y="841"/>
                    <a:pt x="3254" y="834"/>
                    <a:pt x="3250" y="829"/>
                  </a:cubicBezTo>
                  <a:cubicBezTo>
                    <a:pt x="3245" y="827"/>
                    <a:pt x="3239" y="825"/>
                    <a:pt x="3235" y="816"/>
                  </a:cubicBezTo>
                  <a:cubicBezTo>
                    <a:pt x="3228" y="817"/>
                    <a:pt x="3224" y="808"/>
                    <a:pt x="3219" y="803"/>
                  </a:cubicBezTo>
                  <a:cubicBezTo>
                    <a:pt x="3208" y="803"/>
                    <a:pt x="3201" y="789"/>
                    <a:pt x="3191" y="786"/>
                  </a:cubicBezTo>
                  <a:cubicBezTo>
                    <a:pt x="3182" y="776"/>
                    <a:pt x="3171" y="775"/>
                    <a:pt x="3161" y="768"/>
                  </a:cubicBezTo>
                  <a:cubicBezTo>
                    <a:pt x="3157" y="764"/>
                    <a:pt x="3152" y="764"/>
                    <a:pt x="3147" y="762"/>
                  </a:cubicBezTo>
                  <a:cubicBezTo>
                    <a:pt x="3142" y="759"/>
                    <a:pt x="3137" y="756"/>
                    <a:pt x="3132" y="754"/>
                  </a:cubicBezTo>
                  <a:cubicBezTo>
                    <a:pt x="3121" y="750"/>
                    <a:pt x="3110" y="747"/>
                    <a:pt x="3101" y="739"/>
                  </a:cubicBezTo>
                  <a:cubicBezTo>
                    <a:pt x="3090" y="740"/>
                    <a:pt x="3082" y="728"/>
                    <a:pt x="3071" y="729"/>
                  </a:cubicBezTo>
                  <a:cubicBezTo>
                    <a:pt x="3066" y="724"/>
                    <a:pt x="3060" y="725"/>
                    <a:pt x="3055" y="721"/>
                  </a:cubicBezTo>
                  <a:cubicBezTo>
                    <a:pt x="3052" y="714"/>
                    <a:pt x="3044" y="719"/>
                    <a:pt x="3040" y="714"/>
                  </a:cubicBezTo>
                  <a:cubicBezTo>
                    <a:pt x="3035" y="711"/>
                    <a:pt x="3030" y="709"/>
                    <a:pt x="3024" y="709"/>
                  </a:cubicBezTo>
                  <a:cubicBezTo>
                    <a:pt x="3018" y="708"/>
                    <a:pt x="3014" y="703"/>
                    <a:pt x="3008" y="702"/>
                  </a:cubicBezTo>
                  <a:cubicBezTo>
                    <a:pt x="3003" y="699"/>
                    <a:pt x="2998" y="697"/>
                    <a:pt x="2993" y="694"/>
                  </a:cubicBezTo>
                  <a:cubicBezTo>
                    <a:pt x="2990" y="695"/>
                    <a:pt x="2988" y="693"/>
                    <a:pt x="2985" y="693"/>
                  </a:cubicBezTo>
                  <a:cubicBezTo>
                    <a:pt x="2983" y="689"/>
                    <a:pt x="2979" y="690"/>
                    <a:pt x="2981" y="687"/>
                  </a:cubicBezTo>
                  <a:cubicBezTo>
                    <a:pt x="3002" y="688"/>
                    <a:pt x="3024" y="683"/>
                    <a:pt x="3048" y="671"/>
                  </a:cubicBezTo>
                  <a:cubicBezTo>
                    <a:pt x="3050" y="674"/>
                    <a:pt x="3054" y="670"/>
                    <a:pt x="3058" y="668"/>
                  </a:cubicBezTo>
                  <a:cubicBezTo>
                    <a:pt x="3061" y="670"/>
                    <a:pt x="3064" y="669"/>
                    <a:pt x="3068" y="668"/>
                  </a:cubicBezTo>
                  <a:cubicBezTo>
                    <a:pt x="3075" y="669"/>
                    <a:pt x="3083" y="661"/>
                    <a:pt x="3080" y="655"/>
                  </a:cubicBezTo>
                  <a:cubicBezTo>
                    <a:pt x="3074" y="654"/>
                    <a:pt x="3066" y="662"/>
                    <a:pt x="3059" y="662"/>
                  </a:cubicBezTo>
                  <a:cubicBezTo>
                    <a:pt x="3052" y="663"/>
                    <a:pt x="3045" y="664"/>
                    <a:pt x="3036" y="669"/>
                  </a:cubicBezTo>
                  <a:cubicBezTo>
                    <a:pt x="3030" y="667"/>
                    <a:pt x="3022" y="671"/>
                    <a:pt x="3014" y="674"/>
                  </a:cubicBezTo>
                  <a:cubicBezTo>
                    <a:pt x="3008" y="673"/>
                    <a:pt x="2999" y="681"/>
                    <a:pt x="2994" y="672"/>
                  </a:cubicBezTo>
                  <a:cubicBezTo>
                    <a:pt x="3001" y="672"/>
                    <a:pt x="3009" y="667"/>
                    <a:pt x="3016" y="667"/>
                  </a:cubicBezTo>
                  <a:cubicBezTo>
                    <a:pt x="3024" y="659"/>
                    <a:pt x="3033" y="668"/>
                    <a:pt x="3036" y="659"/>
                  </a:cubicBezTo>
                  <a:cubicBezTo>
                    <a:pt x="3033" y="647"/>
                    <a:pt x="3025" y="657"/>
                    <a:pt x="3020" y="654"/>
                  </a:cubicBezTo>
                  <a:cubicBezTo>
                    <a:pt x="3011" y="661"/>
                    <a:pt x="3006" y="657"/>
                    <a:pt x="2998" y="664"/>
                  </a:cubicBezTo>
                  <a:cubicBezTo>
                    <a:pt x="2993" y="660"/>
                    <a:pt x="2986" y="663"/>
                    <a:pt x="2980" y="666"/>
                  </a:cubicBezTo>
                  <a:cubicBezTo>
                    <a:pt x="2974" y="661"/>
                    <a:pt x="2967" y="661"/>
                    <a:pt x="2960" y="664"/>
                  </a:cubicBezTo>
                  <a:cubicBezTo>
                    <a:pt x="2955" y="659"/>
                    <a:pt x="2950" y="658"/>
                    <a:pt x="2945" y="653"/>
                  </a:cubicBezTo>
                  <a:cubicBezTo>
                    <a:pt x="2939" y="653"/>
                    <a:pt x="2932" y="657"/>
                    <a:pt x="2928" y="652"/>
                  </a:cubicBezTo>
                  <a:cubicBezTo>
                    <a:pt x="2925" y="649"/>
                    <a:pt x="2920" y="652"/>
                    <a:pt x="2918" y="644"/>
                  </a:cubicBezTo>
                  <a:cubicBezTo>
                    <a:pt x="2912" y="650"/>
                    <a:pt x="2910" y="638"/>
                    <a:pt x="2905" y="640"/>
                  </a:cubicBezTo>
                  <a:cubicBezTo>
                    <a:pt x="2898" y="634"/>
                    <a:pt x="2890" y="634"/>
                    <a:pt x="2883" y="626"/>
                  </a:cubicBezTo>
                  <a:cubicBezTo>
                    <a:pt x="2878" y="632"/>
                    <a:pt x="2876" y="625"/>
                    <a:pt x="2872" y="626"/>
                  </a:cubicBezTo>
                  <a:cubicBezTo>
                    <a:pt x="2868" y="630"/>
                    <a:pt x="2868" y="616"/>
                    <a:pt x="2863" y="624"/>
                  </a:cubicBezTo>
                  <a:cubicBezTo>
                    <a:pt x="2861" y="631"/>
                    <a:pt x="2869" y="634"/>
                    <a:pt x="2873" y="637"/>
                  </a:cubicBezTo>
                  <a:cubicBezTo>
                    <a:pt x="2875" y="641"/>
                    <a:pt x="2878" y="639"/>
                    <a:pt x="2881" y="641"/>
                  </a:cubicBezTo>
                  <a:cubicBezTo>
                    <a:pt x="2883" y="643"/>
                    <a:pt x="2886" y="644"/>
                    <a:pt x="2888" y="645"/>
                  </a:cubicBezTo>
                  <a:cubicBezTo>
                    <a:pt x="2898" y="653"/>
                    <a:pt x="2909" y="660"/>
                    <a:pt x="2918" y="668"/>
                  </a:cubicBezTo>
                  <a:cubicBezTo>
                    <a:pt x="2916" y="670"/>
                    <a:pt x="2918" y="671"/>
                    <a:pt x="2921" y="673"/>
                  </a:cubicBezTo>
                  <a:cubicBezTo>
                    <a:pt x="2922" y="676"/>
                    <a:pt x="2920" y="678"/>
                    <a:pt x="2923" y="682"/>
                  </a:cubicBezTo>
                  <a:cubicBezTo>
                    <a:pt x="2928" y="687"/>
                    <a:pt x="2934" y="689"/>
                    <a:pt x="2939" y="695"/>
                  </a:cubicBezTo>
                  <a:cubicBezTo>
                    <a:pt x="2935" y="698"/>
                    <a:pt x="2944" y="707"/>
                    <a:pt x="2946" y="707"/>
                  </a:cubicBezTo>
                  <a:cubicBezTo>
                    <a:pt x="2948" y="711"/>
                    <a:pt x="2942" y="713"/>
                    <a:pt x="2947" y="718"/>
                  </a:cubicBezTo>
                  <a:cubicBezTo>
                    <a:pt x="2944" y="721"/>
                    <a:pt x="2952" y="728"/>
                    <a:pt x="2948" y="731"/>
                  </a:cubicBezTo>
                  <a:cubicBezTo>
                    <a:pt x="2953" y="740"/>
                    <a:pt x="2951" y="747"/>
                    <a:pt x="2955" y="757"/>
                  </a:cubicBezTo>
                  <a:cubicBezTo>
                    <a:pt x="2952" y="766"/>
                    <a:pt x="2954" y="777"/>
                    <a:pt x="2950" y="787"/>
                  </a:cubicBezTo>
                  <a:cubicBezTo>
                    <a:pt x="2950" y="798"/>
                    <a:pt x="2944" y="807"/>
                    <a:pt x="2940" y="817"/>
                  </a:cubicBezTo>
                  <a:cubicBezTo>
                    <a:pt x="2936" y="820"/>
                    <a:pt x="2941" y="824"/>
                    <a:pt x="2935" y="826"/>
                  </a:cubicBezTo>
                  <a:cubicBezTo>
                    <a:pt x="2938" y="831"/>
                    <a:pt x="2922" y="831"/>
                    <a:pt x="2930" y="837"/>
                  </a:cubicBezTo>
                  <a:cubicBezTo>
                    <a:pt x="2938" y="837"/>
                    <a:pt x="2940" y="824"/>
                    <a:pt x="2950" y="820"/>
                  </a:cubicBezTo>
                  <a:cubicBezTo>
                    <a:pt x="2948" y="812"/>
                    <a:pt x="2956" y="807"/>
                    <a:pt x="2955" y="800"/>
                  </a:cubicBezTo>
                  <a:cubicBezTo>
                    <a:pt x="2958" y="798"/>
                    <a:pt x="2959" y="794"/>
                    <a:pt x="2961" y="792"/>
                  </a:cubicBezTo>
                  <a:cubicBezTo>
                    <a:pt x="2961" y="789"/>
                    <a:pt x="2962" y="779"/>
                    <a:pt x="2965" y="784"/>
                  </a:cubicBezTo>
                  <a:cubicBezTo>
                    <a:pt x="2962" y="786"/>
                    <a:pt x="2967" y="790"/>
                    <a:pt x="2965" y="792"/>
                  </a:cubicBezTo>
                  <a:cubicBezTo>
                    <a:pt x="2964" y="797"/>
                    <a:pt x="2965" y="799"/>
                    <a:pt x="2969" y="801"/>
                  </a:cubicBezTo>
                  <a:cubicBezTo>
                    <a:pt x="2967" y="814"/>
                    <a:pt x="2969" y="828"/>
                    <a:pt x="2968" y="842"/>
                  </a:cubicBezTo>
                  <a:cubicBezTo>
                    <a:pt x="2968" y="856"/>
                    <a:pt x="2969" y="870"/>
                    <a:pt x="2971" y="885"/>
                  </a:cubicBezTo>
                  <a:cubicBezTo>
                    <a:pt x="2974" y="899"/>
                    <a:pt x="2974" y="913"/>
                    <a:pt x="2976" y="928"/>
                  </a:cubicBezTo>
                  <a:cubicBezTo>
                    <a:pt x="2974" y="934"/>
                    <a:pt x="2982" y="943"/>
                    <a:pt x="2978" y="949"/>
                  </a:cubicBezTo>
                  <a:cubicBezTo>
                    <a:pt x="2983" y="954"/>
                    <a:pt x="2978" y="956"/>
                    <a:pt x="2981" y="961"/>
                  </a:cubicBezTo>
                  <a:cubicBezTo>
                    <a:pt x="2979" y="963"/>
                    <a:pt x="2986" y="969"/>
                    <a:pt x="2982" y="971"/>
                  </a:cubicBezTo>
                  <a:cubicBezTo>
                    <a:pt x="2990" y="987"/>
                    <a:pt x="2993" y="1001"/>
                    <a:pt x="2999" y="1016"/>
                  </a:cubicBezTo>
                  <a:cubicBezTo>
                    <a:pt x="3003" y="1022"/>
                    <a:pt x="3006" y="1028"/>
                    <a:pt x="3010" y="1034"/>
                  </a:cubicBezTo>
                  <a:cubicBezTo>
                    <a:pt x="3014" y="1039"/>
                    <a:pt x="3020" y="1045"/>
                    <a:pt x="3027" y="1055"/>
                  </a:cubicBezTo>
                  <a:cubicBezTo>
                    <a:pt x="3032" y="1065"/>
                    <a:pt x="3034" y="1074"/>
                    <a:pt x="3041" y="1085"/>
                  </a:cubicBezTo>
                  <a:cubicBezTo>
                    <a:pt x="3038" y="1087"/>
                    <a:pt x="3044" y="1092"/>
                    <a:pt x="3042" y="1095"/>
                  </a:cubicBezTo>
                  <a:cubicBezTo>
                    <a:pt x="3045" y="1100"/>
                    <a:pt x="3042" y="1104"/>
                    <a:pt x="3044" y="1108"/>
                  </a:cubicBezTo>
                  <a:cubicBezTo>
                    <a:pt x="3045" y="1117"/>
                    <a:pt x="3048" y="1125"/>
                    <a:pt x="3047" y="1133"/>
                  </a:cubicBezTo>
                  <a:cubicBezTo>
                    <a:pt x="3053" y="1143"/>
                    <a:pt x="3048" y="1150"/>
                    <a:pt x="3054" y="1160"/>
                  </a:cubicBezTo>
                  <a:cubicBezTo>
                    <a:pt x="3052" y="1163"/>
                    <a:pt x="3053" y="1167"/>
                    <a:pt x="3056" y="1172"/>
                  </a:cubicBezTo>
                  <a:cubicBezTo>
                    <a:pt x="3052" y="1173"/>
                    <a:pt x="3059" y="1185"/>
                    <a:pt x="3062" y="1183"/>
                  </a:cubicBezTo>
                  <a:cubicBezTo>
                    <a:pt x="3055" y="1169"/>
                    <a:pt x="3060" y="1159"/>
                    <a:pt x="3054" y="1146"/>
                  </a:cubicBezTo>
                  <a:cubicBezTo>
                    <a:pt x="3057" y="1134"/>
                    <a:pt x="3049" y="1120"/>
                    <a:pt x="3052" y="1109"/>
                  </a:cubicBezTo>
                  <a:cubicBezTo>
                    <a:pt x="3055" y="1114"/>
                    <a:pt x="3058" y="1119"/>
                    <a:pt x="3061" y="1120"/>
                  </a:cubicBezTo>
                  <a:cubicBezTo>
                    <a:pt x="3059" y="1122"/>
                    <a:pt x="3061" y="1124"/>
                    <a:pt x="3063" y="1127"/>
                  </a:cubicBezTo>
                  <a:cubicBezTo>
                    <a:pt x="3065" y="1126"/>
                    <a:pt x="3064" y="1122"/>
                    <a:pt x="3067" y="1125"/>
                  </a:cubicBezTo>
                  <a:cubicBezTo>
                    <a:pt x="3064" y="1132"/>
                    <a:pt x="3070" y="1142"/>
                    <a:pt x="3064" y="1148"/>
                  </a:cubicBezTo>
                  <a:cubicBezTo>
                    <a:pt x="3070" y="1154"/>
                    <a:pt x="3065" y="1157"/>
                    <a:pt x="3066" y="1161"/>
                  </a:cubicBezTo>
                  <a:cubicBezTo>
                    <a:pt x="3069" y="1166"/>
                    <a:pt x="3066" y="1169"/>
                    <a:pt x="3064" y="1173"/>
                  </a:cubicBezTo>
                  <a:cubicBezTo>
                    <a:pt x="3067" y="1182"/>
                    <a:pt x="3066" y="1190"/>
                    <a:pt x="3065" y="1197"/>
                  </a:cubicBezTo>
                  <a:cubicBezTo>
                    <a:pt x="3068" y="1206"/>
                    <a:pt x="3067" y="1214"/>
                    <a:pt x="3065" y="1222"/>
                  </a:cubicBezTo>
                  <a:cubicBezTo>
                    <a:pt x="3070" y="1239"/>
                    <a:pt x="3070" y="1255"/>
                    <a:pt x="3072" y="1272"/>
                  </a:cubicBezTo>
                  <a:cubicBezTo>
                    <a:pt x="3076" y="1282"/>
                    <a:pt x="3077" y="1290"/>
                    <a:pt x="3079" y="1299"/>
                  </a:cubicBezTo>
                  <a:cubicBezTo>
                    <a:pt x="3084" y="1304"/>
                    <a:pt x="3081" y="1307"/>
                    <a:pt x="3084" y="1312"/>
                  </a:cubicBezTo>
                  <a:cubicBezTo>
                    <a:pt x="3089" y="1316"/>
                    <a:pt x="3083" y="1324"/>
                    <a:pt x="3090" y="1322"/>
                  </a:cubicBezTo>
                  <a:cubicBezTo>
                    <a:pt x="3087" y="1310"/>
                    <a:pt x="3085" y="1298"/>
                    <a:pt x="3082" y="1286"/>
                  </a:cubicBezTo>
                  <a:cubicBezTo>
                    <a:pt x="3081" y="1279"/>
                    <a:pt x="3082" y="1274"/>
                    <a:pt x="3077" y="1267"/>
                  </a:cubicBezTo>
                  <a:cubicBezTo>
                    <a:pt x="3079" y="1261"/>
                    <a:pt x="3079" y="1255"/>
                    <a:pt x="3074" y="1247"/>
                  </a:cubicBezTo>
                  <a:cubicBezTo>
                    <a:pt x="3078" y="1227"/>
                    <a:pt x="3069" y="1205"/>
                    <a:pt x="3075" y="1186"/>
                  </a:cubicBezTo>
                  <a:cubicBezTo>
                    <a:pt x="3073" y="1176"/>
                    <a:pt x="3073" y="1166"/>
                    <a:pt x="3074" y="1156"/>
                  </a:cubicBezTo>
                  <a:cubicBezTo>
                    <a:pt x="3075" y="1151"/>
                    <a:pt x="3073" y="1146"/>
                    <a:pt x="3076" y="1141"/>
                  </a:cubicBezTo>
                  <a:cubicBezTo>
                    <a:pt x="3073" y="1135"/>
                    <a:pt x="3072" y="1130"/>
                    <a:pt x="3076" y="1125"/>
                  </a:cubicBezTo>
                  <a:cubicBezTo>
                    <a:pt x="3073" y="1104"/>
                    <a:pt x="3076" y="1085"/>
                    <a:pt x="3073" y="1064"/>
                  </a:cubicBezTo>
                  <a:cubicBezTo>
                    <a:pt x="3074" y="1054"/>
                    <a:pt x="3074" y="1043"/>
                    <a:pt x="3071" y="1032"/>
                  </a:cubicBezTo>
                  <a:cubicBezTo>
                    <a:pt x="3075" y="1028"/>
                    <a:pt x="3067" y="1020"/>
                    <a:pt x="3071" y="1016"/>
                  </a:cubicBezTo>
                  <a:cubicBezTo>
                    <a:pt x="3070" y="1011"/>
                    <a:pt x="3070" y="1006"/>
                    <a:pt x="3066" y="999"/>
                  </a:cubicBezTo>
                  <a:cubicBezTo>
                    <a:pt x="3069" y="995"/>
                    <a:pt x="3067" y="990"/>
                    <a:pt x="3064" y="985"/>
                  </a:cubicBezTo>
                  <a:cubicBezTo>
                    <a:pt x="3067" y="980"/>
                    <a:pt x="3066" y="975"/>
                    <a:pt x="3063" y="969"/>
                  </a:cubicBezTo>
                  <a:cubicBezTo>
                    <a:pt x="3059" y="963"/>
                    <a:pt x="3062" y="958"/>
                    <a:pt x="3062" y="953"/>
                  </a:cubicBezTo>
                  <a:cubicBezTo>
                    <a:pt x="3056" y="946"/>
                    <a:pt x="3062" y="942"/>
                    <a:pt x="3058" y="936"/>
                  </a:cubicBezTo>
                  <a:cubicBezTo>
                    <a:pt x="3057" y="926"/>
                    <a:pt x="3056" y="916"/>
                    <a:pt x="3054" y="905"/>
                  </a:cubicBezTo>
                  <a:cubicBezTo>
                    <a:pt x="3058" y="901"/>
                    <a:pt x="3044" y="892"/>
                    <a:pt x="3053" y="890"/>
                  </a:cubicBezTo>
                  <a:cubicBezTo>
                    <a:pt x="3047" y="883"/>
                    <a:pt x="3050" y="878"/>
                    <a:pt x="3046" y="872"/>
                  </a:cubicBezTo>
                  <a:cubicBezTo>
                    <a:pt x="3049" y="868"/>
                    <a:pt x="3041" y="861"/>
                    <a:pt x="3046" y="858"/>
                  </a:cubicBezTo>
                  <a:cubicBezTo>
                    <a:pt x="3042" y="852"/>
                    <a:pt x="3043" y="847"/>
                    <a:pt x="3042" y="841"/>
                  </a:cubicBezTo>
                  <a:cubicBezTo>
                    <a:pt x="3041" y="831"/>
                    <a:pt x="3036" y="819"/>
                    <a:pt x="3034" y="808"/>
                  </a:cubicBezTo>
                  <a:cubicBezTo>
                    <a:pt x="3031" y="797"/>
                    <a:pt x="3030" y="786"/>
                    <a:pt x="3022" y="773"/>
                  </a:cubicBezTo>
                  <a:cubicBezTo>
                    <a:pt x="3022" y="768"/>
                    <a:pt x="3019" y="762"/>
                    <a:pt x="3018" y="756"/>
                  </a:cubicBezTo>
                  <a:cubicBezTo>
                    <a:pt x="3017" y="754"/>
                    <a:pt x="3014" y="751"/>
                    <a:pt x="3016" y="749"/>
                  </a:cubicBezTo>
                  <a:cubicBezTo>
                    <a:pt x="3014" y="747"/>
                    <a:pt x="3011" y="747"/>
                    <a:pt x="3016" y="744"/>
                  </a:cubicBezTo>
                  <a:cubicBezTo>
                    <a:pt x="3019" y="754"/>
                    <a:pt x="3025" y="765"/>
                    <a:pt x="3032" y="776"/>
                  </a:cubicBezTo>
                  <a:cubicBezTo>
                    <a:pt x="3037" y="798"/>
                    <a:pt x="3044" y="811"/>
                    <a:pt x="3054" y="834"/>
                  </a:cubicBezTo>
                  <a:cubicBezTo>
                    <a:pt x="3050" y="839"/>
                    <a:pt x="3059" y="847"/>
                    <a:pt x="3056" y="852"/>
                  </a:cubicBezTo>
                  <a:cubicBezTo>
                    <a:pt x="3062" y="860"/>
                    <a:pt x="3059" y="866"/>
                    <a:pt x="3066" y="874"/>
                  </a:cubicBezTo>
                  <a:cubicBezTo>
                    <a:pt x="3062" y="876"/>
                    <a:pt x="3068" y="880"/>
                    <a:pt x="3065" y="882"/>
                  </a:cubicBezTo>
                  <a:cubicBezTo>
                    <a:pt x="3070" y="887"/>
                    <a:pt x="3065" y="889"/>
                    <a:pt x="3069" y="894"/>
                  </a:cubicBezTo>
                  <a:cubicBezTo>
                    <a:pt x="3070" y="901"/>
                    <a:pt x="3071" y="908"/>
                    <a:pt x="3074" y="916"/>
                  </a:cubicBezTo>
                  <a:cubicBezTo>
                    <a:pt x="3077" y="931"/>
                    <a:pt x="3079" y="945"/>
                    <a:pt x="3082" y="960"/>
                  </a:cubicBezTo>
                  <a:cubicBezTo>
                    <a:pt x="3084" y="974"/>
                    <a:pt x="3084" y="987"/>
                    <a:pt x="3087" y="1001"/>
                  </a:cubicBezTo>
                  <a:cubicBezTo>
                    <a:pt x="3088" y="1009"/>
                    <a:pt x="3089" y="1016"/>
                    <a:pt x="3088" y="1023"/>
                  </a:cubicBezTo>
                  <a:cubicBezTo>
                    <a:pt x="3090" y="1027"/>
                    <a:pt x="3091" y="1030"/>
                    <a:pt x="3089" y="1033"/>
                  </a:cubicBezTo>
                  <a:cubicBezTo>
                    <a:pt x="3086" y="1036"/>
                    <a:pt x="3093" y="1041"/>
                    <a:pt x="3089" y="1044"/>
                  </a:cubicBezTo>
                  <a:cubicBezTo>
                    <a:pt x="3092" y="1058"/>
                    <a:pt x="3093" y="1072"/>
                    <a:pt x="3090" y="1084"/>
                  </a:cubicBezTo>
                  <a:cubicBezTo>
                    <a:pt x="3094" y="1092"/>
                    <a:pt x="3095" y="1099"/>
                    <a:pt x="3092" y="1105"/>
                  </a:cubicBezTo>
                  <a:cubicBezTo>
                    <a:pt x="3093" y="1109"/>
                    <a:pt x="3094" y="1113"/>
                    <a:pt x="3092" y="1116"/>
                  </a:cubicBezTo>
                  <a:cubicBezTo>
                    <a:pt x="3090" y="1119"/>
                    <a:pt x="3096" y="1124"/>
                    <a:pt x="3093" y="1127"/>
                  </a:cubicBezTo>
                  <a:cubicBezTo>
                    <a:pt x="3093" y="1140"/>
                    <a:pt x="3094" y="1154"/>
                    <a:pt x="3094" y="1167"/>
                  </a:cubicBezTo>
                  <a:cubicBezTo>
                    <a:pt x="3094" y="1174"/>
                    <a:pt x="3095" y="1181"/>
                    <a:pt x="3095" y="1188"/>
                  </a:cubicBezTo>
                  <a:cubicBezTo>
                    <a:pt x="3093" y="1194"/>
                    <a:pt x="3099" y="1203"/>
                    <a:pt x="3096" y="1209"/>
                  </a:cubicBezTo>
                  <a:cubicBezTo>
                    <a:pt x="3106" y="1206"/>
                    <a:pt x="3094" y="1196"/>
                    <a:pt x="3099" y="1191"/>
                  </a:cubicBezTo>
                  <a:cubicBezTo>
                    <a:pt x="3102" y="1188"/>
                    <a:pt x="3095" y="1183"/>
                    <a:pt x="3099" y="1180"/>
                  </a:cubicBezTo>
                  <a:cubicBezTo>
                    <a:pt x="3104" y="1178"/>
                    <a:pt x="3092" y="1172"/>
                    <a:pt x="3102" y="1171"/>
                  </a:cubicBezTo>
                  <a:cubicBezTo>
                    <a:pt x="3097" y="1163"/>
                    <a:pt x="3099" y="1157"/>
                    <a:pt x="3101" y="1152"/>
                  </a:cubicBezTo>
                  <a:cubicBezTo>
                    <a:pt x="3098" y="1147"/>
                    <a:pt x="3098" y="1144"/>
                    <a:pt x="3101" y="1141"/>
                  </a:cubicBezTo>
                  <a:cubicBezTo>
                    <a:pt x="3103" y="1138"/>
                    <a:pt x="3097" y="1133"/>
                    <a:pt x="3100" y="1130"/>
                  </a:cubicBezTo>
                  <a:cubicBezTo>
                    <a:pt x="3101" y="1117"/>
                    <a:pt x="3100" y="1104"/>
                    <a:pt x="3099" y="1090"/>
                  </a:cubicBezTo>
                  <a:cubicBezTo>
                    <a:pt x="3103" y="1088"/>
                    <a:pt x="3096" y="1082"/>
                    <a:pt x="3099" y="1079"/>
                  </a:cubicBezTo>
                  <a:cubicBezTo>
                    <a:pt x="3104" y="1077"/>
                    <a:pt x="3097" y="1072"/>
                    <a:pt x="3101" y="1070"/>
                  </a:cubicBezTo>
                  <a:cubicBezTo>
                    <a:pt x="3097" y="1065"/>
                    <a:pt x="3103" y="1063"/>
                    <a:pt x="3101" y="1059"/>
                  </a:cubicBezTo>
                  <a:cubicBezTo>
                    <a:pt x="3102" y="1056"/>
                    <a:pt x="3097" y="1051"/>
                    <a:pt x="3103" y="1049"/>
                  </a:cubicBezTo>
                  <a:cubicBezTo>
                    <a:pt x="3107" y="1056"/>
                    <a:pt x="3102" y="1059"/>
                    <a:pt x="3107" y="1066"/>
                  </a:cubicBezTo>
                  <a:cubicBezTo>
                    <a:pt x="3105" y="1071"/>
                    <a:pt x="3105" y="1077"/>
                    <a:pt x="3109" y="1084"/>
                  </a:cubicBezTo>
                  <a:cubicBezTo>
                    <a:pt x="3108" y="1090"/>
                    <a:pt x="3111" y="1096"/>
                    <a:pt x="3108" y="1101"/>
                  </a:cubicBezTo>
                  <a:cubicBezTo>
                    <a:pt x="3111" y="1108"/>
                    <a:pt x="3109" y="1113"/>
                    <a:pt x="3110" y="1119"/>
                  </a:cubicBezTo>
                  <a:cubicBezTo>
                    <a:pt x="3111" y="1125"/>
                    <a:pt x="3111" y="1130"/>
                    <a:pt x="3111" y="1135"/>
                  </a:cubicBezTo>
                  <a:cubicBezTo>
                    <a:pt x="3109" y="1140"/>
                    <a:pt x="3116" y="1148"/>
                    <a:pt x="3110" y="1152"/>
                  </a:cubicBezTo>
                  <a:cubicBezTo>
                    <a:pt x="3116" y="1160"/>
                    <a:pt x="3106" y="1163"/>
                    <a:pt x="3112" y="1170"/>
                  </a:cubicBezTo>
                  <a:cubicBezTo>
                    <a:pt x="3113" y="1176"/>
                    <a:pt x="3113" y="1182"/>
                    <a:pt x="3111" y="1187"/>
                  </a:cubicBezTo>
                  <a:cubicBezTo>
                    <a:pt x="3112" y="1193"/>
                    <a:pt x="3113" y="1198"/>
                    <a:pt x="3112" y="1203"/>
                  </a:cubicBezTo>
                  <a:cubicBezTo>
                    <a:pt x="3110" y="1209"/>
                    <a:pt x="3113" y="1215"/>
                    <a:pt x="3111" y="1220"/>
                  </a:cubicBezTo>
                  <a:cubicBezTo>
                    <a:pt x="3114" y="1227"/>
                    <a:pt x="3114" y="1233"/>
                    <a:pt x="3109" y="1237"/>
                  </a:cubicBezTo>
                  <a:cubicBezTo>
                    <a:pt x="3115" y="1245"/>
                    <a:pt x="3109" y="1249"/>
                    <a:pt x="3112" y="1255"/>
                  </a:cubicBezTo>
                  <a:cubicBezTo>
                    <a:pt x="3112" y="1266"/>
                    <a:pt x="3111" y="1277"/>
                    <a:pt x="3111" y="1288"/>
                  </a:cubicBezTo>
                  <a:cubicBezTo>
                    <a:pt x="3115" y="1295"/>
                    <a:pt x="3109" y="1299"/>
                    <a:pt x="3113" y="1306"/>
                  </a:cubicBezTo>
                  <a:cubicBezTo>
                    <a:pt x="3109" y="1311"/>
                    <a:pt x="3117" y="1319"/>
                    <a:pt x="3115" y="1324"/>
                  </a:cubicBezTo>
                  <a:cubicBezTo>
                    <a:pt x="3115" y="1330"/>
                    <a:pt x="3114" y="1335"/>
                    <a:pt x="3114" y="1341"/>
                  </a:cubicBezTo>
                  <a:cubicBezTo>
                    <a:pt x="3112" y="1350"/>
                    <a:pt x="3117" y="1349"/>
                    <a:pt x="3115" y="1357"/>
                  </a:cubicBezTo>
                  <a:cubicBezTo>
                    <a:pt x="3117" y="1370"/>
                    <a:pt x="3120" y="1383"/>
                    <a:pt x="3117" y="1394"/>
                  </a:cubicBezTo>
                  <a:cubicBezTo>
                    <a:pt x="3121" y="1400"/>
                    <a:pt x="3123" y="1406"/>
                    <a:pt x="3121" y="1411"/>
                  </a:cubicBezTo>
                  <a:cubicBezTo>
                    <a:pt x="3126" y="1416"/>
                    <a:pt x="3119" y="1426"/>
                    <a:pt x="3127" y="1427"/>
                  </a:cubicBezTo>
                  <a:cubicBezTo>
                    <a:pt x="3127" y="1414"/>
                    <a:pt x="3128" y="1401"/>
                    <a:pt x="3121" y="1387"/>
                  </a:cubicBezTo>
                  <a:cubicBezTo>
                    <a:pt x="3131" y="1383"/>
                    <a:pt x="3119" y="1373"/>
                    <a:pt x="3124" y="1368"/>
                  </a:cubicBezTo>
                  <a:cubicBezTo>
                    <a:pt x="3122" y="1365"/>
                    <a:pt x="3123" y="1362"/>
                    <a:pt x="3125" y="1360"/>
                  </a:cubicBezTo>
                  <a:cubicBezTo>
                    <a:pt x="3122" y="1355"/>
                    <a:pt x="3121" y="1352"/>
                    <a:pt x="3124" y="1349"/>
                  </a:cubicBezTo>
                  <a:cubicBezTo>
                    <a:pt x="3122" y="1336"/>
                    <a:pt x="3127" y="1324"/>
                    <a:pt x="3124" y="1311"/>
                  </a:cubicBezTo>
                  <a:cubicBezTo>
                    <a:pt x="3128" y="1307"/>
                    <a:pt x="3126" y="1301"/>
                    <a:pt x="3130" y="1297"/>
                  </a:cubicBezTo>
                  <a:cubicBezTo>
                    <a:pt x="3129" y="1294"/>
                    <a:pt x="3130" y="1292"/>
                    <a:pt x="3132" y="1290"/>
                  </a:cubicBezTo>
                  <a:cubicBezTo>
                    <a:pt x="3135" y="1288"/>
                    <a:pt x="3130" y="1284"/>
                    <a:pt x="3135" y="1283"/>
                  </a:cubicBezTo>
                  <a:cubicBezTo>
                    <a:pt x="3130" y="1277"/>
                    <a:pt x="3132" y="1280"/>
                    <a:pt x="3129" y="1272"/>
                  </a:cubicBezTo>
                  <a:cubicBezTo>
                    <a:pt x="3132" y="1271"/>
                    <a:pt x="3133" y="1275"/>
                    <a:pt x="3136" y="1274"/>
                  </a:cubicBezTo>
                  <a:cubicBezTo>
                    <a:pt x="3135" y="1271"/>
                    <a:pt x="3137" y="1270"/>
                    <a:pt x="3134" y="1267"/>
                  </a:cubicBezTo>
                  <a:cubicBezTo>
                    <a:pt x="3140" y="1263"/>
                    <a:pt x="3139" y="1258"/>
                    <a:pt x="3140" y="1253"/>
                  </a:cubicBezTo>
                  <a:cubicBezTo>
                    <a:pt x="3145" y="1244"/>
                    <a:pt x="3144" y="1234"/>
                    <a:pt x="3149" y="1226"/>
                  </a:cubicBezTo>
                  <a:cubicBezTo>
                    <a:pt x="3146" y="1218"/>
                    <a:pt x="3152" y="1214"/>
                    <a:pt x="3149" y="1206"/>
                  </a:cubicBezTo>
                  <a:cubicBezTo>
                    <a:pt x="3150" y="1200"/>
                    <a:pt x="3149" y="1192"/>
                    <a:pt x="3151" y="1186"/>
                  </a:cubicBezTo>
                  <a:cubicBezTo>
                    <a:pt x="3150" y="1183"/>
                    <a:pt x="3156" y="1181"/>
                    <a:pt x="3152" y="1178"/>
                  </a:cubicBezTo>
                  <a:cubicBezTo>
                    <a:pt x="3151" y="1174"/>
                    <a:pt x="3157" y="1172"/>
                    <a:pt x="3151" y="1167"/>
                  </a:cubicBezTo>
                  <a:cubicBezTo>
                    <a:pt x="3156" y="1161"/>
                    <a:pt x="3153" y="1154"/>
                    <a:pt x="3153" y="1147"/>
                  </a:cubicBezTo>
                  <a:cubicBezTo>
                    <a:pt x="3155" y="1141"/>
                    <a:pt x="3153" y="1134"/>
                    <a:pt x="3157" y="1128"/>
                  </a:cubicBezTo>
                  <a:cubicBezTo>
                    <a:pt x="3151" y="1120"/>
                    <a:pt x="3159" y="1115"/>
                    <a:pt x="3155" y="1107"/>
                  </a:cubicBezTo>
                  <a:cubicBezTo>
                    <a:pt x="3159" y="1095"/>
                    <a:pt x="3157" y="1081"/>
                    <a:pt x="3157" y="1068"/>
                  </a:cubicBezTo>
                  <a:cubicBezTo>
                    <a:pt x="3158" y="1062"/>
                    <a:pt x="3159" y="1055"/>
                    <a:pt x="3157" y="1049"/>
                  </a:cubicBezTo>
                  <a:cubicBezTo>
                    <a:pt x="3159" y="1042"/>
                    <a:pt x="3158" y="1035"/>
                    <a:pt x="3160" y="1028"/>
                  </a:cubicBezTo>
                  <a:cubicBezTo>
                    <a:pt x="3155" y="1014"/>
                    <a:pt x="3159" y="1002"/>
                    <a:pt x="3155" y="987"/>
                  </a:cubicBezTo>
                  <a:cubicBezTo>
                    <a:pt x="3160" y="982"/>
                    <a:pt x="3153" y="974"/>
                    <a:pt x="3155" y="968"/>
                  </a:cubicBezTo>
                  <a:cubicBezTo>
                    <a:pt x="3159" y="962"/>
                    <a:pt x="3148" y="952"/>
                    <a:pt x="3154" y="947"/>
                  </a:cubicBezTo>
                  <a:cubicBezTo>
                    <a:pt x="3151" y="940"/>
                    <a:pt x="3151" y="933"/>
                    <a:pt x="3151" y="927"/>
                  </a:cubicBezTo>
                  <a:cubicBezTo>
                    <a:pt x="3145" y="922"/>
                    <a:pt x="3151" y="920"/>
                    <a:pt x="3150" y="916"/>
                  </a:cubicBezTo>
                  <a:cubicBezTo>
                    <a:pt x="3147" y="912"/>
                    <a:pt x="3146" y="908"/>
                    <a:pt x="3149" y="905"/>
                  </a:cubicBezTo>
                  <a:cubicBezTo>
                    <a:pt x="3146" y="895"/>
                    <a:pt x="3140" y="884"/>
                    <a:pt x="3144" y="876"/>
                  </a:cubicBezTo>
                  <a:cubicBezTo>
                    <a:pt x="3147" y="883"/>
                    <a:pt x="3153" y="880"/>
                    <a:pt x="3156" y="888"/>
                  </a:cubicBezTo>
                  <a:cubicBezTo>
                    <a:pt x="3157" y="894"/>
                    <a:pt x="3155" y="899"/>
                    <a:pt x="3158" y="906"/>
                  </a:cubicBezTo>
                  <a:cubicBezTo>
                    <a:pt x="3159" y="911"/>
                    <a:pt x="3168" y="918"/>
                    <a:pt x="3164" y="922"/>
                  </a:cubicBezTo>
                  <a:cubicBezTo>
                    <a:pt x="3165" y="928"/>
                    <a:pt x="3166" y="926"/>
                    <a:pt x="3169" y="935"/>
                  </a:cubicBezTo>
                  <a:cubicBezTo>
                    <a:pt x="3172" y="946"/>
                    <a:pt x="3175" y="957"/>
                    <a:pt x="3176" y="967"/>
                  </a:cubicBezTo>
                  <a:cubicBezTo>
                    <a:pt x="3183" y="989"/>
                    <a:pt x="3180" y="1008"/>
                    <a:pt x="3188" y="1031"/>
                  </a:cubicBezTo>
                  <a:cubicBezTo>
                    <a:pt x="3187" y="1039"/>
                    <a:pt x="3186" y="1046"/>
                    <a:pt x="3189" y="1055"/>
                  </a:cubicBezTo>
                  <a:cubicBezTo>
                    <a:pt x="3183" y="1062"/>
                    <a:pt x="3189" y="1073"/>
                    <a:pt x="3187" y="1081"/>
                  </a:cubicBezTo>
                  <a:cubicBezTo>
                    <a:pt x="3188" y="1089"/>
                    <a:pt x="3186" y="1097"/>
                    <a:pt x="3187" y="1105"/>
                  </a:cubicBezTo>
                  <a:cubicBezTo>
                    <a:pt x="3185" y="1114"/>
                    <a:pt x="3188" y="1123"/>
                    <a:pt x="3185" y="1131"/>
                  </a:cubicBezTo>
                  <a:cubicBezTo>
                    <a:pt x="3186" y="1148"/>
                    <a:pt x="3182" y="1164"/>
                    <a:pt x="3181" y="1180"/>
                  </a:cubicBezTo>
                  <a:cubicBezTo>
                    <a:pt x="3180" y="1188"/>
                    <a:pt x="3180" y="1196"/>
                    <a:pt x="3178" y="1204"/>
                  </a:cubicBezTo>
                  <a:cubicBezTo>
                    <a:pt x="3179" y="1213"/>
                    <a:pt x="3173" y="1220"/>
                    <a:pt x="3176" y="1229"/>
                  </a:cubicBezTo>
                  <a:cubicBezTo>
                    <a:pt x="3170" y="1236"/>
                    <a:pt x="3168" y="1244"/>
                    <a:pt x="3170" y="1252"/>
                  </a:cubicBezTo>
                  <a:cubicBezTo>
                    <a:pt x="3169" y="1260"/>
                    <a:pt x="3164" y="1268"/>
                    <a:pt x="3165" y="1277"/>
                  </a:cubicBezTo>
                  <a:cubicBezTo>
                    <a:pt x="3163" y="1280"/>
                    <a:pt x="3160" y="1284"/>
                    <a:pt x="3163" y="1289"/>
                  </a:cubicBezTo>
                  <a:cubicBezTo>
                    <a:pt x="3159" y="1292"/>
                    <a:pt x="3160" y="1296"/>
                    <a:pt x="3159" y="1299"/>
                  </a:cubicBezTo>
                  <a:cubicBezTo>
                    <a:pt x="3160" y="1308"/>
                    <a:pt x="3157" y="1316"/>
                    <a:pt x="3154" y="1324"/>
                  </a:cubicBezTo>
                  <a:cubicBezTo>
                    <a:pt x="3153" y="1341"/>
                    <a:pt x="3148" y="1356"/>
                    <a:pt x="3149" y="1373"/>
                  </a:cubicBezTo>
                  <a:cubicBezTo>
                    <a:pt x="3146" y="1381"/>
                    <a:pt x="3153" y="1392"/>
                    <a:pt x="3147" y="1399"/>
                  </a:cubicBezTo>
                  <a:cubicBezTo>
                    <a:pt x="3149" y="1403"/>
                    <a:pt x="3146" y="1407"/>
                    <a:pt x="3149" y="1412"/>
                  </a:cubicBezTo>
                  <a:cubicBezTo>
                    <a:pt x="3151" y="1417"/>
                    <a:pt x="3144" y="1420"/>
                    <a:pt x="3149" y="1425"/>
                  </a:cubicBezTo>
                  <a:cubicBezTo>
                    <a:pt x="3156" y="1422"/>
                    <a:pt x="3149" y="1414"/>
                    <a:pt x="3153" y="1409"/>
                  </a:cubicBezTo>
                  <a:cubicBezTo>
                    <a:pt x="3154" y="1403"/>
                    <a:pt x="3154" y="1397"/>
                    <a:pt x="3153" y="1390"/>
                  </a:cubicBezTo>
                  <a:cubicBezTo>
                    <a:pt x="3155" y="1378"/>
                    <a:pt x="3156" y="1367"/>
                    <a:pt x="3154" y="1354"/>
                  </a:cubicBezTo>
                  <a:cubicBezTo>
                    <a:pt x="3162" y="1350"/>
                    <a:pt x="3157" y="1343"/>
                    <a:pt x="3162" y="1339"/>
                  </a:cubicBezTo>
                  <a:cubicBezTo>
                    <a:pt x="3157" y="1331"/>
                    <a:pt x="3167" y="1328"/>
                    <a:pt x="3163" y="1321"/>
                  </a:cubicBezTo>
                  <a:cubicBezTo>
                    <a:pt x="3165" y="1316"/>
                    <a:pt x="3166" y="1311"/>
                    <a:pt x="3167" y="1305"/>
                  </a:cubicBezTo>
                  <a:cubicBezTo>
                    <a:pt x="3169" y="1300"/>
                    <a:pt x="3168" y="1294"/>
                    <a:pt x="3172" y="1289"/>
                  </a:cubicBezTo>
                  <a:cubicBezTo>
                    <a:pt x="3167" y="1282"/>
                    <a:pt x="3179" y="1280"/>
                    <a:pt x="3173" y="1272"/>
                  </a:cubicBezTo>
                  <a:cubicBezTo>
                    <a:pt x="3176" y="1270"/>
                    <a:pt x="3175" y="1267"/>
                    <a:pt x="3177" y="1264"/>
                  </a:cubicBezTo>
                  <a:cubicBezTo>
                    <a:pt x="3174" y="1261"/>
                    <a:pt x="3177" y="1259"/>
                    <a:pt x="3177" y="1256"/>
                  </a:cubicBezTo>
                  <a:cubicBezTo>
                    <a:pt x="3181" y="1245"/>
                    <a:pt x="3183" y="1233"/>
                    <a:pt x="3185" y="1221"/>
                  </a:cubicBezTo>
                  <a:cubicBezTo>
                    <a:pt x="3187" y="1210"/>
                    <a:pt x="3189" y="1199"/>
                    <a:pt x="3191" y="1188"/>
                  </a:cubicBezTo>
                  <a:cubicBezTo>
                    <a:pt x="3191" y="1182"/>
                    <a:pt x="3192" y="1177"/>
                    <a:pt x="3192" y="1171"/>
                  </a:cubicBezTo>
                  <a:cubicBezTo>
                    <a:pt x="3195" y="1166"/>
                    <a:pt x="3192" y="1159"/>
                    <a:pt x="3193" y="1154"/>
                  </a:cubicBezTo>
                  <a:cubicBezTo>
                    <a:pt x="3195" y="1149"/>
                    <a:pt x="3193" y="1142"/>
                    <a:pt x="3194" y="1137"/>
                  </a:cubicBezTo>
                  <a:cubicBezTo>
                    <a:pt x="3196" y="1132"/>
                    <a:pt x="3194" y="1125"/>
                    <a:pt x="3195" y="1120"/>
                  </a:cubicBezTo>
                  <a:cubicBezTo>
                    <a:pt x="3196" y="1114"/>
                    <a:pt x="3197" y="1109"/>
                    <a:pt x="3197" y="1103"/>
                  </a:cubicBezTo>
                  <a:cubicBezTo>
                    <a:pt x="3196" y="1100"/>
                    <a:pt x="3196" y="1097"/>
                    <a:pt x="3197" y="1094"/>
                  </a:cubicBezTo>
                  <a:cubicBezTo>
                    <a:pt x="3191" y="1089"/>
                    <a:pt x="3203" y="1089"/>
                    <a:pt x="3197" y="1084"/>
                  </a:cubicBezTo>
                  <a:cubicBezTo>
                    <a:pt x="3200" y="1082"/>
                    <a:pt x="3194" y="1077"/>
                    <a:pt x="3197" y="1075"/>
                  </a:cubicBezTo>
                  <a:cubicBezTo>
                    <a:pt x="3195" y="1071"/>
                    <a:pt x="3197" y="1069"/>
                    <a:pt x="3195" y="1066"/>
                  </a:cubicBezTo>
                  <a:cubicBezTo>
                    <a:pt x="3199" y="1053"/>
                    <a:pt x="3196" y="1039"/>
                    <a:pt x="3197" y="1026"/>
                  </a:cubicBezTo>
                  <a:cubicBezTo>
                    <a:pt x="3194" y="1023"/>
                    <a:pt x="3193" y="1020"/>
                    <a:pt x="3194" y="1017"/>
                  </a:cubicBezTo>
                  <a:cubicBezTo>
                    <a:pt x="3196" y="1014"/>
                    <a:pt x="3190" y="1009"/>
                    <a:pt x="3193" y="1006"/>
                  </a:cubicBezTo>
                  <a:cubicBezTo>
                    <a:pt x="3188" y="1001"/>
                    <a:pt x="3193" y="999"/>
                    <a:pt x="3190" y="995"/>
                  </a:cubicBezTo>
                  <a:cubicBezTo>
                    <a:pt x="3192" y="992"/>
                    <a:pt x="3185" y="987"/>
                    <a:pt x="3189" y="984"/>
                  </a:cubicBezTo>
                  <a:cubicBezTo>
                    <a:pt x="3187" y="970"/>
                    <a:pt x="3186" y="957"/>
                    <a:pt x="3181" y="942"/>
                  </a:cubicBezTo>
                  <a:cubicBezTo>
                    <a:pt x="3176" y="934"/>
                    <a:pt x="3177" y="927"/>
                    <a:pt x="3174" y="919"/>
                  </a:cubicBezTo>
                  <a:cubicBezTo>
                    <a:pt x="3180" y="917"/>
                    <a:pt x="3167" y="910"/>
                    <a:pt x="3173" y="908"/>
                  </a:cubicBezTo>
                  <a:cubicBezTo>
                    <a:pt x="3172" y="905"/>
                    <a:pt x="3165" y="899"/>
                    <a:pt x="3169" y="897"/>
                  </a:cubicBezTo>
                  <a:cubicBezTo>
                    <a:pt x="3172" y="907"/>
                    <a:pt x="3179" y="904"/>
                    <a:pt x="3183" y="911"/>
                  </a:cubicBezTo>
                  <a:cubicBezTo>
                    <a:pt x="3188" y="919"/>
                    <a:pt x="3191" y="926"/>
                    <a:pt x="3189" y="932"/>
                  </a:cubicBezTo>
                  <a:cubicBezTo>
                    <a:pt x="3193" y="936"/>
                    <a:pt x="3197" y="938"/>
                    <a:pt x="3200" y="945"/>
                  </a:cubicBezTo>
                  <a:cubicBezTo>
                    <a:pt x="3196" y="949"/>
                    <a:pt x="3204" y="957"/>
                    <a:pt x="3200" y="961"/>
                  </a:cubicBezTo>
                  <a:cubicBezTo>
                    <a:pt x="3206" y="968"/>
                    <a:pt x="3204" y="972"/>
                    <a:pt x="3208" y="979"/>
                  </a:cubicBezTo>
                  <a:cubicBezTo>
                    <a:pt x="3205" y="988"/>
                    <a:pt x="3213" y="1001"/>
                    <a:pt x="3210" y="1011"/>
                  </a:cubicBezTo>
                  <a:cubicBezTo>
                    <a:pt x="3216" y="1023"/>
                    <a:pt x="3212" y="1032"/>
                    <a:pt x="3215" y="1043"/>
                  </a:cubicBezTo>
                  <a:cubicBezTo>
                    <a:pt x="3214" y="1054"/>
                    <a:pt x="3214" y="1064"/>
                    <a:pt x="3216" y="1075"/>
                  </a:cubicBezTo>
                  <a:cubicBezTo>
                    <a:pt x="3216" y="1080"/>
                    <a:pt x="3212" y="1084"/>
                    <a:pt x="3217" y="1091"/>
                  </a:cubicBezTo>
                  <a:cubicBezTo>
                    <a:pt x="3217" y="1096"/>
                    <a:pt x="3213" y="1100"/>
                    <a:pt x="3218" y="1107"/>
                  </a:cubicBezTo>
                  <a:cubicBezTo>
                    <a:pt x="3215" y="1111"/>
                    <a:pt x="3215" y="1117"/>
                    <a:pt x="3219" y="1123"/>
                  </a:cubicBezTo>
                  <a:cubicBezTo>
                    <a:pt x="3214" y="1126"/>
                    <a:pt x="3219" y="1133"/>
                    <a:pt x="3217" y="1138"/>
                  </a:cubicBezTo>
                  <a:cubicBezTo>
                    <a:pt x="3217" y="1159"/>
                    <a:pt x="3210" y="1179"/>
                    <a:pt x="3215" y="1202"/>
                  </a:cubicBezTo>
                  <a:cubicBezTo>
                    <a:pt x="3208" y="1217"/>
                    <a:pt x="3207" y="1233"/>
                    <a:pt x="3200" y="1248"/>
                  </a:cubicBezTo>
                  <a:cubicBezTo>
                    <a:pt x="3206" y="1258"/>
                    <a:pt x="3194" y="1263"/>
                    <a:pt x="3198" y="1272"/>
                  </a:cubicBezTo>
                  <a:cubicBezTo>
                    <a:pt x="3192" y="1279"/>
                    <a:pt x="3197" y="1289"/>
                    <a:pt x="3189" y="1296"/>
                  </a:cubicBezTo>
                  <a:cubicBezTo>
                    <a:pt x="3189" y="1312"/>
                    <a:pt x="3181" y="1327"/>
                    <a:pt x="3178" y="1343"/>
                  </a:cubicBezTo>
                  <a:cubicBezTo>
                    <a:pt x="3179" y="1351"/>
                    <a:pt x="3173" y="1358"/>
                    <a:pt x="3172" y="1366"/>
                  </a:cubicBezTo>
                  <a:cubicBezTo>
                    <a:pt x="3164" y="1368"/>
                    <a:pt x="3171" y="1373"/>
                    <a:pt x="3167" y="1377"/>
                  </a:cubicBezTo>
                  <a:cubicBezTo>
                    <a:pt x="3163" y="1380"/>
                    <a:pt x="3167" y="1386"/>
                    <a:pt x="3160" y="1389"/>
                  </a:cubicBezTo>
                  <a:cubicBezTo>
                    <a:pt x="3163" y="1392"/>
                    <a:pt x="3160" y="1394"/>
                    <a:pt x="3160" y="1397"/>
                  </a:cubicBezTo>
                  <a:cubicBezTo>
                    <a:pt x="3166" y="1402"/>
                    <a:pt x="3154" y="1403"/>
                    <a:pt x="3160" y="1408"/>
                  </a:cubicBezTo>
                  <a:cubicBezTo>
                    <a:pt x="3156" y="1413"/>
                    <a:pt x="3158" y="1420"/>
                    <a:pt x="3157" y="1426"/>
                  </a:cubicBezTo>
                  <a:cubicBezTo>
                    <a:pt x="3154" y="1428"/>
                    <a:pt x="3159" y="1432"/>
                    <a:pt x="3153" y="1434"/>
                  </a:cubicBezTo>
                  <a:cubicBezTo>
                    <a:pt x="3156" y="1438"/>
                    <a:pt x="3149" y="1440"/>
                    <a:pt x="3154" y="1444"/>
                  </a:cubicBezTo>
                  <a:cubicBezTo>
                    <a:pt x="3147" y="1449"/>
                    <a:pt x="3153" y="1457"/>
                    <a:pt x="3147" y="1462"/>
                  </a:cubicBezTo>
                  <a:cubicBezTo>
                    <a:pt x="3150" y="1467"/>
                    <a:pt x="3150" y="1472"/>
                    <a:pt x="3147" y="1475"/>
                  </a:cubicBezTo>
                  <a:cubicBezTo>
                    <a:pt x="3150" y="1481"/>
                    <a:pt x="3147" y="1485"/>
                    <a:pt x="3147" y="1489"/>
                  </a:cubicBezTo>
                  <a:cubicBezTo>
                    <a:pt x="3152" y="1495"/>
                    <a:pt x="3147" y="1497"/>
                    <a:pt x="3152" y="1503"/>
                  </a:cubicBezTo>
                  <a:cubicBezTo>
                    <a:pt x="3151" y="1507"/>
                    <a:pt x="3154" y="1515"/>
                    <a:pt x="3160" y="1512"/>
                  </a:cubicBezTo>
                  <a:cubicBezTo>
                    <a:pt x="3158" y="1500"/>
                    <a:pt x="3161" y="1489"/>
                    <a:pt x="3156" y="1476"/>
                  </a:cubicBezTo>
                  <a:cubicBezTo>
                    <a:pt x="3161" y="1470"/>
                    <a:pt x="3157" y="1461"/>
                    <a:pt x="3160" y="1455"/>
                  </a:cubicBezTo>
                  <a:cubicBezTo>
                    <a:pt x="3159" y="1447"/>
                    <a:pt x="3165" y="1441"/>
                    <a:pt x="3164" y="1433"/>
                  </a:cubicBezTo>
                  <a:cubicBezTo>
                    <a:pt x="3169" y="1419"/>
                    <a:pt x="3170" y="1403"/>
                    <a:pt x="3171" y="1388"/>
                  </a:cubicBezTo>
                  <a:cubicBezTo>
                    <a:pt x="3174" y="1385"/>
                    <a:pt x="3174" y="1381"/>
                    <a:pt x="3179" y="1378"/>
                  </a:cubicBezTo>
                  <a:cubicBezTo>
                    <a:pt x="3173" y="1372"/>
                    <a:pt x="3184" y="1371"/>
                    <a:pt x="3180" y="1366"/>
                  </a:cubicBezTo>
                  <a:cubicBezTo>
                    <a:pt x="3187" y="1360"/>
                    <a:pt x="3182" y="1351"/>
                    <a:pt x="3190" y="1344"/>
                  </a:cubicBezTo>
                  <a:cubicBezTo>
                    <a:pt x="3185" y="1335"/>
                    <a:pt x="3196" y="1330"/>
                    <a:pt x="3193" y="1321"/>
                  </a:cubicBezTo>
                  <a:cubicBezTo>
                    <a:pt x="3201" y="1314"/>
                    <a:pt x="3194" y="1304"/>
                    <a:pt x="3201" y="1297"/>
                  </a:cubicBezTo>
                  <a:cubicBezTo>
                    <a:pt x="3208" y="1265"/>
                    <a:pt x="3215" y="1234"/>
                    <a:pt x="3223" y="1202"/>
                  </a:cubicBezTo>
                  <a:cubicBezTo>
                    <a:pt x="3220" y="1196"/>
                    <a:pt x="3225" y="1192"/>
                    <a:pt x="3223" y="1186"/>
                  </a:cubicBezTo>
                  <a:cubicBezTo>
                    <a:pt x="3225" y="1182"/>
                    <a:pt x="3222" y="1176"/>
                    <a:pt x="3225" y="1171"/>
                  </a:cubicBezTo>
                  <a:cubicBezTo>
                    <a:pt x="3221" y="1160"/>
                    <a:pt x="3231" y="1152"/>
                    <a:pt x="3226" y="1140"/>
                  </a:cubicBezTo>
                  <a:cubicBezTo>
                    <a:pt x="3227" y="1135"/>
                    <a:pt x="3231" y="1131"/>
                    <a:pt x="3225" y="1125"/>
                  </a:cubicBezTo>
                  <a:cubicBezTo>
                    <a:pt x="3228" y="1123"/>
                    <a:pt x="3230" y="1121"/>
                    <a:pt x="3227" y="1118"/>
                  </a:cubicBezTo>
                  <a:cubicBezTo>
                    <a:pt x="3226" y="1115"/>
                    <a:pt x="3229" y="1113"/>
                    <a:pt x="3228" y="1110"/>
                  </a:cubicBezTo>
                  <a:cubicBezTo>
                    <a:pt x="3225" y="1098"/>
                    <a:pt x="3226" y="1087"/>
                    <a:pt x="3225" y="1076"/>
                  </a:cubicBezTo>
                  <a:cubicBezTo>
                    <a:pt x="3225" y="1065"/>
                    <a:pt x="3224" y="1055"/>
                    <a:pt x="3223" y="1044"/>
                  </a:cubicBezTo>
                  <a:cubicBezTo>
                    <a:pt x="3226" y="1034"/>
                    <a:pt x="3225" y="1023"/>
                    <a:pt x="3221" y="1012"/>
                  </a:cubicBezTo>
                  <a:cubicBezTo>
                    <a:pt x="3225" y="1008"/>
                    <a:pt x="3217" y="1000"/>
                    <a:pt x="3220" y="996"/>
                  </a:cubicBezTo>
                  <a:cubicBezTo>
                    <a:pt x="3215" y="989"/>
                    <a:pt x="3220" y="986"/>
                    <a:pt x="3216" y="979"/>
                  </a:cubicBezTo>
                  <a:cubicBezTo>
                    <a:pt x="3215" y="974"/>
                    <a:pt x="3216" y="969"/>
                    <a:pt x="3212" y="963"/>
                  </a:cubicBezTo>
                  <a:cubicBezTo>
                    <a:pt x="3216" y="958"/>
                    <a:pt x="3204" y="949"/>
                    <a:pt x="3213" y="946"/>
                  </a:cubicBezTo>
                  <a:cubicBezTo>
                    <a:pt x="3216" y="948"/>
                    <a:pt x="3217" y="958"/>
                    <a:pt x="3221" y="955"/>
                  </a:cubicBezTo>
                  <a:cubicBezTo>
                    <a:pt x="3223" y="959"/>
                    <a:pt x="3220" y="962"/>
                    <a:pt x="3223" y="967"/>
                  </a:cubicBezTo>
                  <a:cubicBezTo>
                    <a:pt x="3223" y="975"/>
                    <a:pt x="3225" y="984"/>
                    <a:pt x="3227" y="993"/>
                  </a:cubicBezTo>
                  <a:cubicBezTo>
                    <a:pt x="3228" y="1001"/>
                    <a:pt x="3229" y="1009"/>
                    <a:pt x="3230" y="1018"/>
                  </a:cubicBezTo>
                  <a:cubicBezTo>
                    <a:pt x="3231" y="1026"/>
                    <a:pt x="3236" y="1036"/>
                    <a:pt x="3234" y="1043"/>
                  </a:cubicBezTo>
                  <a:cubicBezTo>
                    <a:pt x="3238" y="1053"/>
                    <a:pt x="3234" y="1059"/>
                    <a:pt x="3240" y="1069"/>
                  </a:cubicBezTo>
                  <a:cubicBezTo>
                    <a:pt x="3236" y="1076"/>
                    <a:pt x="3243" y="1086"/>
                    <a:pt x="3241" y="1094"/>
                  </a:cubicBezTo>
                  <a:cubicBezTo>
                    <a:pt x="3240" y="1102"/>
                    <a:pt x="3241" y="1110"/>
                    <a:pt x="3241" y="1118"/>
                  </a:cubicBezTo>
                  <a:cubicBezTo>
                    <a:pt x="3246" y="1124"/>
                    <a:pt x="3235" y="1125"/>
                    <a:pt x="3243" y="1131"/>
                  </a:cubicBezTo>
                  <a:cubicBezTo>
                    <a:pt x="3239" y="1134"/>
                    <a:pt x="3241" y="1139"/>
                    <a:pt x="3245" y="1144"/>
                  </a:cubicBezTo>
                  <a:cubicBezTo>
                    <a:pt x="3238" y="1155"/>
                    <a:pt x="3242" y="1170"/>
                    <a:pt x="3239" y="1182"/>
                  </a:cubicBezTo>
                  <a:cubicBezTo>
                    <a:pt x="3235" y="1195"/>
                    <a:pt x="3241" y="1210"/>
                    <a:pt x="3235" y="1223"/>
                  </a:cubicBezTo>
                  <a:cubicBezTo>
                    <a:pt x="3236" y="1237"/>
                    <a:pt x="3231" y="1250"/>
                    <a:pt x="3231" y="1264"/>
                  </a:cubicBezTo>
                  <a:cubicBezTo>
                    <a:pt x="3229" y="1266"/>
                    <a:pt x="3228" y="1270"/>
                    <a:pt x="3228" y="1273"/>
                  </a:cubicBezTo>
                  <a:cubicBezTo>
                    <a:pt x="3230" y="1277"/>
                    <a:pt x="3222" y="1279"/>
                    <a:pt x="3226" y="1283"/>
                  </a:cubicBezTo>
                  <a:cubicBezTo>
                    <a:pt x="3225" y="1290"/>
                    <a:pt x="3224" y="1296"/>
                    <a:pt x="3220" y="1302"/>
                  </a:cubicBezTo>
                  <a:cubicBezTo>
                    <a:pt x="3225" y="1307"/>
                    <a:pt x="3219" y="1309"/>
                    <a:pt x="3221" y="1313"/>
                  </a:cubicBezTo>
                  <a:cubicBezTo>
                    <a:pt x="3216" y="1315"/>
                    <a:pt x="3222" y="1320"/>
                    <a:pt x="3218" y="1323"/>
                  </a:cubicBezTo>
                  <a:cubicBezTo>
                    <a:pt x="3214" y="1328"/>
                    <a:pt x="3216" y="1336"/>
                    <a:pt x="3213" y="1342"/>
                  </a:cubicBezTo>
                  <a:cubicBezTo>
                    <a:pt x="3205" y="1343"/>
                    <a:pt x="3215" y="1350"/>
                    <a:pt x="3207" y="1351"/>
                  </a:cubicBezTo>
                  <a:cubicBezTo>
                    <a:pt x="3208" y="1355"/>
                    <a:pt x="3207" y="1358"/>
                    <a:pt x="3205" y="1361"/>
                  </a:cubicBezTo>
                  <a:cubicBezTo>
                    <a:pt x="3207" y="1365"/>
                    <a:pt x="3199" y="1366"/>
                    <a:pt x="3202" y="1370"/>
                  </a:cubicBezTo>
                  <a:cubicBezTo>
                    <a:pt x="3206" y="1375"/>
                    <a:pt x="3192" y="1375"/>
                    <a:pt x="3199" y="1380"/>
                  </a:cubicBezTo>
                  <a:cubicBezTo>
                    <a:pt x="3191" y="1381"/>
                    <a:pt x="3202" y="1388"/>
                    <a:pt x="3193" y="1389"/>
                  </a:cubicBezTo>
                  <a:cubicBezTo>
                    <a:pt x="3194" y="1393"/>
                    <a:pt x="3193" y="1396"/>
                    <a:pt x="3191" y="1399"/>
                  </a:cubicBezTo>
                  <a:cubicBezTo>
                    <a:pt x="3190" y="1405"/>
                    <a:pt x="3189" y="1412"/>
                    <a:pt x="3185" y="1418"/>
                  </a:cubicBezTo>
                  <a:cubicBezTo>
                    <a:pt x="3186" y="1422"/>
                    <a:pt x="3185" y="1425"/>
                    <a:pt x="3183" y="1428"/>
                  </a:cubicBezTo>
                  <a:cubicBezTo>
                    <a:pt x="3182" y="1431"/>
                    <a:pt x="3186" y="1436"/>
                    <a:pt x="3180" y="1438"/>
                  </a:cubicBezTo>
                  <a:cubicBezTo>
                    <a:pt x="3185" y="1442"/>
                    <a:pt x="3178" y="1444"/>
                    <a:pt x="3181" y="1448"/>
                  </a:cubicBezTo>
                  <a:cubicBezTo>
                    <a:pt x="3181" y="1450"/>
                    <a:pt x="3180" y="1459"/>
                    <a:pt x="3185" y="1456"/>
                  </a:cubicBezTo>
                  <a:cubicBezTo>
                    <a:pt x="3184" y="1446"/>
                    <a:pt x="3192" y="1438"/>
                    <a:pt x="3188" y="1427"/>
                  </a:cubicBezTo>
                  <a:cubicBezTo>
                    <a:pt x="3194" y="1424"/>
                    <a:pt x="3193" y="1418"/>
                    <a:pt x="3194" y="1413"/>
                  </a:cubicBezTo>
                  <a:cubicBezTo>
                    <a:pt x="3197" y="1409"/>
                    <a:pt x="3198" y="1404"/>
                    <a:pt x="3199" y="1399"/>
                  </a:cubicBezTo>
                  <a:cubicBezTo>
                    <a:pt x="3201" y="1389"/>
                    <a:pt x="3204" y="1380"/>
                    <a:pt x="3210" y="1371"/>
                  </a:cubicBezTo>
                  <a:cubicBezTo>
                    <a:pt x="3213" y="1361"/>
                    <a:pt x="3217" y="1352"/>
                    <a:pt x="3222" y="1343"/>
                  </a:cubicBezTo>
                  <a:cubicBezTo>
                    <a:pt x="3223" y="1333"/>
                    <a:pt x="3229" y="1325"/>
                    <a:pt x="3228" y="1315"/>
                  </a:cubicBezTo>
                  <a:cubicBezTo>
                    <a:pt x="3234" y="1306"/>
                    <a:pt x="3232" y="1295"/>
                    <a:pt x="3235" y="1286"/>
                  </a:cubicBezTo>
                  <a:cubicBezTo>
                    <a:pt x="3235" y="1275"/>
                    <a:pt x="3243" y="1267"/>
                    <a:pt x="3240" y="1256"/>
                  </a:cubicBezTo>
                  <a:cubicBezTo>
                    <a:pt x="3247" y="1252"/>
                    <a:pt x="3241" y="1245"/>
                    <a:pt x="3243" y="1241"/>
                  </a:cubicBezTo>
                  <a:cubicBezTo>
                    <a:pt x="3246" y="1236"/>
                    <a:pt x="3245" y="1231"/>
                    <a:pt x="3245" y="1226"/>
                  </a:cubicBezTo>
                  <a:cubicBezTo>
                    <a:pt x="3247" y="1216"/>
                    <a:pt x="3246" y="1206"/>
                    <a:pt x="3248" y="1197"/>
                  </a:cubicBezTo>
                  <a:cubicBezTo>
                    <a:pt x="3250" y="1187"/>
                    <a:pt x="3249" y="1176"/>
                    <a:pt x="3249" y="1166"/>
                  </a:cubicBezTo>
                  <a:cubicBezTo>
                    <a:pt x="3252" y="1156"/>
                    <a:pt x="3254" y="1146"/>
                    <a:pt x="3251" y="1135"/>
                  </a:cubicBezTo>
                  <a:cubicBezTo>
                    <a:pt x="3252" y="1130"/>
                    <a:pt x="3248" y="1124"/>
                    <a:pt x="3250" y="1119"/>
                  </a:cubicBezTo>
                  <a:cubicBezTo>
                    <a:pt x="3251" y="1114"/>
                    <a:pt x="3251" y="1109"/>
                    <a:pt x="3249" y="1103"/>
                  </a:cubicBezTo>
                  <a:cubicBezTo>
                    <a:pt x="3253" y="1084"/>
                    <a:pt x="3246" y="1062"/>
                    <a:pt x="3243" y="1041"/>
                  </a:cubicBezTo>
                  <a:cubicBezTo>
                    <a:pt x="3242" y="1035"/>
                    <a:pt x="3244" y="1031"/>
                    <a:pt x="3239" y="1024"/>
                  </a:cubicBezTo>
                  <a:cubicBezTo>
                    <a:pt x="3246" y="1021"/>
                    <a:pt x="3237" y="1013"/>
                    <a:pt x="3238" y="1008"/>
                  </a:cubicBezTo>
                  <a:cubicBezTo>
                    <a:pt x="3240" y="998"/>
                    <a:pt x="3234" y="986"/>
                    <a:pt x="3236" y="976"/>
                  </a:cubicBezTo>
                  <a:cubicBezTo>
                    <a:pt x="3241" y="977"/>
                    <a:pt x="3244" y="984"/>
                    <a:pt x="3247" y="989"/>
                  </a:cubicBezTo>
                  <a:cubicBezTo>
                    <a:pt x="3238" y="992"/>
                    <a:pt x="3247" y="999"/>
                    <a:pt x="3243" y="1002"/>
                  </a:cubicBezTo>
                  <a:cubicBezTo>
                    <a:pt x="3253" y="1016"/>
                    <a:pt x="3250" y="1025"/>
                    <a:pt x="3251" y="1036"/>
                  </a:cubicBezTo>
                  <a:cubicBezTo>
                    <a:pt x="3258" y="1034"/>
                    <a:pt x="3252" y="1041"/>
                    <a:pt x="3256" y="1044"/>
                  </a:cubicBezTo>
                  <a:cubicBezTo>
                    <a:pt x="3259" y="1049"/>
                    <a:pt x="3256" y="1052"/>
                    <a:pt x="3261" y="1058"/>
                  </a:cubicBezTo>
                  <a:cubicBezTo>
                    <a:pt x="3259" y="1058"/>
                    <a:pt x="3260" y="1059"/>
                    <a:pt x="3260" y="1061"/>
                  </a:cubicBezTo>
                  <a:cubicBezTo>
                    <a:pt x="3260" y="1065"/>
                    <a:pt x="3256" y="1067"/>
                    <a:pt x="3261" y="1072"/>
                  </a:cubicBezTo>
                  <a:cubicBezTo>
                    <a:pt x="3256" y="1075"/>
                    <a:pt x="3265" y="1083"/>
                    <a:pt x="3262" y="1087"/>
                  </a:cubicBezTo>
                  <a:cubicBezTo>
                    <a:pt x="3265" y="1094"/>
                    <a:pt x="3262" y="1098"/>
                    <a:pt x="3263" y="1103"/>
                  </a:cubicBezTo>
                  <a:cubicBezTo>
                    <a:pt x="3264" y="1106"/>
                    <a:pt x="3264" y="1108"/>
                    <a:pt x="3264" y="1111"/>
                  </a:cubicBezTo>
                  <a:cubicBezTo>
                    <a:pt x="3261" y="1113"/>
                    <a:pt x="3266" y="1117"/>
                    <a:pt x="3263" y="1119"/>
                  </a:cubicBezTo>
                  <a:cubicBezTo>
                    <a:pt x="3267" y="1125"/>
                    <a:pt x="3264" y="1130"/>
                    <a:pt x="3264" y="1135"/>
                  </a:cubicBezTo>
                  <a:cubicBezTo>
                    <a:pt x="3268" y="1141"/>
                    <a:pt x="3265" y="1146"/>
                    <a:pt x="3265" y="1151"/>
                  </a:cubicBezTo>
                  <a:cubicBezTo>
                    <a:pt x="3268" y="1162"/>
                    <a:pt x="3261" y="1171"/>
                    <a:pt x="3264" y="1182"/>
                  </a:cubicBezTo>
                  <a:cubicBezTo>
                    <a:pt x="3265" y="1184"/>
                    <a:pt x="3263" y="1186"/>
                    <a:pt x="3262" y="1188"/>
                  </a:cubicBezTo>
                  <a:cubicBezTo>
                    <a:pt x="3264" y="1192"/>
                    <a:pt x="3266" y="1195"/>
                    <a:pt x="3261" y="1197"/>
                  </a:cubicBezTo>
                  <a:cubicBezTo>
                    <a:pt x="3268" y="1204"/>
                    <a:pt x="3261" y="1207"/>
                    <a:pt x="3262" y="1213"/>
                  </a:cubicBezTo>
                  <a:cubicBezTo>
                    <a:pt x="3264" y="1224"/>
                    <a:pt x="3258" y="1233"/>
                    <a:pt x="3261" y="1244"/>
                  </a:cubicBezTo>
                  <a:cubicBezTo>
                    <a:pt x="3254" y="1252"/>
                    <a:pt x="3260" y="1264"/>
                    <a:pt x="3256" y="1274"/>
                  </a:cubicBezTo>
                  <a:cubicBezTo>
                    <a:pt x="3256" y="1279"/>
                    <a:pt x="3258" y="1285"/>
                    <a:pt x="3254" y="1289"/>
                  </a:cubicBezTo>
                  <a:cubicBezTo>
                    <a:pt x="3258" y="1295"/>
                    <a:pt x="3252" y="1299"/>
                    <a:pt x="3248" y="1303"/>
                  </a:cubicBezTo>
                  <a:cubicBezTo>
                    <a:pt x="3250" y="1306"/>
                    <a:pt x="3253" y="1310"/>
                    <a:pt x="3251" y="1312"/>
                  </a:cubicBezTo>
                  <a:cubicBezTo>
                    <a:pt x="3252" y="1316"/>
                    <a:pt x="3246" y="1317"/>
                    <a:pt x="3250" y="1321"/>
                  </a:cubicBezTo>
                  <a:cubicBezTo>
                    <a:pt x="3248" y="1327"/>
                    <a:pt x="3244" y="1332"/>
                    <a:pt x="3247" y="1339"/>
                  </a:cubicBezTo>
                  <a:cubicBezTo>
                    <a:pt x="3240" y="1343"/>
                    <a:pt x="3244" y="1350"/>
                    <a:pt x="3239" y="1354"/>
                  </a:cubicBezTo>
                  <a:cubicBezTo>
                    <a:pt x="3245" y="1362"/>
                    <a:pt x="3234" y="1366"/>
                    <a:pt x="3239" y="1374"/>
                  </a:cubicBezTo>
                  <a:cubicBezTo>
                    <a:pt x="3235" y="1378"/>
                    <a:pt x="3233" y="1384"/>
                    <a:pt x="3235" y="1390"/>
                  </a:cubicBezTo>
                  <a:cubicBezTo>
                    <a:pt x="3228" y="1394"/>
                    <a:pt x="3229" y="1401"/>
                    <a:pt x="3228" y="1407"/>
                  </a:cubicBezTo>
                  <a:cubicBezTo>
                    <a:pt x="3226" y="1413"/>
                    <a:pt x="3221" y="1418"/>
                    <a:pt x="3222" y="1425"/>
                  </a:cubicBezTo>
                  <a:cubicBezTo>
                    <a:pt x="3220" y="1427"/>
                    <a:pt x="3219" y="1429"/>
                    <a:pt x="3218" y="1432"/>
                  </a:cubicBezTo>
                  <a:cubicBezTo>
                    <a:pt x="3220" y="1436"/>
                    <a:pt x="3212" y="1437"/>
                    <a:pt x="3212" y="1441"/>
                  </a:cubicBezTo>
                  <a:cubicBezTo>
                    <a:pt x="3210" y="1452"/>
                    <a:pt x="3205" y="1463"/>
                    <a:pt x="3201" y="1475"/>
                  </a:cubicBezTo>
                  <a:cubicBezTo>
                    <a:pt x="3202" y="1481"/>
                    <a:pt x="3197" y="1486"/>
                    <a:pt x="3198" y="1493"/>
                  </a:cubicBezTo>
                  <a:cubicBezTo>
                    <a:pt x="3198" y="1499"/>
                    <a:pt x="3197" y="1505"/>
                    <a:pt x="3195" y="1511"/>
                  </a:cubicBezTo>
                  <a:cubicBezTo>
                    <a:pt x="3193" y="1523"/>
                    <a:pt x="3191" y="1534"/>
                    <a:pt x="3190" y="1546"/>
                  </a:cubicBezTo>
                  <a:cubicBezTo>
                    <a:pt x="3188" y="1549"/>
                    <a:pt x="3188" y="1552"/>
                    <a:pt x="3190" y="1555"/>
                  </a:cubicBezTo>
                  <a:cubicBezTo>
                    <a:pt x="3189" y="1558"/>
                    <a:pt x="3188" y="1561"/>
                    <a:pt x="3187" y="1565"/>
                  </a:cubicBezTo>
                  <a:cubicBezTo>
                    <a:pt x="3184" y="1567"/>
                    <a:pt x="3189" y="1571"/>
                    <a:pt x="3187" y="1573"/>
                  </a:cubicBezTo>
                  <a:cubicBezTo>
                    <a:pt x="3191" y="1578"/>
                    <a:pt x="3185" y="1580"/>
                    <a:pt x="3187" y="1584"/>
                  </a:cubicBezTo>
                  <a:cubicBezTo>
                    <a:pt x="3194" y="1580"/>
                    <a:pt x="3192" y="1573"/>
                    <a:pt x="3188" y="1567"/>
                  </a:cubicBezTo>
                  <a:cubicBezTo>
                    <a:pt x="3199" y="1562"/>
                    <a:pt x="3190" y="1552"/>
                    <a:pt x="3196" y="1546"/>
                  </a:cubicBezTo>
                  <a:cubicBezTo>
                    <a:pt x="3198" y="1539"/>
                    <a:pt x="3196" y="1531"/>
                    <a:pt x="3200" y="1525"/>
                  </a:cubicBezTo>
                  <a:cubicBezTo>
                    <a:pt x="3199" y="1517"/>
                    <a:pt x="3205" y="1511"/>
                    <a:pt x="3204" y="1503"/>
                  </a:cubicBezTo>
                  <a:cubicBezTo>
                    <a:pt x="3206" y="1495"/>
                    <a:pt x="3205" y="1487"/>
                    <a:pt x="3210" y="1481"/>
                  </a:cubicBezTo>
                  <a:cubicBezTo>
                    <a:pt x="3215" y="1451"/>
                    <a:pt x="3233" y="1424"/>
                    <a:pt x="3240" y="1395"/>
                  </a:cubicBezTo>
                  <a:cubicBezTo>
                    <a:pt x="3238" y="1391"/>
                    <a:pt x="3246" y="1389"/>
                    <a:pt x="3243" y="1385"/>
                  </a:cubicBezTo>
                  <a:cubicBezTo>
                    <a:pt x="3247" y="1382"/>
                    <a:pt x="3244" y="1377"/>
                    <a:pt x="3248" y="1374"/>
                  </a:cubicBezTo>
                  <a:cubicBezTo>
                    <a:pt x="3242" y="1369"/>
                    <a:pt x="3253" y="1367"/>
                    <a:pt x="3249" y="1362"/>
                  </a:cubicBezTo>
                  <a:cubicBezTo>
                    <a:pt x="3250" y="1358"/>
                    <a:pt x="3253" y="1355"/>
                    <a:pt x="3251" y="1351"/>
                  </a:cubicBezTo>
                  <a:cubicBezTo>
                    <a:pt x="3253" y="1344"/>
                    <a:pt x="3258" y="1337"/>
                    <a:pt x="3255" y="1329"/>
                  </a:cubicBezTo>
                  <a:cubicBezTo>
                    <a:pt x="3258" y="1328"/>
                    <a:pt x="3257" y="1326"/>
                    <a:pt x="3258" y="1325"/>
                  </a:cubicBezTo>
                  <a:cubicBezTo>
                    <a:pt x="3259" y="1323"/>
                    <a:pt x="3259" y="1320"/>
                    <a:pt x="3260" y="1318"/>
                  </a:cubicBezTo>
                  <a:cubicBezTo>
                    <a:pt x="3260" y="1314"/>
                    <a:pt x="3259" y="1310"/>
                    <a:pt x="3261" y="1306"/>
                  </a:cubicBezTo>
                  <a:cubicBezTo>
                    <a:pt x="3263" y="1299"/>
                    <a:pt x="3264" y="1292"/>
                    <a:pt x="3265" y="1285"/>
                  </a:cubicBezTo>
                  <a:cubicBezTo>
                    <a:pt x="3268" y="1278"/>
                    <a:pt x="3264" y="1269"/>
                    <a:pt x="3268" y="1261"/>
                  </a:cubicBezTo>
                  <a:cubicBezTo>
                    <a:pt x="3265" y="1253"/>
                    <a:pt x="3269" y="1247"/>
                    <a:pt x="3269" y="1239"/>
                  </a:cubicBezTo>
                  <a:cubicBezTo>
                    <a:pt x="3273" y="1232"/>
                    <a:pt x="3267" y="1222"/>
                    <a:pt x="3275" y="1216"/>
                  </a:cubicBezTo>
                  <a:cubicBezTo>
                    <a:pt x="3271" y="1210"/>
                    <a:pt x="3274" y="1207"/>
                    <a:pt x="3272" y="1202"/>
                  </a:cubicBezTo>
                  <a:cubicBezTo>
                    <a:pt x="3276" y="1197"/>
                    <a:pt x="3269" y="1190"/>
                    <a:pt x="3275" y="1187"/>
                  </a:cubicBezTo>
                  <a:cubicBezTo>
                    <a:pt x="3273" y="1181"/>
                    <a:pt x="3272" y="1177"/>
                    <a:pt x="3275" y="1173"/>
                  </a:cubicBezTo>
                  <a:cubicBezTo>
                    <a:pt x="3274" y="1167"/>
                    <a:pt x="3272" y="1162"/>
                    <a:pt x="3277" y="1158"/>
                  </a:cubicBezTo>
                  <a:cubicBezTo>
                    <a:pt x="3274" y="1153"/>
                    <a:pt x="3273" y="1150"/>
                    <a:pt x="3277" y="1147"/>
                  </a:cubicBezTo>
                  <a:cubicBezTo>
                    <a:pt x="3271" y="1142"/>
                    <a:pt x="3276" y="1139"/>
                    <a:pt x="3275" y="1135"/>
                  </a:cubicBezTo>
                  <a:cubicBezTo>
                    <a:pt x="3274" y="1130"/>
                    <a:pt x="3276" y="1127"/>
                    <a:pt x="3273" y="1122"/>
                  </a:cubicBezTo>
                  <a:cubicBezTo>
                    <a:pt x="3275" y="1120"/>
                    <a:pt x="3275" y="1119"/>
                    <a:pt x="3273" y="1117"/>
                  </a:cubicBezTo>
                  <a:cubicBezTo>
                    <a:pt x="3275" y="1115"/>
                    <a:pt x="3277" y="1113"/>
                    <a:pt x="3275" y="1110"/>
                  </a:cubicBezTo>
                  <a:cubicBezTo>
                    <a:pt x="3274" y="1100"/>
                    <a:pt x="3271" y="1088"/>
                    <a:pt x="3270" y="1077"/>
                  </a:cubicBezTo>
                  <a:cubicBezTo>
                    <a:pt x="3269" y="1067"/>
                    <a:pt x="3266" y="1056"/>
                    <a:pt x="3268" y="1046"/>
                  </a:cubicBezTo>
                  <a:cubicBezTo>
                    <a:pt x="3266" y="1042"/>
                    <a:pt x="3265" y="1039"/>
                    <a:pt x="3265" y="1036"/>
                  </a:cubicBezTo>
                  <a:cubicBezTo>
                    <a:pt x="3264" y="1033"/>
                    <a:pt x="3260" y="1029"/>
                    <a:pt x="3263" y="1027"/>
                  </a:cubicBezTo>
                  <a:cubicBezTo>
                    <a:pt x="3261" y="1021"/>
                    <a:pt x="3258" y="1014"/>
                    <a:pt x="3261" y="1009"/>
                  </a:cubicBezTo>
                  <a:cubicBezTo>
                    <a:pt x="3265" y="1022"/>
                    <a:pt x="3274" y="1018"/>
                    <a:pt x="3279" y="1031"/>
                  </a:cubicBezTo>
                  <a:cubicBezTo>
                    <a:pt x="3281" y="1044"/>
                    <a:pt x="3282" y="1056"/>
                    <a:pt x="3284" y="1069"/>
                  </a:cubicBezTo>
                  <a:cubicBezTo>
                    <a:pt x="3286" y="1083"/>
                    <a:pt x="3285" y="1095"/>
                    <a:pt x="3287" y="1108"/>
                  </a:cubicBezTo>
                  <a:cubicBezTo>
                    <a:pt x="3283" y="1112"/>
                    <a:pt x="3292" y="1110"/>
                    <a:pt x="3289" y="1116"/>
                  </a:cubicBezTo>
                  <a:cubicBezTo>
                    <a:pt x="3292" y="1120"/>
                    <a:pt x="3288" y="1122"/>
                    <a:pt x="3293" y="1127"/>
                  </a:cubicBezTo>
                  <a:cubicBezTo>
                    <a:pt x="3286" y="1131"/>
                    <a:pt x="3297" y="1139"/>
                    <a:pt x="3290" y="1142"/>
                  </a:cubicBezTo>
                  <a:cubicBezTo>
                    <a:pt x="3295" y="1149"/>
                    <a:pt x="3288" y="1153"/>
                    <a:pt x="3292" y="1160"/>
                  </a:cubicBezTo>
                  <a:cubicBezTo>
                    <a:pt x="3290" y="1171"/>
                    <a:pt x="3294" y="1183"/>
                    <a:pt x="3292" y="1193"/>
                  </a:cubicBezTo>
                  <a:cubicBezTo>
                    <a:pt x="3290" y="1204"/>
                    <a:pt x="3293" y="1215"/>
                    <a:pt x="3292" y="1226"/>
                  </a:cubicBezTo>
                  <a:cubicBezTo>
                    <a:pt x="3290" y="1231"/>
                    <a:pt x="3294" y="1237"/>
                    <a:pt x="3293" y="1242"/>
                  </a:cubicBezTo>
                  <a:cubicBezTo>
                    <a:pt x="3291" y="1247"/>
                    <a:pt x="3293" y="1254"/>
                    <a:pt x="3291" y="1259"/>
                  </a:cubicBezTo>
                  <a:cubicBezTo>
                    <a:pt x="3292" y="1264"/>
                    <a:pt x="3293" y="1270"/>
                    <a:pt x="3289" y="1274"/>
                  </a:cubicBezTo>
                  <a:cubicBezTo>
                    <a:pt x="3292" y="1281"/>
                    <a:pt x="3291" y="1286"/>
                    <a:pt x="3288" y="1291"/>
                  </a:cubicBezTo>
                  <a:cubicBezTo>
                    <a:pt x="3289" y="1297"/>
                    <a:pt x="3287" y="1301"/>
                    <a:pt x="3286" y="1306"/>
                  </a:cubicBezTo>
                  <a:cubicBezTo>
                    <a:pt x="3287" y="1309"/>
                    <a:pt x="3284" y="1312"/>
                    <a:pt x="3285" y="1315"/>
                  </a:cubicBezTo>
                  <a:cubicBezTo>
                    <a:pt x="3287" y="1318"/>
                    <a:pt x="3281" y="1319"/>
                    <a:pt x="3284" y="1323"/>
                  </a:cubicBezTo>
                  <a:cubicBezTo>
                    <a:pt x="3278" y="1332"/>
                    <a:pt x="3283" y="1345"/>
                    <a:pt x="3274" y="1354"/>
                  </a:cubicBezTo>
                  <a:cubicBezTo>
                    <a:pt x="3277" y="1360"/>
                    <a:pt x="3271" y="1363"/>
                    <a:pt x="3272" y="1369"/>
                  </a:cubicBezTo>
                  <a:cubicBezTo>
                    <a:pt x="3273" y="1372"/>
                    <a:pt x="3269" y="1374"/>
                    <a:pt x="3268" y="1376"/>
                  </a:cubicBezTo>
                  <a:cubicBezTo>
                    <a:pt x="3269" y="1379"/>
                    <a:pt x="3268" y="1382"/>
                    <a:pt x="3264" y="1384"/>
                  </a:cubicBezTo>
                  <a:cubicBezTo>
                    <a:pt x="3269" y="1390"/>
                    <a:pt x="3262" y="1393"/>
                    <a:pt x="3264" y="1398"/>
                  </a:cubicBezTo>
                  <a:cubicBezTo>
                    <a:pt x="3258" y="1401"/>
                    <a:pt x="3267" y="1409"/>
                    <a:pt x="3258" y="1412"/>
                  </a:cubicBezTo>
                  <a:cubicBezTo>
                    <a:pt x="3262" y="1418"/>
                    <a:pt x="3256" y="1420"/>
                    <a:pt x="3255" y="1425"/>
                  </a:cubicBezTo>
                  <a:cubicBezTo>
                    <a:pt x="3257" y="1431"/>
                    <a:pt x="3248" y="1433"/>
                    <a:pt x="3249" y="1439"/>
                  </a:cubicBezTo>
                  <a:cubicBezTo>
                    <a:pt x="3246" y="1448"/>
                    <a:pt x="3240" y="1456"/>
                    <a:pt x="3240" y="1466"/>
                  </a:cubicBezTo>
                  <a:cubicBezTo>
                    <a:pt x="3237" y="1470"/>
                    <a:pt x="3236" y="1474"/>
                    <a:pt x="3233" y="1478"/>
                  </a:cubicBezTo>
                  <a:cubicBezTo>
                    <a:pt x="3236" y="1484"/>
                    <a:pt x="3227" y="1487"/>
                    <a:pt x="3228" y="1492"/>
                  </a:cubicBezTo>
                  <a:cubicBezTo>
                    <a:pt x="3232" y="1498"/>
                    <a:pt x="3226" y="1501"/>
                    <a:pt x="3224" y="1505"/>
                  </a:cubicBezTo>
                  <a:cubicBezTo>
                    <a:pt x="3221" y="1510"/>
                    <a:pt x="3226" y="1516"/>
                    <a:pt x="3219" y="1519"/>
                  </a:cubicBezTo>
                  <a:cubicBezTo>
                    <a:pt x="3223" y="1525"/>
                    <a:pt x="3216" y="1528"/>
                    <a:pt x="3218" y="1533"/>
                  </a:cubicBezTo>
                  <a:cubicBezTo>
                    <a:pt x="3214" y="1537"/>
                    <a:pt x="3214" y="1542"/>
                    <a:pt x="3213" y="1547"/>
                  </a:cubicBezTo>
                  <a:cubicBezTo>
                    <a:pt x="3215" y="1553"/>
                    <a:pt x="3208" y="1555"/>
                    <a:pt x="3213" y="1561"/>
                  </a:cubicBezTo>
                  <a:cubicBezTo>
                    <a:pt x="3210" y="1563"/>
                    <a:pt x="3209" y="1565"/>
                    <a:pt x="3208" y="1567"/>
                  </a:cubicBezTo>
                  <a:cubicBezTo>
                    <a:pt x="3210" y="1570"/>
                    <a:pt x="3207" y="1572"/>
                    <a:pt x="3207" y="1575"/>
                  </a:cubicBezTo>
                  <a:cubicBezTo>
                    <a:pt x="3206" y="1580"/>
                    <a:pt x="3205" y="1585"/>
                    <a:pt x="3205" y="1590"/>
                  </a:cubicBezTo>
                  <a:cubicBezTo>
                    <a:pt x="3199" y="1592"/>
                    <a:pt x="3205" y="1605"/>
                    <a:pt x="3210" y="1604"/>
                  </a:cubicBezTo>
                  <a:cubicBezTo>
                    <a:pt x="3206" y="1587"/>
                    <a:pt x="3213" y="1574"/>
                    <a:pt x="3217" y="1559"/>
                  </a:cubicBezTo>
                  <a:cubicBezTo>
                    <a:pt x="3217" y="1551"/>
                    <a:pt x="3219" y="1543"/>
                    <a:pt x="3223" y="1536"/>
                  </a:cubicBezTo>
                  <a:cubicBezTo>
                    <a:pt x="3223" y="1532"/>
                    <a:pt x="3226" y="1529"/>
                    <a:pt x="3224" y="1524"/>
                  </a:cubicBezTo>
                  <a:cubicBezTo>
                    <a:pt x="3226" y="1523"/>
                    <a:pt x="3228" y="1522"/>
                    <a:pt x="3227" y="1520"/>
                  </a:cubicBezTo>
                  <a:cubicBezTo>
                    <a:pt x="3226" y="1517"/>
                    <a:pt x="3230" y="1516"/>
                    <a:pt x="3229" y="1513"/>
                  </a:cubicBezTo>
                  <a:cubicBezTo>
                    <a:pt x="3231" y="1510"/>
                    <a:pt x="3234" y="1507"/>
                    <a:pt x="3230" y="1502"/>
                  </a:cubicBezTo>
                  <a:cubicBezTo>
                    <a:pt x="3236" y="1499"/>
                    <a:pt x="3235" y="1495"/>
                    <a:pt x="3238" y="1492"/>
                  </a:cubicBezTo>
                  <a:cubicBezTo>
                    <a:pt x="3239" y="1488"/>
                    <a:pt x="3238" y="1484"/>
                    <a:pt x="3240" y="1480"/>
                  </a:cubicBezTo>
                  <a:cubicBezTo>
                    <a:pt x="3245" y="1477"/>
                    <a:pt x="3245" y="1473"/>
                    <a:pt x="3245" y="1469"/>
                  </a:cubicBezTo>
                  <a:cubicBezTo>
                    <a:pt x="3249" y="1462"/>
                    <a:pt x="3251" y="1454"/>
                    <a:pt x="3254" y="1447"/>
                  </a:cubicBezTo>
                  <a:cubicBezTo>
                    <a:pt x="3257" y="1446"/>
                    <a:pt x="3256" y="1444"/>
                    <a:pt x="3257" y="1443"/>
                  </a:cubicBezTo>
                  <a:cubicBezTo>
                    <a:pt x="3258" y="1441"/>
                    <a:pt x="3258" y="1438"/>
                    <a:pt x="3259" y="1436"/>
                  </a:cubicBezTo>
                  <a:cubicBezTo>
                    <a:pt x="3266" y="1434"/>
                    <a:pt x="3259" y="1428"/>
                    <a:pt x="3267" y="1426"/>
                  </a:cubicBezTo>
                  <a:cubicBezTo>
                    <a:pt x="3271" y="1407"/>
                    <a:pt x="3276" y="1387"/>
                    <a:pt x="3283" y="1368"/>
                  </a:cubicBezTo>
                  <a:cubicBezTo>
                    <a:pt x="3284" y="1358"/>
                    <a:pt x="3287" y="1348"/>
                    <a:pt x="3291" y="1339"/>
                  </a:cubicBezTo>
                  <a:cubicBezTo>
                    <a:pt x="3291" y="1328"/>
                    <a:pt x="3293" y="1319"/>
                    <a:pt x="3295" y="1309"/>
                  </a:cubicBezTo>
                  <a:cubicBezTo>
                    <a:pt x="3298" y="1304"/>
                    <a:pt x="3295" y="1298"/>
                    <a:pt x="3298" y="1294"/>
                  </a:cubicBezTo>
                  <a:cubicBezTo>
                    <a:pt x="3301" y="1290"/>
                    <a:pt x="3295" y="1283"/>
                    <a:pt x="3300" y="1279"/>
                  </a:cubicBezTo>
                  <a:cubicBezTo>
                    <a:pt x="3295" y="1272"/>
                    <a:pt x="3304" y="1270"/>
                    <a:pt x="3299" y="1263"/>
                  </a:cubicBezTo>
                  <a:cubicBezTo>
                    <a:pt x="3300" y="1258"/>
                    <a:pt x="3303" y="1253"/>
                    <a:pt x="3301" y="1248"/>
                  </a:cubicBezTo>
                  <a:cubicBezTo>
                    <a:pt x="3301" y="1242"/>
                    <a:pt x="3304" y="1238"/>
                    <a:pt x="3301" y="1232"/>
                  </a:cubicBezTo>
                  <a:cubicBezTo>
                    <a:pt x="3300" y="1227"/>
                    <a:pt x="3303" y="1222"/>
                    <a:pt x="3300" y="1216"/>
                  </a:cubicBezTo>
                  <a:cubicBezTo>
                    <a:pt x="3303" y="1207"/>
                    <a:pt x="3298" y="1195"/>
                    <a:pt x="3304" y="1186"/>
                  </a:cubicBezTo>
                  <a:cubicBezTo>
                    <a:pt x="3294" y="1156"/>
                    <a:pt x="3311" y="1133"/>
                    <a:pt x="3294" y="1102"/>
                  </a:cubicBezTo>
                  <a:cubicBezTo>
                    <a:pt x="3306" y="1096"/>
                    <a:pt x="3289" y="1092"/>
                    <a:pt x="3296" y="1084"/>
                  </a:cubicBezTo>
                  <a:cubicBezTo>
                    <a:pt x="3298" y="1078"/>
                    <a:pt x="3291" y="1068"/>
                    <a:pt x="3296" y="1062"/>
                  </a:cubicBezTo>
                  <a:cubicBezTo>
                    <a:pt x="3304" y="1073"/>
                    <a:pt x="3306" y="1076"/>
                    <a:pt x="3311" y="1084"/>
                  </a:cubicBezTo>
                  <a:cubicBezTo>
                    <a:pt x="3307" y="1085"/>
                    <a:pt x="3304" y="1080"/>
                    <a:pt x="3302" y="1086"/>
                  </a:cubicBezTo>
                  <a:cubicBezTo>
                    <a:pt x="3302" y="1096"/>
                    <a:pt x="3311" y="1091"/>
                    <a:pt x="3315" y="1104"/>
                  </a:cubicBezTo>
                  <a:cubicBezTo>
                    <a:pt x="3312" y="1106"/>
                    <a:pt x="3315" y="1109"/>
                    <a:pt x="3314" y="1112"/>
                  </a:cubicBezTo>
                  <a:cubicBezTo>
                    <a:pt x="3316" y="1116"/>
                    <a:pt x="3310" y="1118"/>
                    <a:pt x="3315" y="1123"/>
                  </a:cubicBezTo>
                  <a:cubicBezTo>
                    <a:pt x="3314" y="1129"/>
                    <a:pt x="3313" y="1135"/>
                    <a:pt x="3315" y="1142"/>
                  </a:cubicBezTo>
                  <a:cubicBezTo>
                    <a:pt x="3313" y="1154"/>
                    <a:pt x="3320" y="1169"/>
                    <a:pt x="3315" y="1180"/>
                  </a:cubicBezTo>
                  <a:cubicBezTo>
                    <a:pt x="3320" y="1188"/>
                    <a:pt x="3309" y="1192"/>
                    <a:pt x="3315" y="1199"/>
                  </a:cubicBezTo>
                  <a:cubicBezTo>
                    <a:pt x="3310" y="1205"/>
                    <a:pt x="3315" y="1212"/>
                    <a:pt x="3311" y="1218"/>
                  </a:cubicBezTo>
                  <a:cubicBezTo>
                    <a:pt x="3312" y="1221"/>
                    <a:pt x="3311" y="1223"/>
                    <a:pt x="3314" y="1227"/>
                  </a:cubicBezTo>
                  <a:cubicBezTo>
                    <a:pt x="3308" y="1229"/>
                    <a:pt x="3313" y="1234"/>
                    <a:pt x="3311" y="1237"/>
                  </a:cubicBezTo>
                  <a:cubicBezTo>
                    <a:pt x="3310" y="1243"/>
                    <a:pt x="3313" y="1250"/>
                    <a:pt x="3308" y="1255"/>
                  </a:cubicBezTo>
                  <a:cubicBezTo>
                    <a:pt x="3315" y="1271"/>
                    <a:pt x="3307" y="1284"/>
                    <a:pt x="3309" y="1299"/>
                  </a:cubicBezTo>
                  <a:cubicBezTo>
                    <a:pt x="3302" y="1311"/>
                    <a:pt x="3307" y="1327"/>
                    <a:pt x="3302" y="1340"/>
                  </a:cubicBezTo>
                  <a:cubicBezTo>
                    <a:pt x="3301" y="1354"/>
                    <a:pt x="3299" y="1368"/>
                    <a:pt x="3293" y="1381"/>
                  </a:cubicBezTo>
                  <a:cubicBezTo>
                    <a:pt x="3293" y="1388"/>
                    <a:pt x="3291" y="1395"/>
                    <a:pt x="3291" y="1402"/>
                  </a:cubicBezTo>
                  <a:cubicBezTo>
                    <a:pt x="3290" y="1405"/>
                    <a:pt x="3289" y="1408"/>
                    <a:pt x="3288" y="1411"/>
                  </a:cubicBezTo>
                  <a:cubicBezTo>
                    <a:pt x="3287" y="1415"/>
                    <a:pt x="3287" y="1419"/>
                    <a:pt x="3287" y="1423"/>
                  </a:cubicBezTo>
                  <a:cubicBezTo>
                    <a:pt x="3283" y="1437"/>
                    <a:pt x="3284" y="1451"/>
                    <a:pt x="3277" y="1464"/>
                  </a:cubicBezTo>
                  <a:cubicBezTo>
                    <a:pt x="3277" y="1471"/>
                    <a:pt x="3275" y="1477"/>
                    <a:pt x="3272" y="1483"/>
                  </a:cubicBezTo>
                  <a:cubicBezTo>
                    <a:pt x="3275" y="1488"/>
                    <a:pt x="3267" y="1489"/>
                    <a:pt x="3269" y="1493"/>
                  </a:cubicBezTo>
                  <a:cubicBezTo>
                    <a:pt x="3271" y="1498"/>
                    <a:pt x="3266" y="1500"/>
                    <a:pt x="3268" y="1505"/>
                  </a:cubicBezTo>
                  <a:cubicBezTo>
                    <a:pt x="3265" y="1511"/>
                    <a:pt x="3263" y="1517"/>
                    <a:pt x="3263" y="1524"/>
                  </a:cubicBezTo>
                  <a:cubicBezTo>
                    <a:pt x="3256" y="1530"/>
                    <a:pt x="3261" y="1539"/>
                    <a:pt x="3255" y="1545"/>
                  </a:cubicBezTo>
                  <a:cubicBezTo>
                    <a:pt x="3249" y="1547"/>
                    <a:pt x="3254" y="1552"/>
                    <a:pt x="3253" y="1555"/>
                  </a:cubicBezTo>
                  <a:cubicBezTo>
                    <a:pt x="3248" y="1557"/>
                    <a:pt x="3247" y="1560"/>
                    <a:pt x="3250" y="1564"/>
                  </a:cubicBezTo>
                  <a:cubicBezTo>
                    <a:pt x="3242" y="1566"/>
                    <a:pt x="3247" y="1571"/>
                    <a:pt x="3244" y="1573"/>
                  </a:cubicBezTo>
                  <a:cubicBezTo>
                    <a:pt x="3246" y="1576"/>
                    <a:pt x="3241" y="1585"/>
                    <a:pt x="3247" y="1583"/>
                  </a:cubicBezTo>
                  <a:cubicBezTo>
                    <a:pt x="3251" y="1572"/>
                    <a:pt x="3252" y="1561"/>
                    <a:pt x="3259" y="1551"/>
                  </a:cubicBezTo>
                  <a:cubicBezTo>
                    <a:pt x="3255" y="1544"/>
                    <a:pt x="3268" y="1542"/>
                    <a:pt x="3263" y="1535"/>
                  </a:cubicBezTo>
                  <a:cubicBezTo>
                    <a:pt x="3266" y="1533"/>
                    <a:pt x="3265" y="1530"/>
                    <a:pt x="3267" y="1527"/>
                  </a:cubicBezTo>
                  <a:cubicBezTo>
                    <a:pt x="3271" y="1525"/>
                    <a:pt x="3265" y="1520"/>
                    <a:pt x="3270" y="1518"/>
                  </a:cubicBezTo>
                  <a:cubicBezTo>
                    <a:pt x="3275" y="1513"/>
                    <a:pt x="3270" y="1506"/>
                    <a:pt x="3277" y="1502"/>
                  </a:cubicBezTo>
                  <a:cubicBezTo>
                    <a:pt x="3274" y="1495"/>
                    <a:pt x="3278" y="1490"/>
                    <a:pt x="3281" y="1484"/>
                  </a:cubicBezTo>
                  <a:cubicBezTo>
                    <a:pt x="3282" y="1472"/>
                    <a:pt x="3288" y="1462"/>
                    <a:pt x="3291" y="1450"/>
                  </a:cubicBezTo>
                  <a:cubicBezTo>
                    <a:pt x="3290" y="1443"/>
                    <a:pt x="3295" y="1436"/>
                    <a:pt x="3292" y="1428"/>
                  </a:cubicBezTo>
                  <a:cubicBezTo>
                    <a:pt x="3300" y="1422"/>
                    <a:pt x="3295" y="1413"/>
                    <a:pt x="3299" y="1405"/>
                  </a:cubicBezTo>
                  <a:cubicBezTo>
                    <a:pt x="3301" y="1403"/>
                    <a:pt x="3302" y="1399"/>
                    <a:pt x="3301" y="1396"/>
                  </a:cubicBezTo>
                  <a:cubicBezTo>
                    <a:pt x="3301" y="1394"/>
                    <a:pt x="3302" y="1392"/>
                    <a:pt x="3304" y="1391"/>
                  </a:cubicBezTo>
                  <a:cubicBezTo>
                    <a:pt x="3303" y="1389"/>
                    <a:pt x="3302" y="1386"/>
                    <a:pt x="3306" y="1385"/>
                  </a:cubicBezTo>
                  <a:cubicBezTo>
                    <a:pt x="3305" y="1383"/>
                    <a:pt x="3304" y="1381"/>
                    <a:pt x="3306" y="1379"/>
                  </a:cubicBezTo>
                  <a:cubicBezTo>
                    <a:pt x="3308" y="1378"/>
                    <a:pt x="3305" y="1375"/>
                    <a:pt x="3307" y="1373"/>
                  </a:cubicBezTo>
                  <a:cubicBezTo>
                    <a:pt x="3308" y="1369"/>
                    <a:pt x="3307" y="1365"/>
                    <a:pt x="3309" y="1361"/>
                  </a:cubicBezTo>
                  <a:cubicBezTo>
                    <a:pt x="3314" y="1359"/>
                    <a:pt x="3308" y="1354"/>
                    <a:pt x="3311" y="1352"/>
                  </a:cubicBezTo>
                  <a:cubicBezTo>
                    <a:pt x="3310" y="1347"/>
                    <a:pt x="3312" y="1344"/>
                    <a:pt x="3313" y="1340"/>
                  </a:cubicBezTo>
                  <a:cubicBezTo>
                    <a:pt x="3314" y="1332"/>
                    <a:pt x="3312" y="1323"/>
                    <a:pt x="3316" y="1316"/>
                  </a:cubicBezTo>
                  <a:cubicBezTo>
                    <a:pt x="3312" y="1308"/>
                    <a:pt x="3320" y="1302"/>
                    <a:pt x="3317" y="1294"/>
                  </a:cubicBezTo>
                  <a:cubicBezTo>
                    <a:pt x="3323" y="1287"/>
                    <a:pt x="3318" y="1278"/>
                    <a:pt x="3323" y="1271"/>
                  </a:cubicBezTo>
                  <a:cubicBezTo>
                    <a:pt x="3319" y="1264"/>
                    <a:pt x="3322" y="1258"/>
                    <a:pt x="3320" y="1251"/>
                  </a:cubicBezTo>
                  <a:cubicBezTo>
                    <a:pt x="3325" y="1246"/>
                    <a:pt x="3318" y="1237"/>
                    <a:pt x="3322" y="1231"/>
                  </a:cubicBezTo>
                  <a:cubicBezTo>
                    <a:pt x="3324" y="1218"/>
                    <a:pt x="3322" y="1203"/>
                    <a:pt x="3326" y="1190"/>
                  </a:cubicBezTo>
                  <a:cubicBezTo>
                    <a:pt x="3320" y="1182"/>
                    <a:pt x="3329" y="1177"/>
                    <a:pt x="3325" y="1169"/>
                  </a:cubicBezTo>
                  <a:cubicBezTo>
                    <a:pt x="3327" y="1166"/>
                    <a:pt x="3326" y="1162"/>
                    <a:pt x="3324" y="1158"/>
                  </a:cubicBezTo>
                  <a:cubicBezTo>
                    <a:pt x="3327" y="1156"/>
                    <a:pt x="3327" y="1152"/>
                    <a:pt x="3324" y="1148"/>
                  </a:cubicBezTo>
                  <a:cubicBezTo>
                    <a:pt x="3325" y="1141"/>
                    <a:pt x="3325" y="1134"/>
                    <a:pt x="3322" y="1127"/>
                  </a:cubicBezTo>
                  <a:cubicBezTo>
                    <a:pt x="3326" y="1124"/>
                    <a:pt x="3320" y="1119"/>
                    <a:pt x="3325" y="1117"/>
                  </a:cubicBezTo>
                  <a:cubicBezTo>
                    <a:pt x="3324" y="1115"/>
                    <a:pt x="3325" y="1113"/>
                    <a:pt x="3325" y="1112"/>
                  </a:cubicBezTo>
                  <a:cubicBezTo>
                    <a:pt x="3324" y="1110"/>
                    <a:pt x="3325" y="1108"/>
                    <a:pt x="3327" y="1110"/>
                  </a:cubicBezTo>
                  <a:cubicBezTo>
                    <a:pt x="3331" y="1117"/>
                    <a:pt x="3335" y="1124"/>
                    <a:pt x="3339" y="1131"/>
                  </a:cubicBezTo>
                  <a:cubicBezTo>
                    <a:pt x="3337" y="1140"/>
                    <a:pt x="3343" y="1151"/>
                    <a:pt x="3338" y="1159"/>
                  </a:cubicBezTo>
                  <a:cubicBezTo>
                    <a:pt x="3342" y="1168"/>
                    <a:pt x="3344" y="1178"/>
                    <a:pt x="3343" y="1186"/>
                  </a:cubicBezTo>
                  <a:cubicBezTo>
                    <a:pt x="3344" y="1190"/>
                    <a:pt x="3346" y="1195"/>
                    <a:pt x="3344" y="1199"/>
                  </a:cubicBezTo>
                  <a:cubicBezTo>
                    <a:pt x="3343" y="1203"/>
                    <a:pt x="3349" y="1209"/>
                    <a:pt x="3344" y="1213"/>
                  </a:cubicBezTo>
                  <a:cubicBezTo>
                    <a:pt x="3347" y="1217"/>
                    <a:pt x="3345" y="1221"/>
                    <a:pt x="3346" y="1225"/>
                  </a:cubicBezTo>
                  <a:cubicBezTo>
                    <a:pt x="3344" y="1229"/>
                    <a:pt x="3347" y="1235"/>
                    <a:pt x="3346" y="1239"/>
                  </a:cubicBezTo>
                  <a:cubicBezTo>
                    <a:pt x="3345" y="1244"/>
                    <a:pt x="3348" y="1249"/>
                    <a:pt x="3345" y="1253"/>
                  </a:cubicBezTo>
                  <a:cubicBezTo>
                    <a:pt x="3347" y="1256"/>
                    <a:pt x="3347" y="1258"/>
                    <a:pt x="3344" y="1259"/>
                  </a:cubicBezTo>
                  <a:cubicBezTo>
                    <a:pt x="3345" y="1262"/>
                    <a:pt x="3347" y="1265"/>
                    <a:pt x="3348" y="1268"/>
                  </a:cubicBezTo>
                  <a:cubicBezTo>
                    <a:pt x="3346" y="1270"/>
                    <a:pt x="3347" y="1273"/>
                    <a:pt x="3344" y="1275"/>
                  </a:cubicBezTo>
                  <a:cubicBezTo>
                    <a:pt x="3339" y="1277"/>
                    <a:pt x="3351" y="1284"/>
                    <a:pt x="3342" y="1285"/>
                  </a:cubicBezTo>
                  <a:cubicBezTo>
                    <a:pt x="3344" y="1292"/>
                    <a:pt x="3342" y="1299"/>
                    <a:pt x="3340" y="1305"/>
                  </a:cubicBezTo>
                  <a:cubicBezTo>
                    <a:pt x="3341" y="1320"/>
                    <a:pt x="3336" y="1332"/>
                    <a:pt x="3336" y="1346"/>
                  </a:cubicBezTo>
                  <a:cubicBezTo>
                    <a:pt x="3332" y="1351"/>
                    <a:pt x="3337" y="1359"/>
                    <a:pt x="3332" y="1364"/>
                  </a:cubicBezTo>
                  <a:cubicBezTo>
                    <a:pt x="3337" y="1369"/>
                    <a:pt x="3330" y="1371"/>
                    <a:pt x="3330" y="1374"/>
                  </a:cubicBezTo>
                  <a:cubicBezTo>
                    <a:pt x="3332" y="1378"/>
                    <a:pt x="3332" y="1382"/>
                    <a:pt x="3330" y="1385"/>
                  </a:cubicBezTo>
                  <a:cubicBezTo>
                    <a:pt x="3327" y="1387"/>
                    <a:pt x="3333" y="1392"/>
                    <a:pt x="3328" y="1394"/>
                  </a:cubicBezTo>
                  <a:cubicBezTo>
                    <a:pt x="3325" y="1397"/>
                    <a:pt x="3324" y="1400"/>
                    <a:pt x="3325" y="1404"/>
                  </a:cubicBezTo>
                  <a:cubicBezTo>
                    <a:pt x="3323" y="1410"/>
                    <a:pt x="3322" y="1417"/>
                    <a:pt x="3316" y="1422"/>
                  </a:cubicBezTo>
                  <a:cubicBezTo>
                    <a:pt x="3322" y="1427"/>
                    <a:pt x="3318" y="1430"/>
                    <a:pt x="3317" y="1433"/>
                  </a:cubicBezTo>
                  <a:cubicBezTo>
                    <a:pt x="3316" y="1437"/>
                    <a:pt x="3315" y="1438"/>
                    <a:pt x="3314" y="1443"/>
                  </a:cubicBezTo>
                  <a:cubicBezTo>
                    <a:pt x="3314" y="1446"/>
                    <a:pt x="3313" y="1449"/>
                    <a:pt x="3312" y="1453"/>
                  </a:cubicBezTo>
                  <a:cubicBezTo>
                    <a:pt x="3314" y="1457"/>
                    <a:pt x="3306" y="1458"/>
                    <a:pt x="3309" y="1462"/>
                  </a:cubicBezTo>
                  <a:cubicBezTo>
                    <a:pt x="3305" y="1465"/>
                    <a:pt x="3312" y="1470"/>
                    <a:pt x="3306" y="1472"/>
                  </a:cubicBezTo>
                  <a:cubicBezTo>
                    <a:pt x="3306" y="1475"/>
                    <a:pt x="3305" y="1478"/>
                    <a:pt x="3304" y="1482"/>
                  </a:cubicBezTo>
                  <a:cubicBezTo>
                    <a:pt x="3302" y="1489"/>
                    <a:pt x="3304" y="1497"/>
                    <a:pt x="3300" y="1503"/>
                  </a:cubicBezTo>
                  <a:cubicBezTo>
                    <a:pt x="3300" y="1507"/>
                    <a:pt x="3299" y="1510"/>
                    <a:pt x="3297" y="1513"/>
                  </a:cubicBezTo>
                  <a:cubicBezTo>
                    <a:pt x="3293" y="1515"/>
                    <a:pt x="3299" y="1520"/>
                    <a:pt x="3294" y="1523"/>
                  </a:cubicBezTo>
                  <a:cubicBezTo>
                    <a:pt x="3294" y="1526"/>
                    <a:pt x="3293" y="1529"/>
                    <a:pt x="3292" y="1532"/>
                  </a:cubicBezTo>
                  <a:cubicBezTo>
                    <a:pt x="3293" y="1537"/>
                    <a:pt x="3285" y="1538"/>
                    <a:pt x="3290" y="1544"/>
                  </a:cubicBezTo>
                  <a:cubicBezTo>
                    <a:pt x="3286" y="1546"/>
                    <a:pt x="3291" y="1551"/>
                    <a:pt x="3284" y="1553"/>
                  </a:cubicBezTo>
                  <a:cubicBezTo>
                    <a:pt x="3283" y="1556"/>
                    <a:pt x="3288" y="1561"/>
                    <a:pt x="3282" y="1563"/>
                  </a:cubicBezTo>
                  <a:cubicBezTo>
                    <a:pt x="3287" y="1572"/>
                    <a:pt x="3276" y="1576"/>
                    <a:pt x="3281" y="1585"/>
                  </a:cubicBezTo>
                  <a:cubicBezTo>
                    <a:pt x="3277" y="1591"/>
                    <a:pt x="3275" y="1597"/>
                    <a:pt x="3279" y="1605"/>
                  </a:cubicBezTo>
                  <a:cubicBezTo>
                    <a:pt x="3271" y="1610"/>
                    <a:pt x="3279" y="1619"/>
                    <a:pt x="3273" y="1625"/>
                  </a:cubicBezTo>
                  <a:cubicBezTo>
                    <a:pt x="3277" y="1633"/>
                    <a:pt x="3271" y="1638"/>
                    <a:pt x="3275" y="1646"/>
                  </a:cubicBezTo>
                  <a:cubicBezTo>
                    <a:pt x="3265" y="1647"/>
                    <a:pt x="3277" y="1654"/>
                    <a:pt x="3272" y="1656"/>
                  </a:cubicBezTo>
                  <a:cubicBezTo>
                    <a:pt x="3273" y="1660"/>
                    <a:pt x="3268" y="1663"/>
                    <a:pt x="3274" y="1668"/>
                  </a:cubicBezTo>
                  <a:cubicBezTo>
                    <a:pt x="3268" y="1674"/>
                    <a:pt x="3272" y="1682"/>
                    <a:pt x="3268" y="1688"/>
                  </a:cubicBezTo>
                  <a:cubicBezTo>
                    <a:pt x="3270" y="1696"/>
                    <a:pt x="3266" y="1702"/>
                    <a:pt x="3268" y="1710"/>
                  </a:cubicBezTo>
                  <a:cubicBezTo>
                    <a:pt x="3274" y="1715"/>
                    <a:pt x="3262" y="1716"/>
                    <a:pt x="3268" y="1721"/>
                  </a:cubicBezTo>
                  <a:cubicBezTo>
                    <a:pt x="3263" y="1723"/>
                    <a:pt x="3269" y="1728"/>
                    <a:pt x="3266" y="1730"/>
                  </a:cubicBezTo>
                  <a:cubicBezTo>
                    <a:pt x="3267" y="1734"/>
                    <a:pt x="3268" y="1738"/>
                    <a:pt x="3266" y="1741"/>
                  </a:cubicBezTo>
                  <a:cubicBezTo>
                    <a:pt x="3272" y="1745"/>
                    <a:pt x="3265" y="1753"/>
                    <a:pt x="3272" y="1751"/>
                  </a:cubicBezTo>
                  <a:cubicBezTo>
                    <a:pt x="3271" y="1746"/>
                    <a:pt x="3274" y="1743"/>
                    <a:pt x="3269" y="1737"/>
                  </a:cubicBezTo>
                  <a:cubicBezTo>
                    <a:pt x="3273" y="1732"/>
                    <a:pt x="3272" y="1727"/>
                    <a:pt x="3271" y="1722"/>
                  </a:cubicBezTo>
                  <a:cubicBezTo>
                    <a:pt x="3275" y="1712"/>
                    <a:pt x="3271" y="1701"/>
                    <a:pt x="3276" y="1692"/>
                  </a:cubicBezTo>
                  <a:cubicBezTo>
                    <a:pt x="3272" y="1680"/>
                    <a:pt x="3280" y="1672"/>
                    <a:pt x="3278" y="1661"/>
                  </a:cubicBezTo>
                  <a:cubicBezTo>
                    <a:pt x="3277" y="1655"/>
                    <a:pt x="3279" y="1651"/>
                    <a:pt x="3280" y="1646"/>
                  </a:cubicBezTo>
                  <a:cubicBezTo>
                    <a:pt x="3280" y="1640"/>
                    <a:pt x="3278" y="1635"/>
                    <a:pt x="3282" y="1631"/>
                  </a:cubicBezTo>
                  <a:cubicBezTo>
                    <a:pt x="3282" y="1626"/>
                    <a:pt x="3284" y="1622"/>
                    <a:pt x="3283" y="1617"/>
                  </a:cubicBezTo>
                  <a:cubicBezTo>
                    <a:pt x="3284" y="1612"/>
                    <a:pt x="3285" y="1607"/>
                    <a:pt x="3285" y="1602"/>
                  </a:cubicBezTo>
                  <a:cubicBezTo>
                    <a:pt x="3293" y="1593"/>
                    <a:pt x="3284" y="1581"/>
                    <a:pt x="3293" y="1573"/>
                  </a:cubicBezTo>
                  <a:cubicBezTo>
                    <a:pt x="3289" y="1561"/>
                    <a:pt x="3298" y="1553"/>
                    <a:pt x="3298" y="1543"/>
                  </a:cubicBezTo>
                  <a:cubicBezTo>
                    <a:pt x="3302" y="1538"/>
                    <a:pt x="3299" y="1533"/>
                    <a:pt x="3303" y="1528"/>
                  </a:cubicBezTo>
                  <a:cubicBezTo>
                    <a:pt x="3299" y="1522"/>
                    <a:pt x="3308" y="1519"/>
                    <a:pt x="3309" y="1514"/>
                  </a:cubicBezTo>
                  <a:cubicBezTo>
                    <a:pt x="3308" y="1499"/>
                    <a:pt x="3315" y="1485"/>
                    <a:pt x="3316" y="1469"/>
                  </a:cubicBezTo>
                  <a:cubicBezTo>
                    <a:pt x="3319" y="1462"/>
                    <a:pt x="3322" y="1455"/>
                    <a:pt x="3325" y="1448"/>
                  </a:cubicBezTo>
                  <a:cubicBezTo>
                    <a:pt x="3323" y="1443"/>
                    <a:pt x="3326" y="1440"/>
                    <a:pt x="3327" y="1436"/>
                  </a:cubicBezTo>
                  <a:cubicBezTo>
                    <a:pt x="3325" y="1431"/>
                    <a:pt x="3330" y="1428"/>
                    <a:pt x="3331" y="1425"/>
                  </a:cubicBezTo>
                  <a:cubicBezTo>
                    <a:pt x="3330" y="1417"/>
                    <a:pt x="3334" y="1411"/>
                    <a:pt x="3336" y="1403"/>
                  </a:cubicBezTo>
                  <a:cubicBezTo>
                    <a:pt x="3341" y="1397"/>
                    <a:pt x="3336" y="1387"/>
                    <a:pt x="3342" y="1381"/>
                  </a:cubicBezTo>
                  <a:cubicBezTo>
                    <a:pt x="3340" y="1376"/>
                    <a:pt x="3345" y="1373"/>
                    <a:pt x="3343" y="1369"/>
                  </a:cubicBezTo>
                  <a:cubicBezTo>
                    <a:pt x="3344" y="1365"/>
                    <a:pt x="3347" y="1362"/>
                    <a:pt x="3345" y="1357"/>
                  </a:cubicBezTo>
                  <a:cubicBezTo>
                    <a:pt x="3346" y="1349"/>
                    <a:pt x="3344" y="1341"/>
                    <a:pt x="3348" y="1334"/>
                  </a:cubicBezTo>
                  <a:cubicBezTo>
                    <a:pt x="3349" y="1326"/>
                    <a:pt x="3347" y="1318"/>
                    <a:pt x="3352" y="1312"/>
                  </a:cubicBezTo>
                  <a:cubicBezTo>
                    <a:pt x="3352" y="1304"/>
                    <a:pt x="3350" y="1295"/>
                    <a:pt x="3355" y="1289"/>
                  </a:cubicBezTo>
                  <a:cubicBezTo>
                    <a:pt x="3352" y="1280"/>
                    <a:pt x="3357" y="1273"/>
                    <a:pt x="3354" y="1264"/>
                  </a:cubicBezTo>
                  <a:cubicBezTo>
                    <a:pt x="3355" y="1256"/>
                    <a:pt x="3358" y="1249"/>
                    <a:pt x="3354" y="1240"/>
                  </a:cubicBezTo>
                  <a:cubicBezTo>
                    <a:pt x="3356" y="1232"/>
                    <a:pt x="3357" y="1224"/>
                    <a:pt x="3354" y="1215"/>
                  </a:cubicBezTo>
                  <a:cubicBezTo>
                    <a:pt x="3357" y="1208"/>
                    <a:pt x="3355" y="1199"/>
                    <a:pt x="3354" y="1191"/>
                  </a:cubicBezTo>
                  <a:cubicBezTo>
                    <a:pt x="3356" y="1187"/>
                    <a:pt x="3353" y="1182"/>
                    <a:pt x="3352" y="1178"/>
                  </a:cubicBezTo>
                  <a:cubicBezTo>
                    <a:pt x="3354" y="1175"/>
                    <a:pt x="3353" y="1170"/>
                    <a:pt x="3350" y="1165"/>
                  </a:cubicBezTo>
                  <a:cubicBezTo>
                    <a:pt x="3354" y="1158"/>
                    <a:pt x="3346" y="1148"/>
                    <a:pt x="3350" y="1141"/>
                  </a:cubicBezTo>
                  <a:cubicBezTo>
                    <a:pt x="3350" y="1152"/>
                    <a:pt x="3358" y="1157"/>
                    <a:pt x="3365" y="1163"/>
                  </a:cubicBezTo>
                  <a:cubicBezTo>
                    <a:pt x="3363" y="1170"/>
                    <a:pt x="3367" y="1178"/>
                    <a:pt x="3367" y="1186"/>
                  </a:cubicBezTo>
                  <a:cubicBezTo>
                    <a:pt x="3363" y="1189"/>
                    <a:pt x="3372" y="1195"/>
                    <a:pt x="3366" y="1198"/>
                  </a:cubicBezTo>
                  <a:cubicBezTo>
                    <a:pt x="3365" y="1201"/>
                    <a:pt x="3368" y="1206"/>
                    <a:pt x="3367" y="1210"/>
                  </a:cubicBezTo>
                  <a:cubicBezTo>
                    <a:pt x="3366" y="1218"/>
                    <a:pt x="3366" y="1226"/>
                    <a:pt x="3368" y="1235"/>
                  </a:cubicBezTo>
                  <a:cubicBezTo>
                    <a:pt x="3367" y="1242"/>
                    <a:pt x="3368" y="1251"/>
                    <a:pt x="3368" y="1259"/>
                  </a:cubicBezTo>
                  <a:cubicBezTo>
                    <a:pt x="3365" y="1266"/>
                    <a:pt x="3369" y="1274"/>
                    <a:pt x="3367" y="1281"/>
                  </a:cubicBezTo>
                  <a:cubicBezTo>
                    <a:pt x="3365" y="1289"/>
                    <a:pt x="3366" y="1297"/>
                    <a:pt x="3367" y="1306"/>
                  </a:cubicBezTo>
                  <a:cubicBezTo>
                    <a:pt x="3363" y="1321"/>
                    <a:pt x="3363" y="1337"/>
                    <a:pt x="3365" y="1354"/>
                  </a:cubicBezTo>
                  <a:cubicBezTo>
                    <a:pt x="3359" y="1358"/>
                    <a:pt x="3362" y="1365"/>
                    <a:pt x="3360" y="1370"/>
                  </a:cubicBezTo>
                  <a:cubicBezTo>
                    <a:pt x="3362" y="1373"/>
                    <a:pt x="3359" y="1375"/>
                    <a:pt x="3360" y="1379"/>
                  </a:cubicBezTo>
                  <a:cubicBezTo>
                    <a:pt x="3355" y="1381"/>
                    <a:pt x="3361" y="1386"/>
                    <a:pt x="3357" y="1388"/>
                  </a:cubicBezTo>
                  <a:cubicBezTo>
                    <a:pt x="3357" y="1401"/>
                    <a:pt x="3353" y="1413"/>
                    <a:pt x="3354" y="1426"/>
                  </a:cubicBezTo>
                  <a:cubicBezTo>
                    <a:pt x="3346" y="1429"/>
                    <a:pt x="3351" y="1437"/>
                    <a:pt x="3346" y="1441"/>
                  </a:cubicBezTo>
                  <a:cubicBezTo>
                    <a:pt x="3344" y="1447"/>
                    <a:pt x="3345" y="1453"/>
                    <a:pt x="3340" y="1458"/>
                  </a:cubicBezTo>
                  <a:cubicBezTo>
                    <a:pt x="3342" y="1462"/>
                    <a:pt x="3341" y="1465"/>
                    <a:pt x="3339" y="1467"/>
                  </a:cubicBezTo>
                  <a:cubicBezTo>
                    <a:pt x="3336" y="1469"/>
                    <a:pt x="3341" y="1473"/>
                    <a:pt x="3335" y="1475"/>
                  </a:cubicBezTo>
                  <a:cubicBezTo>
                    <a:pt x="3336" y="1478"/>
                    <a:pt x="3334" y="1480"/>
                    <a:pt x="3335" y="1483"/>
                  </a:cubicBezTo>
                  <a:cubicBezTo>
                    <a:pt x="3337" y="1487"/>
                    <a:pt x="3329" y="1488"/>
                    <a:pt x="3332" y="1493"/>
                  </a:cubicBezTo>
                  <a:cubicBezTo>
                    <a:pt x="3325" y="1515"/>
                    <a:pt x="3320" y="1538"/>
                    <a:pt x="3314" y="1561"/>
                  </a:cubicBezTo>
                  <a:cubicBezTo>
                    <a:pt x="3313" y="1567"/>
                    <a:pt x="3312" y="1572"/>
                    <a:pt x="3309" y="1577"/>
                  </a:cubicBezTo>
                  <a:cubicBezTo>
                    <a:pt x="3311" y="1584"/>
                    <a:pt x="3307" y="1589"/>
                    <a:pt x="3306" y="1595"/>
                  </a:cubicBezTo>
                  <a:cubicBezTo>
                    <a:pt x="3305" y="1601"/>
                    <a:pt x="3300" y="1605"/>
                    <a:pt x="3301" y="1612"/>
                  </a:cubicBezTo>
                  <a:cubicBezTo>
                    <a:pt x="3302" y="1618"/>
                    <a:pt x="3297" y="1623"/>
                    <a:pt x="3298" y="1630"/>
                  </a:cubicBezTo>
                  <a:cubicBezTo>
                    <a:pt x="3297" y="1642"/>
                    <a:pt x="3295" y="1653"/>
                    <a:pt x="3297" y="1666"/>
                  </a:cubicBezTo>
                  <a:cubicBezTo>
                    <a:pt x="3294" y="1671"/>
                    <a:pt x="3296" y="1679"/>
                    <a:pt x="3297" y="1685"/>
                  </a:cubicBezTo>
                  <a:cubicBezTo>
                    <a:pt x="3294" y="1687"/>
                    <a:pt x="3299" y="1692"/>
                    <a:pt x="3296" y="1694"/>
                  </a:cubicBezTo>
                  <a:cubicBezTo>
                    <a:pt x="3296" y="1697"/>
                    <a:pt x="3297" y="1701"/>
                    <a:pt x="3300" y="1705"/>
                  </a:cubicBezTo>
                  <a:cubicBezTo>
                    <a:pt x="3304" y="1703"/>
                    <a:pt x="3304" y="1700"/>
                    <a:pt x="3301" y="1697"/>
                  </a:cubicBezTo>
                  <a:cubicBezTo>
                    <a:pt x="3303" y="1694"/>
                    <a:pt x="3304" y="1692"/>
                    <a:pt x="3301" y="1688"/>
                  </a:cubicBezTo>
                  <a:cubicBezTo>
                    <a:pt x="3307" y="1683"/>
                    <a:pt x="3299" y="1675"/>
                    <a:pt x="3305" y="1670"/>
                  </a:cubicBezTo>
                  <a:cubicBezTo>
                    <a:pt x="3301" y="1656"/>
                    <a:pt x="3308" y="1645"/>
                    <a:pt x="3305" y="1632"/>
                  </a:cubicBezTo>
                  <a:cubicBezTo>
                    <a:pt x="3310" y="1621"/>
                    <a:pt x="3310" y="1609"/>
                    <a:pt x="3316" y="1598"/>
                  </a:cubicBezTo>
                  <a:cubicBezTo>
                    <a:pt x="3314" y="1592"/>
                    <a:pt x="3317" y="1587"/>
                    <a:pt x="3320" y="1582"/>
                  </a:cubicBezTo>
                  <a:cubicBezTo>
                    <a:pt x="3317" y="1574"/>
                    <a:pt x="3326" y="1571"/>
                    <a:pt x="3323" y="1564"/>
                  </a:cubicBezTo>
                  <a:cubicBezTo>
                    <a:pt x="3326" y="1558"/>
                    <a:pt x="3328" y="1553"/>
                    <a:pt x="3328" y="1547"/>
                  </a:cubicBezTo>
                  <a:cubicBezTo>
                    <a:pt x="3327" y="1544"/>
                    <a:pt x="3331" y="1542"/>
                    <a:pt x="3331" y="1540"/>
                  </a:cubicBezTo>
                  <a:cubicBezTo>
                    <a:pt x="3325" y="1534"/>
                    <a:pt x="3337" y="1534"/>
                    <a:pt x="3331" y="1529"/>
                  </a:cubicBezTo>
                  <a:cubicBezTo>
                    <a:pt x="3336" y="1525"/>
                    <a:pt x="3335" y="1519"/>
                    <a:pt x="3339" y="1514"/>
                  </a:cubicBezTo>
                  <a:cubicBezTo>
                    <a:pt x="3333" y="1506"/>
                    <a:pt x="3344" y="1502"/>
                    <a:pt x="3342" y="1496"/>
                  </a:cubicBezTo>
                  <a:cubicBezTo>
                    <a:pt x="3344" y="1472"/>
                    <a:pt x="3357" y="1451"/>
                    <a:pt x="3360" y="1427"/>
                  </a:cubicBezTo>
                  <a:cubicBezTo>
                    <a:pt x="3366" y="1423"/>
                    <a:pt x="3363" y="1417"/>
                    <a:pt x="3365" y="1411"/>
                  </a:cubicBezTo>
                  <a:cubicBezTo>
                    <a:pt x="3368" y="1406"/>
                    <a:pt x="3367" y="1399"/>
                    <a:pt x="3368" y="1393"/>
                  </a:cubicBezTo>
                  <a:cubicBezTo>
                    <a:pt x="3368" y="1390"/>
                    <a:pt x="3368" y="1387"/>
                    <a:pt x="3369" y="1385"/>
                  </a:cubicBezTo>
                  <a:cubicBezTo>
                    <a:pt x="3372" y="1382"/>
                    <a:pt x="3366" y="1377"/>
                    <a:pt x="3371" y="1375"/>
                  </a:cubicBezTo>
                  <a:cubicBezTo>
                    <a:pt x="3372" y="1369"/>
                    <a:pt x="3370" y="1362"/>
                    <a:pt x="3374" y="1357"/>
                  </a:cubicBezTo>
                  <a:cubicBezTo>
                    <a:pt x="3372" y="1353"/>
                    <a:pt x="3373" y="1350"/>
                    <a:pt x="3375" y="1348"/>
                  </a:cubicBezTo>
                  <a:cubicBezTo>
                    <a:pt x="3372" y="1344"/>
                    <a:pt x="3371" y="1340"/>
                    <a:pt x="3374" y="1337"/>
                  </a:cubicBezTo>
                  <a:cubicBezTo>
                    <a:pt x="3370" y="1333"/>
                    <a:pt x="3376" y="1331"/>
                    <a:pt x="3374" y="1327"/>
                  </a:cubicBezTo>
                  <a:cubicBezTo>
                    <a:pt x="3373" y="1323"/>
                    <a:pt x="3379" y="1321"/>
                    <a:pt x="3373" y="1316"/>
                  </a:cubicBezTo>
                  <a:cubicBezTo>
                    <a:pt x="3377" y="1311"/>
                    <a:pt x="3377" y="1305"/>
                    <a:pt x="3377" y="1298"/>
                  </a:cubicBezTo>
                  <a:cubicBezTo>
                    <a:pt x="3375" y="1290"/>
                    <a:pt x="3379" y="1285"/>
                    <a:pt x="3375" y="1277"/>
                  </a:cubicBezTo>
                  <a:cubicBezTo>
                    <a:pt x="3380" y="1265"/>
                    <a:pt x="3376" y="1250"/>
                    <a:pt x="3377" y="1237"/>
                  </a:cubicBezTo>
                  <a:cubicBezTo>
                    <a:pt x="3378" y="1230"/>
                    <a:pt x="3378" y="1224"/>
                    <a:pt x="3376" y="1216"/>
                  </a:cubicBezTo>
                  <a:cubicBezTo>
                    <a:pt x="3380" y="1210"/>
                    <a:pt x="3373" y="1201"/>
                    <a:pt x="3378" y="1196"/>
                  </a:cubicBezTo>
                  <a:cubicBezTo>
                    <a:pt x="3378" y="1203"/>
                    <a:pt x="3386" y="1213"/>
                    <a:pt x="3384" y="1220"/>
                  </a:cubicBezTo>
                  <a:cubicBezTo>
                    <a:pt x="3389" y="1229"/>
                    <a:pt x="3385" y="1235"/>
                    <a:pt x="3393" y="1245"/>
                  </a:cubicBezTo>
                  <a:cubicBezTo>
                    <a:pt x="3387" y="1254"/>
                    <a:pt x="3398" y="1267"/>
                    <a:pt x="3391" y="1276"/>
                  </a:cubicBezTo>
                  <a:cubicBezTo>
                    <a:pt x="3392" y="1278"/>
                    <a:pt x="3395" y="1282"/>
                    <a:pt x="3393" y="1283"/>
                  </a:cubicBezTo>
                  <a:cubicBezTo>
                    <a:pt x="3389" y="1285"/>
                    <a:pt x="3395" y="1290"/>
                    <a:pt x="3392" y="1292"/>
                  </a:cubicBezTo>
                  <a:cubicBezTo>
                    <a:pt x="3393" y="1294"/>
                    <a:pt x="3394" y="1297"/>
                    <a:pt x="3390" y="1298"/>
                  </a:cubicBezTo>
                  <a:cubicBezTo>
                    <a:pt x="3393" y="1302"/>
                    <a:pt x="3394" y="1305"/>
                    <a:pt x="3393" y="1308"/>
                  </a:cubicBezTo>
                  <a:cubicBezTo>
                    <a:pt x="3392" y="1318"/>
                    <a:pt x="3390" y="1328"/>
                    <a:pt x="3392" y="1339"/>
                  </a:cubicBezTo>
                  <a:cubicBezTo>
                    <a:pt x="3386" y="1342"/>
                    <a:pt x="3393" y="1349"/>
                    <a:pt x="3389" y="1354"/>
                  </a:cubicBezTo>
                  <a:cubicBezTo>
                    <a:pt x="3390" y="1359"/>
                    <a:pt x="3388" y="1364"/>
                    <a:pt x="3387" y="1369"/>
                  </a:cubicBezTo>
                  <a:cubicBezTo>
                    <a:pt x="3387" y="1379"/>
                    <a:pt x="3387" y="1390"/>
                    <a:pt x="3382" y="1399"/>
                  </a:cubicBezTo>
                  <a:cubicBezTo>
                    <a:pt x="3387" y="1405"/>
                    <a:pt x="3377" y="1408"/>
                    <a:pt x="3380" y="1414"/>
                  </a:cubicBezTo>
                  <a:cubicBezTo>
                    <a:pt x="3376" y="1418"/>
                    <a:pt x="3379" y="1424"/>
                    <a:pt x="3377" y="1429"/>
                  </a:cubicBezTo>
                  <a:cubicBezTo>
                    <a:pt x="3372" y="1432"/>
                    <a:pt x="3376" y="1439"/>
                    <a:pt x="3372" y="1443"/>
                  </a:cubicBezTo>
                  <a:cubicBezTo>
                    <a:pt x="3373" y="1448"/>
                    <a:pt x="3368" y="1452"/>
                    <a:pt x="3369" y="1458"/>
                  </a:cubicBezTo>
                  <a:cubicBezTo>
                    <a:pt x="3363" y="1467"/>
                    <a:pt x="3365" y="1479"/>
                    <a:pt x="3359" y="1488"/>
                  </a:cubicBezTo>
                  <a:cubicBezTo>
                    <a:pt x="3361" y="1494"/>
                    <a:pt x="3356" y="1498"/>
                    <a:pt x="3357" y="1503"/>
                  </a:cubicBezTo>
                  <a:cubicBezTo>
                    <a:pt x="3348" y="1506"/>
                    <a:pt x="3357" y="1514"/>
                    <a:pt x="3351" y="1517"/>
                  </a:cubicBezTo>
                  <a:cubicBezTo>
                    <a:pt x="3353" y="1520"/>
                    <a:pt x="3349" y="1521"/>
                    <a:pt x="3350" y="1524"/>
                  </a:cubicBezTo>
                  <a:cubicBezTo>
                    <a:pt x="3351" y="1527"/>
                    <a:pt x="3345" y="1528"/>
                    <a:pt x="3349" y="1532"/>
                  </a:cubicBezTo>
                  <a:cubicBezTo>
                    <a:pt x="3346" y="1537"/>
                    <a:pt x="3342" y="1541"/>
                    <a:pt x="3344" y="1546"/>
                  </a:cubicBezTo>
                  <a:cubicBezTo>
                    <a:pt x="3341" y="1548"/>
                    <a:pt x="3340" y="1550"/>
                    <a:pt x="3339" y="1552"/>
                  </a:cubicBezTo>
                  <a:cubicBezTo>
                    <a:pt x="3341" y="1556"/>
                    <a:pt x="3338" y="1558"/>
                    <a:pt x="3338" y="1561"/>
                  </a:cubicBezTo>
                  <a:cubicBezTo>
                    <a:pt x="3339" y="1563"/>
                    <a:pt x="3338" y="1565"/>
                    <a:pt x="3336" y="1567"/>
                  </a:cubicBezTo>
                  <a:cubicBezTo>
                    <a:pt x="3333" y="1569"/>
                    <a:pt x="3338" y="1573"/>
                    <a:pt x="3332" y="1575"/>
                  </a:cubicBezTo>
                  <a:cubicBezTo>
                    <a:pt x="3336" y="1587"/>
                    <a:pt x="3328" y="1596"/>
                    <a:pt x="3326" y="1606"/>
                  </a:cubicBezTo>
                  <a:cubicBezTo>
                    <a:pt x="3327" y="1612"/>
                    <a:pt x="3322" y="1615"/>
                    <a:pt x="3323" y="1621"/>
                  </a:cubicBezTo>
                  <a:cubicBezTo>
                    <a:pt x="3321" y="1623"/>
                    <a:pt x="3321" y="1625"/>
                    <a:pt x="3321" y="1627"/>
                  </a:cubicBezTo>
                  <a:cubicBezTo>
                    <a:pt x="3323" y="1631"/>
                    <a:pt x="3317" y="1632"/>
                    <a:pt x="3321" y="1636"/>
                  </a:cubicBezTo>
                  <a:cubicBezTo>
                    <a:pt x="3319" y="1641"/>
                    <a:pt x="3315" y="1645"/>
                    <a:pt x="3319" y="1651"/>
                  </a:cubicBezTo>
                  <a:cubicBezTo>
                    <a:pt x="3316" y="1656"/>
                    <a:pt x="3313" y="1660"/>
                    <a:pt x="3316" y="1666"/>
                  </a:cubicBezTo>
                  <a:cubicBezTo>
                    <a:pt x="3310" y="1675"/>
                    <a:pt x="3315" y="1687"/>
                    <a:pt x="3311" y="1696"/>
                  </a:cubicBezTo>
                  <a:cubicBezTo>
                    <a:pt x="3313" y="1707"/>
                    <a:pt x="3315" y="1719"/>
                    <a:pt x="3311" y="1729"/>
                  </a:cubicBezTo>
                  <a:cubicBezTo>
                    <a:pt x="3317" y="1735"/>
                    <a:pt x="3312" y="1740"/>
                    <a:pt x="3318" y="1741"/>
                  </a:cubicBezTo>
                  <a:cubicBezTo>
                    <a:pt x="3314" y="1744"/>
                    <a:pt x="3317" y="1749"/>
                    <a:pt x="3314" y="1752"/>
                  </a:cubicBezTo>
                  <a:cubicBezTo>
                    <a:pt x="3316" y="1758"/>
                    <a:pt x="3318" y="1763"/>
                    <a:pt x="3316" y="1767"/>
                  </a:cubicBezTo>
                  <a:cubicBezTo>
                    <a:pt x="3320" y="1772"/>
                    <a:pt x="3320" y="1776"/>
                    <a:pt x="3318" y="1780"/>
                  </a:cubicBezTo>
                  <a:cubicBezTo>
                    <a:pt x="3323" y="1784"/>
                    <a:pt x="3318" y="1793"/>
                    <a:pt x="3325" y="1792"/>
                  </a:cubicBezTo>
                  <a:cubicBezTo>
                    <a:pt x="3321" y="1777"/>
                    <a:pt x="3325" y="1764"/>
                    <a:pt x="3316" y="1748"/>
                  </a:cubicBezTo>
                  <a:cubicBezTo>
                    <a:pt x="3327" y="1743"/>
                    <a:pt x="3314" y="1732"/>
                    <a:pt x="3321" y="1726"/>
                  </a:cubicBezTo>
                  <a:cubicBezTo>
                    <a:pt x="3315" y="1721"/>
                    <a:pt x="3320" y="1718"/>
                    <a:pt x="3319" y="1714"/>
                  </a:cubicBezTo>
                  <a:cubicBezTo>
                    <a:pt x="3319" y="1710"/>
                    <a:pt x="3319" y="1706"/>
                    <a:pt x="3320" y="1702"/>
                  </a:cubicBezTo>
                  <a:cubicBezTo>
                    <a:pt x="3318" y="1694"/>
                    <a:pt x="3320" y="1687"/>
                    <a:pt x="3321" y="1680"/>
                  </a:cubicBezTo>
                  <a:cubicBezTo>
                    <a:pt x="3325" y="1677"/>
                    <a:pt x="3316" y="1670"/>
                    <a:pt x="3323" y="1668"/>
                  </a:cubicBezTo>
                  <a:cubicBezTo>
                    <a:pt x="3317" y="1662"/>
                    <a:pt x="3326" y="1661"/>
                    <a:pt x="3321" y="1655"/>
                  </a:cubicBezTo>
                  <a:cubicBezTo>
                    <a:pt x="3327" y="1650"/>
                    <a:pt x="3326" y="1644"/>
                    <a:pt x="3327" y="1638"/>
                  </a:cubicBezTo>
                  <a:cubicBezTo>
                    <a:pt x="3334" y="1636"/>
                    <a:pt x="3329" y="1631"/>
                    <a:pt x="3330" y="1628"/>
                  </a:cubicBezTo>
                  <a:cubicBezTo>
                    <a:pt x="3331" y="1625"/>
                    <a:pt x="3332" y="1621"/>
                    <a:pt x="3333" y="1618"/>
                  </a:cubicBezTo>
                  <a:cubicBezTo>
                    <a:pt x="3338" y="1606"/>
                    <a:pt x="3338" y="1593"/>
                    <a:pt x="3341" y="1581"/>
                  </a:cubicBezTo>
                  <a:cubicBezTo>
                    <a:pt x="3344" y="1574"/>
                    <a:pt x="3349" y="1568"/>
                    <a:pt x="3349" y="1560"/>
                  </a:cubicBezTo>
                  <a:cubicBezTo>
                    <a:pt x="3354" y="1553"/>
                    <a:pt x="3353" y="1545"/>
                    <a:pt x="3355" y="1537"/>
                  </a:cubicBezTo>
                  <a:cubicBezTo>
                    <a:pt x="3362" y="1535"/>
                    <a:pt x="3354" y="1529"/>
                    <a:pt x="3359" y="1526"/>
                  </a:cubicBezTo>
                  <a:cubicBezTo>
                    <a:pt x="3363" y="1523"/>
                    <a:pt x="3360" y="1519"/>
                    <a:pt x="3364" y="1516"/>
                  </a:cubicBezTo>
                  <a:cubicBezTo>
                    <a:pt x="3359" y="1510"/>
                    <a:pt x="3369" y="1509"/>
                    <a:pt x="3366" y="1504"/>
                  </a:cubicBezTo>
                  <a:cubicBezTo>
                    <a:pt x="3366" y="1500"/>
                    <a:pt x="3369" y="1496"/>
                    <a:pt x="3370" y="1493"/>
                  </a:cubicBezTo>
                  <a:cubicBezTo>
                    <a:pt x="3371" y="1485"/>
                    <a:pt x="3373" y="1477"/>
                    <a:pt x="3377" y="1470"/>
                  </a:cubicBezTo>
                  <a:cubicBezTo>
                    <a:pt x="3373" y="1465"/>
                    <a:pt x="3384" y="1464"/>
                    <a:pt x="3378" y="1458"/>
                  </a:cubicBezTo>
                  <a:cubicBezTo>
                    <a:pt x="3382" y="1455"/>
                    <a:pt x="3379" y="1451"/>
                    <a:pt x="3383" y="1447"/>
                  </a:cubicBezTo>
                  <a:cubicBezTo>
                    <a:pt x="3381" y="1443"/>
                    <a:pt x="3384" y="1440"/>
                    <a:pt x="3384" y="1436"/>
                  </a:cubicBezTo>
                  <a:cubicBezTo>
                    <a:pt x="3390" y="1433"/>
                    <a:pt x="3381" y="1427"/>
                    <a:pt x="3389" y="1425"/>
                  </a:cubicBezTo>
                  <a:cubicBezTo>
                    <a:pt x="3390" y="1417"/>
                    <a:pt x="3392" y="1409"/>
                    <a:pt x="3395" y="1402"/>
                  </a:cubicBezTo>
                  <a:cubicBezTo>
                    <a:pt x="3394" y="1393"/>
                    <a:pt x="3397" y="1384"/>
                    <a:pt x="3399" y="1375"/>
                  </a:cubicBezTo>
                  <a:cubicBezTo>
                    <a:pt x="3399" y="1371"/>
                    <a:pt x="3400" y="1367"/>
                    <a:pt x="3399" y="1362"/>
                  </a:cubicBezTo>
                  <a:cubicBezTo>
                    <a:pt x="3398" y="1359"/>
                    <a:pt x="3400" y="1357"/>
                    <a:pt x="3401" y="1355"/>
                  </a:cubicBezTo>
                  <a:cubicBezTo>
                    <a:pt x="3400" y="1353"/>
                    <a:pt x="3402" y="1348"/>
                    <a:pt x="3404" y="1351"/>
                  </a:cubicBezTo>
                  <a:cubicBezTo>
                    <a:pt x="3402" y="1354"/>
                    <a:pt x="3405" y="1359"/>
                    <a:pt x="3406" y="1363"/>
                  </a:cubicBezTo>
                  <a:cubicBezTo>
                    <a:pt x="3403" y="1367"/>
                    <a:pt x="3406" y="1373"/>
                    <a:pt x="3405" y="1377"/>
                  </a:cubicBezTo>
                  <a:cubicBezTo>
                    <a:pt x="3403" y="1386"/>
                    <a:pt x="3407" y="1396"/>
                    <a:pt x="3402" y="1404"/>
                  </a:cubicBezTo>
                  <a:cubicBezTo>
                    <a:pt x="3407" y="1409"/>
                    <a:pt x="3398" y="1411"/>
                    <a:pt x="3403" y="1417"/>
                  </a:cubicBezTo>
                  <a:cubicBezTo>
                    <a:pt x="3398" y="1420"/>
                    <a:pt x="3401" y="1425"/>
                    <a:pt x="3400" y="1430"/>
                  </a:cubicBezTo>
                  <a:cubicBezTo>
                    <a:pt x="3397" y="1433"/>
                    <a:pt x="3400" y="1439"/>
                    <a:pt x="3399" y="1443"/>
                  </a:cubicBezTo>
                  <a:cubicBezTo>
                    <a:pt x="3397" y="1447"/>
                    <a:pt x="3396" y="1452"/>
                    <a:pt x="3396" y="1456"/>
                  </a:cubicBezTo>
                  <a:cubicBezTo>
                    <a:pt x="3393" y="1492"/>
                    <a:pt x="3384" y="1526"/>
                    <a:pt x="3373" y="1560"/>
                  </a:cubicBezTo>
                  <a:cubicBezTo>
                    <a:pt x="3378" y="1570"/>
                    <a:pt x="3367" y="1575"/>
                    <a:pt x="3374" y="1586"/>
                  </a:cubicBezTo>
                  <a:cubicBezTo>
                    <a:pt x="3371" y="1591"/>
                    <a:pt x="3367" y="1595"/>
                    <a:pt x="3366" y="1599"/>
                  </a:cubicBezTo>
                  <a:cubicBezTo>
                    <a:pt x="3367" y="1604"/>
                    <a:pt x="3364" y="1607"/>
                    <a:pt x="3367" y="1612"/>
                  </a:cubicBezTo>
                  <a:cubicBezTo>
                    <a:pt x="3362" y="1615"/>
                    <a:pt x="3363" y="1619"/>
                    <a:pt x="3363" y="1623"/>
                  </a:cubicBezTo>
                  <a:cubicBezTo>
                    <a:pt x="3363" y="1632"/>
                    <a:pt x="3356" y="1639"/>
                    <a:pt x="3361" y="1649"/>
                  </a:cubicBezTo>
                  <a:cubicBezTo>
                    <a:pt x="3357" y="1652"/>
                    <a:pt x="3360" y="1656"/>
                    <a:pt x="3356" y="1660"/>
                  </a:cubicBezTo>
                  <a:cubicBezTo>
                    <a:pt x="3357" y="1662"/>
                    <a:pt x="3358" y="1665"/>
                    <a:pt x="3354" y="1666"/>
                  </a:cubicBezTo>
                  <a:cubicBezTo>
                    <a:pt x="3355" y="1669"/>
                    <a:pt x="3358" y="1672"/>
                    <a:pt x="3356" y="1673"/>
                  </a:cubicBezTo>
                  <a:cubicBezTo>
                    <a:pt x="3354" y="1677"/>
                    <a:pt x="3355" y="1681"/>
                    <a:pt x="3354" y="1685"/>
                  </a:cubicBezTo>
                  <a:cubicBezTo>
                    <a:pt x="3355" y="1688"/>
                    <a:pt x="3351" y="1698"/>
                    <a:pt x="3358" y="1697"/>
                  </a:cubicBezTo>
                  <a:cubicBezTo>
                    <a:pt x="3352" y="1690"/>
                    <a:pt x="3360" y="1687"/>
                    <a:pt x="3361" y="1682"/>
                  </a:cubicBezTo>
                  <a:cubicBezTo>
                    <a:pt x="3360" y="1676"/>
                    <a:pt x="3360" y="1670"/>
                    <a:pt x="3362" y="1665"/>
                  </a:cubicBezTo>
                  <a:cubicBezTo>
                    <a:pt x="3364" y="1653"/>
                    <a:pt x="3366" y="1642"/>
                    <a:pt x="3367" y="1631"/>
                  </a:cubicBezTo>
                  <a:cubicBezTo>
                    <a:pt x="3372" y="1622"/>
                    <a:pt x="3371" y="1610"/>
                    <a:pt x="3374" y="1600"/>
                  </a:cubicBezTo>
                  <a:cubicBezTo>
                    <a:pt x="3379" y="1596"/>
                    <a:pt x="3378" y="1590"/>
                    <a:pt x="3379" y="1584"/>
                  </a:cubicBezTo>
                  <a:cubicBezTo>
                    <a:pt x="3384" y="1580"/>
                    <a:pt x="3378" y="1572"/>
                    <a:pt x="3383" y="1568"/>
                  </a:cubicBezTo>
                  <a:cubicBezTo>
                    <a:pt x="3382" y="1565"/>
                    <a:pt x="3383" y="1563"/>
                    <a:pt x="3385" y="1561"/>
                  </a:cubicBezTo>
                  <a:cubicBezTo>
                    <a:pt x="3388" y="1559"/>
                    <a:pt x="3383" y="1555"/>
                    <a:pt x="3389" y="1554"/>
                  </a:cubicBezTo>
                  <a:cubicBezTo>
                    <a:pt x="3384" y="1546"/>
                    <a:pt x="3392" y="1543"/>
                    <a:pt x="3390" y="1536"/>
                  </a:cubicBezTo>
                  <a:cubicBezTo>
                    <a:pt x="3392" y="1525"/>
                    <a:pt x="3396" y="1515"/>
                    <a:pt x="3399" y="1504"/>
                  </a:cubicBezTo>
                  <a:cubicBezTo>
                    <a:pt x="3401" y="1502"/>
                    <a:pt x="3398" y="1498"/>
                    <a:pt x="3399" y="1496"/>
                  </a:cubicBezTo>
                  <a:cubicBezTo>
                    <a:pt x="3401" y="1493"/>
                    <a:pt x="3402" y="1490"/>
                    <a:pt x="3400" y="1487"/>
                  </a:cubicBezTo>
                  <a:cubicBezTo>
                    <a:pt x="3409" y="1484"/>
                    <a:pt x="3400" y="1475"/>
                    <a:pt x="3404" y="1471"/>
                  </a:cubicBezTo>
                  <a:cubicBezTo>
                    <a:pt x="3402" y="1459"/>
                    <a:pt x="3411" y="1449"/>
                    <a:pt x="3407" y="1437"/>
                  </a:cubicBezTo>
                  <a:cubicBezTo>
                    <a:pt x="3413" y="1435"/>
                    <a:pt x="3408" y="1430"/>
                    <a:pt x="3412" y="1428"/>
                  </a:cubicBezTo>
                  <a:cubicBezTo>
                    <a:pt x="3407" y="1422"/>
                    <a:pt x="3415" y="1422"/>
                    <a:pt x="3417" y="1422"/>
                  </a:cubicBezTo>
                  <a:cubicBezTo>
                    <a:pt x="3412" y="1418"/>
                    <a:pt x="3411" y="1413"/>
                    <a:pt x="3415" y="1407"/>
                  </a:cubicBezTo>
                  <a:cubicBezTo>
                    <a:pt x="3411" y="1400"/>
                    <a:pt x="3413" y="1394"/>
                    <a:pt x="3415" y="1388"/>
                  </a:cubicBezTo>
                  <a:cubicBezTo>
                    <a:pt x="3414" y="1376"/>
                    <a:pt x="3413" y="1364"/>
                    <a:pt x="3416" y="1352"/>
                  </a:cubicBezTo>
                  <a:cubicBezTo>
                    <a:pt x="3415" y="1348"/>
                    <a:pt x="3412" y="1343"/>
                    <a:pt x="3414" y="1339"/>
                  </a:cubicBezTo>
                  <a:cubicBezTo>
                    <a:pt x="3413" y="1335"/>
                    <a:pt x="3410" y="1330"/>
                    <a:pt x="3412" y="1327"/>
                  </a:cubicBezTo>
                  <a:cubicBezTo>
                    <a:pt x="3415" y="1319"/>
                    <a:pt x="3409" y="1310"/>
                    <a:pt x="3412" y="1302"/>
                  </a:cubicBezTo>
                  <a:cubicBezTo>
                    <a:pt x="3408" y="1293"/>
                    <a:pt x="3410" y="1286"/>
                    <a:pt x="3408" y="1277"/>
                  </a:cubicBezTo>
                  <a:cubicBezTo>
                    <a:pt x="3413" y="1270"/>
                    <a:pt x="3405" y="1259"/>
                    <a:pt x="3410" y="1251"/>
                  </a:cubicBezTo>
                  <a:cubicBezTo>
                    <a:pt x="3410" y="1257"/>
                    <a:pt x="3415" y="1264"/>
                    <a:pt x="3415" y="1270"/>
                  </a:cubicBezTo>
                  <a:cubicBezTo>
                    <a:pt x="3412" y="1275"/>
                    <a:pt x="3421" y="1283"/>
                    <a:pt x="3417" y="1288"/>
                  </a:cubicBezTo>
                  <a:cubicBezTo>
                    <a:pt x="3426" y="1300"/>
                    <a:pt x="3425" y="1310"/>
                    <a:pt x="3428" y="1321"/>
                  </a:cubicBezTo>
                  <a:cubicBezTo>
                    <a:pt x="3433" y="1332"/>
                    <a:pt x="3430" y="1341"/>
                    <a:pt x="3435" y="1352"/>
                  </a:cubicBezTo>
                  <a:cubicBezTo>
                    <a:pt x="3430" y="1356"/>
                    <a:pt x="3439" y="1363"/>
                    <a:pt x="3431" y="1365"/>
                  </a:cubicBezTo>
                  <a:cubicBezTo>
                    <a:pt x="3435" y="1371"/>
                    <a:pt x="3434" y="1376"/>
                    <a:pt x="3435" y="1382"/>
                  </a:cubicBezTo>
                  <a:cubicBezTo>
                    <a:pt x="3435" y="1387"/>
                    <a:pt x="3432" y="1391"/>
                    <a:pt x="3436" y="1398"/>
                  </a:cubicBezTo>
                  <a:cubicBezTo>
                    <a:pt x="3432" y="1402"/>
                    <a:pt x="3436" y="1408"/>
                    <a:pt x="3437" y="1414"/>
                  </a:cubicBezTo>
                  <a:cubicBezTo>
                    <a:pt x="3435" y="1418"/>
                    <a:pt x="3432" y="1423"/>
                    <a:pt x="3435" y="1429"/>
                  </a:cubicBezTo>
                  <a:cubicBezTo>
                    <a:pt x="3432" y="1431"/>
                    <a:pt x="3436" y="1435"/>
                    <a:pt x="3431" y="1436"/>
                  </a:cubicBezTo>
                  <a:cubicBezTo>
                    <a:pt x="3433" y="1440"/>
                    <a:pt x="3434" y="1443"/>
                    <a:pt x="3434" y="1446"/>
                  </a:cubicBezTo>
                  <a:cubicBezTo>
                    <a:pt x="3430" y="1456"/>
                    <a:pt x="3433" y="1468"/>
                    <a:pt x="3430" y="1478"/>
                  </a:cubicBezTo>
                  <a:cubicBezTo>
                    <a:pt x="3428" y="1480"/>
                    <a:pt x="3430" y="1482"/>
                    <a:pt x="3432" y="1485"/>
                  </a:cubicBezTo>
                  <a:cubicBezTo>
                    <a:pt x="3429" y="1488"/>
                    <a:pt x="3429" y="1490"/>
                    <a:pt x="3431" y="1494"/>
                  </a:cubicBezTo>
                  <a:cubicBezTo>
                    <a:pt x="3427" y="1498"/>
                    <a:pt x="3429" y="1505"/>
                    <a:pt x="3427" y="1510"/>
                  </a:cubicBezTo>
                  <a:cubicBezTo>
                    <a:pt x="3427" y="1515"/>
                    <a:pt x="3428" y="1521"/>
                    <a:pt x="3424" y="1525"/>
                  </a:cubicBezTo>
                  <a:cubicBezTo>
                    <a:pt x="3427" y="1532"/>
                    <a:pt x="3424" y="1536"/>
                    <a:pt x="3423" y="1542"/>
                  </a:cubicBezTo>
                  <a:cubicBezTo>
                    <a:pt x="3426" y="1554"/>
                    <a:pt x="3418" y="1563"/>
                    <a:pt x="3420" y="1574"/>
                  </a:cubicBezTo>
                  <a:cubicBezTo>
                    <a:pt x="3417" y="1579"/>
                    <a:pt x="3414" y="1583"/>
                    <a:pt x="3417" y="1589"/>
                  </a:cubicBezTo>
                  <a:cubicBezTo>
                    <a:pt x="3409" y="1593"/>
                    <a:pt x="3416" y="1600"/>
                    <a:pt x="3409" y="1604"/>
                  </a:cubicBezTo>
                  <a:cubicBezTo>
                    <a:pt x="3412" y="1616"/>
                    <a:pt x="3404" y="1625"/>
                    <a:pt x="3406" y="1637"/>
                  </a:cubicBezTo>
                  <a:cubicBezTo>
                    <a:pt x="3403" y="1642"/>
                    <a:pt x="3402" y="1647"/>
                    <a:pt x="3402" y="1653"/>
                  </a:cubicBezTo>
                  <a:cubicBezTo>
                    <a:pt x="3401" y="1658"/>
                    <a:pt x="3397" y="1663"/>
                    <a:pt x="3400" y="1670"/>
                  </a:cubicBezTo>
                  <a:cubicBezTo>
                    <a:pt x="3394" y="1674"/>
                    <a:pt x="3395" y="1680"/>
                    <a:pt x="3393" y="1685"/>
                  </a:cubicBezTo>
                  <a:cubicBezTo>
                    <a:pt x="3390" y="1687"/>
                    <a:pt x="3394" y="1691"/>
                    <a:pt x="3389" y="1693"/>
                  </a:cubicBezTo>
                  <a:cubicBezTo>
                    <a:pt x="3390" y="1696"/>
                    <a:pt x="3387" y="1698"/>
                    <a:pt x="3388" y="1701"/>
                  </a:cubicBezTo>
                  <a:cubicBezTo>
                    <a:pt x="3385" y="1712"/>
                    <a:pt x="3379" y="1723"/>
                    <a:pt x="3377" y="1735"/>
                  </a:cubicBezTo>
                  <a:cubicBezTo>
                    <a:pt x="3375" y="1737"/>
                    <a:pt x="3375" y="1740"/>
                    <a:pt x="3377" y="1743"/>
                  </a:cubicBezTo>
                  <a:cubicBezTo>
                    <a:pt x="3372" y="1745"/>
                    <a:pt x="3374" y="1749"/>
                    <a:pt x="3373" y="1751"/>
                  </a:cubicBezTo>
                  <a:cubicBezTo>
                    <a:pt x="3373" y="1757"/>
                    <a:pt x="3371" y="1762"/>
                    <a:pt x="3369" y="1767"/>
                  </a:cubicBezTo>
                  <a:cubicBezTo>
                    <a:pt x="3364" y="1778"/>
                    <a:pt x="3370" y="1792"/>
                    <a:pt x="3361" y="1802"/>
                  </a:cubicBezTo>
                  <a:cubicBezTo>
                    <a:pt x="3367" y="1814"/>
                    <a:pt x="3360" y="1822"/>
                    <a:pt x="3363" y="1834"/>
                  </a:cubicBezTo>
                  <a:cubicBezTo>
                    <a:pt x="3361" y="1838"/>
                    <a:pt x="3366" y="1845"/>
                    <a:pt x="3360" y="1849"/>
                  </a:cubicBezTo>
                  <a:cubicBezTo>
                    <a:pt x="3361" y="1851"/>
                    <a:pt x="3364" y="1854"/>
                    <a:pt x="3362" y="1856"/>
                  </a:cubicBezTo>
                  <a:cubicBezTo>
                    <a:pt x="3365" y="1859"/>
                    <a:pt x="3362" y="1863"/>
                    <a:pt x="3365" y="1862"/>
                  </a:cubicBezTo>
                  <a:cubicBezTo>
                    <a:pt x="3365" y="1852"/>
                    <a:pt x="3368" y="1843"/>
                    <a:pt x="3368" y="1833"/>
                  </a:cubicBezTo>
                  <a:cubicBezTo>
                    <a:pt x="3366" y="1823"/>
                    <a:pt x="3372" y="1815"/>
                    <a:pt x="3367" y="1803"/>
                  </a:cubicBezTo>
                  <a:cubicBezTo>
                    <a:pt x="3370" y="1799"/>
                    <a:pt x="3374" y="1795"/>
                    <a:pt x="3373" y="1789"/>
                  </a:cubicBezTo>
                  <a:cubicBezTo>
                    <a:pt x="3375" y="1784"/>
                    <a:pt x="3372" y="1777"/>
                    <a:pt x="3377" y="1773"/>
                  </a:cubicBezTo>
                  <a:cubicBezTo>
                    <a:pt x="3376" y="1771"/>
                    <a:pt x="3375" y="1768"/>
                    <a:pt x="3379" y="1767"/>
                  </a:cubicBezTo>
                  <a:cubicBezTo>
                    <a:pt x="3379" y="1764"/>
                    <a:pt x="3379" y="1761"/>
                    <a:pt x="3380" y="1758"/>
                  </a:cubicBezTo>
                  <a:cubicBezTo>
                    <a:pt x="3381" y="1753"/>
                    <a:pt x="3385" y="1748"/>
                    <a:pt x="3384" y="1742"/>
                  </a:cubicBezTo>
                  <a:cubicBezTo>
                    <a:pt x="3383" y="1736"/>
                    <a:pt x="3387" y="1732"/>
                    <a:pt x="3390" y="1728"/>
                  </a:cubicBezTo>
                  <a:cubicBezTo>
                    <a:pt x="3386" y="1721"/>
                    <a:pt x="3396" y="1718"/>
                    <a:pt x="3391" y="1711"/>
                  </a:cubicBezTo>
                  <a:cubicBezTo>
                    <a:pt x="3398" y="1708"/>
                    <a:pt x="3394" y="1701"/>
                    <a:pt x="3397" y="1697"/>
                  </a:cubicBezTo>
                  <a:cubicBezTo>
                    <a:pt x="3397" y="1691"/>
                    <a:pt x="3403" y="1687"/>
                    <a:pt x="3404" y="1681"/>
                  </a:cubicBezTo>
                  <a:cubicBezTo>
                    <a:pt x="3403" y="1675"/>
                    <a:pt x="3408" y="1670"/>
                    <a:pt x="3407" y="1663"/>
                  </a:cubicBezTo>
                  <a:cubicBezTo>
                    <a:pt x="3411" y="1661"/>
                    <a:pt x="3405" y="1655"/>
                    <a:pt x="3410" y="1653"/>
                  </a:cubicBezTo>
                  <a:cubicBezTo>
                    <a:pt x="3411" y="1650"/>
                    <a:pt x="3412" y="1647"/>
                    <a:pt x="3413" y="1644"/>
                  </a:cubicBezTo>
                  <a:cubicBezTo>
                    <a:pt x="3412" y="1640"/>
                    <a:pt x="3413" y="1637"/>
                    <a:pt x="3412" y="1633"/>
                  </a:cubicBezTo>
                  <a:cubicBezTo>
                    <a:pt x="3417" y="1631"/>
                    <a:pt x="3418" y="1628"/>
                    <a:pt x="3415" y="1623"/>
                  </a:cubicBezTo>
                  <a:cubicBezTo>
                    <a:pt x="3415" y="1620"/>
                    <a:pt x="3422" y="1618"/>
                    <a:pt x="3417" y="1614"/>
                  </a:cubicBezTo>
                  <a:cubicBezTo>
                    <a:pt x="3418" y="1610"/>
                    <a:pt x="3425" y="1609"/>
                    <a:pt x="3420" y="1604"/>
                  </a:cubicBezTo>
                  <a:cubicBezTo>
                    <a:pt x="3424" y="1599"/>
                    <a:pt x="3422" y="1592"/>
                    <a:pt x="3427" y="1586"/>
                  </a:cubicBezTo>
                  <a:cubicBezTo>
                    <a:pt x="3423" y="1579"/>
                    <a:pt x="3434" y="1575"/>
                    <a:pt x="3429" y="1566"/>
                  </a:cubicBezTo>
                  <a:cubicBezTo>
                    <a:pt x="3435" y="1554"/>
                    <a:pt x="3432" y="1539"/>
                    <a:pt x="3436" y="1526"/>
                  </a:cubicBezTo>
                  <a:cubicBezTo>
                    <a:pt x="3437" y="1520"/>
                    <a:pt x="3433" y="1513"/>
                    <a:pt x="3439" y="1508"/>
                  </a:cubicBezTo>
                  <a:cubicBezTo>
                    <a:pt x="3436" y="1500"/>
                    <a:pt x="3438" y="1494"/>
                    <a:pt x="3441" y="1488"/>
                  </a:cubicBezTo>
                  <a:cubicBezTo>
                    <a:pt x="3435" y="1483"/>
                    <a:pt x="3442" y="1481"/>
                    <a:pt x="3441" y="1477"/>
                  </a:cubicBezTo>
                  <a:cubicBezTo>
                    <a:pt x="3444" y="1475"/>
                    <a:pt x="3438" y="1470"/>
                    <a:pt x="3440" y="1467"/>
                  </a:cubicBezTo>
                  <a:cubicBezTo>
                    <a:pt x="3442" y="1464"/>
                    <a:pt x="3441" y="1460"/>
                    <a:pt x="3440" y="1456"/>
                  </a:cubicBezTo>
                  <a:cubicBezTo>
                    <a:pt x="3449" y="1455"/>
                    <a:pt x="3437" y="1448"/>
                    <a:pt x="3442" y="1446"/>
                  </a:cubicBezTo>
                  <a:cubicBezTo>
                    <a:pt x="3442" y="1433"/>
                    <a:pt x="3447" y="1421"/>
                    <a:pt x="3444" y="1407"/>
                  </a:cubicBezTo>
                  <a:cubicBezTo>
                    <a:pt x="3448" y="1401"/>
                    <a:pt x="3441" y="1392"/>
                    <a:pt x="3446" y="1387"/>
                  </a:cubicBezTo>
                  <a:cubicBezTo>
                    <a:pt x="3443" y="1382"/>
                    <a:pt x="3442" y="1379"/>
                    <a:pt x="3446" y="1376"/>
                  </a:cubicBezTo>
                  <a:cubicBezTo>
                    <a:pt x="3442" y="1373"/>
                    <a:pt x="3445" y="1365"/>
                    <a:pt x="3447" y="1369"/>
                  </a:cubicBezTo>
                  <a:cubicBezTo>
                    <a:pt x="3451" y="1376"/>
                    <a:pt x="3448" y="1380"/>
                    <a:pt x="3448" y="1385"/>
                  </a:cubicBezTo>
                  <a:cubicBezTo>
                    <a:pt x="3452" y="1392"/>
                    <a:pt x="3449" y="1396"/>
                    <a:pt x="3449" y="1401"/>
                  </a:cubicBezTo>
                  <a:cubicBezTo>
                    <a:pt x="3453" y="1407"/>
                    <a:pt x="3448" y="1411"/>
                    <a:pt x="3450" y="1417"/>
                  </a:cubicBezTo>
                  <a:cubicBezTo>
                    <a:pt x="3445" y="1422"/>
                    <a:pt x="3452" y="1429"/>
                    <a:pt x="3452" y="1435"/>
                  </a:cubicBezTo>
                  <a:cubicBezTo>
                    <a:pt x="3449" y="1445"/>
                    <a:pt x="3451" y="1456"/>
                    <a:pt x="3447" y="1465"/>
                  </a:cubicBezTo>
                  <a:cubicBezTo>
                    <a:pt x="3451" y="1473"/>
                    <a:pt x="3452" y="1480"/>
                    <a:pt x="3449" y="1486"/>
                  </a:cubicBezTo>
                  <a:cubicBezTo>
                    <a:pt x="3455" y="1495"/>
                    <a:pt x="3447" y="1500"/>
                    <a:pt x="3450" y="1508"/>
                  </a:cubicBezTo>
                  <a:cubicBezTo>
                    <a:pt x="3446" y="1520"/>
                    <a:pt x="3448" y="1535"/>
                    <a:pt x="3442" y="1547"/>
                  </a:cubicBezTo>
                  <a:cubicBezTo>
                    <a:pt x="3441" y="1561"/>
                    <a:pt x="3440" y="1574"/>
                    <a:pt x="3435" y="1587"/>
                  </a:cubicBezTo>
                  <a:cubicBezTo>
                    <a:pt x="3441" y="1592"/>
                    <a:pt x="3429" y="1592"/>
                    <a:pt x="3436" y="1598"/>
                  </a:cubicBezTo>
                  <a:cubicBezTo>
                    <a:pt x="3432" y="1600"/>
                    <a:pt x="3438" y="1605"/>
                    <a:pt x="3433" y="1607"/>
                  </a:cubicBezTo>
                  <a:cubicBezTo>
                    <a:pt x="3434" y="1611"/>
                    <a:pt x="3433" y="1614"/>
                    <a:pt x="3430" y="1617"/>
                  </a:cubicBezTo>
                  <a:cubicBezTo>
                    <a:pt x="3423" y="1621"/>
                    <a:pt x="3439" y="1621"/>
                    <a:pt x="3432" y="1624"/>
                  </a:cubicBezTo>
                  <a:cubicBezTo>
                    <a:pt x="3428" y="1630"/>
                    <a:pt x="3426" y="1637"/>
                    <a:pt x="3427" y="1644"/>
                  </a:cubicBezTo>
                  <a:cubicBezTo>
                    <a:pt x="3424" y="1647"/>
                    <a:pt x="3423" y="1650"/>
                    <a:pt x="3424" y="1654"/>
                  </a:cubicBezTo>
                  <a:cubicBezTo>
                    <a:pt x="3413" y="1657"/>
                    <a:pt x="3429" y="1660"/>
                    <a:pt x="3423" y="1662"/>
                  </a:cubicBezTo>
                  <a:cubicBezTo>
                    <a:pt x="3414" y="1664"/>
                    <a:pt x="3423" y="1670"/>
                    <a:pt x="3415" y="1672"/>
                  </a:cubicBezTo>
                  <a:cubicBezTo>
                    <a:pt x="3416" y="1677"/>
                    <a:pt x="3414" y="1681"/>
                    <a:pt x="3415" y="1686"/>
                  </a:cubicBezTo>
                  <a:cubicBezTo>
                    <a:pt x="3410" y="1689"/>
                    <a:pt x="3409" y="1694"/>
                    <a:pt x="3412" y="1699"/>
                  </a:cubicBezTo>
                  <a:cubicBezTo>
                    <a:pt x="3403" y="1701"/>
                    <a:pt x="3413" y="1709"/>
                    <a:pt x="3405" y="1711"/>
                  </a:cubicBezTo>
                  <a:cubicBezTo>
                    <a:pt x="3406" y="1717"/>
                    <a:pt x="3405" y="1722"/>
                    <a:pt x="3399" y="1725"/>
                  </a:cubicBezTo>
                  <a:cubicBezTo>
                    <a:pt x="3404" y="1734"/>
                    <a:pt x="3393" y="1739"/>
                    <a:pt x="3398" y="1748"/>
                  </a:cubicBezTo>
                  <a:cubicBezTo>
                    <a:pt x="3396" y="1748"/>
                    <a:pt x="3396" y="1751"/>
                    <a:pt x="3395" y="1752"/>
                  </a:cubicBezTo>
                  <a:cubicBezTo>
                    <a:pt x="3395" y="1754"/>
                    <a:pt x="3395" y="1757"/>
                    <a:pt x="3394" y="1758"/>
                  </a:cubicBezTo>
                  <a:cubicBezTo>
                    <a:pt x="3395" y="1763"/>
                    <a:pt x="3390" y="1766"/>
                    <a:pt x="3392" y="1770"/>
                  </a:cubicBezTo>
                  <a:cubicBezTo>
                    <a:pt x="3388" y="1777"/>
                    <a:pt x="3389" y="1784"/>
                    <a:pt x="3388" y="1792"/>
                  </a:cubicBezTo>
                  <a:cubicBezTo>
                    <a:pt x="3385" y="1799"/>
                    <a:pt x="3384" y="1807"/>
                    <a:pt x="3385" y="1815"/>
                  </a:cubicBezTo>
                  <a:cubicBezTo>
                    <a:pt x="3387" y="1817"/>
                    <a:pt x="3388" y="1815"/>
                    <a:pt x="3389" y="1813"/>
                  </a:cubicBezTo>
                  <a:cubicBezTo>
                    <a:pt x="3388" y="1810"/>
                    <a:pt x="3391" y="1807"/>
                    <a:pt x="3390" y="1804"/>
                  </a:cubicBezTo>
                  <a:cubicBezTo>
                    <a:pt x="3393" y="1799"/>
                    <a:pt x="3394" y="1794"/>
                    <a:pt x="3394" y="1788"/>
                  </a:cubicBezTo>
                  <a:cubicBezTo>
                    <a:pt x="3396" y="1778"/>
                    <a:pt x="3400" y="1768"/>
                    <a:pt x="3398" y="1756"/>
                  </a:cubicBezTo>
                  <a:cubicBezTo>
                    <a:pt x="3404" y="1752"/>
                    <a:pt x="3403" y="1746"/>
                    <a:pt x="3405" y="1741"/>
                  </a:cubicBezTo>
                  <a:cubicBezTo>
                    <a:pt x="3404" y="1737"/>
                    <a:pt x="3410" y="1736"/>
                    <a:pt x="3406" y="1732"/>
                  </a:cubicBezTo>
                  <a:cubicBezTo>
                    <a:pt x="3410" y="1730"/>
                    <a:pt x="3405" y="1725"/>
                    <a:pt x="3412" y="1723"/>
                  </a:cubicBezTo>
                  <a:cubicBezTo>
                    <a:pt x="3410" y="1716"/>
                    <a:pt x="3414" y="1711"/>
                    <a:pt x="3415" y="1705"/>
                  </a:cubicBezTo>
                  <a:cubicBezTo>
                    <a:pt x="3413" y="1702"/>
                    <a:pt x="3419" y="1701"/>
                    <a:pt x="3416" y="1697"/>
                  </a:cubicBezTo>
                  <a:cubicBezTo>
                    <a:pt x="3424" y="1695"/>
                    <a:pt x="3419" y="1691"/>
                    <a:pt x="3422" y="1688"/>
                  </a:cubicBezTo>
                  <a:cubicBezTo>
                    <a:pt x="3424" y="1676"/>
                    <a:pt x="3427" y="1665"/>
                    <a:pt x="3432" y="1654"/>
                  </a:cubicBezTo>
                  <a:cubicBezTo>
                    <a:pt x="3433" y="1641"/>
                    <a:pt x="3438" y="1630"/>
                    <a:pt x="3442" y="1619"/>
                  </a:cubicBezTo>
                  <a:cubicBezTo>
                    <a:pt x="3441" y="1607"/>
                    <a:pt x="3447" y="1598"/>
                    <a:pt x="3446" y="1586"/>
                  </a:cubicBezTo>
                  <a:cubicBezTo>
                    <a:pt x="3448" y="1576"/>
                    <a:pt x="3449" y="1565"/>
                    <a:pt x="3452" y="1555"/>
                  </a:cubicBezTo>
                  <a:cubicBezTo>
                    <a:pt x="3455" y="1545"/>
                    <a:pt x="3454" y="1534"/>
                    <a:pt x="3459" y="1524"/>
                  </a:cubicBezTo>
                  <a:cubicBezTo>
                    <a:pt x="3457" y="1512"/>
                    <a:pt x="3462" y="1503"/>
                    <a:pt x="3460" y="1491"/>
                  </a:cubicBezTo>
                  <a:cubicBezTo>
                    <a:pt x="3463" y="1481"/>
                    <a:pt x="3461" y="1469"/>
                    <a:pt x="3460" y="1458"/>
                  </a:cubicBezTo>
                  <a:cubicBezTo>
                    <a:pt x="3459" y="1453"/>
                    <a:pt x="3461" y="1448"/>
                    <a:pt x="3462" y="1443"/>
                  </a:cubicBezTo>
                  <a:cubicBezTo>
                    <a:pt x="3461" y="1440"/>
                    <a:pt x="3458" y="1436"/>
                    <a:pt x="3463" y="1435"/>
                  </a:cubicBezTo>
                  <a:cubicBezTo>
                    <a:pt x="3461" y="1431"/>
                    <a:pt x="3460" y="1428"/>
                    <a:pt x="3460" y="1425"/>
                  </a:cubicBezTo>
                  <a:cubicBezTo>
                    <a:pt x="3458" y="1419"/>
                    <a:pt x="3466" y="1416"/>
                    <a:pt x="3459" y="1409"/>
                  </a:cubicBezTo>
                  <a:cubicBezTo>
                    <a:pt x="3462" y="1404"/>
                    <a:pt x="3459" y="1398"/>
                    <a:pt x="3460" y="1392"/>
                  </a:cubicBezTo>
                  <a:cubicBezTo>
                    <a:pt x="3456" y="1385"/>
                    <a:pt x="3463" y="1381"/>
                    <a:pt x="3458" y="1374"/>
                  </a:cubicBezTo>
                  <a:cubicBezTo>
                    <a:pt x="3460" y="1369"/>
                    <a:pt x="3452" y="1361"/>
                    <a:pt x="3460" y="1357"/>
                  </a:cubicBezTo>
                  <a:cubicBezTo>
                    <a:pt x="3458" y="1367"/>
                    <a:pt x="3470" y="1372"/>
                    <a:pt x="3475" y="1379"/>
                  </a:cubicBezTo>
                  <a:cubicBezTo>
                    <a:pt x="3469" y="1387"/>
                    <a:pt x="3479" y="1400"/>
                    <a:pt x="3475" y="1408"/>
                  </a:cubicBezTo>
                  <a:cubicBezTo>
                    <a:pt x="3483" y="1407"/>
                    <a:pt x="3477" y="1417"/>
                    <a:pt x="3482" y="1421"/>
                  </a:cubicBezTo>
                  <a:cubicBezTo>
                    <a:pt x="3480" y="1425"/>
                    <a:pt x="3483" y="1430"/>
                    <a:pt x="3479" y="1434"/>
                  </a:cubicBezTo>
                  <a:cubicBezTo>
                    <a:pt x="3476" y="1436"/>
                    <a:pt x="3484" y="1441"/>
                    <a:pt x="3480" y="1446"/>
                  </a:cubicBezTo>
                  <a:cubicBezTo>
                    <a:pt x="3478" y="1448"/>
                    <a:pt x="3479" y="1450"/>
                    <a:pt x="3479" y="1453"/>
                  </a:cubicBezTo>
                  <a:cubicBezTo>
                    <a:pt x="3482" y="1457"/>
                    <a:pt x="3478" y="1458"/>
                    <a:pt x="3478" y="1461"/>
                  </a:cubicBezTo>
                  <a:cubicBezTo>
                    <a:pt x="3481" y="1467"/>
                    <a:pt x="3479" y="1472"/>
                    <a:pt x="3482" y="1478"/>
                  </a:cubicBezTo>
                  <a:cubicBezTo>
                    <a:pt x="3476" y="1480"/>
                    <a:pt x="3481" y="1485"/>
                    <a:pt x="3480" y="1488"/>
                  </a:cubicBezTo>
                  <a:cubicBezTo>
                    <a:pt x="3476" y="1491"/>
                    <a:pt x="3479" y="1496"/>
                    <a:pt x="3478" y="1500"/>
                  </a:cubicBezTo>
                  <a:cubicBezTo>
                    <a:pt x="3474" y="1507"/>
                    <a:pt x="3484" y="1517"/>
                    <a:pt x="3475" y="1523"/>
                  </a:cubicBezTo>
                  <a:cubicBezTo>
                    <a:pt x="3476" y="1539"/>
                    <a:pt x="3473" y="1554"/>
                    <a:pt x="3471" y="1569"/>
                  </a:cubicBezTo>
                  <a:cubicBezTo>
                    <a:pt x="3470" y="1576"/>
                    <a:pt x="3467" y="1583"/>
                    <a:pt x="3467" y="1591"/>
                  </a:cubicBezTo>
                  <a:cubicBezTo>
                    <a:pt x="3466" y="1592"/>
                    <a:pt x="3466" y="1594"/>
                    <a:pt x="3468" y="1596"/>
                  </a:cubicBezTo>
                  <a:cubicBezTo>
                    <a:pt x="3465" y="1598"/>
                    <a:pt x="3463" y="1599"/>
                    <a:pt x="3466" y="1602"/>
                  </a:cubicBezTo>
                  <a:cubicBezTo>
                    <a:pt x="3464" y="1606"/>
                    <a:pt x="3461" y="1609"/>
                    <a:pt x="3461" y="1613"/>
                  </a:cubicBezTo>
                  <a:cubicBezTo>
                    <a:pt x="3462" y="1617"/>
                    <a:pt x="3461" y="1620"/>
                    <a:pt x="3458" y="1623"/>
                  </a:cubicBezTo>
                  <a:cubicBezTo>
                    <a:pt x="3455" y="1626"/>
                    <a:pt x="3461" y="1632"/>
                    <a:pt x="3454" y="1634"/>
                  </a:cubicBezTo>
                  <a:cubicBezTo>
                    <a:pt x="3454" y="1638"/>
                    <a:pt x="3454" y="1642"/>
                    <a:pt x="3449" y="1645"/>
                  </a:cubicBezTo>
                  <a:cubicBezTo>
                    <a:pt x="3453" y="1650"/>
                    <a:pt x="3450" y="1653"/>
                    <a:pt x="3444" y="1656"/>
                  </a:cubicBezTo>
                  <a:cubicBezTo>
                    <a:pt x="3451" y="1665"/>
                    <a:pt x="3442" y="1670"/>
                    <a:pt x="3443" y="1678"/>
                  </a:cubicBezTo>
                  <a:cubicBezTo>
                    <a:pt x="3438" y="1688"/>
                    <a:pt x="3436" y="1699"/>
                    <a:pt x="3431" y="1710"/>
                  </a:cubicBezTo>
                  <a:cubicBezTo>
                    <a:pt x="3432" y="1715"/>
                    <a:pt x="3428" y="1720"/>
                    <a:pt x="3430" y="1727"/>
                  </a:cubicBezTo>
                  <a:cubicBezTo>
                    <a:pt x="3421" y="1730"/>
                    <a:pt x="3430" y="1738"/>
                    <a:pt x="3422" y="1742"/>
                  </a:cubicBezTo>
                  <a:cubicBezTo>
                    <a:pt x="3427" y="1749"/>
                    <a:pt x="3419" y="1753"/>
                    <a:pt x="3421" y="1759"/>
                  </a:cubicBezTo>
                  <a:cubicBezTo>
                    <a:pt x="3415" y="1763"/>
                    <a:pt x="3420" y="1770"/>
                    <a:pt x="3414" y="1774"/>
                  </a:cubicBezTo>
                  <a:cubicBezTo>
                    <a:pt x="3416" y="1781"/>
                    <a:pt x="3410" y="1785"/>
                    <a:pt x="3409" y="1791"/>
                  </a:cubicBezTo>
                  <a:cubicBezTo>
                    <a:pt x="3414" y="1798"/>
                    <a:pt x="3406" y="1801"/>
                    <a:pt x="3408" y="1808"/>
                  </a:cubicBezTo>
                  <a:cubicBezTo>
                    <a:pt x="3403" y="1818"/>
                    <a:pt x="3401" y="1829"/>
                    <a:pt x="3399" y="1840"/>
                  </a:cubicBezTo>
                  <a:cubicBezTo>
                    <a:pt x="3397" y="1851"/>
                    <a:pt x="3397" y="1863"/>
                    <a:pt x="3394" y="1873"/>
                  </a:cubicBezTo>
                  <a:cubicBezTo>
                    <a:pt x="3398" y="1886"/>
                    <a:pt x="3391" y="1896"/>
                    <a:pt x="3394" y="1908"/>
                  </a:cubicBezTo>
                  <a:cubicBezTo>
                    <a:pt x="3392" y="1910"/>
                    <a:pt x="3395" y="1914"/>
                    <a:pt x="3394" y="1917"/>
                  </a:cubicBezTo>
                  <a:cubicBezTo>
                    <a:pt x="3392" y="1919"/>
                    <a:pt x="3391" y="1922"/>
                    <a:pt x="3393" y="1925"/>
                  </a:cubicBezTo>
                  <a:cubicBezTo>
                    <a:pt x="3390" y="1927"/>
                    <a:pt x="3395" y="1932"/>
                    <a:pt x="3393" y="1934"/>
                  </a:cubicBezTo>
                  <a:cubicBezTo>
                    <a:pt x="3392" y="1938"/>
                    <a:pt x="3393" y="1940"/>
                    <a:pt x="3397" y="1942"/>
                  </a:cubicBezTo>
                  <a:cubicBezTo>
                    <a:pt x="3387" y="1946"/>
                    <a:pt x="3397" y="1955"/>
                    <a:pt x="3394" y="1960"/>
                  </a:cubicBezTo>
                  <a:cubicBezTo>
                    <a:pt x="3390" y="1966"/>
                    <a:pt x="3394" y="1974"/>
                    <a:pt x="3392" y="1981"/>
                  </a:cubicBezTo>
                  <a:cubicBezTo>
                    <a:pt x="3391" y="1987"/>
                    <a:pt x="3391" y="1994"/>
                    <a:pt x="3390" y="2001"/>
                  </a:cubicBezTo>
                  <a:cubicBezTo>
                    <a:pt x="3393" y="2009"/>
                    <a:pt x="3389" y="2015"/>
                    <a:pt x="3391" y="2022"/>
                  </a:cubicBezTo>
                  <a:cubicBezTo>
                    <a:pt x="3388" y="2028"/>
                    <a:pt x="3392" y="2036"/>
                    <a:pt x="3392" y="2043"/>
                  </a:cubicBezTo>
                  <a:cubicBezTo>
                    <a:pt x="3395" y="2051"/>
                    <a:pt x="3390" y="2057"/>
                    <a:pt x="3397" y="2066"/>
                  </a:cubicBezTo>
                  <a:cubicBezTo>
                    <a:pt x="3394" y="2072"/>
                    <a:pt x="3399" y="2080"/>
                    <a:pt x="3401" y="2088"/>
                  </a:cubicBezTo>
                  <a:cubicBezTo>
                    <a:pt x="3401" y="2091"/>
                    <a:pt x="3402" y="2095"/>
                    <a:pt x="3405" y="2099"/>
                  </a:cubicBezTo>
                  <a:cubicBezTo>
                    <a:pt x="3401" y="2100"/>
                    <a:pt x="3407" y="2111"/>
                    <a:pt x="3410" y="2107"/>
                  </a:cubicBezTo>
                  <a:cubicBezTo>
                    <a:pt x="3410" y="2100"/>
                    <a:pt x="3403" y="2090"/>
                    <a:pt x="3404" y="2083"/>
                  </a:cubicBezTo>
                  <a:cubicBezTo>
                    <a:pt x="3401" y="2074"/>
                    <a:pt x="3404" y="2067"/>
                    <a:pt x="3397" y="2057"/>
                  </a:cubicBezTo>
                  <a:cubicBezTo>
                    <a:pt x="3402" y="2051"/>
                    <a:pt x="3397" y="2042"/>
                    <a:pt x="3398" y="2035"/>
                  </a:cubicBezTo>
                  <a:cubicBezTo>
                    <a:pt x="3397" y="2027"/>
                    <a:pt x="3397" y="2019"/>
                    <a:pt x="3396" y="2011"/>
                  </a:cubicBezTo>
                  <a:cubicBezTo>
                    <a:pt x="3400" y="1997"/>
                    <a:pt x="3395" y="1981"/>
                    <a:pt x="3401" y="1967"/>
                  </a:cubicBezTo>
                  <a:cubicBezTo>
                    <a:pt x="3397" y="1959"/>
                    <a:pt x="3405" y="1953"/>
                    <a:pt x="3402" y="1945"/>
                  </a:cubicBezTo>
                  <a:cubicBezTo>
                    <a:pt x="3404" y="1940"/>
                    <a:pt x="3407" y="1934"/>
                    <a:pt x="3407" y="1931"/>
                  </a:cubicBezTo>
                  <a:cubicBezTo>
                    <a:pt x="3408" y="1929"/>
                    <a:pt x="3404" y="1925"/>
                    <a:pt x="3409" y="1924"/>
                  </a:cubicBezTo>
                  <a:cubicBezTo>
                    <a:pt x="3407" y="1920"/>
                    <a:pt x="3413" y="1919"/>
                    <a:pt x="3409" y="1914"/>
                  </a:cubicBezTo>
                  <a:cubicBezTo>
                    <a:pt x="3416" y="1912"/>
                    <a:pt x="3408" y="1905"/>
                    <a:pt x="3413" y="1903"/>
                  </a:cubicBezTo>
                  <a:cubicBezTo>
                    <a:pt x="3415" y="1896"/>
                    <a:pt x="3417" y="1889"/>
                    <a:pt x="3421" y="1882"/>
                  </a:cubicBezTo>
                  <a:cubicBezTo>
                    <a:pt x="3421" y="1875"/>
                    <a:pt x="3427" y="1869"/>
                    <a:pt x="3428" y="1862"/>
                  </a:cubicBezTo>
                  <a:cubicBezTo>
                    <a:pt x="3433" y="1860"/>
                    <a:pt x="3427" y="1855"/>
                    <a:pt x="3431" y="1852"/>
                  </a:cubicBezTo>
                  <a:cubicBezTo>
                    <a:pt x="3432" y="1848"/>
                    <a:pt x="3435" y="1845"/>
                    <a:pt x="3435" y="1841"/>
                  </a:cubicBezTo>
                  <a:cubicBezTo>
                    <a:pt x="3440" y="1827"/>
                    <a:pt x="3447" y="1814"/>
                    <a:pt x="3450" y="1800"/>
                  </a:cubicBezTo>
                  <a:cubicBezTo>
                    <a:pt x="3454" y="1794"/>
                    <a:pt x="3460" y="1788"/>
                    <a:pt x="3457" y="1779"/>
                  </a:cubicBezTo>
                  <a:cubicBezTo>
                    <a:pt x="3464" y="1774"/>
                    <a:pt x="3463" y="1766"/>
                    <a:pt x="3468" y="1760"/>
                  </a:cubicBezTo>
                  <a:cubicBezTo>
                    <a:pt x="3467" y="1752"/>
                    <a:pt x="3475" y="1746"/>
                    <a:pt x="3472" y="1738"/>
                  </a:cubicBezTo>
                  <a:cubicBezTo>
                    <a:pt x="3480" y="1736"/>
                    <a:pt x="3471" y="1730"/>
                    <a:pt x="3477" y="1727"/>
                  </a:cubicBezTo>
                  <a:cubicBezTo>
                    <a:pt x="3481" y="1724"/>
                    <a:pt x="3478" y="1719"/>
                    <a:pt x="3482" y="1716"/>
                  </a:cubicBezTo>
                  <a:cubicBezTo>
                    <a:pt x="3481" y="1699"/>
                    <a:pt x="3488" y="1684"/>
                    <a:pt x="3490" y="1668"/>
                  </a:cubicBezTo>
                  <a:cubicBezTo>
                    <a:pt x="3495" y="1666"/>
                    <a:pt x="3487" y="1659"/>
                    <a:pt x="3494" y="1657"/>
                  </a:cubicBezTo>
                  <a:cubicBezTo>
                    <a:pt x="3494" y="1652"/>
                    <a:pt x="3496" y="1648"/>
                    <a:pt x="3495" y="1643"/>
                  </a:cubicBezTo>
                  <a:cubicBezTo>
                    <a:pt x="3497" y="1640"/>
                    <a:pt x="3499" y="1636"/>
                    <a:pt x="3496" y="1632"/>
                  </a:cubicBezTo>
                  <a:cubicBezTo>
                    <a:pt x="3498" y="1630"/>
                    <a:pt x="3501" y="1628"/>
                    <a:pt x="3498" y="1625"/>
                  </a:cubicBezTo>
                  <a:cubicBezTo>
                    <a:pt x="3500" y="1623"/>
                    <a:pt x="3502" y="1622"/>
                    <a:pt x="3500" y="1619"/>
                  </a:cubicBezTo>
                  <a:cubicBezTo>
                    <a:pt x="3502" y="1611"/>
                    <a:pt x="3501" y="1602"/>
                    <a:pt x="3505" y="1594"/>
                  </a:cubicBezTo>
                  <a:cubicBezTo>
                    <a:pt x="3503" y="1589"/>
                    <a:pt x="3506" y="1586"/>
                    <a:pt x="3506" y="1582"/>
                  </a:cubicBezTo>
                  <a:cubicBezTo>
                    <a:pt x="3506" y="1577"/>
                    <a:pt x="3508" y="1573"/>
                    <a:pt x="3506" y="1568"/>
                  </a:cubicBezTo>
                  <a:cubicBezTo>
                    <a:pt x="3512" y="1566"/>
                    <a:pt x="3503" y="1559"/>
                    <a:pt x="3511" y="1557"/>
                  </a:cubicBezTo>
                  <a:cubicBezTo>
                    <a:pt x="3508" y="1552"/>
                    <a:pt x="3511" y="1548"/>
                    <a:pt x="3511" y="1543"/>
                  </a:cubicBezTo>
                  <a:cubicBezTo>
                    <a:pt x="3512" y="1540"/>
                    <a:pt x="3511" y="1535"/>
                    <a:pt x="3513" y="1532"/>
                  </a:cubicBezTo>
                  <a:cubicBezTo>
                    <a:pt x="3513" y="1527"/>
                    <a:pt x="3506" y="1521"/>
                    <a:pt x="3513" y="1518"/>
                  </a:cubicBezTo>
                  <a:cubicBezTo>
                    <a:pt x="3516" y="1532"/>
                    <a:pt x="3514" y="1545"/>
                    <a:pt x="3514" y="1558"/>
                  </a:cubicBezTo>
                  <a:cubicBezTo>
                    <a:pt x="3515" y="1572"/>
                    <a:pt x="3510" y="1584"/>
                    <a:pt x="3515" y="1599"/>
                  </a:cubicBezTo>
                  <a:cubicBezTo>
                    <a:pt x="3512" y="1605"/>
                    <a:pt x="3510" y="1612"/>
                    <a:pt x="3511" y="1620"/>
                  </a:cubicBezTo>
                  <a:cubicBezTo>
                    <a:pt x="3506" y="1627"/>
                    <a:pt x="3508" y="1635"/>
                    <a:pt x="3508" y="1644"/>
                  </a:cubicBezTo>
                  <a:cubicBezTo>
                    <a:pt x="3504" y="1650"/>
                    <a:pt x="3506" y="1658"/>
                    <a:pt x="3504" y="1665"/>
                  </a:cubicBezTo>
                  <a:cubicBezTo>
                    <a:pt x="3503" y="1669"/>
                    <a:pt x="3503" y="1673"/>
                    <a:pt x="3500" y="1676"/>
                  </a:cubicBezTo>
                  <a:cubicBezTo>
                    <a:pt x="3505" y="1682"/>
                    <a:pt x="3494" y="1683"/>
                    <a:pt x="3498" y="1688"/>
                  </a:cubicBezTo>
                  <a:cubicBezTo>
                    <a:pt x="3496" y="1703"/>
                    <a:pt x="3488" y="1716"/>
                    <a:pt x="3485" y="1731"/>
                  </a:cubicBezTo>
                  <a:cubicBezTo>
                    <a:pt x="3484" y="1734"/>
                    <a:pt x="3483" y="1737"/>
                    <a:pt x="3482" y="1741"/>
                  </a:cubicBezTo>
                  <a:cubicBezTo>
                    <a:pt x="3478" y="1744"/>
                    <a:pt x="3481" y="1749"/>
                    <a:pt x="3477" y="1752"/>
                  </a:cubicBezTo>
                  <a:cubicBezTo>
                    <a:pt x="3479" y="1756"/>
                    <a:pt x="3474" y="1759"/>
                    <a:pt x="3476" y="1763"/>
                  </a:cubicBezTo>
                  <a:cubicBezTo>
                    <a:pt x="3477" y="1768"/>
                    <a:pt x="3469" y="1770"/>
                    <a:pt x="3474" y="1775"/>
                  </a:cubicBezTo>
                  <a:cubicBezTo>
                    <a:pt x="3467" y="1781"/>
                    <a:pt x="3468" y="1789"/>
                    <a:pt x="3467" y="1796"/>
                  </a:cubicBezTo>
                  <a:cubicBezTo>
                    <a:pt x="3463" y="1803"/>
                    <a:pt x="3464" y="1811"/>
                    <a:pt x="3457" y="1818"/>
                  </a:cubicBezTo>
                  <a:cubicBezTo>
                    <a:pt x="3458" y="1821"/>
                    <a:pt x="3457" y="1824"/>
                    <a:pt x="3455" y="1827"/>
                  </a:cubicBezTo>
                  <a:cubicBezTo>
                    <a:pt x="3457" y="1832"/>
                    <a:pt x="3454" y="1835"/>
                    <a:pt x="3453" y="1839"/>
                  </a:cubicBezTo>
                  <a:cubicBezTo>
                    <a:pt x="3452" y="1843"/>
                    <a:pt x="3449" y="1846"/>
                    <a:pt x="3449" y="1850"/>
                  </a:cubicBezTo>
                  <a:cubicBezTo>
                    <a:pt x="3450" y="1855"/>
                    <a:pt x="3445" y="1857"/>
                    <a:pt x="3444" y="1861"/>
                  </a:cubicBezTo>
                  <a:cubicBezTo>
                    <a:pt x="3445" y="1865"/>
                    <a:pt x="3444" y="1868"/>
                    <a:pt x="3445" y="1871"/>
                  </a:cubicBezTo>
                  <a:cubicBezTo>
                    <a:pt x="3437" y="1873"/>
                    <a:pt x="3443" y="1879"/>
                    <a:pt x="3440" y="1882"/>
                  </a:cubicBezTo>
                  <a:cubicBezTo>
                    <a:pt x="3439" y="1886"/>
                    <a:pt x="3437" y="1890"/>
                    <a:pt x="3438" y="1894"/>
                  </a:cubicBezTo>
                  <a:cubicBezTo>
                    <a:pt x="3433" y="1897"/>
                    <a:pt x="3441" y="1903"/>
                    <a:pt x="3434" y="1905"/>
                  </a:cubicBezTo>
                  <a:cubicBezTo>
                    <a:pt x="3435" y="1913"/>
                    <a:pt x="3436" y="1921"/>
                    <a:pt x="3433" y="1927"/>
                  </a:cubicBezTo>
                  <a:cubicBezTo>
                    <a:pt x="3433" y="1936"/>
                    <a:pt x="3434" y="1944"/>
                    <a:pt x="3430" y="1951"/>
                  </a:cubicBezTo>
                  <a:cubicBezTo>
                    <a:pt x="3438" y="1964"/>
                    <a:pt x="3428" y="1971"/>
                    <a:pt x="3435" y="1984"/>
                  </a:cubicBezTo>
                  <a:cubicBezTo>
                    <a:pt x="3431" y="1993"/>
                    <a:pt x="3438" y="2005"/>
                    <a:pt x="3437" y="2015"/>
                  </a:cubicBezTo>
                  <a:cubicBezTo>
                    <a:pt x="3437" y="2026"/>
                    <a:pt x="3441" y="2038"/>
                    <a:pt x="3442" y="2048"/>
                  </a:cubicBezTo>
                  <a:cubicBezTo>
                    <a:pt x="3445" y="2054"/>
                    <a:pt x="3443" y="2059"/>
                    <a:pt x="3446" y="2065"/>
                  </a:cubicBezTo>
                  <a:cubicBezTo>
                    <a:pt x="3445" y="2068"/>
                    <a:pt x="3449" y="2081"/>
                    <a:pt x="3454" y="2079"/>
                  </a:cubicBezTo>
                  <a:cubicBezTo>
                    <a:pt x="3448" y="2065"/>
                    <a:pt x="3452" y="2055"/>
                    <a:pt x="3445" y="2041"/>
                  </a:cubicBezTo>
                  <a:cubicBezTo>
                    <a:pt x="3448" y="2038"/>
                    <a:pt x="3444" y="2034"/>
                    <a:pt x="3443" y="2031"/>
                  </a:cubicBezTo>
                  <a:cubicBezTo>
                    <a:pt x="3446" y="2029"/>
                    <a:pt x="3445" y="2025"/>
                    <a:pt x="3442" y="2020"/>
                  </a:cubicBezTo>
                  <a:cubicBezTo>
                    <a:pt x="3446" y="2018"/>
                    <a:pt x="3440" y="2014"/>
                    <a:pt x="3443" y="2012"/>
                  </a:cubicBezTo>
                  <a:cubicBezTo>
                    <a:pt x="3439" y="2007"/>
                    <a:pt x="3444" y="2005"/>
                    <a:pt x="3439" y="2000"/>
                  </a:cubicBezTo>
                  <a:cubicBezTo>
                    <a:pt x="3442" y="1992"/>
                    <a:pt x="3443" y="1983"/>
                    <a:pt x="3440" y="1973"/>
                  </a:cubicBezTo>
                  <a:cubicBezTo>
                    <a:pt x="3439" y="1963"/>
                    <a:pt x="3439" y="1954"/>
                    <a:pt x="3440" y="1945"/>
                  </a:cubicBezTo>
                  <a:cubicBezTo>
                    <a:pt x="3441" y="1936"/>
                    <a:pt x="3443" y="1927"/>
                    <a:pt x="3441" y="1917"/>
                  </a:cubicBezTo>
                  <a:cubicBezTo>
                    <a:pt x="3445" y="1909"/>
                    <a:pt x="3446" y="1899"/>
                    <a:pt x="3445" y="1891"/>
                  </a:cubicBezTo>
                  <a:cubicBezTo>
                    <a:pt x="3453" y="1885"/>
                    <a:pt x="3448" y="1875"/>
                    <a:pt x="3454" y="1869"/>
                  </a:cubicBezTo>
                  <a:cubicBezTo>
                    <a:pt x="3450" y="1864"/>
                    <a:pt x="3461" y="1863"/>
                    <a:pt x="3455" y="1857"/>
                  </a:cubicBezTo>
                  <a:cubicBezTo>
                    <a:pt x="3461" y="1854"/>
                    <a:pt x="3460" y="1850"/>
                    <a:pt x="3460" y="1846"/>
                  </a:cubicBezTo>
                  <a:cubicBezTo>
                    <a:pt x="3464" y="1839"/>
                    <a:pt x="3466" y="1831"/>
                    <a:pt x="3466" y="1824"/>
                  </a:cubicBezTo>
                  <a:cubicBezTo>
                    <a:pt x="3472" y="1817"/>
                    <a:pt x="3468" y="1808"/>
                    <a:pt x="3476" y="1802"/>
                  </a:cubicBezTo>
                  <a:cubicBezTo>
                    <a:pt x="3475" y="1793"/>
                    <a:pt x="3479" y="1786"/>
                    <a:pt x="3482" y="1779"/>
                  </a:cubicBezTo>
                  <a:cubicBezTo>
                    <a:pt x="3484" y="1771"/>
                    <a:pt x="3484" y="1763"/>
                    <a:pt x="3488" y="1756"/>
                  </a:cubicBezTo>
                  <a:cubicBezTo>
                    <a:pt x="3491" y="1741"/>
                    <a:pt x="3497" y="1726"/>
                    <a:pt x="3504" y="1712"/>
                  </a:cubicBezTo>
                  <a:cubicBezTo>
                    <a:pt x="3507" y="1698"/>
                    <a:pt x="3509" y="1684"/>
                    <a:pt x="3513" y="1671"/>
                  </a:cubicBezTo>
                  <a:cubicBezTo>
                    <a:pt x="3513" y="1667"/>
                    <a:pt x="3513" y="1664"/>
                    <a:pt x="3516" y="1661"/>
                  </a:cubicBezTo>
                  <a:cubicBezTo>
                    <a:pt x="3509" y="1656"/>
                    <a:pt x="3522" y="1656"/>
                    <a:pt x="3515" y="1651"/>
                  </a:cubicBezTo>
                  <a:cubicBezTo>
                    <a:pt x="3520" y="1649"/>
                    <a:pt x="3514" y="1643"/>
                    <a:pt x="3518" y="1641"/>
                  </a:cubicBezTo>
                  <a:cubicBezTo>
                    <a:pt x="3519" y="1637"/>
                    <a:pt x="3519" y="1633"/>
                    <a:pt x="3519" y="1629"/>
                  </a:cubicBezTo>
                  <a:cubicBezTo>
                    <a:pt x="3521" y="1623"/>
                    <a:pt x="3521" y="1616"/>
                    <a:pt x="3521" y="1609"/>
                  </a:cubicBezTo>
                  <a:cubicBezTo>
                    <a:pt x="3521" y="1601"/>
                    <a:pt x="3525" y="1595"/>
                    <a:pt x="3522" y="1586"/>
                  </a:cubicBezTo>
                  <a:cubicBezTo>
                    <a:pt x="3524" y="1580"/>
                    <a:pt x="3523" y="1573"/>
                    <a:pt x="3524" y="1566"/>
                  </a:cubicBezTo>
                  <a:cubicBezTo>
                    <a:pt x="3522" y="1562"/>
                    <a:pt x="3528" y="1560"/>
                    <a:pt x="3524" y="1556"/>
                  </a:cubicBezTo>
                  <a:cubicBezTo>
                    <a:pt x="3525" y="1554"/>
                    <a:pt x="3525" y="1552"/>
                    <a:pt x="3523" y="1550"/>
                  </a:cubicBezTo>
                  <a:cubicBezTo>
                    <a:pt x="3526" y="1549"/>
                    <a:pt x="3525" y="1545"/>
                    <a:pt x="3528" y="1548"/>
                  </a:cubicBezTo>
                  <a:cubicBezTo>
                    <a:pt x="3533" y="1558"/>
                    <a:pt x="3532" y="1567"/>
                    <a:pt x="3532" y="1575"/>
                  </a:cubicBezTo>
                  <a:cubicBezTo>
                    <a:pt x="3531" y="1579"/>
                    <a:pt x="3531" y="1583"/>
                    <a:pt x="3531" y="1587"/>
                  </a:cubicBezTo>
                  <a:cubicBezTo>
                    <a:pt x="3526" y="1592"/>
                    <a:pt x="3539" y="1592"/>
                    <a:pt x="3531" y="1598"/>
                  </a:cubicBezTo>
                  <a:cubicBezTo>
                    <a:pt x="3534" y="1616"/>
                    <a:pt x="3528" y="1632"/>
                    <a:pt x="3531" y="1650"/>
                  </a:cubicBezTo>
                  <a:cubicBezTo>
                    <a:pt x="3529" y="1651"/>
                    <a:pt x="3527" y="1653"/>
                    <a:pt x="3529" y="1656"/>
                  </a:cubicBezTo>
                  <a:cubicBezTo>
                    <a:pt x="3526" y="1658"/>
                    <a:pt x="3525" y="1661"/>
                    <a:pt x="3525" y="1664"/>
                  </a:cubicBezTo>
                  <a:cubicBezTo>
                    <a:pt x="3525" y="1669"/>
                    <a:pt x="3524" y="1674"/>
                    <a:pt x="3523" y="1679"/>
                  </a:cubicBezTo>
                  <a:cubicBezTo>
                    <a:pt x="3522" y="1684"/>
                    <a:pt x="3521" y="1689"/>
                    <a:pt x="3521" y="1694"/>
                  </a:cubicBezTo>
                  <a:cubicBezTo>
                    <a:pt x="3519" y="1699"/>
                    <a:pt x="3514" y="1703"/>
                    <a:pt x="3515" y="1708"/>
                  </a:cubicBezTo>
                  <a:cubicBezTo>
                    <a:pt x="3511" y="1712"/>
                    <a:pt x="3514" y="1718"/>
                    <a:pt x="3510" y="1722"/>
                  </a:cubicBezTo>
                  <a:cubicBezTo>
                    <a:pt x="3516" y="1729"/>
                    <a:pt x="3504" y="1731"/>
                    <a:pt x="3507" y="1737"/>
                  </a:cubicBezTo>
                  <a:cubicBezTo>
                    <a:pt x="3503" y="1741"/>
                    <a:pt x="3506" y="1747"/>
                    <a:pt x="3502" y="1751"/>
                  </a:cubicBezTo>
                  <a:cubicBezTo>
                    <a:pt x="3501" y="1756"/>
                    <a:pt x="3501" y="1762"/>
                    <a:pt x="3496" y="1765"/>
                  </a:cubicBezTo>
                  <a:cubicBezTo>
                    <a:pt x="3498" y="1768"/>
                    <a:pt x="3498" y="1771"/>
                    <a:pt x="3498" y="1773"/>
                  </a:cubicBezTo>
                  <a:cubicBezTo>
                    <a:pt x="3493" y="1775"/>
                    <a:pt x="3495" y="1778"/>
                    <a:pt x="3494" y="1781"/>
                  </a:cubicBezTo>
                  <a:cubicBezTo>
                    <a:pt x="3495" y="1786"/>
                    <a:pt x="3488" y="1790"/>
                    <a:pt x="3491" y="1796"/>
                  </a:cubicBezTo>
                  <a:cubicBezTo>
                    <a:pt x="3485" y="1804"/>
                    <a:pt x="3490" y="1816"/>
                    <a:pt x="3483" y="1825"/>
                  </a:cubicBezTo>
                  <a:cubicBezTo>
                    <a:pt x="3485" y="1827"/>
                    <a:pt x="3486" y="1830"/>
                    <a:pt x="3482" y="1831"/>
                  </a:cubicBezTo>
                  <a:cubicBezTo>
                    <a:pt x="3485" y="1835"/>
                    <a:pt x="3481" y="1837"/>
                    <a:pt x="3481" y="1840"/>
                  </a:cubicBezTo>
                  <a:cubicBezTo>
                    <a:pt x="3480" y="1845"/>
                    <a:pt x="3479" y="1850"/>
                    <a:pt x="3479" y="1855"/>
                  </a:cubicBezTo>
                  <a:cubicBezTo>
                    <a:pt x="3480" y="1866"/>
                    <a:pt x="3472" y="1875"/>
                    <a:pt x="3475" y="1887"/>
                  </a:cubicBezTo>
                  <a:cubicBezTo>
                    <a:pt x="3469" y="1890"/>
                    <a:pt x="3477" y="1898"/>
                    <a:pt x="3470" y="1901"/>
                  </a:cubicBezTo>
                  <a:cubicBezTo>
                    <a:pt x="3475" y="1908"/>
                    <a:pt x="3465" y="1910"/>
                    <a:pt x="3470" y="1917"/>
                  </a:cubicBezTo>
                  <a:cubicBezTo>
                    <a:pt x="3468" y="1927"/>
                    <a:pt x="3469" y="1937"/>
                    <a:pt x="3466" y="1947"/>
                  </a:cubicBezTo>
                  <a:cubicBezTo>
                    <a:pt x="3469" y="1953"/>
                    <a:pt x="3464" y="1957"/>
                    <a:pt x="3467" y="1963"/>
                  </a:cubicBezTo>
                  <a:cubicBezTo>
                    <a:pt x="3465" y="1968"/>
                    <a:pt x="3468" y="1974"/>
                    <a:pt x="3464" y="1978"/>
                  </a:cubicBezTo>
                  <a:cubicBezTo>
                    <a:pt x="3470" y="1985"/>
                    <a:pt x="3464" y="1988"/>
                    <a:pt x="3468" y="1995"/>
                  </a:cubicBezTo>
                  <a:cubicBezTo>
                    <a:pt x="3462" y="1999"/>
                    <a:pt x="3472" y="2007"/>
                    <a:pt x="3467" y="2012"/>
                  </a:cubicBezTo>
                  <a:cubicBezTo>
                    <a:pt x="3472" y="2023"/>
                    <a:pt x="3468" y="2033"/>
                    <a:pt x="3472" y="2044"/>
                  </a:cubicBezTo>
                  <a:cubicBezTo>
                    <a:pt x="3474" y="2055"/>
                    <a:pt x="3476" y="2066"/>
                    <a:pt x="3480" y="2078"/>
                  </a:cubicBezTo>
                  <a:cubicBezTo>
                    <a:pt x="3479" y="2083"/>
                    <a:pt x="3482" y="2089"/>
                    <a:pt x="3485" y="2095"/>
                  </a:cubicBezTo>
                  <a:cubicBezTo>
                    <a:pt x="3481" y="2100"/>
                    <a:pt x="3492" y="2101"/>
                    <a:pt x="3486" y="2107"/>
                  </a:cubicBezTo>
                  <a:cubicBezTo>
                    <a:pt x="3492" y="2114"/>
                    <a:pt x="3489" y="2119"/>
                    <a:pt x="3494" y="2125"/>
                  </a:cubicBezTo>
                  <a:cubicBezTo>
                    <a:pt x="3491" y="2127"/>
                    <a:pt x="3495" y="2131"/>
                    <a:pt x="3496" y="2134"/>
                  </a:cubicBezTo>
                  <a:cubicBezTo>
                    <a:pt x="3498" y="2137"/>
                    <a:pt x="3500" y="2142"/>
                    <a:pt x="3503" y="2141"/>
                  </a:cubicBezTo>
                  <a:cubicBezTo>
                    <a:pt x="3500" y="2129"/>
                    <a:pt x="3495" y="2115"/>
                    <a:pt x="3491" y="2102"/>
                  </a:cubicBezTo>
                  <a:cubicBezTo>
                    <a:pt x="3488" y="2095"/>
                    <a:pt x="3489" y="2088"/>
                    <a:pt x="3485" y="2081"/>
                  </a:cubicBezTo>
                  <a:cubicBezTo>
                    <a:pt x="3487" y="2075"/>
                    <a:pt x="3484" y="2068"/>
                    <a:pt x="3482" y="2061"/>
                  </a:cubicBezTo>
                  <a:cubicBezTo>
                    <a:pt x="3485" y="2055"/>
                    <a:pt x="3479" y="2047"/>
                    <a:pt x="3478" y="2041"/>
                  </a:cubicBezTo>
                  <a:cubicBezTo>
                    <a:pt x="3482" y="2039"/>
                    <a:pt x="3476" y="2034"/>
                    <a:pt x="3479" y="2032"/>
                  </a:cubicBezTo>
                  <a:cubicBezTo>
                    <a:pt x="3474" y="2027"/>
                    <a:pt x="3481" y="2026"/>
                    <a:pt x="3478" y="2022"/>
                  </a:cubicBezTo>
                  <a:cubicBezTo>
                    <a:pt x="3475" y="2008"/>
                    <a:pt x="3478" y="1996"/>
                    <a:pt x="3472" y="1982"/>
                  </a:cubicBezTo>
                  <a:cubicBezTo>
                    <a:pt x="3475" y="1976"/>
                    <a:pt x="3474" y="1968"/>
                    <a:pt x="3474" y="1961"/>
                  </a:cubicBezTo>
                  <a:cubicBezTo>
                    <a:pt x="3476" y="1955"/>
                    <a:pt x="3478" y="1948"/>
                    <a:pt x="3476" y="1941"/>
                  </a:cubicBezTo>
                  <a:cubicBezTo>
                    <a:pt x="3480" y="1927"/>
                    <a:pt x="3479" y="1913"/>
                    <a:pt x="3482" y="1899"/>
                  </a:cubicBezTo>
                  <a:cubicBezTo>
                    <a:pt x="3483" y="1892"/>
                    <a:pt x="3484" y="1886"/>
                    <a:pt x="3484" y="1879"/>
                  </a:cubicBezTo>
                  <a:cubicBezTo>
                    <a:pt x="3484" y="1875"/>
                    <a:pt x="3485" y="1872"/>
                    <a:pt x="3487" y="1869"/>
                  </a:cubicBezTo>
                  <a:cubicBezTo>
                    <a:pt x="3489" y="1866"/>
                    <a:pt x="3488" y="1861"/>
                    <a:pt x="3488" y="1857"/>
                  </a:cubicBezTo>
                  <a:cubicBezTo>
                    <a:pt x="3494" y="1855"/>
                    <a:pt x="3482" y="1849"/>
                    <a:pt x="3491" y="1848"/>
                  </a:cubicBezTo>
                  <a:cubicBezTo>
                    <a:pt x="3489" y="1844"/>
                    <a:pt x="3495" y="1842"/>
                    <a:pt x="3490" y="1837"/>
                  </a:cubicBezTo>
                  <a:cubicBezTo>
                    <a:pt x="3499" y="1836"/>
                    <a:pt x="3488" y="1829"/>
                    <a:pt x="3496" y="1828"/>
                  </a:cubicBezTo>
                  <a:cubicBezTo>
                    <a:pt x="3493" y="1823"/>
                    <a:pt x="3496" y="1820"/>
                    <a:pt x="3498" y="1816"/>
                  </a:cubicBezTo>
                  <a:cubicBezTo>
                    <a:pt x="3500" y="1788"/>
                    <a:pt x="3510" y="1762"/>
                    <a:pt x="3520" y="1735"/>
                  </a:cubicBezTo>
                  <a:cubicBezTo>
                    <a:pt x="3521" y="1721"/>
                    <a:pt x="3528" y="1709"/>
                    <a:pt x="3529" y="1695"/>
                  </a:cubicBezTo>
                  <a:cubicBezTo>
                    <a:pt x="3527" y="1691"/>
                    <a:pt x="3535" y="1689"/>
                    <a:pt x="3532" y="1685"/>
                  </a:cubicBezTo>
                  <a:cubicBezTo>
                    <a:pt x="3536" y="1682"/>
                    <a:pt x="3530" y="1677"/>
                    <a:pt x="3535" y="1675"/>
                  </a:cubicBezTo>
                  <a:cubicBezTo>
                    <a:pt x="3538" y="1673"/>
                    <a:pt x="3532" y="1667"/>
                    <a:pt x="3537" y="1665"/>
                  </a:cubicBezTo>
                  <a:cubicBezTo>
                    <a:pt x="3536" y="1663"/>
                    <a:pt x="3538" y="1662"/>
                    <a:pt x="3537" y="1660"/>
                  </a:cubicBezTo>
                  <a:cubicBezTo>
                    <a:pt x="3539" y="1659"/>
                    <a:pt x="3538" y="1655"/>
                    <a:pt x="3541" y="1658"/>
                  </a:cubicBezTo>
                  <a:cubicBezTo>
                    <a:pt x="3544" y="1680"/>
                    <a:pt x="3536" y="1700"/>
                    <a:pt x="3534" y="1722"/>
                  </a:cubicBezTo>
                  <a:cubicBezTo>
                    <a:pt x="3533" y="1744"/>
                    <a:pt x="3526" y="1764"/>
                    <a:pt x="3524" y="1785"/>
                  </a:cubicBezTo>
                  <a:cubicBezTo>
                    <a:pt x="3517" y="1789"/>
                    <a:pt x="3524" y="1796"/>
                    <a:pt x="3518" y="1799"/>
                  </a:cubicBezTo>
                  <a:cubicBezTo>
                    <a:pt x="3516" y="1802"/>
                    <a:pt x="3518" y="1805"/>
                    <a:pt x="3518" y="1808"/>
                  </a:cubicBezTo>
                  <a:cubicBezTo>
                    <a:pt x="3515" y="1810"/>
                    <a:pt x="3515" y="1813"/>
                    <a:pt x="3517" y="1816"/>
                  </a:cubicBezTo>
                  <a:cubicBezTo>
                    <a:pt x="3515" y="1821"/>
                    <a:pt x="3511" y="1825"/>
                    <a:pt x="3515" y="1831"/>
                  </a:cubicBezTo>
                  <a:cubicBezTo>
                    <a:pt x="3512" y="1837"/>
                    <a:pt x="3508" y="1841"/>
                    <a:pt x="3510" y="1848"/>
                  </a:cubicBezTo>
                  <a:cubicBezTo>
                    <a:pt x="3505" y="1851"/>
                    <a:pt x="3513" y="1859"/>
                    <a:pt x="3505" y="1862"/>
                  </a:cubicBezTo>
                  <a:cubicBezTo>
                    <a:pt x="3509" y="1869"/>
                    <a:pt x="3503" y="1873"/>
                    <a:pt x="3507" y="1880"/>
                  </a:cubicBezTo>
                  <a:cubicBezTo>
                    <a:pt x="3501" y="1884"/>
                    <a:pt x="3504" y="1891"/>
                    <a:pt x="3502" y="1896"/>
                  </a:cubicBezTo>
                  <a:cubicBezTo>
                    <a:pt x="3499" y="1898"/>
                    <a:pt x="3504" y="1902"/>
                    <a:pt x="3502" y="1904"/>
                  </a:cubicBezTo>
                  <a:cubicBezTo>
                    <a:pt x="3503" y="1908"/>
                    <a:pt x="3500" y="1910"/>
                    <a:pt x="3501" y="1913"/>
                  </a:cubicBezTo>
                  <a:cubicBezTo>
                    <a:pt x="3499" y="1918"/>
                    <a:pt x="3501" y="1924"/>
                    <a:pt x="3499" y="1928"/>
                  </a:cubicBezTo>
                  <a:cubicBezTo>
                    <a:pt x="3501" y="1934"/>
                    <a:pt x="3495" y="1939"/>
                    <a:pt x="3501" y="1946"/>
                  </a:cubicBezTo>
                  <a:cubicBezTo>
                    <a:pt x="3498" y="1956"/>
                    <a:pt x="3499" y="1968"/>
                    <a:pt x="3500" y="1979"/>
                  </a:cubicBezTo>
                  <a:cubicBezTo>
                    <a:pt x="3501" y="1990"/>
                    <a:pt x="3504" y="2002"/>
                    <a:pt x="3503" y="2013"/>
                  </a:cubicBezTo>
                  <a:cubicBezTo>
                    <a:pt x="3507" y="2025"/>
                    <a:pt x="3503" y="2035"/>
                    <a:pt x="3510" y="2048"/>
                  </a:cubicBezTo>
                  <a:cubicBezTo>
                    <a:pt x="3506" y="2052"/>
                    <a:pt x="3514" y="2059"/>
                    <a:pt x="3510" y="2063"/>
                  </a:cubicBezTo>
                  <a:cubicBezTo>
                    <a:pt x="3514" y="2070"/>
                    <a:pt x="3515" y="2076"/>
                    <a:pt x="3516" y="2082"/>
                  </a:cubicBezTo>
                  <a:cubicBezTo>
                    <a:pt x="3521" y="2095"/>
                    <a:pt x="3525" y="2107"/>
                    <a:pt x="3528" y="2119"/>
                  </a:cubicBezTo>
                  <a:cubicBezTo>
                    <a:pt x="3538" y="2132"/>
                    <a:pt x="3538" y="2143"/>
                    <a:pt x="3548" y="2157"/>
                  </a:cubicBezTo>
                  <a:cubicBezTo>
                    <a:pt x="3547" y="2158"/>
                    <a:pt x="3547" y="2159"/>
                    <a:pt x="3547" y="2160"/>
                  </a:cubicBezTo>
                  <a:cubicBezTo>
                    <a:pt x="3554" y="2160"/>
                    <a:pt x="3554" y="2160"/>
                    <a:pt x="3554" y="2160"/>
                  </a:cubicBezTo>
                  <a:cubicBezTo>
                    <a:pt x="3547" y="2144"/>
                    <a:pt x="3540" y="2128"/>
                    <a:pt x="3532" y="2111"/>
                  </a:cubicBezTo>
                  <a:cubicBezTo>
                    <a:pt x="3536" y="2108"/>
                    <a:pt x="3529" y="2108"/>
                    <a:pt x="3532" y="2106"/>
                  </a:cubicBezTo>
                  <a:cubicBezTo>
                    <a:pt x="3530" y="2102"/>
                    <a:pt x="3529" y="2099"/>
                    <a:pt x="3529" y="2096"/>
                  </a:cubicBezTo>
                  <a:cubicBezTo>
                    <a:pt x="3530" y="2090"/>
                    <a:pt x="3523" y="2082"/>
                    <a:pt x="3523" y="2076"/>
                  </a:cubicBezTo>
                  <a:cubicBezTo>
                    <a:pt x="3517" y="2061"/>
                    <a:pt x="3520" y="2049"/>
                    <a:pt x="3513" y="2035"/>
                  </a:cubicBezTo>
                  <a:cubicBezTo>
                    <a:pt x="3516" y="2027"/>
                    <a:pt x="3514" y="2019"/>
                    <a:pt x="3513" y="2010"/>
                  </a:cubicBezTo>
                  <a:cubicBezTo>
                    <a:pt x="3515" y="2007"/>
                    <a:pt x="3512" y="2002"/>
                    <a:pt x="3511" y="1998"/>
                  </a:cubicBezTo>
                  <a:cubicBezTo>
                    <a:pt x="3514" y="1994"/>
                    <a:pt x="3511" y="1988"/>
                    <a:pt x="3511" y="1984"/>
                  </a:cubicBezTo>
                  <a:cubicBezTo>
                    <a:pt x="3510" y="1967"/>
                    <a:pt x="3509" y="1949"/>
                    <a:pt x="3510" y="1933"/>
                  </a:cubicBezTo>
                  <a:cubicBezTo>
                    <a:pt x="3511" y="1925"/>
                    <a:pt x="3511" y="1917"/>
                    <a:pt x="3513" y="1909"/>
                  </a:cubicBezTo>
                  <a:cubicBezTo>
                    <a:pt x="3513" y="1905"/>
                    <a:pt x="3510" y="1900"/>
                    <a:pt x="3514" y="1897"/>
                  </a:cubicBezTo>
                  <a:cubicBezTo>
                    <a:pt x="3516" y="1893"/>
                    <a:pt x="3513" y="1888"/>
                    <a:pt x="3514" y="1884"/>
                  </a:cubicBezTo>
                  <a:cubicBezTo>
                    <a:pt x="3519" y="1876"/>
                    <a:pt x="3513" y="1866"/>
                    <a:pt x="3519" y="1859"/>
                  </a:cubicBezTo>
                  <a:cubicBezTo>
                    <a:pt x="3514" y="1853"/>
                    <a:pt x="3524" y="1852"/>
                    <a:pt x="3521" y="1847"/>
                  </a:cubicBezTo>
                  <a:cubicBezTo>
                    <a:pt x="3519" y="1842"/>
                    <a:pt x="3526" y="1839"/>
                    <a:pt x="3521" y="1833"/>
                  </a:cubicBezTo>
                  <a:cubicBezTo>
                    <a:pt x="3526" y="1827"/>
                    <a:pt x="3521" y="1817"/>
                    <a:pt x="3527" y="1811"/>
                  </a:cubicBezTo>
                  <a:cubicBezTo>
                    <a:pt x="3526" y="1801"/>
                    <a:pt x="3533" y="1795"/>
                    <a:pt x="3532" y="1786"/>
                  </a:cubicBezTo>
                  <a:cubicBezTo>
                    <a:pt x="3536" y="1783"/>
                    <a:pt x="3533" y="1778"/>
                    <a:pt x="3537" y="1775"/>
                  </a:cubicBezTo>
                  <a:cubicBezTo>
                    <a:pt x="3533" y="1769"/>
                    <a:pt x="3540" y="1767"/>
                    <a:pt x="3537" y="1761"/>
                  </a:cubicBezTo>
                  <a:cubicBezTo>
                    <a:pt x="3545" y="1759"/>
                    <a:pt x="3536" y="1753"/>
                    <a:pt x="3542" y="1750"/>
                  </a:cubicBezTo>
                  <a:cubicBezTo>
                    <a:pt x="3541" y="1745"/>
                    <a:pt x="3543" y="1741"/>
                    <a:pt x="3542" y="1736"/>
                  </a:cubicBezTo>
                  <a:cubicBezTo>
                    <a:pt x="3544" y="1729"/>
                    <a:pt x="3544" y="1721"/>
                    <a:pt x="3545" y="1713"/>
                  </a:cubicBezTo>
                  <a:cubicBezTo>
                    <a:pt x="3548" y="1705"/>
                    <a:pt x="3549" y="1696"/>
                    <a:pt x="3550" y="1688"/>
                  </a:cubicBezTo>
                  <a:cubicBezTo>
                    <a:pt x="3551" y="1684"/>
                    <a:pt x="3550" y="1680"/>
                    <a:pt x="3552" y="1676"/>
                  </a:cubicBezTo>
                  <a:cubicBezTo>
                    <a:pt x="3553" y="1672"/>
                    <a:pt x="3550" y="1667"/>
                    <a:pt x="3552" y="1662"/>
                  </a:cubicBezTo>
                  <a:cubicBezTo>
                    <a:pt x="3552" y="1658"/>
                    <a:pt x="3550" y="1654"/>
                    <a:pt x="3553" y="1651"/>
                  </a:cubicBezTo>
                  <a:cubicBezTo>
                    <a:pt x="3552" y="1648"/>
                    <a:pt x="3554" y="1646"/>
                    <a:pt x="3552" y="1643"/>
                  </a:cubicBezTo>
                  <a:cubicBezTo>
                    <a:pt x="3554" y="1642"/>
                    <a:pt x="3553" y="1638"/>
                    <a:pt x="3556" y="1641"/>
                  </a:cubicBezTo>
                  <a:cubicBezTo>
                    <a:pt x="3563" y="1661"/>
                    <a:pt x="3559" y="1679"/>
                    <a:pt x="3561" y="1698"/>
                  </a:cubicBezTo>
                  <a:cubicBezTo>
                    <a:pt x="3563" y="1708"/>
                    <a:pt x="3561" y="1717"/>
                    <a:pt x="3564" y="1727"/>
                  </a:cubicBezTo>
                  <a:cubicBezTo>
                    <a:pt x="3564" y="1736"/>
                    <a:pt x="3565" y="1745"/>
                    <a:pt x="3563" y="1754"/>
                  </a:cubicBezTo>
                  <a:cubicBezTo>
                    <a:pt x="3563" y="1763"/>
                    <a:pt x="3561" y="1772"/>
                    <a:pt x="3560" y="1781"/>
                  </a:cubicBezTo>
                  <a:cubicBezTo>
                    <a:pt x="3555" y="1785"/>
                    <a:pt x="3559" y="1790"/>
                    <a:pt x="3556" y="1794"/>
                  </a:cubicBezTo>
                  <a:cubicBezTo>
                    <a:pt x="3558" y="1799"/>
                    <a:pt x="3551" y="1802"/>
                    <a:pt x="3556" y="1808"/>
                  </a:cubicBezTo>
                  <a:cubicBezTo>
                    <a:pt x="3548" y="1815"/>
                    <a:pt x="3556" y="1826"/>
                    <a:pt x="3549" y="1834"/>
                  </a:cubicBezTo>
                  <a:cubicBezTo>
                    <a:pt x="3550" y="1839"/>
                    <a:pt x="3548" y="1843"/>
                    <a:pt x="3548" y="1848"/>
                  </a:cubicBezTo>
                  <a:cubicBezTo>
                    <a:pt x="3546" y="1849"/>
                    <a:pt x="3547" y="1852"/>
                    <a:pt x="3547" y="1854"/>
                  </a:cubicBezTo>
                  <a:cubicBezTo>
                    <a:pt x="3548" y="1857"/>
                    <a:pt x="3542" y="1859"/>
                    <a:pt x="3546" y="1863"/>
                  </a:cubicBezTo>
                  <a:cubicBezTo>
                    <a:pt x="3539" y="1870"/>
                    <a:pt x="3543" y="1880"/>
                    <a:pt x="3539" y="1889"/>
                  </a:cubicBezTo>
                  <a:cubicBezTo>
                    <a:pt x="3542" y="1894"/>
                    <a:pt x="3541" y="1898"/>
                    <a:pt x="3536" y="1902"/>
                  </a:cubicBezTo>
                  <a:cubicBezTo>
                    <a:pt x="3540" y="1907"/>
                    <a:pt x="3533" y="1910"/>
                    <a:pt x="3535" y="1915"/>
                  </a:cubicBezTo>
                  <a:cubicBezTo>
                    <a:pt x="3537" y="1918"/>
                    <a:pt x="3533" y="1919"/>
                    <a:pt x="3533" y="1922"/>
                  </a:cubicBezTo>
                  <a:cubicBezTo>
                    <a:pt x="3535" y="1925"/>
                    <a:pt x="3535" y="1927"/>
                    <a:pt x="3535" y="1929"/>
                  </a:cubicBezTo>
                  <a:cubicBezTo>
                    <a:pt x="3530" y="1933"/>
                    <a:pt x="3534" y="1938"/>
                    <a:pt x="3531" y="1942"/>
                  </a:cubicBezTo>
                  <a:cubicBezTo>
                    <a:pt x="3531" y="1952"/>
                    <a:pt x="3530" y="1962"/>
                    <a:pt x="3529" y="1971"/>
                  </a:cubicBezTo>
                  <a:cubicBezTo>
                    <a:pt x="3525" y="1979"/>
                    <a:pt x="3527" y="1989"/>
                    <a:pt x="3525" y="1998"/>
                  </a:cubicBezTo>
                  <a:cubicBezTo>
                    <a:pt x="3526" y="2007"/>
                    <a:pt x="3528" y="2017"/>
                    <a:pt x="3524" y="2025"/>
                  </a:cubicBezTo>
                  <a:cubicBezTo>
                    <a:pt x="3529" y="2046"/>
                    <a:pt x="3529" y="2065"/>
                    <a:pt x="3534" y="2086"/>
                  </a:cubicBezTo>
                  <a:cubicBezTo>
                    <a:pt x="3539" y="2083"/>
                    <a:pt x="3540" y="2080"/>
                    <a:pt x="3537" y="2076"/>
                  </a:cubicBezTo>
                  <a:cubicBezTo>
                    <a:pt x="3532" y="2070"/>
                    <a:pt x="3540" y="2069"/>
                    <a:pt x="3535" y="2063"/>
                  </a:cubicBezTo>
                  <a:cubicBezTo>
                    <a:pt x="3533" y="2055"/>
                    <a:pt x="3535" y="2048"/>
                    <a:pt x="3533" y="2040"/>
                  </a:cubicBezTo>
                  <a:cubicBezTo>
                    <a:pt x="3532" y="2032"/>
                    <a:pt x="3531" y="2024"/>
                    <a:pt x="3533" y="2018"/>
                  </a:cubicBezTo>
                  <a:cubicBezTo>
                    <a:pt x="3531" y="2009"/>
                    <a:pt x="3535" y="2003"/>
                    <a:pt x="3531" y="1994"/>
                  </a:cubicBezTo>
                  <a:cubicBezTo>
                    <a:pt x="3538" y="1992"/>
                    <a:pt x="3534" y="1986"/>
                    <a:pt x="3535" y="1981"/>
                  </a:cubicBezTo>
                  <a:cubicBezTo>
                    <a:pt x="3537" y="1977"/>
                    <a:pt x="3538" y="1973"/>
                    <a:pt x="3538" y="1968"/>
                  </a:cubicBezTo>
                  <a:cubicBezTo>
                    <a:pt x="3533" y="1962"/>
                    <a:pt x="3541" y="1960"/>
                    <a:pt x="3538" y="1955"/>
                  </a:cubicBezTo>
                  <a:cubicBezTo>
                    <a:pt x="3543" y="1951"/>
                    <a:pt x="3539" y="1946"/>
                    <a:pt x="3542" y="1942"/>
                  </a:cubicBezTo>
                  <a:cubicBezTo>
                    <a:pt x="3543" y="1933"/>
                    <a:pt x="3545" y="1924"/>
                    <a:pt x="3546" y="1915"/>
                  </a:cubicBezTo>
                  <a:cubicBezTo>
                    <a:pt x="3546" y="1910"/>
                    <a:pt x="3549" y="1906"/>
                    <a:pt x="3546" y="1901"/>
                  </a:cubicBezTo>
                  <a:cubicBezTo>
                    <a:pt x="3555" y="1898"/>
                    <a:pt x="3546" y="1891"/>
                    <a:pt x="3552" y="1887"/>
                  </a:cubicBezTo>
                  <a:cubicBezTo>
                    <a:pt x="3550" y="1884"/>
                    <a:pt x="3554" y="1883"/>
                    <a:pt x="3553" y="1880"/>
                  </a:cubicBezTo>
                  <a:cubicBezTo>
                    <a:pt x="3552" y="1878"/>
                    <a:pt x="3552" y="1875"/>
                    <a:pt x="3552" y="1873"/>
                  </a:cubicBezTo>
                  <a:cubicBezTo>
                    <a:pt x="3556" y="1870"/>
                    <a:pt x="3553" y="1864"/>
                    <a:pt x="3556" y="1860"/>
                  </a:cubicBezTo>
                  <a:cubicBezTo>
                    <a:pt x="3559" y="1851"/>
                    <a:pt x="3560" y="1841"/>
                    <a:pt x="3561" y="1832"/>
                  </a:cubicBezTo>
                  <a:cubicBezTo>
                    <a:pt x="3561" y="1823"/>
                    <a:pt x="3564" y="1814"/>
                    <a:pt x="3565" y="1805"/>
                  </a:cubicBezTo>
                  <a:cubicBezTo>
                    <a:pt x="3570" y="1802"/>
                    <a:pt x="3564" y="1796"/>
                    <a:pt x="3569" y="1792"/>
                  </a:cubicBezTo>
                  <a:cubicBezTo>
                    <a:pt x="3568" y="1790"/>
                    <a:pt x="3567" y="1787"/>
                    <a:pt x="3571" y="1786"/>
                  </a:cubicBezTo>
                  <a:cubicBezTo>
                    <a:pt x="3570" y="1783"/>
                    <a:pt x="3570" y="1780"/>
                    <a:pt x="3571" y="1777"/>
                  </a:cubicBezTo>
                  <a:cubicBezTo>
                    <a:pt x="3575" y="1791"/>
                    <a:pt x="3571" y="1803"/>
                    <a:pt x="3571" y="1816"/>
                  </a:cubicBezTo>
                  <a:cubicBezTo>
                    <a:pt x="3572" y="1822"/>
                    <a:pt x="3568" y="1827"/>
                    <a:pt x="3571" y="1835"/>
                  </a:cubicBezTo>
                  <a:cubicBezTo>
                    <a:pt x="3566" y="1840"/>
                    <a:pt x="3573" y="1848"/>
                    <a:pt x="3568" y="1853"/>
                  </a:cubicBezTo>
                  <a:cubicBezTo>
                    <a:pt x="3571" y="1860"/>
                    <a:pt x="3567" y="1865"/>
                    <a:pt x="3568" y="1872"/>
                  </a:cubicBezTo>
                  <a:cubicBezTo>
                    <a:pt x="3568" y="1875"/>
                    <a:pt x="3568" y="1878"/>
                    <a:pt x="3567" y="1881"/>
                  </a:cubicBezTo>
                  <a:cubicBezTo>
                    <a:pt x="3564" y="1883"/>
                    <a:pt x="3570" y="1888"/>
                    <a:pt x="3565" y="1890"/>
                  </a:cubicBezTo>
                  <a:cubicBezTo>
                    <a:pt x="3566" y="1903"/>
                    <a:pt x="3562" y="1915"/>
                    <a:pt x="3565" y="1929"/>
                  </a:cubicBezTo>
                  <a:cubicBezTo>
                    <a:pt x="3563" y="1933"/>
                    <a:pt x="3559" y="1938"/>
                    <a:pt x="3562" y="1944"/>
                  </a:cubicBezTo>
                  <a:cubicBezTo>
                    <a:pt x="3559" y="1948"/>
                    <a:pt x="3556" y="1952"/>
                    <a:pt x="3560" y="1959"/>
                  </a:cubicBezTo>
                  <a:cubicBezTo>
                    <a:pt x="3554" y="1968"/>
                    <a:pt x="3559" y="1980"/>
                    <a:pt x="3553" y="1990"/>
                  </a:cubicBezTo>
                  <a:cubicBezTo>
                    <a:pt x="3557" y="1996"/>
                    <a:pt x="3552" y="2000"/>
                    <a:pt x="3554" y="2006"/>
                  </a:cubicBezTo>
                  <a:cubicBezTo>
                    <a:pt x="3553" y="2011"/>
                    <a:pt x="3556" y="2018"/>
                    <a:pt x="3553" y="2023"/>
                  </a:cubicBezTo>
                  <a:cubicBezTo>
                    <a:pt x="3555" y="2035"/>
                    <a:pt x="3554" y="2045"/>
                    <a:pt x="3553" y="2056"/>
                  </a:cubicBezTo>
                  <a:cubicBezTo>
                    <a:pt x="3559" y="2073"/>
                    <a:pt x="3554" y="2087"/>
                    <a:pt x="3562" y="2105"/>
                  </a:cubicBezTo>
                  <a:cubicBezTo>
                    <a:pt x="3555" y="2107"/>
                    <a:pt x="3569" y="2114"/>
                    <a:pt x="3562" y="2116"/>
                  </a:cubicBezTo>
                  <a:cubicBezTo>
                    <a:pt x="3563" y="2120"/>
                    <a:pt x="3566" y="2125"/>
                    <a:pt x="3564" y="2129"/>
                  </a:cubicBezTo>
                  <a:cubicBezTo>
                    <a:pt x="3569" y="2134"/>
                    <a:pt x="3564" y="2137"/>
                    <a:pt x="3569" y="2142"/>
                  </a:cubicBezTo>
                  <a:cubicBezTo>
                    <a:pt x="3566" y="2145"/>
                    <a:pt x="3575" y="2152"/>
                    <a:pt x="3571" y="2155"/>
                  </a:cubicBezTo>
                  <a:cubicBezTo>
                    <a:pt x="3571" y="2157"/>
                    <a:pt x="3572" y="2159"/>
                    <a:pt x="3573" y="2160"/>
                  </a:cubicBezTo>
                  <a:cubicBezTo>
                    <a:pt x="3579" y="2160"/>
                    <a:pt x="3579" y="2160"/>
                    <a:pt x="3579" y="2160"/>
                  </a:cubicBezTo>
                  <a:cubicBezTo>
                    <a:pt x="3578" y="2154"/>
                    <a:pt x="3576" y="2147"/>
                    <a:pt x="3573" y="2140"/>
                  </a:cubicBezTo>
                  <a:cubicBezTo>
                    <a:pt x="3575" y="2134"/>
                    <a:pt x="3569" y="2127"/>
                    <a:pt x="3571" y="2122"/>
                  </a:cubicBezTo>
                  <a:cubicBezTo>
                    <a:pt x="3570" y="2116"/>
                    <a:pt x="3569" y="2110"/>
                    <a:pt x="3566" y="2103"/>
                  </a:cubicBezTo>
                  <a:cubicBezTo>
                    <a:pt x="3569" y="2091"/>
                    <a:pt x="3560" y="2077"/>
                    <a:pt x="3564" y="2066"/>
                  </a:cubicBezTo>
                  <a:cubicBezTo>
                    <a:pt x="3563" y="2060"/>
                    <a:pt x="3561" y="2054"/>
                    <a:pt x="3562" y="2048"/>
                  </a:cubicBezTo>
                  <a:cubicBezTo>
                    <a:pt x="3565" y="2043"/>
                    <a:pt x="3560" y="2036"/>
                    <a:pt x="3563" y="2031"/>
                  </a:cubicBezTo>
                  <a:cubicBezTo>
                    <a:pt x="3562" y="2025"/>
                    <a:pt x="3566" y="2020"/>
                    <a:pt x="3561" y="2013"/>
                  </a:cubicBezTo>
                  <a:cubicBezTo>
                    <a:pt x="3568" y="2008"/>
                    <a:pt x="3561" y="2000"/>
                    <a:pt x="3564" y="1995"/>
                  </a:cubicBezTo>
                  <a:cubicBezTo>
                    <a:pt x="3562" y="1988"/>
                    <a:pt x="3567" y="1984"/>
                    <a:pt x="3565" y="1977"/>
                  </a:cubicBezTo>
                  <a:cubicBezTo>
                    <a:pt x="3571" y="1973"/>
                    <a:pt x="3565" y="1966"/>
                    <a:pt x="3570" y="1961"/>
                  </a:cubicBezTo>
                  <a:cubicBezTo>
                    <a:pt x="3567" y="1948"/>
                    <a:pt x="3571" y="1937"/>
                    <a:pt x="3574" y="1926"/>
                  </a:cubicBezTo>
                  <a:cubicBezTo>
                    <a:pt x="3575" y="1922"/>
                    <a:pt x="3572" y="1917"/>
                    <a:pt x="3576" y="1914"/>
                  </a:cubicBezTo>
                  <a:cubicBezTo>
                    <a:pt x="3568" y="1908"/>
                    <a:pt x="3579" y="1906"/>
                    <a:pt x="3576" y="1900"/>
                  </a:cubicBezTo>
                  <a:cubicBezTo>
                    <a:pt x="3570" y="1894"/>
                    <a:pt x="3583" y="1893"/>
                    <a:pt x="3576" y="1887"/>
                  </a:cubicBezTo>
                  <a:cubicBezTo>
                    <a:pt x="3581" y="1883"/>
                    <a:pt x="3574" y="1877"/>
                    <a:pt x="3580" y="1874"/>
                  </a:cubicBezTo>
                  <a:cubicBezTo>
                    <a:pt x="3577" y="1864"/>
                    <a:pt x="3581" y="1856"/>
                    <a:pt x="3578" y="1847"/>
                  </a:cubicBezTo>
                  <a:cubicBezTo>
                    <a:pt x="3581" y="1839"/>
                    <a:pt x="3578" y="1828"/>
                    <a:pt x="3582" y="1820"/>
                  </a:cubicBezTo>
                  <a:cubicBezTo>
                    <a:pt x="3581" y="1811"/>
                    <a:pt x="3583" y="1803"/>
                    <a:pt x="3584" y="1795"/>
                  </a:cubicBezTo>
                  <a:cubicBezTo>
                    <a:pt x="3586" y="1786"/>
                    <a:pt x="3580" y="1775"/>
                    <a:pt x="3584" y="1767"/>
                  </a:cubicBezTo>
                  <a:cubicBezTo>
                    <a:pt x="3579" y="1757"/>
                    <a:pt x="3588" y="1751"/>
                    <a:pt x="3583" y="1740"/>
                  </a:cubicBezTo>
                  <a:cubicBezTo>
                    <a:pt x="3586" y="1732"/>
                    <a:pt x="3581" y="1721"/>
                    <a:pt x="3583" y="1713"/>
                  </a:cubicBezTo>
                  <a:cubicBezTo>
                    <a:pt x="3591" y="1725"/>
                    <a:pt x="3585" y="1733"/>
                    <a:pt x="3587" y="1743"/>
                  </a:cubicBezTo>
                  <a:cubicBezTo>
                    <a:pt x="3592" y="1749"/>
                    <a:pt x="3585" y="1752"/>
                    <a:pt x="3587" y="1757"/>
                  </a:cubicBezTo>
                  <a:cubicBezTo>
                    <a:pt x="3592" y="1764"/>
                    <a:pt x="3588" y="1768"/>
                    <a:pt x="3588" y="1773"/>
                  </a:cubicBezTo>
                  <a:cubicBezTo>
                    <a:pt x="3593" y="1784"/>
                    <a:pt x="3585" y="1792"/>
                    <a:pt x="3592" y="1804"/>
                  </a:cubicBezTo>
                  <a:cubicBezTo>
                    <a:pt x="3587" y="1812"/>
                    <a:pt x="3593" y="1824"/>
                    <a:pt x="3589" y="1833"/>
                  </a:cubicBezTo>
                  <a:cubicBezTo>
                    <a:pt x="3588" y="1842"/>
                    <a:pt x="3593" y="1853"/>
                    <a:pt x="3590" y="1862"/>
                  </a:cubicBezTo>
                  <a:cubicBezTo>
                    <a:pt x="3591" y="1873"/>
                    <a:pt x="3593" y="1883"/>
                    <a:pt x="3590" y="1892"/>
                  </a:cubicBezTo>
                  <a:cubicBezTo>
                    <a:pt x="3592" y="1902"/>
                    <a:pt x="3591" y="1912"/>
                    <a:pt x="3591" y="1922"/>
                  </a:cubicBezTo>
                  <a:cubicBezTo>
                    <a:pt x="3591" y="1932"/>
                    <a:pt x="3586" y="1940"/>
                    <a:pt x="3588" y="1951"/>
                  </a:cubicBezTo>
                  <a:cubicBezTo>
                    <a:pt x="3584" y="1959"/>
                    <a:pt x="3588" y="1970"/>
                    <a:pt x="3586" y="1980"/>
                  </a:cubicBezTo>
                  <a:cubicBezTo>
                    <a:pt x="3584" y="1984"/>
                    <a:pt x="3587" y="1989"/>
                    <a:pt x="3585" y="1993"/>
                  </a:cubicBezTo>
                  <a:cubicBezTo>
                    <a:pt x="3582" y="1998"/>
                    <a:pt x="3584" y="2004"/>
                    <a:pt x="3583" y="2008"/>
                  </a:cubicBezTo>
                  <a:cubicBezTo>
                    <a:pt x="3581" y="2009"/>
                    <a:pt x="3582" y="2010"/>
                    <a:pt x="3582" y="2012"/>
                  </a:cubicBezTo>
                  <a:cubicBezTo>
                    <a:pt x="3582" y="2016"/>
                    <a:pt x="3577" y="2017"/>
                    <a:pt x="3583" y="2022"/>
                  </a:cubicBezTo>
                  <a:cubicBezTo>
                    <a:pt x="3579" y="2026"/>
                    <a:pt x="3580" y="2032"/>
                    <a:pt x="3580" y="2037"/>
                  </a:cubicBezTo>
                  <a:cubicBezTo>
                    <a:pt x="3582" y="2042"/>
                    <a:pt x="3580" y="2046"/>
                    <a:pt x="3580" y="2051"/>
                  </a:cubicBezTo>
                  <a:cubicBezTo>
                    <a:pt x="3579" y="2056"/>
                    <a:pt x="3583" y="2062"/>
                    <a:pt x="3581" y="2067"/>
                  </a:cubicBezTo>
                  <a:cubicBezTo>
                    <a:pt x="3584" y="2088"/>
                    <a:pt x="3584" y="2107"/>
                    <a:pt x="3592" y="2129"/>
                  </a:cubicBezTo>
                  <a:cubicBezTo>
                    <a:pt x="3590" y="2133"/>
                    <a:pt x="3592" y="2138"/>
                    <a:pt x="3595" y="2144"/>
                  </a:cubicBezTo>
                  <a:cubicBezTo>
                    <a:pt x="3595" y="2149"/>
                    <a:pt x="3598" y="2155"/>
                    <a:pt x="3599" y="2160"/>
                  </a:cubicBezTo>
                  <a:cubicBezTo>
                    <a:pt x="3605" y="2160"/>
                    <a:pt x="3605" y="2160"/>
                    <a:pt x="3605" y="2160"/>
                  </a:cubicBezTo>
                  <a:cubicBezTo>
                    <a:pt x="3602" y="2149"/>
                    <a:pt x="3600" y="2137"/>
                    <a:pt x="3595" y="2125"/>
                  </a:cubicBezTo>
                  <a:cubicBezTo>
                    <a:pt x="3597" y="2116"/>
                    <a:pt x="3592" y="2105"/>
                    <a:pt x="3592" y="2096"/>
                  </a:cubicBezTo>
                  <a:cubicBezTo>
                    <a:pt x="3593" y="2092"/>
                    <a:pt x="3588" y="2086"/>
                    <a:pt x="3589" y="2081"/>
                  </a:cubicBezTo>
                  <a:cubicBezTo>
                    <a:pt x="3594" y="2078"/>
                    <a:pt x="3586" y="2071"/>
                    <a:pt x="3589" y="2068"/>
                  </a:cubicBezTo>
                  <a:cubicBezTo>
                    <a:pt x="3585" y="2062"/>
                    <a:pt x="3593" y="2059"/>
                    <a:pt x="3586" y="2053"/>
                  </a:cubicBezTo>
                  <a:cubicBezTo>
                    <a:pt x="3589" y="2049"/>
                    <a:pt x="3586" y="2043"/>
                    <a:pt x="3590" y="2040"/>
                  </a:cubicBezTo>
                  <a:cubicBezTo>
                    <a:pt x="3585" y="2029"/>
                    <a:pt x="3593" y="2021"/>
                    <a:pt x="3589" y="2010"/>
                  </a:cubicBezTo>
                  <a:cubicBezTo>
                    <a:pt x="3595" y="2003"/>
                    <a:pt x="3591" y="1992"/>
                    <a:pt x="3596" y="1984"/>
                  </a:cubicBezTo>
                  <a:cubicBezTo>
                    <a:pt x="3592" y="1978"/>
                    <a:pt x="3594" y="1974"/>
                    <a:pt x="3597" y="1970"/>
                  </a:cubicBezTo>
                  <a:cubicBezTo>
                    <a:pt x="3594" y="1965"/>
                    <a:pt x="3596" y="1961"/>
                    <a:pt x="3597" y="1957"/>
                  </a:cubicBezTo>
                  <a:cubicBezTo>
                    <a:pt x="3597" y="1947"/>
                    <a:pt x="3597" y="1938"/>
                    <a:pt x="3601" y="1930"/>
                  </a:cubicBezTo>
                  <a:cubicBezTo>
                    <a:pt x="3600" y="1927"/>
                    <a:pt x="3597" y="1924"/>
                    <a:pt x="3599" y="1922"/>
                  </a:cubicBezTo>
                  <a:cubicBezTo>
                    <a:pt x="3602" y="1921"/>
                    <a:pt x="3599" y="1918"/>
                    <a:pt x="3601" y="1916"/>
                  </a:cubicBezTo>
                  <a:cubicBezTo>
                    <a:pt x="3599" y="1910"/>
                    <a:pt x="3604" y="1906"/>
                    <a:pt x="3600" y="1900"/>
                  </a:cubicBezTo>
                  <a:cubicBezTo>
                    <a:pt x="3602" y="1891"/>
                    <a:pt x="3601" y="1882"/>
                    <a:pt x="3601" y="1872"/>
                  </a:cubicBezTo>
                  <a:cubicBezTo>
                    <a:pt x="3602" y="1863"/>
                    <a:pt x="3597" y="1853"/>
                    <a:pt x="3601" y="1845"/>
                  </a:cubicBezTo>
                  <a:cubicBezTo>
                    <a:pt x="3597" y="1834"/>
                    <a:pt x="3604" y="1827"/>
                    <a:pt x="3599" y="1816"/>
                  </a:cubicBezTo>
                  <a:cubicBezTo>
                    <a:pt x="3605" y="1808"/>
                    <a:pt x="3598" y="1796"/>
                    <a:pt x="3601" y="1787"/>
                  </a:cubicBezTo>
                  <a:cubicBezTo>
                    <a:pt x="3604" y="1792"/>
                    <a:pt x="3604" y="1797"/>
                    <a:pt x="3604" y="1802"/>
                  </a:cubicBezTo>
                  <a:cubicBezTo>
                    <a:pt x="3610" y="1807"/>
                    <a:pt x="3605" y="1811"/>
                    <a:pt x="3605" y="1813"/>
                  </a:cubicBezTo>
                  <a:cubicBezTo>
                    <a:pt x="3606" y="1817"/>
                    <a:pt x="3609" y="1821"/>
                    <a:pt x="3610" y="1826"/>
                  </a:cubicBezTo>
                  <a:cubicBezTo>
                    <a:pt x="3611" y="1833"/>
                    <a:pt x="3611" y="1843"/>
                    <a:pt x="3616" y="1850"/>
                  </a:cubicBezTo>
                  <a:cubicBezTo>
                    <a:pt x="3608" y="1854"/>
                    <a:pt x="3614" y="1863"/>
                    <a:pt x="3612" y="1869"/>
                  </a:cubicBezTo>
                  <a:cubicBezTo>
                    <a:pt x="3615" y="1876"/>
                    <a:pt x="3610" y="1882"/>
                    <a:pt x="3610" y="1889"/>
                  </a:cubicBezTo>
                  <a:cubicBezTo>
                    <a:pt x="3609" y="1902"/>
                    <a:pt x="3611" y="1917"/>
                    <a:pt x="3606" y="1929"/>
                  </a:cubicBezTo>
                  <a:cubicBezTo>
                    <a:pt x="3610" y="1937"/>
                    <a:pt x="3606" y="1942"/>
                    <a:pt x="3606" y="1949"/>
                  </a:cubicBezTo>
                  <a:cubicBezTo>
                    <a:pt x="3603" y="1955"/>
                    <a:pt x="3607" y="1963"/>
                    <a:pt x="3604" y="1969"/>
                  </a:cubicBezTo>
                  <a:cubicBezTo>
                    <a:pt x="3607" y="1977"/>
                    <a:pt x="3603" y="1983"/>
                    <a:pt x="3605" y="1990"/>
                  </a:cubicBezTo>
                  <a:cubicBezTo>
                    <a:pt x="3612" y="1995"/>
                    <a:pt x="3600" y="1996"/>
                    <a:pt x="3606" y="2001"/>
                  </a:cubicBezTo>
                  <a:cubicBezTo>
                    <a:pt x="3602" y="2003"/>
                    <a:pt x="3609" y="2008"/>
                    <a:pt x="3606" y="2011"/>
                  </a:cubicBezTo>
                  <a:cubicBezTo>
                    <a:pt x="3603" y="2013"/>
                    <a:pt x="3609" y="2018"/>
                    <a:pt x="3606" y="2020"/>
                  </a:cubicBezTo>
                  <a:cubicBezTo>
                    <a:pt x="3607" y="2024"/>
                    <a:pt x="3606" y="2027"/>
                    <a:pt x="3606" y="2030"/>
                  </a:cubicBezTo>
                  <a:cubicBezTo>
                    <a:pt x="3608" y="2038"/>
                    <a:pt x="3605" y="2044"/>
                    <a:pt x="3608" y="2052"/>
                  </a:cubicBezTo>
                  <a:cubicBezTo>
                    <a:pt x="3606" y="2058"/>
                    <a:pt x="3608" y="2066"/>
                    <a:pt x="3609" y="2073"/>
                  </a:cubicBezTo>
                  <a:cubicBezTo>
                    <a:pt x="3610" y="2077"/>
                    <a:pt x="3609" y="2080"/>
                    <a:pt x="3609" y="2083"/>
                  </a:cubicBezTo>
                  <a:cubicBezTo>
                    <a:pt x="3607" y="2086"/>
                    <a:pt x="3614" y="2092"/>
                    <a:pt x="3610" y="2094"/>
                  </a:cubicBezTo>
                  <a:cubicBezTo>
                    <a:pt x="3615" y="2116"/>
                    <a:pt x="3621" y="2138"/>
                    <a:pt x="3630" y="2160"/>
                  </a:cubicBezTo>
                  <a:cubicBezTo>
                    <a:pt x="3637" y="2160"/>
                    <a:pt x="3637" y="2160"/>
                    <a:pt x="3637" y="2160"/>
                  </a:cubicBezTo>
                  <a:cubicBezTo>
                    <a:pt x="3629" y="2141"/>
                    <a:pt x="3624" y="2122"/>
                    <a:pt x="3621" y="2104"/>
                  </a:cubicBezTo>
                  <a:cubicBezTo>
                    <a:pt x="3620" y="2086"/>
                    <a:pt x="3613" y="2067"/>
                    <a:pt x="3618" y="2051"/>
                  </a:cubicBezTo>
                  <a:cubicBezTo>
                    <a:pt x="3613" y="2046"/>
                    <a:pt x="3618" y="2043"/>
                    <a:pt x="3616" y="2038"/>
                  </a:cubicBezTo>
                  <a:cubicBezTo>
                    <a:pt x="3617" y="2034"/>
                    <a:pt x="3614" y="2029"/>
                    <a:pt x="3617" y="2025"/>
                  </a:cubicBezTo>
                  <a:cubicBezTo>
                    <a:pt x="3614" y="2015"/>
                    <a:pt x="3618" y="2007"/>
                    <a:pt x="3612" y="1997"/>
                  </a:cubicBezTo>
                  <a:cubicBezTo>
                    <a:pt x="3619" y="1994"/>
                    <a:pt x="3612" y="1987"/>
                    <a:pt x="3618" y="1983"/>
                  </a:cubicBezTo>
                  <a:cubicBezTo>
                    <a:pt x="3613" y="1967"/>
                    <a:pt x="3616" y="1954"/>
                    <a:pt x="3617" y="1940"/>
                  </a:cubicBezTo>
                  <a:cubicBezTo>
                    <a:pt x="3620" y="1933"/>
                    <a:pt x="3618" y="1926"/>
                    <a:pt x="3619" y="1919"/>
                  </a:cubicBezTo>
                  <a:cubicBezTo>
                    <a:pt x="3619" y="1916"/>
                    <a:pt x="3619" y="1912"/>
                    <a:pt x="3619" y="1909"/>
                  </a:cubicBezTo>
                  <a:cubicBezTo>
                    <a:pt x="3620" y="1907"/>
                    <a:pt x="3620" y="1906"/>
                    <a:pt x="3619" y="1903"/>
                  </a:cubicBezTo>
                  <a:cubicBezTo>
                    <a:pt x="3621" y="1902"/>
                    <a:pt x="3620" y="1898"/>
                    <a:pt x="3623" y="1901"/>
                  </a:cubicBezTo>
                  <a:cubicBezTo>
                    <a:pt x="3628" y="1917"/>
                    <a:pt x="3625" y="1931"/>
                    <a:pt x="3629" y="1946"/>
                  </a:cubicBezTo>
                  <a:cubicBezTo>
                    <a:pt x="3625" y="1960"/>
                    <a:pt x="3635" y="1977"/>
                    <a:pt x="3626" y="1989"/>
                  </a:cubicBezTo>
                  <a:cubicBezTo>
                    <a:pt x="3631" y="1995"/>
                    <a:pt x="3629" y="2006"/>
                    <a:pt x="3630" y="2009"/>
                  </a:cubicBezTo>
                  <a:cubicBezTo>
                    <a:pt x="3630" y="2013"/>
                    <a:pt x="3632" y="2015"/>
                    <a:pt x="3632" y="2018"/>
                  </a:cubicBezTo>
                  <a:cubicBezTo>
                    <a:pt x="3632" y="2019"/>
                    <a:pt x="3629" y="2022"/>
                    <a:pt x="3629" y="2023"/>
                  </a:cubicBezTo>
                  <a:cubicBezTo>
                    <a:pt x="3630" y="2029"/>
                    <a:pt x="3631" y="2032"/>
                    <a:pt x="3631" y="2035"/>
                  </a:cubicBezTo>
                  <a:cubicBezTo>
                    <a:pt x="3631" y="2044"/>
                    <a:pt x="3635" y="2050"/>
                    <a:pt x="3634" y="2059"/>
                  </a:cubicBezTo>
                  <a:cubicBezTo>
                    <a:pt x="3639" y="2083"/>
                    <a:pt x="3643" y="2106"/>
                    <a:pt x="3650" y="2131"/>
                  </a:cubicBezTo>
                  <a:cubicBezTo>
                    <a:pt x="3656" y="2129"/>
                    <a:pt x="3653" y="2124"/>
                    <a:pt x="3652" y="2119"/>
                  </a:cubicBezTo>
                  <a:cubicBezTo>
                    <a:pt x="3651" y="2115"/>
                    <a:pt x="3651" y="2110"/>
                    <a:pt x="3649" y="2105"/>
                  </a:cubicBezTo>
                  <a:cubicBezTo>
                    <a:pt x="3646" y="2095"/>
                    <a:pt x="3648" y="2087"/>
                    <a:pt x="3644" y="2077"/>
                  </a:cubicBezTo>
                  <a:cubicBezTo>
                    <a:pt x="3640" y="2058"/>
                    <a:pt x="3643" y="2041"/>
                    <a:pt x="3637" y="2021"/>
                  </a:cubicBezTo>
                  <a:cubicBezTo>
                    <a:pt x="3645" y="2017"/>
                    <a:pt x="3636" y="2008"/>
                    <a:pt x="3640" y="2003"/>
                  </a:cubicBezTo>
                  <a:cubicBezTo>
                    <a:pt x="3642" y="1997"/>
                    <a:pt x="3638" y="1989"/>
                    <a:pt x="3642" y="1983"/>
                  </a:cubicBezTo>
                  <a:cubicBezTo>
                    <a:pt x="3638" y="1968"/>
                    <a:pt x="3643" y="1956"/>
                    <a:pt x="3638" y="1942"/>
                  </a:cubicBezTo>
                  <a:cubicBezTo>
                    <a:pt x="3641" y="1936"/>
                    <a:pt x="3636" y="1928"/>
                    <a:pt x="3638" y="1922"/>
                  </a:cubicBezTo>
                  <a:cubicBezTo>
                    <a:pt x="3636" y="1915"/>
                    <a:pt x="3635" y="1908"/>
                    <a:pt x="3633" y="1900"/>
                  </a:cubicBezTo>
                  <a:cubicBezTo>
                    <a:pt x="3632" y="1897"/>
                    <a:pt x="3634" y="1895"/>
                    <a:pt x="3631" y="1891"/>
                  </a:cubicBezTo>
                  <a:cubicBezTo>
                    <a:pt x="3632" y="1890"/>
                    <a:pt x="3633" y="1881"/>
                    <a:pt x="3629" y="1884"/>
                  </a:cubicBezTo>
                  <a:cubicBezTo>
                    <a:pt x="3632" y="1877"/>
                    <a:pt x="3626" y="1869"/>
                    <a:pt x="3628" y="1862"/>
                  </a:cubicBezTo>
                  <a:cubicBezTo>
                    <a:pt x="3633" y="1871"/>
                    <a:pt x="3638" y="1880"/>
                    <a:pt x="3643" y="1889"/>
                  </a:cubicBezTo>
                  <a:cubicBezTo>
                    <a:pt x="3646" y="1933"/>
                    <a:pt x="3678" y="1984"/>
                    <a:pt x="3688" y="2030"/>
                  </a:cubicBezTo>
                  <a:cubicBezTo>
                    <a:pt x="3704" y="2064"/>
                    <a:pt x="3715" y="2091"/>
                    <a:pt x="3723" y="2120"/>
                  </a:cubicBezTo>
                  <a:cubicBezTo>
                    <a:pt x="3730" y="2134"/>
                    <a:pt x="3731" y="2147"/>
                    <a:pt x="3736" y="2160"/>
                  </a:cubicBezTo>
                  <a:cubicBezTo>
                    <a:pt x="3742" y="2160"/>
                    <a:pt x="3742" y="2160"/>
                    <a:pt x="3742" y="2160"/>
                  </a:cubicBezTo>
                  <a:cubicBezTo>
                    <a:pt x="3738" y="2147"/>
                    <a:pt x="3735" y="2134"/>
                    <a:pt x="3732" y="2120"/>
                  </a:cubicBezTo>
                  <a:cubicBezTo>
                    <a:pt x="3718" y="2092"/>
                    <a:pt x="3717" y="2068"/>
                    <a:pt x="3702" y="2039"/>
                  </a:cubicBezTo>
                  <a:cubicBezTo>
                    <a:pt x="3690" y="2010"/>
                    <a:pt x="3689" y="1989"/>
                    <a:pt x="3671" y="1961"/>
                  </a:cubicBezTo>
                  <a:cubicBezTo>
                    <a:pt x="3671" y="1955"/>
                    <a:pt x="3666" y="1948"/>
                    <a:pt x="3665" y="1942"/>
                  </a:cubicBezTo>
                  <a:cubicBezTo>
                    <a:pt x="3668" y="1941"/>
                    <a:pt x="3665" y="1935"/>
                    <a:pt x="3662" y="1936"/>
                  </a:cubicBezTo>
                  <a:cubicBezTo>
                    <a:pt x="3660" y="1933"/>
                    <a:pt x="3666" y="1931"/>
                    <a:pt x="3662" y="1927"/>
                  </a:cubicBezTo>
                  <a:cubicBezTo>
                    <a:pt x="3658" y="1918"/>
                    <a:pt x="3659" y="1920"/>
                    <a:pt x="3656" y="1912"/>
                  </a:cubicBezTo>
                  <a:cubicBezTo>
                    <a:pt x="3659" y="1906"/>
                    <a:pt x="3650" y="1897"/>
                    <a:pt x="3653" y="1892"/>
                  </a:cubicBezTo>
                  <a:cubicBezTo>
                    <a:pt x="3651" y="1886"/>
                    <a:pt x="3642" y="1878"/>
                    <a:pt x="3646" y="1874"/>
                  </a:cubicBezTo>
                  <a:cubicBezTo>
                    <a:pt x="3644" y="1868"/>
                    <a:pt x="3634" y="1861"/>
                    <a:pt x="3638" y="1856"/>
                  </a:cubicBezTo>
                  <a:cubicBezTo>
                    <a:pt x="3640" y="1860"/>
                    <a:pt x="3642" y="1863"/>
                    <a:pt x="3644" y="1867"/>
                  </a:cubicBezTo>
                  <a:cubicBezTo>
                    <a:pt x="3650" y="1870"/>
                    <a:pt x="3643" y="1878"/>
                    <a:pt x="3649" y="1875"/>
                  </a:cubicBezTo>
                  <a:cubicBezTo>
                    <a:pt x="3654" y="1880"/>
                    <a:pt x="3649" y="1882"/>
                    <a:pt x="3653" y="1886"/>
                  </a:cubicBezTo>
                  <a:cubicBezTo>
                    <a:pt x="3653" y="1890"/>
                    <a:pt x="3661" y="1896"/>
                    <a:pt x="3657" y="1898"/>
                  </a:cubicBezTo>
                  <a:cubicBezTo>
                    <a:pt x="3666" y="1906"/>
                    <a:pt x="3673" y="1923"/>
                    <a:pt x="3681" y="1936"/>
                  </a:cubicBezTo>
                  <a:cubicBezTo>
                    <a:pt x="3690" y="1949"/>
                    <a:pt x="3693" y="1958"/>
                    <a:pt x="3702" y="1968"/>
                  </a:cubicBezTo>
                  <a:cubicBezTo>
                    <a:pt x="3717" y="2002"/>
                    <a:pt x="3726" y="2040"/>
                    <a:pt x="3740" y="2069"/>
                  </a:cubicBezTo>
                  <a:cubicBezTo>
                    <a:pt x="3742" y="2077"/>
                    <a:pt x="3744" y="2085"/>
                    <a:pt x="3749" y="2094"/>
                  </a:cubicBezTo>
                  <a:cubicBezTo>
                    <a:pt x="3745" y="2097"/>
                    <a:pt x="3753" y="2103"/>
                    <a:pt x="3754" y="2107"/>
                  </a:cubicBezTo>
                  <a:cubicBezTo>
                    <a:pt x="3748" y="2110"/>
                    <a:pt x="3762" y="2118"/>
                    <a:pt x="3756" y="2120"/>
                  </a:cubicBezTo>
                  <a:cubicBezTo>
                    <a:pt x="3761" y="2134"/>
                    <a:pt x="3764" y="2147"/>
                    <a:pt x="3769" y="2160"/>
                  </a:cubicBezTo>
                  <a:cubicBezTo>
                    <a:pt x="3776" y="2160"/>
                    <a:pt x="3776" y="2160"/>
                    <a:pt x="3776" y="2160"/>
                  </a:cubicBezTo>
                  <a:cubicBezTo>
                    <a:pt x="3774" y="2156"/>
                    <a:pt x="3777" y="2154"/>
                    <a:pt x="3773" y="2149"/>
                  </a:cubicBezTo>
                  <a:cubicBezTo>
                    <a:pt x="3772" y="2144"/>
                    <a:pt x="3767" y="2138"/>
                    <a:pt x="3770" y="2134"/>
                  </a:cubicBezTo>
                  <a:cubicBezTo>
                    <a:pt x="3769" y="2130"/>
                    <a:pt x="3760" y="2123"/>
                    <a:pt x="3765" y="2121"/>
                  </a:cubicBezTo>
                  <a:cubicBezTo>
                    <a:pt x="3764" y="2116"/>
                    <a:pt x="3759" y="2110"/>
                    <a:pt x="3762" y="2106"/>
                  </a:cubicBezTo>
                  <a:cubicBezTo>
                    <a:pt x="3751" y="2087"/>
                    <a:pt x="3749" y="2071"/>
                    <a:pt x="3743" y="2054"/>
                  </a:cubicBezTo>
                  <a:cubicBezTo>
                    <a:pt x="3734" y="2035"/>
                    <a:pt x="3731" y="2018"/>
                    <a:pt x="3726" y="2000"/>
                  </a:cubicBezTo>
                  <a:cubicBezTo>
                    <a:pt x="3720" y="1990"/>
                    <a:pt x="3717" y="1981"/>
                    <a:pt x="3715" y="1971"/>
                  </a:cubicBezTo>
                  <a:cubicBezTo>
                    <a:pt x="3707" y="1975"/>
                    <a:pt x="3713" y="1960"/>
                    <a:pt x="3708" y="1964"/>
                  </a:cubicBezTo>
                  <a:cubicBezTo>
                    <a:pt x="3693" y="1934"/>
                    <a:pt x="3677" y="1912"/>
                    <a:pt x="3655" y="1871"/>
                  </a:cubicBezTo>
                  <a:cubicBezTo>
                    <a:pt x="3651" y="1867"/>
                    <a:pt x="3656" y="1865"/>
                    <a:pt x="3651" y="1860"/>
                  </a:cubicBezTo>
                  <a:cubicBezTo>
                    <a:pt x="3645" y="1848"/>
                    <a:pt x="3638" y="1837"/>
                    <a:pt x="3631" y="1825"/>
                  </a:cubicBezTo>
                  <a:cubicBezTo>
                    <a:pt x="3628" y="1820"/>
                    <a:pt x="3632" y="1818"/>
                    <a:pt x="3627" y="1813"/>
                  </a:cubicBezTo>
                  <a:cubicBezTo>
                    <a:pt x="3624" y="1807"/>
                    <a:pt x="3620" y="1802"/>
                    <a:pt x="3618" y="1797"/>
                  </a:cubicBezTo>
                  <a:cubicBezTo>
                    <a:pt x="3617" y="1795"/>
                    <a:pt x="3619" y="1794"/>
                    <a:pt x="3619" y="1794"/>
                  </a:cubicBezTo>
                  <a:cubicBezTo>
                    <a:pt x="3618" y="1792"/>
                    <a:pt x="3615" y="1792"/>
                    <a:pt x="3616" y="1793"/>
                  </a:cubicBezTo>
                  <a:cubicBezTo>
                    <a:pt x="3614" y="1790"/>
                    <a:pt x="3614" y="1788"/>
                    <a:pt x="3614" y="1786"/>
                  </a:cubicBezTo>
                  <a:cubicBezTo>
                    <a:pt x="3607" y="1774"/>
                    <a:pt x="3605" y="1765"/>
                    <a:pt x="3608" y="1756"/>
                  </a:cubicBezTo>
                  <a:cubicBezTo>
                    <a:pt x="3614" y="1770"/>
                    <a:pt x="3625" y="1783"/>
                    <a:pt x="3633" y="1799"/>
                  </a:cubicBezTo>
                  <a:cubicBezTo>
                    <a:pt x="3635" y="1803"/>
                    <a:pt x="3636" y="1809"/>
                    <a:pt x="3638" y="1813"/>
                  </a:cubicBezTo>
                  <a:cubicBezTo>
                    <a:pt x="3647" y="1832"/>
                    <a:pt x="3662" y="1848"/>
                    <a:pt x="3673" y="1864"/>
                  </a:cubicBezTo>
                  <a:cubicBezTo>
                    <a:pt x="3676" y="1871"/>
                    <a:pt x="3684" y="1880"/>
                    <a:pt x="3682" y="1886"/>
                  </a:cubicBezTo>
                  <a:cubicBezTo>
                    <a:pt x="3686" y="1885"/>
                    <a:pt x="3687" y="1890"/>
                    <a:pt x="3689" y="1893"/>
                  </a:cubicBezTo>
                  <a:cubicBezTo>
                    <a:pt x="3692" y="1897"/>
                    <a:pt x="3694" y="1901"/>
                    <a:pt x="3696" y="1905"/>
                  </a:cubicBezTo>
                  <a:cubicBezTo>
                    <a:pt x="3706" y="1920"/>
                    <a:pt x="3713" y="1940"/>
                    <a:pt x="3724" y="1950"/>
                  </a:cubicBezTo>
                  <a:cubicBezTo>
                    <a:pt x="3725" y="1961"/>
                    <a:pt x="3738" y="1975"/>
                    <a:pt x="3743" y="1988"/>
                  </a:cubicBezTo>
                  <a:cubicBezTo>
                    <a:pt x="3747" y="1992"/>
                    <a:pt x="3742" y="1994"/>
                    <a:pt x="3747" y="1999"/>
                  </a:cubicBezTo>
                  <a:cubicBezTo>
                    <a:pt x="3760" y="2018"/>
                    <a:pt x="3762" y="2034"/>
                    <a:pt x="3775" y="2052"/>
                  </a:cubicBezTo>
                  <a:cubicBezTo>
                    <a:pt x="3776" y="2061"/>
                    <a:pt x="3780" y="2070"/>
                    <a:pt x="3785" y="2079"/>
                  </a:cubicBezTo>
                  <a:cubicBezTo>
                    <a:pt x="3790" y="2087"/>
                    <a:pt x="3785" y="2100"/>
                    <a:pt x="3795" y="2103"/>
                  </a:cubicBezTo>
                  <a:cubicBezTo>
                    <a:pt x="3791" y="2087"/>
                    <a:pt x="3790" y="2072"/>
                    <a:pt x="3779" y="2055"/>
                  </a:cubicBezTo>
                  <a:cubicBezTo>
                    <a:pt x="3784" y="2053"/>
                    <a:pt x="3776" y="2047"/>
                    <a:pt x="3775" y="2043"/>
                  </a:cubicBezTo>
                  <a:cubicBezTo>
                    <a:pt x="3773" y="2039"/>
                    <a:pt x="3770" y="2035"/>
                    <a:pt x="3768" y="2031"/>
                  </a:cubicBezTo>
                  <a:cubicBezTo>
                    <a:pt x="3773" y="2029"/>
                    <a:pt x="3765" y="2023"/>
                    <a:pt x="3764" y="2020"/>
                  </a:cubicBezTo>
                  <a:cubicBezTo>
                    <a:pt x="3759" y="2014"/>
                    <a:pt x="3762" y="2011"/>
                    <a:pt x="3759" y="2006"/>
                  </a:cubicBezTo>
                  <a:cubicBezTo>
                    <a:pt x="3751" y="1990"/>
                    <a:pt x="3743" y="1975"/>
                    <a:pt x="3735" y="1960"/>
                  </a:cubicBezTo>
                  <a:cubicBezTo>
                    <a:pt x="3727" y="1943"/>
                    <a:pt x="3720" y="1927"/>
                    <a:pt x="3710" y="1911"/>
                  </a:cubicBezTo>
                  <a:cubicBezTo>
                    <a:pt x="3708" y="1907"/>
                    <a:pt x="3704" y="1904"/>
                    <a:pt x="3701" y="1900"/>
                  </a:cubicBezTo>
                  <a:cubicBezTo>
                    <a:pt x="3693" y="1888"/>
                    <a:pt x="3688" y="1875"/>
                    <a:pt x="3679" y="1861"/>
                  </a:cubicBezTo>
                  <a:cubicBezTo>
                    <a:pt x="3681" y="1859"/>
                    <a:pt x="3679" y="1858"/>
                    <a:pt x="3677" y="1856"/>
                  </a:cubicBezTo>
                  <a:cubicBezTo>
                    <a:pt x="3675" y="1853"/>
                    <a:pt x="3673" y="1850"/>
                    <a:pt x="3671" y="1846"/>
                  </a:cubicBezTo>
                  <a:cubicBezTo>
                    <a:pt x="3664" y="1839"/>
                    <a:pt x="3666" y="1839"/>
                    <a:pt x="3661" y="1830"/>
                  </a:cubicBezTo>
                  <a:cubicBezTo>
                    <a:pt x="3659" y="1825"/>
                    <a:pt x="3654" y="1826"/>
                    <a:pt x="3652" y="1818"/>
                  </a:cubicBezTo>
                  <a:cubicBezTo>
                    <a:pt x="3650" y="1815"/>
                    <a:pt x="3648" y="1812"/>
                    <a:pt x="3646" y="1808"/>
                  </a:cubicBezTo>
                  <a:cubicBezTo>
                    <a:pt x="3645" y="1806"/>
                    <a:pt x="3647" y="1801"/>
                    <a:pt x="3643" y="1802"/>
                  </a:cubicBezTo>
                  <a:cubicBezTo>
                    <a:pt x="3641" y="1799"/>
                    <a:pt x="3638" y="1795"/>
                    <a:pt x="3640" y="1793"/>
                  </a:cubicBezTo>
                  <a:cubicBezTo>
                    <a:pt x="3640" y="1788"/>
                    <a:pt x="3630" y="1789"/>
                    <a:pt x="3635" y="1784"/>
                  </a:cubicBezTo>
                  <a:cubicBezTo>
                    <a:pt x="3640" y="1786"/>
                    <a:pt x="3644" y="1791"/>
                    <a:pt x="3648" y="1796"/>
                  </a:cubicBezTo>
                  <a:cubicBezTo>
                    <a:pt x="3651" y="1805"/>
                    <a:pt x="3656" y="1807"/>
                    <a:pt x="3660" y="1814"/>
                  </a:cubicBezTo>
                  <a:cubicBezTo>
                    <a:pt x="3678" y="1846"/>
                    <a:pt x="3698" y="1868"/>
                    <a:pt x="3719" y="1898"/>
                  </a:cubicBezTo>
                  <a:cubicBezTo>
                    <a:pt x="3726" y="1912"/>
                    <a:pt x="3736" y="1925"/>
                    <a:pt x="3745" y="1943"/>
                  </a:cubicBezTo>
                  <a:cubicBezTo>
                    <a:pt x="3747" y="1948"/>
                    <a:pt x="3751" y="1945"/>
                    <a:pt x="3753" y="1952"/>
                  </a:cubicBezTo>
                  <a:cubicBezTo>
                    <a:pt x="3759" y="1967"/>
                    <a:pt x="3771" y="1977"/>
                    <a:pt x="3773" y="1987"/>
                  </a:cubicBezTo>
                  <a:cubicBezTo>
                    <a:pt x="3781" y="2000"/>
                    <a:pt x="3788" y="2013"/>
                    <a:pt x="3795" y="2026"/>
                  </a:cubicBezTo>
                  <a:cubicBezTo>
                    <a:pt x="3801" y="2041"/>
                    <a:pt x="3805" y="2046"/>
                    <a:pt x="3813" y="2063"/>
                  </a:cubicBezTo>
                  <a:cubicBezTo>
                    <a:pt x="3808" y="2067"/>
                    <a:pt x="3824" y="2077"/>
                    <a:pt x="3819" y="2081"/>
                  </a:cubicBezTo>
                  <a:cubicBezTo>
                    <a:pt x="3826" y="2088"/>
                    <a:pt x="3821" y="2099"/>
                    <a:pt x="3829" y="2100"/>
                  </a:cubicBezTo>
                  <a:cubicBezTo>
                    <a:pt x="3824" y="2090"/>
                    <a:pt x="3825" y="2083"/>
                    <a:pt x="3823" y="2074"/>
                  </a:cubicBezTo>
                  <a:cubicBezTo>
                    <a:pt x="3818" y="2064"/>
                    <a:pt x="3815" y="2056"/>
                    <a:pt x="3813" y="2047"/>
                  </a:cubicBezTo>
                  <a:cubicBezTo>
                    <a:pt x="3806" y="2036"/>
                    <a:pt x="3801" y="2026"/>
                    <a:pt x="3798" y="2017"/>
                  </a:cubicBezTo>
                  <a:cubicBezTo>
                    <a:pt x="3793" y="2008"/>
                    <a:pt x="3788" y="1999"/>
                    <a:pt x="3783" y="1990"/>
                  </a:cubicBezTo>
                  <a:cubicBezTo>
                    <a:pt x="3776" y="1979"/>
                    <a:pt x="3777" y="1974"/>
                    <a:pt x="3770" y="1967"/>
                  </a:cubicBezTo>
                  <a:cubicBezTo>
                    <a:pt x="3766" y="1956"/>
                    <a:pt x="3764" y="1956"/>
                    <a:pt x="3757" y="1945"/>
                  </a:cubicBezTo>
                  <a:cubicBezTo>
                    <a:pt x="3750" y="1934"/>
                    <a:pt x="3750" y="1933"/>
                    <a:pt x="3742" y="1923"/>
                  </a:cubicBezTo>
                  <a:cubicBezTo>
                    <a:pt x="3736" y="1909"/>
                    <a:pt x="3726" y="1896"/>
                    <a:pt x="3716" y="1878"/>
                  </a:cubicBezTo>
                  <a:cubicBezTo>
                    <a:pt x="3699" y="1857"/>
                    <a:pt x="3682" y="1832"/>
                    <a:pt x="3664" y="1801"/>
                  </a:cubicBezTo>
                  <a:cubicBezTo>
                    <a:pt x="3649" y="1784"/>
                    <a:pt x="3640" y="1771"/>
                    <a:pt x="3628" y="1753"/>
                  </a:cubicBezTo>
                  <a:cubicBezTo>
                    <a:pt x="3622" y="1743"/>
                    <a:pt x="3616" y="1732"/>
                    <a:pt x="3611" y="1722"/>
                  </a:cubicBezTo>
                  <a:cubicBezTo>
                    <a:pt x="3608" y="1714"/>
                    <a:pt x="3602" y="1715"/>
                    <a:pt x="3604" y="1710"/>
                  </a:cubicBezTo>
                  <a:cubicBezTo>
                    <a:pt x="3600" y="1705"/>
                    <a:pt x="3594" y="1703"/>
                    <a:pt x="3600" y="1698"/>
                  </a:cubicBezTo>
                  <a:cubicBezTo>
                    <a:pt x="3615" y="1726"/>
                    <a:pt x="3633" y="1736"/>
                    <a:pt x="3646" y="1759"/>
                  </a:cubicBezTo>
                  <a:cubicBezTo>
                    <a:pt x="3652" y="1756"/>
                    <a:pt x="3652" y="1774"/>
                    <a:pt x="3658" y="1771"/>
                  </a:cubicBezTo>
                  <a:cubicBezTo>
                    <a:pt x="3661" y="1781"/>
                    <a:pt x="3667" y="1780"/>
                    <a:pt x="3671" y="1789"/>
                  </a:cubicBezTo>
                  <a:cubicBezTo>
                    <a:pt x="3679" y="1799"/>
                    <a:pt x="3686" y="1812"/>
                    <a:pt x="3695" y="1821"/>
                  </a:cubicBezTo>
                  <a:cubicBezTo>
                    <a:pt x="3712" y="1852"/>
                    <a:pt x="3732" y="1877"/>
                    <a:pt x="3750" y="1904"/>
                  </a:cubicBezTo>
                  <a:cubicBezTo>
                    <a:pt x="3762" y="1925"/>
                    <a:pt x="3772" y="1943"/>
                    <a:pt x="3781" y="1958"/>
                  </a:cubicBezTo>
                  <a:cubicBezTo>
                    <a:pt x="3785" y="1966"/>
                    <a:pt x="3784" y="1968"/>
                    <a:pt x="3787" y="1968"/>
                  </a:cubicBezTo>
                  <a:cubicBezTo>
                    <a:pt x="3790" y="1969"/>
                    <a:pt x="3788" y="1976"/>
                    <a:pt x="3788" y="1976"/>
                  </a:cubicBezTo>
                  <a:cubicBezTo>
                    <a:pt x="3789" y="1977"/>
                    <a:pt x="3792" y="1977"/>
                    <a:pt x="3792" y="1977"/>
                  </a:cubicBezTo>
                  <a:cubicBezTo>
                    <a:pt x="3796" y="1985"/>
                    <a:pt x="3797" y="1994"/>
                    <a:pt x="3804" y="2003"/>
                  </a:cubicBezTo>
                  <a:cubicBezTo>
                    <a:pt x="3807" y="2006"/>
                    <a:pt x="3809" y="2017"/>
                    <a:pt x="3814" y="2016"/>
                  </a:cubicBezTo>
                  <a:cubicBezTo>
                    <a:pt x="3808" y="2010"/>
                    <a:pt x="3813" y="2006"/>
                    <a:pt x="3808" y="2000"/>
                  </a:cubicBezTo>
                  <a:cubicBezTo>
                    <a:pt x="3810" y="1993"/>
                    <a:pt x="3800" y="1994"/>
                    <a:pt x="3803" y="1987"/>
                  </a:cubicBezTo>
                  <a:cubicBezTo>
                    <a:pt x="3799" y="1980"/>
                    <a:pt x="3796" y="1974"/>
                    <a:pt x="3792" y="1968"/>
                  </a:cubicBezTo>
                  <a:cubicBezTo>
                    <a:pt x="3787" y="1964"/>
                    <a:pt x="3792" y="1953"/>
                    <a:pt x="3784" y="1954"/>
                  </a:cubicBezTo>
                  <a:cubicBezTo>
                    <a:pt x="3777" y="1931"/>
                    <a:pt x="3758" y="1906"/>
                    <a:pt x="3746" y="1882"/>
                  </a:cubicBezTo>
                  <a:cubicBezTo>
                    <a:pt x="3715" y="1842"/>
                    <a:pt x="3701" y="1816"/>
                    <a:pt x="3672" y="1772"/>
                  </a:cubicBezTo>
                  <a:cubicBezTo>
                    <a:pt x="3664" y="1770"/>
                    <a:pt x="3663" y="1761"/>
                    <a:pt x="3658" y="1758"/>
                  </a:cubicBezTo>
                  <a:cubicBezTo>
                    <a:pt x="3652" y="1756"/>
                    <a:pt x="3649" y="1740"/>
                    <a:pt x="3642" y="1739"/>
                  </a:cubicBezTo>
                  <a:cubicBezTo>
                    <a:pt x="3632" y="1725"/>
                    <a:pt x="3622" y="1710"/>
                    <a:pt x="3611" y="1700"/>
                  </a:cubicBezTo>
                  <a:cubicBezTo>
                    <a:pt x="3608" y="1693"/>
                    <a:pt x="3604" y="1687"/>
                    <a:pt x="3601" y="1681"/>
                  </a:cubicBezTo>
                  <a:cubicBezTo>
                    <a:pt x="3588" y="1668"/>
                    <a:pt x="3584" y="1656"/>
                    <a:pt x="3574" y="1639"/>
                  </a:cubicBezTo>
                  <a:cubicBezTo>
                    <a:pt x="3574" y="1634"/>
                    <a:pt x="3573" y="1629"/>
                    <a:pt x="3571" y="1624"/>
                  </a:cubicBezTo>
                  <a:cubicBezTo>
                    <a:pt x="3568" y="1619"/>
                    <a:pt x="3567" y="1614"/>
                    <a:pt x="3568" y="1609"/>
                  </a:cubicBezTo>
                  <a:cubicBezTo>
                    <a:pt x="3577" y="1625"/>
                    <a:pt x="3580" y="1625"/>
                    <a:pt x="3588" y="1639"/>
                  </a:cubicBezTo>
                  <a:cubicBezTo>
                    <a:pt x="3592" y="1641"/>
                    <a:pt x="3594" y="1646"/>
                    <a:pt x="3598" y="1647"/>
                  </a:cubicBezTo>
                  <a:cubicBezTo>
                    <a:pt x="3602" y="1650"/>
                    <a:pt x="3605" y="1657"/>
                    <a:pt x="3609" y="1657"/>
                  </a:cubicBezTo>
                  <a:cubicBezTo>
                    <a:pt x="3611" y="1664"/>
                    <a:pt x="3616" y="1661"/>
                    <a:pt x="3618" y="1668"/>
                  </a:cubicBezTo>
                  <a:cubicBezTo>
                    <a:pt x="3623" y="1667"/>
                    <a:pt x="3624" y="1680"/>
                    <a:pt x="3629" y="1678"/>
                  </a:cubicBezTo>
                  <a:cubicBezTo>
                    <a:pt x="3642" y="1699"/>
                    <a:pt x="3657" y="1709"/>
                    <a:pt x="3670" y="1726"/>
                  </a:cubicBezTo>
                  <a:cubicBezTo>
                    <a:pt x="3684" y="1742"/>
                    <a:pt x="3699" y="1753"/>
                    <a:pt x="3712" y="1771"/>
                  </a:cubicBezTo>
                  <a:cubicBezTo>
                    <a:pt x="3717" y="1766"/>
                    <a:pt x="3717" y="1783"/>
                    <a:pt x="3722" y="1778"/>
                  </a:cubicBezTo>
                  <a:cubicBezTo>
                    <a:pt x="3726" y="1782"/>
                    <a:pt x="3727" y="1793"/>
                    <a:pt x="3732" y="1792"/>
                  </a:cubicBezTo>
                  <a:cubicBezTo>
                    <a:pt x="3738" y="1804"/>
                    <a:pt x="3746" y="1810"/>
                    <a:pt x="3753" y="1818"/>
                  </a:cubicBezTo>
                  <a:cubicBezTo>
                    <a:pt x="3769" y="1844"/>
                    <a:pt x="3778" y="1860"/>
                    <a:pt x="3796" y="1884"/>
                  </a:cubicBezTo>
                  <a:cubicBezTo>
                    <a:pt x="3804" y="1897"/>
                    <a:pt x="3811" y="1910"/>
                    <a:pt x="3818" y="1923"/>
                  </a:cubicBezTo>
                  <a:cubicBezTo>
                    <a:pt x="3825" y="1928"/>
                    <a:pt x="3823" y="1930"/>
                    <a:pt x="3827" y="1937"/>
                  </a:cubicBezTo>
                  <a:cubicBezTo>
                    <a:pt x="3831" y="1942"/>
                    <a:pt x="3833" y="1955"/>
                    <a:pt x="3839" y="1955"/>
                  </a:cubicBezTo>
                  <a:cubicBezTo>
                    <a:pt x="3834" y="1949"/>
                    <a:pt x="3835" y="1944"/>
                    <a:pt x="3833" y="1939"/>
                  </a:cubicBezTo>
                  <a:cubicBezTo>
                    <a:pt x="3826" y="1926"/>
                    <a:pt x="3816" y="1911"/>
                    <a:pt x="3813" y="1899"/>
                  </a:cubicBezTo>
                  <a:cubicBezTo>
                    <a:pt x="3807" y="1897"/>
                    <a:pt x="3812" y="1896"/>
                    <a:pt x="3808" y="1891"/>
                  </a:cubicBezTo>
                  <a:cubicBezTo>
                    <a:pt x="3805" y="1889"/>
                    <a:pt x="3802" y="1887"/>
                    <a:pt x="3800" y="1881"/>
                  </a:cubicBezTo>
                  <a:cubicBezTo>
                    <a:pt x="3794" y="1871"/>
                    <a:pt x="3788" y="1860"/>
                    <a:pt x="3781" y="1849"/>
                  </a:cubicBezTo>
                  <a:cubicBezTo>
                    <a:pt x="3774" y="1841"/>
                    <a:pt x="3768" y="1830"/>
                    <a:pt x="3759" y="1815"/>
                  </a:cubicBezTo>
                  <a:cubicBezTo>
                    <a:pt x="3752" y="1810"/>
                    <a:pt x="3747" y="1795"/>
                    <a:pt x="3740" y="1790"/>
                  </a:cubicBezTo>
                  <a:cubicBezTo>
                    <a:pt x="3735" y="1781"/>
                    <a:pt x="3723" y="1772"/>
                    <a:pt x="3722" y="1765"/>
                  </a:cubicBezTo>
                  <a:cubicBezTo>
                    <a:pt x="3718" y="1764"/>
                    <a:pt x="3715" y="1760"/>
                    <a:pt x="3711" y="1755"/>
                  </a:cubicBezTo>
                  <a:cubicBezTo>
                    <a:pt x="3707" y="1754"/>
                    <a:pt x="3704" y="1747"/>
                    <a:pt x="3701" y="1741"/>
                  </a:cubicBezTo>
                  <a:cubicBezTo>
                    <a:pt x="3697" y="1741"/>
                    <a:pt x="3693" y="1736"/>
                    <a:pt x="3690" y="1731"/>
                  </a:cubicBezTo>
                  <a:cubicBezTo>
                    <a:pt x="3686" y="1727"/>
                    <a:pt x="3682" y="1724"/>
                    <a:pt x="3679" y="1721"/>
                  </a:cubicBezTo>
                  <a:cubicBezTo>
                    <a:pt x="3666" y="1702"/>
                    <a:pt x="3650" y="1693"/>
                    <a:pt x="3638" y="1674"/>
                  </a:cubicBezTo>
                  <a:cubicBezTo>
                    <a:pt x="3623" y="1661"/>
                    <a:pt x="3609" y="1641"/>
                    <a:pt x="3594" y="1630"/>
                  </a:cubicBezTo>
                  <a:cubicBezTo>
                    <a:pt x="3590" y="1622"/>
                    <a:pt x="3586" y="1617"/>
                    <a:pt x="3581" y="1613"/>
                  </a:cubicBezTo>
                  <a:cubicBezTo>
                    <a:pt x="3579" y="1610"/>
                    <a:pt x="3577" y="1606"/>
                    <a:pt x="3575" y="1603"/>
                  </a:cubicBezTo>
                  <a:cubicBezTo>
                    <a:pt x="3574" y="1600"/>
                    <a:pt x="3569" y="1600"/>
                    <a:pt x="3572" y="1596"/>
                  </a:cubicBezTo>
                  <a:cubicBezTo>
                    <a:pt x="3596" y="1617"/>
                    <a:pt x="3618" y="1647"/>
                    <a:pt x="3644" y="1665"/>
                  </a:cubicBezTo>
                  <a:cubicBezTo>
                    <a:pt x="3662" y="1692"/>
                    <a:pt x="3684" y="1707"/>
                    <a:pt x="3705" y="1728"/>
                  </a:cubicBezTo>
                  <a:cubicBezTo>
                    <a:pt x="3726" y="1744"/>
                    <a:pt x="3745" y="1773"/>
                    <a:pt x="3765" y="1795"/>
                  </a:cubicBezTo>
                  <a:cubicBezTo>
                    <a:pt x="3768" y="1801"/>
                    <a:pt x="3771" y="1806"/>
                    <a:pt x="3774" y="1812"/>
                  </a:cubicBezTo>
                  <a:cubicBezTo>
                    <a:pt x="3780" y="1809"/>
                    <a:pt x="3780" y="1827"/>
                    <a:pt x="3786" y="1824"/>
                  </a:cubicBezTo>
                  <a:cubicBezTo>
                    <a:pt x="3785" y="1813"/>
                    <a:pt x="3779" y="1812"/>
                    <a:pt x="3773" y="1801"/>
                  </a:cubicBezTo>
                  <a:cubicBezTo>
                    <a:pt x="3768" y="1788"/>
                    <a:pt x="3760" y="1785"/>
                    <a:pt x="3755" y="1773"/>
                  </a:cubicBezTo>
                  <a:cubicBezTo>
                    <a:pt x="3743" y="1752"/>
                    <a:pt x="3728" y="1741"/>
                    <a:pt x="3715" y="1723"/>
                  </a:cubicBezTo>
                  <a:cubicBezTo>
                    <a:pt x="3711" y="1724"/>
                    <a:pt x="3710" y="1716"/>
                    <a:pt x="3706" y="1717"/>
                  </a:cubicBezTo>
                  <a:cubicBezTo>
                    <a:pt x="3703" y="1714"/>
                    <a:pt x="3700" y="1713"/>
                    <a:pt x="3697" y="1711"/>
                  </a:cubicBezTo>
                  <a:cubicBezTo>
                    <a:pt x="3691" y="1699"/>
                    <a:pt x="3682" y="1693"/>
                    <a:pt x="3674" y="1685"/>
                  </a:cubicBezTo>
                  <a:cubicBezTo>
                    <a:pt x="3671" y="1681"/>
                    <a:pt x="3667" y="1680"/>
                    <a:pt x="3664" y="1672"/>
                  </a:cubicBezTo>
                  <a:cubicBezTo>
                    <a:pt x="3662" y="1673"/>
                    <a:pt x="3660" y="1670"/>
                    <a:pt x="3659" y="1667"/>
                  </a:cubicBezTo>
                  <a:cubicBezTo>
                    <a:pt x="3656" y="1669"/>
                    <a:pt x="3653" y="1663"/>
                    <a:pt x="3655" y="1661"/>
                  </a:cubicBezTo>
                  <a:cubicBezTo>
                    <a:pt x="3665" y="1669"/>
                    <a:pt x="3675" y="1678"/>
                    <a:pt x="3684" y="1688"/>
                  </a:cubicBezTo>
                  <a:cubicBezTo>
                    <a:pt x="3690" y="1689"/>
                    <a:pt x="3694" y="1694"/>
                    <a:pt x="3699" y="1696"/>
                  </a:cubicBezTo>
                  <a:cubicBezTo>
                    <a:pt x="3701" y="1699"/>
                    <a:pt x="3704" y="1700"/>
                    <a:pt x="3707" y="1700"/>
                  </a:cubicBezTo>
                  <a:cubicBezTo>
                    <a:pt x="3709" y="1702"/>
                    <a:pt x="3711" y="1708"/>
                    <a:pt x="3714" y="1707"/>
                  </a:cubicBezTo>
                  <a:cubicBezTo>
                    <a:pt x="3720" y="1707"/>
                    <a:pt x="3723" y="1716"/>
                    <a:pt x="3728" y="1717"/>
                  </a:cubicBezTo>
                  <a:cubicBezTo>
                    <a:pt x="3733" y="1723"/>
                    <a:pt x="3739" y="1726"/>
                    <a:pt x="3744" y="1730"/>
                  </a:cubicBezTo>
                  <a:cubicBezTo>
                    <a:pt x="3753" y="1739"/>
                    <a:pt x="3764" y="1743"/>
                    <a:pt x="3773" y="1752"/>
                  </a:cubicBezTo>
                  <a:cubicBezTo>
                    <a:pt x="3783" y="1761"/>
                    <a:pt x="3793" y="1769"/>
                    <a:pt x="3803" y="1776"/>
                  </a:cubicBezTo>
                  <a:cubicBezTo>
                    <a:pt x="3810" y="1787"/>
                    <a:pt x="3819" y="1795"/>
                    <a:pt x="3827" y="1803"/>
                  </a:cubicBezTo>
                  <a:cubicBezTo>
                    <a:pt x="3830" y="1812"/>
                    <a:pt x="3835" y="1812"/>
                    <a:pt x="3838" y="1819"/>
                  </a:cubicBezTo>
                  <a:cubicBezTo>
                    <a:pt x="3839" y="1820"/>
                    <a:pt x="3839" y="1821"/>
                    <a:pt x="3840" y="1822"/>
                  </a:cubicBezTo>
                  <a:cubicBezTo>
                    <a:pt x="3840" y="1813"/>
                    <a:pt x="3840" y="1813"/>
                    <a:pt x="3840" y="1813"/>
                  </a:cubicBezTo>
                  <a:cubicBezTo>
                    <a:pt x="3831" y="1800"/>
                    <a:pt x="3822" y="1790"/>
                    <a:pt x="3813" y="1779"/>
                  </a:cubicBezTo>
                  <a:cubicBezTo>
                    <a:pt x="3806" y="1772"/>
                    <a:pt x="3799" y="1765"/>
                    <a:pt x="3792" y="1758"/>
                  </a:cubicBezTo>
                  <a:cubicBezTo>
                    <a:pt x="3784" y="1755"/>
                    <a:pt x="3778" y="1742"/>
                    <a:pt x="3769" y="1741"/>
                  </a:cubicBezTo>
                  <a:cubicBezTo>
                    <a:pt x="3762" y="1733"/>
                    <a:pt x="3755" y="1729"/>
                    <a:pt x="3748" y="1723"/>
                  </a:cubicBezTo>
                  <a:cubicBezTo>
                    <a:pt x="3745" y="1716"/>
                    <a:pt x="3740" y="1719"/>
                    <a:pt x="3737" y="1713"/>
                  </a:cubicBezTo>
                  <a:cubicBezTo>
                    <a:pt x="3733" y="1710"/>
                    <a:pt x="3728" y="1711"/>
                    <a:pt x="3725" y="1703"/>
                  </a:cubicBezTo>
                  <a:cubicBezTo>
                    <a:pt x="3717" y="1701"/>
                    <a:pt x="3711" y="1692"/>
                    <a:pt x="3703" y="1688"/>
                  </a:cubicBezTo>
                  <a:cubicBezTo>
                    <a:pt x="3696" y="1682"/>
                    <a:pt x="3688" y="1677"/>
                    <a:pt x="3680" y="1671"/>
                  </a:cubicBezTo>
                  <a:cubicBezTo>
                    <a:pt x="3677" y="1667"/>
                    <a:pt x="3672" y="1665"/>
                    <a:pt x="3670" y="1658"/>
                  </a:cubicBezTo>
                  <a:cubicBezTo>
                    <a:pt x="3664" y="1658"/>
                    <a:pt x="3660" y="1650"/>
                    <a:pt x="3654" y="1650"/>
                  </a:cubicBezTo>
                  <a:cubicBezTo>
                    <a:pt x="3653" y="1647"/>
                    <a:pt x="3650" y="1644"/>
                    <a:pt x="3648" y="1643"/>
                  </a:cubicBezTo>
                  <a:cubicBezTo>
                    <a:pt x="3644" y="1644"/>
                    <a:pt x="3643" y="1636"/>
                    <a:pt x="3639" y="1637"/>
                  </a:cubicBezTo>
                  <a:cubicBezTo>
                    <a:pt x="3630" y="1624"/>
                    <a:pt x="3620" y="1617"/>
                    <a:pt x="3611" y="1607"/>
                  </a:cubicBezTo>
                  <a:cubicBezTo>
                    <a:pt x="3607" y="1608"/>
                    <a:pt x="3606" y="1603"/>
                    <a:pt x="3604" y="1600"/>
                  </a:cubicBezTo>
                  <a:cubicBezTo>
                    <a:pt x="3601" y="1601"/>
                    <a:pt x="3599" y="1596"/>
                    <a:pt x="3597" y="1593"/>
                  </a:cubicBezTo>
                  <a:cubicBezTo>
                    <a:pt x="3591" y="1593"/>
                    <a:pt x="3588" y="1580"/>
                    <a:pt x="3581" y="1580"/>
                  </a:cubicBezTo>
                  <a:cubicBezTo>
                    <a:pt x="3581" y="1572"/>
                    <a:pt x="3575" y="1572"/>
                    <a:pt x="3570" y="1565"/>
                  </a:cubicBezTo>
                  <a:cubicBezTo>
                    <a:pt x="3566" y="1555"/>
                    <a:pt x="3560" y="1554"/>
                    <a:pt x="3556" y="1545"/>
                  </a:cubicBezTo>
                  <a:cubicBezTo>
                    <a:pt x="3556" y="1542"/>
                    <a:pt x="3548" y="1536"/>
                    <a:pt x="3552" y="1534"/>
                  </a:cubicBezTo>
                  <a:cubicBezTo>
                    <a:pt x="3551" y="1529"/>
                    <a:pt x="3541" y="1529"/>
                    <a:pt x="3546" y="1523"/>
                  </a:cubicBezTo>
                  <a:cubicBezTo>
                    <a:pt x="3552" y="1522"/>
                    <a:pt x="3553" y="1536"/>
                    <a:pt x="3559" y="1536"/>
                  </a:cubicBezTo>
                  <a:cubicBezTo>
                    <a:pt x="3562" y="1542"/>
                    <a:pt x="3567" y="1542"/>
                    <a:pt x="3570" y="1551"/>
                  </a:cubicBezTo>
                  <a:cubicBezTo>
                    <a:pt x="3574" y="1549"/>
                    <a:pt x="3575" y="1556"/>
                    <a:pt x="3578" y="1555"/>
                  </a:cubicBezTo>
                  <a:cubicBezTo>
                    <a:pt x="3580" y="1559"/>
                    <a:pt x="3583" y="1558"/>
                    <a:pt x="3585" y="1562"/>
                  </a:cubicBezTo>
                  <a:cubicBezTo>
                    <a:pt x="3589" y="1567"/>
                    <a:pt x="3594" y="1571"/>
                    <a:pt x="3598" y="1576"/>
                  </a:cubicBezTo>
                  <a:cubicBezTo>
                    <a:pt x="3608" y="1584"/>
                    <a:pt x="3618" y="1592"/>
                    <a:pt x="3628" y="1600"/>
                  </a:cubicBezTo>
                  <a:cubicBezTo>
                    <a:pt x="3634" y="1600"/>
                    <a:pt x="3637" y="1610"/>
                    <a:pt x="3644" y="1607"/>
                  </a:cubicBezTo>
                  <a:cubicBezTo>
                    <a:pt x="3649" y="1613"/>
                    <a:pt x="3652" y="1622"/>
                    <a:pt x="3659" y="1620"/>
                  </a:cubicBezTo>
                  <a:cubicBezTo>
                    <a:pt x="3668" y="1633"/>
                    <a:pt x="3680" y="1633"/>
                    <a:pt x="3689" y="1644"/>
                  </a:cubicBezTo>
                  <a:cubicBezTo>
                    <a:pt x="3695" y="1644"/>
                    <a:pt x="3699" y="1652"/>
                    <a:pt x="3705" y="1652"/>
                  </a:cubicBezTo>
                  <a:cubicBezTo>
                    <a:pt x="3713" y="1654"/>
                    <a:pt x="3710" y="1658"/>
                    <a:pt x="3718" y="1661"/>
                  </a:cubicBezTo>
                  <a:cubicBezTo>
                    <a:pt x="3728" y="1670"/>
                    <a:pt x="3738" y="1674"/>
                    <a:pt x="3748" y="1685"/>
                  </a:cubicBezTo>
                  <a:cubicBezTo>
                    <a:pt x="3754" y="1683"/>
                    <a:pt x="3757" y="1694"/>
                    <a:pt x="3762" y="1695"/>
                  </a:cubicBezTo>
                  <a:cubicBezTo>
                    <a:pt x="3768" y="1697"/>
                    <a:pt x="3773" y="1703"/>
                    <a:pt x="3778" y="1708"/>
                  </a:cubicBezTo>
                  <a:cubicBezTo>
                    <a:pt x="3783" y="1712"/>
                    <a:pt x="3787" y="1716"/>
                    <a:pt x="3791" y="1723"/>
                  </a:cubicBezTo>
                  <a:cubicBezTo>
                    <a:pt x="3798" y="1722"/>
                    <a:pt x="3801" y="1735"/>
                    <a:pt x="3808" y="1732"/>
                  </a:cubicBezTo>
                  <a:cubicBezTo>
                    <a:pt x="3798" y="1716"/>
                    <a:pt x="3785" y="1710"/>
                    <a:pt x="3774" y="1697"/>
                  </a:cubicBezTo>
                  <a:cubicBezTo>
                    <a:pt x="3763" y="1684"/>
                    <a:pt x="3749" y="1681"/>
                    <a:pt x="3739" y="1665"/>
                  </a:cubicBezTo>
                  <a:cubicBezTo>
                    <a:pt x="3735" y="1667"/>
                    <a:pt x="3734" y="1659"/>
                    <a:pt x="3730" y="1662"/>
                  </a:cubicBezTo>
                  <a:cubicBezTo>
                    <a:pt x="3726" y="1659"/>
                    <a:pt x="3724" y="1654"/>
                    <a:pt x="3720" y="1654"/>
                  </a:cubicBezTo>
                  <a:cubicBezTo>
                    <a:pt x="3714" y="1645"/>
                    <a:pt x="3705" y="1646"/>
                    <a:pt x="3700" y="1638"/>
                  </a:cubicBezTo>
                  <a:cubicBezTo>
                    <a:pt x="3691" y="1638"/>
                    <a:pt x="3686" y="1628"/>
                    <a:pt x="3679" y="1626"/>
                  </a:cubicBezTo>
                  <a:cubicBezTo>
                    <a:pt x="3672" y="1621"/>
                    <a:pt x="3665" y="1617"/>
                    <a:pt x="3659" y="1610"/>
                  </a:cubicBezTo>
                  <a:cubicBezTo>
                    <a:pt x="3646" y="1597"/>
                    <a:pt x="3632" y="1591"/>
                    <a:pt x="3620" y="1580"/>
                  </a:cubicBezTo>
                  <a:cubicBezTo>
                    <a:pt x="3606" y="1569"/>
                    <a:pt x="3593" y="1561"/>
                    <a:pt x="3584" y="1546"/>
                  </a:cubicBezTo>
                  <a:cubicBezTo>
                    <a:pt x="3580" y="1548"/>
                    <a:pt x="3579" y="1540"/>
                    <a:pt x="3575" y="1540"/>
                  </a:cubicBezTo>
                  <a:cubicBezTo>
                    <a:pt x="3572" y="1537"/>
                    <a:pt x="3568" y="1537"/>
                    <a:pt x="3565" y="1532"/>
                  </a:cubicBezTo>
                  <a:cubicBezTo>
                    <a:pt x="3554" y="1514"/>
                    <a:pt x="3542" y="1501"/>
                    <a:pt x="3531" y="1486"/>
                  </a:cubicBezTo>
                  <a:cubicBezTo>
                    <a:pt x="3527" y="1479"/>
                    <a:pt x="3523" y="1472"/>
                    <a:pt x="3519" y="1465"/>
                  </a:cubicBezTo>
                  <a:cubicBezTo>
                    <a:pt x="3517" y="1462"/>
                    <a:pt x="3514" y="1458"/>
                    <a:pt x="3516" y="1456"/>
                  </a:cubicBezTo>
                  <a:cubicBezTo>
                    <a:pt x="3515" y="1452"/>
                    <a:pt x="3508" y="1447"/>
                    <a:pt x="3512" y="1445"/>
                  </a:cubicBezTo>
                  <a:cubicBezTo>
                    <a:pt x="3518" y="1458"/>
                    <a:pt x="3526" y="1465"/>
                    <a:pt x="3534" y="1473"/>
                  </a:cubicBezTo>
                  <a:cubicBezTo>
                    <a:pt x="3539" y="1485"/>
                    <a:pt x="3546" y="1490"/>
                    <a:pt x="3551" y="1499"/>
                  </a:cubicBezTo>
                  <a:cubicBezTo>
                    <a:pt x="3556" y="1505"/>
                    <a:pt x="3567" y="1513"/>
                    <a:pt x="3566" y="1520"/>
                  </a:cubicBezTo>
                  <a:cubicBezTo>
                    <a:pt x="3576" y="1520"/>
                    <a:pt x="3575" y="1526"/>
                    <a:pt x="3581" y="1531"/>
                  </a:cubicBezTo>
                  <a:cubicBezTo>
                    <a:pt x="3588" y="1531"/>
                    <a:pt x="3593" y="1543"/>
                    <a:pt x="3600" y="1545"/>
                  </a:cubicBezTo>
                  <a:cubicBezTo>
                    <a:pt x="3605" y="1552"/>
                    <a:pt x="3611" y="1553"/>
                    <a:pt x="3616" y="1560"/>
                  </a:cubicBezTo>
                  <a:cubicBezTo>
                    <a:pt x="3622" y="1566"/>
                    <a:pt x="3629" y="1570"/>
                    <a:pt x="3635" y="1574"/>
                  </a:cubicBezTo>
                  <a:cubicBezTo>
                    <a:pt x="3647" y="1584"/>
                    <a:pt x="3660" y="1590"/>
                    <a:pt x="3672" y="1599"/>
                  </a:cubicBezTo>
                  <a:cubicBezTo>
                    <a:pt x="3676" y="1598"/>
                    <a:pt x="3677" y="1606"/>
                    <a:pt x="3681" y="1605"/>
                  </a:cubicBezTo>
                  <a:cubicBezTo>
                    <a:pt x="3685" y="1606"/>
                    <a:pt x="3688" y="1608"/>
                    <a:pt x="3692" y="1610"/>
                  </a:cubicBezTo>
                  <a:cubicBezTo>
                    <a:pt x="3698" y="1615"/>
                    <a:pt x="3705" y="1617"/>
                    <a:pt x="3710" y="1624"/>
                  </a:cubicBezTo>
                  <a:cubicBezTo>
                    <a:pt x="3717" y="1624"/>
                    <a:pt x="3722" y="1631"/>
                    <a:pt x="3729" y="1632"/>
                  </a:cubicBezTo>
                  <a:cubicBezTo>
                    <a:pt x="3730" y="1641"/>
                    <a:pt x="3737" y="1630"/>
                    <a:pt x="3738" y="1638"/>
                  </a:cubicBezTo>
                  <a:cubicBezTo>
                    <a:pt x="3742" y="1636"/>
                    <a:pt x="3744" y="1645"/>
                    <a:pt x="3749" y="1643"/>
                  </a:cubicBezTo>
                  <a:cubicBezTo>
                    <a:pt x="3761" y="1652"/>
                    <a:pt x="3773" y="1659"/>
                    <a:pt x="3786" y="1665"/>
                  </a:cubicBezTo>
                  <a:cubicBezTo>
                    <a:pt x="3798" y="1673"/>
                    <a:pt x="3810" y="1684"/>
                    <a:pt x="3823" y="1691"/>
                  </a:cubicBezTo>
                  <a:cubicBezTo>
                    <a:pt x="3825" y="1695"/>
                    <a:pt x="3828" y="1697"/>
                    <a:pt x="3831" y="1697"/>
                  </a:cubicBezTo>
                  <a:cubicBezTo>
                    <a:pt x="3834" y="1700"/>
                    <a:pt x="3837" y="1704"/>
                    <a:pt x="3840" y="1705"/>
                  </a:cubicBezTo>
                  <a:cubicBezTo>
                    <a:pt x="3840" y="1699"/>
                    <a:pt x="3840" y="1699"/>
                    <a:pt x="3840" y="1699"/>
                  </a:cubicBezTo>
                  <a:cubicBezTo>
                    <a:pt x="3836" y="1695"/>
                    <a:pt x="3833" y="1687"/>
                    <a:pt x="3827" y="1689"/>
                  </a:cubicBezTo>
                  <a:close/>
                  <a:moveTo>
                    <a:pt x="3587" y="1208"/>
                  </a:moveTo>
                  <a:cubicBezTo>
                    <a:pt x="3585" y="1207"/>
                    <a:pt x="3582" y="1206"/>
                    <a:pt x="3580" y="1204"/>
                  </a:cubicBezTo>
                  <a:cubicBezTo>
                    <a:pt x="3578" y="1198"/>
                    <a:pt x="3586" y="1205"/>
                    <a:pt x="3587" y="1208"/>
                  </a:cubicBezTo>
                  <a:close/>
                  <a:moveTo>
                    <a:pt x="3234" y="928"/>
                  </a:moveTo>
                  <a:cubicBezTo>
                    <a:pt x="3238" y="930"/>
                    <a:pt x="3243" y="932"/>
                    <a:pt x="3248" y="934"/>
                  </a:cubicBezTo>
                  <a:cubicBezTo>
                    <a:pt x="3256" y="941"/>
                    <a:pt x="3265" y="942"/>
                    <a:pt x="3273" y="950"/>
                  </a:cubicBezTo>
                  <a:cubicBezTo>
                    <a:pt x="3278" y="950"/>
                    <a:pt x="3283" y="953"/>
                    <a:pt x="3287" y="955"/>
                  </a:cubicBezTo>
                  <a:cubicBezTo>
                    <a:pt x="3291" y="957"/>
                    <a:pt x="3295" y="962"/>
                    <a:pt x="3299" y="962"/>
                  </a:cubicBezTo>
                  <a:cubicBezTo>
                    <a:pt x="3308" y="965"/>
                    <a:pt x="3317" y="970"/>
                    <a:pt x="3326" y="974"/>
                  </a:cubicBezTo>
                  <a:cubicBezTo>
                    <a:pt x="3342" y="986"/>
                    <a:pt x="3361" y="990"/>
                    <a:pt x="3376" y="1006"/>
                  </a:cubicBezTo>
                  <a:cubicBezTo>
                    <a:pt x="3381" y="1008"/>
                    <a:pt x="3386" y="1007"/>
                    <a:pt x="3389" y="1014"/>
                  </a:cubicBezTo>
                  <a:cubicBezTo>
                    <a:pt x="3395" y="1010"/>
                    <a:pt x="3396" y="1023"/>
                    <a:pt x="3402" y="1021"/>
                  </a:cubicBezTo>
                  <a:cubicBezTo>
                    <a:pt x="3410" y="1027"/>
                    <a:pt x="3418" y="1034"/>
                    <a:pt x="3427" y="1037"/>
                  </a:cubicBezTo>
                  <a:cubicBezTo>
                    <a:pt x="3430" y="1042"/>
                    <a:pt x="3434" y="1046"/>
                    <a:pt x="3438" y="1047"/>
                  </a:cubicBezTo>
                  <a:cubicBezTo>
                    <a:pt x="3439" y="1050"/>
                    <a:pt x="3436" y="1048"/>
                    <a:pt x="3434" y="1049"/>
                  </a:cubicBezTo>
                  <a:cubicBezTo>
                    <a:pt x="3432" y="1048"/>
                    <a:pt x="3430" y="1047"/>
                    <a:pt x="3428" y="1044"/>
                  </a:cubicBezTo>
                  <a:cubicBezTo>
                    <a:pt x="3422" y="1049"/>
                    <a:pt x="3422" y="1034"/>
                    <a:pt x="3415" y="1041"/>
                  </a:cubicBezTo>
                  <a:cubicBezTo>
                    <a:pt x="3409" y="1031"/>
                    <a:pt x="3400" y="1034"/>
                    <a:pt x="3393" y="1026"/>
                  </a:cubicBezTo>
                  <a:cubicBezTo>
                    <a:pt x="3392" y="1024"/>
                    <a:pt x="3388" y="1027"/>
                    <a:pt x="3387" y="1024"/>
                  </a:cubicBezTo>
                  <a:cubicBezTo>
                    <a:pt x="3386" y="1020"/>
                    <a:pt x="3383" y="1021"/>
                    <a:pt x="3380" y="1022"/>
                  </a:cubicBezTo>
                  <a:cubicBezTo>
                    <a:pt x="3378" y="1015"/>
                    <a:pt x="3372" y="1022"/>
                    <a:pt x="3370" y="1014"/>
                  </a:cubicBezTo>
                  <a:cubicBezTo>
                    <a:pt x="3362" y="1014"/>
                    <a:pt x="3355" y="1007"/>
                    <a:pt x="3347" y="1003"/>
                  </a:cubicBezTo>
                  <a:cubicBezTo>
                    <a:pt x="3338" y="1002"/>
                    <a:pt x="3331" y="995"/>
                    <a:pt x="3323" y="989"/>
                  </a:cubicBezTo>
                  <a:cubicBezTo>
                    <a:pt x="3315" y="989"/>
                    <a:pt x="3307" y="983"/>
                    <a:pt x="3300" y="978"/>
                  </a:cubicBezTo>
                  <a:cubicBezTo>
                    <a:pt x="3296" y="977"/>
                    <a:pt x="3293" y="972"/>
                    <a:pt x="3288" y="971"/>
                  </a:cubicBezTo>
                  <a:cubicBezTo>
                    <a:pt x="3285" y="968"/>
                    <a:pt x="3280" y="971"/>
                    <a:pt x="3278" y="963"/>
                  </a:cubicBezTo>
                  <a:cubicBezTo>
                    <a:pt x="3270" y="961"/>
                    <a:pt x="3264" y="953"/>
                    <a:pt x="3255" y="952"/>
                  </a:cubicBezTo>
                  <a:cubicBezTo>
                    <a:pt x="3254" y="950"/>
                    <a:pt x="3253" y="948"/>
                    <a:pt x="3252" y="946"/>
                  </a:cubicBezTo>
                  <a:cubicBezTo>
                    <a:pt x="3247" y="942"/>
                    <a:pt x="3242" y="939"/>
                    <a:pt x="3236" y="938"/>
                  </a:cubicBezTo>
                  <a:cubicBezTo>
                    <a:pt x="3232" y="933"/>
                    <a:pt x="3228" y="927"/>
                    <a:pt x="3222" y="927"/>
                  </a:cubicBezTo>
                  <a:cubicBezTo>
                    <a:pt x="3222" y="917"/>
                    <a:pt x="3230" y="930"/>
                    <a:pt x="3234" y="928"/>
                  </a:cubicBezTo>
                  <a:close/>
                  <a:moveTo>
                    <a:pt x="3269" y="856"/>
                  </a:moveTo>
                  <a:cubicBezTo>
                    <a:pt x="3278" y="856"/>
                    <a:pt x="3285" y="867"/>
                    <a:pt x="3294" y="867"/>
                  </a:cubicBezTo>
                  <a:cubicBezTo>
                    <a:pt x="3296" y="873"/>
                    <a:pt x="3289" y="865"/>
                    <a:pt x="3287" y="868"/>
                  </a:cubicBezTo>
                  <a:cubicBezTo>
                    <a:pt x="3284" y="866"/>
                    <a:pt x="3281" y="867"/>
                    <a:pt x="3279" y="864"/>
                  </a:cubicBezTo>
                  <a:cubicBezTo>
                    <a:pt x="3274" y="860"/>
                    <a:pt x="3267" y="862"/>
                    <a:pt x="3263" y="855"/>
                  </a:cubicBezTo>
                  <a:cubicBezTo>
                    <a:pt x="3252" y="853"/>
                    <a:pt x="3242" y="851"/>
                    <a:pt x="3231" y="848"/>
                  </a:cubicBezTo>
                  <a:cubicBezTo>
                    <a:pt x="3226" y="845"/>
                    <a:pt x="3221" y="843"/>
                    <a:pt x="3215" y="843"/>
                  </a:cubicBezTo>
                  <a:cubicBezTo>
                    <a:pt x="3211" y="839"/>
                    <a:pt x="3206" y="839"/>
                    <a:pt x="3201" y="838"/>
                  </a:cubicBezTo>
                  <a:cubicBezTo>
                    <a:pt x="3195" y="839"/>
                    <a:pt x="3190" y="834"/>
                    <a:pt x="3185" y="833"/>
                  </a:cubicBezTo>
                  <a:cubicBezTo>
                    <a:pt x="3180" y="832"/>
                    <a:pt x="3175" y="831"/>
                    <a:pt x="3171" y="828"/>
                  </a:cubicBezTo>
                  <a:cubicBezTo>
                    <a:pt x="3161" y="826"/>
                    <a:pt x="3152" y="820"/>
                    <a:pt x="3142" y="820"/>
                  </a:cubicBezTo>
                  <a:cubicBezTo>
                    <a:pt x="3130" y="810"/>
                    <a:pt x="3117" y="809"/>
                    <a:pt x="3105" y="799"/>
                  </a:cubicBezTo>
                  <a:cubicBezTo>
                    <a:pt x="3102" y="800"/>
                    <a:pt x="3098" y="799"/>
                    <a:pt x="3096" y="797"/>
                  </a:cubicBezTo>
                  <a:cubicBezTo>
                    <a:pt x="3094" y="789"/>
                    <a:pt x="3088" y="799"/>
                    <a:pt x="3087" y="791"/>
                  </a:cubicBezTo>
                  <a:cubicBezTo>
                    <a:pt x="3080" y="793"/>
                    <a:pt x="3077" y="781"/>
                    <a:pt x="3069" y="784"/>
                  </a:cubicBezTo>
                  <a:cubicBezTo>
                    <a:pt x="3068" y="781"/>
                    <a:pt x="3066" y="778"/>
                    <a:pt x="3064" y="779"/>
                  </a:cubicBezTo>
                  <a:cubicBezTo>
                    <a:pt x="3064" y="777"/>
                    <a:pt x="3064" y="774"/>
                    <a:pt x="3061" y="775"/>
                  </a:cubicBezTo>
                  <a:cubicBezTo>
                    <a:pt x="3058" y="774"/>
                    <a:pt x="3055" y="769"/>
                    <a:pt x="3052" y="764"/>
                  </a:cubicBezTo>
                  <a:cubicBezTo>
                    <a:pt x="3060" y="762"/>
                    <a:pt x="3065" y="770"/>
                    <a:pt x="3072" y="769"/>
                  </a:cubicBezTo>
                  <a:cubicBezTo>
                    <a:pt x="3077" y="776"/>
                    <a:pt x="3084" y="774"/>
                    <a:pt x="3089" y="781"/>
                  </a:cubicBezTo>
                  <a:cubicBezTo>
                    <a:pt x="3094" y="782"/>
                    <a:pt x="3100" y="782"/>
                    <a:pt x="3104" y="787"/>
                  </a:cubicBezTo>
                  <a:cubicBezTo>
                    <a:pt x="3108" y="787"/>
                    <a:pt x="3112" y="789"/>
                    <a:pt x="3117" y="790"/>
                  </a:cubicBezTo>
                  <a:cubicBezTo>
                    <a:pt x="3125" y="792"/>
                    <a:pt x="3133" y="798"/>
                    <a:pt x="3142" y="801"/>
                  </a:cubicBezTo>
                  <a:cubicBezTo>
                    <a:pt x="3151" y="803"/>
                    <a:pt x="3160" y="806"/>
                    <a:pt x="3169" y="810"/>
                  </a:cubicBezTo>
                  <a:cubicBezTo>
                    <a:pt x="3177" y="812"/>
                    <a:pt x="3186" y="815"/>
                    <a:pt x="3194" y="820"/>
                  </a:cubicBezTo>
                  <a:cubicBezTo>
                    <a:pt x="3196" y="821"/>
                    <a:pt x="3200" y="820"/>
                    <a:pt x="3201" y="824"/>
                  </a:cubicBezTo>
                  <a:cubicBezTo>
                    <a:pt x="3204" y="823"/>
                    <a:pt x="3205" y="827"/>
                    <a:pt x="3208" y="826"/>
                  </a:cubicBezTo>
                  <a:cubicBezTo>
                    <a:pt x="3211" y="830"/>
                    <a:pt x="3217" y="825"/>
                    <a:pt x="3220" y="832"/>
                  </a:cubicBezTo>
                  <a:cubicBezTo>
                    <a:pt x="3229" y="834"/>
                    <a:pt x="3237" y="839"/>
                    <a:pt x="3245" y="843"/>
                  </a:cubicBezTo>
                  <a:cubicBezTo>
                    <a:pt x="3253" y="849"/>
                    <a:pt x="3262" y="849"/>
                    <a:pt x="3269" y="856"/>
                  </a:cubicBezTo>
                  <a:close/>
                  <a:moveTo>
                    <a:pt x="3121" y="851"/>
                  </a:moveTo>
                  <a:cubicBezTo>
                    <a:pt x="3114" y="851"/>
                    <a:pt x="3115" y="840"/>
                    <a:pt x="3113" y="836"/>
                  </a:cubicBezTo>
                  <a:cubicBezTo>
                    <a:pt x="3120" y="836"/>
                    <a:pt x="3119" y="847"/>
                    <a:pt x="3121" y="851"/>
                  </a:cubicBezTo>
                  <a:close/>
                  <a:moveTo>
                    <a:pt x="2966" y="723"/>
                  </a:moveTo>
                  <a:cubicBezTo>
                    <a:pt x="2974" y="724"/>
                    <a:pt x="2969" y="736"/>
                    <a:pt x="2973" y="741"/>
                  </a:cubicBezTo>
                  <a:cubicBezTo>
                    <a:pt x="2967" y="741"/>
                    <a:pt x="2968" y="728"/>
                    <a:pt x="2966" y="723"/>
                  </a:cubicBezTo>
                  <a:close/>
                  <a:moveTo>
                    <a:pt x="3008" y="1016"/>
                  </a:moveTo>
                  <a:cubicBezTo>
                    <a:pt x="3004" y="1017"/>
                    <a:pt x="3007" y="1015"/>
                    <a:pt x="3006" y="1012"/>
                  </a:cubicBezTo>
                  <a:cubicBezTo>
                    <a:pt x="3004" y="1010"/>
                    <a:pt x="3003" y="1008"/>
                    <a:pt x="3002" y="1006"/>
                  </a:cubicBezTo>
                  <a:cubicBezTo>
                    <a:pt x="3001" y="1000"/>
                    <a:pt x="2996" y="993"/>
                    <a:pt x="2997" y="987"/>
                  </a:cubicBezTo>
                  <a:cubicBezTo>
                    <a:pt x="2997" y="982"/>
                    <a:pt x="2990" y="975"/>
                    <a:pt x="2993" y="971"/>
                  </a:cubicBezTo>
                  <a:cubicBezTo>
                    <a:pt x="2990" y="965"/>
                    <a:pt x="2991" y="960"/>
                    <a:pt x="2988" y="954"/>
                  </a:cubicBezTo>
                  <a:cubicBezTo>
                    <a:pt x="2982" y="947"/>
                    <a:pt x="2991" y="944"/>
                    <a:pt x="2984" y="937"/>
                  </a:cubicBezTo>
                  <a:cubicBezTo>
                    <a:pt x="2987" y="935"/>
                    <a:pt x="2982" y="930"/>
                    <a:pt x="2985" y="928"/>
                  </a:cubicBezTo>
                  <a:cubicBezTo>
                    <a:pt x="2985" y="926"/>
                    <a:pt x="2985" y="924"/>
                    <a:pt x="2983" y="921"/>
                  </a:cubicBezTo>
                  <a:cubicBezTo>
                    <a:pt x="2985" y="916"/>
                    <a:pt x="2981" y="910"/>
                    <a:pt x="2983" y="905"/>
                  </a:cubicBezTo>
                  <a:cubicBezTo>
                    <a:pt x="2981" y="894"/>
                    <a:pt x="2982" y="884"/>
                    <a:pt x="2978" y="872"/>
                  </a:cubicBezTo>
                  <a:cubicBezTo>
                    <a:pt x="2981" y="851"/>
                    <a:pt x="2975" y="827"/>
                    <a:pt x="2980" y="805"/>
                  </a:cubicBezTo>
                  <a:cubicBezTo>
                    <a:pt x="2976" y="795"/>
                    <a:pt x="2977" y="786"/>
                    <a:pt x="2974" y="776"/>
                  </a:cubicBezTo>
                  <a:cubicBezTo>
                    <a:pt x="2973" y="766"/>
                    <a:pt x="2969" y="756"/>
                    <a:pt x="2972" y="747"/>
                  </a:cubicBezTo>
                  <a:cubicBezTo>
                    <a:pt x="2979" y="747"/>
                    <a:pt x="2976" y="759"/>
                    <a:pt x="2978" y="763"/>
                  </a:cubicBezTo>
                  <a:cubicBezTo>
                    <a:pt x="2977" y="769"/>
                    <a:pt x="2980" y="775"/>
                    <a:pt x="2980" y="781"/>
                  </a:cubicBezTo>
                  <a:cubicBezTo>
                    <a:pt x="2988" y="789"/>
                    <a:pt x="2979" y="792"/>
                    <a:pt x="2985" y="800"/>
                  </a:cubicBezTo>
                  <a:cubicBezTo>
                    <a:pt x="2984" y="805"/>
                    <a:pt x="2988" y="812"/>
                    <a:pt x="2984" y="817"/>
                  </a:cubicBezTo>
                  <a:cubicBezTo>
                    <a:pt x="2988" y="818"/>
                    <a:pt x="2987" y="820"/>
                    <a:pt x="2988" y="823"/>
                  </a:cubicBezTo>
                  <a:cubicBezTo>
                    <a:pt x="2985" y="826"/>
                    <a:pt x="2991" y="826"/>
                    <a:pt x="2988" y="828"/>
                  </a:cubicBezTo>
                  <a:cubicBezTo>
                    <a:pt x="2988" y="834"/>
                    <a:pt x="2990" y="841"/>
                    <a:pt x="2990" y="846"/>
                  </a:cubicBezTo>
                  <a:cubicBezTo>
                    <a:pt x="2992" y="853"/>
                    <a:pt x="2990" y="858"/>
                    <a:pt x="2992" y="864"/>
                  </a:cubicBezTo>
                  <a:cubicBezTo>
                    <a:pt x="2994" y="871"/>
                    <a:pt x="2988" y="875"/>
                    <a:pt x="2994" y="882"/>
                  </a:cubicBezTo>
                  <a:cubicBezTo>
                    <a:pt x="2989" y="887"/>
                    <a:pt x="2996" y="894"/>
                    <a:pt x="2996" y="900"/>
                  </a:cubicBezTo>
                  <a:cubicBezTo>
                    <a:pt x="2996" y="906"/>
                    <a:pt x="2998" y="912"/>
                    <a:pt x="2998" y="918"/>
                  </a:cubicBezTo>
                  <a:cubicBezTo>
                    <a:pt x="2997" y="930"/>
                    <a:pt x="3002" y="942"/>
                    <a:pt x="2999" y="953"/>
                  </a:cubicBezTo>
                  <a:cubicBezTo>
                    <a:pt x="3003" y="978"/>
                    <a:pt x="3006" y="1001"/>
                    <a:pt x="3017" y="1028"/>
                  </a:cubicBezTo>
                  <a:cubicBezTo>
                    <a:pt x="3012" y="1030"/>
                    <a:pt x="3011" y="1019"/>
                    <a:pt x="3008" y="1016"/>
                  </a:cubicBezTo>
                  <a:close/>
                  <a:moveTo>
                    <a:pt x="3027" y="1036"/>
                  </a:moveTo>
                  <a:cubicBezTo>
                    <a:pt x="3032" y="1033"/>
                    <a:pt x="3024" y="1028"/>
                    <a:pt x="3023" y="1024"/>
                  </a:cubicBezTo>
                  <a:cubicBezTo>
                    <a:pt x="3024" y="1021"/>
                    <a:pt x="3023" y="1018"/>
                    <a:pt x="3021" y="1015"/>
                  </a:cubicBezTo>
                  <a:cubicBezTo>
                    <a:pt x="3018" y="1002"/>
                    <a:pt x="3017" y="989"/>
                    <a:pt x="3012" y="976"/>
                  </a:cubicBezTo>
                  <a:cubicBezTo>
                    <a:pt x="3013" y="970"/>
                    <a:pt x="3013" y="964"/>
                    <a:pt x="3010" y="958"/>
                  </a:cubicBezTo>
                  <a:cubicBezTo>
                    <a:pt x="3013" y="953"/>
                    <a:pt x="3010" y="946"/>
                    <a:pt x="3011" y="941"/>
                  </a:cubicBezTo>
                  <a:cubicBezTo>
                    <a:pt x="3007" y="928"/>
                    <a:pt x="3011" y="916"/>
                    <a:pt x="3006" y="903"/>
                  </a:cubicBezTo>
                  <a:cubicBezTo>
                    <a:pt x="3009" y="898"/>
                    <a:pt x="3001" y="890"/>
                    <a:pt x="3007" y="886"/>
                  </a:cubicBezTo>
                  <a:cubicBezTo>
                    <a:pt x="3000" y="878"/>
                    <a:pt x="3005" y="874"/>
                    <a:pt x="3002" y="867"/>
                  </a:cubicBezTo>
                  <a:cubicBezTo>
                    <a:pt x="3007" y="856"/>
                    <a:pt x="2995" y="841"/>
                    <a:pt x="3000" y="830"/>
                  </a:cubicBezTo>
                  <a:cubicBezTo>
                    <a:pt x="2992" y="822"/>
                    <a:pt x="3003" y="819"/>
                    <a:pt x="2998" y="812"/>
                  </a:cubicBezTo>
                  <a:cubicBezTo>
                    <a:pt x="2995" y="805"/>
                    <a:pt x="2998" y="800"/>
                    <a:pt x="2996" y="794"/>
                  </a:cubicBezTo>
                  <a:cubicBezTo>
                    <a:pt x="2990" y="786"/>
                    <a:pt x="2996" y="781"/>
                    <a:pt x="2989" y="773"/>
                  </a:cubicBezTo>
                  <a:cubicBezTo>
                    <a:pt x="2992" y="771"/>
                    <a:pt x="2986" y="766"/>
                    <a:pt x="2990" y="764"/>
                  </a:cubicBezTo>
                  <a:cubicBezTo>
                    <a:pt x="2990" y="762"/>
                    <a:pt x="2989" y="759"/>
                    <a:pt x="2987" y="755"/>
                  </a:cubicBezTo>
                  <a:cubicBezTo>
                    <a:pt x="2988" y="744"/>
                    <a:pt x="2980" y="728"/>
                    <a:pt x="2979" y="721"/>
                  </a:cubicBezTo>
                  <a:cubicBezTo>
                    <a:pt x="2983" y="719"/>
                    <a:pt x="2985" y="730"/>
                    <a:pt x="2988" y="733"/>
                  </a:cubicBezTo>
                  <a:cubicBezTo>
                    <a:pt x="2984" y="736"/>
                    <a:pt x="2992" y="742"/>
                    <a:pt x="2990" y="745"/>
                  </a:cubicBezTo>
                  <a:cubicBezTo>
                    <a:pt x="2997" y="755"/>
                    <a:pt x="2994" y="762"/>
                    <a:pt x="3002" y="771"/>
                  </a:cubicBezTo>
                  <a:cubicBezTo>
                    <a:pt x="3000" y="776"/>
                    <a:pt x="3004" y="782"/>
                    <a:pt x="3003" y="787"/>
                  </a:cubicBezTo>
                  <a:cubicBezTo>
                    <a:pt x="3007" y="793"/>
                    <a:pt x="3003" y="796"/>
                    <a:pt x="3009" y="803"/>
                  </a:cubicBezTo>
                  <a:cubicBezTo>
                    <a:pt x="3007" y="807"/>
                    <a:pt x="3009" y="812"/>
                    <a:pt x="3012" y="817"/>
                  </a:cubicBezTo>
                  <a:cubicBezTo>
                    <a:pt x="3014" y="823"/>
                    <a:pt x="3013" y="827"/>
                    <a:pt x="3018" y="833"/>
                  </a:cubicBezTo>
                  <a:cubicBezTo>
                    <a:pt x="3015" y="837"/>
                    <a:pt x="3018" y="842"/>
                    <a:pt x="3018" y="847"/>
                  </a:cubicBezTo>
                  <a:cubicBezTo>
                    <a:pt x="3022" y="853"/>
                    <a:pt x="3014" y="855"/>
                    <a:pt x="3021" y="862"/>
                  </a:cubicBezTo>
                  <a:cubicBezTo>
                    <a:pt x="3023" y="872"/>
                    <a:pt x="3015" y="879"/>
                    <a:pt x="3023" y="890"/>
                  </a:cubicBezTo>
                  <a:cubicBezTo>
                    <a:pt x="3019" y="898"/>
                    <a:pt x="3025" y="909"/>
                    <a:pt x="3026" y="919"/>
                  </a:cubicBezTo>
                  <a:cubicBezTo>
                    <a:pt x="3022" y="922"/>
                    <a:pt x="3030" y="929"/>
                    <a:pt x="3026" y="933"/>
                  </a:cubicBezTo>
                  <a:cubicBezTo>
                    <a:pt x="3027" y="937"/>
                    <a:pt x="3022" y="940"/>
                    <a:pt x="3027" y="945"/>
                  </a:cubicBezTo>
                  <a:cubicBezTo>
                    <a:pt x="3026" y="954"/>
                    <a:pt x="3028" y="964"/>
                    <a:pt x="3030" y="974"/>
                  </a:cubicBezTo>
                  <a:cubicBezTo>
                    <a:pt x="3029" y="982"/>
                    <a:pt x="3034" y="992"/>
                    <a:pt x="3031" y="1000"/>
                  </a:cubicBezTo>
                  <a:cubicBezTo>
                    <a:pt x="3036" y="1011"/>
                    <a:pt x="3031" y="1019"/>
                    <a:pt x="3037" y="1030"/>
                  </a:cubicBezTo>
                  <a:cubicBezTo>
                    <a:pt x="3036" y="1038"/>
                    <a:pt x="3035" y="1047"/>
                    <a:pt x="3039" y="1056"/>
                  </a:cubicBezTo>
                  <a:cubicBezTo>
                    <a:pt x="3030" y="1055"/>
                    <a:pt x="3034" y="1042"/>
                    <a:pt x="3027" y="1036"/>
                  </a:cubicBezTo>
                  <a:close/>
                  <a:moveTo>
                    <a:pt x="2998" y="735"/>
                  </a:moveTo>
                  <a:cubicBezTo>
                    <a:pt x="3003" y="732"/>
                    <a:pt x="3005" y="737"/>
                    <a:pt x="3008" y="740"/>
                  </a:cubicBezTo>
                  <a:cubicBezTo>
                    <a:pt x="3006" y="741"/>
                    <a:pt x="3004" y="742"/>
                    <a:pt x="3002" y="744"/>
                  </a:cubicBezTo>
                  <a:cubicBezTo>
                    <a:pt x="3001" y="741"/>
                    <a:pt x="2999" y="738"/>
                    <a:pt x="2998" y="735"/>
                  </a:cubicBezTo>
                  <a:close/>
                  <a:moveTo>
                    <a:pt x="3035" y="859"/>
                  </a:moveTo>
                  <a:cubicBezTo>
                    <a:pt x="3033" y="862"/>
                    <a:pt x="3036" y="867"/>
                    <a:pt x="3037" y="871"/>
                  </a:cubicBezTo>
                  <a:cubicBezTo>
                    <a:pt x="3040" y="880"/>
                    <a:pt x="3037" y="886"/>
                    <a:pt x="3043" y="895"/>
                  </a:cubicBezTo>
                  <a:cubicBezTo>
                    <a:pt x="3041" y="899"/>
                    <a:pt x="3043" y="904"/>
                    <a:pt x="3044" y="908"/>
                  </a:cubicBezTo>
                  <a:cubicBezTo>
                    <a:pt x="3044" y="912"/>
                    <a:pt x="3047" y="917"/>
                    <a:pt x="3046" y="921"/>
                  </a:cubicBezTo>
                  <a:cubicBezTo>
                    <a:pt x="3051" y="926"/>
                    <a:pt x="3043" y="928"/>
                    <a:pt x="3048" y="933"/>
                  </a:cubicBezTo>
                  <a:cubicBezTo>
                    <a:pt x="3046" y="936"/>
                    <a:pt x="3052" y="942"/>
                    <a:pt x="3049" y="944"/>
                  </a:cubicBezTo>
                  <a:cubicBezTo>
                    <a:pt x="3054" y="948"/>
                    <a:pt x="3044" y="955"/>
                    <a:pt x="3051" y="953"/>
                  </a:cubicBezTo>
                  <a:cubicBezTo>
                    <a:pt x="3053" y="958"/>
                    <a:pt x="3047" y="961"/>
                    <a:pt x="3053" y="966"/>
                  </a:cubicBezTo>
                  <a:cubicBezTo>
                    <a:pt x="3054" y="974"/>
                    <a:pt x="3060" y="983"/>
                    <a:pt x="3055" y="989"/>
                  </a:cubicBezTo>
                  <a:cubicBezTo>
                    <a:pt x="3063" y="1007"/>
                    <a:pt x="3055" y="1021"/>
                    <a:pt x="3064" y="1039"/>
                  </a:cubicBezTo>
                  <a:cubicBezTo>
                    <a:pt x="3064" y="1046"/>
                    <a:pt x="3060" y="1052"/>
                    <a:pt x="3066" y="1060"/>
                  </a:cubicBezTo>
                  <a:cubicBezTo>
                    <a:pt x="3061" y="1065"/>
                    <a:pt x="3066" y="1073"/>
                    <a:pt x="3066" y="1079"/>
                  </a:cubicBezTo>
                  <a:cubicBezTo>
                    <a:pt x="3059" y="1084"/>
                    <a:pt x="3069" y="1094"/>
                    <a:pt x="3064" y="1100"/>
                  </a:cubicBezTo>
                  <a:cubicBezTo>
                    <a:pt x="3067" y="1107"/>
                    <a:pt x="3063" y="1112"/>
                    <a:pt x="3067" y="1120"/>
                  </a:cubicBezTo>
                  <a:cubicBezTo>
                    <a:pt x="3062" y="1121"/>
                    <a:pt x="3060" y="1110"/>
                    <a:pt x="3056" y="1106"/>
                  </a:cubicBezTo>
                  <a:cubicBezTo>
                    <a:pt x="3056" y="1100"/>
                    <a:pt x="3049" y="1092"/>
                    <a:pt x="3050" y="1085"/>
                  </a:cubicBezTo>
                  <a:cubicBezTo>
                    <a:pt x="3047" y="1075"/>
                    <a:pt x="3049" y="1065"/>
                    <a:pt x="3046" y="1055"/>
                  </a:cubicBezTo>
                  <a:cubicBezTo>
                    <a:pt x="3048" y="1050"/>
                    <a:pt x="3047" y="1045"/>
                    <a:pt x="3045" y="1039"/>
                  </a:cubicBezTo>
                  <a:cubicBezTo>
                    <a:pt x="3050" y="1035"/>
                    <a:pt x="3042" y="1029"/>
                    <a:pt x="3046" y="1025"/>
                  </a:cubicBezTo>
                  <a:cubicBezTo>
                    <a:pt x="3043" y="1014"/>
                    <a:pt x="3045" y="1005"/>
                    <a:pt x="3042" y="994"/>
                  </a:cubicBezTo>
                  <a:cubicBezTo>
                    <a:pt x="3045" y="991"/>
                    <a:pt x="3038" y="984"/>
                    <a:pt x="3042" y="981"/>
                  </a:cubicBezTo>
                  <a:cubicBezTo>
                    <a:pt x="3040" y="975"/>
                    <a:pt x="3041" y="971"/>
                    <a:pt x="3036" y="965"/>
                  </a:cubicBezTo>
                  <a:cubicBezTo>
                    <a:pt x="3042" y="961"/>
                    <a:pt x="3038" y="955"/>
                    <a:pt x="3035" y="949"/>
                  </a:cubicBezTo>
                  <a:cubicBezTo>
                    <a:pt x="3042" y="946"/>
                    <a:pt x="3035" y="940"/>
                    <a:pt x="3035" y="935"/>
                  </a:cubicBezTo>
                  <a:cubicBezTo>
                    <a:pt x="3042" y="928"/>
                    <a:pt x="3030" y="915"/>
                    <a:pt x="3036" y="908"/>
                  </a:cubicBezTo>
                  <a:cubicBezTo>
                    <a:pt x="3029" y="900"/>
                    <a:pt x="3036" y="897"/>
                    <a:pt x="3032" y="891"/>
                  </a:cubicBezTo>
                  <a:cubicBezTo>
                    <a:pt x="3031" y="886"/>
                    <a:pt x="3032" y="882"/>
                    <a:pt x="3032" y="877"/>
                  </a:cubicBezTo>
                  <a:cubicBezTo>
                    <a:pt x="3031" y="867"/>
                    <a:pt x="3031" y="858"/>
                    <a:pt x="3029" y="848"/>
                  </a:cubicBezTo>
                  <a:cubicBezTo>
                    <a:pt x="3036" y="847"/>
                    <a:pt x="3032" y="856"/>
                    <a:pt x="3035" y="859"/>
                  </a:cubicBezTo>
                  <a:close/>
                  <a:moveTo>
                    <a:pt x="3020" y="794"/>
                  </a:moveTo>
                  <a:cubicBezTo>
                    <a:pt x="3022" y="799"/>
                    <a:pt x="3021" y="803"/>
                    <a:pt x="3026" y="809"/>
                  </a:cubicBezTo>
                  <a:cubicBezTo>
                    <a:pt x="3021" y="813"/>
                    <a:pt x="3030" y="821"/>
                    <a:pt x="3027" y="825"/>
                  </a:cubicBezTo>
                  <a:cubicBezTo>
                    <a:pt x="3033" y="831"/>
                    <a:pt x="3028" y="835"/>
                    <a:pt x="3033" y="841"/>
                  </a:cubicBezTo>
                  <a:cubicBezTo>
                    <a:pt x="3025" y="846"/>
                    <a:pt x="3028" y="832"/>
                    <a:pt x="3026" y="828"/>
                  </a:cubicBezTo>
                  <a:cubicBezTo>
                    <a:pt x="3022" y="822"/>
                    <a:pt x="3025" y="818"/>
                    <a:pt x="3019" y="811"/>
                  </a:cubicBezTo>
                  <a:cubicBezTo>
                    <a:pt x="3023" y="803"/>
                    <a:pt x="3013" y="791"/>
                    <a:pt x="3013" y="781"/>
                  </a:cubicBezTo>
                  <a:cubicBezTo>
                    <a:pt x="3020" y="780"/>
                    <a:pt x="3017" y="790"/>
                    <a:pt x="3020" y="794"/>
                  </a:cubicBezTo>
                  <a:close/>
                  <a:moveTo>
                    <a:pt x="3009" y="726"/>
                  </a:moveTo>
                  <a:cubicBezTo>
                    <a:pt x="3000" y="718"/>
                    <a:pt x="2991" y="710"/>
                    <a:pt x="2981" y="706"/>
                  </a:cubicBezTo>
                  <a:cubicBezTo>
                    <a:pt x="2978" y="701"/>
                    <a:pt x="2988" y="702"/>
                    <a:pt x="2988" y="705"/>
                  </a:cubicBezTo>
                  <a:cubicBezTo>
                    <a:pt x="2991" y="704"/>
                    <a:pt x="2994" y="705"/>
                    <a:pt x="2996" y="709"/>
                  </a:cubicBezTo>
                  <a:cubicBezTo>
                    <a:pt x="3002" y="709"/>
                    <a:pt x="3008" y="713"/>
                    <a:pt x="3013" y="715"/>
                  </a:cubicBezTo>
                  <a:cubicBezTo>
                    <a:pt x="3024" y="722"/>
                    <a:pt x="3036" y="723"/>
                    <a:pt x="3046" y="729"/>
                  </a:cubicBezTo>
                  <a:cubicBezTo>
                    <a:pt x="3057" y="733"/>
                    <a:pt x="3068" y="740"/>
                    <a:pt x="3080" y="740"/>
                  </a:cubicBezTo>
                  <a:cubicBezTo>
                    <a:pt x="3084" y="749"/>
                    <a:pt x="3092" y="742"/>
                    <a:pt x="3096" y="750"/>
                  </a:cubicBezTo>
                  <a:cubicBezTo>
                    <a:pt x="3103" y="748"/>
                    <a:pt x="3106" y="756"/>
                    <a:pt x="3112" y="754"/>
                  </a:cubicBezTo>
                  <a:cubicBezTo>
                    <a:pt x="3122" y="765"/>
                    <a:pt x="3136" y="763"/>
                    <a:pt x="3146" y="771"/>
                  </a:cubicBezTo>
                  <a:cubicBezTo>
                    <a:pt x="3151" y="776"/>
                    <a:pt x="3159" y="772"/>
                    <a:pt x="3163" y="780"/>
                  </a:cubicBezTo>
                  <a:cubicBezTo>
                    <a:pt x="3168" y="781"/>
                    <a:pt x="3174" y="783"/>
                    <a:pt x="3178" y="788"/>
                  </a:cubicBezTo>
                  <a:cubicBezTo>
                    <a:pt x="3189" y="792"/>
                    <a:pt x="3199" y="799"/>
                    <a:pt x="3210" y="805"/>
                  </a:cubicBezTo>
                  <a:cubicBezTo>
                    <a:pt x="3214" y="814"/>
                    <a:pt x="3222" y="809"/>
                    <a:pt x="3225" y="818"/>
                  </a:cubicBezTo>
                  <a:cubicBezTo>
                    <a:pt x="3231" y="818"/>
                    <a:pt x="3235" y="826"/>
                    <a:pt x="3241" y="826"/>
                  </a:cubicBezTo>
                  <a:cubicBezTo>
                    <a:pt x="3242" y="828"/>
                    <a:pt x="3243" y="830"/>
                    <a:pt x="3244" y="832"/>
                  </a:cubicBezTo>
                  <a:cubicBezTo>
                    <a:pt x="3234" y="831"/>
                    <a:pt x="3225" y="823"/>
                    <a:pt x="3215" y="819"/>
                  </a:cubicBezTo>
                  <a:cubicBezTo>
                    <a:pt x="3205" y="814"/>
                    <a:pt x="3195" y="810"/>
                    <a:pt x="3185" y="806"/>
                  </a:cubicBezTo>
                  <a:cubicBezTo>
                    <a:pt x="3181" y="801"/>
                    <a:pt x="3175" y="801"/>
                    <a:pt x="3170" y="798"/>
                  </a:cubicBezTo>
                  <a:cubicBezTo>
                    <a:pt x="3167" y="799"/>
                    <a:pt x="3164" y="798"/>
                    <a:pt x="3162" y="794"/>
                  </a:cubicBezTo>
                  <a:cubicBezTo>
                    <a:pt x="3159" y="797"/>
                    <a:pt x="3158" y="795"/>
                    <a:pt x="3156" y="792"/>
                  </a:cubicBezTo>
                  <a:cubicBezTo>
                    <a:pt x="3150" y="797"/>
                    <a:pt x="3147" y="787"/>
                    <a:pt x="3141" y="790"/>
                  </a:cubicBezTo>
                  <a:cubicBezTo>
                    <a:pt x="3139" y="785"/>
                    <a:pt x="3135" y="789"/>
                    <a:pt x="3133" y="786"/>
                  </a:cubicBezTo>
                  <a:cubicBezTo>
                    <a:pt x="3131" y="785"/>
                    <a:pt x="3129" y="784"/>
                    <a:pt x="3128" y="781"/>
                  </a:cubicBezTo>
                  <a:cubicBezTo>
                    <a:pt x="3122" y="779"/>
                    <a:pt x="3116" y="781"/>
                    <a:pt x="3112" y="777"/>
                  </a:cubicBezTo>
                  <a:cubicBezTo>
                    <a:pt x="3106" y="777"/>
                    <a:pt x="3103" y="770"/>
                    <a:pt x="3097" y="774"/>
                  </a:cubicBezTo>
                  <a:cubicBezTo>
                    <a:pt x="3088" y="764"/>
                    <a:pt x="3077" y="763"/>
                    <a:pt x="3067" y="756"/>
                  </a:cubicBezTo>
                  <a:cubicBezTo>
                    <a:pt x="3056" y="755"/>
                    <a:pt x="3048" y="745"/>
                    <a:pt x="3037" y="743"/>
                  </a:cubicBezTo>
                  <a:cubicBezTo>
                    <a:pt x="3029" y="733"/>
                    <a:pt x="3018" y="734"/>
                    <a:pt x="3009" y="726"/>
                  </a:cubicBezTo>
                  <a:close/>
                  <a:moveTo>
                    <a:pt x="3088" y="932"/>
                  </a:moveTo>
                  <a:cubicBezTo>
                    <a:pt x="3086" y="928"/>
                    <a:pt x="3084" y="924"/>
                    <a:pt x="3081" y="920"/>
                  </a:cubicBezTo>
                  <a:cubicBezTo>
                    <a:pt x="3085" y="915"/>
                    <a:pt x="3078" y="907"/>
                    <a:pt x="3079" y="902"/>
                  </a:cubicBezTo>
                  <a:cubicBezTo>
                    <a:pt x="3082" y="897"/>
                    <a:pt x="3078" y="890"/>
                    <a:pt x="3077" y="884"/>
                  </a:cubicBezTo>
                  <a:cubicBezTo>
                    <a:pt x="3077" y="878"/>
                    <a:pt x="3071" y="871"/>
                    <a:pt x="3072" y="865"/>
                  </a:cubicBezTo>
                  <a:cubicBezTo>
                    <a:pt x="3068" y="861"/>
                    <a:pt x="3070" y="859"/>
                    <a:pt x="3069" y="856"/>
                  </a:cubicBezTo>
                  <a:cubicBezTo>
                    <a:pt x="3067" y="853"/>
                    <a:pt x="3065" y="850"/>
                    <a:pt x="3068" y="848"/>
                  </a:cubicBezTo>
                  <a:cubicBezTo>
                    <a:pt x="3062" y="838"/>
                    <a:pt x="3063" y="821"/>
                    <a:pt x="3054" y="815"/>
                  </a:cubicBezTo>
                  <a:cubicBezTo>
                    <a:pt x="3057" y="813"/>
                    <a:pt x="3053" y="809"/>
                    <a:pt x="3051" y="806"/>
                  </a:cubicBezTo>
                  <a:cubicBezTo>
                    <a:pt x="3049" y="802"/>
                    <a:pt x="3051" y="800"/>
                    <a:pt x="3049" y="796"/>
                  </a:cubicBezTo>
                  <a:cubicBezTo>
                    <a:pt x="3050" y="791"/>
                    <a:pt x="3041" y="784"/>
                    <a:pt x="3048" y="780"/>
                  </a:cubicBezTo>
                  <a:cubicBezTo>
                    <a:pt x="3068" y="811"/>
                    <a:pt x="3067" y="836"/>
                    <a:pt x="3080" y="866"/>
                  </a:cubicBezTo>
                  <a:cubicBezTo>
                    <a:pt x="3079" y="871"/>
                    <a:pt x="3078" y="877"/>
                    <a:pt x="3082" y="884"/>
                  </a:cubicBezTo>
                  <a:cubicBezTo>
                    <a:pt x="3080" y="888"/>
                    <a:pt x="3085" y="895"/>
                    <a:pt x="3083" y="900"/>
                  </a:cubicBezTo>
                  <a:cubicBezTo>
                    <a:pt x="3083" y="905"/>
                    <a:pt x="3086" y="911"/>
                    <a:pt x="3087" y="916"/>
                  </a:cubicBezTo>
                  <a:cubicBezTo>
                    <a:pt x="3085" y="921"/>
                    <a:pt x="3090" y="927"/>
                    <a:pt x="3088" y="932"/>
                  </a:cubicBezTo>
                  <a:cubicBezTo>
                    <a:pt x="3095" y="940"/>
                    <a:pt x="3082" y="936"/>
                    <a:pt x="3088" y="932"/>
                  </a:cubicBezTo>
                  <a:close/>
                  <a:moveTo>
                    <a:pt x="3098" y="1017"/>
                  </a:moveTo>
                  <a:cubicBezTo>
                    <a:pt x="3095" y="1012"/>
                    <a:pt x="3099" y="1010"/>
                    <a:pt x="3094" y="1005"/>
                  </a:cubicBezTo>
                  <a:cubicBezTo>
                    <a:pt x="3100" y="1001"/>
                    <a:pt x="3093" y="994"/>
                    <a:pt x="3097" y="990"/>
                  </a:cubicBezTo>
                  <a:cubicBezTo>
                    <a:pt x="3099" y="995"/>
                    <a:pt x="3100" y="1000"/>
                    <a:pt x="3097" y="1004"/>
                  </a:cubicBezTo>
                  <a:cubicBezTo>
                    <a:pt x="3101" y="1012"/>
                    <a:pt x="3100" y="1019"/>
                    <a:pt x="3101" y="1026"/>
                  </a:cubicBezTo>
                  <a:cubicBezTo>
                    <a:pt x="3097" y="1027"/>
                    <a:pt x="3100" y="1024"/>
                    <a:pt x="3099" y="1022"/>
                  </a:cubicBezTo>
                  <a:cubicBezTo>
                    <a:pt x="3097" y="1020"/>
                    <a:pt x="3097" y="1018"/>
                    <a:pt x="3098" y="1017"/>
                  </a:cubicBezTo>
                  <a:close/>
                  <a:moveTo>
                    <a:pt x="3102" y="1037"/>
                  </a:moveTo>
                  <a:cubicBezTo>
                    <a:pt x="3104" y="1040"/>
                    <a:pt x="3102" y="1040"/>
                    <a:pt x="3102" y="1042"/>
                  </a:cubicBezTo>
                  <a:cubicBezTo>
                    <a:pt x="3103" y="1051"/>
                    <a:pt x="3095" y="1030"/>
                    <a:pt x="3102" y="1037"/>
                  </a:cubicBezTo>
                  <a:close/>
                  <a:moveTo>
                    <a:pt x="3133" y="1125"/>
                  </a:moveTo>
                  <a:cubicBezTo>
                    <a:pt x="3136" y="1144"/>
                    <a:pt x="3134" y="1162"/>
                    <a:pt x="3134" y="1180"/>
                  </a:cubicBezTo>
                  <a:cubicBezTo>
                    <a:pt x="3134" y="1197"/>
                    <a:pt x="3130" y="1213"/>
                    <a:pt x="3127" y="1230"/>
                  </a:cubicBezTo>
                  <a:cubicBezTo>
                    <a:pt x="3127" y="1239"/>
                    <a:pt x="3121" y="1247"/>
                    <a:pt x="3123" y="1257"/>
                  </a:cubicBezTo>
                  <a:cubicBezTo>
                    <a:pt x="3121" y="1261"/>
                    <a:pt x="3124" y="1266"/>
                    <a:pt x="3120" y="1270"/>
                  </a:cubicBezTo>
                  <a:cubicBezTo>
                    <a:pt x="3125" y="1275"/>
                    <a:pt x="3116" y="1277"/>
                    <a:pt x="3122" y="1282"/>
                  </a:cubicBezTo>
                  <a:cubicBezTo>
                    <a:pt x="3119" y="1283"/>
                    <a:pt x="3117" y="1279"/>
                    <a:pt x="3119" y="1278"/>
                  </a:cubicBezTo>
                  <a:cubicBezTo>
                    <a:pt x="3117" y="1275"/>
                    <a:pt x="3119" y="1274"/>
                    <a:pt x="3118" y="1271"/>
                  </a:cubicBezTo>
                  <a:cubicBezTo>
                    <a:pt x="3120" y="1269"/>
                    <a:pt x="3117" y="1266"/>
                    <a:pt x="3119" y="1264"/>
                  </a:cubicBezTo>
                  <a:cubicBezTo>
                    <a:pt x="3119" y="1262"/>
                    <a:pt x="3120" y="1261"/>
                    <a:pt x="3119" y="1259"/>
                  </a:cubicBezTo>
                  <a:cubicBezTo>
                    <a:pt x="3121" y="1257"/>
                    <a:pt x="3119" y="1254"/>
                    <a:pt x="3118" y="1252"/>
                  </a:cubicBezTo>
                  <a:cubicBezTo>
                    <a:pt x="3119" y="1250"/>
                    <a:pt x="3120" y="1248"/>
                    <a:pt x="3119" y="1245"/>
                  </a:cubicBezTo>
                  <a:cubicBezTo>
                    <a:pt x="3120" y="1241"/>
                    <a:pt x="3119" y="1237"/>
                    <a:pt x="3121" y="1233"/>
                  </a:cubicBezTo>
                  <a:cubicBezTo>
                    <a:pt x="3118" y="1228"/>
                    <a:pt x="3121" y="1224"/>
                    <a:pt x="3121" y="1220"/>
                  </a:cubicBezTo>
                  <a:cubicBezTo>
                    <a:pt x="3122" y="1215"/>
                    <a:pt x="3119" y="1210"/>
                    <a:pt x="3122" y="1206"/>
                  </a:cubicBezTo>
                  <a:cubicBezTo>
                    <a:pt x="3118" y="1196"/>
                    <a:pt x="3123" y="1189"/>
                    <a:pt x="3120" y="1179"/>
                  </a:cubicBezTo>
                  <a:cubicBezTo>
                    <a:pt x="3122" y="1171"/>
                    <a:pt x="3120" y="1162"/>
                    <a:pt x="3122" y="1154"/>
                  </a:cubicBezTo>
                  <a:cubicBezTo>
                    <a:pt x="3120" y="1145"/>
                    <a:pt x="3119" y="1136"/>
                    <a:pt x="3120" y="1127"/>
                  </a:cubicBezTo>
                  <a:cubicBezTo>
                    <a:pt x="3117" y="1117"/>
                    <a:pt x="3121" y="1109"/>
                    <a:pt x="3118" y="1099"/>
                  </a:cubicBezTo>
                  <a:cubicBezTo>
                    <a:pt x="3120" y="1095"/>
                    <a:pt x="3117" y="1089"/>
                    <a:pt x="3118" y="1085"/>
                  </a:cubicBezTo>
                  <a:cubicBezTo>
                    <a:pt x="3117" y="1080"/>
                    <a:pt x="3122" y="1078"/>
                    <a:pt x="3116" y="1072"/>
                  </a:cubicBezTo>
                  <a:cubicBezTo>
                    <a:pt x="3117" y="1064"/>
                    <a:pt x="3113" y="1054"/>
                    <a:pt x="3115" y="1046"/>
                  </a:cubicBezTo>
                  <a:cubicBezTo>
                    <a:pt x="3110" y="1040"/>
                    <a:pt x="3113" y="1036"/>
                    <a:pt x="3112" y="1031"/>
                  </a:cubicBezTo>
                  <a:cubicBezTo>
                    <a:pt x="3111" y="1027"/>
                    <a:pt x="3108" y="1022"/>
                    <a:pt x="3110" y="1018"/>
                  </a:cubicBezTo>
                  <a:cubicBezTo>
                    <a:pt x="3108" y="1000"/>
                    <a:pt x="3106" y="981"/>
                    <a:pt x="3103" y="962"/>
                  </a:cubicBezTo>
                  <a:cubicBezTo>
                    <a:pt x="3101" y="953"/>
                    <a:pt x="3102" y="945"/>
                    <a:pt x="3098" y="935"/>
                  </a:cubicBezTo>
                  <a:cubicBezTo>
                    <a:pt x="3103" y="927"/>
                    <a:pt x="3093" y="916"/>
                    <a:pt x="3097" y="908"/>
                  </a:cubicBezTo>
                  <a:cubicBezTo>
                    <a:pt x="3093" y="898"/>
                    <a:pt x="3096" y="890"/>
                    <a:pt x="3091" y="879"/>
                  </a:cubicBezTo>
                  <a:cubicBezTo>
                    <a:pt x="3089" y="874"/>
                    <a:pt x="3092" y="870"/>
                    <a:pt x="3088" y="864"/>
                  </a:cubicBezTo>
                  <a:cubicBezTo>
                    <a:pt x="3094" y="862"/>
                    <a:pt x="3080" y="854"/>
                    <a:pt x="3086" y="852"/>
                  </a:cubicBezTo>
                  <a:cubicBezTo>
                    <a:pt x="3083" y="833"/>
                    <a:pt x="3074" y="814"/>
                    <a:pt x="3067" y="794"/>
                  </a:cubicBezTo>
                  <a:cubicBezTo>
                    <a:pt x="3074" y="793"/>
                    <a:pt x="3077" y="807"/>
                    <a:pt x="3084" y="806"/>
                  </a:cubicBezTo>
                  <a:cubicBezTo>
                    <a:pt x="3089" y="814"/>
                    <a:pt x="3094" y="822"/>
                    <a:pt x="3099" y="831"/>
                  </a:cubicBezTo>
                  <a:cubicBezTo>
                    <a:pt x="3102" y="838"/>
                    <a:pt x="3101" y="843"/>
                    <a:pt x="3107" y="850"/>
                  </a:cubicBezTo>
                  <a:cubicBezTo>
                    <a:pt x="3106" y="855"/>
                    <a:pt x="3107" y="860"/>
                    <a:pt x="3110" y="865"/>
                  </a:cubicBezTo>
                  <a:cubicBezTo>
                    <a:pt x="3111" y="870"/>
                    <a:pt x="3108" y="874"/>
                    <a:pt x="3113" y="880"/>
                  </a:cubicBezTo>
                  <a:cubicBezTo>
                    <a:pt x="3115" y="890"/>
                    <a:pt x="3113" y="898"/>
                    <a:pt x="3122" y="910"/>
                  </a:cubicBezTo>
                  <a:cubicBezTo>
                    <a:pt x="3119" y="919"/>
                    <a:pt x="3123" y="929"/>
                    <a:pt x="3125" y="939"/>
                  </a:cubicBezTo>
                  <a:cubicBezTo>
                    <a:pt x="3120" y="942"/>
                    <a:pt x="3128" y="949"/>
                    <a:pt x="3124" y="953"/>
                  </a:cubicBezTo>
                  <a:cubicBezTo>
                    <a:pt x="3126" y="957"/>
                    <a:pt x="3123" y="960"/>
                    <a:pt x="3126" y="965"/>
                  </a:cubicBezTo>
                  <a:cubicBezTo>
                    <a:pt x="3124" y="973"/>
                    <a:pt x="3130" y="984"/>
                    <a:pt x="3128" y="992"/>
                  </a:cubicBezTo>
                  <a:cubicBezTo>
                    <a:pt x="3132" y="996"/>
                    <a:pt x="3127" y="997"/>
                    <a:pt x="3128" y="1002"/>
                  </a:cubicBezTo>
                  <a:cubicBezTo>
                    <a:pt x="3129" y="1004"/>
                    <a:pt x="3131" y="1005"/>
                    <a:pt x="3131" y="1006"/>
                  </a:cubicBezTo>
                  <a:cubicBezTo>
                    <a:pt x="3131" y="1008"/>
                    <a:pt x="3129" y="1011"/>
                    <a:pt x="3129" y="1013"/>
                  </a:cubicBezTo>
                  <a:cubicBezTo>
                    <a:pt x="3129" y="1015"/>
                    <a:pt x="3132" y="1017"/>
                    <a:pt x="3129" y="1018"/>
                  </a:cubicBezTo>
                  <a:cubicBezTo>
                    <a:pt x="3132" y="1028"/>
                    <a:pt x="3134" y="1038"/>
                    <a:pt x="3132" y="1047"/>
                  </a:cubicBezTo>
                  <a:cubicBezTo>
                    <a:pt x="3134" y="1056"/>
                    <a:pt x="3135" y="1065"/>
                    <a:pt x="3133" y="1073"/>
                  </a:cubicBezTo>
                  <a:cubicBezTo>
                    <a:pt x="3136" y="1083"/>
                    <a:pt x="3135" y="1091"/>
                    <a:pt x="3135" y="1100"/>
                  </a:cubicBezTo>
                  <a:cubicBezTo>
                    <a:pt x="3135" y="1109"/>
                    <a:pt x="3135" y="1117"/>
                    <a:pt x="3133" y="1125"/>
                  </a:cubicBezTo>
                  <a:close/>
                  <a:moveTo>
                    <a:pt x="3146" y="1143"/>
                  </a:moveTo>
                  <a:cubicBezTo>
                    <a:pt x="3139" y="1144"/>
                    <a:pt x="3146" y="1139"/>
                    <a:pt x="3144" y="1135"/>
                  </a:cubicBezTo>
                  <a:cubicBezTo>
                    <a:pt x="3141" y="1129"/>
                    <a:pt x="3149" y="1134"/>
                    <a:pt x="3146" y="1143"/>
                  </a:cubicBezTo>
                  <a:close/>
                  <a:moveTo>
                    <a:pt x="3147" y="967"/>
                  </a:moveTo>
                  <a:cubicBezTo>
                    <a:pt x="3145" y="973"/>
                    <a:pt x="3147" y="979"/>
                    <a:pt x="3145" y="984"/>
                  </a:cubicBezTo>
                  <a:cubicBezTo>
                    <a:pt x="3149" y="991"/>
                    <a:pt x="3145" y="996"/>
                    <a:pt x="3144" y="1001"/>
                  </a:cubicBezTo>
                  <a:cubicBezTo>
                    <a:pt x="3149" y="1023"/>
                    <a:pt x="3149" y="1042"/>
                    <a:pt x="3149" y="1062"/>
                  </a:cubicBezTo>
                  <a:cubicBezTo>
                    <a:pt x="3146" y="1071"/>
                    <a:pt x="3150" y="1082"/>
                    <a:pt x="3146" y="1091"/>
                  </a:cubicBezTo>
                  <a:cubicBezTo>
                    <a:pt x="3152" y="1102"/>
                    <a:pt x="3144" y="1110"/>
                    <a:pt x="3147" y="1120"/>
                  </a:cubicBezTo>
                  <a:cubicBezTo>
                    <a:pt x="3141" y="1123"/>
                    <a:pt x="3146" y="1114"/>
                    <a:pt x="3144" y="1111"/>
                  </a:cubicBezTo>
                  <a:cubicBezTo>
                    <a:pt x="3144" y="1107"/>
                    <a:pt x="3144" y="1103"/>
                    <a:pt x="3145" y="1099"/>
                  </a:cubicBezTo>
                  <a:cubicBezTo>
                    <a:pt x="3144" y="1091"/>
                    <a:pt x="3143" y="1084"/>
                    <a:pt x="3146" y="1077"/>
                  </a:cubicBezTo>
                  <a:cubicBezTo>
                    <a:pt x="3144" y="1068"/>
                    <a:pt x="3143" y="1060"/>
                    <a:pt x="3143" y="1051"/>
                  </a:cubicBezTo>
                  <a:cubicBezTo>
                    <a:pt x="3145" y="1048"/>
                    <a:pt x="3142" y="1043"/>
                    <a:pt x="3141" y="1039"/>
                  </a:cubicBezTo>
                  <a:cubicBezTo>
                    <a:pt x="3146" y="1037"/>
                    <a:pt x="3140" y="1032"/>
                    <a:pt x="3144" y="1029"/>
                  </a:cubicBezTo>
                  <a:cubicBezTo>
                    <a:pt x="3140" y="1021"/>
                    <a:pt x="3138" y="1014"/>
                    <a:pt x="3139" y="1007"/>
                  </a:cubicBezTo>
                  <a:cubicBezTo>
                    <a:pt x="3139" y="1003"/>
                    <a:pt x="3139" y="1000"/>
                    <a:pt x="3139" y="996"/>
                  </a:cubicBezTo>
                  <a:cubicBezTo>
                    <a:pt x="3141" y="994"/>
                    <a:pt x="3134" y="988"/>
                    <a:pt x="3138" y="986"/>
                  </a:cubicBezTo>
                  <a:cubicBezTo>
                    <a:pt x="3136" y="972"/>
                    <a:pt x="3137" y="959"/>
                    <a:pt x="3134" y="945"/>
                  </a:cubicBezTo>
                  <a:cubicBezTo>
                    <a:pt x="3135" y="918"/>
                    <a:pt x="3119" y="886"/>
                    <a:pt x="3120" y="859"/>
                  </a:cubicBezTo>
                  <a:cubicBezTo>
                    <a:pt x="3127" y="860"/>
                    <a:pt x="3129" y="873"/>
                    <a:pt x="3131" y="878"/>
                  </a:cubicBezTo>
                  <a:cubicBezTo>
                    <a:pt x="3130" y="883"/>
                    <a:pt x="3136" y="891"/>
                    <a:pt x="3136" y="897"/>
                  </a:cubicBezTo>
                  <a:cubicBezTo>
                    <a:pt x="3134" y="902"/>
                    <a:pt x="3140" y="909"/>
                    <a:pt x="3138" y="915"/>
                  </a:cubicBezTo>
                  <a:cubicBezTo>
                    <a:pt x="3140" y="918"/>
                    <a:pt x="3140" y="921"/>
                    <a:pt x="3138" y="923"/>
                  </a:cubicBezTo>
                  <a:cubicBezTo>
                    <a:pt x="3142" y="924"/>
                    <a:pt x="3140" y="926"/>
                    <a:pt x="3141" y="929"/>
                  </a:cubicBezTo>
                  <a:cubicBezTo>
                    <a:pt x="3145" y="943"/>
                    <a:pt x="3143" y="954"/>
                    <a:pt x="3147" y="967"/>
                  </a:cubicBezTo>
                  <a:close/>
                  <a:moveTo>
                    <a:pt x="3300" y="1035"/>
                  </a:moveTo>
                  <a:cubicBezTo>
                    <a:pt x="3295" y="1028"/>
                    <a:pt x="3289" y="1022"/>
                    <a:pt x="3282" y="1018"/>
                  </a:cubicBezTo>
                  <a:cubicBezTo>
                    <a:pt x="3277" y="1011"/>
                    <a:pt x="3271" y="1003"/>
                    <a:pt x="3265" y="998"/>
                  </a:cubicBezTo>
                  <a:cubicBezTo>
                    <a:pt x="3264" y="995"/>
                    <a:pt x="3267" y="996"/>
                    <a:pt x="3267" y="997"/>
                  </a:cubicBezTo>
                  <a:cubicBezTo>
                    <a:pt x="3274" y="1001"/>
                    <a:pt x="3280" y="1009"/>
                    <a:pt x="3288" y="1009"/>
                  </a:cubicBezTo>
                  <a:cubicBezTo>
                    <a:pt x="3292" y="1021"/>
                    <a:pt x="3301" y="1016"/>
                    <a:pt x="3307" y="1023"/>
                  </a:cubicBezTo>
                  <a:cubicBezTo>
                    <a:pt x="3310" y="1029"/>
                    <a:pt x="3314" y="1028"/>
                    <a:pt x="3318" y="1028"/>
                  </a:cubicBezTo>
                  <a:cubicBezTo>
                    <a:pt x="3320" y="1033"/>
                    <a:pt x="3323" y="1035"/>
                    <a:pt x="3327" y="1034"/>
                  </a:cubicBezTo>
                  <a:cubicBezTo>
                    <a:pt x="3332" y="1040"/>
                    <a:pt x="3340" y="1041"/>
                    <a:pt x="3346" y="1048"/>
                  </a:cubicBezTo>
                  <a:cubicBezTo>
                    <a:pt x="3353" y="1049"/>
                    <a:pt x="3358" y="1056"/>
                    <a:pt x="3365" y="1058"/>
                  </a:cubicBezTo>
                  <a:cubicBezTo>
                    <a:pt x="3370" y="1056"/>
                    <a:pt x="3372" y="1065"/>
                    <a:pt x="3376" y="1063"/>
                  </a:cubicBezTo>
                  <a:cubicBezTo>
                    <a:pt x="3380" y="1061"/>
                    <a:pt x="3383" y="1064"/>
                    <a:pt x="3385" y="1069"/>
                  </a:cubicBezTo>
                  <a:cubicBezTo>
                    <a:pt x="3393" y="1068"/>
                    <a:pt x="3398" y="1076"/>
                    <a:pt x="3405" y="1079"/>
                  </a:cubicBezTo>
                  <a:cubicBezTo>
                    <a:pt x="3411" y="1085"/>
                    <a:pt x="3419" y="1084"/>
                    <a:pt x="3425" y="1090"/>
                  </a:cubicBezTo>
                  <a:cubicBezTo>
                    <a:pt x="3429" y="1090"/>
                    <a:pt x="3430" y="1100"/>
                    <a:pt x="3435" y="1095"/>
                  </a:cubicBezTo>
                  <a:cubicBezTo>
                    <a:pt x="3438" y="1100"/>
                    <a:pt x="3442" y="1099"/>
                    <a:pt x="3445" y="1106"/>
                  </a:cubicBezTo>
                  <a:cubicBezTo>
                    <a:pt x="3450" y="1102"/>
                    <a:pt x="3451" y="1113"/>
                    <a:pt x="3455" y="1111"/>
                  </a:cubicBezTo>
                  <a:cubicBezTo>
                    <a:pt x="3458" y="1113"/>
                    <a:pt x="3461" y="1114"/>
                    <a:pt x="3464" y="1117"/>
                  </a:cubicBezTo>
                  <a:cubicBezTo>
                    <a:pt x="3477" y="1124"/>
                    <a:pt x="3490" y="1134"/>
                    <a:pt x="3504" y="1138"/>
                  </a:cubicBezTo>
                  <a:cubicBezTo>
                    <a:pt x="3509" y="1144"/>
                    <a:pt x="3517" y="1145"/>
                    <a:pt x="3523" y="1152"/>
                  </a:cubicBezTo>
                  <a:cubicBezTo>
                    <a:pt x="3529" y="1155"/>
                    <a:pt x="3535" y="1162"/>
                    <a:pt x="3541" y="1165"/>
                  </a:cubicBezTo>
                  <a:cubicBezTo>
                    <a:pt x="3553" y="1178"/>
                    <a:pt x="3566" y="1187"/>
                    <a:pt x="3577" y="1200"/>
                  </a:cubicBezTo>
                  <a:cubicBezTo>
                    <a:pt x="3573" y="1200"/>
                    <a:pt x="3569" y="1200"/>
                    <a:pt x="3566" y="1195"/>
                  </a:cubicBezTo>
                  <a:cubicBezTo>
                    <a:pt x="3564" y="1196"/>
                    <a:pt x="3563" y="1192"/>
                    <a:pt x="3560" y="1193"/>
                  </a:cubicBezTo>
                  <a:cubicBezTo>
                    <a:pt x="3558" y="1194"/>
                    <a:pt x="3557" y="1192"/>
                    <a:pt x="3556" y="1190"/>
                  </a:cubicBezTo>
                  <a:cubicBezTo>
                    <a:pt x="3552" y="1189"/>
                    <a:pt x="3548" y="1189"/>
                    <a:pt x="3545" y="1185"/>
                  </a:cubicBezTo>
                  <a:cubicBezTo>
                    <a:pt x="3542" y="1183"/>
                    <a:pt x="3539" y="1182"/>
                    <a:pt x="3535" y="1183"/>
                  </a:cubicBezTo>
                  <a:cubicBezTo>
                    <a:pt x="3529" y="1181"/>
                    <a:pt x="3534" y="1178"/>
                    <a:pt x="3528" y="1176"/>
                  </a:cubicBezTo>
                  <a:cubicBezTo>
                    <a:pt x="3524" y="1178"/>
                    <a:pt x="3521" y="1172"/>
                    <a:pt x="3516" y="1174"/>
                  </a:cubicBezTo>
                  <a:cubicBezTo>
                    <a:pt x="3511" y="1168"/>
                    <a:pt x="3503" y="1167"/>
                    <a:pt x="3497" y="1164"/>
                  </a:cubicBezTo>
                  <a:cubicBezTo>
                    <a:pt x="3490" y="1158"/>
                    <a:pt x="3483" y="1156"/>
                    <a:pt x="3476" y="1151"/>
                  </a:cubicBezTo>
                  <a:cubicBezTo>
                    <a:pt x="3469" y="1147"/>
                    <a:pt x="3462" y="1147"/>
                    <a:pt x="3456" y="1140"/>
                  </a:cubicBezTo>
                  <a:cubicBezTo>
                    <a:pt x="3451" y="1145"/>
                    <a:pt x="3450" y="1134"/>
                    <a:pt x="3445" y="1136"/>
                  </a:cubicBezTo>
                  <a:cubicBezTo>
                    <a:pt x="3442" y="1133"/>
                    <a:pt x="3439" y="1132"/>
                    <a:pt x="3436" y="1130"/>
                  </a:cubicBezTo>
                  <a:cubicBezTo>
                    <a:pt x="3430" y="1127"/>
                    <a:pt x="3424" y="1119"/>
                    <a:pt x="3417" y="1119"/>
                  </a:cubicBezTo>
                  <a:cubicBezTo>
                    <a:pt x="3411" y="1109"/>
                    <a:pt x="3402" y="1115"/>
                    <a:pt x="3396" y="1107"/>
                  </a:cubicBezTo>
                  <a:cubicBezTo>
                    <a:pt x="3389" y="1104"/>
                    <a:pt x="3382" y="1100"/>
                    <a:pt x="3376" y="1096"/>
                  </a:cubicBezTo>
                  <a:cubicBezTo>
                    <a:pt x="3373" y="1091"/>
                    <a:pt x="3369" y="1091"/>
                    <a:pt x="3366" y="1088"/>
                  </a:cubicBezTo>
                  <a:cubicBezTo>
                    <a:pt x="3362" y="1088"/>
                    <a:pt x="3361" y="1080"/>
                    <a:pt x="3357" y="1082"/>
                  </a:cubicBezTo>
                  <a:cubicBezTo>
                    <a:pt x="3354" y="1079"/>
                    <a:pt x="3351" y="1074"/>
                    <a:pt x="3347" y="1074"/>
                  </a:cubicBezTo>
                  <a:cubicBezTo>
                    <a:pt x="3343" y="1075"/>
                    <a:pt x="3342" y="1066"/>
                    <a:pt x="3338" y="1068"/>
                  </a:cubicBezTo>
                  <a:cubicBezTo>
                    <a:pt x="3333" y="1059"/>
                    <a:pt x="3325" y="1057"/>
                    <a:pt x="3319" y="1049"/>
                  </a:cubicBezTo>
                  <a:cubicBezTo>
                    <a:pt x="3311" y="1050"/>
                    <a:pt x="3308" y="1036"/>
                    <a:pt x="3300" y="1035"/>
                  </a:cubicBezTo>
                  <a:close/>
                  <a:moveTo>
                    <a:pt x="3392" y="1172"/>
                  </a:moveTo>
                  <a:cubicBezTo>
                    <a:pt x="3385" y="1167"/>
                    <a:pt x="3378" y="1163"/>
                    <a:pt x="3372" y="1156"/>
                  </a:cubicBezTo>
                  <a:cubicBezTo>
                    <a:pt x="3379" y="1154"/>
                    <a:pt x="3383" y="1160"/>
                    <a:pt x="3388" y="1165"/>
                  </a:cubicBezTo>
                  <a:cubicBezTo>
                    <a:pt x="3391" y="1167"/>
                    <a:pt x="3394" y="1165"/>
                    <a:pt x="3396" y="1169"/>
                  </a:cubicBezTo>
                  <a:cubicBezTo>
                    <a:pt x="3399" y="1168"/>
                    <a:pt x="3400" y="1175"/>
                    <a:pt x="3404" y="1173"/>
                  </a:cubicBezTo>
                  <a:cubicBezTo>
                    <a:pt x="3413" y="1182"/>
                    <a:pt x="3423" y="1186"/>
                    <a:pt x="3432" y="1195"/>
                  </a:cubicBezTo>
                  <a:cubicBezTo>
                    <a:pt x="3439" y="1196"/>
                    <a:pt x="3444" y="1200"/>
                    <a:pt x="3450" y="1201"/>
                  </a:cubicBezTo>
                  <a:cubicBezTo>
                    <a:pt x="3454" y="1209"/>
                    <a:pt x="3460" y="1205"/>
                    <a:pt x="3464" y="1212"/>
                  </a:cubicBezTo>
                  <a:cubicBezTo>
                    <a:pt x="3476" y="1215"/>
                    <a:pt x="3485" y="1224"/>
                    <a:pt x="3497" y="1226"/>
                  </a:cubicBezTo>
                  <a:cubicBezTo>
                    <a:pt x="3502" y="1231"/>
                    <a:pt x="3508" y="1233"/>
                    <a:pt x="3513" y="1236"/>
                  </a:cubicBezTo>
                  <a:cubicBezTo>
                    <a:pt x="3514" y="1237"/>
                    <a:pt x="3515" y="1240"/>
                    <a:pt x="3516" y="1240"/>
                  </a:cubicBezTo>
                  <a:cubicBezTo>
                    <a:pt x="3519" y="1241"/>
                    <a:pt x="3524" y="1240"/>
                    <a:pt x="3528" y="1247"/>
                  </a:cubicBezTo>
                  <a:cubicBezTo>
                    <a:pt x="3534" y="1245"/>
                    <a:pt x="3537" y="1258"/>
                    <a:pt x="3543" y="1255"/>
                  </a:cubicBezTo>
                  <a:cubicBezTo>
                    <a:pt x="3547" y="1261"/>
                    <a:pt x="3553" y="1261"/>
                    <a:pt x="3558" y="1266"/>
                  </a:cubicBezTo>
                  <a:cubicBezTo>
                    <a:pt x="3577" y="1281"/>
                    <a:pt x="3598" y="1293"/>
                    <a:pt x="3616" y="1311"/>
                  </a:cubicBezTo>
                  <a:cubicBezTo>
                    <a:pt x="3622" y="1313"/>
                    <a:pt x="3627" y="1319"/>
                    <a:pt x="3632" y="1324"/>
                  </a:cubicBezTo>
                  <a:cubicBezTo>
                    <a:pt x="3637" y="1326"/>
                    <a:pt x="3641" y="1334"/>
                    <a:pt x="3647" y="1335"/>
                  </a:cubicBezTo>
                  <a:cubicBezTo>
                    <a:pt x="3655" y="1347"/>
                    <a:pt x="3665" y="1351"/>
                    <a:pt x="3674" y="1363"/>
                  </a:cubicBezTo>
                  <a:cubicBezTo>
                    <a:pt x="3661" y="1360"/>
                    <a:pt x="3652" y="1341"/>
                    <a:pt x="3638" y="1340"/>
                  </a:cubicBezTo>
                  <a:cubicBezTo>
                    <a:pt x="3634" y="1330"/>
                    <a:pt x="3626" y="1332"/>
                    <a:pt x="3621" y="1328"/>
                  </a:cubicBezTo>
                  <a:cubicBezTo>
                    <a:pt x="3615" y="1323"/>
                    <a:pt x="3609" y="1323"/>
                    <a:pt x="3604" y="1318"/>
                  </a:cubicBezTo>
                  <a:cubicBezTo>
                    <a:pt x="3598" y="1316"/>
                    <a:pt x="3593" y="1310"/>
                    <a:pt x="3586" y="1306"/>
                  </a:cubicBezTo>
                  <a:cubicBezTo>
                    <a:pt x="3579" y="1307"/>
                    <a:pt x="3575" y="1297"/>
                    <a:pt x="3568" y="1298"/>
                  </a:cubicBezTo>
                  <a:cubicBezTo>
                    <a:pt x="3563" y="1290"/>
                    <a:pt x="3556" y="1292"/>
                    <a:pt x="3550" y="1286"/>
                  </a:cubicBezTo>
                  <a:cubicBezTo>
                    <a:pt x="3544" y="1284"/>
                    <a:pt x="3540" y="1278"/>
                    <a:pt x="3534" y="1276"/>
                  </a:cubicBezTo>
                  <a:cubicBezTo>
                    <a:pt x="3521" y="1272"/>
                    <a:pt x="3509" y="1264"/>
                    <a:pt x="3498" y="1256"/>
                  </a:cubicBezTo>
                  <a:cubicBezTo>
                    <a:pt x="3493" y="1261"/>
                    <a:pt x="3493" y="1246"/>
                    <a:pt x="3489" y="1250"/>
                  </a:cubicBezTo>
                  <a:cubicBezTo>
                    <a:pt x="3486" y="1248"/>
                    <a:pt x="3483" y="1247"/>
                    <a:pt x="3480" y="1244"/>
                  </a:cubicBezTo>
                  <a:cubicBezTo>
                    <a:pt x="3474" y="1243"/>
                    <a:pt x="3469" y="1237"/>
                    <a:pt x="3463" y="1235"/>
                  </a:cubicBezTo>
                  <a:cubicBezTo>
                    <a:pt x="3457" y="1233"/>
                    <a:pt x="3452" y="1224"/>
                    <a:pt x="3446" y="1223"/>
                  </a:cubicBezTo>
                  <a:cubicBezTo>
                    <a:pt x="3437" y="1221"/>
                    <a:pt x="3440" y="1213"/>
                    <a:pt x="3432" y="1214"/>
                  </a:cubicBezTo>
                  <a:cubicBezTo>
                    <a:pt x="3427" y="1207"/>
                    <a:pt x="3421" y="1204"/>
                    <a:pt x="3416" y="1199"/>
                  </a:cubicBezTo>
                  <a:cubicBezTo>
                    <a:pt x="3414" y="1192"/>
                    <a:pt x="3410" y="1195"/>
                    <a:pt x="3408" y="1190"/>
                  </a:cubicBezTo>
                  <a:cubicBezTo>
                    <a:pt x="3404" y="1191"/>
                    <a:pt x="3404" y="1184"/>
                    <a:pt x="3400" y="1186"/>
                  </a:cubicBezTo>
                  <a:cubicBezTo>
                    <a:pt x="3398" y="1177"/>
                    <a:pt x="3390" y="1177"/>
                    <a:pt x="3392" y="1172"/>
                  </a:cubicBezTo>
                  <a:close/>
                  <a:moveTo>
                    <a:pt x="3445" y="1360"/>
                  </a:moveTo>
                  <a:cubicBezTo>
                    <a:pt x="3442" y="1357"/>
                    <a:pt x="3445" y="1354"/>
                    <a:pt x="3442" y="1351"/>
                  </a:cubicBezTo>
                  <a:cubicBezTo>
                    <a:pt x="3444" y="1343"/>
                    <a:pt x="3447" y="1359"/>
                    <a:pt x="3446" y="1362"/>
                  </a:cubicBezTo>
                  <a:cubicBezTo>
                    <a:pt x="3447" y="1367"/>
                    <a:pt x="3442" y="1362"/>
                    <a:pt x="3445" y="1360"/>
                  </a:cubicBezTo>
                  <a:close/>
                  <a:moveTo>
                    <a:pt x="3455" y="1340"/>
                  </a:moveTo>
                  <a:cubicBezTo>
                    <a:pt x="3447" y="1340"/>
                    <a:pt x="3456" y="1330"/>
                    <a:pt x="3449" y="1325"/>
                  </a:cubicBezTo>
                  <a:cubicBezTo>
                    <a:pt x="3457" y="1325"/>
                    <a:pt x="3457" y="1337"/>
                    <a:pt x="3455" y="1340"/>
                  </a:cubicBezTo>
                  <a:close/>
                  <a:moveTo>
                    <a:pt x="3500" y="1553"/>
                  </a:moveTo>
                  <a:cubicBezTo>
                    <a:pt x="3499" y="1556"/>
                    <a:pt x="3499" y="1560"/>
                    <a:pt x="3499" y="1564"/>
                  </a:cubicBezTo>
                  <a:cubicBezTo>
                    <a:pt x="3499" y="1573"/>
                    <a:pt x="3495" y="1581"/>
                    <a:pt x="3497" y="1590"/>
                  </a:cubicBezTo>
                  <a:cubicBezTo>
                    <a:pt x="3490" y="1597"/>
                    <a:pt x="3497" y="1607"/>
                    <a:pt x="3492" y="1615"/>
                  </a:cubicBezTo>
                  <a:cubicBezTo>
                    <a:pt x="3491" y="1619"/>
                    <a:pt x="3494" y="1624"/>
                    <a:pt x="3490" y="1627"/>
                  </a:cubicBezTo>
                  <a:cubicBezTo>
                    <a:pt x="3490" y="1630"/>
                    <a:pt x="3491" y="1635"/>
                    <a:pt x="3489" y="1638"/>
                  </a:cubicBezTo>
                  <a:cubicBezTo>
                    <a:pt x="3484" y="1646"/>
                    <a:pt x="3488" y="1655"/>
                    <a:pt x="3481" y="1662"/>
                  </a:cubicBezTo>
                  <a:cubicBezTo>
                    <a:pt x="3483" y="1671"/>
                    <a:pt x="3478" y="1679"/>
                    <a:pt x="3476" y="1687"/>
                  </a:cubicBezTo>
                  <a:cubicBezTo>
                    <a:pt x="3474" y="1695"/>
                    <a:pt x="3476" y="1704"/>
                    <a:pt x="3471" y="1712"/>
                  </a:cubicBezTo>
                  <a:cubicBezTo>
                    <a:pt x="3468" y="1719"/>
                    <a:pt x="3469" y="1727"/>
                    <a:pt x="3465" y="1734"/>
                  </a:cubicBezTo>
                  <a:cubicBezTo>
                    <a:pt x="3467" y="1740"/>
                    <a:pt x="3458" y="1742"/>
                    <a:pt x="3461" y="1747"/>
                  </a:cubicBezTo>
                  <a:cubicBezTo>
                    <a:pt x="3463" y="1752"/>
                    <a:pt x="3458" y="1754"/>
                    <a:pt x="3456" y="1758"/>
                  </a:cubicBezTo>
                  <a:cubicBezTo>
                    <a:pt x="3456" y="1760"/>
                    <a:pt x="3457" y="1763"/>
                    <a:pt x="3455" y="1765"/>
                  </a:cubicBezTo>
                  <a:cubicBezTo>
                    <a:pt x="3453" y="1766"/>
                    <a:pt x="3455" y="1770"/>
                    <a:pt x="3453" y="1771"/>
                  </a:cubicBezTo>
                  <a:cubicBezTo>
                    <a:pt x="3449" y="1774"/>
                    <a:pt x="3452" y="1779"/>
                    <a:pt x="3448" y="1782"/>
                  </a:cubicBezTo>
                  <a:cubicBezTo>
                    <a:pt x="3443" y="1797"/>
                    <a:pt x="3437" y="1813"/>
                    <a:pt x="3430" y="1828"/>
                  </a:cubicBezTo>
                  <a:cubicBezTo>
                    <a:pt x="3426" y="1843"/>
                    <a:pt x="3420" y="1858"/>
                    <a:pt x="3413" y="1873"/>
                  </a:cubicBezTo>
                  <a:cubicBezTo>
                    <a:pt x="3413" y="1878"/>
                    <a:pt x="3412" y="1882"/>
                    <a:pt x="3409" y="1886"/>
                  </a:cubicBezTo>
                  <a:cubicBezTo>
                    <a:pt x="3409" y="1890"/>
                    <a:pt x="3409" y="1894"/>
                    <a:pt x="3408" y="1898"/>
                  </a:cubicBezTo>
                  <a:cubicBezTo>
                    <a:pt x="3404" y="1901"/>
                    <a:pt x="3407" y="1906"/>
                    <a:pt x="3403" y="1909"/>
                  </a:cubicBezTo>
                  <a:cubicBezTo>
                    <a:pt x="3409" y="1914"/>
                    <a:pt x="3398" y="1916"/>
                    <a:pt x="3402" y="1921"/>
                  </a:cubicBezTo>
                  <a:cubicBezTo>
                    <a:pt x="3402" y="1924"/>
                    <a:pt x="3400" y="1926"/>
                    <a:pt x="3401" y="1929"/>
                  </a:cubicBezTo>
                  <a:cubicBezTo>
                    <a:pt x="3400" y="1933"/>
                    <a:pt x="3398" y="1933"/>
                    <a:pt x="3396" y="1929"/>
                  </a:cubicBezTo>
                  <a:cubicBezTo>
                    <a:pt x="3403" y="1928"/>
                    <a:pt x="3395" y="1921"/>
                    <a:pt x="3397" y="1918"/>
                  </a:cubicBezTo>
                  <a:cubicBezTo>
                    <a:pt x="3403" y="1915"/>
                    <a:pt x="3395" y="1909"/>
                    <a:pt x="3399" y="1906"/>
                  </a:cubicBezTo>
                  <a:cubicBezTo>
                    <a:pt x="3399" y="1898"/>
                    <a:pt x="3401" y="1890"/>
                    <a:pt x="3402" y="1882"/>
                  </a:cubicBezTo>
                  <a:cubicBezTo>
                    <a:pt x="3399" y="1879"/>
                    <a:pt x="3401" y="1878"/>
                    <a:pt x="3403" y="1876"/>
                  </a:cubicBezTo>
                  <a:cubicBezTo>
                    <a:pt x="3402" y="1874"/>
                    <a:pt x="3402" y="1872"/>
                    <a:pt x="3403" y="1871"/>
                  </a:cubicBezTo>
                  <a:cubicBezTo>
                    <a:pt x="3404" y="1867"/>
                    <a:pt x="3401" y="1862"/>
                    <a:pt x="3404" y="1859"/>
                  </a:cubicBezTo>
                  <a:cubicBezTo>
                    <a:pt x="3401" y="1850"/>
                    <a:pt x="3411" y="1844"/>
                    <a:pt x="3407" y="1835"/>
                  </a:cubicBezTo>
                  <a:cubicBezTo>
                    <a:pt x="3411" y="1832"/>
                    <a:pt x="3405" y="1826"/>
                    <a:pt x="3412" y="1824"/>
                  </a:cubicBezTo>
                  <a:cubicBezTo>
                    <a:pt x="3410" y="1820"/>
                    <a:pt x="3415" y="1817"/>
                    <a:pt x="3414" y="1813"/>
                  </a:cubicBezTo>
                  <a:cubicBezTo>
                    <a:pt x="3414" y="1805"/>
                    <a:pt x="3421" y="1798"/>
                    <a:pt x="3420" y="1790"/>
                  </a:cubicBezTo>
                  <a:cubicBezTo>
                    <a:pt x="3422" y="1782"/>
                    <a:pt x="3427" y="1776"/>
                    <a:pt x="3426" y="1767"/>
                  </a:cubicBezTo>
                  <a:cubicBezTo>
                    <a:pt x="3428" y="1760"/>
                    <a:pt x="3435" y="1755"/>
                    <a:pt x="3430" y="1746"/>
                  </a:cubicBezTo>
                  <a:cubicBezTo>
                    <a:pt x="3440" y="1744"/>
                    <a:pt x="3431" y="1738"/>
                    <a:pt x="3438" y="1736"/>
                  </a:cubicBezTo>
                  <a:cubicBezTo>
                    <a:pt x="3438" y="1725"/>
                    <a:pt x="3443" y="1715"/>
                    <a:pt x="3442" y="1704"/>
                  </a:cubicBezTo>
                  <a:cubicBezTo>
                    <a:pt x="3449" y="1702"/>
                    <a:pt x="3445" y="1698"/>
                    <a:pt x="3447" y="1695"/>
                  </a:cubicBezTo>
                  <a:cubicBezTo>
                    <a:pt x="3448" y="1692"/>
                    <a:pt x="3449" y="1688"/>
                    <a:pt x="3450" y="1685"/>
                  </a:cubicBezTo>
                  <a:cubicBezTo>
                    <a:pt x="3453" y="1680"/>
                    <a:pt x="3452" y="1673"/>
                    <a:pt x="3453" y="1667"/>
                  </a:cubicBezTo>
                  <a:cubicBezTo>
                    <a:pt x="3457" y="1660"/>
                    <a:pt x="3460" y="1653"/>
                    <a:pt x="3463" y="1645"/>
                  </a:cubicBezTo>
                  <a:cubicBezTo>
                    <a:pt x="3464" y="1641"/>
                    <a:pt x="3463" y="1637"/>
                    <a:pt x="3464" y="1633"/>
                  </a:cubicBezTo>
                  <a:cubicBezTo>
                    <a:pt x="3466" y="1629"/>
                    <a:pt x="3469" y="1627"/>
                    <a:pt x="3469" y="1622"/>
                  </a:cubicBezTo>
                  <a:cubicBezTo>
                    <a:pt x="3471" y="1615"/>
                    <a:pt x="3473" y="1607"/>
                    <a:pt x="3475" y="1600"/>
                  </a:cubicBezTo>
                  <a:cubicBezTo>
                    <a:pt x="3477" y="1593"/>
                    <a:pt x="3476" y="1585"/>
                    <a:pt x="3483" y="1579"/>
                  </a:cubicBezTo>
                  <a:cubicBezTo>
                    <a:pt x="3475" y="1567"/>
                    <a:pt x="3489" y="1560"/>
                    <a:pt x="3481" y="1547"/>
                  </a:cubicBezTo>
                  <a:cubicBezTo>
                    <a:pt x="3486" y="1539"/>
                    <a:pt x="3485" y="1529"/>
                    <a:pt x="3490" y="1520"/>
                  </a:cubicBezTo>
                  <a:cubicBezTo>
                    <a:pt x="3486" y="1511"/>
                    <a:pt x="3490" y="1504"/>
                    <a:pt x="3486" y="1495"/>
                  </a:cubicBezTo>
                  <a:cubicBezTo>
                    <a:pt x="3494" y="1475"/>
                    <a:pt x="3486" y="1452"/>
                    <a:pt x="3491" y="1432"/>
                  </a:cubicBezTo>
                  <a:cubicBezTo>
                    <a:pt x="3496" y="1430"/>
                    <a:pt x="3496" y="1441"/>
                    <a:pt x="3495" y="1443"/>
                  </a:cubicBezTo>
                  <a:cubicBezTo>
                    <a:pt x="3498" y="1448"/>
                    <a:pt x="3501" y="1453"/>
                    <a:pt x="3503" y="1458"/>
                  </a:cubicBezTo>
                  <a:cubicBezTo>
                    <a:pt x="3497" y="1463"/>
                    <a:pt x="3502" y="1470"/>
                    <a:pt x="3497" y="1475"/>
                  </a:cubicBezTo>
                  <a:cubicBezTo>
                    <a:pt x="3501" y="1487"/>
                    <a:pt x="3502" y="1497"/>
                    <a:pt x="3499" y="1507"/>
                  </a:cubicBezTo>
                  <a:cubicBezTo>
                    <a:pt x="3505" y="1519"/>
                    <a:pt x="3497" y="1527"/>
                    <a:pt x="3504" y="1540"/>
                  </a:cubicBezTo>
                  <a:cubicBezTo>
                    <a:pt x="3499" y="1543"/>
                    <a:pt x="3503" y="1549"/>
                    <a:pt x="3500" y="1553"/>
                  </a:cubicBezTo>
                  <a:close/>
                  <a:moveTo>
                    <a:pt x="3614" y="1747"/>
                  </a:moveTo>
                  <a:cubicBezTo>
                    <a:pt x="3615" y="1752"/>
                    <a:pt x="3611" y="1747"/>
                    <a:pt x="3610" y="1744"/>
                  </a:cubicBezTo>
                  <a:cubicBezTo>
                    <a:pt x="3609" y="1740"/>
                    <a:pt x="3613" y="1744"/>
                    <a:pt x="3614" y="1747"/>
                  </a:cubicBezTo>
                  <a:close/>
                  <a:moveTo>
                    <a:pt x="3553" y="1558"/>
                  </a:moveTo>
                  <a:cubicBezTo>
                    <a:pt x="3543" y="1561"/>
                    <a:pt x="3548" y="1551"/>
                    <a:pt x="3542" y="1545"/>
                  </a:cubicBezTo>
                  <a:cubicBezTo>
                    <a:pt x="3547" y="1543"/>
                    <a:pt x="3549" y="1555"/>
                    <a:pt x="3553" y="1558"/>
                  </a:cubicBezTo>
                  <a:close/>
                  <a:moveTo>
                    <a:pt x="3540" y="1637"/>
                  </a:moveTo>
                  <a:cubicBezTo>
                    <a:pt x="3542" y="1631"/>
                    <a:pt x="3540" y="1625"/>
                    <a:pt x="3541" y="1619"/>
                  </a:cubicBezTo>
                  <a:cubicBezTo>
                    <a:pt x="3549" y="1619"/>
                    <a:pt x="3541" y="1630"/>
                    <a:pt x="3544" y="1634"/>
                  </a:cubicBezTo>
                  <a:cubicBezTo>
                    <a:pt x="3542" y="1640"/>
                    <a:pt x="3542" y="1645"/>
                    <a:pt x="3543" y="1651"/>
                  </a:cubicBezTo>
                  <a:cubicBezTo>
                    <a:pt x="3535" y="1651"/>
                    <a:pt x="3543" y="1641"/>
                    <a:pt x="3540" y="1637"/>
                  </a:cubicBezTo>
                  <a:close/>
                  <a:moveTo>
                    <a:pt x="3531" y="1530"/>
                  </a:moveTo>
                  <a:cubicBezTo>
                    <a:pt x="3523" y="1527"/>
                    <a:pt x="3522" y="1512"/>
                    <a:pt x="3520" y="1506"/>
                  </a:cubicBezTo>
                  <a:cubicBezTo>
                    <a:pt x="3527" y="1508"/>
                    <a:pt x="3523" y="1522"/>
                    <a:pt x="3531" y="1530"/>
                  </a:cubicBezTo>
                  <a:close/>
                  <a:moveTo>
                    <a:pt x="3515" y="1492"/>
                  </a:moveTo>
                  <a:cubicBezTo>
                    <a:pt x="3503" y="1494"/>
                    <a:pt x="3514" y="1480"/>
                    <a:pt x="3506" y="1473"/>
                  </a:cubicBezTo>
                  <a:cubicBezTo>
                    <a:pt x="3517" y="1475"/>
                    <a:pt x="3507" y="1485"/>
                    <a:pt x="3515" y="1492"/>
                  </a:cubicBezTo>
                  <a:close/>
                  <a:moveTo>
                    <a:pt x="3814" y="0"/>
                  </a:moveTo>
                  <a:cubicBezTo>
                    <a:pt x="3805" y="0"/>
                    <a:pt x="3805" y="0"/>
                    <a:pt x="3805" y="0"/>
                  </a:cubicBezTo>
                  <a:cubicBezTo>
                    <a:pt x="3810" y="6"/>
                    <a:pt x="3814" y="12"/>
                    <a:pt x="3821" y="18"/>
                  </a:cubicBezTo>
                  <a:cubicBezTo>
                    <a:pt x="3827" y="24"/>
                    <a:pt x="3834" y="30"/>
                    <a:pt x="3840" y="36"/>
                  </a:cubicBezTo>
                  <a:cubicBezTo>
                    <a:pt x="3840" y="26"/>
                    <a:pt x="3840" y="26"/>
                    <a:pt x="3840" y="26"/>
                  </a:cubicBezTo>
                  <a:cubicBezTo>
                    <a:pt x="3831" y="18"/>
                    <a:pt x="3823" y="9"/>
                    <a:pt x="3814" y="1"/>
                  </a:cubicBezTo>
                  <a:cubicBezTo>
                    <a:pt x="3814" y="1"/>
                    <a:pt x="3814" y="1"/>
                    <a:pt x="3814" y="0"/>
                  </a:cubicBezTo>
                  <a:close/>
                  <a:moveTo>
                    <a:pt x="3831" y="0"/>
                  </a:moveTo>
                  <a:cubicBezTo>
                    <a:pt x="3834" y="2"/>
                    <a:pt x="3835" y="3"/>
                    <a:pt x="3837" y="7"/>
                  </a:cubicBezTo>
                  <a:cubicBezTo>
                    <a:pt x="3838" y="7"/>
                    <a:pt x="3839" y="7"/>
                    <a:pt x="3840" y="8"/>
                  </a:cubicBezTo>
                  <a:cubicBezTo>
                    <a:pt x="3840" y="0"/>
                    <a:pt x="3840" y="0"/>
                    <a:pt x="3840" y="0"/>
                  </a:cubicBezTo>
                  <a:lnTo>
                    <a:pt x="3831" y="0"/>
                  </a:lnTo>
                  <a:close/>
                  <a:moveTo>
                    <a:pt x="740" y="250"/>
                  </a:moveTo>
                  <a:cubicBezTo>
                    <a:pt x="740" y="254"/>
                    <a:pt x="736" y="252"/>
                    <a:pt x="734" y="250"/>
                  </a:cubicBezTo>
                  <a:cubicBezTo>
                    <a:pt x="730" y="250"/>
                    <a:pt x="727" y="250"/>
                    <a:pt x="723" y="250"/>
                  </a:cubicBezTo>
                  <a:cubicBezTo>
                    <a:pt x="719" y="246"/>
                    <a:pt x="710" y="248"/>
                    <a:pt x="703" y="247"/>
                  </a:cubicBezTo>
                  <a:cubicBezTo>
                    <a:pt x="700" y="243"/>
                    <a:pt x="693" y="242"/>
                    <a:pt x="688" y="238"/>
                  </a:cubicBezTo>
                  <a:cubicBezTo>
                    <a:pt x="682" y="235"/>
                    <a:pt x="678" y="231"/>
                    <a:pt x="671" y="229"/>
                  </a:cubicBezTo>
                  <a:cubicBezTo>
                    <a:pt x="668" y="224"/>
                    <a:pt x="659" y="225"/>
                    <a:pt x="656" y="220"/>
                  </a:cubicBezTo>
                  <a:cubicBezTo>
                    <a:pt x="649" y="218"/>
                    <a:pt x="646" y="213"/>
                    <a:pt x="639" y="211"/>
                  </a:cubicBezTo>
                  <a:cubicBezTo>
                    <a:pt x="634" y="207"/>
                    <a:pt x="631" y="203"/>
                    <a:pt x="624" y="202"/>
                  </a:cubicBezTo>
                  <a:cubicBezTo>
                    <a:pt x="622" y="195"/>
                    <a:pt x="612" y="196"/>
                    <a:pt x="609" y="191"/>
                  </a:cubicBezTo>
                  <a:cubicBezTo>
                    <a:pt x="605" y="186"/>
                    <a:pt x="597" y="185"/>
                    <a:pt x="594" y="179"/>
                  </a:cubicBezTo>
                  <a:cubicBezTo>
                    <a:pt x="585" y="179"/>
                    <a:pt x="585" y="171"/>
                    <a:pt x="576" y="170"/>
                  </a:cubicBezTo>
                  <a:cubicBezTo>
                    <a:pt x="576" y="168"/>
                    <a:pt x="574" y="166"/>
                    <a:pt x="570" y="166"/>
                  </a:cubicBezTo>
                  <a:cubicBezTo>
                    <a:pt x="566" y="166"/>
                    <a:pt x="569" y="159"/>
                    <a:pt x="564" y="159"/>
                  </a:cubicBezTo>
                  <a:cubicBezTo>
                    <a:pt x="560" y="155"/>
                    <a:pt x="551" y="154"/>
                    <a:pt x="549" y="148"/>
                  </a:cubicBezTo>
                  <a:cubicBezTo>
                    <a:pt x="544" y="143"/>
                    <a:pt x="536" y="143"/>
                    <a:pt x="534" y="137"/>
                  </a:cubicBezTo>
                  <a:cubicBezTo>
                    <a:pt x="529" y="136"/>
                    <a:pt x="526" y="135"/>
                    <a:pt x="525" y="132"/>
                  </a:cubicBezTo>
                  <a:cubicBezTo>
                    <a:pt x="525" y="128"/>
                    <a:pt x="518" y="131"/>
                    <a:pt x="518" y="125"/>
                  </a:cubicBezTo>
                  <a:cubicBezTo>
                    <a:pt x="514" y="126"/>
                    <a:pt x="514" y="122"/>
                    <a:pt x="512" y="121"/>
                  </a:cubicBezTo>
                  <a:cubicBezTo>
                    <a:pt x="512" y="117"/>
                    <a:pt x="505" y="119"/>
                    <a:pt x="506" y="114"/>
                  </a:cubicBezTo>
                  <a:cubicBezTo>
                    <a:pt x="499" y="112"/>
                    <a:pt x="496" y="106"/>
                    <a:pt x="491" y="103"/>
                  </a:cubicBezTo>
                  <a:cubicBezTo>
                    <a:pt x="489" y="100"/>
                    <a:pt x="486" y="99"/>
                    <a:pt x="482" y="99"/>
                  </a:cubicBezTo>
                  <a:cubicBezTo>
                    <a:pt x="484" y="93"/>
                    <a:pt x="478" y="94"/>
                    <a:pt x="478" y="90"/>
                  </a:cubicBezTo>
                  <a:cubicBezTo>
                    <a:pt x="472" y="91"/>
                    <a:pt x="474" y="85"/>
                    <a:pt x="471" y="83"/>
                  </a:cubicBezTo>
                  <a:cubicBezTo>
                    <a:pt x="467" y="83"/>
                    <a:pt x="465" y="81"/>
                    <a:pt x="465" y="76"/>
                  </a:cubicBezTo>
                  <a:cubicBezTo>
                    <a:pt x="454" y="72"/>
                    <a:pt x="447" y="64"/>
                    <a:pt x="437" y="58"/>
                  </a:cubicBezTo>
                  <a:cubicBezTo>
                    <a:pt x="436" y="56"/>
                    <a:pt x="434" y="54"/>
                    <a:pt x="431" y="54"/>
                  </a:cubicBezTo>
                  <a:cubicBezTo>
                    <a:pt x="431" y="50"/>
                    <a:pt x="428" y="49"/>
                    <a:pt x="426" y="47"/>
                  </a:cubicBezTo>
                  <a:cubicBezTo>
                    <a:pt x="424" y="42"/>
                    <a:pt x="416" y="42"/>
                    <a:pt x="414" y="36"/>
                  </a:cubicBezTo>
                  <a:cubicBezTo>
                    <a:pt x="413" y="33"/>
                    <a:pt x="409" y="33"/>
                    <a:pt x="407" y="31"/>
                  </a:cubicBezTo>
                  <a:cubicBezTo>
                    <a:pt x="406" y="29"/>
                    <a:pt x="404" y="27"/>
                    <a:pt x="401" y="27"/>
                  </a:cubicBezTo>
                  <a:cubicBezTo>
                    <a:pt x="402" y="18"/>
                    <a:pt x="391" y="21"/>
                    <a:pt x="390" y="14"/>
                  </a:cubicBezTo>
                  <a:cubicBezTo>
                    <a:pt x="385" y="10"/>
                    <a:pt x="381" y="5"/>
                    <a:pt x="376" y="0"/>
                  </a:cubicBezTo>
                  <a:cubicBezTo>
                    <a:pt x="361" y="0"/>
                    <a:pt x="361" y="0"/>
                    <a:pt x="361" y="0"/>
                  </a:cubicBezTo>
                  <a:cubicBezTo>
                    <a:pt x="372" y="9"/>
                    <a:pt x="380" y="20"/>
                    <a:pt x="392" y="27"/>
                  </a:cubicBezTo>
                  <a:cubicBezTo>
                    <a:pt x="394" y="31"/>
                    <a:pt x="397" y="34"/>
                    <a:pt x="400" y="36"/>
                  </a:cubicBezTo>
                  <a:cubicBezTo>
                    <a:pt x="402" y="37"/>
                    <a:pt x="404" y="38"/>
                    <a:pt x="405" y="40"/>
                  </a:cubicBezTo>
                  <a:cubicBezTo>
                    <a:pt x="405" y="43"/>
                    <a:pt x="409" y="42"/>
                    <a:pt x="409" y="45"/>
                  </a:cubicBezTo>
                  <a:cubicBezTo>
                    <a:pt x="416" y="49"/>
                    <a:pt x="419" y="57"/>
                    <a:pt x="428" y="60"/>
                  </a:cubicBezTo>
                  <a:cubicBezTo>
                    <a:pt x="439" y="73"/>
                    <a:pt x="455" y="80"/>
                    <a:pt x="465" y="94"/>
                  </a:cubicBezTo>
                  <a:cubicBezTo>
                    <a:pt x="474" y="97"/>
                    <a:pt x="479" y="102"/>
                    <a:pt x="484" y="109"/>
                  </a:cubicBezTo>
                  <a:cubicBezTo>
                    <a:pt x="494" y="111"/>
                    <a:pt x="498" y="119"/>
                    <a:pt x="503" y="125"/>
                  </a:cubicBezTo>
                  <a:cubicBezTo>
                    <a:pt x="512" y="128"/>
                    <a:pt x="517" y="135"/>
                    <a:pt x="525" y="139"/>
                  </a:cubicBezTo>
                  <a:cubicBezTo>
                    <a:pt x="530" y="145"/>
                    <a:pt x="540" y="147"/>
                    <a:pt x="544" y="154"/>
                  </a:cubicBezTo>
                  <a:cubicBezTo>
                    <a:pt x="553" y="157"/>
                    <a:pt x="558" y="164"/>
                    <a:pt x="566" y="168"/>
                  </a:cubicBezTo>
                  <a:cubicBezTo>
                    <a:pt x="567" y="172"/>
                    <a:pt x="573" y="172"/>
                    <a:pt x="576" y="175"/>
                  </a:cubicBezTo>
                  <a:cubicBezTo>
                    <a:pt x="580" y="177"/>
                    <a:pt x="581" y="181"/>
                    <a:pt x="587" y="182"/>
                  </a:cubicBezTo>
                  <a:cubicBezTo>
                    <a:pt x="593" y="188"/>
                    <a:pt x="600" y="192"/>
                    <a:pt x="609" y="195"/>
                  </a:cubicBezTo>
                  <a:cubicBezTo>
                    <a:pt x="613" y="203"/>
                    <a:pt x="624" y="203"/>
                    <a:pt x="628" y="211"/>
                  </a:cubicBezTo>
                  <a:cubicBezTo>
                    <a:pt x="639" y="211"/>
                    <a:pt x="642" y="220"/>
                    <a:pt x="652" y="222"/>
                  </a:cubicBezTo>
                  <a:cubicBezTo>
                    <a:pt x="653" y="226"/>
                    <a:pt x="659" y="226"/>
                    <a:pt x="662" y="229"/>
                  </a:cubicBezTo>
                  <a:cubicBezTo>
                    <a:pt x="665" y="232"/>
                    <a:pt x="671" y="232"/>
                    <a:pt x="673" y="236"/>
                  </a:cubicBezTo>
                  <a:cubicBezTo>
                    <a:pt x="676" y="237"/>
                    <a:pt x="673" y="238"/>
                    <a:pt x="671" y="238"/>
                  </a:cubicBezTo>
                  <a:cubicBezTo>
                    <a:pt x="671" y="236"/>
                    <a:pt x="668" y="236"/>
                    <a:pt x="667" y="236"/>
                  </a:cubicBezTo>
                  <a:cubicBezTo>
                    <a:pt x="663" y="234"/>
                    <a:pt x="661" y="232"/>
                    <a:pt x="658" y="231"/>
                  </a:cubicBezTo>
                  <a:cubicBezTo>
                    <a:pt x="651" y="229"/>
                    <a:pt x="645" y="226"/>
                    <a:pt x="641" y="222"/>
                  </a:cubicBezTo>
                  <a:cubicBezTo>
                    <a:pt x="627" y="218"/>
                    <a:pt x="619" y="208"/>
                    <a:pt x="606" y="204"/>
                  </a:cubicBezTo>
                  <a:cubicBezTo>
                    <a:pt x="606" y="199"/>
                    <a:pt x="597" y="203"/>
                    <a:pt x="598" y="197"/>
                  </a:cubicBezTo>
                  <a:cubicBezTo>
                    <a:pt x="594" y="197"/>
                    <a:pt x="590" y="195"/>
                    <a:pt x="589" y="192"/>
                  </a:cubicBezTo>
                  <a:cubicBezTo>
                    <a:pt x="584" y="189"/>
                    <a:pt x="579" y="185"/>
                    <a:pt x="572" y="183"/>
                  </a:cubicBezTo>
                  <a:cubicBezTo>
                    <a:pt x="570" y="177"/>
                    <a:pt x="562" y="176"/>
                    <a:pt x="557" y="172"/>
                  </a:cubicBezTo>
                  <a:cubicBezTo>
                    <a:pt x="550" y="170"/>
                    <a:pt x="548" y="164"/>
                    <a:pt x="539" y="163"/>
                  </a:cubicBezTo>
                  <a:cubicBezTo>
                    <a:pt x="535" y="153"/>
                    <a:pt x="524" y="148"/>
                    <a:pt x="514" y="143"/>
                  </a:cubicBezTo>
                  <a:cubicBezTo>
                    <a:pt x="507" y="135"/>
                    <a:pt x="499" y="129"/>
                    <a:pt x="490" y="123"/>
                  </a:cubicBezTo>
                  <a:cubicBezTo>
                    <a:pt x="484" y="114"/>
                    <a:pt x="474" y="110"/>
                    <a:pt x="469" y="100"/>
                  </a:cubicBezTo>
                  <a:cubicBezTo>
                    <a:pt x="464" y="101"/>
                    <a:pt x="462" y="100"/>
                    <a:pt x="462" y="96"/>
                  </a:cubicBezTo>
                  <a:cubicBezTo>
                    <a:pt x="459" y="96"/>
                    <a:pt x="457" y="94"/>
                    <a:pt x="456" y="91"/>
                  </a:cubicBezTo>
                  <a:cubicBezTo>
                    <a:pt x="454" y="90"/>
                    <a:pt x="453" y="87"/>
                    <a:pt x="452" y="85"/>
                  </a:cubicBezTo>
                  <a:cubicBezTo>
                    <a:pt x="448" y="85"/>
                    <a:pt x="446" y="83"/>
                    <a:pt x="445" y="80"/>
                  </a:cubicBezTo>
                  <a:cubicBezTo>
                    <a:pt x="436" y="75"/>
                    <a:pt x="429" y="66"/>
                    <a:pt x="420" y="60"/>
                  </a:cubicBezTo>
                  <a:cubicBezTo>
                    <a:pt x="417" y="55"/>
                    <a:pt x="413" y="52"/>
                    <a:pt x="409" y="49"/>
                  </a:cubicBezTo>
                  <a:cubicBezTo>
                    <a:pt x="405" y="45"/>
                    <a:pt x="402" y="42"/>
                    <a:pt x="398" y="38"/>
                  </a:cubicBezTo>
                  <a:cubicBezTo>
                    <a:pt x="394" y="28"/>
                    <a:pt x="382" y="25"/>
                    <a:pt x="377" y="16"/>
                  </a:cubicBezTo>
                  <a:cubicBezTo>
                    <a:pt x="372" y="13"/>
                    <a:pt x="367" y="11"/>
                    <a:pt x="364" y="7"/>
                  </a:cubicBezTo>
                  <a:cubicBezTo>
                    <a:pt x="362" y="4"/>
                    <a:pt x="357" y="3"/>
                    <a:pt x="355" y="0"/>
                  </a:cubicBezTo>
                  <a:cubicBezTo>
                    <a:pt x="343" y="0"/>
                    <a:pt x="343" y="0"/>
                    <a:pt x="343" y="0"/>
                  </a:cubicBezTo>
                  <a:cubicBezTo>
                    <a:pt x="344" y="1"/>
                    <a:pt x="344" y="1"/>
                    <a:pt x="345" y="2"/>
                  </a:cubicBezTo>
                  <a:cubicBezTo>
                    <a:pt x="347" y="3"/>
                    <a:pt x="349" y="4"/>
                    <a:pt x="351" y="6"/>
                  </a:cubicBezTo>
                  <a:cubicBezTo>
                    <a:pt x="357" y="14"/>
                    <a:pt x="365" y="19"/>
                    <a:pt x="372" y="26"/>
                  </a:cubicBezTo>
                  <a:cubicBezTo>
                    <a:pt x="378" y="27"/>
                    <a:pt x="378" y="34"/>
                    <a:pt x="383" y="35"/>
                  </a:cubicBezTo>
                  <a:cubicBezTo>
                    <a:pt x="388" y="38"/>
                    <a:pt x="391" y="42"/>
                    <a:pt x="394" y="46"/>
                  </a:cubicBezTo>
                  <a:cubicBezTo>
                    <a:pt x="398" y="49"/>
                    <a:pt x="401" y="52"/>
                    <a:pt x="404" y="55"/>
                  </a:cubicBezTo>
                  <a:cubicBezTo>
                    <a:pt x="407" y="60"/>
                    <a:pt x="411" y="64"/>
                    <a:pt x="415" y="67"/>
                  </a:cubicBezTo>
                  <a:cubicBezTo>
                    <a:pt x="418" y="70"/>
                    <a:pt x="420" y="74"/>
                    <a:pt x="426" y="75"/>
                  </a:cubicBezTo>
                  <a:cubicBezTo>
                    <a:pt x="425" y="83"/>
                    <a:pt x="437" y="79"/>
                    <a:pt x="436" y="87"/>
                  </a:cubicBezTo>
                  <a:cubicBezTo>
                    <a:pt x="446" y="91"/>
                    <a:pt x="451" y="100"/>
                    <a:pt x="460" y="105"/>
                  </a:cubicBezTo>
                  <a:cubicBezTo>
                    <a:pt x="460" y="111"/>
                    <a:pt x="470" y="108"/>
                    <a:pt x="469" y="116"/>
                  </a:cubicBezTo>
                  <a:cubicBezTo>
                    <a:pt x="475" y="117"/>
                    <a:pt x="479" y="120"/>
                    <a:pt x="481" y="125"/>
                  </a:cubicBezTo>
                  <a:cubicBezTo>
                    <a:pt x="490" y="130"/>
                    <a:pt x="498" y="136"/>
                    <a:pt x="505" y="143"/>
                  </a:cubicBezTo>
                  <a:cubicBezTo>
                    <a:pt x="520" y="156"/>
                    <a:pt x="538" y="165"/>
                    <a:pt x="552" y="179"/>
                  </a:cubicBezTo>
                  <a:cubicBezTo>
                    <a:pt x="559" y="179"/>
                    <a:pt x="559" y="184"/>
                    <a:pt x="565" y="185"/>
                  </a:cubicBezTo>
                  <a:cubicBezTo>
                    <a:pt x="570" y="188"/>
                    <a:pt x="575" y="191"/>
                    <a:pt x="578" y="194"/>
                  </a:cubicBezTo>
                  <a:cubicBezTo>
                    <a:pt x="586" y="193"/>
                    <a:pt x="583" y="202"/>
                    <a:pt x="591" y="201"/>
                  </a:cubicBezTo>
                  <a:cubicBezTo>
                    <a:pt x="591" y="205"/>
                    <a:pt x="597" y="203"/>
                    <a:pt x="597" y="206"/>
                  </a:cubicBezTo>
                  <a:cubicBezTo>
                    <a:pt x="601" y="206"/>
                    <a:pt x="601" y="209"/>
                    <a:pt x="604" y="210"/>
                  </a:cubicBezTo>
                  <a:cubicBezTo>
                    <a:pt x="610" y="210"/>
                    <a:pt x="611" y="216"/>
                    <a:pt x="617" y="217"/>
                  </a:cubicBezTo>
                  <a:cubicBezTo>
                    <a:pt x="624" y="217"/>
                    <a:pt x="624" y="224"/>
                    <a:pt x="632" y="224"/>
                  </a:cubicBezTo>
                  <a:cubicBezTo>
                    <a:pt x="635" y="227"/>
                    <a:pt x="639" y="230"/>
                    <a:pt x="645" y="231"/>
                  </a:cubicBezTo>
                  <a:cubicBezTo>
                    <a:pt x="650" y="233"/>
                    <a:pt x="652" y="238"/>
                    <a:pt x="660" y="238"/>
                  </a:cubicBezTo>
                  <a:cubicBezTo>
                    <a:pt x="662" y="242"/>
                    <a:pt x="671" y="240"/>
                    <a:pt x="673" y="244"/>
                  </a:cubicBezTo>
                  <a:cubicBezTo>
                    <a:pt x="681" y="244"/>
                    <a:pt x="685" y="247"/>
                    <a:pt x="690" y="249"/>
                  </a:cubicBezTo>
                  <a:cubicBezTo>
                    <a:pt x="702" y="251"/>
                    <a:pt x="712" y="255"/>
                    <a:pt x="723" y="259"/>
                  </a:cubicBezTo>
                  <a:cubicBezTo>
                    <a:pt x="724" y="258"/>
                    <a:pt x="725" y="257"/>
                    <a:pt x="725" y="254"/>
                  </a:cubicBezTo>
                  <a:cubicBezTo>
                    <a:pt x="728" y="254"/>
                    <a:pt x="731" y="254"/>
                    <a:pt x="734" y="255"/>
                  </a:cubicBezTo>
                  <a:cubicBezTo>
                    <a:pt x="738" y="256"/>
                    <a:pt x="747" y="253"/>
                    <a:pt x="740" y="250"/>
                  </a:cubicBezTo>
                  <a:close/>
                  <a:moveTo>
                    <a:pt x="989" y="371"/>
                  </a:moveTo>
                  <a:cubicBezTo>
                    <a:pt x="998" y="376"/>
                    <a:pt x="1006" y="381"/>
                    <a:pt x="1017" y="385"/>
                  </a:cubicBezTo>
                  <a:cubicBezTo>
                    <a:pt x="1023" y="385"/>
                    <a:pt x="1024" y="391"/>
                    <a:pt x="1032" y="390"/>
                  </a:cubicBezTo>
                  <a:cubicBezTo>
                    <a:pt x="1032" y="393"/>
                    <a:pt x="1038" y="391"/>
                    <a:pt x="1038" y="394"/>
                  </a:cubicBezTo>
                  <a:cubicBezTo>
                    <a:pt x="1041" y="394"/>
                    <a:pt x="1046" y="395"/>
                    <a:pt x="1047" y="392"/>
                  </a:cubicBezTo>
                  <a:cubicBezTo>
                    <a:pt x="1038" y="389"/>
                    <a:pt x="1028" y="386"/>
                    <a:pt x="1021" y="381"/>
                  </a:cubicBezTo>
                  <a:cubicBezTo>
                    <a:pt x="1015" y="380"/>
                    <a:pt x="1011" y="377"/>
                    <a:pt x="1008" y="374"/>
                  </a:cubicBezTo>
                  <a:cubicBezTo>
                    <a:pt x="1003" y="373"/>
                    <a:pt x="998" y="371"/>
                    <a:pt x="995" y="367"/>
                  </a:cubicBezTo>
                  <a:cubicBezTo>
                    <a:pt x="986" y="364"/>
                    <a:pt x="979" y="359"/>
                    <a:pt x="971" y="354"/>
                  </a:cubicBezTo>
                  <a:cubicBezTo>
                    <a:pt x="971" y="348"/>
                    <a:pt x="962" y="349"/>
                    <a:pt x="961" y="345"/>
                  </a:cubicBezTo>
                  <a:cubicBezTo>
                    <a:pt x="960" y="342"/>
                    <a:pt x="958" y="341"/>
                    <a:pt x="956" y="340"/>
                  </a:cubicBezTo>
                  <a:cubicBezTo>
                    <a:pt x="952" y="341"/>
                    <a:pt x="952" y="337"/>
                    <a:pt x="950" y="336"/>
                  </a:cubicBezTo>
                  <a:cubicBezTo>
                    <a:pt x="950" y="330"/>
                    <a:pt x="942" y="332"/>
                    <a:pt x="942" y="327"/>
                  </a:cubicBezTo>
                  <a:cubicBezTo>
                    <a:pt x="939" y="327"/>
                    <a:pt x="937" y="326"/>
                    <a:pt x="935" y="324"/>
                  </a:cubicBezTo>
                  <a:cubicBezTo>
                    <a:pt x="936" y="320"/>
                    <a:pt x="932" y="320"/>
                    <a:pt x="931" y="318"/>
                  </a:cubicBezTo>
                  <a:cubicBezTo>
                    <a:pt x="928" y="314"/>
                    <a:pt x="922" y="314"/>
                    <a:pt x="920" y="309"/>
                  </a:cubicBezTo>
                  <a:cubicBezTo>
                    <a:pt x="917" y="306"/>
                    <a:pt x="913" y="302"/>
                    <a:pt x="909" y="300"/>
                  </a:cubicBezTo>
                  <a:cubicBezTo>
                    <a:pt x="898" y="285"/>
                    <a:pt x="886" y="271"/>
                    <a:pt x="873" y="258"/>
                  </a:cubicBezTo>
                  <a:cubicBezTo>
                    <a:pt x="872" y="250"/>
                    <a:pt x="865" y="247"/>
                    <a:pt x="863" y="240"/>
                  </a:cubicBezTo>
                  <a:cubicBezTo>
                    <a:pt x="861" y="237"/>
                    <a:pt x="859" y="233"/>
                    <a:pt x="856" y="231"/>
                  </a:cubicBezTo>
                  <a:cubicBezTo>
                    <a:pt x="855" y="231"/>
                    <a:pt x="854" y="229"/>
                    <a:pt x="856" y="229"/>
                  </a:cubicBezTo>
                  <a:cubicBezTo>
                    <a:pt x="856" y="226"/>
                    <a:pt x="853" y="227"/>
                    <a:pt x="852" y="224"/>
                  </a:cubicBezTo>
                  <a:cubicBezTo>
                    <a:pt x="848" y="219"/>
                    <a:pt x="845" y="213"/>
                    <a:pt x="839" y="209"/>
                  </a:cubicBezTo>
                  <a:cubicBezTo>
                    <a:pt x="840" y="198"/>
                    <a:pt x="830" y="198"/>
                    <a:pt x="829" y="189"/>
                  </a:cubicBezTo>
                  <a:cubicBezTo>
                    <a:pt x="824" y="190"/>
                    <a:pt x="827" y="183"/>
                    <a:pt x="823" y="182"/>
                  </a:cubicBezTo>
                  <a:cubicBezTo>
                    <a:pt x="825" y="175"/>
                    <a:pt x="815" y="179"/>
                    <a:pt x="816" y="173"/>
                  </a:cubicBezTo>
                  <a:cubicBezTo>
                    <a:pt x="814" y="165"/>
                    <a:pt x="807" y="162"/>
                    <a:pt x="803" y="156"/>
                  </a:cubicBezTo>
                  <a:cubicBezTo>
                    <a:pt x="801" y="148"/>
                    <a:pt x="792" y="147"/>
                    <a:pt x="791" y="138"/>
                  </a:cubicBezTo>
                  <a:cubicBezTo>
                    <a:pt x="788" y="136"/>
                    <a:pt x="784" y="135"/>
                    <a:pt x="784" y="129"/>
                  </a:cubicBezTo>
                  <a:cubicBezTo>
                    <a:pt x="783" y="129"/>
                    <a:pt x="780" y="129"/>
                    <a:pt x="780" y="127"/>
                  </a:cubicBezTo>
                  <a:cubicBezTo>
                    <a:pt x="780" y="124"/>
                    <a:pt x="776" y="125"/>
                    <a:pt x="776" y="122"/>
                  </a:cubicBezTo>
                  <a:cubicBezTo>
                    <a:pt x="774" y="119"/>
                    <a:pt x="771" y="116"/>
                    <a:pt x="770" y="111"/>
                  </a:cubicBezTo>
                  <a:cubicBezTo>
                    <a:pt x="764" y="111"/>
                    <a:pt x="769" y="101"/>
                    <a:pt x="761" y="102"/>
                  </a:cubicBezTo>
                  <a:cubicBezTo>
                    <a:pt x="760" y="91"/>
                    <a:pt x="748" y="90"/>
                    <a:pt x="748" y="78"/>
                  </a:cubicBezTo>
                  <a:cubicBezTo>
                    <a:pt x="742" y="73"/>
                    <a:pt x="738" y="66"/>
                    <a:pt x="734" y="58"/>
                  </a:cubicBezTo>
                  <a:cubicBezTo>
                    <a:pt x="728" y="58"/>
                    <a:pt x="728" y="52"/>
                    <a:pt x="725" y="49"/>
                  </a:cubicBezTo>
                  <a:cubicBezTo>
                    <a:pt x="720" y="48"/>
                    <a:pt x="719" y="42"/>
                    <a:pt x="714" y="40"/>
                  </a:cubicBezTo>
                  <a:cubicBezTo>
                    <a:pt x="714" y="35"/>
                    <a:pt x="711" y="32"/>
                    <a:pt x="706" y="31"/>
                  </a:cubicBezTo>
                  <a:cubicBezTo>
                    <a:pt x="707" y="25"/>
                    <a:pt x="700" y="26"/>
                    <a:pt x="700" y="20"/>
                  </a:cubicBezTo>
                  <a:cubicBezTo>
                    <a:pt x="693" y="15"/>
                    <a:pt x="686" y="9"/>
                    <a:pt x="680" y="3"/>
                  </a:cubicBezTo>
                  <a:cubicBezTo>
                    <a:pt x="680" y="2"/>
                    <a:pt x="679" y="1"/>
                    <a:pt x="679" y="0"/>
                  </a:cubicBezTo>
                  <a:cubicBezTo>
                    <a:pt x="667" y="0"/>
                    <a:pt x="667" y="0"/>
                    <a:pt x="667" y="0"/>
                  </a:cubicBezTo>
                  <a:cubicBezTo>
                    <a:pt x="671" y="5"/>
                    <a:pt x="676" y="9"/>
                    <a:pt x="680" y="13"/>
                  </a:cubicBezTo>
                  <a:cubicBezTo>
                    <a:pt x="686" y="20"/>
                    <a:pt x="692" y="26"/>
                    <a:pt x="697" y="33"/>
                  </a:cubicBezTo>
                  <a:cubicBezTo>
                    <a:pt x="704" y="38"/>
                    <a:pt x="709" y="44"/>
                    <a:pt x="714" y="51"/>
                  </a:cubicBezTo>
                  <a:cubicBezTo>
                    <a:pt x="726" y="64"/>
                    <a:pt x="738" y="77"/>
                    <a:pt x="746" y="93"/>
                  </a:cubicBezTo>
                  <a:cubicBezTo>
                    <a:pt x="751" y="95"/>
                    <a:pt x="751" y="101"/>
                    <a:pt x="754" y="104"/>
                  </a:cubicBezTo>
                  <a:cubicBezTo>
                    <a:pt x="755" y="110"/>
                    <a:pt x="762" y="109"/>
                    <a:pt x="761" y="116"/>
                  </a:cubicBezTo>
                  <a:cubicBezTo>
                    <a:pt x="764" y="118"/>
                    <a:pt x="767" y="121"/>
                    <a:pt x="769" y="124"/>
                  </a:cubicBezTo>
                  <a:cubicBezTo>
                    <a:pt x="768" y="131"/>
                    <a:pt x="775" y="130"/>
                    <a:pt x="776" y="135"/>
                  </a:cubicBezTo>
                  <a:cubicBezTo>
                    <a:pt x="776" y="141"/>
                    <a:pt x="784" y="139"/>
                    <a:pt x="784" y="144"/>
                  </a:cubicBezTo>
                  <a:cubicBezTo>
                    <a:pt x="785" y="147"/>
                    <a:pt x="788" y="146"/>
                    <a:pt x="788" y="149"/>
                  </a:cubicBezTo>
                  <a:cubicBezTo>
                    <a:pt x="788" y="151"/>
                    <a:pt x="791" y="151"/>
                    <a:pt x="793" y="151"/>
                  </a:cubicBezTo>
                  <a:cubicBezTo>
                    <a:pt x="798" y="166"/>
                    <a:pt x="809" y="174"/>
                    <a:pt x="816" y="187"/>
                  </a:cubicBezTo>
                  <a:cubicBezTo>
                    <a:pt x="820" y="193"/>
                    <a:pt x="824" y="199"/>
                    <a:pt x="829" y="204"/>
                  </a:cubicBezTo>
                  <a:cubicBezTo>
                    <a:pt x="829" y="208"/>
                    <a:pt x="829" y="214"/>
                    <a:pt x="835" y="213"/>
                  </a:cubicBezTo>
                  <a:cubicBezTo>
                    <a:pt x="833" y="219"/>
                    <a:pt x="839" y="218"/>
                    <a:pt x="839" y="222"/>
                  </a:cubicBezTo>
                  <a:cubicBezTo>
                    <a:pt x="846" y="226"/>
                    <a:pt x="846" y="235"/>
                    <a:pt x="852" y="240"/>
                  </a:cubicBezTo>
                  <a:cubicBezTo>
                    <a:pt x="854" y="247"/>
                    <a:pt x="861" y="249"/>
                    <a:pt x="862" y="257"/>
                  </a:cubicBezTo>
                  <a:cubicBezTo>
                    <a:pt x="868" y="257"/>
                    <a:pt x="864" y="266"/>
                    <a:pt x="871" y="264"/>
                  </a:cubicBezTo>
                  <a:cubicBezTo>
                    <a:pt x="870" y="270"/>
                    <a:pt x="874" y="271"/>
                    <a:pt x="877" y="273"/>
                  </a:cubicBezTo>
                  <a:cubicBezTo>
                    <a:pt x="880" y="280"/>
                    <a:pt x="884" y="285"/>
                    <a:pt x="890" y="288"/>
                  </a:cubicBezTo>
                  <a:cubicBezTo>
                    <a:pt x="889" y="295"/>
                    <a:pt x="887" y="285"/>
                    <a:pt x="884" y="286"/>
                  </a:cubicBezTo>
                  <a:cubicBezTo>
                    <a:pt x="882" y="283"/>
                    <a:pt x="880" y="281"/>
                    <a:pt x="877" y="279"/>
                  </a:cubicBezTo>
                  <a:cubicBezTo>
                    <a:pt x="874" y="275"/>
                    <a:pt x="868" y="272"/>
                    <a:pt x="867" y="266"/>
                  </a:cubicBezTo>
                  <a:cubicBezTo>
                    <a:pt x="857" y="259"/>
                    <a:pt x="851" y="248"/>
                    <a:pt x="843" y="239"/>
                  </a:cubicBezTo>
                  <a:cubicBezTo>
                    <a:pt x="838" y="229"/>
                    <a:pt x="829" y="220"/>
                    <a:pt x="822" y="211"/>
                  </a:cubicBezTo>
                  <a:cubicBezTo>
                    <a:pt x="820" y="208"/>
                    <a:pt x="817" y="207"/>
                    <a:pt x="816" y="204"/>
                  </a:cubicBezTo>
                  <a:cubicBezTo>
                    <a:pt x="814" y="202"/>
                    <a:pt x="811" y="200"/>
                    <a:pt x="811" y="197"/>
                  </a:cubicBezTo>
                  <a:cubicBezTo>
                    <a:pt x="811" y="194"/>
                    <a:pt x="802" y="187"/>
                    <a:pt x="801" y="182"/>
                  </a:cubicBezTo>
                  <a:cubicBezTo>
                    <a:pt x="792" y="174"/>
                    <a:pt x="789" y="161"/>
                    <a:pt x="780" y="153"/>
                  </a:cubicBezTo>
                  <a:cubicBezTo>
                    <a:pt x="774" y="142"/>
                    <a:pt x="766" y="134"/>
                    <a:pt x="758" y="124"/>
                  </a:cubicBezTo>
                  <a:cubicBezTo>
                    <a:pt x="755" y="118"/>
                    <a:pt x="751" y="114"/>
                    <a:pt x="748" y="109"/>
                  </a:cubicBezTo>
                  <a:cubicBezTo>
                    <a:pt x="748" y="107"/>
                    <a:pt x="745" y="107"/>
                    <a:pt x="744" y="106"/>
                  </a:cubicBezTo>
                  <a:cubicBezTo>
                    <a:pt x="744" y="104"/>
                    <a:pt x="743" y="103"/>
                    <a:pt x="741" y="102"/>
                  </a:cubicBezTo>
                  <a:cubicBezTo>
                    <a:pt x="742" y="98"/>
                    <a:pt x="740" y="96"/>
                    <a:pt x="737" y="95"/>
                  </a:cubicBezTo>
                  <a:cubicBezTo>
                    <a:pt x="733" y="84"/>
                    <a:pt x="723" y="78"/>
                    <a:pt x="718" y="67"/>
                  </a:cubicBezTo>
                  <a:cubicBezTo>
                    <a:pt x="713" y="67"/>
                    <a:pt x="716" y="60"/>
                    <a:pt x="712" y="60"/>
                  </a:cubicBezTo>
                  <a:cubicBezTo>
                    <a:pt x="707" y="60"/>
                    <a:pt x="710" y="54"/>
                    <a:pt x="705" y="53"/>
                  </a:cubicBezTo>
                  <a:cubicBezTo>
                    <a:pt x="703" y="47"/>
                    <a:pt x="697" y="46"/>
                    <a:pt x="695" y="40"/>
                  </a:cubicBezTo>
                  <a:cubicBezTo>
                    <a:pt x="690" y="36"/>
                    <a:pt x="685" y="32"/>
                    <a:pt x="682" y="27"/>
                  </a:cubicBezTo>
                  <a:cubicBezTo>
                    <a:pt x="680" y="24"/>
                    <a:pt x="678" y="22"/>
                    <a:pt x="676" y="20"/>
                  </a:cubicBezTo>
                  <a:cubicBezTo>
                    <a:pt x="673" y="18"/>
                    <a:pt x="673" y="15"/>
                    <a:pt x="669" y="15"/>
                  </a:cubicBezTo>
                  <a:cubicBezTo>
                    <a:pt x="666" y="10"/>
                    <a:pt x="662" y="5"/>
                    <a:pt x="656" y="2"/>
                  </a:cubicBezTo>
                  <a:cubicBezTo>
                    <a:pt x="656" y="1"/>
                    <a:pt x="656" y="1"/>
                    <a:pt x="656" y="0"/>
                  </a:cubicBezTo>
                  <a:cubicBezTo>
                    <a:pt x="644" y="0"/>
                    <a:pt x="644" y="0"/>
                    <a:pt x="644" y="0"/>
                  </a:cubicBezTo>
                  <a:cubicBezTo>
                    <a:pt x="644" y="1"/>
                    <a:pt x="645" y="1"/>
                    <a:pt x="645" y="2"/>
                  </a:cubicBezTo>
                  <a:cubicBezTo>
                    <a:pt x="651" y="10"/>
                    <a:pt x="662" y="13"/>
                    <a:pt x="665" y="24"/>
                  </a:cubicBezTo>
                  <a:cubicBezTo>
                    <a:pt x="675" y="28"/>
                    <a:pt x="679" y="37"/>
                    <a:pt x="686" y="44"/>
                  </a:cubicBezTo>
                  <a:cubicBezTo>
                    <a:pt x="692" y="46"/>
                    <a:pt x="690" y="54"/>
                    <a:pt x="697" y="55"/>
                  </a:cubicBezTo>
                  <a:cubicBezTo>
                    <a:pt x="701" y="59"/>
                    <a:pt x="702" y="64"/>
                    <a:pt x="707" y="66"/>
                  </a:cubicBezTo>
                  <a:cubicBezTo>
                    <a:pt x="707" y="69"/>
                    <a:pt x="710" y="70"/>
                    <a:pt x="707" y="71"/>
                  </a:cubicBezTo>
                  <a:cubicBezTo>
                    <a:pt x="708" y="74"/>
                    <a:pt x="712" y="73"/>
                    <a:pt x="714" y="75"/>
                  </a:cubicBezTo>
                  <a:cubicBezTo>
                    <a:pt x="715" y="81"/>
                    <a:pt x="723" y="81"/>
                    <a:pt x="722" y="89"/>
                  </a:cubicBezTo>
                  <a:cubicBezTo>
                    <a:pt x="730" y="96"/>
                    <a:pt x="734" y="106"/>
                    <a:pt x="741" y="113"/>
                  </a:cubicBezTo>
                  <a:cubicBezTo>
                    <a:pt x="746" y="122"/>
                    <a:pt x="753" y="128"/>
                    <a:pt x="758" y="137"/>
                  </a:cubicBezTo>
                  <a:cubicBezTo>
                    <a:pt x="765" y="145"/>
                    <a:pt x="770" y="155"/>
                    <a:pt x="777" y="162"/>
                  </a:cubicBezTo>
                  <a:cubicBezTo>
                    <a:pt x="782" y="170"/>
                    <a:pt x="787" y="179"/>
                    <a:pt x="794" y="186"/>
                  </a:cubicBezTo>
                  <a:cubicBezTo>
                    <a:pt x="795" y="189"/>
                    <a:pt x="797" y="190"/>
                    <a:pt x="796" y="195"/>
                  </a:cubicBezTo>
                  <a:cubicBezTo>
                    <a:pt x="799" y="196"/>
                    <a:pt x="801" y="197"/>
                    <a:pt x="803" y="199"/>
                  </a:cubicBezTo>
                  <a:cubicBezTo>
                    <a:pt x="806" y="199"/>
                    <a:pt x="804" y="205"/>
                    <a:pt x="807" y="206"/>
                  </a:cubicBezTo>
                  <a:cubicBezTo>
                    <a:pt x="810" y="207"/>
                    <a:pt x="809" y="211"/>
                    <a:pt x="811" y="213"/>
                  </a:cubicBezTo>
                  <a:cubicBezTo>
                    <a:pt x="827" y="225"/>
                    <a:pt x="836" y="244"/>
                    <a:pt x="849" y="259"/>
                  </a:cubicBezTo>
                  <a:cubicBezTo>
                    <a:pt x="854" y="262"/>
                    <a:pt x="852" y="269"/>
                    <a:pt x="860" y="268"/>
                  </a:cubicBezTo>
                  <a:cubicBezTo>
                    <a:pt x="862" y="273"/>
                    <a:pt x="867" y="276"/>
                    <a:pt x="868" y="281"/>
                  </a:cubicBezTo>
                  <a:cubicBezTo>
                    <a:pt x="877" y="288"/>
                    <a:pt x="882" y="297"/>
                    <a:pt x="892" y="302"/>
                  </a:cubicBezTo>
                  <a:cubicBezTo>
                    <a:pt x="896" y="311"/>
                    <a:pt x="905" y="316"/>
                    <a:pt x="913" y="322"/>
                  </a:cubicBezTo>
                  <a:cubicBezTo>
                    <a:pt x="918" y="331"/>
                    <a:pt x="931" y="333"/>
                    <a:pt x="937" y="342"/>
                  </a:cubicBezTo>
                  <a:cubicBezTo>
                    <a:pt x="947" y="345"/>
                    <a:pt x="957" y="348"/>
                    <a:pt x="963" y="356"/>
                  </a:cubicBezTo>
                  <a:cubicBezTo>
                    <a:pt x="967" y="358"/>
                    <a:pt x="972" y="359"/>
                    <a:pt x="976" y="362"/>
                  </a:cubicBezTo>
                  <a:cubicBezTo>
                    <a:pt x="979" y="366"/>
                    <a:pt x="985" y="367"/>
                    <a:pt x="989" y="371"/>
                  </a:cubicBezTo>
                  <a:close/>
                  <a:moveTo>
                    <a:pt x="1027" y="2129"/>
                  </a:moveTo>
                  <a:cubicBezTo>
                    <a:pt x="1022" y="2125"/>
                    <a:pt x="1022" y="2116"/>
                    <a:pt x="1017" y="2112"/>
                  </a:cubicBezTo>
                  <a:cubicBezTo>
                    <a:pt x="1016" y="2108"/>
                    <a:pt x="1019" y="2101"/>
                    <a:pt x="1012" y="2103"/>
                  </a:cubicBezTo>
                  <a:cubicBezTo>
                    <a:pt x="1012" y="2098"/>
                    <a:pt x="1011" y="2094"/>
                    <a:pt x="1008" y="2092"/>
                  </a:cubicBezTo>
                  <a:cubicBezTo>
                    <a:pt x="1006" y="2085"/>
                    <a:pt x="1004" y="2077"/>
                    <a:pt x="1001" y="2070"/>
                  </a:cubicBezTo>
                  <a:cubicBezTo>
                    <a:pt x="997" y="2070"/>
                    <a:pt x="1000" y="2063"/>
                    <a:pt x="997" y="2062"/>
                  </a:cubicBezTo>
                  <a:cubicBezTo>
                    <a:pt x="993" y="2060"/>
                    <a:pt x="997" y="2051"/>
                    <a:pt x="993" y="2051"/>
                  </a:cubicBezTo>
                  <a:cubicBezTo>
                    <a:pt x="993" y="2041"/>
                    <a:pt x="988" y="2036"/>
                    <a:pt x="986" y="2029"/>
                  </a:cubicBezTo>
                  <a:cubicBezTo>
                    <a:pt x="988" y="2022"/>
                    <a:pt x="982" y="2023"/>
                    <a:pt x="984" y="2016"/>
                  </a:cubicBezTo>
                  <a:cubicBezTo>
                    <a:pt x="984" y="2010"/>
                    <a:pt x="983" y="2005"/>
                    <a:pt x="979" y="2003"/>
                  </a:cubicBezTo>
                  <a:cubicBezTo>
                    <a:pt x="978" y="2019"/>
                    <a:pt x="984" y="2027"/>
                    <a:pt x="986" y="2040"/>
                  </a:cubicBezTo>
                  <a:cubicBezTo>
                    <a:pt x="987" y="2046"/>
                    <a:pt x="989" y="2051"/>
                    <a:pt x="990" y="2057"/>
                  </a:cubicBezTo>
                  <a:cubicBezTo>
                    <a:pt x="990" y="2061"/>
                    <a:pt x="993" y="2062"/>
                    <a:pt x="993" y="2066"/>
                  </a:cubicBezTo>
                  <a:cubicBezTo>
                    <a:pt x="996" y="2066"/>
                    <a:pt x="994" y="2072"/>
                    <a:pt x="997" y="2073"/>
                  </a:cubicBezTo>
                  <a:cubicBezTo>
                    <a:pt x="998" y="2086"/>
                    <a:pt x="1006" y="2093"/>
                    <a:pt x="1008" y="2105"/>
                  </a:cubicBezTo>
                  <a:cubicBezTo>
                    <a:pt x="1011" y="2105"/>
                    <a:pt x="1009" y="2111"/>
                    <a:pt x="1012" y="2112"/>
                  </a:cubicBezTo>
                  <a:cubicBezTo>
                    <a:pt x="1012" y="2116"/>
                    <a:pt x="1015" y="2117"/>
                    <a:pt x="1014" y="2121"/>
                  </a:cubicBezTo>
                  <a:cubicBezTo>
                    <a:pt x="1016" y="2125"/>
                    <a:pt x="1020" y="2133"/>
                    <a:pt x="1017" y="2136"/>
                  </a:cubicBezTo>
                  <a:cubicBezTo>
                    <a:pt x="1020" y="2136"/>
                    <a:pt x="1018" y="2142"/>
                    <a:pt x="1021" y="2142"/>
                  </a:cubicBezTo>
                  <a:cubicBezTo>
                    <a:pt x="1020" y="2146"/>
                    <a:pt x="1023" y="2147"/>
                    <a:pt x="1023" y="2151"/>
                  </a:cubicBezTo>
                  <a:cubicBezTo>
                    <a:pt x="1023" y="2155"/>
                    <a:pt x="1024" y="2158"/>
                    <a:pt x="1025" y="2160"/>
                  </a:cubicBezTo>
                  <a:cubicBezTo>
                    <a:pt x="1032" y="2160"/>
                    <a:pt x="1032" y="2160"/>
                    <a:pt x="1032" y="2160"/>
                  </a:cubicBezTo>
                  <a:cubicBezTo>
                    <a:pt x="1032" y="2159"/>
                    <a:pt x="1032" y="2159"/>
                    <a:pt x="1032" y="2158"/>
                  </a:cubicBezTo>
                  <a:cubicBezTo>
                    <a:pt x="1033" y="2158"/>
                    <a:pt x="1035" y="2159"/>
                    <a:pt x="1036" y="2160"/>
                  </a:cubicBezTo>
                  <a:cubicBezTo>
                    <a:pt x="1045" y="2160"/>
                    <a:pt x="1045" y="2160"/>
                    <a:pt x="1045" y="2160"/>
                  </a:cubicBezTo>
                  <a:cubicBezTo>
                    <a:pt x="1043" y="2156"/>
                    <a:pt x="1040" y="2152"/>
                    <a:pt x="1036" y="2149"/>
                  </a:cubicBezTo>
                  <a:cubicBezTo>
                    <a:pt x="1037" y="2138"/>
                    <a:pt x="1027" y="2139"/>
                    <a:pt x="1027" y="2129"/>
                  </a:cubicBezTo>
                  <a:close/>
                  <a:moveTo>
                    <a:pt x="1027" y="2147"/>
                  </a:moveTo>
                  <a:cubicBezTo>
                    <a:pt x="1029" y="2148"/>
                    <a:pt x="1031" y="2151"/>
                    <a:pt x="1032" y="2153"/>
                  </a:cubicBezTo>
                  <a:cubicBezTo>
                    <a:pt x="1031" y="2159"/>
                    <a:pt x="1027" y="2150"/>
                    <a:pt x="1027" y="2147"/>
                  </a:cubicBezTo>
                  <a:close/>
                  <a:moveTo>
                    <a:pt x="887" y="319"/>
                  </a:moveTo>
                  <a:cubicBezTo>
                    <a:pt x="888" y="314"/>
                    <a:pt x="881" y="316"/>
                    <a:pt x="881" y="312"/>
                  </a:cubicBezTo>
                  <a:cubicBezTo>
                    <a:pt x="874" y="314"/>
                    <a:pt x="876" y="307"/>
                    <a:pt x="872" y="306"/>
                  </a:cubicBezTo>
                  <a:cubicBezTo>
                    <a:pt x="873" y="301"/>
                    <a:pt x="866" y="303"/>
                    <a:pt x="866" y="299"/>
                  </a:cubicBezTo>
                  <a:cubicBezTo>
                    <a:pt x="860" y="299"/>
                    <a:pt x="864" y="290"/>
                    <a:pt x="857" y="292"/>
                  </a:cubicBezTo>
                  <a:cubicBezTo>
                    <a:pt x="856" y="284"/>
                    <a:pt x="852" y="278"/>
                    <a:pt x="844" y="277"/>
                  </a:cubicBezTo>
                  <a:cubicBezTo>
                    <a:pt x="847" y="266"/>
                    <a:pt x="836" y="268"/>
                    <a:pt x="834" y="261"/>
                  </a:cubicBezTo>
                  <a:cubicBezTo>
                    <a:pt x="829" y="256"/>
                    <a:pt x="827" y="249"/>
                    <a:pt x="821" y="246"/>
                  </a:cubicBezTo>
                  <a:cubicBezTo>
                    <a:pt x="815" y="233"/>
                    <a:pt x="804" y="225"/>
                    <a:pt x="798" y="212"/>
                  </a:cubicBezTo>
                  <a:cubicBezTo>
                    <a:pt x="788" y="204"/>
                    <a:pt x="781" y="193"/>
                    <a:pt x="775" y="181"/>
                  </a:cubicBezTo>
                  <a:cubicBezTo>
                    <a:pt x="769" y="177"/>
                    <a:pt x="766" y="171"/>
                    <a:pt x="762" y="166"/>
                  </a:cubicBezTo>
                  <a:cubicBezTo>
                    <a:pt x="756" y="162"/>
                    <a:pt x="752" y="157"/>
                    <a:pt x="749" y="150"/>
                  </a:cubicBezTo>
                  <a:cubicBezTo>
                    <a:pt x="743" y="147"/>
                    <a:pt x="740" y="140"/>
                    <a:pt x="736" y="135"/>
                  </a:cubicBezTo>
                  <a:cubicBezTo>
                    <a:pt x="731" y="135"/>
                    <a:pt x="734" y="128"/>
                    <a:pt x="730" y="128"/>
                  </a:cubicBezTo>
                  <a:cubicBezTo>
                    <a:pt x="727" y="126"/>
                    <a:pt x="726" y="122"/>
                    <a:pt x="724" y="119"/>
                  </a:cubicBezTo>
                  <a:cubicBezTo>
                    <a:pt x="718" y="115"/>
                    <a:pt x="713" y="110"/>
                    <a:pt x="711" y="104"/>
                  </a:cubicBezTo>
                  <a:cubicBezTo>
                    <a:pt x="708" y="102"/>
                    <a:pt x="706" y="100"/>
                    <a:pt x="704" y="97"/>
                  </a:cubicBezTo>
                  <a:cubicBezTo>
                    <a:pt x="697" y="99"/>
                    <a:pt x="702" y="90"/>
                    <a:pt x="696" y="90"/>
                  </a:cubicBezTo>
                  <a:cubicBezTo>
                    <a:pt x="695" y="87"/>
                    <a:pt x="693" y="85"/>
                    <a:pt x="690" y="83"/>
                  </a:cubicBezTo>
                  <a:cubicBezTo>
                    <a:pt x="687" y="81"/>
                    <a:pt x="689" y="75"/>
                    <a:pt x="683" y="77"/>
                  </a:cubicBezTo>
                  <a:cubicBezTo>
                    <a:pt x="682" y="69"/>
                    <a:pt x="675" y="66"/>
                    <a:pt x="670" y="61"/>
                  </a:cubicBezTo>
                  <a:cubicBezTo>
                    <a:pt x="669" y="53"/>
                    <a:pt x="658" y="55"/>
                    <a:pt x="658" y="46"/>
                  </a:cubicBezTo>
                  <a:cubicBezTo>
                    <a:pt x="649" y="44"/>
                    <a:pt x="648" y="36"/>
                    <a:pt x="643" y="32"/>
                  </a:cubicBezTo>
                  <a:cubicBezTo>
                    <a:pt x="633" y="23"/>
                    <a:pt x="623" y="14"/>
                    <a:pt x="613" y="5"/>
                  </a:cubicBezTo>
                  <a:cubicBezTo>
                    <a:pt x="612" y="3"/>
                    <a:pt x="611" y="2"/>
                    <a:pt x="609" y="0"/>
                  </a:cubicBezTo>
                  <a:cubicBezTo>
                    <a:pt x="595" y="0"/>
                    <a:pt x="595" y="0"/>
                    <a:pt x="595" y="0"/>
                  </a:cubicBezTo>
                  <a:cubicBezTo>
                    <a:pt x="597" y="2"/>
                    <a:pt x="599" y="4"/>
                    <a:pt x="602" y="5"/>
                  </a:cubicBezTo>
                  <a:cubicBezTo>
                    <a:pt x="602" y="12"/>
                    <a:pt x="613" y="10"/>
                    <a:pt x="612" y="19"/>
                  </a:cubicBezTo>
                  <a:cubicBezTo>
                    <a:pt x="618" y="17"/>
                    <a:pt x="617" y="23"/>
                    <a:pt x="621" y="23"/>
                  </a:cubicBezTo>
                  <a:cubicBezTo>
                    <a:pt x="622" y="25"/>
                    <a:pt x="626" y="25"/>
                    <a:pt x="625" y="30"/>
                  </a:cubicBezTo>
                  <a:cubicBezTo>
                    <a:pt x="635" y="36"/>
                    <a:pt x="642" y="43"/>
                    <a:pt x="649" y="52"/>
                  </a:cubicBezTo>
                  <a:cubicBezTo>
                    <a:pt x="659" y="58"/>
                    <a:pt x="665" y="68"/>
                    <a:pt x="672" y="77"/>
                  </a:cubicBezTo>
                  <a:cubicBezTo>
                    <a:pt x="679" y="77"/>
                    <a:pt x="680" y="85"/>
                    <a:pt x="685" y="88"/>
                  </a:cubicBezTo>
                  <a:cubicBezTo>
                    <a:pt x="686" y="94"/>
                    <a:pt x="695" y="94"/>
                    <a:pt x="696" y="101"/>
                  </a:cubicBezTo>
                  <a:cubicBezTo>
                    <a:pt x="702" y="103"/>
                    <a:pt x="701" y="111"/>
                    <a:pt x="708" y="112"/>
                  </a:cubicBezTo>
                  <a:cubicBezTo>
                    <a:pt x="709" y="119"/>
                    <a:pt x="717" y="120"/>
                    <a:pt x="717" y="128"/>
                  </a:cubicBezTo>
                  <a:cubicBezTo>
                    <a:pt x="721" y="131"/>
                    <a:pt x="728" y="133"/>
                    <a:pt x="727" y="141"/>
                  </a:cubicBezTo>
                  <a:cubicBezTo>
                    <a:pt x="732" y="144"/>
                    <a:pt x="736" y="147"/>
                    <a:pt x="738" y="152"/>
                  </a:cubicBezTo>
                  <a:cubicBezTo>
                    <a:pt x="744" y="163"/>
                    <a:pt x="756" y="167"/>
                    <a:pt x="759" y="179"/>
                  </a:cubicBezTo>
                  <a:cubicBezTo>
                    <a:pt x="768" y="186"/>
                    <a:pt x="774" y="196"/>
                    <a:pt x="781" y="205"/>
                  </a:cubicBezTo>
                  <a:cubicBezTo>
                    <a:pt x="794" y="223"/>
                    <a:pt x="810" y="239"/>
                    <a:pt x="821" y="259"/>
                  </a:cubicBezTo>
                  <a:cubicBezTo>
                    <a:pt x="824" y="259"/>
                    <a:pt x="824" y="263"/>
                    <a:pt x="827" y="263"/>
                  </a:cubicBezTo>
                  <a:cubicBezTo>
                    <a:pt x="825" y="269"/>
                    <a:pt x="819" y="261"/>
                    <a:pt x="819" y="259"/>
                  </a:cubicBezTo>
                  <a:cubicBezTo>
                    <a:pt x="812" y="259"/>
                    <a:pt x="813" y="253"/>
                    <a:pt x="808" y="252"/>
                  </a:cubicBezTo>
                  <a:cubicBezTo>
                    <a:pt x="807" y="250"/>
                    <a:pt x="806" y="248"/>
                    <a:pt x="804" y="247"/>
                  </a:cubicBezTo>
                  <a:cubicBezTo>
                    <a:pt x="801" y="247"/>
                    <a:pt x="802" y="243"/>
                    <a:pt x="799" y="243"/>
                  </a:cubicBezTo>
                  <a:cubicBezTo>
                    <a:pt x="796" y="241"/>
                    <a:pt x="793" y="238"/>
                    <a:pt x="791" y="234"/>
                  </a:cubicBezTo>
                  <a:cubicBezTo>
                    <a:pt x="777" y="225"/>
                    <a:pt x="768" y="212"/>
                    <a:pt x="755" y="203"/>
                  </a:cubicBezTo>
                  <a:cubicBezTo>
                    <a:pt x="752" y="198"/>
                    <a:pt x="749" y="194"/>
                    <a:pt x="746" y="189"/>
                  </a:cubicBezTo>
                  <a:cubicBezTo>
                    <a:pt x="743" y="186"/>
                    <a:pt x="739" y="183"/>
                    <a:pt x="738" y="178"/>
                  </a:cubicBezTo>
                  <a:cubicBezTo>
                    <a:pt x="732" y="176"/>
                    <a:pt x="731" y="170"/>
                    <a:pt x="727" y="167"/>
                  </a:cubicBezTo>
                  <a:cubicBezTo>
                    <a:pt x="722" y="165"/>
                    <a:pt x="722" y="159"/>
                    <a:pt x="718" y="156"/>
                  </a:cubicBezTo>
                  <a:cubicBezTo>
                    <a:pt x="714" y="153"/>
                    <a:pt x="710" y="150"/>
                    <a:pt x="708" y="145"/>
                  </a:cubicBezTo>
                  <a:cubicBezTo>
                    <a:pt x="701" y="145"/>
                    <a:pt x="703" y="136"/>
                    <a:pt x="697" y="136"/>
                  </a:cubicBezTo>
                  <a:cubicBezTo>
                    <a:pt x="692" y="128"/>
                    <a:pt x="682" y="123"/>
                    <a:pt x="676" y="116"/>
                  </a:cubicBezTo>
                  <a:cubicBezTo>
                    <a:pt x="670" y="114"/>
                    <a:pt x="668" y="109"/>
                    <a:pt x="665" y="105"/>
                  </a:cubicBezTo>
                  <a:cubicBezTo>
                    <a:pt x="660" y="103"/>
                    <a:pt x="659" y="97"/>
                    <a:pt x="654" y="96"/>
                  </a:cubicBezTo>
                  <a:cubicBezTo>
                    <a:pt x="649" y="87"/>
                    <a:pt x="640" y="82"/>
                    <a:pt x="635" y="74"/>
                  </a:cubicBezTo>
                  <a:cubicBezTo>
                    <a:pt x="633" y="73"/>
                    <a:pt x="631" y="71"/>
                    <a:pt x="631" y="67"/>
                  </a:cubicBezTo>
                  <a:cubicBezTo>
                    <a:pt x="629" y="65"/>
                    <a:pt x="625" y="65"/>
                    <a:pt x="625" y="62"/>
                  </a:cubicBezTo>
                  <a:cubicBezTo>
                    <a:pt x="622" y="58"/>
                    <a:pt x="616" y="58"/>
                    <a:pt x="614" y="53"/>
                  </a:cubicBezTo>
                  <a:cubicBezTo>
                    <a:pt x="615" y="51"/>
                    <a:pt x="610" y="52"/>
                    <a:pt x="610" y="51"/>
                  </a:cubicBezTo>
                  <a:cubicBezTo>
                    <a:pt x="609" y="50"/>
                    <a:pt x="610" y="47"/>
                    <a:pt x="610" y="47"/>
                  </a:cubicBezTo>
                  <a:cubicBezTo>
                    <a:pt x="608" y="45"/>
                    <a:pt x="603" y="46"/>
                    <a:pt x="603" y="42"/>
                  </a:cubicBezTo>
                  <a:cubicBezTo>
                    <a:pt x="597" y="42"/>
                    <a:pt x="601" y="32"/>
                    <a:pt x="592" y="33"/>
                  </a:cubicBezTo>
                  <a:cubicBezTo>
                    <a:pt x="593" y="26"/>
                    <a:pt x="584" y="27"/>
                    <a:pt x="582" y="22"/>
                  </a:cubicBezTo>
                  <a:cubicBezTo>
                    <a:pt x="579" y="18"/>
                    <a:pt x="577" y="14"/>
                    <a:pt x="571" y="13"/>
                  </a:cubicBezTo>
                  <a:cubicBezTo>
                    <a:pt x="567" y="8"/>
                    <a:pt x="562" y="4"/>
                    <a:pt x="557" y="0"/>
                  </a:cubicBezTo>
                  <a:cubicBezTo>
                    <a:pt x="543" y="0"/>
                    <a:pt x="543" y="0"/>
                    <a:pt x="543" y="0"/>
                  </a:cubicBezTo>
                  <a:cubicBezTo>
                    <a:pt x="544" y="1"/>
                    <a:pt x="545" y="1"/>
                    <a:pt x="545" y="2"/>
                  </a:cubicBezTo>
                  <a:cubicBezTo>
                    <a:pt x="552" y="10"/>
                    <a:pt x="563" y="13"/>
                    <a:pt x="569" y="22"/>
                  </a:cubicBezTo>
                  <a:cubicBezTo>
                    <a:pt x="586" y="35"/>
                    <a:pt x="599" y="51"/>
                    <a:pt x="616" y="64"/>
                  </a:cubicBezTo>
                  <a:cubicBezTo>
                    <a:pt x="617" y="71"/>
                    <a:pt x="625" y="72"/>
                    <a:pt x="626" y="78"/>
                  </a:cubicBezTo>
                  <a:cubicBezTo>
                    <a:pt x="629" y="79"/>
                    <a:pt x="629" y="83"/>
                    <a:pt x="633" y="82"/>
                  </a:cubicBezTo>
                  <a:cubicBezTo>
                    <a:pt x="634" y="85"/>
                    <a:pt x="637" y="86"/>
                    <a:pt x="637" y="89"/>
                  </a:cubicBezTo>
                  <a:cubicBezTo>
                    <a:pt x="643" y="97"/>
                    <a:pt x="654" y="102"/>
                    <a:pt x="658" y="111"/>
                  </a:cubicBezTo>
                  <a:cubicBezTo>
                    <a:pt x="676" y="124"/>
                    <a:pt x="689" y="140"/>
                    <a:pt x="705" y="154"/>
                  </a:cubicBezTo>
                  <a:cubicBezTo>
                    <a:pt x="719" y="169"/>
                    <a:pt x="732" y="187"/>
                    <a:pt x="746" y="202"/>
                  </a:cubicBezTo>
                  <a:cubicBezTo>
                    <a:pt x="753" y="210"/>
                    <a:pt x="763" y="216"/>
                    <a:pt x="769" y="225"/>
                  </a:cubicBezTo>
                  <a:cubicBezTo>
                    <a:pt x="778" y="231"/>
                    <a:pt x="785" y="238"/>
                    <a:pt x="793" y="245"/>
                  </a:cubicBezTo>
                  <a:cubicBezTo>
                    <a:pt x="792" y="250"/>
                    <a:pt x="799" y="247"/>
                    <a:pt x="799" y="252"/>
                  </a:cubicBezTo>
                  <a:cubicBezTo>
                    <a:pt x="801" y="253"/>
                    <a:pt x="801" y="257"/>
                    <a:pt x="806" y="256"/>
                  </a:cubicBezTo>
                  <a:cubicBezTo>
                    <a:pt x="808" y="256"/>
                    <a:pt x="807" y="260"/>
                    <a:pt x="808" y="261"/>
                  </a:cubicBezTo>
                  <a:cubicBezTo>
                    <a:pt x="810" y="262"/>
                    <a:pt x="816" y="262"/>
                    <a:pt x="816" y="267"/>
                  </a:cubicBezTo>
                  <a:cubicBezTo>
                    <a:pt x="823" y="268"/>
                    <a:pt x="827" y="271"/>
                    <a:pt x="829" y="276"/>
                  </a:cubicBezTo>
                  <a:cubicBezTo>
                    <a:pt x="834" y="279"/>
                    <a:pt x="840" y="280"/>
                    <a:pt x="844" y="283"/>
                  </a:cubicBezTo>
                  <a:cubicBezTo>
                    <a:pt x="853" y="293"/>
                    <a:pt x="859" y="304"/>
                    <a:pt x="870" y="312"/>
                  </a:cubicBezTo>
                  <a:cubicBezTo>
                    <a:pt x="869" y="315"/>
                    <a:pt x="865" y="314"/>
                    <a:pt x="866" y="312"/>
                  </a:cubicBezTo>
                  <a:cubicBezTo>
                    <a:pt x="859" y="314"/>
                    <a:pt x="859" y="308"/>
                    <a:pt x="855" y="307"/>
                  </a:cubicBezTo>
                  <a:cubicBezTo>
                    <a:pt x="853" y="305"/>
                    <a:pt x="847" y="306"/>
                    <a:pt x="848" y="301"/>
                  </a:cubicBezTo>
                  <a:cubicBezTo>
                    <a:pt x="839" y="300"/>
                    <a:pt x="838" y="292"/>
                    <a:pt x="829" y="291"/>
                  </a:cubicBezTo>
                  <a:cubicBezTo>
                    <a:pt x="822" y="280"/>
                    <a:pt x="808" y="275"/>
                    <a:pt x="801" y="263"/>
                  </a:cubicBezTo>
                  <a:cubicBezTo>
                    <a:pt x="793" y="261"/>
                    <a:pt x="790" y="255"/>
                    <a:pt x="786" y="249"/>
                  </a:cubicBezTo>
                  <a:cubicBezTo>
                    <a:pt x="782" y="248"/>
                    <a:pt x="781" y="244"/>
                    <a:pt x="775" y="245"/>
                  </a:cubicBezTo>
                  <a:cubicBezTo>
                    <a:pt x="778" y="238"/>
                    <a:pt x="768" y="243"/>
                    <a:pt x="771" y="236"/>
                  </a:cubicBezTo>
                  <a:cubicBezTo>
                    <a:pt x="765" y="233"/>
                    <a:pt x="760" y="228"/>
                    <a:pt x="756" y="222"/>
                  </a:cubicBezTo>
                  <a:cubicBezTo>
                    <a:pt x="753" y="220"/>
                    <a:pt x="748" y="220"/>
                    <a:pt x="748" y="216"/>
                  </a:cubicBezTo>
                  <a:cubicBezTo>
                    <a:pt x="741" y="218"/>
                    <a:pt x="746" y="208"/>
                    <a:pt x="739" y="211"/>
                  </a:cubicBezTo>
                  <a:cubicBezTo>
                    <a:pt x="734" y="206"/>
                    <a:pt x="730" y="201"/>
                    <a:pt x="724" y="198"/>
                  </a:cubicBezTo>
                  <a:cubicBezTo>
                    <a:pt x="721" y="191"/>
                    <a:pt x="714" y="189"/>
                    <a:pt x="711" y="182"/>
                  </a:cubicBezTo>
                  <a:cubicBezTo>
                    <a:pt x="700" y="175"/>
                    <a:pt x="692" y="164"/>
                    <a:pt x="681" y="155"/>
                  </a:cubicBezTo>
                  <a:cubicBezTo>
                    <a:pt x="682" y="150"/>
                    <a:pt x="673" y="153"/>
                    <a:pt x="675" y="146"/>
                  </a:cubicBezTo>
                  <a:cubicBezTo>
                    <a:pt x="672" y="145"/>
                    <a:pt x="670" y="143"/>
                    <a:pt x="669" y="140"/>
                  </a:cubicBezTo>
                  <a:cubicBezTo>
                    <a:pt x="658" y="131"/>
                    <a:pt x="649" y="121"/>
                    <a:pt x="641" y="111"/>
                  </a:cubicBezTo>
                  <a:cubicBezTo>
                    <a:pt x="634" y="109"/>
                    <a:pt x="634" y="100"/>
                    <a:pt x="626" y="100"/>
                  </a:cubicBezTo>
                  <a:cubicBezTo>
                    <a:pt x="626" y="90"/>
                    <a:pt x="615" y="92"/>
                    <a:pt x="613" y="84"/>
                  </a:cubicBezTo>
                  <a:cubicBezTo>
                    <a:pt x="610" y="82"/>
                    <a:pt x="609" y="78"/>
                    <a:pt x="605" y="77"/>
                  </a:cubicBezTo>
                  <a:cubicBezTo>
                    <a:pt x="603" y="74"/>
                    <a:pt x="601" y="72"/>
                    <a:pt x="598" y="71"/>
                  </a:cubicBezTo>
                  <a:cubicBezTo>
                    <a:pt x="594" y="66"/>
                    <a:pt x="592" y="58"/>
                    <a:pt x="583" y="57"/>
                  </a:cubicBezTo>
                  <a:cubicBezTo>
                    <a:pt x="581" y="54"/>
                    <a:pt x="580" y="50"/>
                    <a:pt x="575" y="50"/>
                  </a:cubicBezTo>
                  <a:cubicBezTo>
                    <a:pt x="576" y="44"/>
                    <a:pt x="570" y="46"/>
                    <a:pt x="570" y="42"/>
                  </a:cubicBezTo>
                  <a:cubicBezTo>
                    <a:pt x="558" y="35"/>
                    <a:pt x="550" y="24"/>
                    <a:pt x="538" y="17"/>
                  </a:cubicBezTo>
                  <a:cubicBezTo>
                    <a:pt x="534" y="16"/>
                    <a:pt x="534" y="11"/>
                    <a:pt x="530" y="10"/>
                  </a:cubicBezTo>
                  <a:cubicBezTo>
                    <a:pt x="528" y="8"/>
                    <a:pt x="526" y="6"/>
                    <a:pt x="523" y="3"/>
                  </a:cubicBezTo>
                  <a:cubicBezTo>
                    <a:pt x="522" y="2"/>
                    <a:pt x="520" y="1"/>
                    <a:pt x="518" y="0"/>
                  </a:cubicBezTo>
                  <a:cubicBezTo>
                    <a:pt x="503" y="0"/>
                    <a:pt x="503" y="0"/>
                    <a:pt x="503" y="0"/>
                  </a:cubicBezTo>
                  <a:cubicBezTo>
                    <a:pt x="506" y="1"/>
                    <a:pt x="508" y="1"/>
                    <a:pt x="508" y="3"/>
                  </a:cubicBezTo>
                  <a:cubicBezTo>
                    <a:pt x="508" y="7"/>
                    <a:pt x="515" y="5"/>
                    <a:pt x="517" y="8"/>
                  </a:cubicBezTo>
                  <a:cubicBezTo>
                    <a:pt x="515" y="14"/>
                    <a:pt x="521" y="12"/>
                    <a:pt x="523" y="14"/>
                  </a:cubicBezTo>
                  <a:cubicBezTo>
                    <a:pt x="524" y="21"/>
                    <a:pt x="533" y="21"/>
                    <a:pt x="536" y="26"/>
                  </a:cubicBezTo>
                  <a:cubicBezTo>
                    <a:pt x="542" y="29"/>
                    <a:pt x="546" y="33"/>
                    <a:pt x="551" y="37"/>
                  </a:cubicBezTo>
                  <a:cubicBezTo>
                    <a:pt x="555" y="41"/>
                    <a:pt x="559" y="45"/>
                    <a:pt x="564" y="48"/>
                  </a:cubicBezTo>
                  <a:cubicBezTo>
                    <a:pt x="568" y="52"/>
                    <a:pt x="574" y="55"/>
                    <a:pt x="577" y="61"/>
                  </a:cubicBezTo>
                  <a:cubicBezTo>
                    <a:pt x="583" y="64"/>
                    <a:pt x="585" y="70"/>
                    <a:pt x="592" y="73"/>
                  </a:cubicBezTo>
                  <a:cubicBezTo>
                    <a:pt x="590" y="78"/>
                    <a:pt x="596" y="77"/>
                    <a:pt x="598" y="79"/>
                  </a:cubicBezTo>
                  <a:cubicBezTo>
                    <a:pt x="599" y="82"/>
                    <a:pt x="601" y="85"/>
                    <a:pt x="604" y="86"/>
                  </a:cubicBezTo>
                  <a:cubicBezTo>
                    <a:pt x="611" y="96"/>
                    <a:pt x="621" y="103"/>
                    <a:pt x="630" y="111"/>
                  </a:cubicBezTo>
                  <a:cubicBezTo>
                    <a:pt x="631" y="118"/>
                    <a:pt x="640" y="117"/>
                    <a:pt x="641" y="124"/>
                  </a:cubicBezTo>
                  <a:cubicBezTo>
                    <a:pt x="646" y="127"/>
                    <a:pt x="650" y="132"/>
                    <a:pt x="653" y="137"/>
                  </a:cubicBezTo>
                  <a:cubicBezTo>
                    <a:pt x="658" y="141"/>
                    <a:pt x="663" y="143"/>
                    <a:pt x="664" y="150"/>
                  </a:cubicBezTo>
                  <a:cubicBezTo>
                    <a:pt x="671" y="148"/>
                    <a:pt x="666" y="158"/>
                    <a:pt x="673" y="155"/>
                  </a:cubicBezTo>
                  <a:cubicBezTo>
                    <a:pt x="674" y="158"/>
                    <a:pt x="676" y="160"/>
                    <a:pt x="679" y="162"/>
                  </a:cubicBezTo>
                  <a:cubicBezTo>
                    <a:pt x="685" y="173"/>
                    <a:pt x="698" y="178"/>
                    <a:pt x="705" y="188"/>
                  </a:cubicBezTo>
                  <a:cubicBezTo>
                    <a:pt x="715" y="195"/>
                    <a:pt x="722" y="205"/>
                    <a:pt x="733" y="211"/>
                  </a:cubicBezTo>
                  <a:cubicBezTo>
                    <a:pt x="740" y="220"/>
                    <a:pt x="752" y="225"/>
                    <a:pt x="758" y="235"/>
                  </a:cubicBezTo>
                  <a:cubicBezTo>
                    <a:pt x="765" y="236"/>
                    <a:pt x="767" y="242"/>
                    <a:pt x="771" y="247"/>
                  </a:cubicBezTo>
                  <a:cubicBezTo>
                    <a:pt x="774" y="248"/>
                    <a:pt x="776" y="250"/>
                    <a:pt x="777" y="253"/>
                  </a:cubicBezTo>
                  <a:cubicBezTo>
                    <a:pt x="784" y="251"/>
                    <a:pt x="779" y="260"/>
                    <a:pt x="786" y="258"/>
                  </a:cubicBezTo>
                  <a:cubicBezTo>
                    <a:pt x="787" y="261"/>
                    <a:pt x="789" y="263"/>
                    <a:pt x="792" y="265"/>
                  </a:cubicBezTo>
                  <a:cubicBezTo>
                    <a:pt x="795" y="267"/>
                    <a:pt x="797" y="269"/>
                    <a:pt x="799" y="271"/>
                  </a:cubicBezTo>
                  <a:cubicBezTo>
                    <a:pt x="804" y="275"/>
                    <a:pt x="808" y="279"/>
                    <a:pt x="812" y="285"/>
                  </a:cubicBezTo>
                  <a:cubicBezTo>
                    <a:pt x="820" y="288"/>
                    <a:pt x="826" y="292"/>
                    <a:pt x="831" y="298"/>
                  </a:cubicBezTo>
                  <a:cubicBezTo>
                    <a:pt x="840" y="300"/>
                    <a:pt x="844" y="307"/>
                    <a:pt x="850" y="312"/>
                  </a:cubicBezTo>
                  <a:cubicBezTo>
                    <a:pt x="864" y="313"/>
                    <a:pt x="868" y="323"/>
                    <a:pt x="883" y="323"/>
                  </a:cubicBezTo>
                  <a:cubicBezTo>
                    <a:pt x="890" y="335"/>
                    <a:pt x="907" y="337"/>
                    <a:pt x="915" y="348"/>
                  </a:cubicBezTo>
                  <a:cubicBezTo>
                    <a:pt x="924" y="348"/>
                    <a:pt x="925" y="357"/>
                    <a:pt x="934" y="357"/>
                  </a:cubicBezTo>
                  <a:cubicBezTo>
                    <a:pt x="936" y="360"/>
                    <a:pt x="940" y="362"/>
                    <a:pt x="943" y="364"/>
                  </a:cubicBezTo>
                  <a:cubicBezTo>
                    <a:pt x="947" y="363"/>
                    <a:pt x="952" y="370"/>
                    <a:pt x="954" y="364"/>
                  </a:cubicBezTo>
                  <a:cubicBezTo>
                    <a:pt x="934" y="355"/>
                    <a:pt x="921" y="340"/>
                    <a:pt x="900" y="332"/>
                  </a:cubicBezTo>
                  <a:cubicBezTo>
                    <a:pt x="897" y="327"/>
                    <a:pt x="892" y="322"/>
                    <a:pt x="887" y="319"/>
                  </a:cubicBezTo>
                  <a:close/>
                  <a:moveTo>
                    <a:pt x="417" y="167"/>
                  </a:moveTo>
                  <a:cubicBezTo>
                    <a:pt x="412" y="160"/>
                    <a:pt x="403" y="156"/>
                    <a:pt x="398" y="149"/>
                  </a:cubicBezTo>
                  <a:cubicBezTo>
                    <a:pt x="392" y="149"/>
                    <a:pt x="393" y="142"/>
                    <a:pt x="387" y="142"/>
                  </a:cubicBezTo>
                  <a:cubicBezTo>
                    <a:pt x="386" y="137"/>
                    <a:pt x="380" y="136"/>
                    <a:pt x="379" y="131"/>
                  </a:cubicBezTo>
                  <a:cubicBezTo>
                    <a:pt x="374" y="130"/>
                    <a:pt x="375" y="123"/>
                    <a:pt x="368" y="124"/>
                  </a:cubicBezTo>
                  <a:cubicBezTo>
                    <a:pt x="368" y="118"/>
                    <a:pt x="361" y="118"/>
                    <a:pt x="360" y="113"/>
                  </a:cubicBezTo>
                  <a:cubicBezTo>
                    <a:pt x="357" y="113"/>
                    <a:pt x="358" y="109"/>
                    <a:pt x="355" y="109"/>
                  </a:cubicBezTo>
                  <a:cubicBezTo>
                    <a:pt x="353" y="108"/>
                    <a:pt x="352" y="106"/>
                    <a:pt x="351" y="104"/>
                  </a:cubicBezTo>
                  <a:cubicBezTo>
                    <a:pt x="348" y="101"/>
                    <a:pt x="344" y="98"/>
                    <a:pt x="340" y="95"/>
                  </a:cubicBezTo>
                  <a:cubicBezTo>
                    <a:pt x="340" y="90"/>
                    <a:pt x="334" y="91"/>
                    <a:pt x="334" y="84"/>
                  </a:cubicBezTo>
                  <a:cubicBezTo>
                    <a:pt x="329" y="83"/>
                    <a:pt x="329" y="77"/>
                    <a:pt x="326" y="73"/>
                  </a:cubicBezTo>
                  <a:cubicBezTo>
                    <a:pt x="315" y="60"/>
                    <a:pt x="301" y="48"/>
                    <a:pt x="291" y="33"/>
                  </a:cubicBezTo>
                  <a:cubicBezTo>
                    <a:pt x="288" y="33"/>
                    <a:pt x="288" y="30"/>
                    <a:pt x="285" y="29"/>
                  </a:cubicBezTo>
                  <a:cubicBezTo>
                    <a:pt x="286" y="24"/>
                    <a:pt x="279" y="26"/>
                    <a:pt x="279" y="22"/>
                  </a:cubicBezTo>
                  <a:cubicBezTo>
                    <a:pt x="272" y="20"/>
                    <a:pt x="272" y="11"/>
                    <a:pt x="264" y="11"/>
                  </a:cubicBezTo>
                  <a:cubicBezTo>
                    <a:pt x="261" y="6"/>
                    <a:pt x="258" y="3"/>
                    <a:pt x="256" y="0"/>
                  </a:cubicBezTo>
                  <a:cubicBezTo>
                    <a:pt x="240" y="0"/>
                    <a:pt x="240" y="0"/>
                    <a:pt x="240" y="0"/>
                  </a:cubicBezTo>
                  <a:cubicBezTo>
                    <a:pt x="242" y="3"/>
                    <a:pt x="245" y="5"/>
                    <a:pt x="248" y="6"/>
                  </a:cubicBezTo>
                  <a:cubicBezTo>
                    <a:pt x="253" y="7"/>
                    <a:pt x="253" y="12"/>
                    <a:pt x="257" y="13"/>
                  </a:cubicBezTo>
                  <a:cubicBezTo>
                    <a:pt x="256" y="19"/>
                    <a:pt x="265" y="15"/>
                    <a:pt x="263" y="22"/>
                  </a:cubicBezTo>
                  <a:cubicBezTo>
                    <a:pt x="270" y="25"/>
                    <a:pt x="276" y="30"/>
                    <a:pt x="281" y="35"/>
                  </a:cubicBezTo>
                  <a:cubicBezTo>
                    <a:pt x="292" y="44"/>
                    <a:pt x="300" y="56"/>
                    <a:pt x="310" y="66"/>
                  </a:cubicBezTo>
                  <a:cubicBezTo>
                    <a:pt x="312" y="70"/>
                    <a:pt x="314" y="72"/>
                    <a:pt x="317" y="73"/>
                  </a:cubicBezTo>
                  <a:cubicBezTo>
                    <a:pt x="319" y="76"/>
                    <a:pt x="320" y="80"/>
                    <a:pt x="323" y="82"/>
                  </a:cubicBezTo>
                  <a:cubicBezTo>
                    <a:pt x="324" y="86"/>
                    <a:pt x="329" y="86"/>
                    <a:pt x="329" y="91"/>
                  </a:cubicBezTo>
                  <a:cubicBezTo>
                    <a:pt x="335" y="90"/>
                    <a:pt x="331" y="99"/>
                    <a:pt x="338" y="98"/>
                  </a:cubicBezTo>
                  <a:cubicBezTo>
                    <a:pt x="341" y="105"/>
                    <a:pt x="348" y="108"/>
                    <a:pt x="351" y="115"/>
                  </a:cubicBezTo>
                  <a:cubicBezTo>
                    <a:pt x="358" y="118"/>
                    <a:pt x="361" y="126"/>
                    <a:pt x="368" y="129"/>
                  </a:cubicBezTo>
                  <a:cubicBezTo>
                    <a:pt x="376" y="141"/>
                    <a:pt x="389" y="148"/>
                    <a:pt x="400" y="158"/>
                  </a:cubicBezTo>
                  <a:cubicBezTo>
                    <a:pt x="407" y="161"/>
                    <a:pt x="411" y="167"/>
                    <a:pt x="417" y="171"/>
                  </a:cubicBezTo>
                  <a:cubicBezTo>
                    <a:pt x="419" y="174"/>
                    <a:pt x="423" y="176"/>
                    <a:pt x="426" y="178"/>
                  </a:cubicBezTo>
                  <a:cubicBezTo>
                    <a:pt x="428" y="181"/>
                    <a:pt x="429" y="185"/>
                    <a:pt x="434" y="185"/>
                  </a:cubicBezTo>
                  <a:cubicBezTo>
                    <a:pt x="433" y="175"/>
                    <a:pt x="422" y="174"/>
                    <a:pt x="417" y="167"/>
                  </a:cubicBezTo>
                  <a:close/>
                  <a:moveTo>
                    <a:pt x="527" y="235"/>
                  </a:moveTo>
                  <a:cubicBezTo>
                    <a:pt x="526" y="226"/>
                    <a:pt x="513" y="224"/>
                    <a:pt x="519" y="215"/>
                  </a:cubicBezTo>
                  <a:cubicBezTo>
                    <a:pt x="509" y="215"/>
                    <a:pt x="509" y="206"/>
                    <a:pt x="504" y="202"/>
                  </a:cubicBezTo>
                  <a:cubicBezTo>
                    <a:pt x="502" y="198"/>
                    <a:pt x="501" y="195"/>
                    <a:pt x="495" y="195"/>
                  </a:cubicBezTo>
                  <a:cubicBezTo>
                    <a:pt x="496" y="189"/>
                    <a:pt x="492" y="188"/>
                    <a:pt x="491" y="184"/>
                  </a:cubicBezTo>
                  <a:cubicBezTo>
                    <a:pt x="481" y="174"/>
                    <a:pt x="475" y="161"/>
                    <a:pt x="466" y="151"/>
                  </a:cubicBezTo>
                  <a:cubicBezTo>
                    <a:pt x="456" y="141"/>
                    <a:pt x="450" y="127"/>
                    <a:pt x="440" y="117"/>
                  </a:cubicBezTo>
                  <a:cubicBezTo>
                    <a:pt x="440" y="113"/>
                    <a:pt x="434" y="113"/>
                    <a:pt x="434" y="108"/>
                  </a:cubicBezTo>
                  <a:cubicBezTo>
                    <a:pt x="431" y="109"/>
                    <a:pt x="433" y="105"/>
                    <a:pt x="432" y="104"/>
                  </a:cubicBezTo>
                  <a:cubicBezTo>
                    <a:pt x="430" y="102"/>
                    <a:pt x="425" y="104"/>
                    <a:pt x="427" y="100"/>
                  </a:cubicBezTo>
                  <a:cubicBezTo>
                    <a:pt x="423" y="99"/>
                    <a:pt x="423" y="94"/>
                    <a:pt x="421" y="91"/>
                  </a:cubicBezTo>
                  <a:cubicBezTo>
                    <a:pt x="417" y="90"/>
                    <a:pt x="415" y="86"/>
                    <a:pt x="413" y="84"/>
                  </a:cubicBezTo>
                  <a:cubicBezTo>
                    <a:pt x="405" y="72"/>
                    <a:pt x="395" y="62"/>
                    <a:pt x="387" y="51"/>
                  </a:cubicBezTo>
                  <a:cubicBezTo>
                    <a:pt x="377" y="41"/>
                    <a:pt x="367" y="32"/>
                    <a:pt x="357" y="22"/>
                  </a:cubicBezTo>
                  <a:cubicBezTo>
                    <a:pt x="353" y="21"/>
                    <a:pt x="356" y="14"/>
                    <a:pt x="351" y="15"/>
                  </a:cubicBezTo>
                  <a:cubicBezTo>
                    <a:pt x="346" y="14"/>
                    <a:pt x="347" y="9"/>
                    <a:pt x="342" y="8"/>
                  </a:cubicBezTo>
                  <a:cubicBezTo>
                    <a:pt x="342" y="7"/>
                    <a:pt x="340" y="6"/>
                    <a:pt x="338" y="6"/>
                  </a:cubicBezTo>
                  <a:cubicBezTo>
                    <a:pt x="335" y="6"/>
                    <a:pt x="336" y="2"/>
                    <a:pt x="334" y="2"/>
                  </a:cubicBezTo>
                  <a:cubicBezTo>
                    <a:pt x="333" y="1"/>
                    <a:pt x="333" y="1"/>
                    <a:pt x="333" y="0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21" y="2"/>
                    <a:pt x="324" y="3"/>
                    <a:pt x="327" y="4"/>
                  </a:cubicBezTo>
                  <a:cubicBezTo>
                    <a:pt x="328" y="11"/>
                    <a:pt x="335" y="11"/>
                    <a:pt x="338" y="17"/>
                  </a:cubicBezTo>
                  <a:cubicBezTo>
                    <a:pt x="343" y="19"/>
                    <a:pt x="344" y="25"/>
                    <a:pt x="348" y="28"/>
                  </a:cubicBezTo>
                  <a:cubicBezTo>
                    <a:pt x="349" y="32"/>
                    <a:pt x="356" y="29"/>
                    <a:pt x="357" y="33"/>
                  </a:cubicBezTo>
                  <a:cubicBezTo>
                    <a:pt x="356" y="37"/>
                    <a:pt x="361" y="36"/>
                    <a:pt x="361" y="39"/>
                  </a:cubicBezTo>
                  <a:cubicBezTo>
                    <a:pt x="367" y="41"/>
                    <a:pt x="366" y="48"/>
                    <a:pt x="374" y="48"/>
                  </a:cubicBezTo>
                  <a:cubicBezTo>
                    <a:pt x="375" y="55"/>
                    <a:pt x="380" y="58"/>
                    <a:pt x="385" y="61"/>
                  </a:cubicBezTo>
                  <a:cubicBezTo>
                    <a:pt x="387" y="66"/>
                    <a:pt x="391" y="70"/>
                    <a:pt x="395" y="73"/>
                  </a:cubicBezTo>
                  <a:cubicBezTo>
                    <a:pt x="399" y="84"/>
                    <a:pt x="410" y="89"/>
                    <a:pt x="414" y="99"/>
                  </a:cubicBezTo>
                  <a:cubicBezTo>
                    <a:pt x="432" y="113"/>
                    <a:pt x="442" y="132"/>
                    <a:pt x="457" y="148"/>
                  </a:cubicBezTo>
                  <a:cubicBezTo>
                    <a:pt x="461" y="148"/>
                    <a:pt x="458" y="155"/>
                    <a:pt x="463" y="155"/>
                  </a:cubicBezTo>
                  <a:cubicBezTo>
                    <a:pt x="464" y="158"/>
                    <a:pt x="467" y="158"/>
                    <a:pt x="468" y="161"/>
                  </a:cubicBezTo>
                  <a:cubicBezTo>
                    <a:pt x="471" y="166"/>
                    <a:pt x="476" y="168"/>
                    <a:pt x="476" y="175"/>
                  </a:cubicBezTo>
                  <a:cubicBezTo>
                    <a:pt x="484" y="182"/>
                    <a:pt x="488" y="193"/>
                    <a:pt x="497" y="199"/>
                  </a:cubicBezTo>
                  <a:cubicBezTo>
                    <a:pt x="497" y="204"/>
                    <a:pt x="491" y="197"/>
                    <a:pt x="489" y="197"/>
                  </a:cubicBezTo>
                  <a:cubicBezTo>
                    <a:pt x="487" y="194"/>
                    <a:pt x="485" y="190"/>
                    <a:pt x="480" y="190"/>
                  </a:cubicBezTo>
                  <a:cubicBezTo>
                    <a:pt x="479" y="186"/>
                    <a:pt x="474" y="186"/>
                    <a:pt x="471" y="183"/>
                  </a:cubicBezTo>
                  <a:cubicBezTo>
                    <a:pt x="469" y="181"/>
                    <a:pt x="467" y="179"/>
                    <a:pt x="465" y="177"/>
                  </a:cubicBezTo>
                  <a:cubicBezTo>
                    <a:pt x="459" y="173"/>
                    <a:pt x="455" y="168"/>
                    <a:pt x="450" y="163"/>
                  </a:cubicBezTo>
                  <a:cubicBezTo>
                    <a:pt x="447" y="161"/>
                    <a:pt x="444" y="160"/>
                    <a:pt x="441" y="157"/>
                  </a:cubicBezTo>
                  <a:cubicBezTo>
                    <a:pt x="441" y="152"/>
                    <a:pt x="434" y="155"/>
                    <a:pt x="435" y="150"/>
                  </a:cubicBezTo>
                  <a:cubicBezTo>
                    <a:pt x="433" y="147"/>
                    <a:pt x="429" y="145"/>
                    <a:pt x="427" y="143"/>
                  </a:cubicBezTo>
                  <a:cubicBezTo>
                    <a:pt x="424" y="140"/>
                    <a:pt x="425" y="135"/>
                    <a:pt x="420" y="134"/>
                  </a:cubicBezTo>
                  <a:cubicBezTo>
                    <a:pt x="421" y="129"/>
                    <a:pt x="412" y="132"/>
                    <a:pt x="414" y="125"/>
                  </a:cubicBezTo>
                  <a:cubicBezTo>
                    <a:pt x="411" y="124"/>
                    <a:pt x="409" y="122"/>
                    <a:pt x="407" y="119"/>
                  </a:cubicBezTo>
                  <a:cubicBezTo>
                    <a:pt x="405" y="116"/>
                    <a:pt x="402" y="114"/>
                    <a:pt x="399" y="112"/>
                  </a:cubicBezTo>
                  <a:cubicBezTo>
                    <a:pt x="401" y="106"/>
                    <a:pt x="395" y="108"/>
                    <a:pt x="395" y="103"/>
                  </a:cubicBezTo>
                  <a:cubicBezTo>
                    <a:pt x="387" y="102"/>
                    <a:pt x="386" y="93"/>
                    <a:pt x="377" y="92"/>
                  </a:cubicBezTo>
                  <a:cubicBezTo>
                    <a:pt x="379" y="83"/>
                    <a:pt x="368" y="85"/>
                    <a:pt x="369" y="76"/>
                  </a:cubicBezTo>
                  <a:cubicBezTo>
                    <a:pt x="363" y="74"/>
                    <a:pt x="362" y="68"/>
                    <a:pt x="356" y="65"/>
                  </a:cubicBezTo>
                  <a:cubicBezTo>
                    <a:pt x="355" y="58"/>
                    <a:pt x="347" y="58"/>
                    <a:pt x="346" y="52"/>
                  </a:cubicBezTo>
                  <a:cubicBezTo>
                    <a:pt x="343" y="51"/>
                    <a:pt x="341" y="49"/>
                    <a:pt x="341" y="45"/>
                  </a:cubicBezTo>
                  <a:cubicBezTo>
                    <a:pt x="338" y="45"/>
                    <a:pt x="336" y="44"/>
                    <a:pt x="335" y="41"/>
                  </a:cubicBezTo>
                  <a:cubicBezTo>
                    <a:pt x="331" y="37"/>
                    <a:pt x="325" y="35"/>
                    <a:pt x="322" y="30"/>
                  </a:cubicBezTo>
                  <a:cubicBezTo>
                    <a:pt x="319" y="26"/>
                    <a:pt x="312" y="25"/>
                    <a:pt x="311" y="18"/>
                  </a:cubicBezTo>
                  <a:cubicBezTo>
                    <a:pt x="308" y="17"/>
                    <a:pt x="306" y="15"/>
                    <a:pt x="303" y="14"/>
                  </a:cubicBezTo>
                  <a:cubicBezTo>
                    <a:pt x="301" y="12"/>
                    <a:pt x="301" y="9"/>
                    <a:pt x="296" y="9"/>
                  </a:cubicBezTo>
                  <a:cubicBezTo>
                    <a:pt x="297" y="3"/>
                    <a:pt x="290" y="4"/>
                    <a:pt x="288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76" y="1"/>
                    <a:pt x="279" y="2"/>
                    <a:pt x="281" y="3"/>
                  </a:cubicBezTo>
                  <a:cubicBezTo>
                    <a:pt x="282" y="10"/>
                    <a:pt x="291" y="11"/>
                    <a:pt x="294" y="16"/>
                  </a:cubicBezTo>
                  <a:cubicBezTo>
                    <a:pt x="299" y="19"/>
                    <a:pt x="304" y="24"/>
                    <a:pt x="307" y="29"/>
                  </a:cubicBezTo>
                  <a:cubicBezTo>
                    <a:pt x="312" y="33"/>
                    <a:pt x="316" y="37"/>
                    <a:pt x="322" y="41"/>
                  </a:cubicBezTo>
                  <a:cubicBezTo>
                    <a:pt x="321" y="46"/>
                    <a:pt x="328" y="43"/>
                    <a:pt x="328" y="47"/>
                  </a:cubicBezTo>
                  <a:cubicBezTo>
                    <a:pt x="332" y="48"/>
                    <a:pt x="330" y="56"/>
                    <a:pt x="337" y="54"/>
                  </a:cubicBezTo>
                  <a:cubicBezTo>
                    <a:pt x="340" y="59"/>
                    <a:pt x="344" y="64"/>
                    <a:pt x="350" y="67"/>
                  </a:cubicBezTo>
                  <a:cubicBezTo>
                    <a:pt x="354" y="72"/>
                    <a:pt x="357" y="79"/>
                    <a:pt x="362" y="83"/>
                  </a:cubicBezTo>
                  <a:cubicBezTo>
                    <a:pt x="368" y="81"/>
                    <a:pt x="367" y="87"/>
                    <a:pt x="369" y="90"/>
                  </a:cubicBezTo>
                  <a:cubicBezTo>
                    <a:pt x="371" y="92"/>
                    <a:pt x="373" y="94"/>
                    <a:pt x="375" y="96"/>
                  </a:cubicBezTo>
                  <a:cubicBezTo>
                    <a:pt x="379" y="101"/>
                    <a:pt x="385" y="105"/>
                    <a:pt x="388" y="112"/>
                  </a:cubicBezTo>
                  <a:cubicBezTo>
                    <a:pt x="398" y="119"/>
                    <a:pt x="406" y="128"/>
                    <a:pt x="413" y="138"/>
                  </a:cubicBezTo>
                  <a:cubicBezTo>
                    <a:pt x="420" y="141"/>
                    <a:pt x="420" y="149"/>
                    <a:pt x="429" y="150"/>
                  </a:cubicBezTo>
                  <a:cubicBezTo>
                    <a:pt x="427" y="156"/>
                    <a:pt x="433" y="154"/>
                    <a:pt x="435" y="156"/>
                  </a:cubicBezTo>
                  <a:cubicBezTo>
                    <a:pt x="435" y="161"/>
                    <a:pt x="441" y="161"/>
                    <a:pt x="441" y="165"/>
                  </a:cubicBezTo>
                  <a:cubicBezTo>
                    <a:pt x="463" y="180"/>
                    <a:pt x="480" y="200"/>
                    <a:pt x="506" y="210"/>
                  </a:cubicBezTo>
                  <a:cubicBezTo>
                    <a:pt x="510" y="218"/>
                    <a:pt x="518" y="223"/>
                    <a:pt x="520" y="232"/>
                  </a:cubicBezTo>
                  <a:cubicBezTo>
                    <a:pt x="525" y="234"/>
                    <a:pt x="526" y="240"/>
                    <a:pt x="529" y="243"/>
                  </a:cubicBezTo>
                  <a:cubicBezTo>
                    <a:pt x="535" y="244"/>
                    <a:pt x="533" y="253"/>
                    <a:pt x="540" y="252"/>
                  </a:cubicBezTo>
                  <a:cubicBezTo>
                    <a:pt x="538" y="244"/>
                    <a:pt x="533" y="239"/>
                    <a:pt x="527" y="235"/>
                  </a:cubicBezTo>
                  <a:close/>
                  <a:moveTo>
                    <a:pt x="1152" y="2099"/>
                  </a:moveTo>
                  <a:cubicBezTo>
                    <a:pt x="1150" y="2096"/>
                    <a:pt x="1154" y="2087"/>
                    <a:pt x="1150" y="2088"/>
                  </a:cubicBezTo>
                  <a:cubicBezTo>
                    <a:pt x="1150" y="2079"/>
                    <a:pt x="1144" y="2076"/>
                    <a:pt x="1145" y="2066"/>
                  </a:cubicBezTo>
                  <a:cubicBezTo>
                    <a:pt x="1141" y="2062"/>
                    <a:pt x="1141" y="2053"/>
                    <a:pt x="1139" y="2046"/>
                  </a:cubicBezTo>
                  <a:cubicBezTo>
                    <a:pt x="1138" y="2039"/>
                    <a:pt x="1133" y="2035"/>
                    <a:pt x="1134" y="2025"/>
                  </a:cubicBezTo>
                  <a:cubicBezTo>
                    <a:pt x="1128" y="2023"/>
                    <a:pt x="1130" y="2013"/>
                    <a:pt x="1126" y="2009"/>
                  </a:cubicBezTo>
                  <a:cubicBezTo>
                    <a:pt x="1124" y="2002"/>
                    <a:pt x="1120" y="1998"/>
                    <a:pt x="1119" y="1990"/>
                  </a:cubicBezTo>
                  <a:cubicBezTo>
                    <a:pt x="1111" y="1981"/>
                    <a:pt x="1109" y="1965"/>
                    <a:pt x="1102" y="1955"/>
                  </a:cubicBezTo>
                  <a:cubicBezTo>
                    <a:pt x="1102" y="1946"/>
                    <a:pt x="1094" y="1947"/>
                    <a:pt x="1095" y="1937"/>
                  </a:cubicBezTo>
                  <a:cubicBezTo>
                    <a:pt x="1091" y="1937"/>
                    <a:pt x="1090" y="1934"/>
                    <a:pt x="1091" y="1929"/>
                  </a:cubicBezTo>
                  <a:cubicBezTo>
                    <a:pt x="1091" y="1924"/>
                    <a:pt x="1085" y="1926"/>
                    <a:pt x="1086" y="1920"/>
                  </a:cubicBezTo>
                  <a:cubicBezTo>
                    <a:pt x="1083" y="1914"/>
                    <a:pt x="1079" y="1909"/>
                    <a:pt x="1078" y="1903"/>
                  </a:cubicBezTo>
                  <a:cubicBezTo>
                    <a:pt x="1080" y="1896"/>
                    <a:pt x="1074" y="1897"/>
                    <a:pt x="1073" y="1894"/>
                  </a:cubicBezTo>
                  <a:cubicBezTo>
                    <a:pt x="1073" y="1890"/>
                    <a:pt x="1072" y="1887"/>
                    <a:pt x="1069" y="1885"/>
                  </a:cubicBezTo>
                  <a:cubicBezTo>
                    <a:pt x="1068" y="1878"/>
                    <a:pt x="1064" y="1874"/>
                    <a:pt x="1062" y="1868"/>
                  </a:cubicBezTo>
                  <a:cubicBezTo>
                    <a:pt x="1055" y="1866"/>
                    <a:pt x="1058" y="1854"/>
                    <a:pt x="1051" y="1852"/>
                  </a:cubicBezTo>
                  <a:cubicBezTo>
                    <a:pt x="1052" y="1843"/>
                    <a:pt x="1043" y="1843"/>
                    <a:pt x="1043" y="1835"/>
                  </a:cubicBezTo>
                  <a:cubicBezTo>
                    <a:pt x="1039" y="1830"/>
                    <a:pt x="1034" y="1826"/>
                    <a:pt x="1032" y="1820"/>
                  </a:cubicBezTo>
                  <a:cubicBezTo>
                    <a:pt x="1024" y="1810"/>
                    <a:pt x="1020" y="1798"/>
                    <a:pt x="1010" y="1791"/>
                  </a:cubicBezTo>
                  <a:cubicBezTo>
                    <a:pt x="1003" y="1780"/>
                    <a:pt x="996" y="1770"/>
                    <a:pt x="988" y="1761"/>
                  </a:cubicBezTo>
                  <a:cubicBezTo>
                    <a:pt x="987" y="1771"/>
                    <a:pt x="996" y="1771"/>
                    <a:pt x="997" y="1780"/>
                  </a:cubicBezTo>
                  <a:cubicBezTo>
                    <a:pt x="1001" y="1786"/>
                    <a:pt x="1006" y="1790"/>
                    <a:pt x="1008" y="1798"/>
                  </a:cubicBezTo>
                  <a:cubicBezTo>
                    <a:pt x="1012" y="1803"/>
                    <a:pt x="1016" y="1808"/>
                    <a:pt x="1021" y="1813"/>
                  </a:cubicBezTo>
                  <a:cubicBezTo>
                    <a:pt x="1019" y="1819"/>
                    <a:pt x="1025" y="1818"/>
                    <a:pt x="1025" y="1822"/>
                  </a:cubicBezTo>
                  <a:cubicBezTo>
                    <a:pt x="1030" y="1822"/>
                    <a:pt x="1026" y="1831"/>
                    <a:pt x="1032" y="1831"/>
                  </a:cubicBezTo>
                  <a:cubicBezTo>
                    <a:pt x="1030" y="1837"/>
                    <a:pt x="1036" y="1835"/>
                    <a:pt x="1036" y="1839"/>
                  </a:cubicBezTo>
                  <a:cubicBezTo>
                    <a:pt x="1041" y="1840"/>
                    <a:pt x="1038" y="1847"/>
                    <a:pt x="1043" y="1848"/>
                  </a:cubicBezTo>
                  <a:cubicBezTo>
                    <a:pt x="1047" y="1851"/>
                    <a:pt x="1040" y="1853"/>
                    <a:pt x="1045" y="1855"/>
                  </a:cubicBezTo>
                  <a:cubicBezTo>
                    <a:pt x="1046" y="1859"/>
                    <a:pt x="1050" y="1860"/>
                    <a:pt x="1049" y="1865"/>
                  </a:cubicBezTo>
                  <a:cubicBezTo>
                    <a:pt x="1056" y="1869"/>
                    <a:pt x="1056" y="1877"/>
                    <a:pt x="1060" y="1883"/>
                  </a:cubicBezTo>
                  <a:cubicBezTo>
                    <a:pt x="1058" y="1890"/>
                    <a:pt x="1068" y="1886"/>
                    <a:pt x="1064" y="1894"/>
                  </a:cubicBezTo>
                  <a:cubicBezTo>
                    <a:pt x="1067" y="1896"/>
                    <a:pt x="1069" y="1900"/>
                    <a:pt x="1071" y="1903"/>
                  </a:cubicBezTo>
                  <a:cubicBezTo>
                    <a:pt x="1072" y="1915"/>
                    <a:pt x="1078" y="1922"/>
                    <a:pt x="1082" y="1931"/>
                  </a:cubicBezTo>
                  <a:cubicBezTo>
                    <a:pt x="1084" y="1936"/>
                    <a:pt x="1088" y="1938"/>
                    <a:pt x="1086" y="1946"/>
                  </a:cubicBezTo>
                  <a:cubicBezTo>
                    <a:pt x="1092" y="1948"/>
                    <a:pt x="1092" y="1955"/>
                    <a:pt x="1095" y="1959"/>
                  </a:cubicBezTo>
                  <a:cubicBezTo>
                    <a:pt x="1103" y="1979"/>
                    <a:pt x="1112" y="1997"/>
                    <a:pt x="1119" y="2018"/>
                  </a:cubicBezTo>
                  <a:cubicBezTo>
                    <a:pt x="1124" y="2020"/>
                    <a:pt x="1122" y="2028"/>
                    <a:pt x="1126" y="2031"/>
                  </a:cubicBezTo>
                  <a:cubicBezTo>
                    <a:pt x="1123" y="2041"/>
                    <a:pt x="1129" y="2042"/>
                    <a:pt x="1130" y="2049"/>
                  </a:cubicBezTo>
                  <a:cubicBezTo>
                    <a:pt x="1132" y="2061"/>
                    <a:pt x="1138" y="2068"/>
                    <a:pt x="1139" y="2081"/>
                  </a:cubicBezTo>
                  <a:cubicBezTo>
                    <a:pt x="1143" y="2091"/>
                    <a:pt x="1144" y="2103"/>
                    <a:pt x="1147" y="2114"/>
                  </a:cubicBezTo>
                  <a:cubicBezTo>
                    <a:pt x="1150" y="2114"/>
                    <a:pt x="1150" y="2117"/>
                    <a:pt x="1150" y="2121"/>
                  </a:cubicBezTo>
                  <a:cubicBezTo>
                    <a:pt x="1150" y="2124"/>
                    <a:pt x="1153" y="2125"/>
                    <a:pt x="1152" y="2129"/>
                  </a:cubicBezTo>
                  <a:cubicBezTo>
                    <a:pt x="1153" y="2133"/>
                    <a:pt x="1160" y="2141"/>
                    <a:pt x="1154" y="2145"/>
                  </a:cubicBezTo>
                  <a:cubicBezTo>
                    <a:pt x="1151" y="2128"/>
                    <a:pt x="1142" y="2118"/>
                    <a:pt x="1139" y="2103"/>
                  </a:cubicBezTo>
                  <a:cubicBezTo>
                    <a:pt x="1135" y="2103"/>
                    <a:pt x="1137" y="2096"/>
                    <a:pt x="1134" y="2094"/>
                  </a:cubicBezTo>
                  <a:cubicBezTo>
                    <a:pt x="1130" y="2094"/>
                    <a:pt x="1132" y="2086"/>
                    <a:pt x="1128" y="2086"/>
                  </a:cubicBezTo>
                  <a:cubicBezTo>
                    <a:pt x="1126" y="2078"/>
                    <a:pt x="1123" y="2071"/>
                    <a:pt x="1119" y="2066"/>
                  </a:cubicBezTo>
                  <a:cubicBezTo>
                    <a:pt x="1120" y="2061"/>
                    <a:pt x="1118" y="2058"/>
                    <a:pt x="1115" y="2057"/>
                  </a:cubicBezTo>
                  <a:cubicBezTo>
                    <a:pt x="1115" y="2052"/>
                    <a:pt x="1113" y="2048"/>
                    <a:pt x="1110" y="2046"/>
                  </a:cubicBezTo>
                  <a:cubicBezTo>
                    <a:pt x="1108" y="2039"/>
                    <a:pt x="1106" y="2032"/>
                    <a:pt x="1099" y="2029"/>
                  </a:cubicBezTo>
                  <a:cubicBezTo>
                    <a:pt x="1100" y="2019"/>
                    <a:pt x="1093" y="2017"/>
                    <a:pt x="1091" y="2009"/>
                  </a:cubicBezTo>
                  <a:cubicBezTo>
                    <a:pt x="1086" y="2004"/>
                    <a:pt x="1086" y="1993"/>
                    <a:pt x="1080" y="1990"/>
                  </a:cubicBezTo>
                  <a:cubicBezTo>
                    <a:pt x="1078" y="1982"/>
                    <a:pt x="1076" y="1975"/>
                    <a:pt x="1071" y="1970"/>
                  </a:cubicBezTo>
                  <a:cubicBezTo>
                    <a:pt x="1071" y="1960"/>
                    <a:pt x="1063" y="1959"/>
                    <a:pt x="1062" y="1950"/>
                  </a:cubicBezTo>
                  <a:cubicBezTo>
                    <a:pt x="1057" y="1947"/>
                    <a:pt x="1056" y="1938"/>
                    <a:pt x="1051" y="1933"/>
                  </a:cubicBezTo>
                  <a:cubicBezTo>
                    <a:pt x="1048" y="1932"/>
                    <a:pt x="1047" y="1928"/>
                    <a:pt x="1047" y="1924"/>
                  </a:cubicBezTo>
                  <a:cubicBezTo>
                    <a:pt x="1041" y="1925"/>
                    <a:pt x="1045" y="1916"/>
                    <a:pt x="1040" y="1916"/>
                  </a:cubicBezTo>
                  <a:cubicBezTo>
                    <a:pt x="1038" y="1909"/>
                    <a:pt x="1035" y="1902"/>
                    <a:pt x="1030" y="1898"/>
                  </a:cubicBezTo>
                  <a:cubicBezTo>
                    <a:pt x="1030" y="1888"/>
                    <a:pt x="1021" y="1887"/>
                    <a:pt x="1021" y="1879"/>
                  </a:cubicBezTo>
                  <a:cubicBezTo>
                    <a:pt x="1016" y="1874"/>
                    <a:pt x="1014" y="1866"/>
                    <a:pt x="1012" y="1859"/>
                  </a:cubicBezTo>
                  <a:cubicBezTo>
                    <a:pt x="1008" y="1858"/>
                    <a:pt x="1010" y="1851"/>
                    <a:pt x="1006" y="1850"/>
                  </a:cubicBezTo>
                  <a:cubicBezTo>
                    <a:pt x="1008" y="1846"/>
                    <a:pt x="1000" y="1840"/>
                    <a:pt x="999" y="1846"/>
                  </a:cubicBezTo>
                  <a:cubicBezTo>
                    <a:pt x="1004" y="1846"/>
                    <a:pt x="1004" y="1851"/>
                    <a:pt x="1003" y="1857"/>
                  </a:cubicBezTo>
                  <a:cubicBezTo>
                    <a:pt x="1008" y="1857"/>
                    <a:pt x="1008" y="1862"/>
                    <a:pt x="1008" y="1868"/>
                  </a:cubicBezTo>
                  <a:cubicBezTo>
                    <a:pt x="1015" y="1873"/>
                    <a:pt x="1017" y="1885"/>
                    <a:pt x="1023" y="1892"/>
                  </a:cubicBezTo>
                  <a:cubicBezTo>
                    <a:pt x="1027" y="1901"/>
                    <a:pt x="1030" y="1910"/>
                    <a:pt x="1036" y="1918"/>
                  </a:cubicBezTo>
                  <a:cubicBezTo>
                    <a:pt x="1041" y="1920"/>
                    <a:pt x="1038" y="1929"/>
                    <a:pt x="1043" y="1931"/>
                  </a:cubicBezTo>
                  <a:cubicBezTo>
                    <a:pt x="1045" y="1935"/>
                    <a:pt x="1047" y="1939"/>
                    <a:pt x="1049" y="1944"/>
                  </a:cubicBezTo>
                  <a:cubicBezTo>
                    <a:pt x="1053" y="1953"/>
                    <a:pt x="1060" y="1960"/>
                    <a:pt x="1064" y="1968"/>
                  </a:cubicBezTo>
                  <a:cubicBezTo>
                    <a:pt x="1065" y="1969"/>
                    <a:pt x="1064" y="1971"/>
                    <a:pt x="1064" y="1972"/>
                  </a:cubicBezTo>
                  <a:cubicBezTo>
                    <a:pt x="1065" y="1974"/>
                    <a:pt x="1066" y="1974"/>
                    <a:pt x="1067" y="1974"/>
                  </a:cubicBezTo>
                  <a:cubicBezTo>
                    <a:pt x="1070" y="1981"/>
                    <a:pt x="1071" y="1988"/>
                    <a:pt x="1075" y="1992"/>
                  </a:cubicBezTo>
                  <a:cubicBezTo>
                    <a:pt x="1073" y="2000"/>
                    <a:pt x="1081" y="1998"/>
                    <a:pt x="1080" y="2005"/>
                  </a:cubicBezTo>
                  <a:cubicBezTo>
                    <a:pt x="1082" y="2010"/>
                    <a:pt x="1086" y="2011"/>
                    <a:pt x="1086" y="2018"/>
                  </a:cubicBezTo>
                  <a:cubicBezTo>
                    <a:pt x="1090" y="2026"/>
                    <a:pt x="1094" y="2033"/>
                    <a:pt x="1099" y="2040"/>
                  </a:cubicBezTo>
                  <a:cubicBezTo>
                    <a:pt x="1103" y="2045"/>
                    <a:pt x="1096" y="2048"/>
                    <a:pt x="1104" y="2049"/>
                  </a:cubicBezTo>
                  <a:cubicBezTo>
                    <a:pt x="1103" y="2056"/>
                    <a:pt x="1107" y="2058"/>
                    <a:pt x="1110" y="2062"/>
                  </a:cubicBezTo>
                  <a:cubicBezTo>
                    <a:pt x="1112" y="2076"/>
                    <a:pt x="1120" y="2084"/>
                    <a:pt x="1123" y="2097"/>
                  </a:cubicBezTo>
                  <a:cubicBezTo>
                    <a:pt x="1131" y="2105"/>
                    <a:pt x="1134" y="2119"/>
                    <a:pt x="1141" y="2129"/>
                  </a:cubicBezTo>
                  <a:cubicBezTo>
                    <a:pt x="1141" y="2137"/>
                    <a:pt x="1147" y="2139"/>
                    <a:pt x="1147" y="2147"/>
                  </a:cubicBezTo>
                  <a:cubicBezTo>
                    <a:pt x="1150" y="2150"/>
                    <a:pt x="1151" y="2156"/>
                    <a:pt x="1153" y="2160"/>
                  </a:cubicBezTo>
                  <a:cubicBezTo>
                    <a:pt x="1169" y="2160"/>
                    <a:pt x="1169" y="2160"/>
                    <a:pt x="1169" y="2160"/>
                  </a:cubicBezTo>
                  <a:cubicBezTo>
                    <a:pt x="1165" y="2142"/>
                    <a:pt x="1161" y="2123"/>
                    <a:pt x="1156" y="2105"/>
                  </a:cubicBezTo>
                  <a:cubicBezTo>
                    <a:pt x="1156" y="2102"/>
                    <a:pt x="1154" y="2100"/>
                    <a:pt x="1152" y="2099"/>
                  </a:cubicBezTo>
                  <a:close/>
                  <a:moveTo>
                    <a:pt x="1282" y="2121"/>
                  </a:moveTo>
                  <a:cubicBezTo>
                    <a:pt x="1283" y="2117"/>
                    <a:pt x="1286" y="2117"/>
                    <a:pt x="1287" y="2114"/>
                  </a:cubicBezTo>
                  <a:cubicBezTo>
                    <a:pt x="1292" y="2115"/>
                    <a:pt x="1289" y="2108"/>
                    <a:pt x="1293" y="2107"/>
                  </a:cubicBezTo>
                  <a:cubicBezTo>
                    <a:pt x="1299" y="2097"/>
                    <a:pt x="1308" y="2090"/>
                    <a:pt x="1313" y="2079"/>
                  </a:cubicBezTo>
                  <a:cubicBezTo>
                    <a:pt x="1321" y="2080"/>
                    <a:pt x="1320" y="2072"/>
                    <a:pt x="1326" y="2070"/>
                  </a:cubicBezTo>
                  <a:cubicBezTo>
                    <a:pt x="1330" y="2067"/>
                    <a:pt x="1333" y="2061"/>
                    <a:pt x="1339" y="2059"/>
                  </a:cubicBezTo>
                  <a:cubicBezTo>
                    <a:pt x="1339" y="2056"/>
                    <a:pt x="1341" y="2054"/>
                    <a:pt x="1344" y="2053"/>
                  </a:cubicBezTo>
                  <a:cubicBezTo>
                    <a:pt x="1347" y="2053"/>
                    <a:pt x="1345" y="2047"/>
                    <a:pt x="1350" y="2049"/>
                  </a:cubicBezTo>
                  <a:cubicBezTo>
                    <a:pt x="1351" y="2045"/>
                    <a:pt x="1354" y="2045"/>
                    <a:pt x="1354" y="2042"/>
                  </a:cubicBezTo>
                  <a:cubicBezTo>
                    <a:pt x="1355" y="2038"/>
                    <a:pt x="1362" y="2041"/>
                    <a:pt x="1361" y="2036"/>
                  </a:cubicBezTo>
                  <a:cubicBezTo>
                    <a:pt x="1377" y="2021"/>
                    <a:pt x="1391" y="2005"/>
                    <a:pt x="1407" y="1990"/>
                  </a:cubicBezTo>
                  <a:cubicBezTo>
                    <a:pt x="1409" y="1985"/>
                    <a:pt x="1413" y="1982"/>
                    <a:pt x="1418" y="1979"/>
                  </a:cubicBezTo>
                  <a:cubicBezTo>
                    <a:pt x="1419" y="1973"/>
                    <a:pt x="1425" y="1970"/>
                    <a:pt x="1429" y="1966"/>
                  </a:cubicBezTo>
                  <a:cubicBezTo>
                    <a:pt x="1432" y="1962"/>
                    <a:pt x="1438" y="1960"/>
                    <a:pt x="1439" y="1955"/>
                  </a:cubicBezTo>
                  <a:cubicBezTo>
                    <a:pt x="1442" y="1949"/>
                    <a:pt x="1448" y="1947"/>
                    <a:pt x="1450" y="1942"/>
                  </a:cubicBezTo>
                  <a:cubicBezTo>
                    <a:pt x="1457" y="1933"/>
                    <a:pt x="1464" y="1925"/>
                    <a:pt x="1468" y="1913"/>
                  </a:cubicBezTo>
                  <a:cubicBezTo>
                    <a:pt x="1473" y="1911"/>
                    <a:pt x="1474" y="1904"/>
                    <a:pt x="1477" y="1898"/>
                  </a:cubicBezTo>
                  <a:cubicBezTo>
                    <a:pt x="1480" y="1898"/>
                    <a:pt x="1478" y="1892"/>
                    <a:pt x="1481" y="1892"/>
                  </a:cubicBezTo>
                  <a:cubicBezTo>
                    <a:pt x="1483" y="1889"/>
                    <a:pt x="1484" y="1886"/>
                    <a:pt x="1483" y="1881"/>
                  </a:cubicBezTo>
                  <a:cubicBezTo>
                    <a:pt x="1479" y="1880"/>
                    <a:pt x="1478" y="1883"/>
                    <a:pt x="1479" y="1887"/>
                  </a:cubicBezTo>
                  <a:cubicBezTo>
                    <a:pt x="1476" y="1888"/>
                    <a:pt x="1474" y="1890"/>
                    <a:pt x="1474" y="1894"/>
                  </a:cubicBezTo>
                  <a:cubicBezTo>
                    <a:pt x="1468" y="1895"/>
                    <a:pt x="1470" y="1906"/>
                    <a:pt x="1463" y="1907"/>
                  </a:cubicBezTo>
                  <a:cubicBezTo>
                    <a:pt x="1460" y="1920"/>
                    <a:pt x="1450" y="1925"/>
                    <a:pt x="1446" y="1937"/>
                  </a:cubicBezTo>
                  <a:cubicBezTo>
                    <a:pt x="1437" y="1943"/>
                    <a:pt x="1431" y="1953"/>
                    <a:pt x="1422" y="1959"/>
                  </a:cubicBezTo>
                  <a:cubicBezTo>
                    <a:pt x="1421" y="1965"/>
                    <a:pt x="1415" y="1967"/>
                    <a:pt x="1411" y="1970"/>
                  </a:cubicBezTo>
                  <a:cubicBezTo>
                    <a:pt x="1410" y="1977"/>
                    <a:pt x="1401" y="1976"/>
                    <a:pt x="1400" y="1983"/>
                  </a:cubicBezTo>
                  <a:cubicBezTo>
                    <a:pt x="1396" y="1986"/>
                    <a:pt x="1392" y="1990"/>
                    <a:pt x="1389" y="1994"/>
                  </a:cubicBezTo>
                  <a:cubicBezTo>
                    <a:pt x="1389" y="1997"/>
                    <a:pt x="1385" y="1997"/>
                    <a:pt x="1383" y="1998"/>
                  </a:cubicBezTo>
                  <a:cubicBezTo>
                    <a:pt x="1385" y="2005"/>
                    <a:pt x="1376" y="2000"/>
                    <a:pt x="1378" y="2007"/>
                  </a:cubicBezTo>
                  <a:cubicBezTo>
                    <a:pt x="1373" y="2009"/>
                    <a:pt x="1370" y="2013"/>
                    <a:pt x="1365" y="2016"/>
                  </a:cubicBezTo>
                  <a:cubicBezTo>
                    <a:pt x="1366" y="2025"/>
                    <a:pt x="1356" y="2023"/>
                    <a:pt x="1354" y="2029"/>
                  </a:cubicBezTo>
                  <a:cubicBezTo>
                    <a:pt x="1342" y="2047"/>
                    <a:pt x="1322" y="2057"/>
                    <a:pt x="1309" y="2075"/>
                  </a:cubicBezTo>
                  <a:cubicBezTo>
                    <a:pt x="1302" y="2076"/>
                    <a:pt x="1302" y="2082"/>
                    <a:pt x="1298" y="2086"/>
                  </a:cubicBezTo>
                  <a:cubicBezTo>
                    <a:pt x="1293" y="2089"/>
                    <a:pt x="1291" y="2095"/>
                    <a:pt x="1287" y="2099"/>
                  </a:cubicBezTo>
                  <a:cubicBezTo>
                    <a:pt x="1286" y="2101"/>
                    <a:pt x="1285" y="2104"/>
                    <a:pt x="1282" y="2105"/>
                  </a:cubicBezTo>
                  <a:cubicBezTo>
                    <a:pt x="1278" y="2106"/>
                    <a:pt x="1281" y="2112"/>
                    <a:pt x="1276" y="2112"/>
                  </a:cubicBezTo>
                  <a:cubicBezTo>
                    <a:pt x="1272" y="2116"/>
                    <a:pt x="1271" y="2123"/>
                    <a:pt x="1265" y="2125"/>
                  </a:cubicBezTo>
                  <a:cubicBezTo>
                    <a:pt x="1265" y="2129"/>
                    <a:pt x="1263" y="2131"/>
                    <a:pt x="1261" y="2131"/>
                  </a:cubicBezTo>
                  <a:cubicBezTo>
                    <a:pt x="1261" y="2136"/>
                    <a:pt x="1260" y="2140"/>
                    <a:pt x="1256" y="2140"/>
                  </a:cubicBezTo>
                  <a:cubicBezTo>
                    <a:pt x="1258" y="2146"/>
                    <a:pt x="1252" y="2145"/>
                    <a:pt x="1252" y="2149"/>
                  </a:cubicBezTo>
                  <a:cubicBezTo>
                    <a:pt x="1251" y="2152"/>
                    <a:pt x="1245" y="2151"/>
                    <a:pt x="1248" y="2158"/>
                  </a:cubicBezTo>
                  <a:cubicBezTo>
                    <a:pt x="1246" y="2158"/>
                    <a:pt x="1245" y="2159"/>
                    <a:pt x="1244" y="2160"/>
                  </a:cubicBezTo>
                  <a:cubicBezTo>
                    <a:pt x="1255" y="2160"/>
                    <a:pt x="1255" y="2160"/>
                    <a:pt x="1255" y="2160"/>
                  </a:cubicBezTo>
                  <a:cubicBezTo>
                    <a:pt x="1262" y="2152"/>
                    <a:pt x="1267" y="2142"/>
                    <a:pt x="1272" y="2131"/>
                  </a:cubicBezTo>
                  <a:cubicBezTo>
                    <a:pt x="1278" y="2131"/>
                    <a:pt x="1279" y="2124"/>
                    <a:pt x="1282" y="2121"/>
                  </a:cubicBezTo>
                  <a:close/>
                  <a:moveTo>
                    <a:pt x="1252" y="2121"/>
                  </a:moveTo>
                  <a:cubicBezTo>
                    <a:pt x="1253" y="2116"/>
                    <a:pt x="1258" y="2113"/>
                    <a:pt x="1261" y="2110"/>
                  </a:cubicBezTo>
                  <a:cubicBezTo>
                    <a:pt x="1265" y="2101"/>
                    <a:pt x="1270" y="2093"/>
                    <a:pt x="1278" y="2088"/>
                  </a:cubicBezTo>
                  <a:cubicBezTo>
                    <a:pt x="1278" y="2081"/>
                    <a:pt x="1287" y="2083"/>
                    <a:pt x="1287" y="2077"/>
                  </a:cubicBezTo>
                  <a:cubicBezTo>
                    <a:pt x="1292" y="2075"/>
                    <a:pt x="1292" y="2069"/>
                    <a:pt x="1296" y="2066"/>
                  </a:cubicBezTo>
                  <a:cubicBezTo>
                    <a:pt x="1302" y="2066"/>
                    <a:pt x="1302" y="2059"/>
                    <a:pt x="1306" y="2057"/>
                  </a:cubicBezTo>
                  <a:cubicBezTo>
                    <a:pt x="1308" y="2052"/>
                    <a:pt x="1314" y="2051"/>
                    <a:pt x="1315" y="2046"/>
                  </a:cubicBezTo>
                  <a:cubicBezTo>
                    <a:pt x="1325" y="2042"/>
                    <a:pt x="1328" y="2032"/>
                    <a:pt x="1337" y="2027"/>
                  </a:cubicBezTo>
                  <a:cubicBezTo>
                    <a:pt x="1338" y="2022"/>
                    <a:pt x="1344" y="2021"/>
                    <a:pt x="1346" y="2016"/>
                  </a:cubicBezTo>
                  <a:cubicBezTo>
                    <a:pt x="1354" y="2018"/>
                    <a:pt x="1350" y="2008"/>
                    <a:pt x="1357" y="2007"/>
                  </a:cubicBezTo>
                  <a:cubicBezTo>
                    <a:pt x="1357" y="2004"/>
                    <a:pt x="1360" y="2005"/>
                    <a:pt x="1361" y="2003"/>
                  </a:cubicBezTo>
                  <a:cubicBezTo>
                    <a:pt x="1361" y="1999"/>
                    <a:pt x="1367" y="2001"/>
                    <a:pt x="1365" y="1996"/>
                  </a:cubicBezTo>
                  <a:cubicBezTo>
                    <a:pt x="1370" y="1994"/>
                    <a:pt x="1375" y="1992"/>
                    <a:pt x="1376" y="1988"/>
                  </a:cubicBezTo>
                  <a:cubicBezTo>
                    <a:pt x="1379" y="1988"/>
                    <a:pt x="1381" y="1987"/>
                    <a:pt x="1383" y="1985"/>
                  </a:cubicBezTo>
                  <a:cubicBezTo>
                    <a:pt x="1382" y="1981"/>
                    <a:pt x="1386" y="1981"/>
                    <a:pt x="1387" y="1979"/>
                  </a:cubicBezTo>
                  <a:cubicBezTo>
                    <a:pt x="1388" y="1976"/>
                    <a:pt x="1390" y="1975"/>
                    <a:pt x="1392" y="1974"/>
                  </a:cubicBezTo>
                  <a:cubicBezTo>
                    <a:pt x="1395" y="1974"/>
                    <a:pt x="1393" y="1969"/>
                    <a:pt x="1398" y="1970"/>
                  </a:cubicBezTo>
                  <a:cubicBezTo>
                    <a:pt x="1401" y="1959"/>
                    <a:pt x="1411" y="1955"/>
                    <a:pt x="1418" y="1948"/>
                  </a:cubicBezTo>
                  <a:cubicBezTo>
                    <a:pt x="1419" y="1943"/>
                    <a:pt x="1425" y="1942"/>
                    <a:pt x="1426" y="1937"/>
                  </a:cubicBezTo>
                  <a:cubicBezTo>
                    <a:pt x="1429" y="1937"/>
                    <a:pt x="1430" y="1935"/>
                    <a:pt x="1431" y="1933"/>
                  </a:cubicBezTo>
                  <a:cubicBezTo>
                    <a:pt x="1431" y="1930"/>
                    <a:pt x="1436" y="1931"/>
                    <a:pt x="1435" y="1927"/>
                  </a:cubicBezTo>
                  <a:cubicBezTo>
                    <a:pt x="1439" y="1924"/>
                    <a:pt x="1444" y="1922"/>
                    <a:pt x="1444" y="1916"/>
                  </a:cubicBezTo>
                  <a:cubicBezTo>
                    <a:pt x="1448" y="1913"/>
                    <a:pt x="1452" y="1911"/>
                    <a:pt x="1453" y="1905"/>
                  </a:cubicBezTo>
                  <a:cubicBezTo>
                    <a:pt x="1462" y="1901"/>
                    <a:pt x="1463" y="1889"/>
                    <a:pt x="1470" y="1883"/>
                  </a:cubicBezTo>
                  <a:cubicBezTo>
                    <a:pt x="1474" y="1873"/>
                    <a:pt x="1478" y="1863"/>
                    <a:pt x="1485" y="1857"/>
                  </a:cubicBezTo>
                  <a:cubicBezTo>
                    <a:pt x="1484" y="1849"/>
                    <a:pt x="1489" y="1848"/>
                    <a:pt x="1485" y="1844"/>
                  </a:cubicBezTo>
                  <a:cubicBezTo>
                    <a:pt x="1490" y="1843"/>
                    <a:pt x="1490" y="1838"/>
                    <a:pt x="1494" y="1837"/>
                  </a:cubicBezTo>
                  <a:cubicBezTo>
                    <a:pt x="1494" y="1832"/>
                    <a:pt x="1495" y="1827"/>
                    <a:pt x="1498" y="1824"/>
                  </a:cubicBezTo>
                  <a:cubicBezTo>
                    <a:pt x="1498" y="1819"/>
                    <a:pt x="1499" y="1815"/>
                    <a:pt x="1503" y="1813"/>
                  </a:cubicBezTo>
                  <a:cubicBezTo>
                    <a:pt x="1500" y="1808"/>
                    <a:pt x="1509" y="1803"/>
                    <a:pt x="1503" y="1800"/>
                  </a:cubicBezTo>
                  <a:cubicBezTo>
                    <a:pt x="1499" y="1814"/>
                    <a:pt x="1490" y="1822"/>
                    <a:pt x="1490" y="1839"/>
                  </a:cubicBezTo>
                  <a:cubicBezTo>
                    <a:pt x="1479" y="1838"/>
                    <a:pt x="1484" y="1853"/>
                    <a:pt x="1477" y="1855"/>
                  </a:cubicBezTo>
                  <a:cubicBezTo>
                    <a:pt x="1478" y="1862"/>
                    <a:pt x="1473" y="1861"/>
                    <a:pt x="1472" y="1865"/>
                  </a:cubicBezTo>
                  <a:cubicBezTo>
                    <a:pt x="1470" y="1868"/>
                    <a:pt x="1469" y="1872"/>
                    <a:pt x="1466" y="1874"/>
                  </a:cubicBezTo>
                  <a:cubicBezTo>
                    <a:pt x="1464" y="1882"/>
                    <a:pt x="1459" y="1886"/>
                    <a:pt x="1455" y="1892"/>
                  </a:cubicBezTo>
                  <a:cubicBezTo>
                    <a:pt x="1450" y="1892"/>
                    <a:pt x="1454" y="1901"/>
                    <a:pt x="1448" y="1900"/>
                  </a:cubicBezTo>
                  <a:cubicBezTo>
                    <a:pt x="1450" y="1907"/>
                    <a:pt x="1442" y="1905"/>
                    <a:pt x="1444" y="1911"/>
                  </a:cubicBezTo>
                  <a:cubicBezTo>
                    <a:pt x="1437" y="1912"/>
                    <a:pt x="1434" y="1918"/>
                    <a:pt x="1431" y="1922"/>
                  </a:cubicBezTo>
                  <a:cubicBezTo>
                    <a:pt x="1425" y="1921"/>
                    <a:pt x="1427" y="1927"/>
                    <a:pt x="1424" y="1929"/>
                  </a:cubicBezTo>
                  <a:cubicBezTo>
                    <a:pt x="1422" y="1931"/>
                    <a:pt x="1420" y="1933"/>
                    <a:pt x="1418" y="1935"/>
                  </a:cubicBezTo>
                  <a:cubicBezTo>
                    <a:pt x="1408" y="1942"/>
                    <a:pt x="1402" y="1953"/>
                    <a:pt x="1394" y="1961"/>
                  </a:cubicBezTo>
                  <a:cubicBezTo>
                    <a:pt x="1388" y="1965"/>
                    <a:pt x="1381" y="1968"/>
                    <a:pt x="1378" y="1974"/>
                  </a:cubicBezTo>
                  <a:cubicBezTo>
                    <a:pt x="1371" y="1977"/>
                    <a:pt x="1368" y="1984"/>
                    <a:pt x="1363" y="1990"/>
                  </a:cubicBezTo>
                  <a:cubicBezTo>
                    <a:pt x="1356" y="1988"/>
                    <a:pt x="1360" y="1997"/>
                    <a:pt x="1354" y="1996"/>
                  </a:cubicBezTo>
                  <a:cubicBezTo>
                    <a:pt x="1350" y="1997"/>
                    <a:pt x="1350" y="2002"/>
                    <a:pt x="1346" y="2003"/>
                  </a:cubicBezTo>
                  <a:cubicBezTo>
                    <a:pt x="1348" y="2010"/>
                    <a:pt x="1339" y="2006"/>
                    <a:pt x="1339" y="2012"/>
                  </a:cubicBezTo>
                  <a:cubicBezTo>
                    <a:pt x="1337" y="2014"/>
                    <a:pt x="1333" y="2016"/>
                    <a:pt x="1330" y="2018"/>
                  </a:cubicBezTo>
                  <a:cubicBezTo>
                    <a:pt x="1326" y="2024"/>
                    <a:pt x="1321" y="2029"/>
                    <a:pt x="1315" y="2033"/>
                  </a:cubicBezTo>
                  <a:cubicBezTo>
                    <a:pt x="1316" y="2039"/>
                    <a:pt x="1307" y="2035"/>
                    <a:pt x="1309" y="2042"/>
                  </a:cubicBezTo>
                  <a:cubicBezTo>
                    <a:pt x="1304" y="2043"/>
                    <a:pt x="1304" y="2048"/>
                    <a:pt x="1300" y="2049"/>
                  </a:cubicBezTo>
                  <a:cubicBezTo>
                    <a:pt x="1299" y="2053"/>
                    <a:pt x="1296" y="2054"/>
                    <a:pt x="1293" y="2057"/>
                  </a:cubicBezTo>
                  <a:cubicBezTo>
                    <a:pt x="1288" y="2057"/>
                    <a:pt x="1292" y="2066"/>
                    <a:pt x="1285" y="2064"/>
                  </a:cubicBezTo>
                  <a:cubicBezTo>
                    <a:pt x="1281" y="2070"/>
                    <a:pt x="1275" y="2075"/>
                    <a:pt x="1269" y="2079"/>
                  </a:cubicBezTo>
                  <a:cubicBezTo>
                    <a:pt x="1266" y="2087"/>
                    <a:pt x="1260" y="2093"/>
                    <a:pt x="1254" y="2099"/>
                  </a:cubicBezTo>
                  <a:cubicBezTo>
                    <a:pt x="1252" y="2103"/>
                    <a:pt x="1249" y="2105"/>
                    <a:pt x="1248" y="2110"/>
                  </a:cubicBezTo>
                  <a:cubicBezTo>
                    <a:pt x="1247" y="2112"/>
                    <a:pt x="1245" y="2113"/>
                    <a:pt x="1243" y="2114"/>
                  </a:cubicBezTo>
                  <a:cubicBezTo>
                    <a:pt x="1243" y="2116"/>
                    <a:pt x="1240" y="2119"/>
                    <a:pt x="1239" y="2116"/>
                  </a:cubicBezTo>
                  <a:cubicBezTo>
                    <a:pt x="1242" y="2114"/>
                    <a:pt x="1242" y="2109"/>
                    <a:pt x="1243" y="2105"/>
                  </a:cubicBezTo>
                  <a:cubicBezTo>
                    <a:pt x="1247" y="2103"/>
                    <a:pt x="1247" y="2098"/>
                    <a:pt x="1250" y="2094"/>
                  </a:cubicBezTo>
                  <a:cubicBezTo>
                    <a:pt x="1256" y="2089"/>
                    <a:pt x="1257" y="2078"/>
                    <a:pt x="1265" y="2075"/>
                  </a:cubicBezTo>
                  <a:cubicBezTo>
                    <a:pt x="1263" y="2068"/>
                    <a:pt x="1271" y="2071"/>
                    <a:pt x="1269" y="2064"/>
                  </a:cubicBezTo>
                  <a:cubicBezTo>
                    <a:pt x="1275" y="2064"/>
                    <a:pt x="1275" y="2058"/>
                    <a:pt x="1278" y="2055"/>
                  </a:cubicBezTo>
                  <a:cubicBezTo>
                    <a:pt x="1282" y="2053"/>
                    <a:pt x="1282" y="2048"/>
                    <a:pt x="1285" y="2044"/>
                  </a:cubicBezTo>
                  <a:cubicBezTo>
                    <a:pt x="1289" y="2042"/>
                    <a:pt x="1291" y="2039"/>
                    <a:pt x="1293" y="2036"/>
                  </a:cubicBezTo>
                  <a:cubicBezTo>
                    <a:pt x="1312" y="2008"/>
                    <a:pt x="1335" y="1985"/>
                    <a:pt x="1359" y="1964"/>
                  </a:cubicBezTo>
                  <a:cubicBezTo>
                    <a:pt x="1359" y="1953"/>
                    <a:pt x="1371" y="1954"/>
                    <a:pt x="1370" y="1942"/>
                  </a:cubicBezTo>
                  <a:cubicBezTo>
                    <a:pt x="1374" y="1940"/>
                    <a:pt x="1379" y="1938"/>
                    <a:pt x="1383" y="1935"/>
                  </a:cubicBezTo>
                  <a:cubicBezTo>
                    <a:pt x="1384" y="1931"/>
                    <a:pt x="1387" y="1930"/>
                    <a:pt x="1387" y="1924"/>
                  </a:cubicBezTo>
                  <a:cubicBezTo>
                    <a:pt x="1393" y="1925"/>
                    <a:pt x="1394" y="1921"/>
                    <a:pt x="1396" y="1918"/>
                  </a:cubicBezTo>
                  <a:cubicBezTo>
                    <a:pt x="1399" y="1910"/>
                    <a:pt x="1408" y="1908"/>
                    <a:pt x="1409" y="1898"/>
                  </a:cubicBezTo>
                  <a:cubicBezTo>
                    <a:pt x="1413" y="1898"/>
                    <a:pt x="1413" y="1892"/>
                    <a:pt x="1418" y="1892"/>
                  </a:cubicBezTo>
                  <a:cubicBezTo>
                    <a:pt x="1418" y="1889"/>
                    <a:pt x="1418" y="1886"/>
                    <a:pt x="1422" y="1887"/>
                  </a:cubicBezTo>
                  <a:cubicBezTo>
                    <a:pt x="1422" y="1885"/>
                    <a:pt x="1422" y="1881"/>
                    <a:pt x="1424" y="1881"/>
                  </a:cubicBezTo>
                  <a:cubicBezTo>
                    <a:pt x="1427" y="1879"/>
                    <a:pt x="1429" y="1875"/>
                    <a:pt x="1431" y="1872"/>
                  </a:cubicBezTo>
                  <a:cubicBezTo>
                    <a:pt x="1431" y="1869"/>
                    <a:pt x="1440" y="1864"/>
                    <a:pt x="1433" y="1861"/>
                  </a:cubicBezTo>
                  <a:cubicBezTo>
                    <a:pt x="1435" y="1869"/>
                    <a:pt x="1427" y="1868"/>
                    <a:pt x="1424" y="1872"/>
                  </a:cubicBezTo>
                  <a:cubicBezTo>
                    <a:pt x="1422" y="1877"/>
                    <a:pt x="1419" y="1882"/>
                    <a:pt x="1416" y="1885"/>
                  </a:cubicBezTo>
                  <a:cubicBezTo>
                    <a:pt x="1409" y="1893"/>
                    <a:pt x="1402" y="1901"/>
                    <a:pt x="1396" y="1909"/>
                  </a:cubicBezTo>
                  <a:cubicBezTo>
                    <a:pt x="1388" y="1915"/>
                    <a:pt x="1383" y="1924"/>
                    <a:pt x="1376" y="1931"/>
                  </a:cubicBezTo>
                  <a:cubicBezTo>
                    <a:pt x="1370" y="1932"/>
                    <a:pt x="1368" y="1937"/>
                    <a:pt x="1365" y="1942"/>
                  </a:cubicBezTo>
                  <a:cubicBezTo>
                    <a:pt x="1359" y="1943"/>
                    <a:pt x="1360" y="1951"/>
                    <a:pt x="1354" y="1953"/>
                  </a:cubicBezTo>
                  <a:cubicBezTo>
                    <a:pt x="1354" y="1955"/>
                    <a:pt x="1352" y="1956"/>
                    <a:pt x="1350" y="1957"/>
                  </a:cubicBezTo>
                  <a:cubicBezTo>
                    <a:pt x="1347" y="1957"/>
                    <a:pt x="1348" y="1963"/>
                    <a:pt x="1344" y="1961"/>
                  </a:cubicBezTo>
                  <a:cubicBezTo>
                    <a:pt x="1344" y="1969"/>
                    <a:pt x="1336" y="1969"/>
                    <a:pt x="1335" y="1974"/>
                  </a:cubicBezTo>
                  <a:cubicBezTo>
                    <a:pt x="1328" y="1982"/>
                    <a:pt x="1320" y="1989"/>
                    <a:pt x="1313" y="1996"/>
                  </a:cubicBezTo>
                  <a:cubicBezTo>
                    <a:pt x="1310" y="1997"/>
                    <a:pt x="1311" y="2001"/>
                    <a:pt x="1309" y="2003"/>
                  </a:cubicBezTo>
                  <a:cubicBezTo>
                    <a:pt x="1306" y="2004"/>
                    <a:pt x="1304" y="2006"/>
                    <a:pt x="1304" y="2009"/>
                  </a:cubicBezTo>
                  <a:cubicBezTo>
                    <a:pt x="1296" y="2008"/>
                    <a:pt x="1299" y="2018"/>
                    <a:pt x="1293" y="2020"/>
                  </a:cubicBezTo>
                  <a:cubicBezTo>
                    <a:pt x="1290" y="2031"/>
                    <a:pt x="1278" y="2034"/>
                    <a:pt x="1276" y="2046"/>
                  </a:cubicBezTo>
                  <a:cubicBezTo>
                    <a:pt x="1270" y="2045"/>
                    <a:pt x="1272" y="2051"/>
                    <a:pt x="1267" y="2051"/>
                  </a:cubicBezTo>
                  <a:cubicBezTo>
                    <a:pt x="1269" y="2058"/>
                    <a:pt x="1263" y="2054"/>
                    <a:pt x="1261" y="2053"/>
                  </a:cubicBezTo>
                  <a:cubicBezTo>
                    <a:pt x="1263" y="2059"/>
                    <a:pt x="1262" y="2063"/>
                    <a:pt x="1256" y="2066"/>
                  </a:cubicBezTo>
                  <a:cubicBezTo>
                    <a:pt x="1256" y="2073"/>
                    <a:pt x="1251" y="2077"/>
                    <a:pt x="1248" y="2081"/>
                  </a:cubicBezTo>
                  <a:cubicBezTo>
                    <a:pt x="1243" y="2092"/>
                    <a:pt x="1237" y="2102"/>
                    <a:pt x="1230" y="2110"/>
                  </a:cubicBezTo>
                  <a:cubicBezTo>
                    <a:pt x="1229" y="2114"/>
                    <a:pt x="1229" y="2119"/>
                    <a:pt x="1226" y="2121"/>
                  </a:cubicBezTo>
                  <a:cubicBezTo>
                    <a:pt x="1225" y="2124"/>
                    <a:pt x="1225" y="2130"/>
                    <a:pt x="1221" y="2131"/>
                  </a:cubicBezTo>
                  <a:cubicBezTo>
                    <a:pt x="1216" y="2136"/>
                    <a:pt x="1216" y="2146"/>
                    <a:pt x="1211" y="2151"/>
                  </a:cubicBezTo>
                  <a:cubicBezTo>
                    <a:pt x="1210" y="2155"/>
                    <a:pt x="1209" y="2158"/>
                    <a:pt x="1208" y="2160"/>
                  </a:cubicBezTo>
                  <a:cubicBezTo>
                    <a:pt x="1226" y="2160"/>
                    <a:pt x="1226" y="2160"/>
                    <a:pt x="1226" y="2160"/>
                  </a:cubicBezTo>
                  <a:cubicBezTo>
                    <a:pt x="1226" y="2158"/>
                    <a:pt x="1227" y="2157"/>
                    <a:pt x="1228" y="2155"/>
                  </a:cubicBezTo>
                  <a:cubicBezTo>
                    <a:pt x="1234" y="2148"/>
                    <a:pt x="1239" y="2141"/>
                    <a:pt x="1243" y="2131"/>
                  </a:cubicBezTo>
                  <a:cubicBezTo>
                    <a:pt x="1249" y="2131"/>
                    <a:pt x="1247" y="2122"/>
                    <a:pt x="1252" y="2121"/>
                  </a:cubicBezTo>
                  <a:close/>
                  <a:moveTo>
                    <a:pt x="1095" y="2090"/>
                  </a:moveTo>
                  <a:cubicBezTo>
                    <a:pt x="1092" y="2080"/>
                    <a:pt x="1087" y="2072"/>
                    <a:pt x="1082" y="2064"/>
                  </a:cubicBezTo>
                  <a:cubicBezTo>
                    <a:pt x="1076" y="2057"/>
                    <a:pt x="1073" y="2047"/>
                    <a:pt x="1067" y="2040"/>
                  </a:cubicBezTo>
                  <a:cubicBezTo>
                    <a:pt x="1062" y="2032"/>
                    <a:pt x="1059" y="2021"/>
                    <a:pt x="1051" y="2016"/>
                  </a:cubicBezTo>
                  <a:cubicBezTo>
                    <a:pt x="1051" y="2009"/>
                    <a:pt x="1049" y="2005"/>
                    <a:pt x="1045" y="2003"/>
                  </a:cubicBezTo>
                  <a:cubicBezTo>
                    <a:pt x="1047" y="1994"/>
                    <a:pt x="1041" y="1993"/>
                    <a:pt x="1040" y="1985"/>
                  </a:cubicBezTo>
                  <a:cubicBezTo>
                    <a:pt x="1036" y="1984"/>
                    <a:pt x="1039" y="1974"/>
                    <a:pt x="1034" y="1972"/>
                  </a:cubicBezTo>
                  <a:cubicBezTo>
                    <a:pt x="1032" y="1967"/>
                    <a:pt x="1032" y="1961"/>
                    <a:pt x="1030" y="1957"/>
                  </a:cubicBezTo>
                  <a:cubicBezTo>
                    <a:pt x="1027" y="1947"/>
                    <a:pt x="1022" y="1938"/>
                    <a:pt x="1021" y="1927"/>
                  </a:cubicBezTo>
                  <a:cubicBezTo>
                    <a:pt x="1018" y="1923"/>
                    <a:pt x="1017" y="1917"/>
                    <a:pt x="1017" y="1911"/>
                  </a:cubicBezTo>
                  <a:cubicBezTo>
                    <a:pt x="1015" y="1906"/>
                    <a:pt x="1012" y="1903"/>
                    <a:pt x="1012" y="1896"/>
                  </a:cubicBezTo>
                  <a:cubicBezTo>
                    <a:pt x="1010" y="1892"/>
                    <a:pt x="1009" y="1886"/>
                    <a:pt x="1008" y="1881"/>
                  </a:cubicBezTo>
                  <a:cubicBezTo>
                    <a:pt x="1004" y="1877"/>
                    <a:pt x="1009" y="1865"/>
                    <a:pt x="1001" y="1865"/>
                  </a:cubicBezTo>
                  <a:cubicBezTo>
                    <a:pt x="1003" y="1886"/>
                    <a:pt x="1010" y="1901"/>
                    <a:pt x="1012" y="1920"/>
                  </a:cubicBezTo>
                  <a:cubicBezTo>
                    <a:pt x="1017" y="1937"/>
                    <a:pt x="1023" y="1954"/>
                    <a:pt x="1027" y="1972"/>
                  </a:cubicBezTo>
                  <a:cubicBezTo>
                    <a:pt x="1027" y="1977"/>
                    <a:pt x="1024" y="1980"/>
                    <a:pt x="1025" y="1988"/>
                  </a:cubicBezTo>
                  <a:cubicBezTo>
                    <a:pt x="1029" y="2003"/>
                    <a:pt x="1034" y="2018"/>
                    <a:pt x="1038" y="2033"/>
                  </a:cubicBezTo>
                  <a:cubicBezTo>
                    <a:pt x="1041" y="2036"/>
                    <a:pt x="1040" y="2041"/>
                    <a:pt x="1043" y="2044"/>
                  </a:cubicBezTo>
                  <a:cubicBezTo>
                    <a:pt x="1044" y="2048"/>
                    <a:pt x="1044" y="2053"/>
                    <a:pt x="1047" y="2055"/>
                  </a:cubicBezTo>
                  <a:cubicBezTo>
                    <a:pt x="1048" y="2064"/>
                    <a:pt x="1051" y="2072"/>
                    <a:pt x="1056" y="2077"/>
                  </a:cubicBezTo>
                  <a:cubicBezTo>
                    <a:pt x="1066" y="2106"/>
                    <a:pt x="1080" y="2133"/>
                    <a:pt x="1093" y="2160"/>
                  </a:cubicBezTo>
                  <a:cubicBezTo>
                    <a:pt x="1093" y="2160"/>
                    <a:pt x="1093" y="2160"/>
                    <a:pt x="1093" y="2160"/>
                  </a:cubicBezTo>
                  <a:cubicBezTo>
                    <a:pt x="1101" y="2160"/>
                    <a:pt x="1101" y="2160"/>
                    <a:pt x="1101" y="2160"/>
                  </a:cubicBezTo>
                  <a:cubicBezTo>
                    <a:pt x="1100" y="2159"/>
                    <a:pt x="1100" y="2159"/>
                    <a:pt x="1099" y="2158"/>
                  </a:cubicBezTo>
                  <a:cubicBezTo>
                    <a:pt x="1099" y="2157"/>
                    <a:pt x="1100" y="2154"/>
                    <a:pt x="1099" y="2153"/>
                  </a:cubicBezTo>
                  <a:cubicBezTo>
                    <a:pt x="1097" y="2151"/>
                    <a:pt x="1093" y="2150"/>
                    <a:pt x="1093" y="2142"/>
                  </a:cubicBezTo>
                  <a:cubicBezTo>
                    <a:pt x="1087" y="2141"/>
                    <a:pt x="1091" y="2130"/>
                    <a:pt x="1084" y="2129"/>
                  </a:cubicBezTo>
                  <a:cubicBezTo>
                    <a:pt x="1084" y="2123"/>
                    <a:pt x="1079" y="2119"/>
                    <a:pt x="1078" y="2114"/>
                  </a:cubicBezTo>
                  <a:cubicBezTo>
                    <a:pt x="1069" y="2093"/>
                    <a:pt x="1058" y="2074"/>
                    <a:pt x="1051" y="2051"/>
                  </a:cubicBezTo>
                  <a:cubicBezTo>
                    <a:pt x="1048" y="2047"/>
                    <a:pt x="1047" y="2039"/>
                    <a:pt x="1045" y="2033"/>
                  </a:cubicBezTo>
                  <a:cubicBezTo>
                    <a:pt x="1042" y="2029"/>
                    <a:pt x="1043" y="2021"/>
                    <a:pt x="1038" y="2018"/>
                  </a:cubicBezTo>
                  <a:cubicBezTo>
                    <a:pt x="1037" y="2005"/>
                    <a:pt x="1030" y="1997"/>
                    <a:pt x="1030" y="1983"/>
                  </a:cubicBezTo>
                  <a:cubicBezTo>
                    <a:pt x="1039" y="1992"/>
                    <a:pt x="1037" y="2011"/>
                    <a:pt x="1047" y="2018"/>
                  </a:cubicBezTo>
                  <a:cubicBezTo>
                    <a:pt x="1046" y="2028"/>
                    <a:pt x="1053" y="2030"/>
                    <a:pt x="1056" y="2036"/>
                  </a:cubicBezTo>
                  <a:cubicBezTo>
                    <a:pt x="1058" y="2041"/>
                    <a:pt x="1062" y="2045"/>
                    <a:pt x="1064" y="2051"/>
                  </a:cubicBezTo>
                  <a:cubicBezTo>
                    <a:pt x="1069" y="2055"/>
                    <a:pt x="1070" y="2063"/>
                    <a:pt x="1073" y="2068"/>
                  </a:cubicBezTo>
                  <a:cubicBezTo>
                    <a:pt x="1079" y="2071"/>
                    <a:pt x="1078" y="2081"/>
                    <a:pt x="1084" y="2083"/>
                  </a:cubicBezTo>
                  <a:cubicBezTo>
                    <a:pt x="1085" y="2092"/>
                    <a:pt x="1091" y="2094"/>
                    <a:pt x="1093" y="2101"/>
                  </a:cubicBezTo>
                  <a:cubicBezTo>
                    <a:pt x="1097" y="2105"/>
                    <a:pt x="1098" y="2112"/>
                    <a:pt x="1102" y="2116"/>
                  </a:cubicBezTo>
                  <a:cubicBezTo>
                    <a:pt x="1110" y="2126"/>
                    <a:pt x="1115" y="2137"/>
                    <a:pt x="1121" y="2149"/>
                  </a:cubicBezTo>
                  <a:cubicBezTo>
                    <a:pt x="1127" y="2147"/>
                    <a:pt x="1120" y="2159"/>
                    <a:pt x="1126" y="2158"/>
                  </a:cubicBezTo>
                  <a:cubicBezTo>
                    <a:pt x="1126" y="2159"/>
                    <a:pt x="1126" y="2160"/>
                    <a:pt x="1127" y="2160"/>
                  </a:cubicBezTo>
                  <a:cubicBezTo>
                    <a:pt x="1136" y="2160"/>
                    <a:pt x="1136" y="2160"/>
                    <a:pt x="1136" y="2160"/>
                  </a:cubicBezTo>
                  <a:cubicBezTo>
                    <a:pt x="1131" y="2147"/>
                    <a:pt x="1123" y="2137"/>
                    <a:pt x="1117" y="2125"/>
                  </a:cubicBezTo>
                  <a:cubicBezTo>
                    <a:pt x="1111" y="2112"/>
                    <a:pt x="1102" y="2102"/>
                    <a:pt x="1095" y="2090"/>
                  </a:cubicBezTo>
                  <a:close/>
                  <a:moveTo>
                    <a:pt x="1062" y="2155"/>
                  </a:moveTo>
                  <a:cubicBezTo>
                    <a:pt x="1062" y="2152"/>
                    <a:pt x="1061" y="2150"/>
                    <a:pt x="1058" y="2149"/>
                  </a:cubicBezTo>
                  <a:cubicBezTo>
                    <a:pt x="1061" y="2142"/>
                    <a:pt x="1051" y="2147"/>
                    <a:pt x="1054" y="2140"/>
                  </a:cubicBezTo>
                  <a:cubicBezTo>
                    <a:pt x="1048" y="2137"/>
                    <a:pt x="1047" y="2129"/>
                    <a:pt x="1040" y="2127"/>
                  </a:cubicBezTo>
                  <a:cubicBezTo>
                    <a:pt x="1037" y="2113"/>
                    <a:pt x="1027" y="2105"/>
                    <a:pt x="1019" y="2097"/>
                  </a:cubicBezTo>
                  <a:cubicBezTo>
                    <a:pt x="1017" y="2106"/>
                    <a:pt x="1026" y="2106"/>
                    <a:pt x="1027" y="2112"/>
                  </a:cubicBezTo>
                  <a:cubicBezTo>
                    <a:pt x="1028" y="2119"/>
                    <a:pt x="1036" y="2120"/>
                    <a:pt x="1036" y="2127"/>
                  </a:cubicBezTo>
                  <a:cubicBezTo>
                    <a:pt x="1045" y="2135"/>
                    <a:pt x="1050" y="2146"/>
                    <a:pt x="1058" y="2155"/>
                  </a:cubicBezTo>
                  <a:cubicBezTo>
                    <a:pt x="1059" y="2157"/>
                    <a:pt x="1060" y="2159"/>
                    <a:pt x="1061" y="2160"/>
                  </a:cubicBezTo>
                  <a:cubicBezTo>
                    <a:pt x="1067" y="2160"/>
                    <a:pt x="1067" y="2160"/>
                    <a:pt x="1067" y="2160"/>
                  </a:cubicBezTo>
                  <a:cubicBezTo>
                    <a:pt x="1066" y="2158"/>
                    <a:pt x="1066" y="2155"/>
                    <a:pt x="1062" y="215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0" name="Freeform 13"/>
            <p:cNvSpPr>
              <a:spLocks noEditPoints="1"/>
            </p:cNvSpPr>
            <p:nvPr/>
          </p:nvSpPr>
          <p:spPr bwMode="auto">
            <a:xfrm>
              <a:off x="0" y="3175"/>
              <a:ext cx="12198350" cy="6875463"/>
            </a:xfrm>
            <a:custGeom>
              <a:avLst/>
              <a:gdLst/>
              <a:ahLst/>
              <a:cxnLst/>
              <a:rect l="0" t="0" r="r" b="b"/>
              <a:pathLst>
                <a:path w="3840" h="2163">
                  <a:moveTo>
                    <a:pt x="3809" y="960"/>
                  </a:moveTo>
                  <a:cubicBezTo>
                    <a:pt x="3796" y="975"/>
                    <a:pt x="3783" y="990"/>
                    <a:pt x="3772" y="1010"/>
                  </a:cubicBezTo>
                  <a:cubicBezTo>
                    <a:pt x="3769" y="1017"/>
                    <a:pt x="3766" y="1024"/>
                    <a:pt x="3763" y="1030"/>
                  </a:cubicBezTo>
                  <a:cubicBezTo>
                    <a:pt x="3771" y="1037"/>
                    <a:pt x="3769" y="1017"/>
                    <a:pt x="3775" y="1019"/>
                  </a:cubicBezTo>
                  <a:cubicBezTo>
                    <a:pt x="3774" y="1010"/>
                    <a:pt x="3779" y="1009"/>
                    <a:pt x="3783" y="1001"/>
                  </a:cubicBezTo>
                  <a:cubicBezTo>
                    <a:pt x="3787" y="996"/>
                    <a:pt x="3792" y="991"/>
                    <a:pt x="3796" y="985"/>
                  </a:cubicBezTo>
                  <a:cubicBezTo>
                    <a:pt x="3798" y="980"/>
                    <a:pt x="3802" y="982"/>
                    <a:pt x="3803" y="976"/>
                  </a:cubicBezTo>
                  <a:cubicBezTo>
                    <a:pt x="3807" y="980"/>
                    <a:pt x="3805" y="966"/>
                    <a:pt x="3810" y="970"/>
                  </a:cubicBezTo>
                  <a:cubicBezTo>
                    <a:pt x="3815" y="965"/>
                    <a:pt x="3819" y="960"/>
                    <a:pt x="3824" y="954"/>
                  </a:cubicBezTo>
                  <a:cubicBezTo>
                    <a:pt x="3826" y="952"/>
                    <a:pt x="3829" y="950"/>
                    <a:pt x="3831" y="948"/>
                  </a:cubicBezTo>
                  <a:cubicBezTo>
                    <a:pt x="3834" y="948"/>
                    <a:pt x="3835" y="940"/>
                    <a:pt x="3838" y="942"/>
                  </a:cubicBezTo>
                  <a:cubicBezTo>
                    <a:pt x="3839" y="941"/>
                    <a:pt x="3840" y="940"/>
                    <a:pt x="3840" y="940"/>
                  </a:cubicBezTo>
                  <a:cubicBezTo>
                    <a:pt x="3840" y="930"/>
                    <a:pt x="3840" y="930"/>
                    <a:pt x="3840" y="930"/>
                  </a:cubicBezTo>
                  <a:cubicBezTo>
                    <a:pt x="3837" y="933"/>
                    <a:pt x="3833" y="935"/>
                    <a:pt x="3830" y="938"/>
                  </a:cubicBezTo>
                  <a:cubicBezTo>
                    <a:pt x="3824" y="947"/>
                    <a:pt x="3817" y="953"/>
                    <a:pt x="3809" y="960"/>
                  </a:cubicBezTo>
                  <a:close/>
                  <a:moveTo>
                    <a:pt x="3827" y="880"/>
                  </a:moveTo>
                  <a:cubicBezTo>
                    <a:pt x="3818" y="885"/>
                    <a:pt x="3810" y="891"/>
                    <a:pt x="3802" y="898"/>
                  </a:cubicBezTo>
                  <a:cubicBezTo>
                    <a:pt x="3795" y="906"/>
                    <a:pt x="3785" y="910"/>
                    <a:pt x="3779" y="921"/>
                  </a:cubicBezTo>
                  <a:cubicBezTo>
                    <a:pt x="3770" y="926"/>
                    <a:pt x="3764" y="938"/>
                    <a:pt x="3757" y="945"/>
                  </a:cubicBezTo>
                  <a:cubicBezTo>
                    <a:pt x="3754" y="951"/>
                    <a:pt x="3748" y="950"/>
                    <a:pt x="3746" y="959"/>
                  </a:cubicBezTo>
                  <a:cubicBezTo>
                    <a:pt x="3743" y="958"/>
                    <a:pt x="3742" y="963"/>
                    <a:pt x="3740" y="966"/>
                  </a:cubicBezTo>
                  <a:cubicBezTo>
                    <a:pt x="3738" y="965"/>
                    <a:pt x="3735" y="971"/>
                    <a:pt x="3738" y="972"/>
                  </a:cubicBezTo>
                  <a:cubicBezTo>
                    <a:pt x="3746" y="962"/>
                    <a:pt x="3754" y="953"/>
                    <a:pt x="3762" y="942"/>
                  </a:cubicBezTo>
                  <a:cubicBezTo>
                    <a:pt x="3773" y="939"/>
                    <a:pt x="3778" y="921"/>
                    <a:pt x="3789" y="918"/>
                  </a:cubicBezTo>
                  <a:cubicBezTo>
                    <a:pt x="3792" y="911"/>
                    <a:pt x="3799" y="912"/>
                    <a:pt x="3802" y="905"/>
                  </a:cubicBezTo>
                  <a:cubicBezTo>
                    <a:pt x="3807" y="902"/>
                    <a:pt x="3812" y="899"/>
                    <a:pt x="3816" y="894"/>
                  </a:cubicBezTo>
                  <a:cubicBezTo>
                    <a:pt x="3817" y="891"/>
                    <a:pt x="3822" y="895"/>
                    <a:pt x="3822" y="890"/>
                  </a:cubicBezTo>
                  <a:cubicBezTo>
                    <a:pt x="3826" y="891"/>
                    <a:pt x="3827" y="884"/>
                    <a:pt x="3831" y="886"/>
                  </a:cubicBezTo>
                  <a:cubicBezTo>
                    <a:pt x="3833" y="882"/>
                    <a:pt x="3837" y="881"/>
                    <a:pt x="3840" y="879"/>
                  </a:cubicBezTo>
                  <a:cubicBezTo>
                    <a:pt x="3840" y="871"/>
                    <a:pt x="3840" y="871"/>
                    <a:pt x="3840" y="871"/>
                  </a:cubicBezTo>
                  <a:cubicBezTo>
                    <a:pt x="3840" y="871"/>
                    <a:pt x="3840" y="871"/>
                    <a:pt x="3840" y="871"/>
                  </a:cubicBezTo>
                  <a:cubicBezTo>
                    <a:pt x="3835" y="872"/>
                    <a:pt x="3831" y="878"/>
                    <a:pt x="3827" y="880"/>
                  </a:cubicBezTo>
                  <a:close/>
                  <a:moveTo>
                    <a:pt x="3837" y="806"/>
                  </a:moveTo>
                  <a:cubicBezTo>
                    <a:pt x="3836" y="810"/>
                    <a:pt x="3827" y="812"/>
                    <a:pt x="3832" y="816"/>
                  </a:cubicBezTo>
                  <a:cubicBezTo>
                    <a:pt x="3835" y="814"/>
                    <a:pt x="3837" y="812"/>
                    <a:pt x="3840" y="810"/>
                  </a:cubicBezTo>
                  <a:cubicBezTo>
                    <a:pt x="3840" y="804"/>
                    <a:pt x="3840" y="804"/>
                    <a:pt x="3840" y="804"/>
                  </a:cubicBezTo>
                  <a:cubicBezTo>
                    <a:pt x="3839" y="804"/>
                    <a:pt x="3838" y="805"/>
                    <a:pt x="3837" y="806"/>
                  </a:cubicBezTo>
                  <a:close/>
                  <a:moveTo>
                    <a:pt x="2318" y="205"/>
                  </a:moveTo>
                  <a:cubicBezTo>
                    <a:pt x="2319" y="200"/>
                    <a:pt x="2323" y="198"/>
                    <a:pt x="2322" y="192"/>
                  </a:cubicBezTo>
                  <a:cubicBezTo>
                    <a:pt x="2327" y="190"/>
                    <a:pt x="2329" y="185"/>
                    <a:pt x="2331" y="181"/>
                  </a:cubicBezTo>
                  <a:cubicBezTo>
                    <a:pt x="2339" y="175"/>
                    <a:pt x="2341" y="164"/>
                    <a:pt x="2349" y="159"/>
                  </a:cubicBezTo>
                  <a:cubicBezTo>
                    <a:pt x="2351" y="148"/>
                    <a:pt x="2361" y="145"/>
                    <a:pt x="2364" y="135"/>
                  </a:cubicBezTo>
                  <a:cubicBezTo>
                    <a:pt x="2366" y="131"/>
                    <a:pt x="2369" y="127"/>
                    <a:pt x="2373" y="124"/>
                  </a:cubicBezTo>
                  <a:cubicBezTo>
                    <a:pt x="2375" y="120"/>
                    <a:pt x="2376" y="115"/>
                    <a:pt x="2381" y="113"/>
                  </a:cubicBezTo>
                  <a:cubicBezTo>
                    <a:pt x="2383" y="109"/>
                    <a:pt x="2387" y="107"/>
                    <a:pt x="2388" y="102"/>
                  </a:cubicBezTo>
                  <a:cubicBezTo>
                    <a:pt x="2391" y="99"/>
                    <a:pt x="2394" y="96"/>
                    <a:pt x="2397" y="91"/>
                  </a:cubicBezTo>
                  <a:cubicBezTo>
                    <a:pt x="2406" y="88"/>
                    <a:pt x="2405" y="74"/>
                    <a:pt x="2416" y="72"/>
                  </a:cubicBezTo>
                  <a:cubicBezTo>
                    <a:pt x="2419" y="61"/>
                    <a:pt x="2429" y="59"/>
                    <a:pt x="2434" y="50"/>
                  </a:cubicBezTo>
                  <a:cubicBezTo>
                    <a:pt x="2439" y="48"/>
                    <a:pt x="2439" y="43"/>
                    <a:pt x="2445" y="41"/>
                  </a:cubicBezTo>
                  <a:cubicBezTo>
                    <a:pt x="2444" y="34"/>
                    <a:pt x="2452" y="36"/>
                    <a:pt x="2455" y="32"/>
                  </a:cubicBezTo>
                  <a:cubicBezTo>
                    <a:pt x="2462" y="20"/>
                    <a:pt x="2474" y="12"/>
                    <a:pt x="2481" y="0"/>
                  </a:cubicBezTo>
                  <a:cubicBezTo>
                    <a:pt x="2470" y="0"/>
                    <a:pt x="2470" y="0"/>
                    <a:pt x="2470" y="0"/>
                  </a:cubicBezTo>
                  <a:cubicBezTo>
                    <a:pt x="2469" y="2"/>
                    <a:pt x="2468" y="3"/>
                    <a:pt x="2466" y="4"/>
                  </a:cubicBezTo>
                  <a:cubicBezTo>
                    <a:pt x="2462" y="9"/>
                    <a:pt x="2460" y="16"/>
                    <a:pt x="2453" y="19"/>
                  </a:cubicBezTo>
                  <a:cubicBezTo>
                    <a:pt x="2452" y="22"/>
                    <a:pt x="2450" y="25"/>
                    <a:pt x="2447" y="26"/>
                  </a:cubicBezTo>
                  <a:cubicBezTo>
                    <a:pt x="2443" y="26"/>
                    <a:pt x="2445" y="33"/>
                    <a:pt x="2440" y="32"/>
                  </a:cubicBezTo>
                  <a:cubicBezTo>
                    <a:pt x="2438" y="35"/>
                    <a:pt x="2436" y="37"/>
                    <a:pt x="2434" y="39"/>
                  </a:cubicBezTo>
                  <a:cubicBezTo>
                    <a:pt x="2433" y="43"/>
                    <a:pt x="2425" y="41"/>
                    <a:pt x="2427" y="48"/>
                  </a:cubicBezTo>
                  <a:cubicBezTo>
                    <a:pt x="2423" y="48"/>
                    <a:pt x="2424" y="54"/>
                    <a:pt x="2418" y="52"/>
                  </a:cubicBezTo>
                  <a:cubicBezTo>
                    <a:pt x="2416" y="54"/>
                    <a:pt x="2418" y="60"/>
                    <a:pt x="2412" y="59"/>
                  </a:cubicBezTo>
                  <a:cubicBezTo>
                    <a:pt x="2412" y="68"/>
                    <a:pt x="2401" y="67"/>
                    <a:pt x="2401" y="76"/>
                  </a:cubicBezTo>
                  <a:cubicBezTo>
                    <a:pt x="2396" y="79"/>
                    <a:pt x="2391" y="84"/>
                    <a:pt x="2390" y="91"/>
                  </a:cubicBezTo>
                  <a:cubicBezTo>
                    <a:pt x="2382" y="92"/>
                    <a:pt x="2384" y="103"/>
                    <a:pt x="2377" y="104"/>
                  </a:cubicBezTo>
                  <a:cubicBezTo>
                    <a:pt x="2376" y="113"/>
                    <a:pt x="2369" y="114"/>
                    <a:pt x="2368" y="122"/>
                  </a:cubicBezTo>
                  <a:cubicBezTo>
                    <a:pt x="2360" y="118"/>
                    <a:pt x="2367" y="129"/>
                    <a:pt x="2362" y="128"/>
                  </a:cubicBezTo>
                  <a:cubicBezTo>
                    <a:pt x="2361" y="133"/>
                    <a:pt x="2355" y="132"/>
                    <a:pt x="2357" y="139"/>
                  </a:cubicBezTo>
                  <a:cubicBezTo>
                    <a:pt x="2350" y="141"/>
                    <a:pt x="2350" y="149"/>
                    <a:pt x="2344" y="152"/>
                  </a:cubicBezTo>
                  <a:cubicBezTo>
                    <a:pt x="2342" y="160"/>
                    <a:pt x="2335" y="162"/>
                    <a:pt x="2333" y="170"/>
                  </a:cubicBezTo>
                  <a:cubicBezTo>
                    <a:pt x="2336" y="177"/>
                    <a:pt x="2326" y="171"/>
                    <a:pt x="2329" y="179"/>
                  </a:cubicBezTo>
                  <a:cubicBezTo>
                    <a:pt x="2324" y="178"/>
                    <a:pt x="2327" y="185"/>
                    <a:pt x="2322" y="185"/>
                  </a:cubicBezTo>
                  <a:cubicBezTo>
                    <a:pt x="2322" y="189"/>
                    <a:pt x="2321" y="192"/>
                    <a:pt x="2318" y="194"/>
                  </a:cubicBezTo>
                  <a:cubicBezTo>
                    <a:pt x="2321" y="199"/>
                    <a:pt x="2312" y="203"/>
                    <a:pt x="2318" y="205"/>
                  </a:cubicBezTo>
                  <a:close/>
                  <a:moveTo>
                    <a:pt x="3826" y="837"/>
                  </a:moveTo>
                  <a:cubicBezTo>
                    <a:pt x="3821" y="839"/>
                    <a:pt x="3818" y="844"/>
                    <a:pt x="3813" y="845"/>
                  </a:cubicBezTo>
                  <a:cubicBezTo>
                    <a:pt x="3805" y="852"/>
                    <a:pt x="3797" y="858"/>
                    <a:pt x="3790" y="867"/>
                  </a:cubicBezTo>
                  <a:cubicBezTo>
                    <a:pt x="3787" y="873"/>
                    <a:pt x="3782" y="871"/>
                    <a:pt x="3780" y="879"/>
                  </a:cubicBezTo>
                  <a:cubicBezTo>
                    <a:pt x="3776" y="877"/>
                    <a:pt x="3776" y="884"/>
                    <a:pt x="3773" y="883"/>
                  </a:cubicBezTo>
                  <a:cubicBezTo>
                    <a:pt x="3772" y="886"/>
                    <a:pt x="3769" y="890"/>
                    <a:pt x="3772" y="892"/>
                  </a:cubicBezTo>
                  <a:cubicBezTo>
                    <a:pt x="3778" y="885"/>
                    <a:pt x="3784" y="877"/>
                    <a:pt x="3792" y="872"/>
                  </a:cubicBezTo>
                  <a:cubicBezTo>
                    <a:pt x="3795" y="867"/>
                    <a:pt x="3799" y="864"/>
                    <a:pt x="3803" y="863"/>
                  </a:cubicBezTo>
                  <a:cubicBezTo>
                    <a:pt x="3806" y="858"/>
                    <a:pt x="3810" y="855"/>
                    <a:pt x="3814" y="853"/>
                  </a:cubicBezTo>
                  <a:cubicBezTo>
                    <a:pt x="3821" y="846"/>
                    <a:pt x="3828" y="841"/>
                    <a:pt x="3836" y="836"/>
                  </a:cubicBezTo>
                  <a:cubicBezTo>
                    <a:pt x="3837" y="837"/>
                    <a:pt x="3839" y="836"/>
                    <a:pt x="3840" y="835"/>
                  </a:cubicBezTo>
                  <a:cubicBezTo>
                    <a:pt x="3840" y="826"/>
                    <a:pt x="3840" y="826"/>
                    <a:pt x="3840" y="826"/>
                  </a:cubicBezTo>
                  <a:cubicBezTo>
                    <a:pt x="3839" y="827"/>
                    <a:pt x="3838" y="827"/>
                    <a:pt x="3837" y="827"/>
                  </a:cubicBezTo>
                  <a:cubicBezTo>
                    <a:pt x="3834" y="831"/>
                    <a:pt x="3830" y="835"/>
                    <a:pt x="3826" y="837"/>
                  </a:cubicBezTo>
                  <a:close/>
                  <a:moveTo>
                    <a:pt x="3819" y="964"/>
                  </a:moveTo>
                  <a:cubicBezTo>
                    <a:pt x="3816" y="970"/>
                    <a:pt x="3810" y="971"/>
                    <a:pt x="3807" y="978"/>
                  </a:cubicBezTo>
                  <a:cubicBezTo>
                    <a:pt x="3801" y="978"/>
                    <a:pt x="3800" y="989"/>
                    <a:pt x="3795" y="989"/>
                  </a:cubicBezTo>
                  <a:cubicBezTo>
                    <a:pt x="3792" y="998"/>
                    <a:pt x="3786" y="999"/>
                    <a:pt x="3783" y="1006"/>
                  </a:cubicBezTo>
                  <a:cubicBezTo>
                    <a:pt x="3787" y="1008"/>
                    <a:pt x="3780" y="1008"/>
                    <a:pt x="3783" y="1011"/>
                  </a:cubicBezTo>
                  <a:cubicBezTo>
                    <a:pt x="3784" y="1015"/>
                    <a:pt x="3774" y="1015"/>
                    <a:pt x="3780" y="1019"/>
                  </a:cubicBezTo>
                  <a:cubicBezTo>
                    <a:pt x="3796" y="998"/>
                    <a:pt x="3813" y="976"/>
                    <a:pt x="3833" y="965"/>
                  </a:cubicBezTo>
                  <a:cubicBezTo>
                    <a:pt x="3835" y="963"/>
                    <a:pt x="3838" y="961"/>
                    <a:pt x="3840" y="959"/>
                  </a:cubicBezTo>
                  <a:cubicBezTo>
                    <a:pt x="3840" y="950"/>
                    <a:pt x="3840" y="950"/>
                    <a:pt x="3840" y="950"/>
                  </a:cubicBezTo>
                  <a:cubicBezTo>
                    <a:pt x="3837" y="952"/>
                    <a:pt x="3835" y="954"/>
                    <a:pt x="3833" y="956"/>
                  </a:cubicBezTo>
                  <a:cubicBezTo>
                    <a:pt x="3827" y="957"/>
                    <a:pt x="3825" y="965"/>
                    <a:pt x="3819" y="964"/>
                  </a:cubicBezTo>
                  <a:close/>
                  <a:moveTo>
                    <a:pt x="3803" y="1109"/>
                  </a:moveTo>
                  <a:cubicBezTo>
                    <a:pt x="3801" y="1112"/>
                    <a:pt x="3798" y="1111"/>
                    <a:pt x="3797" y="1113"/>
                  </a:cubicBezTo>
                  <a:cubicBezTo>
                    <a:pt x="3795" y="1116"/>
                    <a:pt x="3794" y="1121"/>
                    <a:pt x="3791" y="1120"/>
                  </a:cubicBezTo>
                  <a:cubicBezTo>
                    <a:pt x="3786" y="1128"/>
                    <a:pt x="3788" y="1129"/>
                    <a:pt x="3782" y="1136"/>
                  </a:cubicBezTo>
                  <a:cubicBezTo>
                    <a:pt x="3780" y="1142"/>
                    <a:pt x="3777" y="1149"/>
                    <a:pt x="3774" y="1156"/>
                  </a:cubicBezTo>
                  <a:cubicBezTo>
                    <a:pt x="3769" y="1158"/>
                    <a:pt x="3768" y="1168"/>
                    <a:pt x="3775" y="1170"/>
                  </a:cubicBezTo>
                  <a:cubicBezTo>
                    <a:pt x="3776" y="1171"/>
                    <a:pt x="3778" y="1171"/>
                    <a:pt x="3779" y="1172"/>
                  </a:cubicBezTo>
                  <a:cubicBezTo>
                    <a:pt x="3780" y="1169"/>
                    <a:pt x="3780" y="1167"/>
                    <a:pt x="3779" y="1165"/>
                  </a:cubicBezTo>
                  <a:cubicBezTo>
                    <a:pt x="3787" y="1166"/>
                    <a:pt x="3779" y="1160"/>
                    <a:pt x="3780" y="1158"/>
                  </a:cubicBezTo>
                  <a:cubicBezTo>
                    <a:pt x="3785" y="1158"/>
                    <a:pt x="3788" y="1145"/>
                    <a:pt x="3787" y="1142"/>
                  </a:cubicBezTo>
                  <a:cubicBezTo>
                    <a:pt x="3794" y="1141"/>
                    <a:pt x="3796" y="1126"/>
                    <a:pt x="3802" y="1123"/>
                  </a:cubicBezTo>
                  <a:cubicBezTo>
                    <a:pt x="3807" y="1114"/>
                    <a:pt x="3813" y="1109"/>
                    <a:pt x="3818" y="1101"/>
                  </a:cubicBezTo>
                  <a:cubicBezTo>
                    <a:pt x="3823" y="1095"/>
                    <a:pt x="3830" y="1091"/>
                    <a:pt x="3835" y="1084"/>
                  </a:cubicBezTo>
                  <a:cubicBezTo>
                    <a:pt x="3837" y="1084"/>
                    <a:pt x="3838" y="1082"/>
                    <a:pt x="3840" y="1081"/>
                  </a:cubicBezTo>
                  <a:cubicBezTo>
                    <a:pt x="3840" y="1069"/>
                    <a:pt x="3840" y="1069"/>
                    <a:pt x="3840" y="1069"/>
                  </a:cubicBezTo>
                  <a:cubicBezTo>
                    <a:pt x="3836" y="1073"/>
                    <a:pt x="3831" y="1077"/>
                    <a:pt x="3827" y="1081"/>
                  </a:cubicBezTo>
                  <a:cubicBezTo>
                    <a:pt x="3818" y="1089"/>
                    <a:pt x="3811" y="1099"/>
                    <a:pt x="3803" y="1109"/>
                  </a:cubicBezTo>
                  <a:close/>
                  <a:moveTo>
                    <a:pt x="3818" y="1248"/>
                  </a:moveTo>
                  <a:cubicBezTo>
                    <a:pt x="3822" y="1250"/>
                    <a:pt x="3815" y="1258"/>
                    <a:pt x="3822" y="1259"/>
                  </a:cubicBezTo>
                  <a:cubicBezTo>
                    <a:pt x="3826" y="1261"/>
                    <a:pt x="3826" y="1254"/>
                    <a:pt x="3829" y="1255"/>
                  </a:cubicBezTo>
                  <a:cubicBezTo>
                    <a:pt x="3832" y="1250"/>
                    <a:pt x="3832" y="1247"/>
                    <a:pt x="3831" y="1244"/>
                  </a:cubicBezTo>
                  <a:cubicBezTo>
                    <a:pt x="3835" y="1245"/>
                    <a:pt x="3835" y="1240"/>
                    <a:pt x="3834" y="1238"/>
                  </a:cubicBezTo>
                  <a:cubicBezTo>
                    <a:pt x="3839" y="1240"/>
                    <a:pt x="3833" y="1233"/>
                    <a:pt x="3837" y="1230"/>
                  </a:cubicBezTo>
                  <a:cubicBezTo>
                    <a:pt x="3838" y="1228"/>
                    <a:pt x="3839" y="1227"/>
                    <a:pt x="3840" y="1226"/>
                  </a:cubicBezTo>
                  <a:cubicBezTo>
                    <a:pt x="3840" y="1209"/>
                    <a:pt x="3840" y="1209"/>
                    <a:pt x="3840" y="1209"/>
                  </a:cubicBezTo>
                  <a:cubicBezTo>
                    <a:pt x="3835" y="1219"/>
                    <a:pt x="3829" y="1228"/>
                    <a:pt x="3823" y="1236"/>
                  </a:cubicBezTo>
                  <a:cubicBezTo>
                    <a:pt x="3828" y="1240"/>
                    <a:pt x="3819" y="1244"/>
                    <a:pt x="3818" y="1248"/>
                  </a:cubicBezTo>
                  <a:close/>
                  <a:moveTo>
                    <a:pt x="3121" y="2109"/>
                  </a:moveTo>
                  <a:cubicBezTo>
                    <a:pt x="3119" y="2105"/>
                    <a:pt x="3124" y="2102"/>
                    <a:pt x="3118" y="2098"/>
                  </a:cubicBezTo>
                  <a:cubicBezTo>
                    <a:pt x="3121" y="2094"/>
                    <a:pt x="3113" y="2089"/>
                    <a:pt x="3115" y="2086"/>
                  </a:cubicBezTo>
                  <a:cubicBezTo>
                    <a:pt x="3114" y="2077"/>
                    <a:pt x="3111" y="2069"/>
                    <a:pt x="3108" y="2060"/>
                  </a:cubicBezTo>
                  <a:cubicBezTo>
                    <a:pt x="3108" y="2056"/>
                    <a:pt x="3105" y="2053"/>
                    <a:pt x="3104" y="2049"/>
                  </a:cubicBezTo>
                  <a:cubicBezTo>
                    <a:pt x="3103" y="2048"/>
                    <a:pt x="3105" y="2045"/>
                    <a:pt x="3104" y="2043"/>
                  </a:cubicBezTo>
                  <a:cubicBezTo>
                    <a:pt x="3103" y="2041"/>
                    <a:pt x="3099" y="2039"/>
                    <a:pt x="3102" y="2037"/>
                  </a:cubicBezTo>
                  <a:cubicBezTo>
                    <a:pt x="3096" y="2032"/>
                    <a:pt x="3099" y="2028"/>
                    <a:pt x="3093" y="2024"/>
                  </a:cubicBezTo>
                  <a:cubicBezTo>
                    <a:pt x="3095" y="2020"/>
                    <a:pt x="3092" y="2014"/>
                    <a:pt x="3087" y="2017"/>
                  </a:cubicBezTo>
                  <a:cubicBezTo>
                    <a:pt x="3092" y="2025"/>
                    <a:pt x="3088" y="2032"/>
                    <a:pt x="3095" y="2039"/>
                  </a:cubicBezTo>
                  <a:cubicBezTo>
                    <a:pt x="3093" y="2041"/>
                    <a:pt x="3096" y="2042"/>
                    <a:pt x="3096" y="2044"/>
                  </a:cubicBezTo>
                  <a:cubicBezTo>
                    <a:pt x="3097" y="2045"/>
                    <a:pt x="3096" y="2049"/>
                    <a:pt x="3096" y="2050"/>
                  </a:cubicBezTo>
                  <a:cubicBezTo>
                    <a:pt x="3096" y="2051"/>
                    <a:pt x="3098" y="2052"/>
                    <a:pt x="3099" y="2054"/>
                  </a:cubicBezTo>
                  <a:cubicBezTo>
                    <a:pt x="3101" y="2058"/>
                    <a:pt x="3097" y="2059"/>
                    <a:pt x="3101" y="2063"/>
                  </a:cubicBezTo>
                  <a:cubicBezTo>
                    <a:pt x="3106" y="2071"/>
                    <a:pt x="3101" y="2078"/>
                    <a:pt x="3107" y="2087"/>
                  </a:cubicBezTo>
                  <a:cubicBezTo>
                    <a:pt x="3108" y="2094"/>
                    <a:pt x="3109" y="2102"/>
                    <a:pt x="3114" y="2110"/>
                  </a:cubicBezTo>
                  <a:cubicBezTo>
                    <a:pt x="3112" y="2117"/>
                    <a:pt x="3115" y="2125"/>
                    <a:pt x="3115" y="2132"/>
                  </a:cubicBezTo>
                  <a:cubicBezTo>
                    <a:pt x="3119" y="2136"/>
                    <a:pt x="3117" y="2139"/>
                    <a:pt x="3119" y="2143"/>
                  </a:cubicBezTo>
                  <a:cubicBezTo>
                    <a:pt x="3118" y="2145"/>
                    <a:pt x="3120" y="2147"/>
                    <a:pt x="3122" y="2149"/>
                  </a:cubicBezTo>
                  <a:cubicBezTo>
                    <a:pt x="3124" y="2152"/>
                    <a:pt x="3120" y="2153"/>
                    <a:pt x="3121" y="2155"/>
                  </a:cubicBezTo>
                  <a:cubicBezTo>
                    <a:pt x="3122" y="2157"/>
                    <a:pt x="3123" y="2159"/>
                    <a:pt x="3123" y="2160"/>
                  </a:cubicBezTo>
                  <a:cubicBezTo>
                    <a:pt x="3132" y="2160"/>
                    <a:pt x="3132" y="2160"/>
                    <a:pt x="3132" y="2160"/>
                  </a:cubicBezTo>
                  <a:cubicBezTo>
                    <a:pt x="3132" y="2160"/>
                    <a:pt x="3132" y="2159"/>
                    <a:pt x="3132" y="2158"/>
                  </a:cubicBezTo>
                  <a:cubicBezTo>
                    <a:pt x="3129" y="2142"/>
                    <a:pt x="3124" y="2125"/>
                    <a:pt x="3121" y="2109"/>
                  </a:cubicBezTo>
                  <a:close/>
                  <a:moveTo>
                    <a:pt x="3826" y="1017"/>
                  </a:moveTo>
                  <a:cubicBezTo>
                    <a:pt x="3822" y="1025"/>
                    <a:pt x="3814" y="1024"/>
                    <a:pt x="3810" y="1031"/>
                  </a:cubicBezTo>
                  <a:cubicBezTo>
                    <a:pt x="3806" y="1030"/>
                    <a:pt x="3805" y="1038"/>
                    <a:pt x="3801" y="1037"/>
                  </a:cubicBezTo>
                  <a:cubicBezTo>
                    <a:pt x="3798" y="1040"/>
                    <a:pt x="3796" y="1045"/>
                    <a:pt x="3792" y="1045"/>
                  </a:cubicBezTo>
                  <a:cubicBezTo>
                    <a:pt x="3791" y="1047"/>
                    <a:pt x="3790" y="1047"/>
                    <a:pt x="3787" y="1045"/>
                  </a:cubicBezTo>
                  <a:cubicBezTo>
                    <a:pt x="3786" y="1048"/>
                    <a:pt x="3789" y="1049"/>
                    <a:pt x="3787" y="1052"/>
                  </a:cubicBezTo>
                  <a:cubicBezTo>
                    <a:pt x="3783" y="1053"/>
                    <a:pt x="3780" y="1056"/>
                    <a:pt x="3779" y="1061"/>
                  </a:cubicBezTo>
                  <a:cubicBezTo>
                    <a:pt x="3772" y="1066"/>
                    <a:pt x="3768" y="1072"/>
                    <a:pt x="3767" y="1082"/>
                  </a:cubicBezTo>
                  <a:cubicBezTo>
                    <a:pt x="3773" y="1085"/>
                    <a:pt x="3776" y="1078"/>
                    <a:pt x="3778" y="1072"/>
                  </a:cubicBezTo>
                  <a:cubicBezTo>
                    <a:pt x="3782" y="1068"/>
                    <a:pt x="3787" y="1066"/>
                    <a:pt x="3789" y="1058"/>
                  </a:cubicBezTo>
                  <a:cubicBezTo>
                    <a:pt x="3795" y="1059"/>
                    <a:pt x="3798" y="1052"/>
                    <a:pt x="3802" y="1049"/>
                  </a:cubicBezTo>
                  <a:cubicBezTo>
                    <a:pt x="3805" y="1040"/>
                    <a:pt x="3812" y="1044"/>
                    <a:pt x="3815" y="1036"/>
                  </a:cubicBezTo>
                  <a:cubicBezTo>
                    <a:pt x="3824" y="1030"/>
                    <a:pt x="3833" y="1026"/>
                    <a:pt x="3840" y="1015"/>
                  </a:cubicBezTo>
                  <a:cubicBezTo>
                    <a:pt x="3840" y="1007"/>
                    <a:pt x="3840" y="1007"/>
                    <a:pt x="3840" y="1007"/>
                  </a:cubicBezTo>
                  <a:cubicBezTo>
                    <a:pt x="3835" y="1010"/>
                    <a:pt x="3832" y="1017"/>
                    <a:pt x="3826" y="1017"/>
                  </a:cubicBezTo>
                  <a:close/>
                  <a:moveTo>
                    <a:pt x="450" y="2148"/>
                  </a:moveTo>
                  <a:cubicBezTo>
                    <a:pt x="443" y="2147"/>
                    <a:pt x="440" y="2141"/>
                    <a:pt x="432" y="2141"/>
                  </a:cubicBezTo>
                  <a:cubicBezTo>
                    <a:pt x="430" y="2134"/>
                    <a:pt x="422" y="2134"/>
                    <a:pt x="418" y="2129"/>
                  </a:cubicBezTo>
                  <a:cubicBezTo>
                    <a:pt x="410" y="2129"/>
                    <a:pt x="409" y="2120"/>
                    <a:pt x="402" y="2119"/>
                  </a:cubicBezTo>
                  <a:cubicBezTo>
                    <a:pt x="398" y="2115"/>
                    <a:pt x="391" y="2113"/>
                    <a:pt x="386" y="2109"/>
                  </a:cubicBezTo>
                  <a:cubicBezTo>
                    <a:pt x="376" y="2103"/>
                    <a:pt x="362" y="2099"/>
                    <a:pt x="354" y="2089"/>
                  </a:cubicBezTo>
                  <a:cubicBezTo>
                    <a:pt x="341" y="2086"/>
                    <a:pt x="330" y="2080"/>
                    <a:pt x="320" y="2072"/>
                  </a:cubicBezTo>
                  <a:cubicBezTo>
                    <a:pt x="312" y="2071"/>
                    <a:pt x="301" y="2066"/>
                    <a:pt x="298" y="2063"/>
                  </a:cubicBezTo>
                  <a:cubicBezTo>
                    <a:pt x="297" y="2062"/>
                    <a:pt x="294" y="2063"/>
                    <a:pt x="294" y="2063"/>
                  </a:cubicBezTo>
                  <a:cubicBezTo>
                    <a:pt x="291" y="2062"/>
                    <a:pt x="288" y="2061"/>
                    <a:pt x="287" y="2059"/>
                  </a:cubicBezTo>
                  <a:cubicBezTo>
                    <a:pt x="286" y="2058"/>
                    <a:pt x="284" y="2061"/>
                    <a:pt x="285" y="2061"/>
                  </a:cubicBezTo>
                  <a:cubicBezTo>
                    <a:pt x="282" y="2061"/>
                    <a:pt x="281" y="2059"/>
                    <a:pt x="278" y="2060"/>
                  </a:cubicBezTo>
                  <a:cubicBezTo>
                    <a:pt x="273" y="2055"/>
                    <a:pt x="264" y="2054"/>
                    <a:pt x="258" y="2050"/>
                  </a:cubicBezTo>
                  <a:cubicBezTo>
                    <a:pt x="253" y="2044"/>
                    <a:pt x="241" y="2046"/>
                    <a:pt x="235" y="2041"/>
                  </a:cubicBezTo>
                  <a:cubicBezTo>
                    <a:pt x="219" y="2037"/>
                    <a:pt x="206" y="2029"/>
                    <a:pt x="190" y="2024"/>
                  </a:cubicBezTo>
                  <a:cubicBezTo>
                    <a:pt x="178" y="2015"/>
                    <a:pt x="162" y="2012"/>
                    <a:pt x="149" y="2003"/>
                  </a:cubicBezTo>
                  <a:cubicBezTo>
                    <a:pt x="141" y="2001"/>
                    <a:pt x="136" y="1995"/>
                    <a:pt x="127" y="1994"/>
                  </a:cubicBezTo>
                  <a:cubicBezTo>
                    <a:pt x="125" y="1991"/>
                    <a:pt x="123" y="1987"/>
                    <a:pt x="118" y="1988"/>
                  </a:cubicBezTo>
                  <a:cubicBezTo>
                    <a:pt x="117" y="1986"/>
                    <a:pt x="115" y="1985"/>
                    <a:pt x="113" y="1984"/>
                  </a:cubicBezTo>
                  <a:cubicBezTo>
                    <a:pt x="113" y="1982"/>
                    <a:pt x="110" y="1982"/>
                    <a:pt x="111" y="1986"/>
                  </a:cubicBezTo>
                  <a:cubicBezTo>
                    <a:pt x="117" y="1991"/>
                    <a:pt x="123" y="1996"/>
                    <a:pt x="130" y="2000"/>
                  </a:cubicBezTo>
                  <a:cubicBezTo>
                    <a:pt x="131" y="2004"/>
                    <a:pt x="138" y="2001"/>
                    <a:pt x="137" y="2008"/>
                  </a:cubicBezTo>
                  <a:cubicBezTo>
                    <a:pt x="141" y="2010"/>
                    <a:pt x="141" y="2016"/>
                    <a:pt x="144" y="2019"/>
                  </a:cubicBezTo>
                  <a:cubicBezTo>
                    <a:pt x="141" y="2019"/>
                    <a:pt x="132" y="2008"/>
                    <a:pt x="133" y="2017"/>
                  </a:cubicBezTo>
                  <a:cubicBezTo>
                    <a:pt x="134" y="2020"/>
                    <a:pt x="138" y="2020"/>
                    <a:pt x="140" y="2021"/>
                  </a:cubicBezTo>
                  <a:cubicBezTo>
                    <a:pt x="143" y="2021"/>
                    <a:pt x="142" y="2027"/>
                    <a:pt x="147" y="2025"/>
                  </a:cubicBezTo>
                  <a:cubicBezTo>
                    <a:pt x="150" y="2030"/>
                    <a:pt x="154" y="2033"/>
                    <a:pt x="158" y="2035"/>
                  </a:cubicBezTo>
                  <a:cubicBezTo>
                    <a:pt x="160" y="2044"/>
                    <a:pt x="167" y="2048"/>
                    <a:pt x="170" y="2054"/>
                  </a:cubicBezTo>
                  <a:cubicBezTo>
                    <a:pt x="177" y="2058"/>
                    <a:pt x="180" y="2066"/>
                    <a:pt x="187" y="2070"/>
                  </a:cubicBezTo>
                  <a:cubicBezTo>
                    <a:pt x="198" y="2081"/>
                    <a:pt x="208" y="2092"/>
                    <a:pt x="222" y="2099"/>
                  </a:cubicBezTo>
                  <a:cubicBezTo>
                    <a:pt x="224" y="2108"/>
                    <a:pt x="234" y="2109"/>
                    <a:pt x="236" y="2119"/>
                  </a:cubicBezTo>
                  <a:cubicBezTo>
                    <a:pt x="244" y="2123"/>
                    <a:pt x="247" y="2132"/>
                    <a:pt x="253" y="2138"/>
                  </a:cubicBezTo>
                  <a:cubicBezTo>
                    <a:pt x="261" y="2145"/>
                    <a:pt x="268" y="2153"/>
                    <a:pt x="275" y="2160"/>
                  </a:cubicBezTo>
                  <a:cubicBezTo>
                    <a:pt x="284" y="2160"/>
                    <a:pt x="284" y="2160"/>
                    <a:pt x="284" y="2160"/>
                  </a:cubicBezTo>
                  <a:cubicBezTo>
                    <a:pt x="283" y="2160"/>
                    <a:pt x="283" y="2160"/>
                    <a:pt x="283" y="2160"/>
                  </a:cubicBezTo>
                  <a:cubicBezTo>
                    <a:pt x="279" y="2151"/>
                    <a:pt x="271" y="2146"/>
                    <a:pt x="264" y="2142"/>
                  </a:cubicBezTo>
                  <a:cubicBezTo>
                    <a:pt x="263" y="2135"/>
                    <a:pt x="259" y="2134"/>
                    <a:pt x="255" y="2131"/>
                  </a:cubicBezTo>
                  <a:cubicBezTo>
                    <a:pt x="254" y="2126"/>
                    <a:pt x="250" y="2124"/>
                    <a:pt x="247" y="2121"/>
                  </a:cubicBezTo>
                  <a:cubicBezTo>
                    <a:pt x="247" y="2116"/>
                    <a:pt x="254" y="2120"/>
                    <a:pt x="254" y="2123"/>
                  </a:cubicBezTo>
                  <a:cubicBezTo>
                    <a:pt x="260" y="2121"/>
                    <a:pt x="259" y="2127"/>
                    <a:pt x="263" y="2126"/>
                  </a:cubicBezTo>
                  <a:cubicBezTo>
                    <a:pt x="268" y="2130"/>
                    <a:pt x="274" y="2132"/>
                    <a:pt x="279" y="2136"/>
                  </a:cubicBezTo>
                  <a:cubicBezTo>
                    <a:pt x="282" y="2142"/>
                    <a:pt x="292" y="2140"/>
                    <a:pt x="295" y="2146"/>
                  </a:cubicBezTo>
                  <a:cubicBezTo>
                    <a:pt x="301" y="2149"/>
                    <a:pt x="307" y="2151"/>
                    <a:pt x="311" y="2156"/>
                  </a:cubicBezTo>
                  <a:cubicBezTo>
                    <a:pt x="313" y="2158"/>
                    <a:pt x="315" y="2159"/>
                    <a:pt x="318" y="2160"/>
                  </a:cubicBezTo>
                  <a:cubicBezTo>
                    <a:pt x="341" y="2160"/>
                    <a:pt x="341" y="2160"/>
                    <a:pt x="341" y="2160"/>
                  </a:cubicBezTo>
                  <a:cubicBezTo>
                    <a:pt x="341" y="2160"/>
                    <a:pt x="340" y="2159"/>
                    <a:pt x="340" y="2158"/>
                  </a:cubicBezTo>
                  <a:cubicBezTo>
                    <a:pt x="329" y="2157"/>
                    <a:pt x="326" y="2149"/>
                    <a:pt x="315" y="2149"/>
                  </a:cubicBezTo>
                  <a:cubicBezTo>
                    <a:pt x="314" y="2143"/>
                    <a:pt x="307" y="2142"/>
                    <a:pt x="303" y="2139"/>
                  </a:cubicBezTo>
                  <a:cubicBezTo>
                    <a:pt x="300" y="2136"/>
                    <a:pt x="296" y="2133"/>
                    <a:pt x="292" y="2131"/>
                  </a:cubicBezTo>
                  <a:cubicBezTo>
                    <a:pt x="288" y="2131"/>
                    <a:pt x="286" y="2130"/>
                    <a:pt x="285" y="2127"/>
                  </a:cubicBezTo>
                  <a:cubicBezTo>
                    <a:pt x="283" y="2125"/>
                    <a:pt x="279" y="2126"/>
                    <a:pt x="278" y="2123"/>
                  </a:cubicBezTo>
                  <a:cubicBezTo>
                    <a:pt x="272" y="2123"/>
                    <a:pt x="270" y="2119"/>
                    <a:pt x="267" y="2115"/>
                  </a:cubicBezTo>
                  <a:cubicBezTo>
                    <a:pt x="259" y="2117"/>
                    <a:pt x="260" y="2107"/>
                    <a:pt x="251" y="2110"/>
                  </a:cubicBezTo>
                  <a:cubicBezTo>
                    <a:pt x="249" y="2105"/>
                    <a:pt x="244" y="2104"/>
                    <a:pt x="239" y="2102"/>
                  </a:cubicBezTo>
                  <a:cubicBezTo>
                    <a:pt x="237" y="2098"/>
                    <a:pt x="231" y="2098"/>
                    <a:pt x="228" y="2094"/>
                  </a:cubicBezTo>
                  <a:cubicBezTo>
                    <a:pt x="223" y="2093"/>
                    <a:pt x="222" y="2087"/>
                    <a:pt x="216" y="2086"/>
                  </a:cubicBezTo>
                  <a:cubicBezTo>
                    <a:pt x="213" y="2079"/>
                    <a:pt x="208" y="2075"/>
                    <a:pt x="206" y="2067"/>
                  </a:cubicBezTo>
                  <a:cubicBezTo>
                    <a:pt x="203" y="2068"/>
                    <a:pt x="205" y="2073"/>
                    <a:pt x="205" y="2076"/>
                  </a:cubicBezTo>
                  <a:cubicBezTo>
                    <a:pt x="193" y="2069"/>
                    <a:pt x="184" y="2057"/>
                    <a:pt x="174" y="2047"/>
                  </a:cubicBezTo>
                  <a:cubicBezTo>
                    <a:pt x="175" y="2045"/>
                    <a:pt x="176" y="2046"/>
                    <a:pt x="177" y="2047"/>
                  </a:cubicBezTo>
                  <a:cubicBezTo>
                    <a:pt x="188" y="2048"/>
                    <a:pt x="193" y="2057"/>
                    <a:pt x="204" y="2058"/>
                  </a:cubicBezTo>
                  <a:cubicBezTo>
                    <a:pt x="206" y="2062"/>
                    <a:pt x="209" y="2064"/>
                    <a:pt x="211" y="2069"/>
                  </a:cubicBezTo>
                  <a:cubicBezTo>
                    <a:pt x="222" y="2071"/>
                    <a:pt x="227" y="2080"/>
                    <a:pt x="236" y="2085"/>
                  </a:cubicBezTo>
                  <a:cubicBezTo>
                    <a:pt x="241" y="2086"/>
                    <a:pt x="241" y="2092"/>
                    <a:pt x="248" y="2092"/>
                  </a:cubicBezTo>
                  <a:cubicBezTo>
                    <a:pt x="250" y="2097"/>
                    <a:pt x="255" y="2097"/>
                    <a:pt x="259" y="2100"/>
                  </a:cubicBezTo>
                  <a:cubicBezTo>
                    <a:pt x="264" y="2108"/>
                    <a:pt x="276" y="2109"/>
                    <a:pt x="282" y="2116"/>
                  </a:cubicBezTo>
                  <a:cubicBezTo>
                    <a:pt x="288" y="2117"/>
                    <a:pt x="292" y="2119"/>
                    <a:pt x="295" y="2122"/>
                  </a:cubicBezTo>
                  <a:cubicBezTo>
                    <a:pt x="299" y="2125"/>
                    <a:pt x="305" y="2125"/>
                    <a:pt x="309" y="2127"/>
                  </a:cubicBezTo>
                  <a:cubicBezTo>
                    <a:pt x="311" y="2133"/>
                    <a:pt x="319" y="2131"/>
                    <a:pt x="323" y="2135"/>
                  </a:cubicBezTo>
                  <a:cubicBezTo>
                    <a:pt x="323" y="2138"/>
                    <a:pt x="329" y="2136"/>
                    <a:pt x="329" y="2139"/>
                  </a:cubicBezTo>
                  <a:cubicBezTo>
                    <a:pt x="332" y="2140"/>
                    <a:pt x="331" y="2143"/>
                    <a:pt x="334" y="2143"/>
                  </a:cubicBezTo>
                  <a:cubicBezTo>
                    <a:pt x="342" y="2141"/>
                    <a:pt x="340" y="2151"/>
                    <a:pt x="348" y="2149"/>
                  </a:cubicBezTo>
                  <a:cubicBezTo>
                    <a:pt x="350" y="2153"/>
                    <a:pt x="356" y="2153"/>
                    <a:pt x="359" y="2157"/>
                  </a:cubicBezTo>
                  <a:cubicBezTo>
                    <a:pt x="363" y="2158"/>
                    <a:pt x="366" y="2159"/>
                    <a:pt x="369" y="2160"/>
                  </a:cubicBezTo>
                  <a:cubicBezTo>
                    <a:pt x="392" y="2160"/>
                    <a:pt x="392" y="2160"/>
                    <a:pt x="392" y="2160"/>
                  </a:cubicBezTo>
                  <a:cubicBezTo>
                    <a:pt x="390" y="2159"/>
                    <a:pt x="388" y="2158"/>
                    <a:pt x="385" y="2157"/>
                  </a:cubicBezTo>
                  <a:cubicBezTo>
                    <a:pt x="382" y="2154"/>
                    <a:pt x="375" y="2154"/>
                    <a:pt x="372" y="2149"/>
                  </a:cubicBezTo>
                  <a:cubicBezTo>
                    <a:pt x="366" y="2149"/>
                    <a:pt x="362" y="2146"/>
                    <a:pt x="356" y="2146"/>
                  </a:cubicBezTo>
                  <a:cubicBezTo>
                    <a:pt x="348" y="2138"/>
                    <a:pt x="335" y="2135"/>
                    <a:pt x="326" y="2126"/>
                  </a:cubicBezTo>
                  <a:cubicBezTo>
                    <a:pt x="323" y="2123"/>
                    <a:pt x="317" y="2125"/>
                    <a:pt x="313" y="2121"/>
                  </a:cubicBezTo>
                  <a:cubicBezTo>
                    <a:pt x="312" y="2120"/>
                    <a:pt x="313" y="2118"/>
                    <a:pt x="311" y="2119"/>
                  </a:cubicBezTo>
                  <a:cubicBezTo>
                    <a:pt x="305" y="2121"/>
                    <a:pt x="306" y="2115"/>
                    <a:pt x="302" y="2115"/>
                  </a:cubicBezTo>
                  <a:cubicBezTo>
                    <a:pt x="300" y="2113"/>
                    <a:pt x="295" y="2114"/>
                    <a:pt x="295" y="2111"/>
                  </a:cubicBezTo>
                  <a:cubicBezTo>
                    <a:pt x="282" y="2108"/>
                    <a:pt x="275" y="2099"/>
                    <a:pt x="263" y="2096"/>
                  </a:cubicBezTo>
                  <a:cubicBezTo>
                    <a:pt x="255" y="2087"/>
                    <a:pt x="244" y="2084"/>
                    <a:pt x="235" y="2076"/>
                  </a:cubicBezTo>
                  <a:cubicBezTo>
                    <a:pt x="234" y="2076"/>
                    <a:pt x="233" y="2074"/>
                    <a:pt x="231" y="2074"/>
                  </a:cubicBezTo>
                  <a:cubicBezTo>
                    <a:pt x="233" y="2068"/>
                    <a:pt x="240" y="2076"/>
                    <a:pt x="242" y="2078"/>
                  </a:cubicBezTo>
                  <a:cubicBezTo>
                    <a:pt x="247" y="2078"/>
                    <a:pt x="252" y="2079"/>
                    <a:pt x="253" y="2083"/>
                  </a:cubicBezTo>
                  <a:cubicBezTo>
                    <a:pt x="259" y="2083"/>
                    <a:pt x="261" y="2087"/>
                    <a:pt x="265" y="2089"/>
                  </a:cubicBezTo>
                  <a:cubicBezTo>
                    <a:pt x="272" y="2088"/>
                    <a:pt x="273" y="2092"/>
                    <a:pt x="278" y="2092"/>
                  </a:cubicBezTo>
                  <a:cubicBezTo>
                    <a:pt x="286" y="2096"/>
                    <a:pt x="295" y="2098"/>
                    <a:pt x="303" y="2102"/>
                  </a:cubicBezTo>
                  <a:cubicBezTo>
                    <a:pt x="310" y="2106"/>
                    <a:pt x="319" y="2108"/>
                    <a:pt x="325" y="2113"/>
                  </a:cubicBezTo>
                  <a:cubicBezTo>
                    <a:pt x="335" y="2111"/>
                    <a:pt x="339" y="2117"/>
                    <a:pt x="345" y="2118"/>
                  </a:cubicBezTo>
                  <a:cubicBezTo>
                    <a:pt x="351" y="2121"/>
                    <a:pt x="358" y="2123"/>
                    <a:pt x="361" y="2128"/>
                  </a:cubicBezTo>
                  <a:cubicBezTo>
                    <a:pt x="367" y="2126"/>
                    <a:pt x="366" y="2132"/>
                    <a:pt x="370" y="2132"/>
                  </a:cubicBezTo>
                  <a:cubicBezTo>
                    <a:pt x="370" y="2137"/>
                    <a:pt x="377" y="2134"/>
                    <a:pt x="377" y="2138"/>
                  </a:cubicBezTo>
                  <a:cubicBezTo>
                    <a:pt x="385" y="2138"/>
                    <a:pt x="387" y="2144"/>
                    <a:pt x="391" y="2148"/>
                  </a:cubicBezTo>
                  <a:cubicBezTo>
                    <a:pt x="395" y="2147"/>
                    <a:pt x="398" y="2148"/>
                    <a:pt x="400" y="2149"/>
                  </a:cubicBezTo>
                  <a:cubicBezTo>
                    <a:pt x="402" y="2150"/>
                    <a:pt x="403" y="2153"/>
                    <a:pt x="405" y="2154"/>
                  </a:cubicBezTo>
                  <a:cubicBezTo>
                    <a:pt x="407" y="2155"/>
                    <a:pt x="409" y="2154"/>
                    <a:pt x="411" y="2155"/>
                  </a:cubicBezTo>
                  <a:cubicBezTo>
                    <a:pt x="412" y="2155"/>
                    <a:pt x="413" y="2157"/>
                    <a:pt x="414" y="2157"/>
                  </a:cubicBezTo>
                  <a:cubicBezTo>
                    <a:pt x="415" y="2158"/>
                    <a:pt x="416" y="2157"/>
                    <a:pt x="416" y="2159"/>
                  </a:cubicBezTo>
                  <a:cubicBezTo>
                    <a:pt x="417" y="2160"/>
                    <a:pt x="418" y="2160"/>
                    <a:pt x="419" y="2160"/>
                  </a:cubicBezTo>
                  <a:cubicBezTo>
                    <a:pt x="439" y="2160"/>
                    <a:pt x="439" y="2160"/>
                    <a:pt x="439" y="2160"/>
                  </a:cubicBezTo>
                  <a:cubicBezTo>
                    <a:pt x="438" y="2160"/>
                    <a:pt x="438" y="2160"/>
                    <a:pt x="438" y="2160"/>
                  </a:cubicBezTo>
                  <a:cubicBezTo>
                    <a:pt x="436" y="2157"/>
                    <a:pt x="431" y="2157"/>
                    <a:pt x="427" y="2156"/>
                  </a:cubicBezTo>
                  <a:cubicBezTo>
                    <a:pt x="427" y="2149"/>
                    <a:pt x="421" y="2151"/>
                    <a:pt x="418" y="2148"/>
                  </a:cubicBezTo>
                  <a:cubicBezTo>
                    <a:pt x="414" y="2147"/>
                    <a:pt x="412" y="2143"/>
                    <a:pt x="404" y="2145"/>
                  </a:cubicBezTo>
                  <a:cubicBezTo>
                    <a:pt x="404" y="2138"/>
                    <a:pt x="395" y="2141"/>
                    <a:pt x="395" y="2135"/>
                  </a:cubicBezTo>
                  <a:cubicBezTo>
                    <a:pt x="389" y="2135"/>
                    <a:pt x="387" y="2131"/>
                    <a:pt x="383" y="2129"/>
                  </a:cubicBezTo>
                  <a:cubicBezTo>
                    <a:pt x="376" y="2125"/>
                    <a:pt x="368" y="2121"/>
                    <a:pt x="363" y="2115"/>
                  </a:cubicBezTo>
                  <a:cubicBezTo>
                    <a:pt x="355" y="2113"/>
                    <a:pt x="347" y="2111"/>
                    <a:pt x="342" y="2105"/>
                  </a:cubicBezTo>
                  <a:cubicBezTo>
                    <a:pt x="334" y="2106"/>
                    <a:pt x="329" y="2103"/>
                    <a:pt x="322" y="2100"/>
                  </a:cubicBezTo>
                  <a:cubicBezTo>
                    <a:pt x="319" y="2099"/>
                    <a:pt x="317" y="2097"/>
                    <a:pt x="313" y="2097"/>
                  </a:cubicBezTo>
                  <a:cubicBezTo>
                    <a:pt x="313" y="2093"/>
                    <a:pt x="307" y="2096"/>
                    <a:pt x="307" y="2093"/>
                  </a:cubicBezTo>
                  <a:cubicBezTo>
                    <a:pt x="300" y="2091"/>
                    <a:pt x="295" y="2088"/>
                    <a:pt x="289" y="2087"/>
                  </a:cubicBezTo>
                  <a:cubicBezTo>
                    <a:pt x="286" y="2082"/>
                    <a:pt x="276" y="2085"/>
                    <a:pt x="273" y="2080"/>
                  </a:cubicBezTo>
                  <a:cubicBezTo>
                    <a:pt x="271" y="2077"/>
                    <a:pt x="264" y="2080"/>
                    <a:pt x="264" y="2076"/>
                  </a:cubicBezTo>
                  <a:cubicBezTo>
                    <a:pt x="263" y="2072"/>
                    <a:pt x="256" y="2075"/>
                    <a:pt x="255" y="2072"/>
                  </a:cubicBezTo>
                  <a:cubicBezTo>
                    <a:pt x="249" y="2071"/>
                    <a:pt x="245" y="2066"/>
                    <a:pt x="239" y="2065"/>
                  </a:cubicBezTo>
                  <a:cubicBezTo>
                    <a:pt x="228" y="2061"/>
                    <a:pt x="218" y="2054"/>
                    <a:pt x="205" y="2052"/>
                  </a:cubicBezTo>
                  <a:cubicBezTo>
                    <a:pt x="202" y="2047"/>
                    <a:pt x="196" y="2045"/>
                    <a:pt x="191" y="2042"/>
                  </a:cubicBezTo>
                  <a:cubicBezTo>
                    <a:pt x="188" y="2038"/>
                    <a:pt x="185" y="2032"/>
                    <a:pt x="178" y="2032"/>
                  </a:cubicBezTo>
                  <a:cubicBezTo>
                    <a:pt x="180" y="2033"/>
                    <a:pt x="179" y="2038"/>
                    <a:pt x="182" y="2038"/>
                  </a:cubicBezTo>
                  <a:cubicBezTo>
                    <a:pt x="182" y="2043"/>
                    <a:pt x="176" y="2036"/>
                    <a:pt x="174" y="2036"/>
                  </a:cubicBezTo>
                  <a:cubicBezTo>
                    <a:pt x="173" y="2032"/>
                    <a:pt x="165" y="2035"/>
                    <a:pt x="164" y="2031"/>
                  </a:cubicBezTo>
                  <a:cubicBezTo>
                    <a:pt x="157" y="2028"/>
                    <a:pt x="152" y="2022"/>
                    <a:pt x="146" y="2019"/>
                  </a:cubicBezTo>
                  <a:cubicBezTo>
                    <a:pt x="148" y="2010"/>
                    <a:pt x="140" y="2013"/>
                    <a:pt x="141" y="2006"/>
                  </a:cubicBezTo>
                  <a:cubicBezTo>
                    <a:pt x="151" y="2012"/>
                    <a:pt x="161" y="2017"/>
                    <a:pt x="173" y="2021"/>
                  </a:cubicBezTo>
                  <a:cubicBezTo>
                    <a:pt x="174" y="2024"/>
                    <a:pt x="177" y="2025"/>
                    <a:pt x="182" y="2025"/>
                  </a:cubicBezTo>
                  <a:cubicBezTo>
                    <a:pt x="184" y="2026"/>
                    <a:pt x="184" y="2030"/>
                    <a:pt x="188" y="2029"/>
                  </a:cubicBezTo>
                  <a:cubicBezTo>
                    <a:pt x="193" y="2031"/>
                    <a:pt x="196" y="2036"/>
                    <a:pt x="202" y="2037"/>
                  </a:cubicBezTo>
                  <a:cubicBezTo>
                    <a:pt x="221" y="2048"/>
                    <a:pt x="249" y="2050"/>
                    <a:pt x="265" y="2065"/>
                  </a:cubicBezTo>
                  <a:cubicBezTo>
                    <a:pt x="278" y="2065"/>
                    <a:pt x="282" y="2074"/>
                    <a:pt x="296" y="2072"/>
                  </a:cubicBezTo>
                  <a:cubicBezTo>
                    <a:pt x="297" y="2077"/>
                    <a:pt x="305" y="2074"/>
                    <a:pt x="308" y="2077"/>
                  </a:cubicBezTo>
                  <a:cubicBezTo>
                    <a:pt x="309" y="2082"/>
                    <a:pt x="316" y="2079"/>
                    <a:pt x="317" y="2083"/>
                  </a:cubicBezTo>
                  <a:cubicBezTo>
                    <a:pt x="324" y="2086"/>
                    <a:pt x="331" y="2089"/>
                    <a:pt x="337" y="2093"/>
                  </a:cubicBezTo>
                  <a:cubicBezTo>
                    <a:pt x="344" y="2091"/>
                    <a:pt x="343" y="2098"/>
                    <a:pt x="348" y="2098"/>
                  </a:cubicBezTo>
                  <a:cubicBezTo>
                    <a:pt x="352" y="2100"/>
                    <a:pt x="355" y="2102"/>
                    <a:pt x="358" y="2104"/>
                  </a:cubicBezTo>
                  <a:cubicBezTo>
                    <a:pt x="364" y="2108"/>
                    <a:pt x="372" y="2110"/>
                    <a:pt x="376" y="2116"/>
                  </a:cubicBezTo>
                  <a:cubicBezTo>
                    <a:pt x="380" y="2115"/>
                    <a:pt x="380" y="2118"/>
                    <a:pt x="381" y="2120"/>
                  </a:cubicBezTo>
                  <a:cubicBezTo>
                    <a:pt x="384" y="2120"/>
                    <a:pt x="387" y="2119"/>
                    <a:pt x="387" y="2122"/>
                  </a:cubicBezTo>
                  <a:cubicBezTo>
                    <a:pt x="390" y="2124"/>
                    <a:pt x="394" y="2125"/>
                    <a:pt x="396" y="2128"/>
                  </a:cubicBezTo>
                  <a:cubicBezTo>
                    <a:pt x="402" y="2133"/>
                    <a:pt x="411" y="2133"/>
                    <a:pt x="415" y="2140"/>
                  </a:cubicBezTo>
                  <a:cubicBezTo>
                    <a:pt x="422" y="2138"/>
                    <a:pt x="421" y="2145"/>
                    <a:pt x="426" y="2145"/>
                  </a:cubicBezTo>
                  <a:cubicBezTo>
                    <a:pt x="426" y="2151"/>
                    <a:pt x="435" y="2147"/>
                    <a:pt x="433" y="2154"/>
                  </a:cubicBezTo>
                  <a:cubicBezTo>
                    <a:pt x="438" y="2155"/>
                    <a:pt x="444" y="2157"/>
                    <a:pt x="447" y="2160"/>
                  </a:cubicBezTo>
                  <a:cubicBezTo>
                    <a:pt x="460" y="2160"/>
                    <a:pt x="460" y="2160"/>
                    <a:pt x="460" y="2160"/>
                  </a:cubicBezTo>
                  <a:cubicBezTo>
                    <a:pt x="456" y="2157"/>
                    <a:pt x="452" y="2154"/>
                    <a:pt x="450" y="2148"/>
                  </a:cubicBezTo>
                  <a:close/>
                  <a:moveTo>
                    <a:pt x="2266" y="551"/>
                  </a:moveTo>
                  <a:cubicBezTo>
                    <a:pt x="2269" y="545"/>
                    <a:pt x="2268" y="535"/>
                    <a:pt x="2272" y="530"/>
                  </a:cubicBezTo>
                  <a:cubicBezTo>
                    <a:pt x="2274" y="521"/>
                    <a:pt x="2280" y="517"/>
                    <a:pt x="2279" y="506"/>
                  </a:cubicBezTo>
                  <a:cubicBezTo>
                    <a:pt x="2285" y="502"/>
                    <a:pt x="2286" y="494"/>
                    <a:pt x="2290" y="488"/>
                  </a:cubicBezTo>
                  <a:cubicBezTo>
                    <a:pt x="2292" y="481"/>
                    <a:pt x="2296" y="476"/>
                    <a:pt x="2298" y="469"/>
                  </a:cubicBezTo>
                  <a:cubicBezTo>
                    <a:pt x="2308" y="459"/>
                    <a:pt x="2312" y="444"/>
                    <a:pt x="2322" y="436"/>
                  </a:cubicBezTo>
                  <a:cubicBezTo>
                    <a:pt x="2323" y="427"/>
                    <a:pt x="2332" y="426"/>
                    <a:pt x="2333" y="418"/>
                  </a:cubicBezTo>
                  <a:cubicBezTo>
                    <a:pt x="2337" y="415"/>
                    <a:pt x="2342" y="412"/>
                    <a:pt x="2344" y="410"/>
                  </a:cubicBezTo>
                  <a:cubicBezTo>
                    <a:pt x="2346" y="408"/>
                    <a:pt x="2344" y="404"/>
                    <a:pt x="2349" y="405"/>
                  </a:cubicBezTo>
                  <a:cubicBezTo>
                    <a:pt x="2349" y="401"/>
                    <a:pt x="2355" y="402"/>
                    <a:pt x="2353" y="397"/>
                  </a:cubicBezTo>
                  <a:cubicBezTo>
                    <a:pt x="2360" y="398"/>
                    <a:pt x="2356" y="389"/>
                    <a:pt x="2362" y="390"/>
                  </a:cubicBezTo>
                  <a:cubicBezTo>
                    <a:pt x="2366" y="385"/>
                    <a:pt x="2371" y="381"/>
                    <a:pt x="2377" y="377"/>
                  </a:cubicBezTo>
                  <a:cubicBezTo>
                    <a:pt x="2381" y="371"/>
                    <a:pt x="2388" y="369"/>
                    <a:pt x="2392" y="364"/>
                  </a:cubicBezTo>
                  <a:cubicBezTo>
                    <a:pt x="2397" y="365"/>
                    <a:pt x="2395" y="358"/>
                    <a:pt x="2399" y="357"/>
                  </a:cubicBezTo>
                  <a:cubicBezTo>
                    <a:pt x="2402" y="355"/>
                    <a:pt x="2405" y="354"/>
                    <a:pt x="2407" y="351"/>
                  </a:cubicBezTo>
                  <a:cubicBezTo>
                    <a:pt x="2418" y="342"/>
                    <a:pt x="2429" y="335"/>
                    <a:pt x="2438" y="325"/>
                  </a:cubicBezTo>
                  <a:cubicBezTo>
                    <a:pt x="2444" y="321"/>
                    <a:pt x="2452" y="319"/>
                    <a:pt x="2453" y="312"/>
                  </a:cubicBezTo>
                  <a:cubicBezTo>
                    <a:pt x="2461" y="310"/>
                    <a:pt x="2464" y="303"/>
                    <a:pt x="2471" y="301"/>
                  </a:cubicBezTo>
                  <a:cubicBezTo>
                    <a:pt x="2473" y="294"/>
                    <a:pt x="2482" y="293"/>
                    <a:pt x="2484" y="285"/>
                  </a:cubicBezTo>
                  <a:cubicBezTo>
                    <a:pt x="2491" y="287"/>
                    <a:pt x="2487" y="278"/>
                    <a:pt x="2493" y="279"/>
                  </a:cubicBezTo>
                  <a:cubicBezTo>
                    <a:pt x="2497" y="278"/>
                    <a:pt x="2497" y="273"/>
                    <a:pt x="2501" y="272"/>
                  </a:cubicBezTo>
                  <a:cubicBezTo>
                    <a:pt x="2509" y="259"/>
                    <a:pt x="2521" y="250"/>
                    <a:pt x="2530" y="237"/>
                  </a:cubicBezTo>
                  <a:cubicBezTo>
                    <a:pt x="2535" y="238"/>
                    <a:pt x="2531" y="229"/>
                    <a:pt x="2538" y="231"/>
                  </a:cubicBezTo>
                  <a:cubicBezTo>
                    <a:pt x="2540" y="227"/>
                    <a:pt x="2544" y="224"/>
                    <a:pt x="2545" y="220"/>
                  </a:cubicBezTo>
                  <a:cubicBezTo>
                    <a:pt x="2548" y="218"/>
                    <a:pt x="2552" y="217"/>
                    <a:pt x="2551" y="211"/>
                  </a:cubicBezTo>
                  <a:cubicBezTo>
                    <a:pt x="2554" y="211"/>
                    <a:pt x="2557" y="211"/>
                    <a:pt x="2556" y="207"/>
                  </a:cubicBezTo>
                  <a:cubicBezTo>
                    <a:pt x="2558" y="207"/>
                    <a:pt x="2561" y="206"/>
                    <a:pt x="2560" y="202"/>
                  </a:cubicBezTo>
                  <a:cubicBezTo>
                    <a:pt x="2566" y="197"/>
                    <a:pt x="2569" y="190"/>
                    <a:pt x="2575" y="185"/>
                  </a:cubicBezTo>
                  <a:cubicBezTo>
                    <a:pt x="2576" y="181"/>
                    <a:pt x="2580" y="179"/>
                    <a:pt x="2582" y="176"/>
                  </a:cubicBezTo>
                  <a:cubicBezTo>
                    <a:pt x="2584" y="172"/>
                    <a:pt x="2587" y="170"/>
                    <a:pt x="2588" y="165"/>
                  </a:cubicBezTo>
                  <a:cubicBezTo>
                    <a:pt x="2594" y="166"/>
                    <a:pt x="2590" y="157"/>
                    <a:pt x="2597" y="159"/>
                  </a:cubicBezTo>
                  <a:cubicBezTo>
                    <a:pt x="2597" y="153"/>
                    <a:pt x="2601" y="151"/>
                    <a:pt x="2604" y="148"/>
                  </a:cubicBezTo>
                  <a:cubicBezTo>
                    <a:pt x="2606" y="145"/>
                    <a:pt x="2607" y="141"/>
                    <a:pt x="2610" y="139"/>
                  </a:cubicBezTo>
                  <a:cubicBezTo>
                    <a:pt x="2612" y="135"/>
                    <a:pt x="2610" y="128"/>
                    <a:pt x="2617" y="128"/>
                  </a:cubicBezTo>
                  <a:cubicBezTo>
                    <a:pt x="2613" y="141"/>
                    <a:pt x="2605" y="150"/>
                    <a:pt x="2599" y="161"/>
                  </a:cubicBezTo>
                  <a:cubicBezTo>
                    <a:pt x="2594" y="172"/>
                    <a:pt x="2584" y="180"/>
                    <a:pt x="2582" y="194"/>
                  </a:cubicBezTo>
                  <a:cubicBezTo>
                    <a:pt x="2576" y="197"/>
                    <a:pt x="2572" y="202"/>
                    <a:pt x="2569" y="209"/>
                  </a:cubicBezTo>
                  <a:cubicBezTo>
                    <a:pt x="2562" y="212"/>
                    <a:pt x="2559" y="220"/>
                    <a:pt x="2556" y="226"/>
                  </a:cubicBezTo>
                  <a:cubicBezTo>
                    <a:pt x="2549" y="230"/>
                    <a:pt x="2547" y="237"/>
                    <a:pt x="2543" y="242"/>
                  </a:cubicBezTo>
                  <a:cubicBezTo>
                    <a:pt x="2540" y="244"/>
                    <a:pt x="2538" y="248"/>
                    <a:pt x="2534" y="248"/>
                  </a:cubicBezTo>
                  <a:cubicBezTo>
                    <a:pt x="2536" y="255"/>
                    <a:pt x="2527" y="251"/>
                    <a:pt x="2527" y="257"/>
                  </a:cubicBezTo>
                  <a:cubicBezTo>
                    <a:pt x="2519" y="268"/>
                    <a:pt x="2507" y="275"/>
                    <a:pt x="2497" y="285"/>
                  </a:cubicBezTo>
                  <a:cubicBezTo>
                    <a:pt x="2495" y="287"/>
                    <a:pt x="2492" y="290"/>
                    <a:pt x="2490" y="292"/>
                  </a:cubicBezTo>
                  <a:cubicBezTo>
                    <a:pt x="2486" y="293"/>
                    <a:pt x="2486" y="298"/>
                    <a:pt x="2482" y="298"/>
                  </a:cubicBezTo>
                  <a:cubicBezTo>
                    <a:pt x="2481" y="303"/>
                    <a:pt x="2476" y="303"/>
                    <a:pt x="2475" y="307"/>
                  </a:cubicBezTo>
                  <a:cubicBezTo>
                    <a:pt x="2474" y="311"/>
                    <a:pt x="2467" y="309"/>
                    <a:pt x="2469" y="316"/>
                  </a:cubicBezTo>
                  <a:cubicBezTo>
                    <a:pt x="2460" y="317"/>
                    <a:pt x="2458" y="324"/>
                    <a:pt x="2453" y="329"/>
                  </a:cubicBezTo>
                  <a:cubicBezTo>
                    <a:pt x="2447" y="332"/>
                    <a:pt x="2444" y="340"/>
                    <a:pt x="2436" y="342"/>
                  </a:cubicBezTo>
                  <a:cubicBezTo>
                    <a:pt x="2435" y="345"/>
                    <a:pt x="2432" y="347"/>
                    <a:pt x="2429" y="349"/>
                  </a:cubicBezTo>
                  <a:cubicBezTo>
                    <a:pt x="2429" y="353"/>
                    <a:pt x="2425" y="354"/>
                    <a:pt x="2423" y="357"/>
                  </a:cubicBezTo>
                  <a:cubicBezTo>
                    <a:pt x="2420" y="359"/>
                    <a:pt x="2416" y="361"/>
                    <a:pt x="2414" y="364"/>
                  </a:cubicBezTo>
                  <a:cubicBezTo>
                    <a:pt x="2413" y="368"/>
                    <a:pt x="2408" y="368"/>
                    <a:pt x="2405" y="370"/>
                  </a:cubicBezTo>
                  <a:cubicBezTo>
                    <a:pt x="2404" y="374"/>
                    <a:pt x="2402" y="376"/>
                    <a:pt x="2401" y="379"/>
                  </a:cubicBezTo>
                  <a:cubicBezTo>
                    <a:pt x="2394" y="377"/>
                    <a:pt x="2396" y="385"/>
                    <a:pt x="2392" y="386"/>
                  </a:cubicBezTo>
                  <a:cubicBezTo>
                    <a:pt x="2390" y="389"/>
                    <a:pt x="2386" y="390"/>
                    <a:pt x="2386" y="394"/>
                  </a:cubicBezTo>
                  <a:cubicBezTo>
                    <a:pt x="2380" y="394"/>
                    <a:pt x="2384" y="403"/>
                    <a:pt x="2377" y="401"/>
                  </a:cubicBezTo>
                  <a:cubicBezTo>
                    <a:pt x="2374" y="408"/>
                    <a:pt x="2372" y="414"/>
                    <a:pt x="2366" y="418"/>
                  </a:cubicBezTo>
                  <a:cubicBezTo>
                    <a:pt x="2362" y="425"/>
                    <a:pt x="2360" y="432"/>
                    <a:pt x="2353" y="436"/>
                  </a:cubicBezTo>
                  <a:cubicBezTo>
                    <a:pt x="2353" y="449"/>
                    <a:pt x="2342" y="451"/>
                    <a:pt x="2342" y="464"/>
                  </a:cubicBezTo>
                  <a:cubicBezTo>
                    <a:pt x="2334" y="470"/>
                    <a:pt x="2335" y="483"/>
                    <a:pt x="2329" y="490"/>
                  </a:cubicBezTo>
                  <a:cubicBezTo>
                    <a:pt x="2324" y="499"/>
                    <a:pt x="2323" y="510"/>
                    <a:pt x="2318" y="519"/>
                  </a:cubicBezTo>
                  <a:cubicBezTo>
                    <a:pt x="2318" y="525"/>
                    <a:pt x="2314" y="528"/>
                    <a:pt x="2314" y="534"/>
                  </a:cubicBezTo>
                  <a:cubicBezTo>
                    <a:pt x="2312" y="536"/>
                    <a:pt x="2309" y="548"/>
                    <a:pt x="2314" y="549"/>
                  </a:cubicBezTo>
                  <a:cubicBezTo>
                    <a:pt x="2315" y="535"/>
                    <a:pt x="2324" y="529"/>
                    <a:pt x="2325" y="514"/>
                  </a:cubicBezTo>
                  <a:cubicBezTo>
                    <a:pt x="2328" y="514"/>
                    <a:pt x="2327" y="509"/>
                    <a:pt x="2327" y="506"/>
                  </a:cubicBezTo>
                  <a:cubicBezTo>
                    <a:pt x="2331" y="505"/>
                    <a:pt x="2332" y="502"/>
                    <a:pt x="2331" y="497"/>
                  </a:cubicBezTo>
                  <a:cubicBezTo>
                    <a:pt x="2335" y="497"/>
                    <a:pt x="2332" y="491"/>
                    <a:pt x="2336" y="490"/>
                  </a:cubicBezTo>
                  <a:cubicBezTo>
                    <a:pt x="2335" y="485"/>
                    <a:pt x="2339" y="486"/>
                    <a:pt x="2338" y="479"/>
                  </a:cubicBezTo>
                  <a:cubicBezTo>
                    <a:pt x="2344" y="474"/>
                    <a:pt x="2349" y="467"/>
                    <a:pt x="2351" y="458"/>
                  </a:cubicBezTo>
                  <a:cubicBezTo>
                    <a:pt x="2355" y="450"/>
                    <a:pt x="2359" y="442"/>
                    <a:pt x="2364" y="436"/>
                  </a:cubicBezTo>
                  <a:cubicBezTo>
                    <a:pt x="2369" y="429"/>
                    <a:pt x="2374" y="423"/>
                    <a:pt x="2377" y="414"/>
                  </a:cubicBezTo>
                  <a:cubicBezTo>
                    <a:pt x="2384" y="409"/>
                    <a:pt x="2390" y="402"/>
                    <a:pt x="2392" y="394"/>
                  </a:cubicBezTo>
                  <a:cubicBezTo>
                    <a:pt x="2401" y="393"/>
                    <a:pt x="2402" y="384"/>
                    <a:pt x="2410" y="381"/>
                  </a:cubicBezTo>
                  <a:cubicBezTo>
                    <a:pt x="2409" y="376"/>
                    <a:pt x="2418" y="380"/>
                    <a:pt x="2416" y="373"/>
                  </a:cubicBezTo>
                  <a:cubicBezTo>
                    <a:pt x="2422" y="373"/>
                    <a:pt x="2423" y="369"/>
                    <a:pt x="2425" y="366"/>
                  </a:cubicBezTo>
                  <a:cubicBezTo>
                    <a:pt x="2431" y="362"/>
                    <a:pt x="2436" y="357"/>
                    <a:pt x="2440" y="351"/>
                  </a:cubicBezTo>
                  <a:cubicBezTo>
                    <a:pt x="2448" y="348"/>
                    <a:pt x="2448" y="339"/>
                    <a:pt x="2458" y="338"/>
                  </a:cubicBezTo>
                  <a:cubicBezTo>
                    <a:pt x="2461" y="330"/>
                    <a:pt x="2468" y="327"/>
                    <a:pt x="2473" y="322"/>
                  </a:cubicBezTo>
                  <a:cubicBezTo>
                    <a:pt x="2478" y="317"/>
                    <a:pt x="2482" y="311"/>
                    <a:pt x="2488" y="307"/>
                  </a:cubicBezTo>
                  <a:cubicBezTo>
                    <a:pt x="2497" y="296"/>
                    <a:pt x="2509" y="287"/>
                    <a:pt x="2521" y="279"/>
                  </a:cubicBezTo>
                  <a:cubicBezTo>
                    <a:pt x="2529" y="269"/>
                    <a:pt x="2537" y="259"/>
                    <a:pt x="2547" y="250"/>
                  </a:cubicBezTo>
                  <a:cubicBezTo>
                    <a:pt x="2548" y="247"/>
                    <a:pt x="2550" y="245"/>
                    <a:pt x="2554" y="244"/>
                  </a:cubicBezTo>
                  <a:cubicBezTo>
                    <a:pt x="2551" y="237"/>
                    <a:pt x="2561" y="242"/>
                    <a:pt x="2558" y="235"/>
                  </a:cubicBezTo>
                  <a:cubicBezTo>
                    <a:pt x="2563" y="236"/>
                    <a:pt x="2560" y="229"/>
                    <a:pt x="2564" y="229"/>
                  </a:cubicBezTo>
                  <a:cubicBezTo>
                    <a:pt x="2567" y="227"/>
                    <a:pt x="2569" y="223"/>
                    <a:pt x="2571" y="220"/>
                  </a:cubicBezTo>
                  <a:cubicBezTo>
                    <a:pt x="2575" y="216"/>
                    <a:pt x="2578" y="210"/>
                    <a:pt x="2582" y="205"/>
                  </a:cubicBezTo>
                  <a:cubicBezTo>
                    <a:pt x="2585" y="199"/>
                    <a:pt x="2591" y="195"/>
                    <a:pt x="2593" y="187"/>
                  </a:cubicBezTo>
                  <a:cubicBezTo>
                    <a:pt x="2597" y="183"/>
                    <a:pt x="2600" y="177"/>
                    <a:pt x="2604" y="172"/>
                  </a:cubicBezTo>
                  <a:cubicBezTo>
                    <a:pt x="2604" y="168"/>
                    <a:pt x="2610" y="169"/>
                    <a:pt x="2608" y="163"/>
                  </a:cubicBezTo>
                  <a:cubicBezTo>
                    <a:pt x="2610" y="163"/>
                    <a:pt x="2611" y="161"/>
                    <a:pt x="2610" y="159"/>
                  </a:cubicBezTo>
                  <a:cubicBezTo>
                    <a:pt x="2613" y="159"/>
                    <a:pt x="2614" y="156"/>
                    <a:pt x="2615" y="159"/>
                  </a:cubicBezTo>
                  <a:cubicBezTo>
                    <a:pt x="2614" y="170"/>
                    <a:pt x="2610" y="176"/>
                    <a:pt x="2606" y="183"/>
                  </a:cubicBezTo>
                  <a:cubicBezTo>
                    <a:pt x="2603" y="185"/>
                    <a:pt x="2602" y="189"/>
                    <a:pt x="2599" y="192"/>
                  </a:cubicBezTo>
                  <a:cubicBezTo>
                    <a:pt x="2593" y="194"/>
                    <a:pt x="2604" y="200"/>
                    <a:pt x="2595" y="200"/>
                  </a:cubicBezTo>
                  <a:cubicBezTo>
                    <a:pt x="2589" y="216"/>
                    <a:pt x="2577" y="226"/>
                    <a:pt x="2571" y="242"/>
                  </a:cubicBezTo>
                  <a:cubicBezTo>
                    <a:pt x="2568" y="242"/>
                    <a:pt x="2566" y="242"/>
                    <a:pt x="2567" y="246"/>
                  </a:cubicBezTo>
                  <a:cubicBezTo>
                    <a:pt x="2563" y="246"/>
                    <a:pt x="2561" y="248"/>
                    <a:pt x="2560" y="250"/>
                  </a:cubicBezTo>
                  <a:cubicBezTo>
                    <a:pt x="2558" y="254"/>
                    <a:pt x="2554" y="258"/>
                    <a:pt x="2551" y="261"/>
                  </a:cubicBezTo>
                  <a:cubicBezTo>
                    <a:pt x="2548" y="265"/>
                    <a:pt x="2545" y="268"/>
                    <a:pt x="2543" y="272"/>
                  </a:cubicBezTo>
                  <a:cubicBezTo>
                    <a:pt x="2539" y="276"/>
                    <a:pt x="2533" y="276"/>
                    <a:pt x="2532" y="281"/>
                  </a:cubicBezTo>
                  <a:cubicBezTo>
                    <a:pt x="2527" y="282"/>
                    <a:pt x="2526" y="288"/>
                    <a:pt x="2521" y="290"/>
                  </a:cubicBezTo>
                  <a:cubicBezTo>
                    <a:pt x="2522" y="298"/>
                    <a:pt x="2513" y="294"/>
                    <a:pt x="2512" y="301"/>
                  </a:cubicBezTo>
                  <a:cubicBezTo>
                    <a:pt x="2507" y="302"/>
                    <a:pt x="2506" y="308"/>
                    <a:pt x="2501" y="309"/>
                  </a:cubicBezTo>
                  <a:cubicBezTo>
                    <a:pt x="2498" y="313"/>
                    <a:pt x="2496" y="317"/>
                    <a:pt x="2490" y="318"/>
                  </a:cubicBezTo>
                  <a:cubicBezTo>
                    <a:pt x="2490" y="321"/>
                    <a:pt x="2489" y="323"/>
                    <a:pt x="2488" y="325"/>
                  </a:cubicBezTo>
                  <a:cubicBezTo>
                    <a:pt x="2484" y="324"/>
                    <a:pt x="2484" y="328"/>
                    <a:pt x="2482" y="329"/>
                  </a:cubicBezTo>
                  <a:cubicBezTo>
                    <a:pt x="2480" y="334"/>
                    <a:pt x="2473" y="334"/>
                    <a:pt x="2473" y="340"/>
                  </a:cubicBezTo>
                  <a:cubicBezTo>
                    <a:pt x="2464" y="344"/>
                    <a:pt x="2462" y="355"/>
                    <a:pt x="2453" y="359"/>
                  </a:cubicBezTo>
                  <a:cubicBezTo>
                    <a:pt x="2453" y="362"/>
                    <a:pt x="2453" y="365"/>
                    <a:pt x="2449" y="364"/>
                  </a:cubicBezTo>
                  <a:cubicBezTo>
                    <a:pt x="2450" y="368"/>
                    <a:pt x="2446" y="368"/>
                    <a:pt x="2445" y="370"/>
                  </a:cubicBezTo>
                  <a:cubicBezTo>
                    <a:pt x="2442" y="374"/>
                    <a:pt x="2438" y="377"/>
                    <a:pt x="2436" y="381"/>
                  </a:cubicBezTo>
                  <a:cubicBezTo>
                    <a:pt x="2431" y="391"/>
                    <a:pt x="2421" y="394"/>
                    <a:pt x="2418" y="405"/>
                  </a:cubicBezTo>
                  <a:cubicBezTo>
                    <a:pt x="2412" y="406"/>
                    <a:pt x="2415" y="415"/>
                    <a:pt x="2407" y="414"/>
                  </a:cubicBezTo>
                  <a:cubicBezTo>
                    <a:pt x="2409" y="422"/>
                    <a:pt x="2400" y="419"/>
                    <a:pt x="2401" y="427"/>
                  </a:cubicBezTo>
                  <a:cubicBezTo>
                    <a:pt x="2394" y="434"/>
                    <a:pt x="2391" y="443"/>
                    <a:pt x="2383" y="449"/>
                  </a:cubicBezTo>
                  <a:cubicBezTo>
                    <a:pt x="2383" y="455"/>
                    <a:pt x="2378" y="456"/>
                    <a:pt x="2377" y="462"/>
                  </a:cubicBezTo>
                  <a:cubicBezTo>
                    <a:pt x="2374" y="465"/>
                    <a:pt x="2373" y="471"/>
                    <a:pt x="2368" y="473"/>
                  </a:cubicBezTo>
                  <a:cubicBezTo>
                    <a:pt x="2370" y="481"/>
                    <a:pt x="2364" y="481"/>
                    <a:pt x="2364" y="488"/>
                  </a:cubicBezTo>
                  <a:cubicBezTo>
                    <a:pt x="2357" y="489"/>
                    <a:pt x="2361" y="500"/>
                    <a:pt x="2355" y="501"/>
                  </a:cubicBezTo>
                  <a:cubicBezTo>
                    <a:pt x="2353" y="513"/>
                    <a:pt x="2346" y="519"/>
                    <a:pt x="2344" y="530"/>
                  </a:cubicBezTo>
                  <a:cubicBezTo>
                    <a:pt x="2341" y="539"/>
                    <a:pt x="2338" y="549"/>
                    <a:pt x="2336" y="560"/>
                  </a:cubicBezTo>
                  <a:cubicBezTo>
                    <a:pt x="2332" y="563"/>
                    <a:pt x="2332" y="570"/>
                    <a:pt x="2331" y="575"/>
                  </a:cubicBezTo>
                  <a:cubicBezTo>
                    <a:pt x="2326" y="578"/>
                    <a:pt x="2334" y="584"/>
                    <a:pt x="2327" y="586"/>
                  </a:cubicBezTo>
                  <a:cubicBezTo>
                    <a:pt x="2328" y="594"/>
                    <a:pt x="2324" y="597"/>
                    <a:pt x="2325" y="604"/>
                  </a:cubicBezTo>
                  <a:cubicBezTo>
                    <a:pt x="2321" y="604"/>
                    <a:pt x="2323" y="609"/>
                    <a:pt x="2322" y="612"/>
                  </a:cubicBezTo>
                  <a:cubicBezTo>
                    <a:pt x="2323" y="616"/>
                    <a:pt x="2322" y="620"/>
                    <a:pt x="2325" y="621"/>
                  </a:cubicBezTo>
                  <a:cubicBezTo>
                    <a:pt x="2328" y="609"/>
                    <a:pt x="2331" y="597"/>
                    <a:pt x="2333" y="584"/>
                  </a:cubicBezTo>
                  <a:cubicBezTo>
                    <a:pt x="2334" y="577"/>
                    <a:pt x="2338" y="572"/>
                    <a:pt x="2338" y="564"/>
                  </a:cubicBezTo>
                  <a:cubicBezTo>
                    <a:pt x="2342" y="560"/>
                    <a:pt x="2343" y="553"/>
                    <a:pt x="2344" y="547"/>
                  </a:cubicBezTo>
                  <a:cubicBezTo>
                    <a:pt x="2349" y="544"/>
                    <a:pt x="2348" y="535"/>
                    <a:pt x="2351" y="530"/>
                  </a:cubicBezTo>
                  <a:cubicBezTo>
                    <a:pt x="2354" y="530"/>
                    <a:pt x="2352" y="524"/>
                    <a:pt x="2355" y="523"/>
                  </a:cubicBezTo>
                  <a:cubicBezTo>
                    <a:pt x="2354" y="517"/>
                    <a:pt x="2359" y="519"/>
                    <a:pt x="2359" y="514"/>
                  </a:cubicBezTo>
                  <a:cubicBezTo>
                    <a:pt x="2363" y="502"/>
                    <a:pt x="2371" y="494"/>
                    <a:pt x="2373" y="479"/>
                  </a:cubicBezTo>
                  <a:cubicBezTo>
                    <a:pt x="2378" y="476"/>
                    <a:pt x="2380" y="470"/>
                    <a:pt x="2383" y="464"/>
                  </a:cubicBezTo>
                  <a:cubicBezTo>
                    <a:pt x="2388" y="460"/>
                    <a:pt x="2393" y="456"/>
                    <a:pt x="2394" y="449"/>
                  </a:cubicBezTo>
                  <a:cubicBezTo>
                    <a:pt x="2403" y="440"/>
                    <a:pt x="2410" y="428"/>
                    <a:pt x="2418" y="418"/>
                  </a:cubicBezTo>
                  <a:cubicBezTo>
                    <a:pt x="2422" y="413"/>
                    <a:pt x="2426" y="409"/>
                    <a:pt x="2429" y="403"/>
                  </a:cubicBezTo>
                  <a:cubicBezTo>
                    <a:pt x="2430" y="400"/>
                    <a:pt x="2433" y="398"/>
                    <a:pt x="2436" y="397"/>
                  </a:cubicBezTo>
                  <a:cubicBezTo>
                    <a:pt x="2439" y="394"/>
                    <a:pt x="2440" y="391"/>
                    <a:pt x="2442" y="388"/>
                  </a:cubicBezTo>
                  <a:cubicBezTo>
                    <a:pt x="2448" y="389"/>
                    <a:pt x="2441" y="378"/>
                    <a:pt x="2449" y="381"/>
                  </a:cubicBezTo>
                  <a:cubicBezTo>
                    <a:pt x="2449" y="377"/>
                    <a:pt x="2455" y="379"/>
                    <a:pt x="2453" y="373"/>
                  </a:cubicBezTo>
                  <a:cubicBezTo>
                    <a:pt x="2460" y="375"/>
                    <a:pt x="2455" y="366"/>
                    <a:pt x="2462" y="368"/>
                  </a:cubicBezTo>
                  <a:cubicBezTo>
                    <a:pt x="2462" y="363"/>
                    <a:pt x="2465" y="361"/>
                    <a:pt x="2469" y="359"/>
                  </a:cubicBezTo>
                  <a:cubicBezTo>
                    <a:pt x="2483" y="338"/>
                    <a:pt x="2503" y="322"/>
                    <a:pt x="2523" y="305"/>
                  </a:cubicBezTo>
                  <a:cubicBezTo>
                    <a:pt x="2530" y="294"/>
                    <a:pt x="2542" y="287"/>
                    <a:pt x="2549" y="277"/>
                  </a:cubicBezTo>
                  <a:cubicBezTo>
                    <a:pt x="2549" y="273"/>
                    <a:pt x="2556" y="275"/>
                    <a:pt x="2556" y="270"/>
                  </a:cubicBezTo>
                  <a:cubicBezTo>
                    <a:pt x="2560" y="270"/>
                    <a:pt x="2557" y="263"/>
                    <a:pt x="2562" y="264"/>
                  </a:cubicBezTo>
                  <a:cubicBezTo>
                    <a:pt x="2566" y="263"/>
                    <a:pt x="2564" y="256"/>
                    <a:pt x="2569" y="257"/>
                  </a:cubicBezTo>
                  <a:cubicBezTo>
                    <a:pt x="2569" y="255"/>
                    <a:pt x="2571" y="254"/>
                    <a:pt x="2571" y="253"/>
                  </a:cubicBezTo>
                  <a:cubicBezTo>
                    <a:pt x="2573" y="253"/>
                    <a:pt x="2574" y="249"/>
                    <a:pt x="2575" y="253"/>
                  </a:cubicBezTo>
                  <a:cubicBezTo>
                    <a:pt x="2567" y="272"/>
                    <a:pt x="2552" y="284"/>
                    <a:pt x="2540" y="301"/>
                  </a:cubicBezTo>
                  <a:cubicBezTo>
                    <a:pt x="2530" y="317"/>
                    <a:pt x="2515" y="330"/>
                    <a:pt x="2503" y="346"/>
                  </a:cubicBezTo>
                  <a:cubicBezTo>
                    <a:pt x="2496" y="346"/>
                    <a:pt x="2499" y="355"/>
                    <a:pt x="2493" y="355"/>
                  </a:cubicBezTo>
                  <a:cubicBezTo>
                    <a:pt x="2489" y="356"/>
                    <a:pt x="2490" y="360"/>
                    <a:pt x="2488" y="362"/>
                  </a:cubicBezTo>
                  <a:cubicBezTo>
                    <a:pt x="2485" y="363"/>
                    <a:pt x="2484" y="364"/>
                    <a:pt x="2484" y="368"/>
                  </a:cubicBezTo>
                  <a:cubicBezTo>
                    <a:pt x="2480" y="371"/>
                    <a:pt x="2475" y="373"/>
                    <a:pt x="2475" y="379"/>
                  </a:cubicBezTo>
                  <a:cubicBezTo>
                    <a:pt x="2471" y="382"/>
                    <a:pt x="2466" y="384"/>
                    <a:pt x="2464" y="390"/>
                  </a:cubicBezTo>
                  <a:cubicBezTo>
                    <a:pt x="2458" y="390"/>
                    <a:pt x="2461" y="400"/>
                    <a:pt x="2453" y="399"/>
                  </a:cubicBezTo>
                  <a:cubicBezTo>
                    <a:pt x="2454" y="407"/>
                    <a:pt x="2447" y="407"/>
                    <a:pt x="2447" y="414"/>
                  </a:cubicBezTo>
                  <a:cubicBezTo>
                    <a:pt x="2440" y="415"/>
                    <a:pt x="2440" y="421"/>
                    <a:pt x="2436" y="425"/>
                  </a:cubicBezTo>
                  <a:cubicBezTo>
                    <a:pt x="2432" y="425"/>
                    <a:pt x="2435" y="431"/>
                    <a:pt x="2431" y="431"/>
                  </a:cubicBezTo>
                  <a:cubicBezTo>
                    <a:pt x="2431" y="435"/>
                    <a:pt x="2428" y="435"/>
                    <a:pt x="2427" y="438"/>
                  </a:cubicBezTo>
                  <a:cubicBezTo>
                    <a:pt x="2423" y="440"/>
                    <a:pt x="2422" y="446"/>
                    <a:pt x="2418" y="449"/>
                  </a:cubicBezTo>
                  <a:cubicBezTo>
                    <a:pt x="2417" y="455"/>
                    <a:pt x="2411" y="456"/>
                    <a:pt x="2412" y="464"/>
                  </a:cubicBezTo>
                  <a:cubicBezTo>
                    <a:pt x="2405" y="471"/>
                    <a:pt x="2401" y="481"/>
                    <a:pt x="2397" y="490"/>
                  </a:cubicBezTo>
                  <a:cubicBezTo>
                    <a:pt x="2392" y="499"/>
                    <a:pt x="2389" y="510"/>
                    <a:pt x="2383" y="519"/>
                  </a:cubicBezTo>
                  <a:cubicBezTo>
                    <a:pt x="2381" y="530"/>
                    <a:pt x="2373" y="536"/>
                    <a:pt x="2373" y="549"/>
                  </a:cubicBezTo>
                  <a:cubicBezTo>
                    <a:pt x="2368" y="551"/>
                    <a:pt x="2371" y="560"/>
                    <a:pt x="2366" y="562"/>
                  </a:cubicBezTo>
                  <a:cubicBezTo>
                    <a:pt x="2366" y="569"/>
                    <a:pt x="2364" y="575"/>
                    <a:pt x="2362" y="580"/>
                  </a:cubicBezTo>
                  <a:cubicBezTo>
                    <a:pt x="2360" y="592"/>
                    <a:pt x="2358" y="604"/>
                    <a:pt x="2355" y="615"/>
                  </a:cubicBezTo>
                  <a:cubicBezTo>
                    <a:pt x="2356" y="629"/>
                    <a:pt x="2351" y="638"/>
                    <a:pt x="2353" y="654"/>
                  </a:cubicBezTo>
                  <a:cubicBezTo>
                    <a:pt x="2348" y="656"/>
                    <a:pt x="2352" y="668"/>
                    <a:pt x="2351" y="673"/>
                  </a:cubicBezTo>
                  <a:cubicBezTo>
                    <a:pt x="2348" y="676"/>
                    <a:pt x="2346" y="689"/>
                    <a:pt x="2351" y="691"/>
                  </a:cubicBezTo>
                  <a:cubicBezTo>
                    <a:pt x="2357" y="666"/>
                    <a:pt x="2359" y="638"/>
                    <a:pt x="2362" y="610"/>
                  </a:cubicBezTo>
                  <a:cubicBezTo>
                    <a:pt x="2366" y="610"/>
                    <a:pt x="2360" y="607"/>
                    <a:pt x="2364" y="606"/>
                  </a:cubicBezTo>
                  <a:cubicBezTo>
                    <a:pt x="2364" y="602"/>
                    <a:pt x="2364" y="599"/>
                    <a:pt x="2366" y="597"/>
                  </a:cubicBezTo>
                  <a:cubicBezTo>
                    <a:pt x="2369" y="593"/>
                    <a:pt x="2368" y="583"/>
                    <a:pt x="2370" y="578"/>
                  </a:cubicBezTo>
                  <a:cubicBezTo>
                    <a:pt x="2372" y="564"/>
                    <a:pt x="2380" y="555"/>
                    <a:pt x="2381" y="540"/>
                  </a:cubicBezTo>
                  <a:cubicBezTo>
                    <a:pt x="2387" y="536"/>
                    <a:pt x="2389" y="528"/>
                    <a:pt x="2392" y="521"/>
                  </a:cubicBezTo>
                  <a:cubicBezTo>
                    <a:pt x="2395" y="519"/>
                    <a:pt x="2395" y="514"/>
                    <a:pt x="2397" y="510"/>
                  </a:cubicBezTo>
                  <a:cubicBezTo>
                    <a:pt x="2400" y="508"/>
                    <a:pt x="2401" y="502"/>
                    <a:pt x="2403" y="499"/>
                  </a:cubicBezTo>
                  <a:cubicBezTo>
                    <a:pt x="2410" y="485"/>
                    <a:pt x="2417" y="471"/>
                    <a:pt x="2425" y="458"/>
                  </a:cubicBezTo>
                  <a:cubicBezTo>
                    <a:pt x="2430" y="452"/>
                    <a:pt x="2433" y="445"/>
                    <a:pt x="2438" y="440"/>
                  </a:cubicBezTo>
                  <a:cubicBezTo>
                    <a:pt x="2440" y="437"/>
                    <a:pt x="2440" y="432"/>
                    <a:pt x="2445" y="431"/>
                  </a:cubicBezTo>
                  <a:cubicBezTo>
                    <a:pt x="2448" y="429"/>
                    <a:pt x="2448" y="423"/>
                    <a:pt x="2451" y="421"/>
                  </a:cubicBezTo>
                  <a:cubicBezTo>
                    <a:pt x="2458" y="417"/>
                    <a:pt x="2458" y="406"/>
                    <a:pt x="2466" y="403"/>
                  </a:cubicBezTo>
                  <a:cubicBezTo>
                    <a:pt x="2464" y="396"/>
                    <a:pt x="2474" y="400"/>
                    <a:pt x="2473" y="394"/>
                  </a:cubicBezTo>
                  <a:cubicBezTo>
                    <a:pt x="2474" y="389"/>
                    <a:pt x="2480" y="390"/>
                    <a:pt x="2479" y="383"/>
                  </a:cubicBezTo>
                  <a:cubicBezTo>
                    <a:pt x="2487" y="381"/>
                    <a:pt x="2487" y="371"/>
                    <a:pt x="2495" y="368"/>
                  </a:cubicBezTo>
                  <a:cubicBezTo>
                    <a:pt x="2498" y="360"/>
                    <a:pt x="2506" y="358"/>
                    <a:pt x="2510" y="351"/>
                  </a:cubicBezTo>
                  <a:cubicBezTo>
                    <a:pt x="2514" y="350"/>
                    <a:pt x="2514" y="345"/>
                    <a:pt x="2519" y="344"/>
                  </a:cubicBezTo>
                  <a:cubicBezTo>
                    <a:pt x="2518" y="338"/>
                    <a:pt x="2525" y="339"/>
                    <a:pt x="2525" y="333"/>
                  </a:cubicBezTo>
                  <a:cubicBezTo>
                    <a:pt x="2532" y="335"/>
                    <a:pt x="2528" y="326"/>
                    <a:pt x="2534" y="327"/>
                  </a:cubicBezTo>
                  <a:cubicBezTo>
                    <a:pt x="2535" y="322"/>
                    <a:pt x="2539" y="320"/>
                    <a:pt x="2540" y="316"/>
                  </a:cubicBezTo>
                  <a:cubicBezTo>
                    <a:pt x="2545" y="311"/>
                    <a:pt x="2549" y="304"/>
                    <a:pt x="2554" y="298"/>
                  </a:cubicBezTo>
                  <a:cubicBezTo>
                    <a:pt x="2559" y="293"/>
                    <a:pt x="2564" y="287"/>
                    <a:pt x="2569" y="281"/>
                  </a:cubicBezTo>
                  <a:cubicBezTo>
                    <a:pt x="2571" y="278"/>
                    <a:pt x="2572" y="274"/>
                    <a:pt x="2575" y="272"/>
                  </a:cubicBezTo>
                  <a:cubicBezTo>
                    <a:pt x="2579" y="270"/>
                    <a:pt x="2579" y="264"/>
                    <a:pt x="2582" y="261"/>
                  </a:cubicBezTo>
                  <a:cubicBezTo>
                    <a:pt x="2584" y="258"/>
                    <a:pt x="2584" y="253"/>
                    <a:pt x="2588" y="253"/>
                  </a:cubicBezTo>
                  <a:cubicBezTo>
                    <a:pt x="2589" y="250"/>
                    <a:pt x="2591" y="250"/>
                    <a:pt x="2591" y="246"/>
                  </a:cubicBezTo>
                  <a:cubicBezTo>
                    <a:pt x="2593" y="246"/>
                    <a:pt x="2594" y="243"/>
                    <a:pt x="2595" y="246"/>
                  </a:cubicBezTo>
                  <a:cubicBezTo>
                    <a:pt x="2591" y="265"/>
                    <a:pt x="2580" y="278"/>
                    <a:pt x="2573" y="294"/>
                  </a:cubicBezTo>
                  <a:cubicBezTo>
                    <a:pt x="2570" y="303"/>
                    <a:pt x="2565" y="309"/>
                    <a:pt x="2562" y="318"/>
                  </a:cubicBezTo>
                  <a:cubicBezTo>
                    <a:pt x="2558" y="325"/>
                    <a:pt x="2554" y="333"/>
                    <a:pt x="2549" y="340"/>
                  </a:cubicBezTo>
                  <a:cubicBezTo>
                    <a:pt x="2545" y="347"/>
                    <a:pt x="2539" y="353"/>
                    <a:pt x="2534" y="359"/>
                  </a:cubicBezTo>
                  <a:cubicBezTo>
                    <a:pt x="2529" y="360"/>
                    <a:pt x="2529" y="366"/>
                    <a:pt x="2525" y="368"/>
                  </a:cubicBezTo>
                  <a:cubicBezTo>
                    <a:pt x="2525" y="373"/>
                    <a:pt x="2518" y="372"/>
                    <a:pt x="2519" y="379"/>
                  </a:cubicBezTo>
                  <a:cubicBezTo>
                    <a:pt x="2509" y="381"/>
                    <a:pt x="2510" y="394"/>
                    <a:pt x="2501" y="397"/>
                  </a:cubicBezTo>
                  <a:cubicBezTo>
                    <a:pt x="2500" y="401"/>
                    <a:pt x="2497" y="404"/>
                    <a:pt x="2495" y="407"/>
                  </a:cubicBezTo>
                  <a:cubicBezTo>
                    <a:pt x="2492" y="408"/>
                    <a:pt x="2491" y="410"/>
                    <a:pt x="2490" y="412"/>
                  </a:cubicBezTo>
                  <a:cubicBezTo>
                    <a:pt x="2490" y="415"/>
                    <a:pt x="2485" y="414"/>
                    <a:pt x="2486" y="418"/>
                  </a:cubicBezTo>
                  <a:cubicBezTo>
                    <a:pt x="2477" y="421"/>
                    <a:pt x="2475" y="431"/>
                    <a:pt x="2469" y="436"/>
                  </a:cubicBezTo>
                  <a:cubicBezTo>
                    <a:pt x="2468" y="441"/>
                    <a:pt x="2465" y="444"/>
                    <a:pt x="2460" y="445"/>
                  </a:cubicBezTo>
                  <a:cubicBezTo>
                    <a:pt x="2461" y="451"/>
                    <a:pt x="2454" y="450"/>
                    <a:pt x="2453" y="455"/>
                  </a:cubicBezTo>
                  <a:cubicBezTo>
                    <a:pt x="2453" y="458"/>
                    <a:pt x="2449" y="457"/>
                    <a:pt x="2449" y="460"/>
                  </a:cubicBezTo>
                  <a:cubicBezTo>
                    <a:pt x="2449" y="463"/>
                    <a:pt x="2448" y="465"/>
                    <a:pt x="2447" y="466"/>
                  </a:cubicBezTo>
                  <a:cubicBezTo>
                    <a:pt x="2442" y="467"/>
                    <a:pt x="2442" y="473"/>
                    <a:pt x="2438" y="475"/>
                  </a:cubicBezTo>
                  <a:cubicBezTo>
                    <a:pt x="2433" y="483"/>
                    <a:pt x="2428" y="490"/>
                    <a:pt x="2423" y="497"/>
                  </a:cubicBezTo>
                  <a:cubicBezTo>
                    <a:pt x="2416" y="502"/>
                    <a:pt x="2413" y="511"/>
                    <a:pt x="2407" y="516"/>
                  </a:cubicBezTo>
                  <a:cubicBezTo>
                    <a:pt x="2404" y="525"/>
                    <a:pt x="2401" y="534"/>
                    <a:pt x="2394" y="538"/>
                  </a:cubicBezTo>
                  <a:cubicBezTo>
                    <a:pt x="2389" y="557"/>
                    <a:pt x="2380" y="572"/>
                    <a:pt x="2375" y="591"/>
                  </a:cubicBezTo>
                  <a:cubicBezTo>
                    <a:pt x="2380" y="591"/>
                    <a:pt x="2382" y="589"/>
                    <a:pt x="2381" y="584"/>
                  </a:cubicBezTo>
                  <a:cubicBezTo>
                    <a:pt x="2380" y="577"/>
                    <a:pt x="2387" y="580"/>
                    <a:pt x="2386" y="573"/>
                  </a:cubicBezTo>
                  <a:cubicBezTo>
                    <a:pt x="2388" y="566"/>
                    <a:pt x="2393" y="561"/>
                    <a:pt x="2394" y="554"/>
                  </a:cubicBezTo>
                  <a:cubicBezTo>
                    <a:pt x="2398" y="547"/>
                    <a:pt x="2400" y="541"/>
                    <a:pt x="2405" y="536"/>
                  </a:cubicBezTo>
                  <a:cubicBezTo>
                    <a:pt x="2407" y="528"/>
                    <a:pt x="2413" y="525"/>
                    <a:pt x="2414" y="516"/>
                  </a:cubicBezTo>
                  <a:cubicBezTo>
                    <a:pt x="2421" y="517"/>
                    <a:pt x="2420" y="511"/>
                    <a:pt x="2423" y="508"/>
                  </a:cubicBezTo>
                  <a:cubicBezTo>
                    <a:pt x="2427" y="506"/>
                    <a:pt x="2429" y="503"/>
                    <a:pt x="2431" y="499"/>
                  </a:cubicBezTo>
                  <a:cubicBezTo>
                    <a:pt x="2430" y="492"/>
                    <a:pt x="2437" y="493"/>
                    <a:pt x="2438" y="488"/>
                  </a:cubicBezTo>
                  <a:cubicBezTo>
                    <a:pt x="2443" y="487"/>
                    <a:pt x="2443" y="481"/>
                    <a:pt x="2447" y="479"/>
                  </a:cubicBezTo>
                  <a:cubicBezTo>
                    <a:pt x="2452" y="473"/>
                    <a:pt x="2457" y="467"/>
                    <a:pt x="2462" y="460"/>
                  </a:cubicBezTo>
                  <a:cubicBezTo>
                    <a:pt x="2465" y="457"/>
                    <a:pt x="2468" y="454"/>
                    <a:pt x="2469" y="449"/>
                  </a:cubicBezTo>
                  <a:cubicBezTo>
                    <a:pt x="2477" y="451"/>
                    <a:pt x="2473" y="441"/>
                    <a:pt x="2479" y="440"/>
                  </a:cubicBezTo>
                  <a:cubicBezTo>
                    <a:pt x="2479" y="437"/>
                    <a:pt x="2483" y="438"/>
                    <a:pt x="2484" y="436"/>
                  </a:cubicBezTo>
                  <a:cubicBezTo>
                    <a:pt x="2484" y="433"/>
                    <a:pt x="2485" y="431"/>
                    <a:pt x="2486" y="429"/>
                  </a:cubicBezTo>
                  <a:cubicBezTo>
                    <a:pt x="2491" y="429"/>
                    <a:pt x="2491" y="423"/>
                    <a:pt x="2495" y="421"/>
                  </a:cubicBezTo>
                  <a:cubicBezTo>
                    <a:pt x="2501" y="415"/>
                    <a:pt x="2507" y="408"/>
                    <a:pt x="2512" y="401"/>
                  </a:cubicBezTo>
                  <a:cubicBezTo>
                    <a:pt x="2516" y="393"/>
                    <a:pt x="2523" y="388"/>
                    <a:pt x="2527" y="381"/>
                  </a:cubicBezTo>
                  <a:cubicBezTo>
                    <a:pt x="2533" y="381"/>
                    <a:pt x="2531" y="373"/>
                    <a:pt x="2536" y="373"/>
                  </a:cubicBezTo>
                  <a:cubicBezTo>
                    <a:pt x="2536" y="370"/>
                    <a:pt x="2537" y="367"/>
                    <a:pt x="2540" y="368"/>
                  </a:cubicBezTo>
                  <a:cubicBezTo>
                    <a:pt x="2542" y="366"/>
                    <a:pt x="2543" y="363"/>
                    <a:pt x="2545" y="362"/>
                  </a:cubicBezTo>
                  <a:cubicBezTo>
                    <a:pt x="2542" y="375"/>
                    <a:pt x="2533" y="382"/>
                    <a:pt x="2527" y="392"/>
                  </a:cubicBezTo>
                  <a:cubicBezTo>
                    <a:pt x="2525" y="398"/>
                    <a:pt x="2520" y="400"/>
                    <a:pt x="2519" y="407"/>
                  </a:cubicBezTo>
                  <a:cubicBezTo>
                    <a:pt x="2512" y="409"/>
                    <a:pt x="2514" y="419"/>
                    <a:pt x="2508" y="421"/>
                  </a:cubicBezTo>
                  <a:cubicBezTo>
                    <a:pt x="2507" y="428"/>
                    <a:pt x="2501" y="430"/>
                    <a:pt x="2499" y="436"/>
                  </a:cubicBezTo>
                  <a:cubicBezTo>
                    <a:pt x="2498" y="438"/>
                    <a:pt x="2497" y="441"/>
                    <a:pt x="2495" y="442"/>
                  </a:cubicBezTo>
                  <a:cubicBezTo>
                    <a:pt x="2491" y="443"/>
                    <a:pt x="2493" y="450"/>
                    <a:pt x="2488" y="449"/>
                  </a:cubicBezTo>
                  <a:cubicBezTo>
                    <a:pt x="2483" y="460"/>
                    <a:pt x="2475" y="467"/>
                    <a:pt x="2471" y="479"/>
                  </a:cubicBezTo>
                  <a:cubicBezTo>
                    <a:pt x="2467" y="482"/>
                    <a:pt x="2462" y="484"/>
                    <a:pt x="2462" y="490"/>
                  </a:cubicBezTo>
                  <a:cubicBezTo>
                    <a:pt x="2457" y="492"/>
                    <a:pt x="2453" y="495"/>
                    <a:pt x="2453" y="501"/>
                  </a:cubicBezTo>
                  <a:cubicBezTo>
                    <a:pt x="2444" y="506"/>
                    <a:pt x="2443" y="518"/>
                    <a:pt x="2434" y="523"/>
                  </a:cubicBezTo>
                  <a:cubicBezTo>
                    <a:pt x="2434" y="530"/>
                    <a:pt x="2428" y="530"/>
                    <a:pt x="2427" y="536"/>
                  </a:cubicBezTo>
                  <a:cubicBezTo>
                    <a:pt x="2423" y="540"/>
                    <a:pt x="2423" y="547"/>
                    <a:pt x="2418" y="549"/>
                  </a:cubicBezTo>
                  <a:cubicBezTo>
                    <a:pt x="2415" y="560"/>
                    <a:pt x="2409" y="568"/>
                    <a:pt x="2403" y="575"/>
                  </a:cubicBezTo>
                  <a:cubicBezTo>
                    <a:pt x="2400" y="592"/>
                    <a:pt x="2390" y="601"/>
                    <a:pt x="2388" y="619"/>
                  </a:cubicBezTo>
                  <a:cubicBezTo>
                    <a:pt x="2382" y="617"/>
                    <a:pt x="2389" y="629"/>
                    <a:pt x="2383" y="628"/>
                  </a:cubicBezTo>
                  <a:cubicBezTo>
                    <a:pt x="2382" y="632"/>
                    <a:pt x="2382" y="637"/>
                    <a:pt x="2379" y="639"/>
                  </a:cubicBezTo>
                  <a:cubicBezTo>
                    <a:pt x="2381" y="645"/>
                    <a:pt x="2375" y="645"/>
                    <a:pt x="2377" y="652"/>
                  </a:cubicBezTo>
                  <a:cubicBezTo>
                    <a:pt x="2373" y="653"/>
                    <a:pt x="2377" y="662"/>
                    <a:pt x="2373" y="663"/>
                  </a:cubicBezTo>
                  <a:cubicBezTo>
                    <a:pt x="2369" y="679"/>
                    <a:pt x="2367" y="696"/>
                    <a:pt x="2364" y="713"/>
                  </a:cubicBezTo>
                  <a:cubicBezTo>
                    <a:pt x="2365" y="723"/>
                    <a:pt x="2360" y="727"/>
                    <a:pt x="2359" y="737"/>
                  </a:cubicBezTo>
                  <a:cubicBezTo>
                    <a:pt x="2361" y="743"/>
                    <a:pt x="2357" y="745"/>
                    <a:pt x="2357" y="750"/>
                  </a:cubicBezTo>
                  <a:cubicBezTo>
                    <a:pt x="2357" y="755"/>
                    <a:pt x="2353" y="757"/>
                    <a:pt x="2359" y="758"/>
                  </a:cubicBezTo>
                  <a:cubicBezTo>
                    <a:pt x="2358" y="750"/>
                    <a:pt x="2366" y="746"/>
                    <a:pt x="2362" y="741"/>
                  </a:cubicBezTo>
                  <a:cubicBezTo>
                    <a:pt x="2364" y="735"/>
                    <a:pt x="2364" y="728"/>
                    <a:pt x="2368" y="724"/>
                  </a:cubicBezTo>
                  <a:cubicBezTo>
                    <a:pt x="2365" y="714"/>
                    <a:pt x="2371" y="701"/>
                    <a:pt x="2373" y="689"/>
                  </a:cubicBezTo>
                  <a:cubicBezTo>
                    <a:pt x="2375" y="675"/>
                    <a:pt x="2380" y="665"/>
                    <a:pt x="2381" y="652"/>
                  </a:cubicBezTo>
                  <a:cubicBezTo>
                    <a:pt x="2385" y="648"/>
                    <a:pt x="2384" y="640"/>
                    <a:pt x="2388" y="636"/>
                  </a:cubicBezTo>
                  <a:cubicBezTo>
                    <a:pt x="2390" y="631"/>
                    <a:pt x="2392" y="626"/>
                    <a:pt x="2392" y="619"/>
                  </a:cubicBezTo>
                  <a:cubicBezTo>
                    <a:pt x="2400" y="611"/>
                    <a:pt x="2400" y="596"/>
                    <a:pt x="2407" y="588"/>
                  </a:cubicBezTo>
                  <a:cubicBezTo>
                    <a:pt x="2410" y="584"/>
                    <a:pt x="2411" y="578"/>
                    <a:pt x="2414" y="573"/>
                  </a:cubicBezTo>
                  <a:cubicBezTo>
                    <a:pt x="2419" y="571"/>
                    <a:pt x="2418" y="562"/>
                    <a:pt x="2423" y="560"/>
                  </a:cubicBezTo>
                  <a:cubicBezTo>
                    <a:pt x="2425" y="555"/>
                    <a:pt x="2430" y="553"/>
                    <a:pt x="2429" y="545"/>
                  </a:cubicBezTo>
                  <a:cubicBezTo>
                    <a:pt x="2437" y="545"/>
                    <a:pt x="2435" y="534"/>
                    <a:pt x="2440" y="532"/>
                  </a:cubicBezTo>
                  <a:cubicBezTo>
                    <a:pt x="2441" y="526"/>
                    <a:pt x="2448" y="525"/>
                    <a:pt x="2449" y="519"/>
                  </a:cubicBezTo>
                  <a:cubicBezTo>
                    <a:pt x="2455" y="518"/>
                    <a:pt x="2454" y="509"/>
                    <a:pt x="2460" y="508"/>
                  </a:cubicBezTo>
                  <a:cubicBezTo>
                    <a:pt x="2464" y="496"/>
                    <a:pt x="2472" y="489"/>
                    <a:pt x="2479" y="482"/>
                  </a:cubicBezTo>
                  <a:cubicBezTo>
                    <a:pt x="2482" y="479"/>
                    <a:pt x="2481" y="473"/>
                    <a:pt x="2486" y="473"/>
                  </a:cubicBezTo>
                  <a:cubicBezTo>
                    <a:pt x="2483" y="464"/>
                    <a:pt x="2492" y="468"/>
                    <a:pt x="2493" y="462"/>
                  </a:cubicBezTo>
                  <a:cubicBezTo>
                    <a:pt x="2491" y="455"/>
                    <a:pt x="2501" y="459"/>
                    <a:pt x="2499" y="451"/>
                  </a:cubicBezTo>
                  <a:cubicBezTo>
                    <a:pt x="2505" y="451"/>
                    <a:pt x="2502" y="443"/>
                    <a:pt x="2508" y="442"/>
                  </a:cubicBezTo>
                  <a:cubicBezTo>
                    <a:pt x="2510" y="433"/>
                    <a:pt x="2517" y="429"/>
                    <a:pt x="2519" y="421"/>
                  </a:cubicBezTo>
                  <a:cubicBezTo>
                    <a:pt x="2525" y="415"/>
                    <a:pt x="2527" y="405"/>
                    <a:pt x="2534" y="401"/>
                  </a:cubicBezTo>
                  <a:cubicBezTo>
                    <a:pt x="2537" y="393"/>
                    <a:pt x="2543" y="388"/>
                    <a:pt x="2547" y="381"/>
                  </a:cubicBezTo>
                  <a:cubicBezTo>
                    <a:pt x="2552" y="375"/>
                    <a:pt x="2553" y="364"/>
                    <a:pt x="2560" y="359"/>
                  </a:cubicBezTo>
                  <a:cubicBezTo>
                    <a:pt x="2560" y="349"/>
                    <a:pt x="2571" y="348"/>
                    <a:pt x="2571" y="338"/>
                  </a:cubicBezTo>
                  <a:cubicBezTo>
                    <a:pt x="2577" y="332"/>
                    <a:pt x="2578" y="321"/>
                    <a:pt x="2584" y="316"/>
                  </a:cubicBezTo>
                  <a:cubicBezTo>
                    <a:pt x="2585" y="329"/>
                    <a:pt x="2576" y="333"/>
                    <a:pt x="2573" y="342"/>
                  </a:cubicBezTo>
                  <a:cubicBezTo>
                    <a:pt x="2574" y="349"/>
                    <a:pt x="2567" y="348"/>
                    <a:pt x="2567" y="353"/>
                  </a:cubicBezTo>
                  <a:cubicBezTo>
                    <a:pt x="2567" y="360"/>
                    <a:pt x="2563" y="362"/>
                    <a:pt x="2560" y="366"/>
                  </a:cubicBezTo>
                  <a:cubicBezTo>
                    <a:pt x="2559" y="377"/>
                    <a:pt x="2549" y="380"/>
                    <a:pt x="2549" y="392"/>
                  </a:cubicBezTo>
                  <a:cubicBezTo>
                    <a:pt x="2542" y="397"/>
                    <a:pt x="2541" y="409"/>
                    <a:pt x="2534" y="414"/>
                  </a:cubicBezTo>
                  <a:cubicBezTo>
                    <a:pt x="2529" y="421"/>
                    <a:pt x="2528" y="432"/>
                    <a:pt x="2521" y="438"/>
                  </a:cubicBezTo>
                  <a:cubicBezTo>
                    <a:pt x="2517" y="447"/>
                    <a:pt x="2514" y="456"/>
                    <a:pt x="2508" y="462"/>
                  </a:cubicBezTo>
                  <a:cubicBezTo>
                    <a:pt x="2504" y="471"/>
                    <a:pt x="2499" y="478"/>
                    <a:pt x="2495" y="486"/>
                  </a:cubicBezTo>
                  <a:cubicBezTo>
                    <a:pt x="2490" y="494"/>
                    <a:pt x="2482" y="498"/>
                    <a:pt x="2479" y="508"/>
                  </a:cubicBezTo>
                  <a:cubicBezTo>
                    <a:pt x="2472" y="513"/>
                    <a:pt x="2470" y="523"/>
                    <a:pt x="2464" y="530"/>
                  </a:cubicBezTo>
                  <a:cubicBezTo>
                    <a:pt x="2461" y="532"/>
                    <a:pt x="2461" y="538"/>
                    <a:pt x="2458" y="540"/>
                  </a:cubicBezTo>
                  <a:cubicBezTo>
                    <a:pt x="2453" y="542"/>
                    <a:pt x="2452" y="548"/>
                    <a:pt x="2449" y="551"/>
                  </a:cubicBezTo>
                  <a:cubicBezTo>
                    <a:pt x="2447" y="551"/>
                    <a:pt x="2447" y="552"/>
                    <a:pt x="2447" y="554"/>
                  </a:cubicBezTo>
                  <a:cubicBezTo>
                    <a:pt x="2444" y="557"/>
                    <a:pt x="2440" y="556"/>
                    <a:pt x="2442" y="562"/>
                  </a:cubicBezTo>
                  <a:cubicBezTo>
                    <a:pt x="2437" y="564"/>
                    <a:pt x="2436" y="569"/>
                    <a:pt x="2434" y="573"/>
                  </a:cubicBezTo>
                  <a:cubicBezTo>
                    <a:pt x="2432" y="578"/>
                    <a:pt x="2429" y="580"/>
                    <a:pt x="2427" y="584"/>
                  </a:cubicBezTo>
                  <a:cubicBezTo>
                    <a:pt x="2424" y="587"/>
                    <a:pt x="2424" y="594"/>
                    <a:pt x="2421" y="597"/>
                  </a:cubicBezTo>
                  <a:cubicBezTo>
                    <a:pt x="2414" y="615"/>
                    <a:pt x="2404" y="630"/>
                    <a:pt x="2401" y="652"/>
                  </a:cubicBezTo>
                  <a:cubicBezTo>
                    <a:pt x="2398" y="654"/>
                    <a:pt x="2397" y="659"/>
                    <a:pt x="2397" y="665"/>
                  </a:cubicBezTo>
                  <a:cubicBezTo>
                    <a:pt x="2394" y="669"/>
                    <a:pt x="2394" y="675"/>
                    <a:pt x="2392" y="680"/>
                  </a:cubicBezTo>
                  <a:cubicBezTo>
                    <a:pt x="2390" y="690"/>
                    <a:pt x="2387" y="700"/>
                    <a:pt x="2386" y="711"/>
                  </a:cubicBezTo>
                  <a:cubicBezTo>
                    <a:pt x="2387" y="730"/>
                    <a:pt x="2383" y="744"/>
                    <a:pt x="2383" y="763"/>
                  </a:cubicBezTo>
                  <a:cubicBezTo>
                    <a:pt x="2391" y="765"/>
                    <a:pt x="2387" y="754"/>
                    <a:pt x="2388" y="750"/>
                  </a:cubicBezTo>
                  <a:cubicBezTo>
                    <a:pt x="2389" y="745"/>
                    <a:pt x="2385" y="735"/>
                    <a:pt x="2390" y="734"/>
                  </a:cubicBezTo>
                  <a:cubicBezTo>
                    <a:pt x="2386" y="731"/>
                    <a:pt x="2392" y="729"/>
                    <a:pt x="2390" y="721"/>
                  </a:cubicBezTo>
                  <a:cubicBezTo>
                    <a:pt x="2389" y="714"/>
                    <a:pt x="2392" y="711"/>
                    <a:pt x="2392" y="706"/>
                  </a:cubicBezTo>
                  <a:cubicBezTo>
                    <a:pt x="2395" y="685"/>
                    <a:pt x="2402" y="670"/>
                    <a:pt x="2405" y="649"/>
                  </a:cubicBezTo>
                  <a:cubicBezTo>
                    <a:pt x="2411" y="644"/>
                    <a:pt x="2412" y="633"/>
                    <a:pt x="2416" y="625"/>
                  </a:cubicBezTo>
                  <a:cubicBezTo>
                    <a:pt x="2419" y="623"/>
                    <a:pt x="2418" y="615"/>
                    <a:pt x="2421" y="612"/>
                  </a:cubicBezTo>
                  <a:cubicBezTo>
                    <a:pt x="2426" y="612"/>
                    <a:pt x="2423" y="603"/>
                    <a:pt x="2427" y="602"/>
                  </a:cubicBezTo>
                  <a:cubicBezTo>
                    <a:pt x="2426" y="595"/>
                    <a:pt x="2434" y="597"/>
                    <a:pt x="2431" y="588"/>
                  </a:cubicBezTo>
                  <a:cubicBezTo>
                    <a:pt x="2435" y="586"/>
                    <a:pt x="2435" y="580"/>
                    <a:pt x="2440" y="580"/>
                  </a:cubicBezTo>
                  <a:cubicBezTo>
                    <a:pt x="2441" y="569"/>
                    <a:pt x="2451" y="566"/>
                    <a:pt x="2453" y="556"/>
                  </a:cubicBezTo>
                  <a:cubicBezTo>
                    <a:pt x="2462" y="552"/>
                    <a:pt x="2463" y="542"/>
                    <a:pt x="2471" y="538"/>
                  </a:cubicBezTo>
                  <a:cubicBezTo>
                    <a:pt x="2470" y="531"/>
                    <a:pt x="2473" y="529"/>
                    <a:pt x="2477" y="527"/>
                  </a:cubicBezTo>
                  <a:cubicBezTo>
                    <a:pt x="2477" y="522"/>
                    <a:pt x="2481" y="520"/>
                    <a:pt x="2484" y="516"/>
                  </a:cubicBezTo>
                  <a:cubicBezTo>
                    <a:pt x="2488" y="509"/>
                    <a:pt x="2492" y="502"/>
                    <a:pt x="2499" y="497"/>
                  </a:cubicBezTo>
                  <a:cubicBezTo>
                    <a:pt x="2499" y="494"/>
                    <a:pt x="2499" y="491"/>
                    <a:pt x="2501" y="490"/>
                  </a:cubicBezTo>
                  <a:cubicBezTo>
                    <a:pt x="2504" y="490"/>
                    <a:pt x="2503" y="486"/>
                    <a:pt x="2506" y="486"/>
                  </a:cubicBezTo>
                  <a:cubicBezTo>
                    <a:pt x="2506" y="480"/>
                    <a:pt x="2512" y="479"/>
                    <a:pt x="2512" y="473"/>
                  </a:cubicBezTo>
                  <a:cubicBezTo>
                    <a:pt x="2517" y="466"/>
                    <a:pt x="2521" y="459"/>
                    <a:pt x="2525" y="451"/>
                  </a:cubicBezTo>
                  <a:cubicBezTo>
                    <a:pt x="2530" y="444"/>
                    <a:pt x="2531" y="434"/>
                    <a:pt x="2538" y="429"/>
                  </a:cubicBezTo>
                  <a:cubicBezTo>
                    <a:pt x="2540" y="419"/>
                    <a:pt x="2548" y="416"/>
                    <a:pt x="2549" y="405"/>
                  </a:cubicBezTo>
                  <a:cubicBezTo>
                    <a:pt x="2558" y="402"/>
                    <a:pt x="2558" y="389"/>
                    <a:pt x="2564" y="383"/>
                  </a:cubicBezTo>
                  <a:cubicBezTo>
                    <a:pt x="2564" y="389"/>
                    <a:pt x="2562" y="392"/>
                    <a:pt x="2560" y="397"/>
                  </a:cubicBezTo>
                  <a:cubicBezTo>
                    <a:pt x="2563" y="403"/>
                    <a:pt x="2556" y="404"/>
                    <a:pt x="2556" y="405"/>
                  </a:cubicBezTo>
                  <a:cubicBezTo>
                    <a:pt x="2554" y="409"/>
                    <a:pt x="2555" y="414"/>
                    <a:pt x="2554" y="418"/>
                  </a:cubicBezTo>
                  <a:cubicBezTo>
                    <a:pt x="2551" y="425"/>
                    <a:pt x="2547" y="432"/>
                    <a:pt x="2547" y="440"/>
                  </a:cubicBezTo>
                  <a:cubicBezTo>
                    <a:pt x="2539" y="440"/>
                    <a:pt x="2540" y="449"/>
                    <a:pt x="2536" y="453"/>
                  </a:cubicBezTo>
                  <a:cubicBezTo>
                    <a:pt x="2534" y="460"/>
                    <a:pt x="2528" y="463"/>
                    <a:pt x="2525" y="469"/>
                  </a:cubicBezTo>
                  <a:cubicBezTo>
                    <a:pt x="2518" y="479"/>
                    <a:pt x="2513" y="491"/>
                    <a:pt x="2503" y="499"/>
                  </a:cubicBezTo>
                  <a:cubicBezTo>
                    <a:pt x="2503" y="507"/>
                    <a:pt x="2497" y="509"/>
                    <a:pt x="2495" y="514"/>
                  </a:cubicBezTo>
                  <a:cubicBezTo>
                    <a:pt x="2489" y="518"/>
                    <a:pt x="2489" y="526"/>
                    <a:pt x="2484" y="530"/>
                  </a:cubicBezTo>
                  <a:cubicBezTo>
                    <a:pt x="2482" y="537"/>
                    <a:pt x="2477" y="540"/>
                    <a:pt x="2475" y="547"/>
                  </a:cubicBezTo>
                  <a:cubicBezTo>
                    <a:pt x="2478" y="554"/>
                    <a:pt x="2468" y="549"/>
                    <a:pt x="2471" y="556"/>
                  </a:cubicBezTo>
                  <a:cubicBezTo>
                    <a:pt x="2467" y="556"/>
                    <a:pt x="2469" y="563"/>
                    <a:pt x="2466" y="564"/>
                  </a:cubicBezTo>
                  <a:cubicBezTo>
                    <a:pt x="2463" y="564"/>
                    <a:pt x="2465" y="570"/>
                    <a:pt x="2462" y="571"/>
                  </a:cubicBezTo>
                  <a:cubicBezTo>
                    <a:pt x="2461" y="574"/>
                    <a:pt x="2459" y="576"/>
                    <a:pt x="2458" y="580"/>
                  </a:cubicBezTo>
                  <a:cubicBezTo>
                    <a:pt x="2456" y="586"/>
                    <a:pt x="2450" y="590"/>
                    <a:pt x="2449" y="597"/>
                  </a:cubicBezTo>
                  <a:cubicBezTo>
                    <a:pt x="2445" y="602"/>
                    <a:pt x="2443" y="608"/>
                    <a:pt x="2440" y="615"/>
                  </a:cubicBezTo>
                  <a:cubicBezTo>
                    <a:pt x="2439" y="618"/>
                    <a:pt x="2437" y="620"/>
                    <a:pt x="2436" y="623"/>
                  </a:cubicBezTo>
                  <a:cubicBezTo>
                    <a:pt x="2433" y="625"/>
                    <a:pt x="2435" y="632"/>
                    <a:pt x="2431" y="632"/>
                  </a:cubicBezTo>
                  <a:cubicBezTo>
                    <a:pt x="2423" y="658"/>
                    <a:pt x="2417" y="686"/>
                    <a:pt x="2414" y="717"/>
                  </a:cubicBezTo>
                  <a:cubicBezTo>
                    <a:pt x="2414" y="734"/>
                    <a:pt x="2414" y="734"/>
                    <a:pt x="2414" y="734"/>
                  </a:cubicBezTo>
                  <a:cubicBezTo>
                    <a:pt x="2415" y="739"/>
                    <a:pt x="2411" y="749"/>
                    <a:pt x="2416" y="750"/>
                  </a:cubicBezTo>
                  <a:cubicBezTo>
                    <a:pt x="2421" y="730"/>
                    <a:pt x="2417" y="715"/>
                    <a:pt x="2423" y="697"/>
                  </a:cubicBezTo>
                  <a:cubicBezTo>
                    <a:pt x="2425" y="678"/>
                    <a:pt x="2430" y="661"/>
                    <a:pt x="2436" y="645"/>
                  </a:cubicBezTo>
                  <a:cubicBezTo>
                    <a:pt x="2443" y="630"/>
                    <a:pt x="2446" y="612"/>
                    <a:pt x="2458" y="602"/>
                  </a:cubicBezTo>
                  <a:cubicBezTo>
                    <a:pt x="2456" y="595"/>
                    <a:pt x="2461" y="595"/>
                    <a:pt x="2462" y="591"/>
                  </a:cubicBezTo>
                  <a:cubicBezTo>
                    <a:pt x="2465" y="587"/>
                    <a:pt x="2465" y="582"/>
                    <a:pt x="2469" y="580"/>
                  </a:cubicBezTo>
                  <a:cubicBezTo>
                    <a:pt x="2471" y="571"/>
                    <a:pt x="2477" y="566"/>
                    <a:pt x="2477" y="556"/>
                  </a:cubicBezTo>
                  <a:cubicBezTo>
                    <a:pt x="2484" y="556"/>
                    <a:pt x="2482" y="547"/>
                    <a:pt x="2488" y="547"/>
                  </a:cubicBezTo>
                  <a:cubicBezTo>
                    <a:pt x="2492" y="532"/>
                    <a:pt x="2500" y="523"/>
                    <a:pt x="2508" y="512"/>
                  </a:cubicBezTo>
                  <a:cubicBezTo>
                    <a:pt x="2513" y="508"/>
                    <a:pt x="2515" y="502"/>
                    <a:pt x="2519" y="497"/>
                  </a:cubicBezTo>
                  <a:cubicBezTo>
                    <a:pt x="2520" y="494"/>
                    <a:pt x="2522" y="491"/>
                    <a:pt x="2523" y="488"/>
                  </a:cubicBezTo>
                  <a:cubicBezTo>
                    <a:pt x="2525" y="488"/>
                    <a:pt x="2526" y="486"/>
                    <a:pt x="2525" y="484"/>
                  </a:cubicBezTo>
                  <a:cubicBezTo>
                    <a:pt x="2528" y="484"/>
                    <a:pt x="2529" y="481"/>
                    <a:pt x="2530" y="484"/>
                  </a:cubicBezTo>
                  <a:cubicBezTo>
                    <a:pt x="2527" y="499"/>
                    <a:pt x="2518" y="509"/>
                    <a:pt x="2514" y="523"/>
                  </a:cubicBezTo>
                  <a:cubicBezTo>
                    <a:pt x="2505" y="532"/>
                    <a:pt x="2505" y="550"/>
                    <a:pt x="2493" y="556"/>
                  </a:cubicBezTo>
                  <a:cubicBezTo>
                    <a:pt x="2493" y="563"/>
                    <a:pt x="2487" y="571"/>
                    <a:pt x="2486" y="573"/>
                  </a:cubicBezTo>
                  <a:cubicBezTo>
                    <a:pt x="2485" y="577"/>
                    <a:pt x="2485" y="579"/>
                    <a:pt x="2484" y="582"/>
                  </a:cubicBezTo>
                  <a:cubicBezTo>
                    <a:pt x="2483" y="583"/>
                    <a:pt x="2480" y="583"/>
                    <a:pt x="2479" y="584"/>
                  </a:cubicBezTo>
                  <a:cubicBezTo>
                    <a:pt x="2477" y="589"/>
                    <a:pt x="2477" y="593"/>
                    <a:pt x="2475" y="595"/>
                  </a:cubicBezTo>
                  <a:cubicBezTo>
                    <a:pt x="2471" y="601"/>
                    <a:pt x="2471" y="608"/>
                    <a:pt x="2466" y="615"/>
                  </a:cubicBezTo>
                  <a:cubicBezTo>
                    <a:pt x="2460" y="636"/>
                    <a:pt x="2452" y="657"/>
                    <a:pt x="2447" y="680"/>
                  </a:cubicBezTo>
                  <a:cubicBezTo>
                    <a:pt x="2452" y="681"/>
                    <a:pt x="2452" y="675"/>
                    <a:pt x="2453" y="671"/>
                  </a:cubicBezTo>
                  <a:cubicBezTo>
                    <a:pt x="2455" y="667"/>
                    <a:pt x="2457" y="663"/>
                    <a:pt x="2458" y="658"/>
                  </a:cubicBezTo>
                  <a:cubicBezTo>
                    <a:pt x="2459" y="649"/>
                    <a:pt x="2465" y="644"/>
                    <a:pt x="2466" y="634"/>
                  </a:cubicBezTo>
                  <a:cubicBezTo>
                    <a:pt x="2472" y="617"/>
                    <a:pt x="2482" y="605"/>
                    <a:pt x="2486" y="586"/>
                  </a:cubicBezTo>
                  <a:cubicBezTo>
                    <a:pt x="2494" y="586"/>
                    <a:pt x="2491" y="575"/>
                    <a:pt x="2497" y="573"/>
                  </a:cubicBezTo>
                  <a:cubicBezTo>
                    <a:pt x="2501" y="569"/>
                    <a:pt x="2502" y="561"/>
                    <a:pt x="2508" y="558"/>
                  </a:cubicBezTo>
                  <a:cubicBezTo>
                    <a:pt x="2511" y="544"/>
                    <a:pt x="2521" y="537"/>
                    <a:pt x="2523" y="523"/>
                  </a:cubicBezTo>
                  <a:cubicBezTo>
                    <a:pt x="2528" y="520"/>
                    <a:pt x="2527" y="511"/>
                    <a:pt x="2532" y="508"/>
                  </a:cubicBezTo>
                  <a:cubicBezTo>
                    <a:pt x="2534" y="501"/>
                    <a:pt x="2536" y="495"/>
                    <a:pt x="2538" y="488"/>
                  </a:cubicBezTo>
                  <a:cubicBezTo>
                    <a:pt x="2539" y="485"/>
                    <a:pt x="2541" y="484"/>
                    <a:pt x="2540" y="479"/>
                  </a:cubicBezTo>
                  <a:cubicBezTo>
                    <a:pt x="2542" y="479"/>
                    <a:pt x="2547" y="472"/>
                    <a:pt x="2543" y="473"/>
                  </a:cubicBezTo>
                  <a:cubicBezTo>
                    <a:pt x="2548" y="469"/>
                    <a:pt x="2547" y="460"/>
                    <a:pt x="2551" y="455"/>
                  </a:cubicBezTo>
                  <a:cubicBezTo>
                    <a:pt x="2551" y="484"/>
                    <a:pt x="2551" y="484"/>
                    <a:pt x="2551" y="484"/>
                  </a:cubicBezTo>
                  <a:cubicBezTo>
                    <a:pt x="2533" y="519"/>
                    <a:pt x="2535" y="575"/>
                    <a:pt x="2523" y="617"/>
                  </a:cubicBezTo>
                  <a:cubicBezTo>
                    <a:pt x="2520" y="651"/>
                    <a:pt x="2517" y="678"/>
                    <a:pt x="2510" y="704"/>
                  </a:cubicBezTo>
                  <a:cubicBezTo>
                    <a:pt x="2509" y="720"/>
                    <a:pt x="2502" y="731"/>
                    <a:pt x="2501" y="748"/>
                  </a:cubicBezTo>
                  <a:cubicBezTo>
                    <a:pt x="2498" y="753"/>
                    <a:pt x="2496" y="760"/>
                    <a:pt x="2495" y="767"/>
                  </a:cubicBezTo>
                  <a:cubicBezTo>
                    <a:pt x="2496" y="773"/>
                    <a:pt x="2492" y="773"/>
                    <a:pt x="2493" y="778"/>
                  </a:cubicBezTo>
                  <a:cubicBezTo>
                    <a:pt x="2491" y="779"/>
                    <a:pt x="2485" y="786"/>
                    <a:pt x="2490" y="787"/>
                  </a:cubicBezTo>
                  <a:cubicBezTo>
                    <a:pt x="2503" y="765"/>
                    <a:pt x="2508" y="735"/>
                    <a:pt x="2516" y="708"/>
                  </a:cubicBezTo>
                  <a:cubicBezTo>
                    <a:pt x="2518" y="680"/>
                    <a:pt x="2529" y="660"/>
                    <a:pt x="2530" y="630"/>
                  </a:cubicBezTo>
                  <a:cubicBezTo>
                    <a:pt x="2534" y="601"/>
                    <a:pt x="2542" y="584"/>
                    <a:pt x="2540" y="554"/>
                  </a:cubicBezTo>
                  <a:cubicBezTo>
                    <a:pt x="2543" y="549"/>
                    <a:pt x="2543" y="541"/>
                    <a:pt x="2545" y="536"/>
                  </a:cubicBezTo>
                  <a:cubicBezTo>
                    <a:pt x="2548" y="536"/>
                    <a:pt x="2548" y="530"/>
                    <a:pt x="2545" y="530"/>
                  </a:cubicBezTo>
                  <a:cubicBezTo>
                    <a:pt x="2545" y="526"/>
                    <a:pt x="2550" y="528"/>
                    <a:pt x="2549" y="523"/>
                  </a:cubicBezTo>
                  <a:cubicBezTo>
                    <a:pt x="2550" y="513"/>
                    <a:pt x="2550" y="516"/>
                    <a:pt x="2551" y="508"/>
                  </a:cubicBezTo>
                  <a:cubicBezTo>
                    <a:pt x="2556" y="505"/>
                    <a:pt x="2553" y="493"/>
                    <a:pt x="2558" y="490"/>
                  </a:cubicBezTo>
                  <a:cubicBezTo>
                    <a:pt x="2559" y="485"/>
                    <a:pt x="2555" y="474"/>
                    <a:pt x="2560" y="473"/>
                  </a:cubicBezTo>
                  <a:cubicBezTo>
                    <a:pt x="2561" y="468"/>
                    <a:pt x="2557" y="457"/>
                    <a:pt x="2562" y="455"/>
                  </a:cubicBezTo>
                  <a:cubicBezTo>
                    <a:pt x="2562" y="466"/>
                    <a:pt x="2562" y="466"/>
                    <a:pt x="2562" y="466"/>
                  </a:cubicBezTo>
                  <a:cubicBezTo>
                    <a:pt x="2565" y="471"/>
                    <a:pt x="2557" y="475"/>
                    <a:pt x="2562" y="475"/>
                  </a:cubicBezTo>
                  <a:cubicBezTo>
                    <a:pt x="2564" y="481"/>
                    <a:pt x="2559" y="481"/>
                    <a:pt x="2560" y="486"/>
                  </a:cubicBezTo>
                  <a:cubicBezTo>
                    <a:pt x="2559" y="489"/>
                    <a:pt x="2563" y="497"/>
                    <a:pt x="2558" y="497"/>
                  </a:cubicBezTo>
                  <a:cubicBezTo>
                    <a:pt x="2562" y="507"/>
                    <a:pt x="2559" y="524"/>
                    <a:pt x="2560" y="538"/>
                  </a:cubicBezTo>
                  <a:cubicBezTo>
                    <a:pt x="2561" y="552"/>
                    <a:pt x="2560" y="561"/>
                    <a:pt x="2562" y="573"/>
                  </a:cubicBezTo>
                  <a:cubicBezTo>
                    <a:pt x="2559" y="607"/>
                    <a:pt x="2549" y="642"/>
                    <a:pt x="2547" y="671"/>
                  </a:cubicBezTo>
                  <a:cubicBezTo>
                    <a:pt x="2545" y="678"/>
                    <a:pt x="2543" y="686"/>
                    <a:pt x="2543" y="695"/>
                  </a:cubicBezTo>
                  <a:cubicBezTo>
                    <a:pt x="2538" y="696"/>
                    <a:pt x="2542" y="705"/>
                    <a:pt x="2540" y="708"/>
                  </a:cubicBezTo>
                  <a:cubicBezTo>
                    <a:pt x="2534" y="707"/>
                    <a:pt x="2542" y="720"/>
                    <a:pt x="2536" y="719"/>
                  </a:cubicBezTo>
                  <a:cubicBezTo>
                    <a:pt x="2533" y="736"/>
                    <a:pt x="2528" y="750"/>
                    <a:pt x="2527" y="769"/>
                  </a:cubicBezTo>
                  <a:cubicBezTo>
                    <a:pt x="2522" y="773"/>
                    <a:pt x="2522" y="782"/>
                    <a:pt x="2521" y="789"/>
                  </a:cubicBezTo>
                  <a:cubicBezTo>
                    <a:pt x="2515" y="787"/>
                    <a:pt x="2522" y="799"/>
                    <a:pt x="2516" y="798"/>
                  </a:cubicBezTo>
                  <a:cubicBezTo>
                    <a:pt x="2519" y="803"/>
                    <a:pt x="2510" y="807"/>
                    <a:pt x="2516" y="809"/>
                  </a:cubicBezTo>
                  <a:cubicBezTo>
                    <a:pt x="2525" y="796"/>
                    <a:pt x="2527" y="777"/>
                    <a:pt x="2534" y="763"/>
                  </a:cubicBezTo>
                  <a:cubicBezTo>
                    <a:pt x="2532" y="756"/>
                    <a:pt x="2538" y="756"/>
                    <a:pt x="2536" y="750"/>
                  </a:cubicBezTo>
                  <a:cubicBezTo>
                    <a:pt x="2538" y="746"/>
                    <a:pt x="2537" y="739"/>
                    <a:pt x="2540" y="737"/>
                  </a:cubicBezTo>
                  <a:cubicBezTo>
                    <a:pt x="2542" y="733"/>
                    <a:pt x="2538" y="724"/>
                    <a:pt x="2543" y="724"/>
                  </a:cubicBezTo>
                  <a:cubicBezTo>
                    <a:pt x="2545" y="720"/>
                    <a:pt x="2543" y="713"/>
                    <a:pt x="2547" y="711"/>
                  </a:cubicBezTo>
                  <a:cubicBezTo>
                    <a:pt x="2547" y="691"/>
                    <a:pt x="2553" y="677"/>
                    <a:pt x="2556" y="660"/>
                  </a:cubicBezTo>
                  <a:cubicBezTo>
                    <a:pt x="2557" y="641"/>
                    <a:pt x="2562" y="626"/>
                    <a:pt x="2567" y="610"/>
                  </a:cubicBezTo>
                  <a:cubicBezTo>
                    <a:pt x="2567" y="599"/>
                    <a:pt x="2568" y="590"/>
                    <a:pt x="2571" y="582"/>
                  </a:cubicBezTo>
                  <a:cubicBezTo>
                    <a:pt x="2563" y="581"/>
                    <a:pt x="2575" y="572"/>
                    <a:pt x="2569" y="573"/>
                  </a:cubicBezTo>
                  <a:cubicBezTo>
                    <a:pt x="2571" y="542"/>
                    <a:pt x="2568" y="518"/>
                    <a:pt x="2569" y="475"/>
                  </a:cubicBezTo>
                  <a:cubicBezTo>
                    <a:pt x="2568" y="470"/>
                    <a:pt x="2573" y="470"/>
                    <a:pt x="2571" y="464"/>
                  </a:cubicBezTo>
                  <a:cubicBezTo>
                    <a:pt x="2571" y="427"/>
                    <a:pt x="2571" y="427"/>
                    <a:pt x="2571" y="427"/>
                  </a:cubicBezTo>
                  <a:cubicBezTo>
                    <a:pt x="2570" y="422"/>
                    <a:pt x="2575" y="422"/>
                    <a:pt x="2573" y="416"/>
                  </a:cubicBezTo>
                  <a:cubicBezTo>
                    <a:pt x="2573" y="409"/>
                    <a:pt x="2573" y="404"/>
                    <a:pt x="2573" y="399"/>
                  </a:cubicBezTo>
                  <a:cubicBezTo>
                    <a:pt x="2573" y="397"/>
                    <a:pt x="2575" y="397"/>
                    <a:pt x="2575" y="397"/>
                  </a:cubicBezTo>
                  <a:cubicBezTo>
                    <a:pt x="2576" y="395"/>
                    <a:pt x="2573" y="394"/>
                    <a:pt x="2573" y="394"/>
                  </a:cubicBezTo>
                  <a:cubicBezTo>
                    <a:pt x="2573" y="391"/>
                    <a:pt x="2574" y="390"/>
                    <a:pt x="2575" y="388"/>
                  </a:cubicBezTo>
                  <a:cubicBezTo>
                    <a:pt x="2575" y="376"/>
                    <a:pt x="2578" y="367"/>
                    <a:pt x="2584" y="362"/>
                  </a:cubicBezTo>
                  <a:cubicBezTo>
                    <a:pt x="2582" y="376"/>
                    <a:pt x="2585" y="391"/>
                    <a:pt x="2584" y="407"/>
                  </a:cubicBezTo>
                  <a:cubicBezTo>
                    <a:pt x="2584" y="412"/>
                    <a:pt x="2582" y="416"/>
                    <a:pt x="2582" y="421"/>
                  </a:cubicBezTo>
                  <a:cubicBezTo>
                    <a:pt x="2580" y="440"/>
                    <a:pt x="2585" y="460"/>
                    <a:pt x="2586" y="477"/>
                  </a:cubicBezTo>
                  <a:cubicBezTo>
                    <a:pt x="2586" y="485"/>
                    <a:pt x="2588" y="495"/>
                    <a:pt x="2584" y="499"/>
                  </a:cubicBezTo>
                  <a:cubicBezTo>
                    <a:pt x="2587" y="499"/>
                    <a:pt x="2586" y="504"/>
                    <a:pt x="2586" y="508"/>
                  </a:cubicBezTo>
                  <a:cubicBezTo>
                    <a:pt x="2586" y="521"/>
                    <a:pt x="2586" y="521"/>
                    <a:pt x="2586" y="521"/>
                  </a:cubicBezTo>
                  <a:cubicBezTo>
                    <a:pt x="2587" y="537"/>
                    <a:pt x="2584" y="556"/>
                    <a:pt x="2588" y="569"/>
                  </a:cubicBezTo>
                  <a:cubicBezTo>
                    <a:pt x="2584" y="578"/>
                    <a:pt x="2587" y="595"/>
                    <a:pt x="2586" y="608"/>
                  </a:cubicBezTo>
                  <a:cubicBezTo>
                    <a:pt x="2587" y="613"/>
                    <a:pt x="2582" y="613"/>
                    <a:pt x="2584" y="619"/>
                  </a:cubicBezTo>
                  <a:cubicBezTo>
                    <a:pt x="2586" y="639"/>
                    <a:pt x="2581" y="653"/>
                    <a:pt x="2582" y="673"/>
                  </a:cubicBezTo>
                  <a:cubicBezTo>
                    <a:pt x="2579" y="681"/>
                    <a:pt x="2578" y="690"/>
                    <a:pt x="2578" y="700"/>
                  </a:cubicBezTo>
                  <a:cubicBezTo>
                    <a:pt x="2579" y="708"/>
                    <a:pt x="2568" y="717"/>
                    <a:pt x="2575" y="724"/>
                  </a:cubicBezTo>
                  <a:cubicBezTo>
                    <a:pt x="2579" y="709"/>
                    <a:pt x="2585" y="697"/>
                    <a:pt x="2584" y="678"/>
                  </a:cubicBezTo>
                  <a:cubicBezTo>
                    <a:pt x="2589" y="678"/>
                    <a:pt x="2585" y="670"/>
                    <a:pt x="2586" y="667"/>
                  </a:cubicBezTo>
                  <a:cubicBezTo>
                    <a:pt x="2586" y="654"/>
                    <a:pt x="2586" y="654"/>
                    <a:pt x="2586" y="654"/>
                  </a:cubicBezTo>
                  <a:cubicBezTo>
                    <a:pt x="2591" y="654"/>
                    <a:pt x="2587" y="646"/>
                    <a:pt x="2588" y="643"/>
                  </a:cubicBezTo>
                  <a:cubicBezTo>
                    <a:pt x="2587" y="636"/>
                    <a:pt x="2591" y="635"/>
                    <a:pt x="2591" y="630"/>
                  </a:cubicBezTo>
                  <a:cubicBezTo>
                    <a:pt x="2591" y="613"/>
                    <a:pt x="2592" y="598"/>
                    <a:pt x="2593" y="582"/>
                  </a:cubicBezTo>
                  <a:cubicBezTo>
                    <a:pt x="2594" y="565"/>
                    <a:pt x="2596" y="549"/>
                    <a:pt x="2595" y="532"/>
                  </a:cubicBezTo>
                  <a:cubicBezTo>
                    <a:pt x="2595" y="527"/>
                    <a:pt x="2593" y="523"/>
                    <a:pt x="2593" y="519"/>
                  </a:cubicBezTo>
                  <a:cubicBezTo>
                    <a:pt x="2592" y="505"/>
                    <a:pt x="2594" y="492"/>
                    <a:pt x="2593" y="477"/>
                  </a:cubicBezTo>
                  <a:cubicBezTo>
                    <a:pt x="2595" y="477"/>
                    <a:pt x="2594" y="475"/>
                    <a:pt x="2593" y="473"/>
                  </a:cubicBezTo>
                  <a:cubicBezTo>
                    <a:pt x="2593" y="462"/>
                    <a:pt x="2593" y="462"/>
                    <a:pt x="2593" y="462"/>
                  </a:cubicBezTo>
                  <a:cubicBezTo>
                    <a:pt x="2591" y="453"/>
                    <a:pt x="2592" y="454"/>
                    <a:pt x="2593" y="445"/>
                  </a:cubicBezTo>
                  <a:cubicBezTo>
                    <a:pt x="2593" y="439"/>
                    <a:pt x="2589" y="438"/>
                    <a:pt x="2591" y="431"/>
                  </a:cubicBezTo>
                  <a:cubicBezTo>
                    <a:pt x="2591" y="421"/>
                    <a:pt x="2591" y="421"/>
                    <a:pt x="2591" y="421"/>
                  </a:cubicBezTo>
                  <a:cubicBezTo>
                    <a:pt x="2591" y="418"/>
                    <a:pt x="2595" y="416"/>
                    <a:pt x="2591" y="414"/>
                  </a:cubicBezTo>
                  <a:cubicBezTo>
                    <a:pt x="2591" y="411"/>
                    <a:pt x="2590" y="406"/>
                    <a:pt x="2593" y="405"/>
                  </a:cubicBezTo>
                  <a:cubicBezTo>
                    <a:pt x="2595" y="401"/>
                    <a:pt x="2586" y="398"/>
                    <a:pt x="2593" y="397"/>
                  </a:cubicBezTo>
                  <a:cubicBezTo>
                    <a:pt x="2596" y="400"/>
                    <a:pt x="2596" y="406"/>
                    <a:pt x="2597" y="412"/>
                  </a:cubicBezTo>
                  <a:cubicBezTo>
                    <a:pt x="2596" y="421"/>
                    <a:pt x="2599" y="424"/>
                    <a:pt x="2599" y="431"/>
                  </a:cubicBezTo>
                  <a:cubicBezTo>
                    <a:pt x="2599" y="465"/>
                    <a:pt x="2604" y="491"/>
                    <a:pt x="2608" y="525"/>
                  </a:cubicBezTo>
                  <a:cubicBezTo>
                    <a:pt x="2607" y="540"/>
                    <a:pt x="2609" y="554"/>
                    <a:pt x="2608" y="573"/>
                  </a:cubicBezTo>
                  <a:cubicBezTo>
                    <a:pt x="2607" y="578"/>
                    <a:pt x="2612" y="578"/>
                    <a:pt x="2610" y="584"/>
                  </a:cubicBezTo>
                  <a:cubicBezTo>
                    <a:pt x="2609" y="598"/>
                    <a:pt x="2613" y="612"/>
                    <a:pt x="2610" y="621"/>
                  </a:cubicBezTo>
                  <a:cubicBezTo>
                    <a:pt x="2610" y="663"/>
                    <a:pt x="2610" y="663"/>
                    <a:pt x="2610" y="663"/>
                  </a:cubicBezTo>
                  <a:cubicBezTo>
                    <a:pt x="2608" y="676"/>
                    <a:pt x="2609" y="683"/>
                    <a:pt x="2608" y="700"/>
                  </a:cubicBezTo>
                  <a:cubicBezTo>
                    <a:pt x="2602" y="701"/>
                    <a:pt x="2610" y="716"/>
                    <a:pt x="2604" y="717"/>
                  </a:cubicBezTo>
                  <a:cubicBezTo>
                    <a:pt x="2607" y="725"/>
                    <a:pt x="2597" y="732"/>
                    <a:pt x="2604" y="737"/>
                  </a:cubicBezTo>
                  <a:cubicBezTo>
                    <a:pt x="2604" y="727"/>
                    <a:pt x="2608" y="721"/>
                    <a:pt x="2610" y="713"/>
                  </a:cubicBezTo>
                  <a:cubicBezTo>
                    <a:pt x="2611" y="703"/>
                    <a:pt x="2613" y="695"/>
                    <a:pt x="2615" y="687"/>
                  </a:cubicBezTo>
                  <a:cubicBezTo>
                    <a:pt x="2614" y="675"/>
                    <a:pt x="2615" y="665"/>
                    <a:pt x="2617" y="656"/>
                  </a:cubicBezTo>
                  <a:cubicBezTo>
                    <a:pt x="2617" y="628"/>
                    <a:pt x="2617" y="628"/>
                    <a:pt x="2617" y="628"/>
                  </a:cubicBezTo>
                  <a:cubicBezTo>
                    <a:pt x="2616" y="616"/>
                    <a:pt x="2619" y="613"/>
                    <a:pt x="2617" y="604"/>
                  </a:cubicBezTo>
                  <a:cubicBezTo>
                    <a:pt x="2618" y="593"/>
                    <a:pt x="2617" y="592"/>
                    <a:pt x="2617" y="580"/>
                  </a:cubicBezTo>
                  <a:cubicBezTo>
                    <a:pt x="2616" y="568"/>
                    <a:pt x="2617" y="567"/>
                    <a:pt x="2615" y="556"/>
                  </a:cubicBezTo>
                  <a:cubicBezTo>
                    <a:pt x="2616" y="541"/>
                    <a:pt x="2614" y="527"/>
                    <a:pt x="2615" y="508"/>
                  </a:cubicBezTo>
                  <a:cubicBezTo>
                    <a:pt x="2611" y="483"/>
                    <a:pt x="2608" y="456"/>
                    <a:pt x="2608" y="423"/>
                  </a:cubicBezTo>
                  <a:cubicBezTo>
                    <a:pt x="2604" y="402"/>
                    <a:pt x="2602" y="388"/>
                    <a:pt x="2602" y="368"/>
                  </a:cubicBezTo>
                  <a:cubicBezTo>
                    <a:pt x="2602" y="335"/>
                    <a:pt x="2602" y="335"/>
                    <a:pt x="2602" y="335"/>
                  </a:cubicBezTo>
                  <a:cubicBezTo>
                    <a:pt x="2603" y="328"/>
                    <a:pt x="2597" y="326"/>
                    <a:pt x="2602" y="322"/>
                  </a:cubicBezTo>
                  <a:cubicBezTo>
                    <a:pt x="2601" y="317"/>
                    <a:pt x="2597" y="313"/>
                    <a:pt x="2604" y="312"/>
                  </a:cubicBezTo>
                  <a:cubicBezTo>
                    <a:pt x="2603" y="341"/>
                    <a:pt x="2613" y="357"/>
                    <a:pt x="2612" y="381"/>
                  </a:cubicBezTo>
                  <a:cubicBezTo>
                    <a:pt x="2619" y="382"/>
                    <a:pt x="2611" y="396"/>
                    <a:pt x="2617" y="397"/>
                  </a:cubicBezTo>
                  <a:cubicBezTo>
                    <a:pt x="2615" y="406"/>
                    <a:pt x="2620" y="408"/>
                    <a:pt x="2619" y="416"/>
                  </a:cubicBezTo>
                  <a:cubicBezTo>
                    <a:pt x="2621" y="428"/>
                    <a:pt x="2621" y="442"/>
                    <a:pt x="2623" y="453"/>
                  </a:cubicBezTo>
                  <a:cubicBezTo>
                    <a:pt x="2623" y="486"/>
                    <a:pt x="2627" y="515"/>
                    <a:pt x="2630" y="545"/>
                  </a:cubicBezTo>
                  <a:cubicBezTo>
                    <a:pt x="2630" y="567"/>
                    <a:pt x="2630" y="585"/>
                    <a:pt x="2630" y="602"/>
                  </a:cubicBezTo>
                  <a:cubicBezTo>
                    <a:pt x="2630" y="609"/>
                    <a:pt x="2627" y="610"/>
                    <a:pt x="2630" y="612"/>
                  </a:cubicBezTo>
                  <a:cubicBezTo>
                    <a:pt x="2632" y="614"/>
                    <a:pt x="2628" y="619"/>
                    <a:pt x="2628" y="619"/>
                  </a:cubicBezTo>
                  <a:cubicBezTo>
                    <a:pt x="2627" y="621"/>
                    <a:pt x="2630" y="621"/>
                    <a:pt x="2630" y="621"/>
                  </a:cubicBezTo>
                  <a:cubicBezTo>
                    <a:pt x="2629" y="630"/>
                    <a:pt x="2626" y="638"/>
                    <a:pt x="2628" y="647"/>
                  </a:cubicBezTo>
                  <a:cubicBezTo>
                    <a:pt x="2629" y="652"/>
                    <a:pt x="2625" y="662"/>
                    <a:pt x="2630" y="663"/>
                  </a:cubicBezTo>
                  <a:cubicBezTo>
                    <a:pt x="2628" y="655"/>
                    <a:pt x="2633" y="654"/>
                    <a:pt x="2632" y="647"/>
                  </a:cubicBezTo>
                  <a:cubicBezTo>
                    <a:pt x="2637" y="643"/>
                    <a:pt x="2629" y="639"/>
                    <a:pt x="2634" y="634"/>
                  </a:cubicBezTo>
                  <a:cubicBezTo>
                    <a:pt x="2634" y="615"/>
                    <a:pt x="2634" y="615"/>
                    <a:pt x="2634" y="615"/>
                  </a:cubicBezTo>
                  <a:cubicBezTo>
                    <a:pt x="2632" y="609"/>
                    <a:pt x="2641" y="603"/>
                    <a:pt x="2634" y="599"/>
                  </a:cubicBezTo>
                  <a:cubicBezTo>
                    <a:pt x="2639" y="578"/>
                    <a:pt x="2635" y="550"/>
                    <a:pt x="2636" y="525"/>
                  </a:cubicBezTo>
                  <a:cubicBezTo>
                    <a:pt x="2630" y="479"/>
                    <a:pt x="2631" y="452"/>
                    <a:pt x="2628" y="403"/>
                  </a:cubicBezTo>
                  <a:cubicBezTo>
                    <a:pt x="2622" y="398"/>
                    <a:pt x="2625" y="390"/>
                    <a:pt x="2623" y="386"/>
                  </a:cubicBezTo>
                  <a:cubicBezTo>
                    <a:pt x="2619" y="382"/>
                    <a:pt x="2624" y="368"/>
                    <a:pt x="2619" y="364"/>
                  </a:cubicBezTo>
                  <a:cubicBezTo>
                    <a:pt x="2617" y="348"/>
                    <a:pt x="2616" y="332"/>
                    <a:pt x="2612" y="318"/>
                  </a:cubicBezTo>
                  <a:cubicBezTo>
                    <a:pt x="2612" y="298"/>
                    <a:pt x="2612" y="298"/>
                    <a:pt x="2612" y="298"/>
                  </a:cubicBezTo>
                  <a:cubicBezTo>
                    <a:pt x="2608" y="282"/>
                    <a:pt x="2610" y="271"/>
                    <a:pt x="2610" y="253"/>
                  </a:cubicBezTo>
                  <a:cubicBezTo>
                    <a:pt x="2612" y="249"/>
                    <a:pt x="2614" y="245"/>
                    <a:pt x="2615" y="240"/>
                  </a:cubicBezTo>
                  <a:cubicBezTo>
                    <a:pt x="2615" y="234"/>
                    <a:pt x="2616" y="229"/>
                    <a:pt x="2619" y="226"/>
                  </a:cubicBezTo>
                  <a:cubicBezTo>
                    <a:pt x="2619" y="243"/>
                    <a:pt x="2621" y="244"/>
                    <a:pt x="2621" y="259"/>
                  </a:cubicBezTo>
                  <a:cubicBezTo>
                    <a:pt x="2623" y="262"/>
                    <a:pt x="2623" y="267"/>
                    <a:pt x="2626" y="270"/>
                  </a:cubicBezTo>
                  <a:cubicBezTo>
                    <a:pt x="2627" y="274"/>
                    <a:pt x="2626" y="281"/>
                    <a:pt x="2630" y="283"/>
                  </a:cubicBezTo>
                  <a:cubicBezTo>
                    <a:pt x="2628" y="290"/>
                    <a:pt x="2634" y="290"/>
                    <a:pt x="2632" y="296"/>
                  </a:cubicBezTo>
                  <a:cubicBezTo>
                    <a:pt x="2636" y="298"/>
                    <a:pt x="2631" y="308"/>
                    <a:pt x="2636" y="309"/>
                  </a:cubicBezTo>
                  <a:cubicBezTo>
                    <a:pt x="2637" y="331"/>
                    <a:pt x="2644" y="346"/>
                    <a:pt x="2647" y="366"/>
                  </a:cubicBezTo>
                  <a:cubicBezTo>
                    <a:pt x="2651" y="385"/>
                    <a:pt x="2658" y="400"/>
                    <a:pt x="2660" y="421"/>
                  </a:cubicBezTo>
                  <a:cubicBezTo>
                    <a:pt x="2666" y="420"/>
                    <a:pt x="2659" y="432"/>
                    <a:pt x="2665" y="431"/>
                  </a:cubicBezTo>
                  <a:cubicBezTo>
                    <a:pt x="2666" y="436"/>
                    <a:pt x="2662" y="446"/>
                    <a:pt x="2667" y="447"/>
                  </a:cubicBezTo>
                  <a:cubicBezTo>
                    <a:pt x="2666" y="459"/>
                    <a:pt x="2669" y="467"/>
                    <a:pt x="2671" y="477"/>
                  </a:cubicBezTo>
                  <a:cubicBezTo>
                    <a:pt x="2672" y="505"/>
                    <a:pt x="2672" y="522"/>
                    <a:pt x="2676" y="549"/>
                  </a:cubicBezTo>
                  <a:cubicBezTo>
                    <a:pt x="2676" y="591"/>
                    <a:pt x="2676" y="591"/>
                    <a:pt x="2676" y="591"/>
                  </a:cubicBezTo>
                  <a:cubicBezTo>
                    <a:pt x="2679" y="597"/>
                    <a:pt x="2676" y="598"/>
                    <a:pt x="2676" y="606"/>
                  </a:cubicBezTo>
                  <a:cubicBezTo>
                    <a:pt x="2677" y="612"/>
                    <a:pt x="2673" y="623"/>
                    <a:pt x="2678" y="625"/>
                  </a:cubicBezTo>
                  <a:cubicBezTo>
                    <a:pt x="2677" y="618"/>
                    <a:pt x="2679" y="615"/>
                    <a:pt x="2680" y="610"/>
                  </a:cubicBezTo>
                  <a:cubicBezTo>
                    <a:pt x="2680" y="596"/>
                    <a:pt x="2679" y="580"/>
                    <a:pt x="2682" y="569"/>
                  </a:cubicBezTo>
                  <a:cubicBezTo>
                    <a:pt x="2679" y="564"/>
                    <a:pt x="2682" y="566"/>
                    <a:pt x="2682" y="560"/>
                  </a:cubicBezTo>
                  <a:cubicBezTo>
                    <a:pt x="2680" y="558"/>
                    <a:pt x="2679" y="554"/>
                    <a:pt x="2680" y="549"/>
                  </a:cubicBezTo>
                  <a:cubicBezTo>
                    <a:pt x="2680" y="514"/>
                    <a:pt x="2680" y="514"/>
                    <a:pt x="2680" y="514"/>
                  </a:cubicBezTo>
                  <a:cubicBezTo>
                    <a:pt x="2678" y="505"/>
                    <a:pt x="2678" y="494"/>
                    <a:pt x="2678" y="477"/>
                  </a:cubicBezTo>
                  <a:cubicBezTo>
                    <a:pt x="2674" y="470"/>
                    <a:pt x="2677" y="456"/>
                    <a:pt x="2673" y="449"/>
                  </a:cubicBezTo>
                  <a:cubicBezTo>
                    <a:pt x="2674" y="439"/>
                    <a:pt x="2668" y="426"/>
                    <a:pt x="2671" y="421"/>
                  </a:cubicBezTo>
                  <a:cubicBezTo>
                    <a:pt x="2668" y="418"/>
                    <a:pt x="2667" y="413"/>
                    <a:pt x="2667" y="407"/>
                  </a:cubicBezTo>
                  <a:cubicBezTo>
                    <a:pt x="2664" y="405"/>
                    <a:pt x="2665" y="398"/>
                    <a:pt x="2665" y="392"/>
                  </a:cubicBezTo>
                  <a:cubicBezTo>
                    <a:pt x="2662" y="390"/>
                    <a:pt x="2661" y="385"/>
                    <a:pt x="2660" y="379"/>
                  </a:cubicBezTo>
                  <a:cubicBezTo>
                    <a:pt x="2660" y="374"/>
                    <a:pt x="2658" y="370"/>
                    <a:pt x="2656" y="366"/>
                  </a:cubicBezTo>
                  <a:cubicBezTo>
                    <a:pt x="2654" y="345"/>
                    <a:pt x="2647" y="330"/>
                    <a:pt x="2645" y="309"/>
                  </a:cubicBezTo>
                  <a:cubicBezTo>
                    <a:pt x="2639" y="292"/>
                    <a:pt x="2637" y="271"/>
                    <a:pt x="2630" y="255"/>
                  </a:cubicBezTo>
                  <a:cubicBezTo>
                    <a:pt x="2631" y="247"/>
                    <a:pt x="2630" y="241"/>
                    <a:pt x="2628" y="235"/>
                  </a:cubicBezTo>
                  <a:cubicBezTo>
                    <a:pt x="2628" y="224"/>
                    <a:pt x="2628" y="224"/>
                    <a:pt x="2628" y="224"/>
                  </a:cubicBezTo>
                  <a:cubicBezTo>
                    <a:pt x="2627" y="222"/>
                    <a:pt x="2624" y="219"/>
                    <a:pt x="2628" y="218"/>
                  </a:cubicBezTo>
                  <a:cubicBezTo>
                    <a:pt x="2638" y="246"/>
                    <a:pt x="2641" y="280"/>
                    <a:pt x="2654" y="305"/>
                  </a:cubicBezTo>
                  <a:cubicBezTo>
                    <a:pt x="2657" y="335"/>
                    <a:pt x="2667" y="357"/>
                    <a:pt x="2673" y="383"/>
                  </a:cubicBezTo>
                  <a:cubicBezTo>
                    <a:pt x="2684" y="406"/>
                    <a:pt x="2685" y="437"/>
                    <a:pt x="2691" y="464"/>
                  </a:cubicBezTo>
                  <a:cubicBezTo>
                    <a:pt x="2691" y="482"/>
                    <a:pt x="2691" y="482"/>
                    <a:pt x="2691" y="482"/>
                  </a:cubicBezTo>
                  <a:cubicBezTo>
                    <a:pt x="2697" y="482"/>
                    <a:pt x="2689" y="497"/>
                    <a:pt x="2695" y="497"/>
                  </a:cubicBezTo>
                  <a:cubicBezTo>
                    <a:pt x="2699" y="487"/>
                    <a:pt x="2695" y="484"/>
                    <a:pt x="2695" y="473"/>
                  </a:cubicBezTo>
                  <a:cubicBezTo>
                    <a:pt x="2697" y="460"/>
                    <a:pt x="2692" y="454"/>
                    <a:pt x="2693" y="442"/>
                  </a:cubicBezTo>
                  <a:cubicBezTo>
                    <a:pt x="2693" y="420"/>
                    <a:pt x="2686" y="404"/>
                    <a:pt x="2684" y="383"/>
                  </a:cubicBezTo>
                  <a:cubicBezTo>
                    <a:pt x="2680" y="383"/>
                    <a:pt x="2683" y="376"/>
                    <a:pt x="2680" y="375"/>
                  </a:cubicBezTo>
                  <a:cubicBezTo>
                    <a:pt x="2679" y="372"/>
                    <a:pt x="2677" y="369"/>
                    <a:pt x="2676" y="366"/>
                  </a:cubicBezTo>
                  <a:cubicBezTo>
                    <a:pt x="2676" y="354"/>
                    <a:pt x="2672" y="345"/>
                    <a:pt x="2669" y="335"/>
                  </a:cubicBezTo>
                  <a:cubicBezTo>
                    <a:pt x="2668" y="330"/>
                    <a:pt x="2666" y="327"/>
                    <a:pt x="2667" y="320"/>
                  </a:cubicBezTo>
                  <a:cubicBezTo>
                    <a:pt x="2664" y="320"/>
                    <a:pt x="2665" y="317"/>
                    <a:pt x="2665" y="314"/>
                  </a:cubicBezTo>
                  <a:cubicBezTo>
                    <a:pt x="2662" y="314"/>
                    <a:pt x="2662" y="308"/>
                    <a:pt x="2665" y="307"/>
                  </a:cubicBezTo>
                  <a:cubicBezTo>
                    <a:pt x="2669" y="318"/>
                    <a:pt x="2673" y="330"/>
                    <a:pt x="2676" y="342"/>
                  </a:cubicBezTo>
                  <a:cubicBezTo>
                    <a:pt x="2680" y="345"/>
                    <a:pt x="2681" y="351"/>
                    <a:pt x="2684" y="355"/>
                  </a:cubicBezTo>
                  <a:cubicBezTo>
                    <a:pt x="2684" y="359"/>
                    <a:pt x="2686" y="361"/>
                    <a:pt x="2689" y="362"/>
                  </a:cubicBezTo>
                  <a:cubicBezTo>
                    <a:pt x="2689" y="365"/>
                    <a:pt x="2688" y="370"/>
                    <a:pt x="2691" y="370"/>
                  </a:cubicBezTo>
                  <a:cubicBezTo>
                    <a:pt x="2695" y="373"/>
                    <a:pt x="2694" y="382"/>
                    <a:pt x="2697" y="386"/>
                  </a:cubicBezTo>
                  <a:cubicBezTo>
                    <a:pt x="2699" y="392"/>
                    <a:pt x="2702" y="397"/>
                    <a:pt x="2704" y="403"/>
                  </a:cubicBezTo>
                  <a:cubicBezTo>
                    <a:pt x="2708" y="414"/>
                    <a:pt x="2714" y="422"/>
                    <a:pt x="2717" y="434"/>
                  </a:cubicBezTo>
                  <a:cubicBezTo>
                    <a:pt x="2721" y="445"/>
                    <a:pt x="2725" y="456"/>
                    <a:pt x="2730" y="466"/>
                  </a:cubicBezTo>
                  <a:cubicBezTo>
                    <a:pt x="2731" y="478"/>
                    <a:pt x="2734" y="489"/>
                    <a:pt x="2737" y="499"/>
                  </a:cubicBezTo>
                  <a:cubicBezTo>
                    <a:pt x="2735" y="507"/>
                    <a:pt x="2739" y="509"/>
                    <a:pt x="2739" y="516"/>
                  </a:cubicBezTo>
                  <a:cubicBezTo>
                    <a:pt x="2739" y="523"/>
                    <a:pt x="2737" y="531"/>
                    <a:pt x="2743" y="532"/>
                  </a:cubicBezTo>
                  <a:cubicBezTo>
                    <a:pt x="2745" y="509"/>
                    <a:pt x="2740" y="492"/>
                    <a:pt x="2737" y="473"/>
                  </a:cubicBezTo>
                  <a:cubicBezTo>
                    <a:pt x="2734" y="464"/>
                    <a:pt x="2732" y="456"/>
                    <a:pt x="2730" y="447"/>
                  </a:cubicBezTo>
                  <a:cubicBezTo>
                    <a:pt x="2724" y="441"/>
                    <a:pt x="2726" y="428"/>
                    <a:pt x="2719" y="423"/>
                  </a:cubicBezTo>
                  <a:cubicBezTo>
                    <a:pt x="2718" y="414"/>
                    <a:pt x="2713" y="407"/>
                    <a:pt x="2711" y="399"/>
                  </a:cubicBezTo>
                  <a:cubicBezTo>
                    <a:pt x="2711" y="392"/>
                    <a:pt x="2706" y="392"/>
                    <a:pt x="2706" y="386"/>
                  </a:cubicBezTo>
                  <a:cubicBezTo>
                    <a:pt x="2704" y="382"/>
                    <a:pt x="2700" y="380"/>
                    <a:pt x="2702" y="373"/>
                  </a:cubicBezTo>
                  <a:cubicBezTo>
                    <a:pt x="2696" y="368"/>
                    <a:pt x="2695" y="357"/>
                    <a:pt x="2691" y="351"/>
                  </a:cubicBezTo>
                  <a:cubicBezTo>
                    <a:pt x="2688" y="343"/>
                    <a:pt x="2684" y="335"/>
                    <a:pt x="2680" y="327"/>
                  </a:cubicBezTo>
                  <a:cubicBezTo>
                    <a:pt x="2679" y="322"/>
                    <a:pt x="2677" y="319"/>
                    <a:pt x="2678" y="312"/>
                  </a:cubicBezTo>
                  <a:cubicBezTo>
                    <a:pt x="2673" y="309"/>
                    <a:pt x="2674" y="301"/>
                    <a:pt x="2669" y="298"/>
                  </a:cubicBezTo>
                  <a:cubicBezTo>
                    <a:pt x="2669" y="295"/>
                    <a:pt x="2669" y="292"/>
                    <a:pt x="2667" y="290"/>
                  </a:cubicBezTo>
                  <a:cubicBezTo>
                    <a:pt x="2664" y="288"/>
                    <a:pt x="2667" y="281"/>
                    <a:pt x="2663" y="281"/>
                  </a:cubicBezTo>
                  <a:cubicBezTo>
                    <a:pt x="2662" y="267"/>
                    <a:pt x="2657" y="256"/>
                    <a:pt x="2654" y="244"/>
                  </a:cubicBezTo>
                  <a:cubicBezTo>
                    <a:pt x="2651" y="244"/>
                    <a:pt x="2652" y="239"/>
                    <a:pt x="2652" y="235"/>
                  </a:cubicBezTo>
                  <a:cubicBezTo>
                    <a:pt x="2648" y="235"/>
                    <a:pt x="2650" y="230"/>
                    <a:pt x="2649" y="226"/>
                  </a:cubicBezTo>
                  <a:cubicBezTo>
                    <a:pt x="2645" y="223"/>
                    <a:pt x="2648" y="212"/>
                    <a:pt x="2643" y="209"/>
                  </a:cubicBezTo>
                  <a:cubicBezTo>
                    <a:pt x="2646" y="202"/>
                    <a:pt x="2642" y="199"/>
                    <a:pt x="2641" y="192"/>
                  </a:cubicBezTo>
                  <a:cubicBezTo>
                    <a:pt x="2642" y="182"/>
                    <a:pt x="2638" y="179"/>
                    <a:pt x="2639" y="170"/>
                  </a:cubicBezTo>
                  <a:cubicBezTo>
                    <a:pt x="2640" y="167"/>
                    <a:pt x="2636" y="159"/>
                    <a:pt x="2641" y="159"/>
                  </a:cubicBezTo>
                  <a:cubicBezTo>
                    <a:pt x="2642" y="155"/>
                    <a:pt x="2634" y="150"/>
                    <a:pt x="2641" y="148"/>
                  </a:cubicBezTo>
                  <a:cubicBezTo>
                    <a:pt x="2646" y="149"/>
                    <a:pt x="2640" y="161"/>
                    <a:pt x="2645" y="163"/>
                  </a:cubicBezTo>
                  <a:cubicBezTo>
                    <a:pt x="2645" y="170"/>
                    <a:pt x="2649" y="172"/>
                    <a:pt x="2647" y="181"/>
                  </a:cubicBezTo>
                  <a:cubicBezTo>
                    <a:pt x="2651" y="181"/>
                    <a:pt x="2649" y="187"/>
                    <a:pt x="2652" y="187"/>
                  </a:cubicBezTo>
                  <a:cubicBezTo>
                    <a:pt x="2651" y="191"/>
                    <a:pt x="2654" y="192"/>
                    <a:pt x="2654" y="196"/>
                  </a:cubicBezTo>
                  <a:cubicBezTo>
                    <a:pt x="2655" y="202"/>
                    <a:pt x="2657" y="207"/>
                    <a:pt x="2658" y="213"/>
                  </a:cubicBezTo>
                  <a:cubicBezTo>
                    <a:pt x="2663" y="224"/>
                    <a:pt x="2667" y="235"/>
                    <a:pt x="2671" y="246"/>
                  </a:cubicBezTo>
                  <a:cubicBezTo>
                    <a:pt x="2676" y="249"/>
                    <a:pt x="2674" y="258"/>
                    <a:pt x="2680" y="259"/>
                  </a:cubicBezTo>
                  <a:cubicBezTo>
                    <a:pt x="2682" y="266"/>
                    <a:pt x="2681" y="275"/>
                    <a:pt x="2687" y="277"/>
                  </a:cubicBezTo>
                  <a:cubicBezTo>
                    <a:pt x="2688" y="291"/>
                    <a:pt x="2697" y="297"/>
                    <a:pt x="2700" y="309"/>
                  </a:cubicBezTo>
                  <a:cubicBezTo>
                    <a:pt x="2705" y="312"/>
                    <a:pt x="2703" y="320"/>
                    <a:pt x="2708" y="322"/>
                  </a:cubicBezTo>
                  <a:cubicBezTo>
                    <a:pt x="2714" y="328"/>
                    <a:pt x="2710" y="330"/>
                    <a:pt x="2715" y="335"/>
                  </a:cubicBezTo>
                  <a:cubicBezTo>
                    <a:pt x="2719" y="347"/>
                    <a:pt x="2725" y="356"/>
                    <a:pt x="2728" y="368"/>
                  </a:cubicBezTo>
                  <a:cubicBezTo>
                    <a:pt x="2733" y="370"/>
                    <a:pt x="2731" y="380"/>
                    <a:pt x="2735" y="383"/>
                  </a:cubicBezTo>
                  <a:cubicBezTo>
                    <a:pt x="2739" y="387"/>
                    <a:pt x="2739" y="394"/>
                    <a:pt x="2741" y="401"/>
                  </a:cubicBezTo>
                  <a:cubicBezTo>
                    <a:pt x="2743" y="406"/>
                    <a:pt x="2745" y="412"/>
                    <a:pt x="2745" y="418"/>
                  </a:cubicBezTo>
                  <a:cubicBezTo>
                    <a:pt x="2751" y="421"/>
                    <a:pt x="2747" y="433"/>
                    <a:pt x="2754" y="434"/>
                  </a:cubicBezTo>
                  <a:cubicBezTo>
                    <a:pt x="2753" y="416"/>
                    <a:pt x="2746" y="406"/>
                    <a:pt x="2743" y="390"/>
                  </a:cubicBezTo>
                  <a:cubicBezTo>
                    <a:pt x="2741" y="374"/>
                    <a:pt x="2731" y="366"/>
                    <a:pt x="2730" y="349"/>
                  </a:cubicBezTo>
                  <a:cubicBezTo>
                    <a:pt x="2726" y="348"/>
                    <a:pt x="2729" y="341"/>
                    <a:pt x="2724" y="342"/>
                  </a:cubicBezTo>
                  <a:cubicBezTo>
                    <a:pt x="2722" y="338"/>
                    <a:pt x="2722" y="333"/>
                    <a:pt x="2719" y="331"/>
                  </a:cubicBezTo>
                  <a:cubicBezTo>
                    <a:pt x="2719" y="321"/>
                    <a:pt x="2712" y="318"/>
                    <a:pt x="2711" y="309"/>
                  </a:cubicBezTo>
                  <a:cubicBezTo>
                    <a:pt x="2704" y="306"/>
                    <a:pt x="2704" y="295"/>
                    <a:pt x="2700" y="290"/>
                  </a:cubicBezTo>
                  <a:cubicBezTo>
                    <a:pt x="2696" y="283"/>
                    <a:pt x="2692" y="277"/>
                    <a:pt x="2691" y="268"/>
                  </a:cubicBezTo>
                  <a:cubicBezTo>
                    <a:pt x="2687" y="252"/>
                    <a:pt x="2678" y="241"/>
                    <a:pt x="2673" y="226"/>
                  </a:cubicBezTo>
                  <a:cubicBezTo>
                    <a:pt x="2667" y="211"/>
                    <a:pt x="2661" y="199"/>
                    <a:pt x="2660" y="183"/>
                  </a:cubicBezTo>
                  <a:cubicBezTo>
                    <a:pt x="2656" y="183"/>
                    <a:pt x="2659" y="175"/>
                    <a:pt x="2656" y="174"/>
                  </a:cubicBezTo>
                  <a:cubicBezTo>
                    <a:pt x="2655" y="170"/>
                    <a:pt x="2651" y="169"/>
                    <a:pt x="2652" y="163"/>
                  </a:cubicBezTo>
                  <a:cubicBezTo>
                    <a:pt x="2651" y="144"/>
                    <a:pt x="2647" y="128"/>
                    <a:pt x="2645" y="111"/>
                  </a:cubicBezTo>
                  <a:cubicBezTo>
                    <a:pt x="2645" y="89"/>
                    <a:pt x="2645" y="89"/>
                    <a:pt x="2645" y="89"/>
                  </a:cubicBezTo>
                  <a:cubicBezTo>
                    <a:pt x="2645" y="86"/>
                    <a:pt x="2644" y="81"/>
                    <a:pt x="2647" y="80"/>
                  </a:cubicBezTo>
                  <a:cubicBezTo>
                    <a:pt x="2648" y="77"/>
                    <a:pt x="2645" y="69"/>
                    <a:pt x="2649" y="70"/>
                  </a:cubicBezTo>
                  <a:cubicBezTo>
                    <a:pt x="2648" y="83"/>
                    <a:pt x="2651" y="92"/>
                    <a:pt x="2654" y="102"/>
                  </a:cubicBezTo>
                  <a:cubicBezTo>
                    <a:pt x="2653" y="114"/>
                    <a:pt x="2655" y="121"/>
                    <a:pt x="2656" y="131"/>
                  </a:cubicBezTo>
                  <a:cubicBezTo>
                    <a:pt x="2657" y="138"/>
                    <a:pt x="2662" y="149"/>
                    <a:pt x="2658" y="155"/>
                  </a:cubicBezTo>
                  <a:cubicBezTo>
                    <a:pt x="2666" y="159"/>
                    <a:pt x="2662" y="163"/>
                    <a:pt x="2665" y="170"/>
                  </a:cubicBezTo>
                  <a:cubicBezTo>
                    <a:pt x="2671" y="173"/>
                    <a:pt x="2669" y="185"/>
                    <a:pt x="2673" y="189"/>
                  </a:cubicBezTo>
                  <a:cubicBezTo>
                    <a:pt x="2674" y="197"/>
                    <a:pt x="2679" y="201"/>
                    <a:pt x="2680" y="209"/>
                  </a:cubicBezTo>
                  <a:cubicBezTo>
                    <a:pt x="2682" y="216"/>
                    <a:pt x="2685" y="223"/>
                    <a:pt x="2689" y="229"/>
                  </a:cubicBezTo>
                  <a:cubicBezTo>
                    <a:pt x="2694" y="242"/>
                    <a:pt x="2701" y="252"/>
                    <a:pt x="2706" y="266"/>
                  </a:cubicBezTo>
                  <a:cubicBezTo>
                    <a:pt x="2710" y="266"/>
                    <a:pt x="2708" y="273"/>
                    <a:pt x="2711" y="274"/>
                  </a:cubicBezTo>
                  <a:cubicBezTo>
                    <a:pt x="2713" y="277"/>
                    <a:pt x="2715" y="280"/>
                    <a:pt x="2717" y="283"/>
                  </a:cubicBezTo>
                  <a:cubicBezTo>
                    <a:pt x="2720" y="290"/>
                    <a:pt x="2724" y="295"/>
                    <a:pt x="2726" y="303"/>
                  </a:cubicBezTo>
                  <a:cubicBezTo>
                    <a:pt x="2731" y="306"/>
                    <a:pt x="2732" y="314"/>
                    <a:pt x="2737" y="318"/>
                  </a:cubicBezTo>
                  <a:cubicBezTo>
                    <a:pt x="2734" y="325"/>
                    <a:pt x="2744" y="320"/>
                    <a:pt x="2741" y="327"/>
                  </a:cubicBezTo>
                  <a:cubicBezTo>
                    <a:pt x="2746" y="327"/>
                    <a:pt x="2743" y="335"/>
                    <a:pt x="2748" y="335"/>
                  </a:cubicBezTo>
                  <a:cubicBezTo>
                    <a:pt x="2753" y="348"/>
                    <a:pt x="2760" y="359"/>
                    <a:pt x="2767" y="370"/>
                  </a:cubicBezTo>
                  <a:cubicBezTo>
                    <a:pt x="2773" y="382"/>
                    <a:pt x="2778" y="396"/>
                    <a:pt x="2785" y="407"/>
                  </a:cubicBezTo>
                  <a:cubicBezTo>
                    <a:pt x="2785" y="412"/>
                    <a:pt x="2786" y="415"/>
                    <a:pt x="2789" y="416"/>
                  </a:cubicBezTo>
                  <a:cubicBezTo>
                    <a:pt x="2790" y="420"/>
                    <a:pt x="2790" y="425"/>
                    <a:pt x="2793" y="427"/>
                  </a:cubicBezTo>
                  <a:cubicBezTo>
                    <a:pt x="2796" y="434"/>
                    <a:pt x="2795" y="444"/>
                    <a:pt x="2802" y="447"/>
                  </a:cubicBezTo>
                  <a:cubicBezTo>
                    <a:pt x="2803" y="437"/>
                    <a:pt x="2797" y="434"/>
                    <a:pt x="2798" y="425"/>
                  </a:cubicBezTo>
                  <a:cubicBezTo>
                    <a:pt x="2792" y="422"/>
                    <a:pt x="2796" y="409"/>
                    <a:pt x="2789" y="407"/>
                  </a:cubicBezTo>
                  <a:cubicBezTo>
                    <a:pt x="2789" y="399"/>
                    <a:pt x="2784" y="395"/>
                    <a:pt x="2782" y="388"/>
                  </a:cubicBezTo>
                  <a:cubicBezTo>
                    <a:pt x="2781" y="385"/>
                    <a:pt x="2779" y="382"/>
                    <a:pt x="2778" y="379"/>
                  </a:cubicBezTo>
                  <a:cubicBezTo>
                    <a:pt x="2777" y="375"/>
                    <a:pt x="2777" y="370"/>
                    <a:pt x="2774" y="368"/>
                  </a:cubicBezTo>
                  <a:cubicBezTo>
                    <a:pt x="2772" y="361"/>
                    <a:pt x="2768" y="356"/>
                    <a:pt x="2765" y="351"/>
                  </a:cubicBezTo>
                  <a:cubicBezTo>
                    <a:pt x="2762" y="345"/>
                    <a:pt x="2757" y="341"/>
                    <a:pt x="2756" y="333"/>
                  </a:cubicBezTo>
                  <a:cubicBezTo>
                    <a:pt x="2749" y="332"/>
                    <a:pt x="2752" y="320"/>
                    <a:pt x="2745" y="318"/>
                  </a:cubicBezTo>
                  <a:cubicBezTo>
                    <a:pt x="2745" y="309"/>
                    <a:pt x="2738" y="307"/>
                    <a:pt x="2737" y="298"/>
                  </a:cubicBezTo>
                  <a:cubicBezTo>
                    <a:pt x="2727" y="291"/>
                    <a:pt x="2726" y="274"/>
                    <a:pt x="2717" y="266"/>
                  </a:cubicBezTo>
                  <a:cubicBezTo>
                    <a:pt x="2720" y="259"/>
                    <a:pt x="2710" y="264"/>
                    <a:pt x="2713" y="257"/>
                  </a:cubicBezTo>
                  <a:cubicBezTo>
                    <a:pt x="2713" y="253"/>
                    <a:pt x="2707" y="254"/>
                    <a:pt x="2708" y="248"/>
                  </a:cubicBezTo>
                  <a:cubicBezTo>
                    <a:pt x="2704" y="244"/>
                    <a:pt x="2702" y="236"/>
                    <a:pt x="2700" y="229"/>
                  </a:cubicBezTo>
                  <a:cubicBezTo>
                    <a:pt x="2695" y="225"/>
                    <a:pt x="2694" y="217"/>
                    <a:pt x="2691" y="211"/>
                  </a:cubicBezTo>
                  <a:cubicBezTo>
                    <a:pt x="2689" y="204"/>
                    <a:pt x="2684" y="200"/>
                    <a:pt x="2684" y="192"/>
                  </a:cubicBezTo>
                  <a:cubicBezTo>
                    <a:pt x="2680" y="191"/>
                    <a:pt x="2683" y="184"/>
                    <a:pt x="2680" y="183"/>
                  </a:cubicBezTo>
                  <a:cubicBezTo>
                    <a:pt x="2681" y="178"/>
                    <a:pt x="2676" y="178"/>
                    <a:pt x="2678" y="172"/>
                  </a:cubicBezTo>
                  <a:cubicBezTo>
                    <a:pt x="2673" y="167"/>
                    <a:pt x="2673" y="158"/>
                    <a:pt x="2669" y="152"/>
                  </a:cubicBezTo>
                  <a:cubicBezTo>
                    <a:pt x="2665" y="133"/>
                    <a:pt x="2666" y="123"/>
                    <a:pt x="2663" y="104"/>
                  </a:cubicBezTo>
                  <a:cubicBezTo>
                    <a:pt x="2662" y="96"/>
                    <a:pt x="2661" y="87"/>
                    <a:pt x="2658" y="80"/>
                  </a:cubicBezTo>
                  <a:cubicBezTo>
                    <a:pt x="2657" y="77"/>
                    <a:pt x="2661" y="68"/>
                    <a:pt x="2656" y="67"/>
                  </a:cubicBezTo>
                  <a:cubicBezTo>
                    <a:pt x="2657" y="63"/>
                    <a:pt x="2653" y="54"/>
                    <a:pt x="2658" y="54"/>
                  </a:cubicBezTo>
                  <a:cubicBezTo>
                    <a:pt x="2657" y="61"/>
                    <a:pt x="2660" y="62"/>
                    <a:pt x="2660" y="67"/>
                  </a:cubicBezTo>
                  <a:cubicBezTo>
                    <a:pt x="2664" y="67"/>
                    <a:pt x="2660" y="69"/>
                    <a:pt x="2660" y="70"/>
                  </a:cubicBezTo>
                  <a:cubicBezTo>
                    <a:pt x="2660" y="72"/>
                    <a:pt x="2661" y="74"/>
                    <a:pt x="2663" y="76"/>
                  </a:cubicBezTo>
                  <a:cubicBezTo>
                    <a:pt x="2668" y="81"/>
                    <a:pt x="2666" y="93"/>
                    <a:pt x="2671" y="98"/>
                  </a:cubicBezTo>
                  <a:cubicBezTo>
                    <a:pt x="2674" y="116"/>
                    <a:pt x="2681" y="129"/>
                    <a:pt x="2682" y="148"/>
                  </a:cubicBezTo>
                  <a:cubicBezTo>
                    <a:pt x="2687" y="149"/>
                    <a:pt x="2684" y="156"/>
                    <a:pt x="2689" y="157"/>
                  </a:cubicBezTo>
                  <a:cubicBezTo>
                    <a:pt x="2690" y="161"/>
                    <a:pt x="2690" y="166"/>
                    <a:pt x="2693" y="168"/>
                  </a:cubicBezTo>
                  <a:cubicBezTo>
                    <a:pt x="2694" y="178"/>
                    <a:pt x="2702" y="181"/>
                    <a:pt x="2702" y="192"/>
                  </a:cubicBezTo>
                  <a:cubicBezTo>
                    <a:pt x="2708" y="195"/>
                    <a:pt x="2707" y="207"/>
                    <a:pt x="2713" y="211"/>
                  </a:cubicBezTo>
                  <a:cubicBezTo>
                    <a:pt x="2713" y="222"/>
                    <a:pt x="2721" y="225"/>
                    <a:pt x="2721" y="235"/>
                  </a:cubicBezTo>
                  <a:cubicBezTo>
                    <a:pt x="2725" y="237"/>
                    <a:pt x="2726" y="241"/>
                    <a:pt x="2726" y="246"/>
                  </a:cubicBezTo>
                  <a:cubicBezTo>
                    <a:pt x="2733" y="244"/>
                    <a:pt x="2729" y="253"/>
                    <a:pt x="2732" y="255"/>
                  </a:cubicBezTo>
                  <a:cubicBezTo>
                    <a:pt x="2737" y="261"/>
                    <a:pt x="2743" y="266"/>
                    <a:pt x="2745" y="274"/>
                  </a:cubicBezTo>
                  <a:cubicBezTo>
                    <a:pt x="2752" y="278"/>
                    <a:pt x="2754" y="286"/>
                    <a:pt x="2759" y="292"/>
                  </a:cubicBezTo>
                  <a:cubicBezTo>
                    <a:pt x="2759" y="296"/>
                    <a:pt x="2763" y="297"/>
                    <a:pt x="2763" y="303"/>
                  </a:cubicBezTo>
                  <a:cubicBezTo>
                    <a:pt x="2770" y="302"/>
                    <a:pt x="2764" y="314"/>
                    <a:pt x="2772" y="312"/>
                  </a:cubicBezTo>
                  <a:cubicBezTo>
                    <a:pt x="2772" y="303"/>
                    <a:pt x="2767" y="300"/>
                    <a:pt x="2765" y="294"/>
                  </a:cubicBezTo>
                  <a:cubicBezTo>
                    <a:pt x="2761" y="294"/>
                    <a:pt x="2764" y="287"/>
                    <a:pt x="2761" y="285"/>
                  </a:cubicBezTo>
                  <a:cubicBezTo>
                    <a:pt x="2760" y="282"/>
                    <a:pt x="2757" y="280"/>
                    <a:pt x="2756" y="277"/>
                  </a:cubicBezTo>
                  <a:cubicBezTo>
                    <a:pt x="2750" y="265"/>
                    <a:pt x="2740" y="258"/>
                    <a:pt x="2737" y="244"/>
                  </a:cubicBezTo>
                  <a:cubicBezTo>
                    <a:pt x="2733" y="239"/>
                    <a:pt x="2730" y="234"/>
                    <a:pt x="2728" y="229"/>
                  </a:cubicBezTo>
                  <a:cubicBezTo>
                    <a:pt x="2728" y="225"/>
                    <a:pt x="2727" y="221"/>
                    <a:pt x="2724" y="220"/>
                  </a:cubicBezTo>
                  <a:cubicBezTo>
                    <a:pt x="2721" y="219"/>
                    <a:pt x="2723" y="212"/>
                    <a:pt x="2719" y="211"/>
                  </a:cubicBezTo>
                  <a:cubicBezTo>
                    <a:pt x="2717" y="205"/>
                    <a:pt x="2717" y="196"/>
                    <a:pt x="2711" y="194"/>
                  </a:cubicBezTo>
                  <a:cubicBezTo>
                    <a:pt x="2712" y="184"/>
                    <a:pt x="2706" y="181"/>
                    <a:pt x="2704" y="174"/>
                  </a:cubicBezTo>
                  <a:cubicBezTo>
                    <a:pt x="2694" y="150"/>
                    <a:pt x="2684" y="126"/>
                    <a:pt x="2680" y="96"/>
                  </a:cubicBezTo>
                  <a:cubicBezTo>
                    <a:pt x="2676" y="91"/>
                    <a:pt x="2675" y="84"/>
                    <a:pt x="2673" y="78"/>
                  </a:cubicBezTo>
                  <a:cubicBezTo>
                    <a:pt x="2670" y="73"/>
                    <a:pt x="2669" y="66"/>
                    <a:pt x="2667" y="59"/>
                  </a:cubicBezTo>
                  <a:cubicBezTo>
                    <a:pt x="2668" y="50"/>
                    <a:pt x="2659" y="45"/>
                    <a:pt x="2665" y="39"/>
                  </a:cubicBezTo>
                  <a:cubicBezTo>
                    <a:pt x="2663" y="34"/>
                    <a:pt x="2657" y="24"/>
                    <a:pt x="2663" y="19"/>
                  </a:cubicBezTo>
                  <a:cubicBezTo>
                    <a:pt x="2664" y="34"/>
                    <a:pt x="2671" y="45"/>
                    <a:pt x="2671" y="61"/>
                  </a:cubicBezTo>
                  <a:cubicBezTo>
                    <a:pt x="2680" y="70"/>
                    <a:pt x="2682" y="86"/>
                    <a:pt x="2687" y="100"/>
                  </a:cubicBezTo>
                  <a:cubicBezTo>
                    <a:pt x="2688" y="107"/>
                    <a:pt x="2693" y="111"/>
                    <a:pt x="2693" y="120"/>
                  </a:cubicBezTo>
                  <a:cubicBezTo>
                    <a:pt x="2699" y="123"/>
                    <a:pt x="2701" y="131"/>
                    <a:pt x="2702" y="139"/>
                  </a:cubicBezTo>
                  <a:cubicBezTo>
                    <a:pt x="2711" y="149"/>
                    <a:pt x="2710" y="168"/>
                    <a:pt x="2719" y="176"/>
                  </a:cubicBezTo>
                  <a:cubicBezTo>
                    <a:pt x="2721" y="184"/>
                    <a:pt x="2726" y="188"/>
                    <a:pt x="2730" y="194"/>
                  </a:cubicBezTo>
                  <a:cubicBezTo>
                    <a:pt x="2730" y="203"/>
                    <a:pt x="2738" y="205"/>
                    <a:pt x="2737" y="216"/>
                  </a:cubicBezTo>
                  <a:cubicBezTo>
                    <a:pt x="2744" y="219"/>
                    <a:pt x="2747" y="228"/>
                    <a:pt x="2750" y="235"/>
                  </a:cubicBezTo>
                  <a:cubicBezTo>
                    <a:pt x="2756" y="234"/>
                    <a:pt x="2752" y="243"/>
                    <a:pt x="2756" y="244"/>
                  </a:cubicBezTo>
                  <a:cubicBezTo>
                    <a:pt x="2756" y="250"/>
                    <a:pt x="2763" y="249"/>
                    <a:pt x="2763" y="255"/>
                  </a:cubicBezTo>
                  <a:cubicBezTo>
                    <a:pt x="2765" y="266"/>
                    <a:pt x="2774" y="272"/>
                    <a:pt x="2776" y="283"/>
                  </a:cubicBezTo>
                  <a:cubicBezTo>
                    <a:pt x="2778" y="284"/>
                    <a:pt x="2778" y="287"/>
                    <a:pt x="2778" y="290"/>
                  </a:cubicBezTo>
                  <a:cubicBezTo>
                    <a:pt x="2781" y="291"/>
                    <a:pt x="2783" y="293"/>
                    <a:pt x="2782" y="296"/>
                  </a:cubicBezTo>
                  <a:cubicBezTo>
                    <a:pt x="2786" y="300"/>
                    <a:pt x="2786" y="308"/>
                    <a:pt x="2791" y="309"/>
                  </a:cubicBezTo>
                  <a:cubicBezTo>
                    <a:pt x="2790" y="317"/>
                    <a:pt x="2796" y="318"/>
                    <a:pt x="2796" y="325"/>
                  </a:cubicBezTo>
                  <a:cubicBezTo>
                    <a:pt x="2801" y="326"/>
                    <a:pt x="2798" y="337"/>
                    <a:pt x="2804" y="338"/>
                  </a:cubicBezTo>
                  <a:cubicBezTo>
                    <a:pt x="2806" y="343"/>
                    <a:pt x="2806" y="350"/>
                    <a:pt x="2811" y="351"/>
                  </a:cubicBezTo>
                  <a:cubicBezTo>
                    <a:pt x="2810" y="359"/>
                    <a:pt x="2814" y="362"/>
                    <a:pt x="2820" y="364"/>
                  </a:cubicBezTo>
                  <a:cubicBezTo>
                    <a:pt x="2817" y="347"/>
                    <a:pt x="2806" y="339"/>
                    <a:pt x="2804" y="322"/>
                  </a:cubicBezTo>
                  <a:cubicBezTo>
                    <a:pt x="2799" y="318"/>
                    <a:pt x="2799" y="309"/>
                    <a:pt x="2793" y="305"/>
                  </a:cubicBezTo>
                  <a:cubicBezTo>
                    <a:pt x="2793" y="301"/>
                    <a:pt x="2792" y="298"/>
                    <a:pt x="2789" y="296"/>
                  </a:cubicBezTo>
                  <a:cubicBezTo>
                    <a:pt x="2788" y="292"/>
                    <a:pt x="2788" y="287"/>
                    <a:pt x="2785" y="285"/>
                  </a:cubicBezTo>
                  <a:cubicBezTo>
                    <a:pt x="2780" y="271"/>
                    <a:pt x="2771" y="261"/>
                    <a:pt x="2767" y="246"/>
                  </a:cubicBezTo>
                  <a:cubicBezTo>
                    <a:pt x="2761" y="243"/>
                    <a:pt x="2760" y="234"/>
                    <a:pt x="2756" y="229"/>
                  </a:cubicBezTo>
                  <a:cubicBezTo>
                    <a:pt x="2749" y="226"/>
                    <a:pt x="2752" y="214"/>
                    <a:pt x="2745" y="211"/>
                  </a:cubicBezTo>
                  <a:cubicBezTo>
                    <a:pt x="2745" y="202"/>
                    <a:pt x="2737" y="201"/>
                    <a:pt x="2737" y="192"/>
                  </a:cubicBezTo>
                  <a:cubicBezTo>
                    <a:pt x="2731" y="187"/>
                    <a:pt x="2733" y="177"/>
                    <a:pt x="2726" y="174"/>
                  </a:cubicBezTo>
                  <a:cubicBezTo>
                    <a:pt x="2725" y="170"/>
                    <a:pt x="2724" y="167"/>
                    <a:pt x="2721" y="165"/>
                  </a:cubicBezTo>
                  <a:cubicBezTo>
                    <a:pt x="2720" y="162"/>
                    <a:pt x="2720" y="156"/>
                    <a:pt x="2717" y="155"/>
                  </a:cubicBezTo>
                  <a:cubicBezTo>
                    <a:pt x="2714" y="148"/>
                    <a:pt x="2715" y="138"/>
                    <a:pt x="2708" y="135"/>
                  </a:cubicBezTo>
                  <a:cubicBezTo>
                    <a:pt x="2707" y="117"/>
                    <a:pt x="2697" y="109"/>
                    <a:pt x="2693" y="93"/>
                  </a:cubicBezTo>
                  <a:cubicBezTo>
                    <a:pt x="2689" y="78"/>
                    <a:pt x="2685" y="62"/>
                    <a:pt x="2678" y="50"/>
                  </a:cubicBezTo>
                  <a:cubicBezTo>
                    <a:pt x="2679" y="41"/>
                    <a:pt x="2676" y="37"/>
                    <a:pt x="2673" y="32"/>
                  </a:cubicBezTo>
                  <a:cubicBezTo>
                    <a:pt x="2675" y="22"/>
                    <a:pt x="2670" y="20"/>
                    <a:pt x="2669" y="13"/>
                  </a:cubicBezTo>
                  <a:cubicBezTo>
                    <a:pt x="2669" y="8"/>
                    <a:pt x="2668" y="4"/>
                    <a:pt x="2667" y="0"/>
                  </a:cubicBezTo>
                  <a:cubicBezTo>
                    <a:pt x="2648" y="0"/>
                    <a:pt x="2648" y="0"/>
                    <a:pt x="2648" y="0"/>
                  </a:cubicBezTo>
                  <a:cubicBezTo>
                    <a:pt x="2641" y="5"/>
                    <a:pt x="2643" y="19"/>
                    <a:pt x="2636" y="24"/>
                  </a:cubicBezTo>
                  <a:cubicBezTo>
                    <a:pt x="2643" y="26"/>
                    <a:pt x="2634" y="31"/>
                    <a:pt x="2636" y="37"/>
                  </a:cubicBezTo>
                  <a:cubicBezTo>
                    <a:pt x="2633" y="39"/>
                    <a:pt x="2633" y="45"/>
                    <a:pt x="2628" y="46"/>
                  </a:cubicBezTo>
                  <a:cubicBezTo>
                    <a:pt x="2624" y="46"/>
                    <a:pt x="2629" y="54"/>
                    <a:pt x="2623" y="56"/>
                  </a:cubicBezTo>
                  <a:cubicBezTo>
                    <a:pt x="2621" y="57"/>
                    <a:pt x="2620" y="59"/>
                    <a:pt x="2619" y="61"/>
                  </a:cubicBezTo>
                  <a:cubicBezTo>
                    <a:pt x="2620" y="65"/>
                    <a:pt x="2616" y="65"/>
                    <a:pt x="2615" y="67"/>
                  </a:cubicBezTo>
                  <a:cubicBezTo>
                    <a:pt x="2614" y="73"/>
                    <a:pt x="2611" y="76"/>
                    <a:pt x="2610" y="83"/>
                  </a:cubicBezTo>
                  <a:cubicBezTo>
                    <a:pt x="2604" y="81"/>
                    <a:pt x="2606" y="87"/>
                    <a:pt x="2604" y="89"/>
                  </a:cubicBezTo>
                  <a:cubicBezTo>
                    <a:pt x="2599" y="90"/>
                    <a:pt x="2599" y="95"/>
                    <a:pt x="2597" y="98"/>
                  </a:cubicBezTo>
                  <a:cubicBezTo>
                    <a:pt x="2591" y="102"/>
                    <a:pt x="2593" y="114"/>
                    <a:pt x="2584" y="115"/>
                  </a:cubicBezTo>
                  <a:cubicBezTo>
                    <a:pt x="2577" y="128"/>
                    <a:pt x="2568" y="139"/>
                    <a:pt x="2560" y="150"/>
                  </a:cubicBezTo>
                  <a:cubicBezTo>
                    <a:pt x="2555" y="155"/>
                    <a:pt x="2550" y="159"/>
                    <a:pt x="2547" y="165"/>
                  </a:cubicBezTo>
                  <a:cubicBezTo>
                    <a:pt x="2545" y="166"/>
                    <a:pt x="2544" y="167"/>
                    <a:pt x="2545" y="170"/>
                  </a:cubicBezTo>
                  <a:cubicBezTo>
                    <a:pt x="2542" y="170"/>
                    <a:pt x="2540" y="170"/>
                    <a:pt x="2540" y="174"/>
                  </a:cubicBezTo>
                  <a:cubicBezTo>
                    <a:pt x="2538" y="176"/>
                    <a:pt x="2534" y="178"/>
                    <a:pt x="2532" y="181"/>
                  </a:cubicBezTo>
                  <a:cubicBezTo>
                    <a:pt x="2531" y="184"/>
                    <a:pt x="2528" y="186"/>
                    <a:pt x="2525" y="187"/>
                  </a:cubicBezTo>
                  <a:cubicBezTo>
                    <a:pt x="2521" y="188"/>
                    <a:pt x="2523" y="196"/>
                    <a:pt x="2516" y="194"/>
                  </a:cubicBezTo>
                  <a:cubicBezTo>
                    <a:pt x="2515" y="197"/>
                    <a:pt x="2513" y="201"/>
                    <a:pt x="2508" y="200"/>
                  </a:cubicBezTo>
                  <a:cubicBezTo>
                    <a:pt x="2508" y="206"/>
                    <a:pt x="2505" y="207"/>
                    <a:pt x="2499" y="207"/>
                  </a:cubicBezTo>
                  <a:cubicBezTo>
                    <a:pt x="2500" y="217"/>
                    <a:pt x="2490" y="217"/>
                    <a:pt x="2488" y="224"/>
                  </a:cubicBezTo>
                  <a:cubicBezTo>
                    <a:pt x="2479" y="230"/>
                    <a:pt x="2472" y="238"/>
                    <a:pt x="2464" y="244"/>
                  </a:cubicBezTo>
                  <a:cubicBezTo>
                    <a:pt x="2462" y="249"/>
                    <a:pt x="2457" y="251"/>
                    <a:pt x="2455" y="257"/>
                  </a:cubicBezTo>
                  <a:cubicBezTo>
                    <a:pt x="2447" y="256"/>
                    <a:pt x="2450" y="266"/>
                    <a:pt x="2442" y="266"/>
                  </a:cubicBezTo>
                  <a:cubicBezTo>
                    <a:pt x="2443" y="273"/>
                    <a:pt x="2435" y="273"/>
                    <a:pt x="2434" y="279"/>
                  </a:cubicBezTo>
                  <a:cubicBezTo>
                    <a:pt x="2427" y="279"/>
                    <a:pt x="2428" y="287"/>
                    <a:pt x="2421" y="288"/>
                  </a:cubicBezTo>
                  <a:cubicBezTo>
                    <a:pt x="2420" y="294"/>
                    <a:pt x="2413" y="295"/>
                    <a:pt x="2410" y="298"/>
                  </a:cubicBezTo>
                  <a:cubicBezTo>
                    <a:pt x="2410" y="306"/>
                    <a:pt x="2402" y="306"/>
                    <a:pt x="2401" y="312"/>
                  </a:cubicBezTo>
                  <a:cubicBezTo>
                    <a:pt x="2392" y="318"/>
                    <a:pt x="2386" y="326"/>
                    <a:pt x="2379" y="333"/>
                  </a:cubicBezTo>
                  <a:cubicBezTo>
                    <a:pt x="2372" y="341"/>
                    <a:pt x="2367" y="350"/>
                    <a:pt x="2359" y="357"/>
                  </a:cubicBezTo>
                  <a:cubicBezTo>
                    <a:pt x="2357" y="370"/>
                    <a:pt x="2347" y="374"/>
                    <a:pt x="2344" y="386"/>
                  </a:cubicBezTo>
                  <a:cubicBezTo>
                    <a:pt x="2341" y="386"/>
                    <a:pt x="2342" y="390"/>
                    <a:pt x="2340" y="392"/>
                  </a:cubicBezTo>
                  <a:cubicBezTo>
                    <a:pt x="2337" y="393"/>
                    <a:pt x="2335" y="395"/>
                    <a:pt x="2336" y="399"/>
                  </a:cubicBezTo>
                  <a:cubicBezTo>
                    <a:pt x="2332" y="399"/>
                    <a:pt x="2334" y="405"/>
                    <a:pt x="2331" y="405"/>
                  </a:cubicBezTo>
                  <a:cubicBezTo>
                    <a:pt x="2329" y="408"/>
                    <a:pt x="2329" y="411"/>
                    <a:pt x="2331" y="414"/>
                  </a:cubicBezTo>
                  <a:cubicBezTo>
                    <a:pt x="2321" y="412"/>
                    <a:pt x="2325" y="424"/>
                    <a:pt x="2320" y="427"/>
                  </a:cubicBezTo>
                  <a:cubicBezTo>
                    <a:pt x="2314" y="430"/>
                    <a:pt x="2314" y="438"/>
                    <a:pt x="2309" y="442"/>
                  </a:cubicBezTo>
                  <a:cubicBezTo>
                    <a:pt x="2305" y="447"/>
                    <a:pt x="2302" y="453"/>
                    <a:pt x="2298" y="458"/>
                  </a:cubicBezTo>
                  <a:cubicBezTo>
                    <a:pt x="2297" y="465"/>
                    <a:pt x="2291" y="468"/>
                    <a:pt x="2290" y="475"/>
                  </a:cubicBezTo>
                  <a:cubicBezTo>
                    <a:pt x="2285" y="479"/>
                    <a:pt x="2284" y="487"/>
                    <a:pt x="2281" y="492"/>
                  </a:cubicBezTo>
                  <a:cubicBezTo>
                    <a:pt x="2280" y="500"/>
                    <a:pt x="2273" y="502"/>
                    <a:pt x="2274" y="512"/>
                  </a:cubicBezTo>
                  <a:cubicBezTo>
                    <a:pt x="2269" y="516"/>
                    <a:pt x="2269" y="524"/>
                    <a:pt x="2268" y="532"/>
                  </a:cubicBezTo>
                  <a:cubicBezTo>
                    <a:pt x="2266" y="534"/>
                    <a:pt x="2265" y="538"/>
                    <a:pt x="2266" y="543"/>
                  </a:cubicBezTo>
                  <a:cubicBezTo>
                    <a:pt x="2262" y="541"/>
                    <a:pt x="2262" y="553"/>
                    <a:pt x="2266" y="551"/>
                  </a:cubicBezTo>
                  <a:close/>
                  <a:moveTo>
                    <a:pt x="2588" y="235"/>
                  </a:moveTo>
                  <a:cubicBezTo>
                    <a:pt x="2585" y="239"/>
                    <a:pt x="2582" y="243"/>
                    <a:pt x="2580" y="248"/>
                  </a:cubicBezTo>
                  <a:cubicBezTo>
                    <a:pt x="2574" y="245"/>
                    <a:pt x="2584" y="240"/>
                    <a:pt x="2584" y="235"/>
                  </a:cubicBezTo>
                  <a:cubicBezTo>
                    <a:pt x="2588" y="232"/>
                    <a:pt x="2589" y="226"/>
                    <a:pt x="2593" y="222"/>
                  </a:cubicBezTo>
                  <a:cubicBezTo>
                    <a:pt x="2599" y="226"/>
                    <a:pt x="2588" y="230"/>
                    <a:pt x="2588" y="235"/>
                  </a:cubicBezTo>
                  <a:close/>
                  <a:moveTo>
                    <a:pt x="2593" y="357"/>
                  </a:moveTo>
                  <a:cubicBezTo>
                    <a:pt x="2591" y="361"/>
                    <a:pt x="2590" y="356"/>
                    <a:pt x="2591" y="353"/>
                  </a:cubicBezTo>
                  <a:cubicBezTo>
                    <a:pt x="2592" y="349"/>
                    <a:pt x="2593" y="354"/>
                    <a:pt x="2593" y="357"/>
                  </a:cubicBezTo>
                  <a:close/>
                  <a:moveTo>
                    <a:pt x="2626" y="146"/>
                  </a:moveTo>
                  <a:cubicBezTo>
                    <a:pt x="2620" y="140"/>
                    <a:pt x="2626" y="128"/>
                    <a:pt x="2628" y="122"/>
                  </a:cubicBezTo>
                  <a:cubicBezTo>
                    <a:pt x="2633" y="127"/>
                    <a:pt x="2623" y="136"/>
                    <a:pt x="2626" y="146"/>
                  </a:cubicBezTo>
                  <a:close/>
                  <a:moveTo>
                    <a:pt x="2630" y="179"/>
                  </a:moveTo>
                  <a:cubicBezTo>
                    <a:pt x="2621" y="176"/>
                    <a:pt x="2630" y="171"/>
                    <a:pt x="2628" y="163"/>
                  </a:cubicBezTo>
                  <a:cubicBezTo>
                    <a:pt x="2633" y="164"/>
                    <a:pt x="2629" y="174"/>
                    <a:pt x="2630" y="179"/>
                  </a:cubicBezTo>
                  <a:close/>
                  <a:moveTo>
                    <a:pt x="2630" y="109"/>
                  </a:moveTo>
                  <a:cubicBezTo>
                    <a:pt x="2620" y="105"/>
                    <a:pt x="2634" y="99"/>
                    <a:pt x="2632" y="89"/>
                  </a:cubicBezTo>
                  <a:cubicBezTo>
                    <a:pt x="2640" y="96"/>
                    <a:pt x="2627" y="99"/>
                    <a:pt x="2630" y="109"/>
                  </a:cubicBezTo>
                  <a:close/>
                  <a:moveTo>
                    <a:pt x="2342" y="394"/>
                  </a:moveTo>
                  <a:cubicBezTo>
                    <a:pt x="2348" y="395"/>
                    <a:pt x="2344" y="386"/>
                    <a:pt x="2349" y="386"/>
                  </a:cubicBezTo>
                  <a:cubicBezTo>
                    <a:pt x="2353" y="380"/>
                    <a:pt x="2358" y="374"/>
                    <a:pt x="2362" y="368"/>
                  </a:cubicBezTo>
                  <a:cubicBezTo>
                    <a:pt x="2361" y="364"/>
                    <a:pt x="2363" y="364"/>
                    <a:pt x="2366" y="364"/>
                  </a:cubicBezTo>
                  <a:cubicBezTo>
                    <a:pt x="2366" y="361"/>
                    <a:pt x="2367" y="360"/>
                    <a:pt x="2368" y="359"/>
                  </a:cubicBezTo>
                  <a:cubicBezTo>
                    <a:pt x="2370" y="357"/>
                    <a:pt x="2370" y="351"/>
                    <a:pt x="2375" y="351"/>
                  </a:cubicBezTo>
                  <a:cubicBezTo>
                    <a:pt x="2376" y="342"/>
                    <a:pt x="2386" y="342"/>
                    <a:pt x="2388" y="333"/>
                  </a:cubicBezTo>
                  <a:cubicBezTo>
                    <a:pt x="2392" y="332"/>
                    <a:pt x="2390" y="325"/>
                    <a:pt x="2397" y="327"/>
                  </a:cubicBezTo>
                  <a:cubicBezTo>
                    <a:pt x="2397" y="322"/>
                    <a:pt x="2402" y="322"/>
                    <a:pt x="2403" y="318"/>
                  </a:cubicBezTo>
                  <a:cubicBezTo>
                    <a:pt x="2407" y="312"/>
                    <a:pt x="2416" y="310"/>
                    <a:pt x="2418" y="303"/>
                  </a:cubicBezTo>
                  <a:cubicBezTo>
                    <a:pt x="2424" y="298"/>
                    <a:pt x="2431" y="295"/>
                    <a:pt x="2434" y="288"/>
                  </a:cubicBezTo>
                  <a:cubicBezTo>
                    <a:pt x="2438" y="283"/>
                    <a:pt x="2446" y="281"/>
                    <a:pt x="2447" y="272"/>
                  </a:cubicBezTo>
                  <a:cubicBezTo>
                    <a:pt x="2455" y="275"/>
                    <a:pt x="2451" y="266"/>
                    <a:pt x="2458" y="268"/>
                  </a:cubicBezTo>
                  <a:cubicBezTo>
                    <a:pt x="2463" y="259"/>
                    <a:pt x="2471" y="253"/>
                    <a:pt x="2475" y="244"/>
                  </a:cubicBezTo>
                  <a:cubicBezTo>
                    <a:pt x="2482" y="246"/>
                    <a:pt x="2480" y="240"/>
                    <a:pt x="2484" y="240"/>
                  </a:cubicBezTo>
                  <a:cubicBezTo>
                    <a:pt x="2486" y="237"/>
                    <a:pt x="2488" y="235"/>
                    <a:pt x="2490" y="233"/>
                  </a:cubicBezTo>
                  <a:cubicBezTo>
                    <a:pt x="2495" y="230"/>
                    <a:pt x="2497" y="224"/>
                    <a:pt x="2501" y="220"/>
                  </a:cubicBezTo>
                  <a:cubicBezTo>
                    <a:pt x="2508" y="216"/>
                    <a:pt x="2513" y="212"/>
                    <a:pt x="2519" y="207"/>
                  </a:cubicBezTo>
                  <a:cubicBezTo>
                    <a:pt x="2521" y="205"/>
                    <a:pt x="2523" y="200"/>
                    <a:pt x="2525" y="198"/>
                  </a:cubicBezTo>
                  <a:cubicBezTo>
                    <a:pt x="2528" y="196"/>
                    <a:pt x="2532" y="195"/>
                    <a:pt x="2534" y="192"/>
                  </a:cubicBezTo>
                  <a:cubicBezTo>
                    <a:pt x="2539" y="186"/>
                    <a:pt x="2544" y="181"/>
                    <a:pt x="2549" y="176"/>
                  </a:cubicBezTo>
                  <a:cubicBezTo>
                    <a:pt x="2554" y="171"/>
                    <a:pt x="2556" y="165"/>
                    <a:pt x="2564" y="163"/>
                  </a:cubicBezTo>
                  <a:cubicBezTo>
                    <a:pt x="2564" y="150"/>
                    <a:pt x="2578" y="151"/>
                    <a:pt x="2578" y="137"/>
                  </a:cubicBezTo>
                  <a:cubicBezTo>
                    <a:pt x="2585" y="133"/>
                    <a:pt x="2589" y="124"/>
                    <a:pt x="2597" y="120"/>
                  </a:cubicBezTo>
                  <a:cubicBezTo>
                    <a:pt x="2598" y="111"/>
                    <a:pt x="2605" y="107"/>
                    <a:pt x="2606" y="98"/>
                  </a:cubicBezTo>
                  <a:cubicBezTo>
                    <a:pt x="2621" y="86"/>
                    <a:pt x="2625" y="63"/>
                    <a:pt x="2639" y="50"/>
                  </a:cubicBezTo>
                  <a:cubicBezTo>
                    <a:pt x="2643" y="51"/>
                    <a:pt x="2638" y="59"/>
                    <a:pt x="2636" y="61"/>
                  </a:cubicBezTo>
                  <a:cubicBezTo>
                    <a:pt x="2636" y="76"/>
                    <a:pt x="2636" y="76"/>
                    <a:pt x="2636" y="76"/>
                  </a:cubicBezTo>
                  <a:cubicBezTo>
                    <a:pt x="2629" y="77"/>
                    <a:pt x="2629" y="85"/>
                    <a:pt x="2623" y="87"/>
                  </a:cubicBezTo>
                  <a:cubicBezTo>
                    <a:pt x="2621" y="98"/>
                    <a:pt x="2617" y="107"/>
                    <a:pt x="2610" y="113"/>
                  </a:cubicBezTo>
                  <a:cubicBezTo>
                    <a:pt x="2609" y="125"/>
                    <a:pt x="2599" y="128"/>
                    <a:pt x="2599" y="141"/>
                  </a:cubicBezTo>
                  <a:cubicBezTo>
                    <a:pt x="2594" y="142"/>
                    <a:pt x="2594" y="148"/>
                    <a:pt x="2591" y="150"/>
                  </a:cubicBezTo>
                  <a:cubicBezTo>
                    <a:pt x="2588" y="152"/>
                    <a:pt x="2586" y="156"/>
                    <a:pt x="2584" y="159"/>
                  </a:cubicBezTo>
                  <a:cubicBezTo>
                    <a:pt x="2580" y="166"/>
                    <a:pt x="2574" y="170"/>
                    <a:pt x="2571" y="179"/>
                  </a:cubicBezTo>
                  <a:cubicBezTo>
                    <a:pt x="2563" y="181"/>
                    <a:pt x="2563" y="192"/>
                    <a:pt x="2556" y="196"/>
                  </a:cubicBezTo>
                  <a:cubicBezTo>
                    <a:pt x="2554" y="199"/>
                    <a:pt x="2554" y="204"/>
                    <a:pt x="2549" y="205"/>
                  </a:cubicBezTo>
                  <a:cubicBezTo>
                    <a:pt x="2547" y="208"/>
                    <a:pt x="2546" y="211"/>
                    <a:pt x="2543" y="213"/>
                  </a:cubicBezTo>
                  <a:cubicBezTo>
                    <a:pt x="2535" y="217"/>
                    <a:pt x="2534" y="226"/>
                    <a:pt x="2525" y="229"/>
                  </a:cubicBezTo>
                  <a:cubicBezTo>
                    <a:pt x="2523" y="237"/>
                    <a:pt x="2515" y="240"/>
                    <a:pt x="2510" y="246"/>
                  </a:cubicBezTo>
                  <a:cubicBezTo>
                    <a:pt x="2505" y="252"/>
                    <a:pt x="2502" y="260"/>
                    <a:pt x="2495" y="264"/>
                  </a:cubicBezTo>
                  <a:cubicBezTo>
                    <a:pt x="2489" y="268"/>
                    <a:pt x="2486" y="275"/>
                    <a:pt x="2479" y="279"/>
                  </a:cubicBezTo>
                  <a:cubicBezTo>
                    <a:pt x="2479" y="284"/>
                    <a:pt x="2471" y="282"/>
                    <a:pt x="2471" y="288"/>
                  </a:cubicBezTo>
                  <a:cubicBezTo>
                    <a:pt x="2470" y="292"/>
                    <a:pt x="2465" y="292"/>
                    <a:pt x="2462" y="294"/>
                  </a:cubicBezTo>
                  <a:cubicBezTo>
                    <a:pt x="2461" y="296"/>
                    <a:pt x="2460" y="298"/>
                    <a:pt x="2458" y="298"/>
                  </a:cubicBezTo>
                  <a:cubicBezTo>
                    <a:pt x="2455" y="299"/>
                    <a:pt x="2456" y="303"/>
                    <a:pt x="2453" y="303"/>
                  </a:cubicBezTo>
                  <a:cubicBezTo>
                    <a:pt x="2449" y="303"/>
                    <a:pt x="2449" y="309"/>
                    <a:pt x="2445" y="309"/>
                  </a:cubicBezTo>
                  <a:cubicBezTo>
                    <a:pt x="2433" y="319"/>
                    <a:pt x="2422" y="329"/>
                    <a:pt x="2410" y="338"/>
                  </a:cubicBezTo>
                  <a:cubicBezTo>
                    <a:pt x="2399" y="348"/>
                    <a:pt x="2387" y="358"/>
                    <a:pt x="2375" y="366"/>
                  </a:cubicBezTo>
                  <a:cubicBezTo>
                    <a:pt x="2373" y="370"/>
                    <a:pt x="2370" y="373"/>
                    <a:pt x="2366" y="375"/>
                  </a:cubicBezTo>
                  <a:cubicBezTo>
                    <a:pt x="2364" y="378"/>
                    <a:pt x="2362" y="381"/>
                    <a:pt x="2359" y="383"/>
                  </a:cubicBezTo>
                  <a:cubicBezTo>
                    <a:pt x="2355" y="384"/>
                    <a:pt x="2355" y="389"/>
                    <a:pt x="2351" y="390"/>
                  </a:cubicBezTo>
                  <a:cubicBezTo>
                    <a:pt x="2353" y="397"/>
                    <a:pt x="2344" y="393"/>
                    <a:pt x="2344" y="399"/>
                  </a:cubicBezTo>
                  <a:cubicBezTo>
                    <a:pt x="2343" y="402"/>
                    <a:pt x="2340" y="402"/>
                    <a:pt x="2340" y="405"/>
                  </a:cubicBezTo>
                  <a:cubicBezTo>
                    <a:pt x="2337" y="408"/>
                    <a:pt x="2335" y="407"/>
                    <a:pt x="2336" y="403"/>
                  </a:cubicBezTo>
                  <a:cubicBezTo>
                    <a:pt x="2343" y="405"/>
                    <a:pt x="2339" y="396"/>
                    <a:pt x="2342" y="394"/>
                  </a:cubicBezTo>
                  <a:close/>
                  <a:moveTo>
                    <a:pt x="2551" y="26"/>
                  </a:moveTo>
                  <a:cubicBezTo>
                    <a:pt x="2533" y="53"/>
                    <a:pt x="2510" y="76"/>
                    <a:pt x="2486" y="98"/>
                  </a:cubicBezTo>
                  <a:cubicBezTo>
                    <a:pt x="2485" y="108"/>
                    <a:pt x="2474" y="108"/>
                    <a:pt x="2475" y="120"/>
                  </a:cubicBezTo>
                  <a:cubicBezTo>
                    <a:pt x="2470" y="122"/>
                    <a:pt x="2465" y="123"/>
                    <a:pt x="2462" y="126"/>
                  </a:cubicBezTo>
                  <a:cubicBezTo>
                    <a:pt x="2461" y="130"/>
                    <a:pt x="2457" y="132"/>
                    <a:pt x="2458" y="137"/>
                  </a:cubicBezTo>
                  <a:cubicBezTo>
                    <a:pt x="2452" y="137"/>
                    <a:pt x="2451" y="140"/>
                    <a:pt x="2449" y="144"/>
                  </a:cubicBezTo>
                  <a:cubicBezTo>
                    <a:pt x="2445" y="151"/>
                    <a:pt x="2436" y="153"/>
                    <a:pt x="2436" y="163"/>
                  </a:cubicBezTo>
                  <a:cubicBezTo>
                    <a:pt x="2431" y="164"/>
                    <a:pt x="2432" y="169"/>
                    <a:pt x="2427" y="170"/>
                  </a:cubicBezTo>
                  <a:cubicBezTo>
                    <a:pt x="2427" y="172"/>
                    <a:pt x="2426" y="175"/>
                    <a:pt x="2423" y="174"/>
                  </a:cubicBezTo>
                  <a:cubicBezTo>
                    <a:pt x="2422" y="177"/>
                    <a:pt x="2423" y="180"/>
                    <a:pt x="2421" y="181"/>
                  </a:cubicBezTo>
                  <a:cubicBezTo>
                    <a:pt x="2418" y="183"/>
                    <a:pt x="2416" y="187"/>
                    <a:pt x="2414" y="189"/>
                  </a:cubicBezTo>
                  <a:cubicBezTo>
                    <a:pt x="2413" y="192"/>
                    <a:pt x="2405" y="198"/>
                    <a:pt x="2412" y="200"/>
                  </a:cubicBezTo>
                  <a:cubicBezTo>
                    <a:pt x="2410" y="192"/>
                    <a:pt x="2418" y="193"/>
                    <a:pt x="2421" y="189"/>
                  </a:cubicBezTo>
                  <a:cubicBezTo>
                    <a:pt x="2423" y="184"/>
                    <a:pt x="2425" y="180"/>
                    <a:pt x="2429" y="176"/>
                  </a:cubicBezTo>
                  <a:cubicBezTo>
                    <a:pt x="2436" y="168"/>
                    <a:pt x="2443" y="161"/>
                    <a:pt x="2449" y="152"/>
                  </a:cubicBezTo>
                  <a:cubicBezTo>
                    <a:pt x="2457" y="147"/>
                    <a:pt x="2462" y="138"/>
                    <a:pt x="2469" y="131"/>
                  </a:cubicBezTo>
                  <a:cubicBezTo>
                    <a:pt x="2474" y="129"/>
                    <a:pt x="2477" y="124"/>
                    <a:pt x="2479" y="120"/>
                  </a:cubicBezTo>
                  <a:cubicBezTo>
                    <a:pt x="2486" y="119"/>
                    <a:pt x="2485" y="110"/>
                    <a:pt x="2490" y="109"/>
                  </a:cubicBezTo>
                  <a:cubicBezTo>
                    <a:pt x="2491" y="106"/>
                    <a:pt x="2493" y="105"/>
                    <a:pt x="2495" y="104"/>
                  </a:cubicBezTo>
                  <a:cubicBezTo>
                    <a:pt x="2498" y="104"/>
                    <a:pt x="2496" y="99"/>
                    <a:pt x="2501" y="100"/>
                  </a:cubicBezTo>
                  <a:cubicBezTo>
                    <a:pt x="2501" y="92"/>
                    <a:pt x="2509" y="93"/>
                    <a:pt x="2510" y="87"/>
                  </a:cubicBezTo>
                  <a:cubicBezTo>
                    <a:pt x="2517" y="79"/>
                    <a:pt x="2525" y="73"/>
                    <a:pt x="2532" y="65"/>
                  </a:cubicBezTo>
                  <a:cubicBezTo>
                    <a:pt x="2535" y="65"/>
                    <a:pt x="2534" y="60"/>
                    <a:pt x="2536" y="59"/>
                  </a:cubicBezTo>
                  <a:cubicBezTo>
                    <a:pt x="2539" y="58"/>
                    <a:pt x="2541" y="56"/>
                    <a:pt x="2540" y="52"/>
                  </a:cubicBezTo>
                  <a:cubicBezTo>
                    <a:pt x="2549" y="53"/>
                    <a:pt x="2546" y="43"/>
                    <a:pt x="2551" y="41"/>
                  </a:cubicBezTo>
                  <a:cubicBezTo>
                    <a:pt x="2555" y="30"/>
                    <a:pt x="2566" y="27"/>
                    <a:pt x="2569" y="15"/>
                  </a:cubicBezTo>
                  <a:cubicBezTo>
                    <a:pt x="2575" y="17"/>
                    <a:pt x="2573" y="11"/>
                    <a:pt x="2578" y="11"/>
                  </a:cubicBezTo>
                  <a:cubicBezTo>
                    <a:pt x="2576" y="3"/>
                    <a:pt x="2582" y="7"/>
                    <a:pt x="2584" y="8"/>
                  </a:cubicBezTo>
                  <a:cubicBezTo>
                    <a:pt x="2583" y="5"/>
                    <a:pt x="2583" y="3"/>
                    <a:pt x="2583" y="0"/>
                  </a:cubicBezTo>
                  <a:cubicBezTo>
                    <a:pt x="2570" y="0"/>
                    <a:pt x="2570" y="0"/>
                    <a:pt x="2570" y="0"/>
                  </a:cubicBezTo>
                  <a:cubicBezTo>
                    <a:pt x="2569" y="2"/>
                    <a:pt x="2568" y="5"/>
                    <a:pt x="2567" y="6"/>
                  </a:cubicBezTo>
                  <a:cubicBezTo>
                    <a:pt x="2563" y="8"/>
                    <a:pt x="2563" y="14"/>
                    <a:pt x="2560" y="17"/>
                  </a:cubicBezTo>
                  <a:cubicBezTo>
                    <a:pt x="2556" y="19"/>
                    <a:pt x="2553" y="22"/>
                    <a:pt x="2551" y="26"/>
                  </a:cubicBezTo>
                  <a:close/>
                  <a:moveTo>
                    <a:pt x="2711" y="37"/>
                  </a:moveTo>
                  <a:cubicBezTo>
                    <a:pt x="2717" y="39"/>
                    <a:pt x="2715" y="48"/>
                    <a:pt x="2719" y="52"/>
                  </a:cubicBezTo>
                  <a:cubicBezTo>
                    <a:pt x="2720" y="60"/>
                    <a:pt x="2725" y="64"/>
                    <a:pt x="2726" y="72"/>
                  </a:cubicBezTo>
                  <a:cubicBezTo>
                    <a:pt x="2734" y="81"/>
                    <a:pt x="2736" y="97"/>
                    <a:pt x="2743" y="107"/>
                  </a:cubicBezTo>
                  <a:cubicBezTo>
                    <a:pt x="2743" y="115"/>
                    <a:pt x="2751" y="115"/>
                    <a:pt x="2750" y="124"/>
                  </a:cubicBezTo>
                  <a:cubicBezTo>
                    <a:pt x="2754" y="125"/>
                    <a:pt x="2755" y="128"/>
                    <a:pt x="2754" y="133"/>
                  </a:cubicBezTo>
                  <a:cubicBezTo>
                    <a:pt x="2754" y="137"/>
                    <a:pt x="2760" y="136"/>
                    <a:pt x="2759" y="141"/>
                  </a:cubicBezTo>
                  <a:cubicBezTo>
                    <a:pt x="2761" y="147"/>
                    <a:pt x="2765" y="152"/>
                    <a:pt x="2767" y="159"/>
                  </a:cubicBezTo>
                  <a:cubicBezTo>
                    <a:pt x="2765" y="166"/>
                    <a:pt x="2771" y="164"/>
                    <a:pt x="2772" y="168"/>
                  </a:cubicBezTo>
                  <a:cubicBezTo>
                    <a:pt x="2772" y="172"/>
                    <a:pt x="2773" y="175"/>
                    <a:pt x="2776" y="176"/>
                  </a:cubicBezTo>
                  <a:cubicBezTo>
                    <a:pt x="2777" y="183"/>
                    <a:pt x="2781" y="188"/>
                    <a:pt x="2782" y="194"/>
                  </a:cubicBezTo>
                  <a:cubicBezTo>
                    <a:pt x="2790" y="195"/>
                    <a:pt x="2786" y="207"/>
                    <a:pt x="2793" y="209"/>
                  </a:cubicBezTo>
                  <a:cubicBezTo>
                    <a:pt x="2793" y="218"/>
                    <a:pt x="2802" y="218"/>
                    <a:pt x="2802" y="226"/>
                  </a:cubicBezTo>
                  <a:cubicBezTo>
                    <a:pt x="2806" y="231"/>
                    <a:pt x="2811" y="235"/>
                    <a:pt x="2813" y="242"/>
                  </a:cubicBezTo>
                  <a:cubicBezTo>
                    <a:pt x="2820" y="251"/>
                    <a:pt x="2825" y="263"/>
                    <a:pt x="2835" y="270"/>
                  </a:cubicBezTo>
                  <a:cubicBezTo>
                    <a:pt x="2841" y="281"/>
                    <a:pt x="2849" y="291"/>
                    <a:pt x="2857" y="301"/>
                  </a:cubicBezTo>
                  <a:cubicBezTo>
                    <a:pt x="2858" y="290"/>
                    <a:pt x="2848" y="290"/>
                    <a:pt x="2848" y="281"/>
                  </a:cubicBezTo>
                  <a:cubicBezTo>
                    <a:pt x="2844" y="276"/>
                    <a:pt x="2839" y="271"/>
                    <a:pt x="2837" y="264"/>
                  </a:cubicBezTo>
                  <a:cubicBezTo>
                    <a:pt x="2833" y="259"/>
                    <a:pt x="2828" y="253"/>
                    <a:pt x="2824" y="248"/>
                  </a:cubicBezTo>
                  <a:cubicBezTo>
                    <a:pt x="2826" y="242"/>
                    <a:pt x="2820" y="244"/>
                    <a:pt x="2820" y="240"/>
                  </a:cubicBezTo>
                  <a:cubicBezTo>
                    <a:pt x="2815" y="239"/>
                    <a:pt x="2819" y="230"/>
                    <a:pt x="2813" y="231"/>
                  </a:cubicBezTo>
                  <a:cubicBezTo>
                    <a:pt x="2815" y="225"/>
                    <a:pt x="2809" y="226"/>
                    <a:pt x="2809" y="222"/>
                  </a:cubicBezTo>
                  <a:cubicBezTo>
                    <a:pt x="2804" y="222"/>
                    <a:pt x="2807" y="214"/>
                    <a:pt x="2802" y="213"/>
                  </a:cubicBezTo>
                  <a:cubicBezTo>
                    <a:pt x="2797" y="210"/>
                    <a:pt x="2805" y="208"/>
                    <a:pt x="2800" y="207"/>
                  </a:cubicBezTo>
                  <a:cubicBezTo>
                    <a:pt x="2799" y="203"/>
                    <a:pt x="2795" y="201"/>
                    <a:pt x="2796" y="196"/>
                  </a:cubicBezTo>
                  <a:cubicBezTo>
                    <a:pt x="2789" y="193"/>
                    <a:pt x="2789" y="184"/>
                    <a:pt x="2785" y="179"/>
                  </a:cubicBezTo>
                  <a:cubicBezTo>
                    <a:pt x="2786" y="172"/>
                    <a:pt x="2777" y="176"/>
                    <a:pt x="2780" y="168"/>
                  </a:cubicBezTo>
                  <a:cubicBezTo>
                    <a:pt x="2777" y="165"/>
                    <a:pt x="2776" y="162"/>
                    <a:pt x="2774" y="159"/>
                  </a:cubicBezTo>
                  <a:cubicBezTo>
                    <a:pt x="2773" y="147"/>
                    <a:pt x="2767" y="140"/>
                    <a:pt x="2763" y="131"/>
                  </a:cubicBezTo>
                  <a:cubicBezTo>
                    <a:pt x="2761" y="126"/>
                    <a:pt x="2757" y="123"/>
                    <a:pt x="2759" y="115"/>
                  </a:cubicBezTo>
                  <a:cubicBezTo>
                    <a:pt x="2753" y="114"/>
                    <a:pt x="2753" y="106"/>
                    <a:pt x="2750" y="102"/>
                  </a:cubicBezTo>
                  <a:cubicBezTo>
                    <a:pt x="2742" y="83"/>
                    <a:pt x="2732" y="64"/>
                    <a:pt x="2726" y="43"/>
                  </a:cubicBezTo>
                  <a:cubicBezTo>
                    <a:pt x="2721" y="41"/>
                    <a:pt x="2722" y="34"/>
                    <a:pt x="2719" y="30"/>
                  </a:cubicBezTo>
                  <a:cubicBezTo>
                    <a:pt x="2722" y="21"/>
                    <a:pt x="2716" y="19"/>
                    <a:pt x="2715" y="13"/>
                  </a:cubicBezTo>
                  <a:cubicBezTo>
                    <a:pt x="2714" y="8"/>
                    <a:pt x="2713" y="4"/>
                    <a:pt x="2712" y="0"/>
                  </a:cubicBezTo>
                  <a:cubicBezTo>
                    <a:pt x="2703" y="0"/>
                    <a:pt x="2703" y="0"/>
                    <a:pt x="2703" y="0"/>
                  </a:cubicBezTo>
                  <a:cubicBezTo>
                    <a:pt x="2704" y="5"/>
                    <a:pt x="2705" y="11"/>
                    <a:pt x="2706" y="15"/>
                  </a:cubicBezTo>
                  <a:cubicBezTo>
                    <a:pt x="2707" y="23"/>
                    <a:pt x="2712" y="27"/>
                    <a:pt x="2711" y="37"/>
                  </a:cubicBezTo>
                  <a:close/>
                  <a:moveTo>
                    <a:pt x="1591" y="997"/>
                  </a:moveTo>
                  <a:cubicBezTo>
                    <a:pt x="1591" y="991"/>
                    <a:pt x="1595" y="988"/>
                    <a:pt x="1595" y="981"/>
                  </a:cubicBezTo>
                  <a:cubicBezTo>
                    <a:pt x="1597" y="971"/>
                    <a:pt x="1599" y="961"/>
                    <a:pt x="1602" y="951"/>
                  </a:cubicBezTo>
                  <a:cubicBezTo>
                    <a:pt x="1601" y="945"/>
                    <a:pt x="1605" y="942"/>
                    <a:pt x="1607" y="937"/>
                  </a:cubicBezTo>
                  <a:cubicBezTo>
                    <a:pt x="1610" y="933"/>
                    <a:pt x="1607" y="925"/>
                    <a:pt x="1613" y="923"/>
                  </a:cubicBezTo>
                  <a:cubicBezTo>
                    <a:pt x="1611" y="913"/>
                    <a:pt x="1615" y="907"/>
                    <a:pt x="1615" y="898"/>
                  </a:cubicBezTo>
                  <a:cubicBezTo>
                    <a:pt x="1620" y="892"/>
                    <a:pt x="1620" y="882"/>
                    <a:pt x="1624" y="876"/>
                  </a:cubicBezTo>
                  <a:cubicBezTo>
                    <a:pt x="1626" y="868"/>
                    <a:pt x="1627" y="859"/>
                    <a:pt x="1631" y="853"/>
                  </a:cubicBezTo>
                  <a:cubicBezTo>
                    <a:pt x="1632" y="844"/>
                    <a:pt x="1635" y="837"/>
                    <a:pt x="1633" y="826"/>
                  </a:cubicBezTo>
                  <a:cubicBezTo>
                    <a:pt x="1638" y="821"/>
                    <a:pt x="1637" y="812"/>
                    <a:pt x="1641" y="807"/>
                  </a:cubicBezTo>
                  <a:cubicBezTo>
                    <a:pt x="1644" y="801"/>
                    <a:pt x="1644" y="793"/>
                    <a:pt x="1648" y="788"/>
                  </a:cubicBezTo>
                  <a:cubicBezTo>
                    <a:pt x="1646" y="781"/>
                    <a:pt x="1651" y="779"/>
                    <a:pt x="1648" y="772"/>
                  </a:cubicBezTo>
                  <a:cubicBezTo>
                    <a:pt x="1654" y="766"/>
                    <a:pt x="1654" y="754"/>
                    <a:pt x="1659" y="746"/>
                  </a:cubicBezTo>
                  <a:cubicBezTo>
                    <a:pt x="1660" y="736"/>
                    <a:pt x="1667" y="729"/>
                    <a:pt x="1669" y="720"/>
                  </a:cubicBezTo>
                  <a:cubicBezTo>
                    <a:pt x="1672" y="719"/>
                    <a:pt x="1672" y="717"/>
                    <a:pt x="1673" y="715"/>
                  </a:cubicBezTo>
                  <a:cubicBezTo>
                    <a:pt x="1672" y="711"/>
                    <a:pt x="1678" y="712"/>
                    <a:pt x="1676" y="707"/>
                  </a:cubicBezTo>
                  <a:cubicBezTo>
                    <a:pt x="1682" y="706"/>
                    <a:pt x="1681" y="700"/>
                    <a:pt x="1683" y="695"/>
                  </a:cubicBezTo>
                  <a:cubicBezTo>
                    <a:pt x="1685" y="691"/>
                    <a:pt x="1687" y="687"/>
                    <a:pt x="1689" y="683"/>
                  </a:cubicBezTo>
                  <a:cubicBezTo>
                    <a:pt x="1694" y="683"/>
                    <a:pt x="1693" y="679"/>
                    <a:pt x="1695" y="677"/>
                  </a:cubicBezTo>
                  <a:cubicBezTo>
                    <a:pt x="1695" y="675"/>
                    <a:pt x="1697" y="672"/>
                    <a:pt x="1699" y="674"/>
                  </a:cubicBezTo>
                  <a:cubicBezTo>
                    <a:pt x="1693" y="687"/>
                    <a:pt x="1690" y="702"/>
                    <a:pt x="1681" y="713"/>
                  </a:cubicBezTo>
                  <a:cubicBezTo>
                    <a:pt x="1682" y="722"/>
                    <a:pt x="1677" y="728"/>
                    <a:pt x="1677" y="736"/>
                  </a:cubicBezTo>
                  <a:cubicBezTo>
                    <a:pt x="1672" y="737"/>
                    <a:pt x="1676" y="744"/>
                    <a:pt x="1672" y="746"/>
                  </a:cubicBezTo>
                  <a:cubicBezTo>
                    <a:pt x="1676" y="753"/>
                    <a:pt x="1667" y="751"/>
                    <a:pt x="1669" y="757"/>
                  </a:cubicBezTo>
                  <a:cubicBezTo>
                    <a:pt x="1668" y="768"/>
                    <a:pt x="1664" y="777"/>
                    <a:pt x="1664" y="789"/>
                  </a:cubicBezTo>
                  <a:cubicBezTo>
                    <a:pt x="1661" y="790"/>
                    <a:pt x="1663" y="793"/>
                    <a:pt x="1661" y="794"/>
                  </a:cubicBezTo>
                  <a:cubicBezTo>
                    <a:pt x="1662" y="798"/>
                    <a:pt x="1658" y="799"/>
                    <a:pt x="1657" y="802"/>
                  </a:cubicBezTo>
                  <a:cubicBezTo>
                    <a:pt x="1663" y="803"/>
                    <a:pt x="1657" y="812"/>
                    <a:pt x="1655" y="815"/>
                  </a:cubicBezTo>
                  <a:cubicBezTo>
                    <a:pt x="1657" y="822"/>
                    <a:pt x="1655" y="826"/>
                    <a:pt x="1654" y="831"/>
                  </a:cubicBezTo>
                  <a:cubicBezTo>
                    <a:pt x="1655" y="835"/>
                    <a:pt x="1652" y="836"/>
                    <a:pt x="1653" y="840"/>
                  </a:cubicBezTo>
                  <a:cubicBezTo>
                    <a:pt x="1650" y="841"/>
                    <a:pt x="1653" y="846"/>
                    <a:pt x="1650" y="847"/>
                  </a:cubicBezTo>
                  <a:cubicBezTo>
                    <a:pt x="1651" y="853"/>
                    <a:pt x="1648" y="857"/>
                    <a:pt x="1649" y="863"/>
                  </a:cubicBezTo>
                  <a:cubicBezTo>
                    <a:pt x="1645" y="867"/>
                    <a:pt x="1650" y="876"/>
                    <a:pt x="1642" y="877"/>
                  </a:cubicBezTo>
                  <a:cubicBezTo>
                    <a:pt x="1645" y="895"/>
                    <a:pt x="1639" y="905"/>
                    <a:pt x="1639" y="920"/>
                  </a:cubicBezTo>
                  <a:cubicBezTo>
                    <a:pt x="1637" y="927"/>
                    <a:pt x="1636" y="933"/>
                    <a:pt x="1636" y="941"/>
                  </a:cubicBezTo>
                  <a:cubicBezTo>
                    <a:pt x="1632" y="946"/>
                    <a:pt x="1634" y="956"/>
                    <a:pt x="1631" y="961"/>
                  </a:cubicBezTo>
                  <a:cubicBezTo>
                    <a:pt x="1627" y="962"/>
                    <a:pt x="1631" y="969"/>
                    <a:pt x="1628" y="971"/>
                  </a:cubicBezTo>
                  <a:cubicBezTo>
                    <a:pt x="1629" y="975"/>
                    <a:pt x="1623" y="975"/>
                    <a:pt x="1625" y="980"/>
                  </a:cubicBezTo>
                  <a:cubicBezTo>
                    <a:pt x="1620" y="980"/>
                    <a:pt x="1628" y="990"/>
                    <a:pt x="1620" y="988"/>
                  </a:cubicBezTo>
                  <a:cubicBezTo>
                    <a:pt x="1621" y="993"/>
                    <a:pt x="1618" y="995"/>
                    <a:pt x="1618" y="999"/>
                  </a:cubicBezTo>
                  <a:cubicBezTo>
                    <a:pt x="1614" y="1012"/>
                    <a:pt x="1607" y="1023"/>
                    <a:pt x="1602" y="1035"/>
                  </a:cubicBezTo>
                  <a:cubicBezTo>
                    <a:pt x="1612" y="1033"/>
                    <a:pt x="1612" y="1024"/>
                    <a:pt x="1617" y="1017"/>
                  </a:cubicBezTo>
                  <a:cubicBezTo>
                    <a:pt x="1616" y="1013"/>
                    <a:pt x="1622" y="1012"/>
                    <a:pt x="1621" y="1007"/>
                  </a:cubicBezTo>
                  <a:cubicBezTo>
                    <a:pt x="1621" y="1005"/>
                    <a:pt x="1625" y="1005"/>
                    <a:pt x="1625" y="1002"/>
                  </a:cubicBezTo>
                  <a:cubicBezTo>
                    <a:pt x="1625" y="1000"/>
                    <a:pt x="1627" y="999"/>
                    <a:pt x="1628" y="997"/>
                  </a:cubicBezTo>
                  <a:cubicBezTo>
                    <a:pt x="1627" y="989"/>
                    <a:pt x="1633" y="986"/>
                    <a:pt x="1634" y="979"/>
                  </a:cubicBezTo>
                  <a:cubicBezTo>
                    <a:pt x="1636" y="972"/>
                    <a:pt x="1636" y="964"/>
                    <a:pt x="1642" y="960"/>
                  </a:cubicBezTo>
                  <a:cubicBezTo>
                    <a:pt x="1641" y="952"/>
                    <a:pt x="1644" y="946"/>
                    <a:pt x="1645" y="939"/>
                  </a:cubicBezTo>
                  <a:cubicBezTo>
                    <a:pt x="1650" y="935"/>
                    <a:pt x="1642" y="921"/>
                    <a:pt x="1650" y="918"/>
                  </a:cubicBezTo>
                  <a:cubicBezTo>
                    <a:pt x="1649" y="910"/>
                    <a:pt x="1647" y="901"/>
                    <a:pt x="1653" y="898"/>
                  </a:cubicBezTo>
                  <a:cubicBezTo>
                    <a:pt x="1653" y="894"/>
                    <a:pt x="1648" y="887"/>
                    <a:pt x="1653" y="887"/>
                  </a:cubicBezTo>
                  <a:cubicBezTo>
                    <a:pt x="1653" y="883"/>
                    <a:pt x="1652" y="877"/>
                    <a:pt x="1655" y="875"/>
                  </a:cubicBezTo>
                  <a:cubicBezTo>
                    <a:pt x="1658" y="861"/>
                    <a:pt x="1659" y="845"/>
                    <a:pt x="1663" y="832"/>
                  </a:cubicBezTo>
                  <a:cubicBezTo>
                    <a:pt x="1667" y="827"/>
                    <a:pt x="1665" y="818"/>
                    <a:pt x="1666" y="811"/>
                  </a:cubicBezTo>
                  <a:cubicBezTo>
                    <a:pt x="1670" y="806"/>
                    <a:pt x="1670" y="798"/>
                    <a:pt x="1671" y="790"/>
                  </a:cubicBezTo>
                  <a:cubicBezTo>
                    <a:pt x="1674" y="785"/>
                    <a:pt x="1673" y="775"/>
                    <a:pt x="1676" y="769"/>
                  </a:cubicBezTo>
                  <a:cubicBezTo>
                    <a:pt x="1677" y="762"/>
                    <a:pt x="1679" y="755"/>
                    <a:pt x="1684" y="750"/>
                  </a:cubicBezTo>
                  <a:cubicBezTo>
                    <a:pt x="1683" y="735"/>
                    <a:pt x="1691" y="724"/>
                    <a:pt x="1694" y="711"/>
                  </a:cubicBezTo>
                  <a:cubicBezTo>
                    <a:pt x="1698" y="710"/>
                    <a:pt x="1694" y="703"/>
                    <a:pt x="1697" y="701"/>
                  </a:cubicBezTo>
                  <a:cubicBezTo>
                    <a:pt x="1701" y="700"/>
                    <a:pt x="1700" y="695"/>
                    <a:pt x="1702" y="692"/>
                  </a:cubicBezTo>
                  <a:cubicBezTo>
                    <a:pt x="1705" y="686"/>
                    <a:pt x="1709" y="680"/>
                    <a:pt x="1710" y="673"/>
                  </a:cubicBezTo>
                  <a:cubicBezTo>
                    <a:pt x="1721" y="660"/>
                    <a:pt x="1728" y="644"/>
                    <a:pt x="1737" y="630"/>
                  </a:cubicBezTo>
                  <a:cubicBezTo>
                    <a:pt x="1742" y="628"/>
                    <a:pt x="1740" y="622"/>
                    <a:pt x="1747" y="622"/>
                  </a:cubicBezTo>
                  <a:cubicBezTo>
                    <a:pt x="1747" y="616"/>
                    <a:pt x="1751" y="613"/>
                    <a:pt x="1756" y="611"/>
                  </a:cubicBezTo>
                  <a:cubicBezTo>
                    <a:pt x="1757" y="606"/>
                    <a:pt x="1761" y="604"/>
                    <a:pt x="1766" y="603"/>
                  </a:cubicBezTo>
                  <a:cubicBezTo>
                    <a:pt x="1766" y="600"/>
                    <a:pt x="1767" y="599"/>
                    <a:pt x="1769" y="598"/>
                  </a:cubicBezTo>
                  <a:cubicBezTo>
                    <a:pt x="1769" y="595"/>
                    <a:pt x="1772" y="592"/>
                    <a:pt x="1773" y="595"/>
                  </a:cubicBezTo>
                  <a:cubicBezTo>
                    <a:pt x="1773" y="599"/>
                    <a:pt x="1768" y="600"/>
                    <a:pt x="1766" y="603"/>
                  </a:cubicBezTo>
                  <a:cubicBezTo>
                    <a:pt x="1763" y="606"/>
                    <a:pt x="1765" y="612"/>
                    <a:pt x="1759" y="613"/>
                  </a:cubicBezTo>
                  <a:cubicBezTo>
                    <a:pt x="1761" y="619"/>
                    <a:pt x="1754" y="619"/>
                    <a:pt x="1754" y="625"/>
                  </a:cubicBezTo>
                  <a:cubicBezTo>
                    <a:pt x="1749" y="626"/>
                    <a:pt x="1750" y="632"/>
                    <a:pt x="1747" y="635"/>
                  </a:cubicBezTo>
                  <a:cubicBezTo>
                    <a:pt x="1743" y="642"/>
                    <a:pt x="1739" y="649"/>
                    <a:pt x="1733" y="655"/>
                  </a:cubicBezTo>
                  <a:cubicBezTo>
                    <a:pt x="1734" y="666"/>
                    <a:pt x="1724" y="669"/>
                    <a:pt x="1724" y="679"/>
                  </a:cubicBezTo>
                  <a:cubicBezTo>
                    <a:pt x="1719" y="686"/>
                    <a:pt x="1715" y="692"/>
                    <a:pt x="1712" y="701"/>
                  </a:cubicBezTo>
                  <a:cubicBezTo>
                    <a:pt x="1707" y="707"/>
                    <a:pt x="1708" y="718"/>
                    <a:pt x="1703" y="725"/>
                  </a:cubicBezTo>
                  <a:cubicBezTo>
                    <a:pt x="1702" y="733"/>
                    <a:pt x="1697" y="740"/>
                    <a:pt x="1697" y="750"/>
                  </a:cubicBezTo>
                  <a:cubicBezTo>
                    <a:pt x="1692" y="757"/>
                    <a:pt x="1692" y="767"/>
                    <a:pt x="1685" y="772"/>
                  </a:cubicBezTo>
                  <a:cubicBezTo>
                    <a:pt x="1686" y="786"/>
                    <a:pt x="1683" y="798"/>
                    <a:pt x="1679" y="809"/>
                  </a:cubicBezTo>
                  <a:cubicBezTo>
                    <a:pt x="1678" y="815"/>
                    <a:pt x="1674" y="819"/>
                    <a:pt x="1673" y="825"/>
                  </a:cubicBezTo>
                  <a:cubicBezTo>
                    <a:pt x="1669" y="830"/>
                    <a:pt x="1673" y="839"/>
                    <a:pt x="1667" y="842"/>
                  </a:cubicBezTo>
                  <a:cubicBezTo>
                    <a:pt x="1668" y="844"/>
                    <a:pt x="1672" y="846"/>
                    <a:pt x="1668" y="848"/>
                  </a:cubicBezTo>
                  <a:cubicBezTo>
                    <a:pt x="1665" y="850"/>
                    <a:pt x="1669" y="857"/>
                    <a:pt x="1665" y="858"/>
                  </a:cubicBezTo>
                  <a:cubicBezTo>
                    <a:pt x="1665" y="865"/>
                    <a:pt x="1664" y="870"/>
                    <a:pt x="1662" y="876"/>
                  </a:cubicBezTo>
                  <a:cubicBezTo>
                    <a:pt x="1662" y="883"/>
                    <a:pt x="1660" y="889"/>
                    <a:pt x="1659" y="894"/>
                  </a:cubicBezTo>
                  <a:cubicBezTo>
                    <a:pt x="1662" y="905"/>
                    <a:pt x="1653" y="906"/>
                    <a:pt x="1658" y="917"/>
                  </a:cubicBezTo>
                  <a:cubicBezTo>
                    <a:pt x="1650" y="927"/>
                    <a:pt x="1654" y="945"/>
                    <a:pt x="1645" y="954"/>
                  </a:cubicBezTo>
                  <a:cubicBezTo>
                    <a:pt x="1644" y="970"/>
                    <a:pt x="1636" y="981"/>
                    <a:pt x="1635" y="996"/>
                  </a:cubicBezTo>
                  <a:cubicBezTo>
                    <a:pt x="1629" y="1008"/>
                    <a:pt x="1627" y="1023"/>
                    <a:pt x="1620" y="1034"/>
                  </a:cubicBezTo>
                  <a:cubicBezTo>
                    <a:pt x="1621" y="1043"/>
                    <a:pt x="1613" y="1046"/>
                    <a:pt x="1615" y="1055"/>
                  </a:cubicBezTo>
                  <a:cubicBezTo>
                    <a:pt x="1612" y="1057"/>
                    <a:pt x="1610" y="1060"/>
                    <a:pt x="1609" y="1063"/>
                  </a:cubicBezTo>
                  <a:cubicBezTo>
                    <a:pt x="1604" y="1064"/>
                    <a:pt x="1605" y="1070"/>
                    <a:pt x="1610" y="1069"/>
                  </a:cubicBezTo>
                  <a:cubicBezTo>
                    <a:pt x="1614" y="1060"/>
                    <a:pt x="1622" y="1054"/>
                    <a:pt x="1623" y="1043"/>
                  </a:cubicBezTo>
                  <a:cubicBezTo>
                    <a:pt x="1628" y="1040"/>
                    <a:pt x="1624" y="1032"/>
                    <a:pt x="1630" y="1030"/>
                  </a:cubicBezTo>
                  <a:cubicBezTo>
                    <a:pt x="1630" y="1024"/>
                    <a:pt x="1634" y="1020"/>
                    <a:pt x="1634" y="1014"/>
                  </a:cubicBezTo>
                  <a:cubicBezTo>
                    <a:pt x="1639" y="1006"/>
                    <a:pt x="1641" y="995"/>
                    <a:pt x="1647" y="987"/>
                  </a:cubicBezTo>
                  <a:cubicBezTo>
                    <a:pt x="1646" y="975"/>
                    <a:pt x="1652" y="966"/>
                    <a:pt x="1654" y="955"/>
                  </a:cubicBezTo>
                  <a:cubicBezTo>
                    <a:pt x="1662" y="949"/>
                    <a:pt x="1659" y="935"/>
                    <a:pt x="1664" y="927"/>
                  </a:cubicBezTo>
                  <a:cubicBezTo>
                    <a:pt x="1662" y="913"/>
                    <a:pt x="1670" y="906"/>
                    <a:pt x="1670" y="895"/>
                  </a:cubicBezTo>
                  <a:cubicBezTo>
                    <a:pt x="1669" y="883"/>
                    <a:pt x="1674" y="874"/>
                    <a:pt x="1675" y="863"/>
                  </a:cubicBezTo>
                  <a:cubicBezTo>
                    <a:pt x="1675" y="850"/>
                    <a:pt x="1682" y="842"/>
                    <a:pt x="1680" y="829"/>
                  </a:cubicBezTo>
                  <a:cubicBezTo>
                    <a:pt x="1687" y="827"/>
                    <a:pt x="1683" y="818"/>
                    <a:pt x="1686" y="814"/>
                  </a:cubicBezTo>
                  <a:cubicBezTo>
                    <a:pt x="1689" y="809"/>
                    <a:pt x="1687" y="802"/>
                    <a:pt x="1693" y="800"/>
                  </a:cubicBezTo>
                  <a:cubicBezTo>
                    <a:pt x="1693" y="794"/>
                    <a:pt x="1692" y="787"/>
                    <a:pt x="1696" y="784"/>
                  </a:cubicBezTo>
                  <a:cubicBezTo>
                    <a:pt x="1693" y="775"/>
                    <a:pt x="1702" y="773"/>
                    <a:pt x="1700" y="765"/>
                  </a:cubicBezTo>
                  <a:cubicBezTo>
                    <a:pt x="1705" y="756"/>
                    <a:pt x="1707" y="744"/>
                    <a:pt x="1712" y="734"/>
                  </a:cubicBezTo>
                  <a:cubicBezTo>
                    <a:pt x="1714" y="723"/>
                    <a:pt x="1721" y="714"/>
                    <a:pt x="1721" y="701"/>
                  </a:cubicBezTo>
                  <a:cubicBezTo>
                    <a:pt x="1730" y="692"/>
                    <a:pt x="1734" y="679"/>
                    <a:pt x="1740" y="667"/>
                  </a:cubicBezTo>
                  <a:cubicBezTo>
                    <a:pt x="1745" y="663"/>
                    <a:pt x="1744" y="655"/>
                    <a:pt x="1750" y="652"/>
                  </a:cubicBezTo>
                  <a:cubicBezTo>
                    <a:pt x="1749" y="643"/>
                    <a:pt x="1758" y="641"/>
                    <a:pt x="1758" y="633"/>
                  </a:cubicBezTo>
                  <a:cubicBezTo>
                    <a:pt x="1764" y="633"/>
                    <a:pt x="1761" y="628"/>
                    <a:pt x="1763" y="625"/>
                  </a:cubicBezTo>
                  <a:cubicBezTo>
                    <a:pt x="1766" y="623"/>
                    <a:pt x="1768" y="621"/>
                    <a:pt x="1768" y="618"/>
                  </a:cubicBezTo>
                  <a:cubicBezTo>
                    <a:pt x="1774" y="614"/>
                    <a:pt x="1775" y="606"/>
                    <a:pt x="1781" y="602"/>
                  </a:cubicBezTo>
                  <a:cubicBezTo>
                    <a:pt x="1784" y="596"/>
                    <a:pt x="1791" y="593"/>
                    <a:pt x="1794" y="586"/>
                  </a:cubicBezTo>
                  <a:cubicBezTo>
                    <a:pt x="1800" y="587"/>
                    <a:pt x="1797" y="581"/>
                    <a:pt x="1802" y="581"/>
                  </a:cubicBezTo>
                  <a:cubicBezTo>
                    <a:pt x="1803" y="580"/>
                    <a:pt x="1806" y="580"/>
                    <a:pt x="1805" y="578"/>
                  </a:cubicBezTo>
                  <a:cubicBezTo>
                    <a:pt x="1808" y="577"/>
                    <a:pt x="1808" y="574"/>
                    <a:pt x="1810" y="577"/>
                  </a:cubicBezTo>
                  <a:cubicBezTo>
                    <a:pt x="1810" y="584"/>
                    <a:pt x="1800" y="583"/>
                    <a:pt x="1803" y="591"/>
                  </a:cubicBezTo>
                  <a:cubicBezTo>
                    <a:pt x="1796" y="597"/>
                    <a:pt x="1794" y="606"/>
                    <a:pt x="1785" y="610"/>
                  </a:cubicBezTo>
                  <a:cubicBezTo>
                    <a:pt x="1785" y="618"/>
                    <a:pt x="1779" y="621"/>
                    <a:pt x="1779" y="629"/>
                  </a:cubicBezTo>
                  <a:cubicBezTo>
                    <a:pt x="1773" y="632"/>
                    <a:pt x="1774" y="640"/>
                    <a:pt x="1769" y="644"/>
                  </a:cubicBezTo>
                  <a:cubicBezTo>
                    <a:pt x="1770" y="653"/>
                    <a:pt x="1761" y="654"/>
                    <a:pt x="1761" y="661"/>
                  </a:cubicBezTo>
                  <a:cubicBezTo>
                    <a:pt x="1757" y="666"/>
                    <a:pt x="1756" y="673"/>
                    <a:pt x="1753" y="678"/>
                  </a:cubicBezTo>
                  <a:cubicBezTo>
                    <a:pt x="1747" y="689"/>
                    <a:pt x="1746" y="703"/>
                    <a:pt x="1737" y="712"/>
                  </a:cubicBezTo>
                  <a:cubicBezTo>
                    <a:pt x="1735" y="726"/>
                    <a:pt x="1730" y="737"/>
                    <a:pt x="1723" y="748"/>
                  </a:cubicBezTo>
                  <a:cubicBezTo>
                    <a:pt x="1723" y="756"/>
                    <a:pt x="1719" y="768"/>
                    <a:pt x="1716" y="771"/>
                  </a:cubicBezTo>
                  <a:cubicBezTo>
                    <a:pt x="1716" y="772"/>
                    <a:pt x="1717" y="775"/>
                    <a:pt x="1717" y="775"/>
                  </a:cubicBezTo>
                  <a:cubicBezTo>
                    <a:pt x="1716" y="778"/>
                    <a:pt x="1716" y="781"/>
                    <a:pt x="1714" y="783"/>
                  </a:cubicBezTo>
                  <a:cubicBezTo>
                    <a:pt x="1713" y="784"/>
                    <a:pt x="1716" y="785"/>
                    <a:pt x="1716" y="784"/>
                  </a:cubicBezTo>
                  <a:cubicBezTo>
                    <a:pt x="1717" y="787"/>
                    <a:pt x="1714" y="788"/>
                    <a:pt x="1715" y="791"/>
                  </a:cubicBezTo>
                  <a:cubicBezTo>
                    <a:pt x="1711" y="797"/>
                    <a:pt x="1711" y="806"/>
                    <a:pt x="1708" y="812"/>
                  </a:cubicBezTo>
                  <a:cubicBezTo>
                    <a:pt x="1703" y="818"/>
                    <a:pt x="1705" y="829"/>
                    <a:pt x="1701" y="836"/>
                  </a:cubicBezTo>
                  <a:cubicBezTo>
                    <a:pt x="1699" y="853"/>
                    <a:pt x="1693" y="866"/>
                    <a:pt x="1690" y="882"/>
                  </a:cubicBezTo>
                  <a:cubicBezTo>
                    <a:pt x="1682" y="895"/>
                    <a:pt x="1680" y="912"/>
                    <a:pt x="1673" y="925"/>
                  </a:cubicBezTo>
                  <a:cubicBezTo>
                    <a:pt x="1672" y="934"/>
                    <a:pt x="1666" y="939"/>
                    <a:pt x="1666" y="948"/>
                  </a:cubicBezTo>
                  <a:cubicBezTo>
                    <a:pt x="1663" y="951"/>
                    <a:pt x="1660" y="953"/>
                    <a:pt x="1661" y="958"/>
                  </a:cubicBezTo>
                  <a:cubicBezTo>
                    <a:pt x="1659" y="959"/>
                    <a:pt x="1658" y="961"/>
                    <a:pt x="1658" y="963"/>
                  </a:cubicBezTo>
                  <a:cubicBezTo>
                    <a:pt x="1656" y="964"/>
                    <a:pt x="1657" y="966"/>
                    <a:pt x="1660" y="965"/>
                  </a:cubicBezTo>
                  <a:cubicBezTo>
                    <a:pt x="1665" y="959"/>
                    <a:pt x="1668" y="952"/>
                    <a:pt x="1672" y="945"/>
                  </a:cubicBezTo>
                  <a:cubicBezTo>
                    <a:pt x="1676" y="944"/>
                    <a:pt x="1672" y="937"/>
                    <a:pt x="1680" y="937"/>
                  </a:cubicBezTo>
                  <a:cubicBezTo>
                    <a:pt x="1681" y="933"/>
                    <a:pt x="1686" y="932"/>
                    <a:pt x="1689" y="929"/>
                  </a:cubicBezTo>
                  <a:cubicBezTo>
                    <a:pt x="1689" y="932"/>
                    <a:pt x="1680" y="942"/>
                    <a:pt x="1689" y="940"/>
                  </a:cubicBezTo>
                  <a:cubicBezTo>
                    <a:pt x="1692" y="939"/>
                    <a:pt x="1691" y="935"/>
                    <a:pt x="1692" y="933"/>
                  </a:cubicBezTo>
                  <a:cubicBezTo>
                    <a:pt x="1692" y="929"/>
                    <a:pt x="1697" y="930"/>
                    <a:pt x="1695" y="925"/>
                  </a:cubicBezTo>
                  <a:cubicBezTo>
                    <a:pt x="1699" y="922"/>
                    <a:pt x="1702" y="918"/>
                    <a:pt x="1704" y="913"/>
                  </a:cubicBezTo>
                  <a:cubicBezTo>
                    <a:pt x="1713" y="910"/>
                    <a:pt x="1715" y="903"/>
                    <a:pt x="1721" y="899"/>
                  </a:cubicBezTo>
                  <a:cubicBezTo>
                    <a:pt x="1725" y="892"/>
                    <a:pt x="1733" y="888"/>
                    <a:pt x="1736" y="880"/>
                  </a:cubicBezTo>
                  <a:cubicBezTo>
                    <a:pt x="1745" y="869"/>
                    <a:pt x="1755" y="857"/>
                    <a:pt x="1760" y="843"/>
                  </a:cubicBezTo>
                  <a:cubicBezTo>
                    <a:pt x="1769" y="839"/>
                    <a:pt x="1769" y="829"/>
                    <a:pt x="1779" y="826"/>
                  </a:cubicBezTo>
                  <a:cubicBezTo>
                    <a:pt x="1782" y="818"/>
                    <a:pt x="1791" y="814"/>
                    <a:pt x="1796" y="808"/>
                  </a:cubicBezTo>
                  <a:cubicBezTo>
                    <a:pt x="1806" y="794"/>
                    <a:pt x="1818" y="783"/>
                    <a:pt x="1827" y="769"/>
                  </a:cubicBezTo>
                  <a:cubicBezTo>
                    <a:pt x="1830" y="766"/>
                    <a:pt x="1832" y="763"/>
                    <a:pt x="1834" y="759"/>
                  </a:cubicBezTo>
                  <a:cubicBezTo>
                    <a:pt x="1839" y="758"/>
                    <a:pt x="1838" y="752"/>
                    <a:pt x="1841" y="749"/>
                  </a:cubicBezTo>
                  <a:cubicBezTo>
                    <a:pt x="1846" y="747"/>
                    <a:pt x="1844" y="741"/>
                    <a:pt x="1848" y="738"/>
                  </a:cubicBezTo>
                  <a:cubicBezTo>
                    <a:pt x="1851" y="735"/>
                    <a:pt x="1852" y="731"/>
                    <a:pt x="1855" y="728"/>
                  </a:cubicBezTo>
                  <a:cubicBezTo>
                    <a:pt x="1855" y="724"/>
                    <a:pt x="1858" y="721"/>
                    <a:pt x="1859" y="716"/>
                  </a:cubicBezTo>
                  <a:cubicBezTo>
                    <a:pt x="1862" y="716"/>
                    <a:pt x="1862" y="713"/>
                    <a:pt x="1863" y="711"/>
                  </a:cubicBezTo>
                  <a:cubicBezTo>
                    <a:pt x="1862" y="709"/>
                    <a:pt x="1866" y="709"/>
                    <a:pt x="1866" y="706"/>
                  </a:cubicBezTo>
                  <a:cubicBezTo>
                    <a:pt x="1868" y="703"/>
                    <a:pt x="1872" y="700"/>
                    <a:pt x="1871" y="694"/>
                  </a:cubicBezTo>
                  <a:cubicBezTo>
                    <a:pt x="1876" y="693"/>
                    <a:pt x="1874" y="687"/>
                    <a:pt x="1880" y="686"/>
                  </a:cubicBezTo>
                  <a:cubicBezTo>
                    <a:pt x="1880" y="680"/>
                    <a:pt x="1882" y="676"/>
                    <a:pt x="1884" y="672"/>
                  </a:cubicBezTo>
                  <a:cubicBezTo>
                    <a:pt x="1887" y="668"/>
                    <a:pt x="1889" y="664"/>
                    <a:pt x="1891" y="660"/>
                  </a:cubicBezTo>
                  <a:cubicBezTo>
                    <a:pt x="1895" y="650"/>
                    <a:pt x="1899" y="641"/>
                    <a:pt x="1901" y="631"/>
                  </a:cubicBezTo>
                  <a:cubicBezTo>
                    <a:pt x="1904" y="631"/>
                    <a:pt x="1903" y="627"/>
                    <a:pt x="1905" y="626"/>
                  </a:cubicBezTo>
                  <a:cubicBezTo>
                    <a:pt x="1907" y="625"/>
                    <a:pt x="1908" y="623"/>
                    <a:pt x="1909" y="621"/>
                  </a:cubicBezTo>
                  <a:cubicBezTo>
                    <a:pt x="1913" y="619"/>
                    <a:pt x="1909" y="611"/>
                    <a:pt x="1915" y="609"/>
                  </a:cubicBezTo>
                  <a:cubicBezTo>
                    <a:pt x="1916" y="604"/>
                    <a:pt x="1918" y="601"/>
                    <a:pt x="1920" y="597"/>
                  </a:cubicBezTo>
                  <a:cubicBezTo>
                    <a:pt x="1919" y="591"/>
                    <a:pt x="1927" y="591"/>
                    <a:pt x="1924" y="583"/>
                  </a:cubicBezTo>
                  <a:cubicBezTo>
                    <a:pt x="1928" y="580"/>
                    <a:pt x="1931" y="575"/>
                    <a:pt x="1933" y="570"/>
                  </a:cubicBezTo>
                  <a:cubicBezTo>
                    <a:pt x="1935" y="569"/>
                    <a:pt x="1936" y="567"/>
                    <a:pt x="1936" y="563"/>
                  </a:cubicBezTo>
                  <a:cubicBezTo>
                    <a:pt x="1943" y="565"/>
                    <a:pt x="1936" y="556"/>
                    <a:pt x="1944" y="557"/>
                  </a:cubicBezTo>
                  <a:cubicBezTo>
                    <a:pt x="1943" y="547"/>
                    <a:pt x="1948" y="541"/>
                    <a:pt x="1948" y="532"/>
                  </a:cubicBezTo>
                  <a:cubicBezTo>
                    <a:pt x="1956" y="530"/>
                    <a:pt x="1954" y="522"/>
                    <a:pt x="1958" y="517"/>
                  </a:cubicBezTo>
                  <a:cubicBezTo>
                    <a:pt x="1961" y="515"/>
                    <a:pt x="1963" y="513"/>
                    <a:pt x="1964" y="509"/>
                  </a:cubicBezTo>
                  <a:cubicBezTo>
                    <a:pt x="1967" y="509"/>
                    <a:pt x="1964" y="506"/>
                    <a:pt x="1965" y="505"/>
                  </a:cubicBezTo>
                  <a:cubicBezTo>
                    <a:pt x="1966" y="503"/>
                    <a:pt x="1971" y="504"/>
                    <a:pt x="1969" y="500"/>
                  </a:cubicBezTo>
                  <a:cubicBezTo>
                    <a:pt x="1974" y="496"/>
                    <a:pt x="1971" y="486"/>
                    <a:pt x="1979" y="484"/>
                  </a:cubicBezTo>
                  <a:cubicBezTo>
                    <a:pt x="1979" y="480"/>
                    <a:pt x="1979" y="477"/>
                    <a:pt x="1982" y="475"/>
                  </a:cubicBezTo>
                  <a:cubicBezTo>
                    <a:pt x="1986" y="473"/>
                    <a:pt x="1982" y="466"/>
                    <a:pt x="1989" y="467"/>
                  </a:cubicBezTo>
                  <a:cubicBezTo>
                    <a:pt x="1987" y="478"/>
                    <a:pt x="1983" y="488"/>
                    <a:pt x="1982" y="499"/>
                  </a:cubicBezTo>
                  <a:cubicBezTo>
                    <a:pt x="1981" y="505"/>
                    <a:pt x="1979" y="510"/>
                    <a:pt x="1981" y="517"/>
                  </a:cubicBezTo>
                  <a:cubicBezTo>
                    <a:pt x="1978" y="518"/>
                    <a:pt x="1980" y="523"/>
                    <a:pt x="1980" y="526"/>
                  </a:cubicBezTo>
                  <a:cubicBezTo>
                    <a:pt x="1984" y="525"/>
                    <a:pt x="1985" y="528"/>
                    <a:pt x="1985" y="532"/>
                  </a:cubicBezTo>
                  <a:cubicBezTo>
                    <a:pt x="1995" y="531"/>
                    <a:pt x="1987" y="518"/>
                    <a:pt x="1991" y="513"/>
                  </a:cubicBezTo>
                  <a:cubicBezTo>
                    <a:pt x="1992" y="506"/>
                    <a:pt x="1992" y="498"/>
                    <a:pt x="1994" y="491"/>
                  </a:cubicBezTo>
                  <a:cubicBezTo>
                    <a:pt x="1992" y="482"/>
                    <a:pt x="1998" y="479"/>
                    <a:pt x="1997" y="470"/>
                  </a:cubicBezTo>
                  <a:cubicBezTo>
                    <a:pt x="2000" y="465"/>
                    <a:pt x="2001" y="457"/>
                    <a:pt x="2007" y="453"/>
                  </a:cubicBezTo>
                  <a:cubicBezTo>
                    <a:pt x="2006" y="461"/>
                    <a:pt x="2003" y="467"/>
                    <a:pt x="2007" y="477"/>
                  </a:cubicBezTo>
                  <a:cubicBezTo>
                    <a:pt x="2016" y="476"/>
                    <a:pt x="2011" y="464"/>
                    <a:pt x="2014" y="458"/>
                  </a:cubicBezTo>
                  <a:cubicBezTo>
                    <a:pt x="2011" y="452"/>
                    <a:pt x="2015" y="450"/>
                    <a:pt x="2017" y="447"/>
                  </a:cubicBezTo>
                  <a:cubicBezTo>
                    <a:pt x="2015" y="441"/>
                    <a:pt x="2019" y="439"/>
                    <a:pt x="2022" y="437"/>
                  </a:cubicBezTo>
                  <a:cubicBezTo>
                    <a:pt x="2023" y="444"/>
                    <a:pt x="2017" y="446"/>
                    <a:pt x="2020" y="455"/>
                  </a:cubicBezTo>
                  <a:cubicBezTo>
                    <a:pt x="2020" y="458"/>
                    <a:pt x="2024" y="455"/>
                    <a:pt x="2025" y="456"/>
                  </a:cubicBezTo>
                  <a:cubicBezTo>
                    <a:pt x="2026" y="458"/>
                    <a:pt x="2026" y="463"/>
                    <a:pt x="2027" y="465"/>
                  </a:cubicBezTo>
                  <a:cubicBezTo>
                    <a:pt x="2028" y="470"/>
                    <a:pt x="2025" y="476"/>
                    <a:pt x="2029" y="478"/>
                  </a:cubicBezTo>
                  <a:cubicBezTo>
                    <a:pt x="2041" y="472"/>
                    <a:pt x="2034" y="461"/>
                    <a:pt x="2035" y="450"/>
                  </a:cubicBezTo>
                  <a:cubicBezTo>
                    <a:pt x="2039" y="447"/>
                    <a:pt x="2034" y="438"/>
                    <a:pt x="2039" y="436"/>
                  </a:cubicBezTo>
                  <a:cubicBezTo>
                    <a:pt x="2037" y="428"/>
                    <a:pt x="2041" y="425"/>
                    <a:pt x="2040" y="418"/>
                  </a:cubicBezTo>
                  <a:cubicBezTo>
                    <a:pt x="2042" y="417"/>
                    <a:pt x="2042" y="416"/>
                    <a:pt x="2042" y="413"/>
                  </a:cubicBezTo>
                  <a:cubicBezTo>
                    <a:pt x="2047" y="409"/>
                    <a:pt x="2050" y="403"/>
                    <a:pt x="2052" y="396"/>
                  </a:cubicBezTo>
                  <a:cubicBezTo>
                    <a:pt x="2053" y="391"/>
                    <a:pt x="2065" y="395"/>
                    <a:pt x="2061" y="388"/>
                  </a:cubicBezTo>
                  <a:cubicBezTo>
                    <a:pt x="2066" y="384"/>
                    <a:pt x="2068" y="379"/>
                    <a:pt x="2070" y="373"/>
                  </a:cubicBezTo>
                  <a:cubicBezTo>
                    <a:pt x="2073" y="372"/>
                    <a:pt x="2070" y="367"/>
                    <a:pt x="2073" y="366"/>
                  </a:cubicBezTo>
                  <a:cubicBezTo>
                    <a:pt x="2076" y="361"/>
                    <a:pt x="2072" y="363"/>
                    <a:pt x="2071" y="357"/>
                  </a:cubicBezTo>
                  <a:cubicBezTo>
                    <a:pt x="2054" y="357"/>
                    <a:pt x="2057" y="372"/>
                    <a:pt x="2041" y="374"/>
                  </a:cubicBezTo>
                  <a:cubicBezTo>
                    <a:pt x="2032" y="375"/>
                    <a:pt x="2030" y="369"/>
                    <a:pt x="2021" y="371"/>
                  </a:cubicBezTo>
                  <a:cubicBezTo>
                    <a:pt x="2019" y="368"/>
                    <a:pt x="2016" y="366"/>
                    <a:pt x="2013" y="365"/>
                  </a:cubicBezTo>
                  <a:cubicBezTo>
                    <a:pt x="2010" y="363"/>
                    <a:pt x="2008" y="359"/>
                    <a:pt x="2005" y="358"/>
                  </a:cubicBezTo>
                  <a:cubicBezTo>
                    <a:pt x="1997" y="356"/>
                    <a:pt x="1995" y="347"/>
                    <a:pt x="1987" y="346"/>
                  </a:cubicBezTo>
                  <a:cubicBezTo>
                    <a:pt x="1985" y="336"/>
                    <a:pt x="1974" y="340"/>
                    <a:pt x="1973" y="328"/>
                  </a:cubicBezTo>
                  <a:cubicBezTo>
                    <a:pt x="1965" y="327"/>
                    <a:pt x="1966" y="314"/>
                    <a:pt x="1955" y="316"/>
                  </a:cubicBezTo>
                  <a:cubicBezTo>
                    <a:pt x="1960" y="327"/>
                    <a:pt x="1968" y="334"/>
                    <a:pt x="1974" y="344"/>
                  </a:cubicBezTo>
                  <a:cubicBezTo>
                    <a:pt x="1978" y="346"/>
                    <a:pt x="1981" y="350"/>
                    <a:pt x="1985" y="355"/>
                  </a:cubicBezTo>
                  <a:cubicBezTo>
                    <a:pt x="1988" y="359"/>
                    <a:pt x="1993" y="360"/>
                    <a:pt x="1994" y="369"/>
                  </a:cubicBezTo>
                  <a:cubicBezTo>
                    <a:pt x="1998" y="371"/>
                    <a:pt x="2003" y="372"/>
                    <a:pt x="2004" y="378"/>
                  </a:cubicBezTo>
                  <a:cubicBezTo>
                    <a:pt x="2009" y="380"/>
                    <a:pt x="2013" y="383"/>
                    <a:pt x="2017" y="387"/>
                  </a:cubicBezTo>
                  <a:cubicBezTo>
                    <a:pt x="2021" y="391"/>
                    <a:pt x="2030" y="388"/>
                    <a:pt x="2032" y="395"/>
                  </a:cubicBezTo>
                  <a:cubicBezTo>
                    <a:pt x="2010" y="399"/>
                    <a:pt x="2006" y="401"/>
                    <a:pt x="1987" y="403"/>
                  </a:cubicBezTo>
                  <a:cubicBezTo>
                    <a:pt x="1983" y="404"/>
                    <a:pt x="1984" y="398"/>
                    <a:pt x="1979" y="400"/>
                  </a:cubicBezTo>
                  <a:cubicBezTo>
                    <a:pt x="1976" y="401"/>
                    <a:pt x="1972" y="401"/>
                    <a:pt x="1969" y="402"/>
                  </a:cubicBezTo>
                  <a:cubicBezTo>
                    <a:pt x="1963" y="398"/>
                    <a:pt x="1956" y="398"/>
                    <a:pt x="1948" y="397"/>
                  </a:cubicBezTo>
                  <a:cubicBezTo>
                    <a:pt x="1942" y="400"/>
                    <a:pt x="1943" y="392"/>
                    <a:pt x="1936" y="395"/>
                  </a:cubicBezTo>
                  <a:cubicBezTo>
                    <a:pt x="1932" y="394"/>
                    <a:pt x="1927" y="395"/>
                    <a:pt x="1925" y="392"/>
                  </a:cubicBezTo>
                  <a:cubicBezTo>
                    <a:pt x="1921" y="392"/>
                    <a:pt x="1915" y="393"/>
                    <a:pt x="1915" y="387"/>
                  </a:cubicBezTo>
                  <a:cubicBezTo>
                    <a:pt x="1910" y="389"/>
                    <a:pt x="1906" y="388"/>
                    <a:pt x="1904" y="385"/>
                  </a:cubicBezTo>
                  <a:cubicBezTo>
                    <a:pt x="1894" y="386"/>
                    <a:pt x="1889" y="382"/>
                    <a:pt x="1882" y="378"/>
                  </a:cubicBezTo>
                  <a:cubicBezTo>
                    <a:pt x="1867" y="376"/>
                    <a:pt x="1856" y="368"/>
                    <a:pt x="1842" y="363"/>
                  </a:cubicBezTo>
                  <a:cubicBezTo>
                    <a:pt x="1835" y="360"/>
                    <a:pt x="1828" y="358"/>
                    <a:pt x="1823" y="353"/>
                  </a:cubicBezTo>
                  <a:cubicBezTo>
                    <a:pt x="1814" y="352"/>
                    <a:pt x="1810" y="346"/>
                    <a:pt x="1805" y="341"/>
                  </a:cubicBezTo>
                  <a:cubicBezTo>
                    <a:pt x="1796" y="339"/>
                    <a:pt x="1787" y="336"/>
                    <a:pt x="1781" y="330"/>
                  </a:cubicBezTo>
                  <a:cubicBezTo>
                    <a:pt x="1774" y="332"/>
                    <a:pt x="1774" y="325"/>
                    <a:pt x="1769" y="325"/>
                  </a:cubicBezTo>
                  <a:cubicBezTo>
                    <a:pt x="1766" y="322"/>
                    <a:pt x="1760" y="322"/>
                    <a:pt x="1756" y="318"/>
                  </a:cubicBezTo>
                  <a:cubicBezTo>
                    <a:pt x="1747" y="317"/>
                    <a:pt x="1741" y="310"/>
                    <a:pt x="1731" y="310"/>
                  </a:cubicBezTo>
                  <a:cubicBezTo>
                    <a:pt x="1728" y="306"/>
                    <a:pt x="1722" y="307"/>
                    <a:pt x="1719" y="305"/>
                  </a:cubicBezTo>
                  <a:cubicBezTo>
                    <a:pt x="1715" y="302"/>
                    <a:pt x="1710" y="301"/>
                    <a:pt x="1705" y="301"/>
                  </a:cubicBezTo>
                  <a:cubicBezTo>
                    <a:pt x="1702" y="294"/>
                    <a:pt x="1694" y="295"/>
                    <a:pt x="1689" y="291"/>
                  </a:cubicBezTo>
                  <a:cubicBezTo>
                    <a:pt x="1684" y="287"/>
                    <a:pt x="1676" y="287"/>
                    <a:pt x="1670" y="283"/>
                  </a:cubicBezTo>
                  <a:cubicBezTo>
                    <a:pt x="1662" y="284"/>
                    <a:pt x="1658" y="280"/>
                    <a:pt x="1650" y="280"/>
                  </a:cubicBezTo>
                  <a:cubicBezTo>
                    <a:pt x="1645" y="276"/>
                    <a:pt x="1634" y="279"/>
                    <a:pt x="1629" y="275"/>
                  </a:cubicBezTo>
                  <a:cubicBezTo>
                    <a:pt x="1616" y="276"/>
                    <a:pt x="1604" y="277"/>
                    <a:pt x="1592" y="277"/>
                  </a:cubicBezTo>
                  <a:cubicBezTo>
                    <a:pt x="1587" y="278"/>
                    <a:pt x="1583" y="279"/>
                    <a:pt x="1579" y="280"/>
                  </a:cubicBezTo>
                  <a:cubicBezTo>
                    <a:pt x="1575" y="281"/>
                    <a:pt x="1565" y="279"/>
                    <a:pt x="1569" y="286"/>
                  </a:cubicBezTo>
                  <a:cubicBezTo>
                    <a:pt x="1594" y="280"/>
                    <a:pt x="1613" y="284"/>
                    <a:pt x="1635" y="283"/>
                  </a:cubicBezTo>
                  <a:cubicBezTo>
                    <a:pt x="1636" y="287"/>
                    <a:pt x="1642" y="283"/>
                    <a:pt x="1644" y="286"/>
                  </a:cubicBezTo>
                  <a:cubicBezTo>
                    <a:pt x="1647" y="288"/>
                    <a:pt x="1650" y="289"/>
                    <a:pt x="1656" y="288"/>
                  </a:cubicBezTo>
                  <a:cubicBezTo>
                    <a:pt x="1657" y="292"/>
                    <a:pt x="1663" y="288"/>
                    <a:pt x="1665" y="291"/>
                  </a:cubicBezTo>
                  <a:cubicBezTo>
                    <a:pt x="1667" y="293"/>
                    <a:pt x="1673" y="292"/>
                    <a:pt x="1677" y="293"/>
                  </a:cubicBezTo>
                  <a:cubicBezTo>
                    <a:pt x="1684" y="303"/>
                    <a:pt x="1699" y="302"/>
                    <a:pt x="1707" y="312"/>
                  </a:cubicBezTo>
                  <a:cubicBezTo>
                    <a:pt x="1741" y="318"/>
                    <a:pt x="1767" y="337"/>
                    <a:pt x="1797" y="349"/>
                  </a:cubicBezTo>
                  <a:cubicBezTo>
                    <a:pt x="1799" y="353"/>
                    <a:pt x="1804" y="352"/>
                    <a:pt x="1805" y="356"/>
                  </a:cubicBezTo>
                  <a:cubicBezTo>
                    <a:pt x="1808" y="356"/>
                    <a:pt x="1808" y="360"/>
                    <a:pt x="1810" y="360"/>
                  </a:cubicBezTo>
                  <a:cubicBezTo>
                    <a:pt x="1813" y="360"/>
                    <a:pt x="1814" y="361"/>
                    <a:pt x="1816" y="363"/>
                  </a:cubicBezTo>
                  <a:cubicBezTo>
                    <a:pt x="1825" y="363"/>
                    <a:pt x="1828" y="373"/>
                    <a:pt x="1839" y="370"/>
                  </a:cubicBezTo>
                  <a:cubicBezTo>
                    <a:pt x="1851" y="380"/>
                    <a:pt x="1868" y="382"/>
                    <a:pt x="1880" y="391"/>
                  </a:cubicBezTo>
                  <a:cubicBezTo>
                    <a:pt x="1887" y="388"/>
                    <a:pt x="1889" y="392"/>
                    <a:pt x="1892" y="394"/>
                  </a:cubicBezTo>
                  <a:cubicBezTo>
                    <a:pt x="1898" y="392"/>
                    <a:pt x="1899" y="397"/>
                    <a:pt x="1906" y="396"/>
                  </a:cubicBezTo>
                  <a:cubicBezTo>
                    <a:pt x="1910" y="403"/>
                    <a:pt x="1922" y="399"/>
                    <a:pt x="1927" y="405"/>
                  </a:cubicBezTo>
                  <a:cubicBezTo>
                    <a:pt x="1944" y="403"/>
                    <a:pt x="1955" y="411"/>
                    <a:pt x="1970" y="411"/>
                  </a:cubicBezTo>
                  <a:cubicBezTo>
                    <a:pt x="1976" y="414"/>
                    <a:pt x="1987" y="409"/>
                    <a:pt x="1991" y="414"/>
                  </a:cubicBezTo>
                  <a:cubicBezTo>
                    <a:pt x="1996" y="412"/>
                    <a:pt x="1999" y="412"/>
                    <a:pt x="2002" y="414"/>
                  </a:cubicBezTo>
                  <a:cubicBezTo>
                    <a:pt x="2004" y="413"/>
                    <a:pt x="2006" y="413"/>
                    <a:pt x="2008" y="413"/>
                  </a:cubicBezTo>
                  <a:cubicBezTo>
                    <a:pt x="2011" y="412"/>
                    <a:pt x="2011" y="409"/>
                    <a:pt x="2013" y="412"/>
                  </a:cubicBezTo>
                  <a:cubicBezTo>
                    <a:pt x="2011" y="415"/>
                    <a:pt x="2006" y="417"/>
                    <a:pt x="2001" y="419"/>
                  </a:cubicBezTo>
                  <a:cubicBezTo>
                    <a:pt x="2000" y="416"/>
                    <a:pt x="1998" y="418"/>
                    <a:pt x="1996" y="419"/>
                  </a:cubicBezTo>
                  <a:cubicBezTo>
                    <a:pt x="1993" y="420"/>
                    <a:pt x="1989" y="421"/>
                    <a:pt x="1985" y="421"/>
                  </a:cubicBezTo>
                  <a:cubicBezTo>
                    <a:pt x="1975" y="418"/>
                    <a:pt x="1960" y="420"/>
                    <a:pt x="1951" y="414"/>
                  </a:cubicBezTo>
                  <a:cubicBezTo>
                    <a:pt x="1935" y="417"/>
                    <a:pt x="1925" y="412"/>
                    <a:pt x="1914" y="407"/>
                  </a:cubicBezTo>
                  <a:cubicBezTo>
                    <a:pt x="1914" y="411"/>
                    <a:pt x="1911" y="408"/>
                    <a:pt x="1908" y="409"/>
                  </a:cubicBezTo>
                  <a:cubicBezTo>
                    <a:pt x="1904" y="410"/>
                    <a:pt x="1903" y="407"/>
                    <a:pt x="1899" y="408"/>
                  </a:cubicBezTo>
                  <a:cubicBezTo>
                    <a:pt x="1886" y="400"/>
                    <a:pt x="1868" y="398"/>
                    <a:pt x="1856" y="389"/>
                  </a:cubicBezTo>
                  <a:cubicBezTo>
                    <a:pt x="1850" y="391"/>
                    <a:pt x="1848" y="387"/>
                    <a:pt x="1846" y="384"/>
                  </a:cubicBezTo>
                  <a:cubicBezTo>
                    <a:pt x="1840" y="385"/>
                    <a:pt x="1838" y="382"/>
                    <a:pt x="1834" y="380"/>
                  </a:cubicBezTo>
                  <a:cubicBezTo>
                    <a:pt x="1831" y="377"/>
                    <a:pt x="1825" y="378"/>
                    <a:pt x="1822" y="375"/>
                  </a:cubicBezTo>
                  <a:cubicBezTo>
                    <a:pt x="1819" y="372"/>
                    <a:pt x="1814" y="373"/>
                    <a:pt x="1810" y="371"/>
                  </a:cubicBezTo>
                  <a:cubicBezTo>
                    <a:pt x="1805" y="365"/>
                    <a:pt x="1796" y="364"/>
                    <a:pt x="1789" y="361"/>
                  </a:cubicBezTo>
                  <a:cubicBezTo>
                    <a:pt x="1787" y="357"/>
                    <a:pt x="1782" y="358"/>
                    <a:pt x="1779" y="357"/>
                  </a:cubicBezTo>
                  <a:cubicBezTo>
                    <a:pt x="1776" y="357"/>
                    <a:pt x="1776" y="353"/>
                    <a:pt x="1774" y="353"/>
                  </a:cubicBezTo>
                  <a:cubicBezTo>
                    <a:pt x="1771" y="353"/>
                    <a:pt x="1770" y="351"/>
                    <a:pt x="1769" y="349"/>
                  </a:cubicBezTo>
                  <a:cubicBezTo>
                    <a:pt x="1762" y="352"/>
                    <a:pt x="1764" y="344"/>
                    <a:pt x="1757" y="347"/>
                  </a:cubicBezTo>
                  <a:cubicBezTo>
                    <a:pt x="1756" y="345"/>
                    <a:pt x="1754" y="344"/>
                    <a:pt x="1752" y="344"/>
                  </a:cubicBezTo>
                  <a:cubicBezTo>
                    <a:pt x="1749" y="344"/>
                    <a:pt x="1750" y="340"/>
                    <a:pt x="1747" y="340"/>
                  </a:cubicBezTo>
                  <a:cubicBezTo>
                    <a:pt x="1743" y="338"/>
                    <a:pt x="1738" y="339"/>
                    <a:pt x="1735" y="336"/>
                  </a:cubicBezTo>
                  <a:cubicBezTo>
                    <a:pt x="1733" y="336"/>
                    <a:pt x="1730" y="336"/>
                    <a:pt x="1730" y="332"/>
                  </a:cubicBezTo>
                  <a:cubicBezTo>
                    <a:pt x="1728" y="332"/>
                    <a:pt x="1724" y="334"/>
                    <a:pt x="1723" y="331"/>
                  </a:cubicBezTo>
                  <a:cubicBezTo>
                    <a:pt x="1708" y="326"/>
                    <a:pt x="1693" y="321"/>
                    <a:pt x="1678" y="315"/>
                  </a:cubicBezTo>
                  <a:cubicBezTo>
                    <a:pt x="1672" y="318"/>
                    <a:pt x="1673" y="310"/>
                    <a:pt x="1667" y="312"/>
                  </a:cubicBezTo>
                  <a:cubicBezTo>
                    <a:pt x="1665" y="308"/>
                    <a:pt x="1657" y="312"/>
                    <a:pt x="1655" y="308"/>
                  </a:cubicBezTo>
                  <a:cubicBezTo>
                    <a:pt x="1644" y="309"/>
                    <a:pt x="1637" y="305"/>
                    <a:pt x="1628" y="304"/>
                  </a:cubicBezTo>
                  <a:cubicBezTo>
                    <a:pt x="1618" y="304"/>
                    <a:pt x="1611" y="301"/>
                    <a:pt x="1602" y="300"/>
                  </a:cubicBezTo>
                  <a:cubicBezTo>
                    <a:pt x="1598" y="299"/>
                    <a:pt x="1594" y="298"/>
                    <a:pt x="1589" y="298"/>
                  </a:cubicBezTo>
                  <a:cubicBezTo>
                    <a:pt x="1587" y="293"/>
                    <a:pt x="1579" y="297"/>
                    <a:pt x="1577" y="293"/>
                  </a:cubicBezTo>
                  <a:cubicBezTo>
                    <a:pt x="1557" y="293"/>
                    <a:pt x="1545" y="293"/>
                    <a:pt x="1522" y="294"/>
                  </a:cubicBezTo>
                  <a:cubicBezTo>
                    <a:pt x="1512" y="296"/>
                    <a:pt x="1503" y="298"/>
                    <a:pt x="1494" y="299"/>
                  </a:cubicBezTo>
                  <a:cubicBezTo>
                    <a:pt x="1478" y="297"/>
                    <a:pt x="1469" y="299"/>
                    <a:pt x="1454" y="298"/>
                  </a:cubicBezTo>
                  <a:cubicBezTo>
                    <a:pt x="1448" y="299"/>
                    <a:pt x="1442" y="301"/>
                    <a:pt x="1438" y="298"/>
                  </a:cubicBezTo>
                  <a:cubicBezTo>
                    <a:pt x="1439" y="303"/>
                    <a:pt x="1434" y="304"/>
                    <a:pt x="1428" y="305"/>
                  </a:cubicBezTo>
                  <a:cubicBezTo>
                    <a:pt x="1420" y="304"/>
                    <a:pt x="1411" y="305"/>
                    <a:pt x="1400" y="307"/>
                  </a:cubicBezTo>
                  <a:cubicBezTo>
                    <a:pt x="1395" y="308"/>
                    <a:pt x="1393" y="305"/>
                    <a:pt x="1387" y="308"/>
                  </a:cubicBezTo>
                  <a:cubicBezTo>
                    <a:pt x="1383" y="310"/>
                    <a:pt x="1372" y="307"/>
                    <a:pt x="1372" y="312"/>
                  </a:cubicBezTo>
                  <a:cubicBezTo>
                    <a:pt x="1397" y="310"/>
                    <a:pt x="1420" y="310"/>
                    <a:pt x="1444" y="308"/>
                  </a:cubicBezTo>
                  <a:cubicBezTo>
                    <a:pt x="1447" y="311"/>
                    <a:pt x="1452" y="310"/>
                    <a:pt x="1456" y="311"/>
                  </a:cubicBezTo>
                  <a:cubicBezTo>
                    <a:pt x="1459" y="312"/>
                    <a:pt x="1464" y="311"/>
                    <a:pt x="1467" y="313"/>
                  </a:cubicBezTo>
                  <a:cubicBezTo>
                    <a:pt x="1478" y="310"/>
                    <a:pt x="1483" y="317"/>
                    <a:pt x="1494" y="313"/>
                  </a:cubicBezTo>
                  <a:cubicBezTo>
                    <a:pt x="1499" y="320"/>
                    <a:pt x="1512" y="315"/>
                    <a:pt x="1518" y="322"/>
                  </a:cubicBezTo>
                  <a:cubicBezTo>
                    <a:pt x="1528" y="321"/>
                    <a:pt x="1533" y="329"/>
                    <a:pt x="1543" y="328"/>
                  </a:cubicBezTo>
                  <a:cubicBezTo>
                    <a:pt x="1547" y="330"/>
                    <a:pt x="1550" y="333"/>
                    <a:pt x="1555" y="333"/>
                  </a:cubicBezTo>
                  <a:cubicBezTo>
                    <a:pt x="1558" y="335"/>
                    <a:pt x="1562" y="338"/>
                    <a:pt x="1565" y="340"/>
                  </a:cubicBezTo>
                  <a:cubicBezTo>
                    <a:pt x="1572" y="337"/>
                    <a:pt x="1571" y="345"/>
                    <a:pt x="1579" y="342"/>
                  </a:cubicBezTo>
                  <a:cubicBezTo>
                    <a:pt x="1582" y="345"/>
                    <a:pt x="1585" y="347"/>
                    <a:pt x="1589" y="349"/>
                  </a:cubicBezTo>
                  <a:cubicBezTo>
                    <a:pt x="1591" y="354"/>
                    <a:pt x="1600" y="348"/>
                    <a:pt x="1599" y="356"/>
                  </a:cubicBezTo>
                  <a:cubicBezTo>
                    <a:pt x="1604" y="356"/>
                    <a:pt x="1607" y="359"/>
                    <a:pt x="1611" y="360"/>
                  </a:cubicBezTo>
                  <a:cubicBezTo>
                    <a:pt x="1616" y="360"/>
                    <a:pt x="1616" y="367"/>
                    <a:pt x="1623" y="365"/>
                  </a:cubicBezTo>
                  <a:cubicBezTo>
                    <a:pt x="1624" y="367"/>
                    <a:pt x="1625" y="370"/>
                    <a:pt x="1628" y="368"/>
                  </a:cubicBezTo>
                  <a:cubicBezTo>
                    <a:pt x="1631" y="368"/>
                    <a:pt x="1631" y="372"/>
                    <a:pt x="1633" y="372"/>
                  </a:cubicBezTo>
                  <a:cubicBezTo>
                    <a:pt x="1648" y="381"/>
                    <a:pt x="1665" y="385"/>
                    <a:pt x="1678" y="397"/>
                  </a:cubicBezTo>
                  <a:cubicBezTo>
                    <a:pt x="1688" y="396"/>
                    <a:pt x="1693" y="404"/>
                    <a:pt x="1703" y="403"/>
                  </a:cubicBezTo>
                  <a:cubicBezTo>
                    <a:pt x="1707" y="410"/>
                    <a:pt x="1716" y="410"/>
                    <a:pt x="1721" y="416"/>
                  </a:cubicBezTo>
                  <a:cubicBezTo>
                    <a:pt x="1726" y="414"/>
                    <a:pt x="1728" y="418"/>
                    <a:pt x="1731" y="421"/>
                  </a:cubicBezTo>
                  <a:cubicBezTo>
                    <a:pt x="1737" y="418"/>
                    <a:pt x="1738" y="423"/>
                    <a:pt x="1742" y="423"/>
                  </a:cubicBezTo>
                  <a:cubicBezTo>
                    <a:pt x="1746" y="423"/>
                    <a:pt x="1745" y="431"/>
                    <a:pt x="1752" y="428"/>
                  </a:cubicBezTo>
                  <a:cubicBezTo>
                    <a:pt x="1755" y="430"/>
                    <a:pt x="1759" y="430"/>
                    <a:pt x="1762" y="433"/>
                  </a:cubicBezTo>
                  <a:cubicBezTo>
                    <a:pt x="1767" y="437"/>
                    <a:pt x="1776" y="437"/>
                    <a:pt x="1781" y="443"/>
                  </a:cubicBezTo>
                  <a:cubicBezTo>
                    <a:pt x="1790" y="443"/>
                    <a:pt x="1794" y="449"/>
                    <a:pt x="1802" y="450"/>
                  </a:cubicBezTo>
                  <a:cubicBezTo>
                    <a:pt x="1807" y="456"/>
                    <a:pt x="1816" y="455"/>
                    <a:pt x="1822" y="460"/>
                  </a:cubicBezTo>
                  <a:cubicBezTo>
                    <a:pt x="1827" y="458"/>
                    <a:pt x="1829" y="462"/>
                    <a:pt x="1833" y="462"/>
                  </a:cubicBezTo>
                  <a:cubicBezTo>
                    <a:pt x="1833" y="468"/>
                    <a:pt x="1842" y="462"/>
                    <a:pt x="1843" y="467"/>
                  </a:cubicBezTo>
                  <a:cubicBezTo>
                    <a:pt x="1852" y="468"/>
                    <a:pt x="1860" y="470"/>
                    <a:pt x="1866" y="474"/>
                  </a:cubicBezTo>
                  <a:cubicBezTo>
                    <a:pt x="1874" y="471"/>
                    <a:pt x="1876" y="476"/>
                    <a:pt x="1884" y="473"/>
                  </a:cubicBezTo>
                  <a:cubicBezTo>
                    <a:pt x="1886" y="478"/>
                    <a:pt x="1895" y="473"/>
                    <a:pt x="1898" y="477"/>
                  </a:cubicBezTo>
                  <a:cubicBezTo>
                    <a:pt x="1905" y="475"/>
                    <a:pt x="1910" y="476"/>
                    <a:pt x="1914" y="478"/>
                  </a:cubicBezTo>
                  <a:cubicBezTo>
                    <a:pt x="1920" y="478"/>
                    <a:pt x="1926" y="477"/>
                    <a:pt x="1930" y="480"/>
                  </a:cubicBezTo>
                  <a:cubicBezTo>
                    <a:pt x="1921" y="480"/>
                    <a:pt x="1923" y="487"/>
                    <a:pt x="1918" y="489"/>
                  </a:cubicBezTo>
                  <a:cubicBezTo>
                    <a:pt x="1913" y="492"/>
                    <a:pt x="1911" y="496"/>
                    <a:pt x="1904" y="498"/>
                  </a:cubicBezTo>
                  <a:cubicBezTo>
                    <a:pt x="1893" y="500"/>
                    <a:pt x="1884" y="497"/>
                    <a:pt x="1873" y="499"/>
                  </a:cubicBezTo>
                  <a:cubicBezTo>
                    <a:pt x="1869" y="495"/>
                    <a:pt x="1860" y="497"/>
                    <a:pt x="1855" y="494"/>
                  </a:cubicBezTo>
                  <a:cubicBezTo>
                    <a:pt x="1850" y="489"/>
                    <a:pt x="1841" y="492"/>
                    <a:pt x="1834" y="491"/>
                  </a:cubicBezTo>
                  <a:cubicBezTo>
                    <a:pt x="1830" y="487"/>
                    <a:pt x="1823" y="487"/>
                    <a:pt x="1817" y="485"/>
                  </a:cubicBezTo>
                  <a:cubicBezTo>
                    <a:pt x="1813" y="481"/>
                    <a:pt x="1803" y="486"/>
                    <a:pt x="1801" y="479"/>
                  </a:cubicBezTo>
                  <a:cubicBezTo>
                    <a:pt x="1794" y="478"/>
                    <a:pt x="1788" y="478"/>
                    <a:pt x="1784" y="473"/>
                  </a:cubicBezTo>
                  <a:cubicBezTo>
                    <a:pt x="1780" y="474"/>
                    <a:pt x="1781" y="468"/>
                    <a:pt x="1775" y="470"/>
                  </a:cubicBezTo>
                  <a:cubicBezTo>
                    <a:pt x="1772" y="469"/>
                    <a:pt x="1770" y="467"/>
                    <a:pt x="1767" y="465"/>
                  </a:cubicBezTo>
                  <a:cubicBezTo>
                    <a:pt x="1745" y="457"/>
                    <a:pt x="1727" y="442"/>
                    <a:pt x="1702" y="437"/>
                  </a:cubicBezTo>
                  <a:cubicBezTo>
                    <a:pt x="1698" y="429"/>
                    <a:pt x="1689" y="429"/>
                    <a:pt x="1684" y="422"/>
                  </a:cubicBezTo>
                  <a:cubicBezTo>
                    <a:pt x="1677" y="420"/>
                    <a:pt x="1669" y="417"/>
                    <a:pt x="1663" y="413"/>
                  </a:cubicBezTo>
                  <a:cubicBezTo>
                    <a:pt x="1656" y="409"/>
                    <a:pt x="1651" y="403"/>
                    <a:pt x="1643" y="401"/>
                  </a:cubicBezTo>
                  <a:cubicBezTo>
                    <a:pt x="1637" y="396"/>
                    <a:pt x="1628" y="396"/>
                    <a:pt x="1623" y="389"/>
                  </a:cubicBezTo>
                  <a:cubicBezTo>
                    <a:pt x="1618" y="389"/>
                    <a:pt x="1618" y="384"/>
                    <a:pt x="1613" y="384"/>
                  </a:cubicBezTo>
                  <a:cubicBezTo>
                    <a:pt x="1610" y="385"/>
                    <a:pt x="1611" y="381"/>
                    <a:pt x="1608" y="381"/>
                  </a:cubicBezTo>
                  <a:cubicBezTo>
                    <a:pt x="1606" y="381"/>
                    <a:pt x="1604" y="379"/>
                    <a:pt x="1603" y="377"/>
                  </a:cubicBezTo>
                  <a:cubicBezTo>
                    <a:pt x="1601" y="377"/>
                    <a:pt x="1599" y="378"/>
                    <a:pt x="1598" y="376"/>
                  </a:cubicBezTo>
                  <a:cubicBezTo>
                    <a:pt x="1598" y="373"/>
                    <a:pt x="1594" y="374"/>
                    <a:pt x="1593" y="372"/>
                  </a:cubicBezTo>
                  <a:cubicBezTo>
                    <a:pt x="1589" y="372"/>
                    <a:pt x="1585" y="369"/>
                    <a:pt x="1583" y="365"/>
                  </a:cubicBezTo>
                  <a:cubicBezTo>
                    <a:pt x="1572" y="368"/>
                    <a:pt x="1571" y="356"/>
                    <a:pt x="1560" y="358"/>
                  </a:cubicBezTo>
                  <a:cubicBezTo>
                    <a:pt x="1555" y="351"/>
                    <a:pt x="1543" y="353"/>
                    <a:pt x="1540" y="344"/>
                  </a:cubicBezTo>
                  <a:cubicBezTo>
                    <a:pt x="1534" y="346"/>
                    <a:pt x="1529" y="347"/>
                    <a:pt x="1528" y="342"/>
                  </a:cubicBezTo>
                  <a:cubicBezTo>
                    <a:pt x="1523" y="343"/>
                    <a:pt x="1520" y="339"/>
                    <a:pt x="1516" y="337"/>
                  </a:cubicBezTo>
                  <a:cubicBezTo>
                    <a:pt x="1506" y="339"/>
                    <a:pt x="1502" y="331"/>
                    <a:pt x="1493" y="331"/>
                  </a:cubicBezTo>
                  <a:cubicBezTo>
                    <a:pt x="1486" y="327"/>
                    <a:pt x="1478" y="325"/>
                    <a:pt x="1469" y="324"/>
                  </a:cubicBezTo>
                  <a:cubicBezTo>
                    <a:pt x="1467" y="321"/>
                    <a:pt x="1460" y="323"/>
                    <a:pt x="1456" y="322"/>
                  </a:cubicBezTo>
                  <a:cubicBezTo>
                    <a:pt x="1454" y="318"/>
                    <a:pt x="1445" y="322"/>
                    <a:pt x="1444" y="317"/>
                  </a:cubicBezTo>
                  <a:cubicBezTo>
                    <a:pt x="1433" y="318"/>
                    <a:pt x="1433" y="319"/>
                    <a:pt x="1424" y="319"/>
                  </a:cubicBezTo>
                  <a:cubicBezTo>
                    <a:pt x="1422" y="316"/>
                    <a:pt x="1419" y="315"/>
                    <a:pt x="1415" y="316"/>
                  </a:cubicBezTo>
                  <a:cubicBezTo>
                    <a:pt x="1411" y="318"/>
                    <a:pt x="1405" y="311"/>
                    <a:pt x="1404" y="318"/>
                  </a:cubicBezTo>
                  <a:cubicBezTo>
                    <a:pt x="1416" y="318"/>
                    <a:pt x="1426" y="323"/>
                    <a:pt x="1438" y="323"/>
                  </a:cubicBezTo>
                  <a:cubicBezTo>
                    <a:pt x="1447" y="319"/>
                    <a:pt x="1447" y="328"/>
                    <a:pt x="1456" y="324"/>
                  </a:cubicBezTo>
                  <a:cubicBezTo>
                    <a:pt x="1460" y="329"/>
                    <a:pt x="1466" y="329"/>
                    <a:pt x="1473" y="330"/>
                  </a:cubicBezTo>
                  <a:cubicBezTo>
                    <a:pt x="1479" y="330"/>
                    <a:pt x="1482" y="334"/>
                    <a:pt x="1487" y="336"/>
                  </a:cubicBezTo>
                  <a:cubicBezTo>
                    <a:pt x="1492" y="338"/>
                    <a:pt x="1499" y="337"/>
                    <a:pt x="1502" y="342"/>
                  </a:cubicBezTo>
                  <a:cubicBezTo>
                    <a:pt x="1513" y="345"/>
                    <a:pt x="1524" y="347"/>
                    <a:pt x="1533" y="354"/>
                  </a:cubicBezTo>
                  <a:cubicBezTo>
                    <a:pt x="1543" y="358"/>
                    <a:pt x="1553" y="362"/>
                    <a:pt x="1561" y="367"/>
                  </a:cubicBezTo>
                  <a:cubicBezTo>
                    <a:pt x="1564" y="367"/>
                    <a:pt x="1566" y="369"/>
                    <a:pt x="1567" y="373"/>
                  </a:cubicBezTo>
                  <a:cubicBezTo>
                    <a:pt x="1571" y="372"/>
                    <a:pt x="1574" y="372"/>
                    <a:pt x="1576" y="373"/>
                  </a:cubicBezTo>
                  <a:cubicBezTo>
                    <a:pt x="1582" y="374"/>
                    <a:pt x="1584" y="382"/>
                    <a:pt x="1591" y="382"/>
                  </a:cubicBezTo>
                  <a:cubicBezTo>
                    <a:pt x="1598" y="388"/>
                    <a:pt x="1610" y="390"/>
                    <a:pt x="1618" y="397"/>
                  </a:cubicBezTo>
                  <a:cubicBezTo>
                    <a:pt x="1626" y="404"/>
                    <a:pt x="1639" y="404"/>
                    <a:pt x="1645" y="414"/>
                  </a:cubicBezTo>
                  <a:cubicBezTo>
                    <a:pt x="1655" y="417"/>
                    <a:pt x="1664" y="423"/>
                    <a:pt x="1672" y="429"/>
                  </a:cubicBezTo>
                  <a:cubicBezTo>
                    <a:pt x="1683" y="433"/>
                    <a:pt x="1693" y="436"/>
                    <a:pt x="1701" y="444"/>
                  </a:cubicBezTo>
                  <a:cubicBezTo>
                    <a:pt x="1705" y="444"/>
                    <a:pt x="1706" y="446"/>
                    <a:pt x="1709" y="447"/>
                  </a:cubicBezTo>
                  <a:cubicBezTo>
                    <a:pt x="1709" y="450"/>
                    <a:pt x="1715" y="447"/>
                    <a:pt x="1716" y="450"/>
                  </a:cubicBezTo>
                  <a:cubicBezTo>
                    <a:pt x="1720" y="454"/>
                    <a:pt x="1724" y="456"/>
                    <a:pt x="1730" y="456"/>
                  </a:cubicBezTo>
                  <a:cubicBezTo>
                    <a:pt x="1733" y="461"/>
                    <a:pt x="1738" y="463"/>
                    <a:pt x="1745" y="462"/>
                  </a:cubicBezTo>
                  <a:cubicBezTo>
                    <a:pt x="1748" y="467"/>
                    <a:pt x="1754" y="469"/>
                    <a:pt x="1760" y="471"/>
                  </a:cubicBezTo>
                  <a:cubicBezTo>
                    <a:pt x="1761" y="474"/>
                    <a:pt x="1765" y="472"/>
                    <a:pt x="1767" y="474"/>
                  </a:cubicBezTo>
                  <a:cubicBezTo>
                    <a:pt x="1768" y="476"/>
                    <a:pt x="1770" y="478"/>
                    <a:pt x="1774" y="477"/>
                  </a:cubicBezTo>
                  <a:cubicBezTo>
                    <a:pt x="1778" y="481"/>
                    <a:pt x="1780" y="486"/>
                    <a:pt x="1788" y="483"/>
                  </a:cubicBezTo>
                  <a:cubicBezTo>
                    <a:pt x="1793" y="486"/>
                    <a:pt x="1798" y="488"/>
                    <a:pt x="1803" y="490"/>
                  </a:cubicBezTo>
                  <a:cubicBezTo>
                    <a:pt x="1806" y="494"/>
                    <a:pt x="1815" y="492"/>
                    <a:pt x="1819" y="495"/>
                  </a:cubicBezTo>
                  <a:cubicBezTo>
                    <a:pt x="1833" y="495"/>
                    <a:pt x="1841" y="502"/>
                    <a:pt x="1854" y="503"/>
                  </a:cubicBezTo>
                  <a:cubicBezTo>
                    <a:pt x="1858" y="506"/>
                    <a:pt x="1864" y="506"/>
                    <a:pt x="1870" y="506"/>
                  </a:cubicBezTo>
                  <a:cubicBezTo>
                    <a:pt x="1873" y="511"/>
                    <a:pt x="1884" y="506"/>
                    <a:pt x="1888" y="510"/>
                  </a:cubicBezTo>
                  <a:cubicBezTo>
                    <a:pt x="1888" y="513"/>
                    <a:pt x="1880" y="511"/>
                    <a:pt x="1881" y="515"/>
                  </a:cubicBezTo>
                  <a:cubicBezTo>
                    <a:pt x="1876" y="514"/>
                    <a:pt x="1875" y="523"/>
                    <a:pt x="1872" y="517"/>
                  </a:cubicBezTo>
                  <a:cubicBezTo>
                    <a:pt x="1869" y="516"/>
                    <a:pt x="1866" y="515"/>
                    <a:pt x="1863" y="514"/>
                  </a:cubicBezTo>
                  <a:cubicBezTo>
                    <a:pt x="1858" y="515"/>
                    <a:pt x="1861" y="521"/>
                    <a:pt x="1855" y="520"/>
                  </a:cubicBezTo>
                  <a:cubicBezTo>
                    <a:pt x="1852" y="516"/>
                    <a:pt x="1845" y="518"/>
                    <a:pt x="1841" y="516"/>
                  </a:cubicBezTo>
                  <a:cubicBezTo>
                    <a:pt x="1835" y="516"/>
                    <a:pt x="1831" y="512"/>
                    <a:pt x="1825" y="512"/>
                  </a:cubicBezTo>
                  <a:cubicBezTo>
                    <a:pt x="1817" y="506"/>
                    <a:pt x="1806" y="506"/>
                    <a:pt x="1798" y="499"/>
                  </a:cubicBezTo>
                  <a:cubicBezTo>
                    <a:pt x="1791" y="501"/>
                    <a:pt x="1788" y="497"/>
                    <a:pt x="1784" y="495"/>
                  </a:cubicBezTo>
                  <a:cubicBezTo>
                    <a:pt x="1781" y="495"/>
                    <a:pt x="1779" y="493"/>
                    <a:pt x="1775" y="495"/>
                  </a:cubicBezTo>
                  <a:cubicBezTo>
                    <a:pt x="1775" y="490"/>
                    <a:pt x="1771" y="491"/>
                    <a:pt x="1769" y="489"/>
                  </a:cubicBezTo>
                  <a:cubicBezTo>
                    <a:pt x="1759" y="486"/>
                    <a:pt x="1750" y="481"/>
                    <a:pt x="1741" y="476"/>
                  </a:cubicBezTo>
                  <a:cubicBezTo>
                    <a:pt x="1738" y="472"/>
                    <a:pt x="1730" y="475"/>
                    <a:pt x="1728" y="470"/>
                  </a:cubicBezTo>
                  <a:cubicBezTo>
                    <a:pt x="1723" y="468"/>
                    <a:pt x="1719" y="465"/>
                    <a:pt x="1714" y="463"/>
                  </a:cubicBezTo>
                  <a:cubicBezTo>
                    <a:pt x="1713" y="461"/>
                    <a:pt x="1709" y="462"/>
                    <a:pt x="1707" y="460"/>
                  </a:cubicBezTo>
                  <a:cubicBezTo>
                    <a:pt x="1705" y="458"/>
                    <a:pt x="1703" y="456"/>
                    <a:pt x="1700" y="457"/>
                  </a:cubicBezTo>
                  <a:cubicBezTo>
                    <a:pt x="1699" y="450"/>
                    <a:pt x="1691" y="452"/>
                    <a:pt x="1687" y="448"/>
                  </a:cubicBezTo>
                  <a:cubicBezTo>
                    <a:pt x="1680" y="441"/>
                    <a:pt x="1670" y="438"/>
                    <a:pt x="1662" y="433"/>
                  </a:cubicBezTo>
                  <a:cubicBezTo>
                    <a:pt x="1653" y="427"/>
                    <a:pt x="1642" y="426"/>
                    <a:pt x="1637" y="415"/>
                  </a:cubicBezTo>
                  <a:cubicBezTo>
                    <a:pt x="1634" y="416"/>
                    <a:pt x="1632" y="415"/>
                    <a:pt x="1630" y="414"/>
                  </a:cubicBezTo>
                  <a:cubicBezTo>
                    <a:pt x="1626" y="415"/>
                    <a:pt x="1627" y="409"/>
                    <a:pt x="1623" y="411"/>
                  </a:cubicBezTo>
                  <a:cubicBezTo>
                    <a:pt x="1618" y="408"/>
                    <a:pt x="1613" y="406"/>
                    <a:pt x="1608" y="405"/>
                  </a:cubicBezTo>
                  <a:cubicBezTo>
                    <a:pt x="1607" y="399"/>
                    <a:pt x="1598" y="403"/>
                    <a:pt x="1598" y="396"/>
                  </a:cubicBezTo>
                  <a:cubicBezTo>
                    <a:pt x="1591" y="396"/>
                    <a:pt x="1586" y="394"/>
                    <a:pt x="1583" y="390"/>
                  </a:cubicBezTo>
                  <a:cubicBezTo>
                    <a:pt x="1580" y="386"/>
                    <a:pt x="1573" y="389"/>
                    <a:pt x="1571" y="383"/>
                  </a:cubicBezTo>
                  <a:cubicBezTo>
                    <a:pt x="1567" y="384"/>
                    <a:pt x="1565" y="382"/>
                    <a:pt x="1564" y="380"/>
                  </a:cubicBezTo>
                  <a:cubicBezTo>
                    <a:pt x="1561" y="379"/>
                    <a:pt x="1558" y="378"/>
                    <a:pt x="1557" y="377"/>
                  </a:cubicBezTo>
                  <a:cubicBezTo>
                    <a:pt x="1546" y="373"/>
                    <a:pt x="1538" y="367"/>
                    <a:pt x="1528" y="364"/>
                  </a:cubicBezTo>
                  <a:cubicBezTo>
                    <a:pt x="1510" y="354"/>
                    <a:pt x="1491" y="347"/>
                    <a:pt x="1470" y="341"/>
                  </a:cubicBezTo>
                  <a:cubicBezTo>
                    <a:pt x="1466" y="340"/>
                    <a:pt x="1461" y="338"/>
                    <a:pt x="1456" y="337"/>
                  </a:cubicBezTo>
                  <a:cubicBezTo>
                    <a:pt x="1452" y="335"/>
                    <a:pt x="1444" y="337"/>
                    <a:pt x="1440" y="333"/>
                  </a:cubicBezTo>
                  <a:cubicBezTo>
                    <a:pt x="1435" y="331"/>
                    <a:pt x="1429" y="331"/>
                    <a:pt x="1424" y="330"/>
                  </a:cubicBezTo>
                  <a:cubicBezTo>
                    <a:pt x="1421" y="329"/>
                    <a:pt x="1419" y="327"/>
                    <a:pt x="1415" y="329"/>
                  </a:cubicBezTo>
                  <a:cubicBezTo>
                    <a:pt x="1412" y="329"/>
                    <a:pt x="1409" y="326"/>
                    <a:pt x="1409" y="330"/>
                  </a:cubicBezTo>
                  <a:cubicBezTo>
                    <a:pt x="1421" y="329"/>
                    <a:pt x="1427" y="338"/>
                    <a:pt x="1441" y="336"/>
                  </a:cubicBezTo>
                  <a:cubicBezTo>
                    <a:pt x="1448" y="343"/>
                    <a:pt x="1460" y="341"/>
                    <a:pt x="1469" y="346"/>
                  </a:cubicBezTo>
                  <a:cubicBezTo>
                    <a:pt x="1478" y="351"/>
                    <a:pt x="1489" y="352"/>
                    <a:pt x="1497" y="356"/>
                  </a:cubicBezTo>
                  <a:cubicBezTo>
                    <a:pt x="1506" y="361"/>
                    <a:pt x="1516" y="365"/>
                    <a:pt x="1526" y="369"/>
                  </a:cubicBezTo>
                  <a:cubicBezTo>
                    <a:pt x="1529" y="374"/>
                    <a:pt x="1534" y="373"/>
                    <a:pt x="1537" y="378"/>
                  </a:cubicBezTo>
                  <a:cubicBezTo>
                    <a:pt x="1540" y="378"/>
                    <a:pt x="1541" y="380"/>
                    <a:pt x="1546" y="379"/>
                  </a:cubicBezTo>
                  <a:cubicBezTo>
                    <a:pt x="1546" y="383"/>
                    <a:pt x="1549" y="382"/>
                    <a:pt x="1551" y="384"/>
                  </a:cubicBezTo>
                  <a:cubicBezTo>
                    <a:pt x="1558" y="383"/>
                    <a:pt x="1558" y="393"/>
                    <a:pt x="1566" y="391"/>
                  </a:cubicBezTo>
                  <a:cubicBezTo>
                    <a:pt x="1569" y="394"/>
                    <a:pt x="1574" y="397"/>
                    <a:pt x="1580" y="397"/>
                  </a:cubicBezTo>
                  <a:cubicBezTo>
                    <a:pt x="1587" y="404"/>
                    <a:pt x="1597" y="406"/>
                    <a:pt x="1605" y="412"/>
                  </a:cubicBezTo>
                  <a:cubicBezTo>
                    <a:pt x="1612" y="411"/>
                    <a:pt x="1613" y="419"/>
                    <a:pt x="1619" y="418"/>
                  </a:cubicBezTo>
                  <a:cubicBezTo>
                    <a:pt x="1624" y="422"/>
                    <a:pt x="1629" y="423"/>
                    <a:pt x="1634" y="425"/>
                  </a:cubicBezTo>
                  <a:cubicBezTo>
                    <a:pt x="1635" y="427"/>
                    <a:pt x="1635" y="430"/>
                    <a:pt x="1639" y="428"/>
                  </a:cubicBezTo>
                  <a:cubicBezTo>
                    <a:pt x="1640" y="431"/>
                    <a:pt x="1640" y="433"/>
                    <a:pt x="1644" y="432"/>
                  </a:cubicBezTo>
                  <a:cubicBezTo>
                    <a:pt x="1646" y="437"/>
                    <a:pt x="1652" y="436"/>
                    <a:pt x="1655" y="441"/>
                  </a:cubicBezTo>
                  <a:cubicBezTo>
                    <a:pt x="1661" y="440"/>
                    <a:pt x="1663" y="444"/>
                    <a:pt x="1667" y="448"/>
                  </a:cubicBezTo>
                  <a:cubicBezTo>
                    <a:pt x="1672" y="448"/>
                    <a:pt x="1678" y="447"/>
                    <a:pt x="1679" y="454"/>
                  </a:cubicBezTo>
                  <a:cubicBezTo>
                    <a:pt x="1683" y="456"/>
                    <a:pt x="1689" y="454"/>
                    <a:pt x="1689" y="461"/>
                  </a:cubicBezTo>
                  <a:cubicBezTo>
                    <a:pt x="1696" y="460"/>
                    <a:pt x="1698" y="465"/>
                    <a:pt x="1701" y="468"/>
                  </a:cubicBezTo>
                  <a:cubicBezTo>
                    <a:pt x="1711" y="471"/>
                    <a:pt x="1719" y="475"/>
                    <a:pt x="1726" y="481"/>
                  </a:cubicBezTo>
                  <a:cubicBezTo>
                    <a:pt x="1731" y="481"/>
                    <a:pt x="1736" y="482"/>
                    <a:pt x="1738" y="486"/>
                  </a:cubicBezTo>
                  <a:cubicBezTo>
                    <a:pt x="1742" y="489"/>
                    <a:pt x="1749" y="485"/>
                    <a:pt x="1750" y="492"/>
                  </a:cubicBezTo>
                  <a:cubicBezTo>
                    <a:pt x="1757" y="491"/>
                    <a:pt x="1758" y="497"/>
                    <a:pt x="1764" y="497"/>
                  </a:cubicBezTo>
                  <a:cubicBezTo>
                    <a:pt x="1766" y="502"/>
                    <a:pt x="1774" y="499"/>
                    <a:pt x="1776" y="503"/>
                  </a:cubicBezTo>
                  <a:cubicBezTo>
                    <a:pt x="1781" y="504"/>
                    <a:pt x="1784" y="509"/>
                    <a:pt x="1791" y="507"/>
                  </a:cubicBezTo>
                  <a:cubicBezTo>
                    <a:pt x="1792" y="514"/>
                    <a:pt x="1802" y="507"/>
                    <a:pt x="1803" y="514"/>
                  </a:cubicBezTo>
                  <a:cubicBezTo>
                    <a:pt x="1808" y="514"/>
                    <a:pt x="1813" y="515"/>
                    <a:pt x="1817" y="518"/>
                  </a:cubicBezTo>
                  <a:cubicBezTo>
                    <a:pt x="1819" y="518"/>
                    <a:pt x="1822" y="518"/>
                    <a:pt x="1822" y="522"/>
                  </a:cubicBezTo>
                  <a:cubicBezTo>
                    <a:pt x="1826" y="521"/>
                    <a:pt x="1828" y="522"/>
                    <a:pt x="1829" y="525"/>
                  </a:cubicBezTo>
                  <a:cubicBezTo>
                    <a:pt x="1835" y="524"/>
                    <a:pt x="1840" y="524"/>
                    <a:pt x="1843" y="527"/>
                  </a:cubicBezTo>
                  <a:cubicBezTo>
                    <a:pt x="1846" y="526"/>
                    <a:pt x="1848" y="527"/>
                    <a:pt x="1850" y="528"/>
                  </a:cubicBezTo>
                  <a:cubicBezTo>
                    <a:pt x="1850" y="530"/>
                    <a:pt x="1853" y="530"/>
                    <a:pt x="1850" y="532"/>
                  </a:cubicBezTo>
                  <a:cubicBezTo>
                    <a:pt x="1844" y="539"/>
                    <a:pt x="1833" y="532"/>
                    <a:pt x="1822" y="537"/>
                  </a:cubicBezTo>
                  <a:cubicBezTo>
                    <a:pt x="1809" y="530"/>
                    <a:pt x="1790" y="532"/>
                    <a:pt x="1778" y="523"/>
                  </a:cubicBezTo>
                  <a:cubicBezTo>
                    <a:pt x="1773" y="524"/>
                    <a:pt x="1771" y="521"/>
                    <a:pt x="1768" y="518"/>
                  </a:cubicBezTo>
                  <a:cubicBezTo>
                    <a:pt x="1763" y="519"/>
                    <a:pt x="1760" y="515"/>
                    <a:pt x="1756" y="513"/>
                  </a:cubicBezTo>
                  <a:cubicBezTo>
                    <a:pt x="1751" y="515"/>
                    <a:pt x="1749" y="511"/>
                    <a:pt x="1746" y="509"/>
                  </a:cubicBezTo>
                  <a:cubicBezTo>
                    <a:pt x="1741" y="509"/>
                    <a:pt x="1738" y="506"/>
                    <a:pt x="1735" y="504"/>
                  </a:cubicBezTo>
                  <a:cubicBezTo>
                    <a:pt x="1726" y="503"/>
                    <a:pt x="1719" y="500"/>
                    <a:pt x="1713" y="495"/>
                  </a:cubicBezTo>
                  <a:cubicBezTo>
                    <a:pt x="1705" y="493"/>
                    <a:pt x="1698" y="489"/>
                    <a:pt x="1691" y="485"/>
                  </a:cubicBezTo>
                  <a:cubicBezTo>
                    <a:pt x="1687" y="485"/>
                    <a:pt x="1686" y="480"/>
                    <a:pt x="1682" y="480"/>
                  </a:cubicBezTo>
                  <a:cubicBezTo>
                    <a:pt x="1680" y="476"/>
                    <a:pt x="1674" y="477"/>
                    <a:pt x="1671" y="473"/>
                  </a:cubicBezTo>
                  <a:cubicBezTo>
                    <a:pt x="1668" y="472"/>
                    <a:pt x="1663" y="473"/>
                    <a:pt x="1662" y="468"/>
                  </a:cubicBezTo>
                  <a:cubicBezTo>
                    <a:pt x="1659" y="466"/>
                    <a:pt x="1653" y="467"/>
                    <a:pt x="1650" y="464"/>
                  </a:cubicBezTo>
                  <a:cubicBezTo>
                    <a:pt x="1645" y="461"/>
                    <a:pt x="1644" y="455"/>
                    <a:pt x="1637" y="455"/>
                  </a:cubicBezTo>
                  <a:cubicBezTo>
                    <a:pt x="1635" y="450"/>
                    <a:pt x="1630" y="448"/>
                    <a:pt x="1626" y="444"/>
                  </a:cubicBezTo>
                  <a:cubicBezTo>
                    <a:pt x="1621" y="439"/>
                    <a:pt x="1611" y="443"/>
                    <a:pt x="1609" y="434"/>
                  </a:cubicBezTo>
                  <a:cubicBezTo>
                    <a:pt x="1601" y="434"/>
                    <a:pt x="1598" y="425"/>
                    <a:pt x="1590" y="426"/>
                  </a:cubicBezTo>
                  <a:cubicBezTo>
                    <a:pt x="1590" y="420"/>
                    <a:pt x="1585" y="423"/>
                    <a:pt x="1582" y="421"/>
                  </a:cubicBezTo>
                  <a:cubicBezTo>
                    <a:pt x="1580" y="418"/>
                    <a:pt x="1578" y="415"/>
                    <a:pt x="1572" y="416"/>
                  </a:cubicBezTo>
                  <a:cubicBezTo>
                    <a:pt x="1571" y="413"/>
                    <a:pt x="1568" y="411"/>
                    <a:pt x="1565" y="411"/>
                  </a:cubicBezTo>
                  <a:cubicBezTo>
                    <a:pt x="1565" y="403"/>
                    <a:pt x="1557" y="409"/>
                    <a:pt x="1557" y="403"/>
                  </a:cubicBezTo>
                  <a:cubicBezTo>
                    <a:pt x="1554" y="403"/>
                    <a:pt x="1551" y="401"/>
                    <a:pt x="1549" y="398"/>
                  </a:cubicBezTo>
                  <a:cubicBezTo>
                    <a:pt x="1547" y="395"/>
                    <a:pt x="1543" y="395"/>
                    <a:pt x="1540" y="393"/>
                  </a:cubicBezTo>
                  <a:cubicBezTo>
                    <a:pt x="1534" y="389"/>
                    <a:pt x="1528" y="386"/>
                    <a:pt x="1522" y="383"/>
                  </a:cubicBezTo>
                  <a:cubicBezTo>
                    <a:pt x="1508" y="379"/>
                    <a:pt x="1498" y="370"/>
                    <a:pt x="1484" y="365"/>
                  </a:cubicBezTo>
                  <a:cubicBezTo>
                    <a:pt x="1478" y="362"/>
                    <a:pt x="1474" y="356"/>
                    <a:pt x="1464" y="358"/>
                  </a:cubicBezTo>
                  <a:cubicBezTo>
                    <a:pt x="1459" y="353"/>
                    <a:pt x="1453" y="350"/>
                    <a:pt x="1445" y="350"/>
                  </a:cubicBezTo>
                  <a:cubicBezTo>
                    <a:pt x="1444" y="346"/>
                    <a:pt x="1441" y="346"/>
                    <a:pt x="1436" y="347"/>
                  </a:cubicBezTo>
                  <a:cubicBezTo>
                    <a:pt x="1433" y="346"/>
                    <a:pt x="1429" y="345"/>
                    <a:pt x="1426" y="343"/>
                  </a:cubicBezTo>
                  <a:cubicBezTo>
                    <a:pt x="1419" y="340"/>
                    <a:pt x="1409" y="342"/>
                    <a:pt x="1403" y="338"/>
                  </a:cubicBezTo>
                  <a:cubicBezTo>
                    <a:pt x="1397" y="335"/>
                    <a:pt x="1385" y="340"/>
                    <a:pt x="1382" y="333"/>
                  </a:cubicBezTo>
                  <a:cubicBezTo>
                    <a:pt x="1374" y="333"/>
                    <a:pt x="1366" y="332"/>
                    <a:pt x="1360" y="330"/>
                  </a:cubicBezTo>
                  <a:cubicBezTo>
                    <a:pt x="1343" y="330"/>
                    <a:pt x="1327" y="329"/>
                    <a:pt x="1311" y="328"/>
                  </a:cubicBezTo>
                  <a:cubicBezTo>
                    <a:pt x="1310" y="336"/>
                    <a:pt x="1320" y="328"/>
                    <a:pt x="1323" y="332"/>
                  </a:cubicBezTo>
                  <a:cubicBezTo>
                    <a:pt x="1329" y="331"/>
                    <a:pt x="1332" y="335"/>
                    <a:pt x="1340" y="331"/>
                  </a:cubicBezTo>
                  <a:cubicBezTo>
                    <a:pt x="1343" y="336"/>
                    <a:pt x="1351" y="331"/>
                    <a:pt x="1354" y="336"/>
                  </a:cubicBezTo>
                  <a:cubicBezTo>
                    <a:pt x="1361" y="334"/>
                    <a:pt x="1365" y="336"/>
                    <a:pt x="1370" y="337"/>
                  </a:cubicBezTo>
                  <a:cubicBezTo>
                    <a:pt x="1379" y="339"/>
                    <a:pt x="1390" y="339"/>
                    <a:pt x="1398" y="343"/>
                  </a:cubicBezTo>
                  <a:cubicBezTo>
                    <a:pt x="1401" y="346"/>
                    <a:pt x="1410" y="341"/>
                    <a:pt x="1412" y="347"/>
                  </a:cubicBezTo>
                  <a:cubicBezTo>
                    <a:pt x="1417" y="348"/>
                    <a:pt x="1424" y="347"/>
                    <a:pt x="1426" y="352"/>
                  </a:cubicBezTo>
                  <a:cubicBezTo>
                    <a:pt x="1435" y="353"/>
                    <a:pt x="1445" y="354"/>
                    <a:pt x="1452" y="360"/>
                  </a:cubicBezTo>
                  <a:cubicBezTo>
                    <a:pt x="1457" y="360"/>
                    <a:pt x="1459" y="365"/>
                    <a:pt x="1466" y="364"/>
                  </a:cubicBezTo>
                  <a:cubicBezTo>
                    <a:pt x="1469" y="367"/>
                    <a:pt x="1473" y="369"/>
                    <a:pt x="1478" y="371"/>
                  </a:cubicBezTo>
                  <a:cubicBezTo>
                    <a:pt x="1485" y="377"/>
                    <a:pt x="1496" y="378"/>
                    <a:pt x="1502" y="384"/>
                  </a:cubicBezTo>
                  <a:cubicBezTo>
                    <a:pt x="1513" y="385"/>
                    <a:pt x="1518" y="395"/>
                    <a:pt x="1529" y="395"/>
                  </a:cubicBezTo>
                  <a:cubicBezTo>
                    <a:pt x="1530" y="401"/>
                    <a:pt x="1526" y="400"/>
                    <a:pt x="1530" y="404"/>
                  </a:cubicBezTo>
                  <a:cubicBezTo>
                    <a:pt x="1541" y="399"/>
                    <a:pt x="1542" y="408"/>
                    <a:pt x="1549" y="409"/>
                  </a:cubicBezTo>
                  <a:cubicBezTo>
                    <a:pt x="1549" y="414"/>
                    <a:pt x="1556" y="410"/>
                    <a:pt x="1557" y="414"/>
                  </a:cubicBezTo>
                  <a:cubicBezTo>
                    <a:pt x="1558" y="419"/>
                    <a:pt x="1563" y="417"/>
                    <a:pt x="1565" y="422"/>
                  </a:cubicBezTo>
                  <a:cubicBezTo>
                    <a:pt x="1571" y="418"/>
                    <a:pt x="1568" y="428"/>
                    <a:pt x="1574" y="424"/>
                  </a:cubicBezTo>
                  <a:cubicBezTo>
                    <a:pt x="1575" y="429"/>
                    <a:pt x="1581" y="428"/>
                    <a:pt x="1582" y="432"/>
                  </a:cubicBezTo>
                  <a:cubicBezTo>
                    <a:pt x="1585" y="432"/>
                    <a:pt x="1588" y="434"/>
                    <a:pt x="1591" y="435"/>
                  </a:cubicBezTo>
                  <a:cubicBezTo>
                    <a:pt x="1592" y="440"/>
                    <a:pt x="1600" y="435"/>
                    <a:pt x="1599" y="442"/>
                  </a:cubicBezTo>
                  <a:cubicBezTo>
                    <a:pt x="1608" y="441"/>
                    <a:pt x="1610" y="450"/>
                    <a:pt x="1618" y="450"/>
                  </a:cubicBezTo>
                  <a:cubicBezTo>
                    <a:pt x="1623" y="455"/>
                    <a:pt x="1630" y="457"/>
                    <a:pt x="1634" y="462"/>
                  </a:cubicBezTo>
                  <a:cubicBezTo>
                    <a:pt x="1641" y="464"/>
                    <a:pt x="1644" y="471"/>
                    <a:pt x="1651" y="473"/>
                  </a:cubicBezTo>
                  <a:cubicBezTo>
                    <a:pt x="1653" y="475"/>
                    <a:pt x="1656" y="477"/>
                    <a:pt x="1659" y="478"/>
                  </a:cubicBezTo>
                  <a:cubicBezTo>
                    <a:pt x="1663" y="478"/>
                    <a:pt x="1662" y="486"/>
                    <a:pt x="1669" y="483"/>
                  </a:cubicBezTo>
                  <a:cubicBezTo>
                    <a:pt x="1673" y="488"/>
                    <a:pt x="1680" y="489"/>
                    <a:pt x="1686" y="493"/>
                  </a:cubicBezTo>
                  <a:cubicBezTo>
                    <a:pt x="1691" y="497"/>
                    <a:pt x="1700" y="497"/>
                    <a:pt x="1703" y="503"/>
                  </a:cubicBezTo>
                  <a:cubicBezTo>
                    <a:pt x="1712" y="502"/>
                    <a:pt x="1716" y="509"/>
                    <a:pt x="1722" y="511"/>
                  </a:cubicBezTo>
                  <a:cubicBezTo>
                    <a:pt x="1729" y="513"/>
                    <a:pt x="1736" y="515"/>
                    <a:pt x="1742" y="518"/>
                  </a:cubicBezTo>
                  <a:cubicBezTo>
                    <a:pt x="1748" y="521"/>
                    <a:pt x="1755" y="522"/>
                    <a:pt x="1759" y="529"/>
                  </a:cubicBezTo>
                  <a:cubicBezTo>
                    <a:pt x="1768" y="527"/>
                    <a:pt x="1772" y="533"/>
                    <a:pt x="1780" y="534"/>
                  </a:cubicBezTo>
                  <a:cubicBezTo>
                    <a:pt x="1788" y="534"/>
                    <a:pt x="1792" y="539"/>
                    <a:pt x="1801" y="539"/>
                  </a:cubicBezTo>
                  <a:cubicBezTo>
                    <a:pt x="1804" y="546"/>
                    <a:pt x="1816" y="540"/>
                    <a:pt x="1818" y="549"/>
                  </a:cubicBezTo>
                  <a:cubicBezTo>
                    <a:pt x="1808" y="550"/>
                    <a:pt x="1803" y="545"/>
                    <a:pt x="1791" y="549"/>
                  </a:cubicBezTo>
                  <a:cubicBezTo>
                    <a:pt x="1790" y="544"/>
                    <a:pt x="1783" y="547"/>
                    <a:pt x="1780" y="545"/>
                  </a:cubicBezTo>
                  <a:cubicBezTo>
                    <a:pt x="1776" y="540"/>
                    <a:pt x="1769" y="546"/>
                    <a:pt x="1767" y="538"/>
                  </a:cubicBezTo>
                  <a:cubicBezTo>
                    <a:pt x="1759" y="541"/>
                    <a:pt x="1757" y="534"/>
                    <a:pt x="1747" y="537"/>
                  </a:cubicBezTo>
                  <a:cubicBezTo>
                    <a:pt x="1738" y="528"/>
                    <a:pt x="1721" y="530"/>
                    <a:pt x="1713" y="519"/>
                  </a:cubicBezTo>
                  <a:cubicBezTo>
                    <a:pt x="1706" y="523"/>
                    <a:pt x="1710" y="512"/>
                    <a:pt x="1704" y="516"/>
                  </a:cubicBezTo>
                  <a:cubicBezTo>
                    <a:pt x="1700" y="516"/>
                    <a:pt x="1698" y="514"/>
                    <a:pt x="1696" y="511"/>
                  </a:cubicBezTo>
                  <a:cubicBezTo>
                    <a:pt x="1690" y="508"/>
                    <a:pt x="1683" y="507"/>
                    <a:pt x="1679" y="501"/>
                  </a:cubicBezTo>
                  <a:cubicBezTo>
                    <a:pt x="1666" y="497"/>
                    <a:pt x="1656" y="488"/>
                    <a:pt x="1646" y="480"/>
                  </a:cubicBezTo>
                  <a:cubicBezTo>
                    <a:pt x="1643" y="480"/>
                    <a:pt x="1643" y="474"/>
                    <a:pt x="1637" y="477"/>
                  </a:cubicBezTo>
                  <a:cubicBezTo>
                    <a:pt x="1636" y="472"/>
                    <a:pt x="1632" y="471"/>
                    <a:pt x="1629" y="470"/>
                  </a:cubicBezTo>
                  <a:cubicBezTo>
                    <a:pt x="1624" y="472"/>
                    <a:pt x="1625" y="464"/>
                    <a:pt x="1621" y="465"/>
                  </a:cubicBezTo>
                  <a:cubicBezTo>
                    <a:pt x="1617" y="465"/>
                    <a:pt x="1616" y="460"/>
                    <a:pt x="1613" y="457"/>
                  </a:cubicBezTo>
                  <a:cubicBezTo>
                    <a:pt x="1606" y="458"/>
                    <a:pt x="1604" y="451"/>
                    <a:pt x="1597" y="451"/>
                  </a:cubicBezTo>
                  <a:cubicBezTo>
                    <a:pt x="1592" y="448"/>
                    <a:pt x="1587" y="445"/>
                    <a:pt x="1582" y="443"/>
                  </a:cubicBezTo>
                  <a:cubicBezTo>
                    <a:pt x="1581" y="434"/>
                    <a:pt x="1571" y="438"/>
                    <a:pt x="1569" y="432"/>
                  </a:cubicBezTo>
                  <a:cubicBezTo>
                    <a:pt x="1563" y="430"/>
                    <a:pt x="1559" y="427"/>
                    <a:pt x="1554" y="424"/>
                  </a:cubicBezTo>
                  <a:cubicBezTo>
                    <a:pt x="1550" y="419"/>
                    <a:pt x="1544" y="418"/>
                    <a:pt x="1539" y="415"/>
                  </a:cubicBezTo>
                  <a:cubicBezTo>
                    <a:pt x="1538" y="407"/>
                    <a:pt x="1527" y="413"/>
                    <a:pt x="1526" y="404"/>
                  </a:cubicBezTo>
                  <a:cubicBezTo>
                    <a:pt x="1519" y="405"/>
                    <a:pt x="1516" y="400"/>
                    <a:pt x="1511" y="396"/>
                  </a:cubicBezTo>
                  <a:cubicBezTo>
                    <a:pt x="1504" y="396"/>
                    <a:pt x="1501" y="391"/>
                    <a:pt x="1495" y="390"/>
                  </a:cubicBezTo>
                  <a:cubicBezTo>
                    <a:pt x="1491" y="385"/>
                    <a:pt x="1484" y="386"/>
                    <a:pt x="1480" y="382"/>
                  </a:cubicBezTo>
                  <a:cubicBezTo>
                    <a:pt x="1476" y="378"/>
                    <a:pt x="1467" y="380"/>
                    <a:pt x="1465" y="373"/>
                  </a:cubicBezTo>
                  <a:cubicBezTo>
                    <a:pt x="1457" y="375"/>
                    <a:pt x="1453" y="371"/>
                    <a:pt x="1448" y="367"/>
                  </a:cubicBezTo>
                  <a:cubicBezTo>
                    <a:pt x="1442" y="367"/>
                    <a:pt x="1436" y="366"/>
                    <a:pt x="1432" y="361"/>
                  </a:cubicBezTo>
                  <a:cubicBezTo>
                    <a:pt x="1426" y="360"/>
                    <a:pt x="1420" y="358"/>
                    <a:pt x="1415" y="356"/>
                  </a:cubicBezTo>
                  <a:cubicBezTo>
                    <a:pt x="1408" y="357"/>
                    <a:pt x="1406" y="349"/>
                    <a:pt x="1397" y="352"/>
                  </a:cubicBezTo>
                  <a:cubicBezTo>
                    <a:pt x="1393" y="348"/>
                    <a:pt x="1385" y="350"/>
                    <a:pt x="1380" y="346"/>
                  </a:cubicBezTo>
                  <a:cubicBezTo>
                    <a:pt x="1375" y="348"/>
                    <a:pt x="1375" y="343"/>
                    <a:pt x="1369" y="346"/>
                  </a:cubicBezTo>
                  <a:cubicBezTo>
                    <a:pt x="1366" y="349"/>
                    <a:pt x="1361" y="341"/>
                    <a:pt x="1361" y="348"/>
                  </a:cubicBezTo>
                  <a:cubicBezTo>
                    <a:pt x="1366" y="350"/>
                    <a:pt x="1374" y="350"/>
                    <a:pt x="1381" y="351"/>
                  </a:cubicBezTo>
                  <a:cubicBezTo>
                    <a:pt x="1382" y="355"/>
                    <a:pt x="1389" y="351"/>
                    <a:pt x="1391" y="353"/>
                  </a:cubicBezTo>
                  <a:cubicBezTo>
                    <a:pt x="1395" y="353"/>
                    <a:pt x="1394" y="359"/>
                    <a:pt x="1400" y="356"/>
                  </a:cubicBezTo>
                  <a:cubicBezTo>
                    <a:pt x="1413" y="360"/>
                    <a:pt x="1422" y="368"/>
                    <a:pt x="1436" y="370"/>
                  </a:cubicBezTo>
                  <a:cubicBezTo>
                    <a:pt x="1446" y="377"/>
                    <a:pt x="1459" y="379"/>
                    <a:pt x="1470" y="386"/>
                  </a:cubicBezTo>
                  <a:cubicBezTo>
                    <a:pt x="1476" y="390"/>
                    <a:pt x="1481" y="391"/>
                    <a:pt x="1486" y="394"/>
                  </a:cubicBezTo>
                  <a:cubicBezTo>
                    <a:pt x="1492" y="396"/>
                    <a:pt x="1498" y="402"/>
                    <a:pt x="1506" y="401"/>
                  </a:cubicBezTo>
                  <a:cubicBezTo>
                    <a:pt x="1508" y="408"/>
                    <a:pt x="1515" y="409"/>
                    <a:pt x="1521" y="412"/>
                  </a:cubicBezTo>
                  <a:cubicBezTo>
                    <a:pt x="1525" y="417"/>
                    <a:pt x="1531" y="421"/>
                    <a:pt x="1538" y="422"/>
                  </a:cubicBezTo>
                  <a:cubicBezTo>
                    <a:pt x="1548" y="431"/>
                    <a:pt x="1559" y="438"/>
                    <a:pt x="1571" y="445"/>
                  </a:cubicBezTo>
                  <a:cubicBezTo>
                    <a:pt x="1575" y="451"/>
                    <a:pt x="1583" y="451"/>
                    <a:pt x="1588" y="455"/>
                  </a:cubicBezTo>
                  <a:cubicBezTo>
                    <a:pt x="1593" y="460"/>
                    <a:pt x="1601" y="460"/>
                    <a:pt x="1604" y="468"/>
                  </a:cubicBezTo>
                  <a:cubicBezTo>
                    <a:pt x="1610" y="465"/>
                    <a:pt x="1609" y="471"/>
                    <a:pt x="1613" y="471"/>
                  </a:cubicBezTo>
                  <a:cubicBezTo>
                    <a:pt x="1615" y="475"/>
                    <a:pt x="1622" y="471"/>
                    <a:pt x="1621" y="478"/>
                  </a:cubicBezTo>
                  <a:cubicBezTo>
                    <a:pt x="1631" y="476"/>
                    <a:pt x="1631" y="488"/>
                    <a:pt x="1639" y="488"/>
                  </a:cubicBezTo>
                  <a:cubicBezTo>
                    <a:pt x="1640" y="492"/>
                    <a:pt x="1646" y="488"/>
                    <a:pt x="1646" y="493"/>
                  </a:cubicBezTo>
                  <a:cubicBezTo>
                    <a:pt x="1649" y="495"/>
                    <a:pt x="1651" y="497"/>
                    <a:pt x="1654" y="499"/>
                  </a:cubicBezTo>
                  <a:cubicBezTo>
                    <a:pt x="1661" y="501"/>
                    <a:pt x="1664" y="507"/>
                    <a:pt x="1671" y="509"/>
                  </a:cubicBezTo>
                  <a:cubicBezTo>
                    <a:pt x="1682" y="517"/>
                    <a:pt x="1695" y="521"/>
                    <a:pt x="1706" y="529"/>
                  </a:cubicBezTo>
                  <a:cubicBezTo>
                    <a:pt x="1711" y="527"/>
                    <a:pt x="1711" y="533"/>
                    <a:pt x="1715" y="532"/>
                  </a:cubicBezTo>
                  <a:cubicBezTo>
                    <a:pt x="1717" y="536"/>
                    <a:pt x="1725" y="531"/>
                    <a:pt x="1725" y="537"/>
                  </a:cubicBezTo>
                  <a:cubicBezTo>
                    <a:pt x="1731" y="540"/>
                    <a:pt x="1739" y="540"/>
                    <a:pt x="1744" y="544"/>
                  </a:cubicBezTo>
                  <a:cubicBezTo>
                    <a:pt x="1752" y="544"/>
                    <a:pt x="1758" y="548"/>
                    <a:pt x="1765" y="550"/>
                  </a:cubicBezTo>
                  <a:cubicBezTo>
                    <a:pt x="1766" y="553"/>
                    <a:pt x="1772" y="550"/>
                    <a:pt x="1774" y="552"/>
                  </a:cubicBezTo>
                  <a:cubicBezTo>
                    <a:pt x="1775" y="554"/>
                    <a:pt x="1777" y="555"/>
                    <a:pt x="1779" y="554"/>
                  </a:cubicBezTo>
                  <a:cubicBezTo>
                    <a:pt x="1779" y="556"/>
                    <a:pt x="1783" y="556"/>
                    <a:pt x="1780" y="558"/>
                  </a:cubicBezTo>
                  <a:cubicBezTo>
                    <a:pt x="1766" y="561"/>
                    <a:pt x="1758" y="555"/>
                    <a:pt x="1746" y="555"/>
                  </a:cubicBezTo>
                  <a:cubicBezTo>
                    <a:pt x="1735" y="552"/>
                    <a:pt x="1724" y="551"/>
                    <a:pt x="1715" y="545"/>
                  </a:cubicBezTo>
                  <a:cubicBezTo>
                    <a:pt x="1702" y="547"/>
                    <a:pt x="1695" y="539"/>
                    <a:pt x="1685" y="535"/>
                  </a:cubicBezTo>
                  <a:cubicBezTo>
                    <a:pt x="1675" y="532"/>
                    <a:pt x="1666" y="526"/>
                    <a:pt x="1656" y="523"/>
                  </a:cubicBezTo>
                  <a:cubicBezTo>
                    <a:pt x="1655" y="520"/>
                    <a:pt x="1652" y="521"/>
                    <a:pt x="1649" y="522"/>
                  </a:cubicBezTo>
                  <a:cubicBezTo>
                    <a:pt x="1649" y="518"/>
                    <a:pt x="1646" y="517"/>
                    <a:pt x="1644" y="516"/>
                  </a:cubicBezTo>
                  <a:cubicBezTo>
                    <a:pt x="1639" y="514"/>
                    <a:pt x="1634" y="512"/>
                    <a:pt x="1629" y="510"/>
                  </a:cubicBezTo>
                  <a:cubicBezTo>
                    <a:pt x="1626" y="505"/>
                    <a:pt x="1620" y="504"/>
                    <a:pt x="1617" y="501"/>
                  </a:cubicBezTo>
                  <a:cubicBezTo>
                    <a:pt x="1614" y="502"/>
                    <a:pt x="1615" y="498"/>
                    <a:pt x="1614" y="497"/>
                  </a:cubicBezTo>
                  <a:cubicBezTo>
                    <a:pt x="1613" y="496"/>
                    <a:pt x="1610" y="498"/>
                    <a:pt x="1609" y="498"/>
                  </a:cubicBezTo>
                  <a:cubicBezTo>
                    <a:pt x="1607" y="497"/>
                    <a:pt x="1606" y="494"/>
                    <a:pt x="1604" y="492"/>
                  </a:cubicBezTo>
                  <a:cubicBezTo>
                    <a:pt x="1595" y="486"/>
                    <a:pt x="1585" y="484"/>
                    <a:pt x="1579" y="475"/>
                  </a:cubicBezTo>
                  <a:cubicBezTo>
                    <a:pt x="1570" y="469"/>
                    <a:pt x="1561" y="464"/>
                    <a:pt x="1553" y="457"/>
                  </a:cubicBezTo>
                  <a:cubicBezTo>
                    <a:pt x="1550" y="454"/>
                    <a:pt x="1545" y="453"/>
                    <a:pt x="1543" y="448"/>
                  </a:cubicBezTo>
                  <a:cubicBezTo>
                    <a:pt x="1537" y="447"/>
                    <a:pt x="1533" y="443"/>
                    <a:pt x="1528" y="442"/>
                  </a:cubicBezTo>
                  <a:cubicBezTo>
                    <a:pt x="1527" y="435"/>
                    <a:pt x="1519" y="436"/>
                    <a:pt x="1516" y="433"/>
                  </a:cubicBezTo>
                  <a:cubicBezTo>
                    <a:pt x="1511" y="431"/>
                    <a:pt x="1506" y="428"/>
                    <a:pt x="1503" y="424"/>
                  </a:cubicBezTo>
                  <a:cubicBezTo>
                    <a:pt x="1493" y="420"/>
                    <a:pt x="1484" y="415"/>
                    <a:pt x="1476" y="409"/>
                  </a:cubicBezTo>
                  <a:cubicBezTo>
                    <a:pt x="1466" y="405"/>
                    <a:pt x="1457" y="401"/>
                    <a:pt x="1449" y="394"/>
                  </a:cubicBezTo>
                  <a:cubicBezTo>
                    <a:pt x="1440" y="397"/>
                    <a:pt x="1441" y="387"/>
                    <a:pt x="1433" y="390"/>
                  </a:cubicBezTo>
                  <a:cubicBezTo>
                    <a:pt x="1431" y="388"/>
                    <a:pt x="1429" y="386"/>
                    <a:pt x="1425" y="387"/>
                  </a:cubicBezTo>
                  <a:cubicBezTo>
                    <a:pt x="1422" y="387"/>
                    <a:pt x="1423" y="382"/>
                    <a:pt x="1418" y="384"/>
                  </a:cubicBezTo>
                  <a:cubicBezTo>
                    <a:pt x="1414" y="385"/>
                    <a:pt x="1413" y="382"/>
                    <a:pt x="1411" y="381"/>
                  </a:cubicBezTo>
                  <a:cubicBezTo>
                    <a:pt x="1403" y="379"/>
                    <a:pt x="1396" y="375"/>
                    <a:pt x="1388" y="374"/>
                  </a:cubicBezTo>
                  <a:cubicBezTo>
                    <a:pt x="1387" y="370"/>
                    <a:pt x="1381" y="374"/>
                    <a:pt x="1380" y="371"/>
                  </a:cubicBezTo>
                  <a:cubicBezTo>
                    <a:pt x="1377" y="371"/>
                    <a:pt x="1376" y="368"/>
                    <a:pt x="1371" y="370"/>
                  </a:cubicBezTo>
                  <a:cubicBezTo>
                    <a:pt x="1367" y="367"/>
                    <a:pt x="1362" y="365"/>
                    <a:pt x="1355" y="366"/>
                  </a:cubicBezTo>
                  <a:cubicBezTo>
                    <a:pt x="1352" y="362"/>
                    <a:pt x="1346" y="362"/>
                    <a:pt x="1339" y="363"/>
                  </a:cubicBezTo>
                  <a:cubicBezTo>
                    <a:pt x="1336" y="358"/>
                    <a:pt x="1328" y="361"/>
                    <a:pt x="1325" y="356"/>
                  </a:cubicBezTo>
                  <a:cubicBezTo>
                    <a:pt x="1318" y="360"/>
                    <a:pt x="1310" y="352"/>
                    <a:pt x="1307" y="360"/>
                  </a:cubicBezTo>
                  <a:cubicBezTo>
                    <a:pt x="1317" y="358"/>
                    <a:pt x="1321" y="363"/>
                    <a:pt x="1330" y="362"/>
                  </a:cubicBezTo>
                  <a:cubicBezTo>
                    <a:pt x="1333" y="365"/>
                    <a:pt x="1338" y="364"/>
                    <a:pt x="1342" y="364"/>
                  </a:cubicBezTo>
                  <a:cubicBezTo>
                    <a:pt x="1345" y="366"/>
                    <a:pt x="1349" y="367"/>
                    <a:pt x="1351" y="369"/>
                  </a:cubicBezTo>
                  <a:cubicBezTo>
                    <a:pt x="1360" y="369"/>
                    <a:pt x="1365" y="373"/>
                    <a:pt x="1372" y="374"/>
                  </a:cubicBezTo>
                  <a:cubicBezTo>
                    <a:pt x="1375" y="377"/>
                    <a:pt x="1380" y="376"/>
                    <a:pt x="1384" y="377"/>
                  </a:cubicBezTo>
                  <a:cubicBezTo>
                    <a:pt x="1386" y="379"/>
                    <a:pt x="1390" y="380"/>
                    <a:pt x="1393" y="382"/>
                  </a:cubicBezTo>
                  <a:cubicBezTo>
                    <a:pt x="1400" y="384"/>
                    <a:pt x="1407" y="386"/>
                    <a:pt x="1413" y="389"/>
                  </a:cubicBezTo>
                  <a:cubicBezTo>
                    <a:pt x="1416" y="391"/>
                    <a:pt x="1421" y="390"/>
                    <a:pt x="1424" y="392"/>
                  </a:cubicBezTo>
                  <a:cubicBezTo>
                    <a:pt x="1423" y="399"/>
                    <a:pt x="1432" y="393"/>
                    <a:pt x="1434" y="397"/>
                  </a:cubicBezTo>
                  <a:cubicBezTo>
                    <a:pt x="1433" y="404"/>
                    <a:pt x="1441" y="398"/>
                    <a:pt x="1444" y="401"/>
                  </a:cubicBezTo>
                  <a:cubicBezTo>
                    <a:pt x="1446" y="404"/>
                    <a:pt x="1448" y="408"/>
                    <a:pt x="1453" y="406"/>
                  </a:cubicBezTo>
                  <a:cubicBezTo>
                    <a:pt x="1454" y="412"/>
                    <a:pt x="1462" y="407"/>
                    <a:pt x="1461" y="414"/>
                  </a:cubicBezTo>
                  <a:cubicBezTo>
                    <a:pt x="1465" y="415"/>
                    <a:pt x="1470" y="414"/>
                    <a:pt x="1471" y="419"/>
                  </a:cubicBezTo>
                  <a:cubicBezTo>
                    <a:pt x="1485" y="422"/>
                    <a:pt x="1493" y="435"/>
                    <a:pt x="1508" y="439"/>
                  </a:cubicBezTo>
                  <a:cubicBezTo>
                    <a:pt x="1510" y="441"/>
                    <a:pt x="1512" y="443"/>
                    <a:pt x="1515" y="444"/>
                  </a:cubicBezTo>
                  <a:cubicBezTo>
                    <a:pt x="1519" y="445"/>
                    <a:pt x="1521" y="449"/>
                    <a:pt x="1523" y="451"/>
                  </a:cubicBezTo>
                  <a:cubicBezTo>
                    <a:pt x="1531" y="453"/>
                    <a:pt x="1536" y="458"/>
                    <a:pt x="1543" y="461"/>
                  </a:cubicBezTo>
                  <a:cubicBezTo>
                    <a:pt x="1543" y="466"/>
                    <a:pt x="1550" y="462"/>
                    <a:pt x="1551" y="466"/>
                  </a:cubicBezTo>
                  <a:cubicBezTo>
                    <a:pt x="1552" y="471"/>
                    <a:pt x="1557" y="470"/>
                    <a:pt x="1558" y="474"/>
                  </a:cubicBezTo>
                  <a:cubicBezTo>
                    <a:pt x="1564" y="472"/>
                    <a:pt x="1562" y="482"/>
                    <a:pt x="1568" y="479"/>
                  </a:cubicBezTo>
                  <a:cubicBezTo>
                    <a:pt x="1571" y="481"/>
                    <a:pt x="1572" y="486"/>
                    <a:pt x="1576" y="486"/>
                  </a:cubicBezTo>
                  <a:cubicBezTo>
                    <a:pt x="1582" y="490"/>
                    <a:pt x="1591" y="490"/>
                    <a:pt x="1594" y="498"/>
                  </a:cubicBezTo>
                  <a:cubicBezTo>
                    <a:pt x="1598" y="498"/>
                    <a:pt x="1600" y="502"/>
                    <a:pt x="1604" y="503"/>
                  </a:cubicBezTo>
                  <a:cubicBezTo>
                    <a:pt x="1608" y="503"/>
                    <a:pt x="1609" y="508"/>
                    <a:pt x="1612" y="511"/>
                  </a:cubicBezTo>
                  <a:cubicBezTo>
                    <a:pt x="1619" y="512"/>
                    <a:pt x="1625" y="516"/>
                    <a:pt x="1633" y="518"/>
                  </a:cubicBezTo>
                  <a:cubicBezTo>
                    <a:pt x="1632" y="525"/>
                    <a:pt x="1641" y="520"/>
                    <a:pt x="1641" y="525"/>
                  </a:cubicBezTo>
                  <a:cubicBezTo>
                    <a:pt x="1647" y="524"/>
                    <a:pt x="1647" y="530"/>
                    <a:pt x="1651" y="532"/>
                  </a:cubicBezTo>
                  <a:cubicBezTo>
                    <a:pt x="1657" y="532"/>
                    <a:pt x="1659" y="535"/>
                    <a:pt x="1663" y="537"/>
                  </a:cubicBezTo>
                  <a:cubicBezTo>
                    <a:pt x="1669" y="535"/>
                    <a:pt x="1672" y="538"/>
                    <a:pt x="1675" y="541"/>
                  </a:cubicBezTo>
                  <a:cubicBezTo>
                    <a:pt x="1681" y="539"/>
                    <a:pt x="1682" y="546"/>
                    <a:pt x="1687" y="546"/>
                  </a:cubicBezTo>
                  <a:cubicBezTo>
                    <a:pt x="1690" y="549"/>
                    <a:pt x="1696" y="547"/>
                    <a:pt x="1697" y="553"/>
                  </a:cubicBezTo>
                  <a:cubicBezTo>
                    <a:pt x="1705" y="551"/>
                    <a:pt x="1708" y="557"/>
                    <a:pt x="1715" y="556"/>
                  </a:cubicBezTo>
                  <a:cubicBezTo>
                    <a:pt x="1722" y="557"/>
                    <a:pt x="1728" y="560"/>
                    <a:pt x="1734" y="562"/>
                  </a:cubicBezTo>
                  <a:cubicBezTo>
                    <a:pt x="1740" y="564"/>
                    <a:pt x="1746" y="566"/>
                    <a:pt x="1753" y="567"/>
                  </a:cubicBezTo>
                  <a:cubicBezTo>
                    <a:pt x="1760" y="567"/>
                    <a:pt x="1768" y="566"/>
                    <a:pt x="1773" y="570"/>
                  </a:cubicBezTo>
                  <a:cubicBezTo>
                    <a:pt x="1758" y="569"/>
                    <a:pt x="1752" y="572"/>
                    <a:pt x="1738" y="570"/>
                  </a:cubicBezTo>
                  <a:cubicBezTo>
                    <a:pt x="1725" y="570"/>
                    <a:pt x="1712" y="569"/>
                    <a:pt x="1701" y="565"/>
                  </a:cubicBezTo>
                  <a:cubicBezTo>
                    <a:pt x="1690" y="563"/>
                    <a:pt x="1680" y="559"/>
                    <a:pt x="1669" y="556"/>
                  </a:cubicBezTo>
                  <a:cubicBezTo>
                    <a:pt x="1665" y="552"/>
                    <a:pt x="1658" y="553"/>
                    <a:pt x="1652" y="552"/>
                  </a:cubicBezTo>
                  <a:cubicBezTo>
                    <a:pt x="1649" y="546"/>
                    <a:pt x="1642" y="547"/>
                    <a:pt x="1636" y="546"/>
                  </a:cubicBezTo>
                  <a:cubicBezTo>
                    <a:pt x="1632" y="539"/>
                    <a:pt x="1622" y="541"/>
                    <a:pt x="1618" y="534"/>
                  </a:cubicBezTo>
                  <a:cubicBezTo>
                    <a:pt x="1612" y="537"/>
                    <a:pt x="1614" y="527"/>
                    <a:pt x="1607" y="532"/>
                  </a:cubicBezTo>
                  <a:cubicBezTo>
                    <a:pt x="1605" y="527"/>
                    <a:pt x="1600" y="528"/>
                    <a:pt x="1599" y="524"/>
                  </a:cubicBezTo>
                  <a:cubicBezTo>
                    <a:pt x="1594" y="524"/>
                    <a:pt x="1589" y="525"/>
                    <a:pt x="1589" y="519"/>
                  </a:cubicBezTo>
                  <a:cubicBezTo>
                    <a:pt x="1584" y="521"/>
                    <a:pt x="1582" y="517"/>
                    <a:pt x="1579" y="514"/>
                  </a:cubicBezTo>
                  <a:cubicBezTo>
                    <a:pt x="1573" y="511"/>
                    <a:pt x="1565" y="510"/>
                    <a:pt x="1561" y="502"/>
                  </a:cubicBezTo>
                  <a:cubicBezTo>
                    <a:pt x="1557" y="502"/>
                    <a:pt x="1552" y="503"/>
                    <a:pt x="1552" y="497"/>
                  </a:cubicBezTo>
                  <a:cubicBezTo>
                    <a:pt x="1550" y="497"/>
                    <a:pt x="1547" y="498"/>
                    <a:pt x="1547" y="496"/>
                  </a:cubicBezTo>
                  <a:cubicBezTo>
                    <a:pt x="1546" y="493"/>
                    <a:pt x="1543" y="495"/>
                    <a:pt x="1542" y="492"/>
                  </a:cubicBezTo>
                  <a:cubicBezTo>
                    <a:pt x="1537" y="492"/>
                    <a:pt x="1537" y="487"/>
                    <a:pt x="1532" y="487"/>
                  </a:cubicBezTo>
                  <a:cubicBezTo>
                    <a:pt x="1532" y="482"/>
                    <a:pt x="1524" y="487"/>
                    <a:pt x="1524" y="480"/>
                  </a:cubicBezTo>
                  <a:cubicBezTo>
                    <a:pt x="1520" y="480"/>
                    <a:pt x="1519" y="475"/>
                    <a:pt x="1514" y="475"/>
                  </a:cubicBezTo>
                  <a:cubicBezTo>
                    <a:pt x="1509" y="477"/>
                    <a:pt x="1511" y="467"/>
                    <a:pt x="1505" y="470"/>
                  </a:cubicBezTo>
                  <a:cubicBezTo>
                    <a:pt x="1499" y="464"/>
                    <a:pt x="1491" y="463"/>
                    <a:pt x="1485" y="458"/>
                  </a:cubicBezTo>
                  <a:cubicBezTo>
                    <a:pt x="1481" y="458"/>
                    <a:pt x="1482" y="450"/>
                    <a:pt x="1475" y="453"/>
                  </a:cubicBezTo>
                  <a:cubicBezTo>
                    <a:pt x="1472" y="451"/>
                    <a:pt x="1469" y="450"/>
                    <a:pt x="1465" y="448"/>
                  </a:cubicBezTo>
                  <a:cubicBezTo>
                    <a:pt x="1459" y="445"/>
                    <a:pt x="1453" y="441"/>
                    <a:pt x="1446" y="439"/>
                  </a:cubicBezTo>
                  <a:cubicBezTo>
                    <a:pt x="1440" y="435"/>
                    <a:pt x="1433" y="433"/>
                    <a:pt x="1426" y="429"/>
                  </a:cubicBezTo>
                  <a:cubicBezTo>
                    <a:pt x="1423" y="427"/>
                    <a:pt x="1419" y="427"/>
                    <a:pt x="1417" y="424"/>
                  </a:cubicBezTo>
                  <a:cubicBezTo>
                    <a:pt x="1415" y="420"/>
                    <a:pt x="1408" y="423"/>
                    <a:pt x="1407" y="419"/>
                  </a:cubicBezTo>
                  <a:cubicBezTo>
                    <a:pt x="1401" y="422"/>
                    <a:pt x="1403" y="412"/>
                    <a:pt x="1395" y="417"/>
                  </a:cubicBezTo>
                  <a:cubicBezTo>
                    <a:pt x="1394" y="412"/>
                    <a:pt x="1389" y="414"/>
                    <a:pt x="1386" y="412"/>
                  </a:cubicBezTo>
                  <a:cubicBezTo>
                    <a:pt x="1383" y="409"/>
                    <a:pt x="1378" y="410"/>
                    <a:pt x="1374" y="410"/>
                  </a:cubicBezTo>
                  <a:cubicBezTo>
                    <a:pt x="1373" y="405"/>
                    <a:pt x="1366" y="409"/>
                    <a:pt x="1364" y="405"/>
                  </a:cubicBezTo>
                  <a:cubicBezTo>
                    <a:pt x="1360" y="404"/>
                    <a:pt x="1355" y="405"/>
                    <a:pt x="1353" y="402"/>
                  </a:cubicBezTo>
                  <a:cubicBezTo>
                    <a:pt x="1351" y="399"/>
                    <a:pt x="1343" y="404"/>
                    <a:pt x="1341" y="400"/>
                  </a:cubicBezTo>
                  <a:cubicBezTo>
                    <a:pt x="1336" y="401"/>
                    <a:pt x="1334" y="397"/>
                    <a:pt x="1328" y="400"/>
                  </a:cubicBezTo>
                  <a:cubicBezTo>
                    <a:pt x="1327" y="398"/>
                    <a:pt x="1317" y="394"/>
                    <a:pt x="1317" y="400"/>
                  </a:cubicBezTo>
                  <a:cubicBezTo>
                    <a:pt x="1337" y="401"/>
                    <a:pt x="1353" y="409"/>
                    <a:pt x="1372" y="412"/>
                  </a:cubicBezTo>
                  <a:cubicBezTo>
                    <a:pt x="1375" y="415"/>
                    <a:pt x="1381" y="415"/>
                    <a:pt x="1384" y="417"/>
                  </a:cubicBezTo>
                  <a:cubicBezTo>
                    <a:pt x="1390" y="416"/>
                    <a:pt x="1392" y="422"/>
                    <a:pt x="1398" y="421"/>
                  </a:cubicBezTo>
                  <a:cubicBezTo>
                    <a:pt x="1399" y="423"/>
                    <a:pt x="1401" y="424"/>
                    <a:pt x="1403" y="424"/>
                  </a:cubicBezTo>
                  <a:cubicBezTo>
                    <a:pt x="1407" y="424"/>
                    <a:pt x="1406" y="429"/>
                    <a:pt x="1411" y="427"/>
                  </a:cubicBezTo>
                  <a:cubicBezTo>
                    <a:pt x="1415" y="430"/>
                    <a:pt x="1418" y="432"/>
                    <a:pt x="1423" y="434"/>
                  </a:cubicBezTo>
                  <a:cubicBezTo>
                    <a:pt x="1429" y="440"/>
                    <a:pt x="1438" y="443"/>
                    <a:pt x="1447" y="445"/>
                  </a:cubicBezTo>
                  <a:cubicBezTo>
                    <a:pt x="1453" y="451"/>
                    <a:pt x="1460" y="457"/>
                    <a:pt x="1469" y="459"/>
                  </a:cubicBezTo>
                  <a:cubicBezTo>
                    <a:pt x="1485" y="468"/>
                    <a:pt x="1501" y="476"/>
                    <a:pt x="1516" y="486"/>
                  </a:cubicBezTo>
                  <a:cubicBezTo>
                    <a:pt x="1518" y="491"/>
                    <a:pt x="1524" y="489"/>
                    <a:pt x="1526" y="493"/>
                  </a:cubicBezTo>
                  <a:cubicBezTo>
                    <a:pt x="1533" y="492"/>
                    <a:pt x="1532" y="501"/>
                    <a:pt x="1539" y="499"/>
                  </a:cubicBezTo>
                  <a:cubicBezTo>
                    <a:pt x="1540" y="506"/>
                    <a:pt x="1546" y="504"/>
                    <a:pt x="1549" y="507"/>
                  </a:cubicBezTo>
                  <a:cubicBezTo>
                    <a:pt x="1550" y="509"/>
                    <a:pt x="1552" y="509"/>
                    <a:pt x="1554" y="510"/>
                  </a:cubicBezTo>
                  <a:cubicBezTo>
                    <a:pt x="1557" y="510"/>
                    <a:pt x="1557" y="515"/>
                    <a:pt x="1561" y="513"/>
                  </a:cubicBezTo>
                  <a:cubicBezTo>
                    <a:pt x="1575" y="525"/>
                    <a:pt x="1591" y="533"/>
                    <a:pt x="1608" y="540"/>
                  </a:cubicBezTo>
                  <a:cubicBezTo>
                    <a:pt x="1616" y="544"/>
                    <a:pt x="1623" y="549"/>
                    <a:pt x="1632" y="551"/>
                  </a:cubicBezTo>
                  <a:cubicBezTo>
                    <a:pt x="1638" y="558"/>
                    <a:pt x="1650" y="556"/>
                    <a:pt x="1656" y="562"/>
                  </a:cubicBezTo>
                  <a:cubicBezTo>
                    <a:pt x="1662" y="562"/>
                    <a:pt x="1665" y="565"/>
                    <a:pt x="1668" y="567"/>
                  </a:cubicBezTo>
                  <a:cubicBezTo>
                    <a:pt x="1674" y="567"/>
                    <a:pt x="1679" y="568"/>
                    <a:pt x="1682" y="571"/>
                  </a:cubicBezTo>
                  <a:cubicBezTo>
                    <a:pt x="1688" y="571"/>
                    <a:pt x="1693" y="572"/>
                    <a:pt x="1696" y="575"/>
                  </a:cubicBezTo>
                  <a:cubicBezTo>
                    <a:pt x="1702" y="575"/>
                    <a:pt x="1707" y="576"/>
                    <a:pt x="1710" y="579"/>
                  </a:cubicBezTo>
                  <a:cubicBezTo>
                    <a:pt x="1723" y="576"/>
                    <a:pt x="1729" y="583"/>
                    <a:pt x="1742" y="580"/>
                  </a:cubicBezTo>
                  <a:cubicBezTo>
                    <a:pt x="1750" y="584"/>
                    <a:pt x="1766" y="577"/>
                    <a:pt x="1771" y="584"/>
                  </a:cubicBezTo>
                  <a:cubicBezTo>
                    <a:pt x="1767" y="586"/>
                    <a:pt x="1762" y="587"/>
                    <a:pt x="1761" y="590"/>
                  </a:cubicBezTo>
                  <a:cubicBezTo>
                    <a:pt x="1759" y="590"/>
                    <a:pt x="1755" y="592"/>
                    <a:pt x="1754" y="589"/>
                  </a:cubicBezTo>
                  <a:cubicBezTo>
                    <a:pt x="1752" y="589"/>
                    <a:pt x="1752" y="593"/>
                    <a:pt x="1750" y="590"/>
                  </a:cubicBezTo>
                  <a:cubicBezTo>
                    <a:pt x="1745" y="589"/>
                    <a:pt x="1732" y="594"/>
                    <a:pt x="1725" y="588"/>
                  </a:cubicBezTo>
                  <a:cubicBezTo>
                    <a:pt x="1713" y="591"/>
                    <a:pt x="1708" y="586"/>
                    <a:pt x="1698" y="586"/>
                  </a:cubicBezTo>
                  <a:cubicBezTo>
                    <a:pt x="1687" y="585"/>
                    <a:pt x="1682" y="582"/>
                    <a:pt x="1674" y="584"/>
                  </a:cubicBezTo>
                  <a:cubicBezTo>
                    <a:pt x="1669" y="579"/>
                    <a:pt x="1661" y="580"/>
                    <a:pt x="1655" y="578"/>
                  </a:cubicBezTo>
                  <a:cubicBezTo>
                    <a:pt x="1654" y="574"/>
                    <a:pt x="1647" y="578"/>
                    <a:pt x="1646" y="576"/>
                  </a:cubicBezTo>
                  <a:cubicBezTo>
                    <a:pt x="1641" y="575"/>
                    <a:pt x="1639" y="572"/>
                    <a:pt x="1634" y="573"/>
                  </a:cubicBezTo>
                  <a:cubicBezTo>
                    <a:pt x="1623" y="567"/>
                    <a:pt x="1610" y="563"/>
                    <a:pt x="1596" y="560"/>
                  </a:cubicBezTo>
                  <a:cubicBezTo>
                    <a:pt x="1591" y="557"/>
                    <a:pt x="1586" y="553"/>
                    <a:pt x="1577" y="555"/>
                  </a:cubicBezTo>
                  <a:cubicBezTo>
                    <a:pt x="1574" y="547"/>
                    <a:pt x="1564" y="551"/>
                    <a:pt x="1560" y="544"/>
                  </a:cubicBezTo>
                  <a:cubicBezTo>
                    <a:pt x="1556" y="545"/>
                    <a:pt x="1556" y="539"/>
                    <a:pt x="1551" y="542"/>
                  </a:cubicBezTo>
                  <a:cubicBezTo>
                    <a:pt x="1551" y="536"/>
                    <a:pt x="1541" y="545"/>
                    <a:pt x="1543" y="536"/>
                  </a:cubicBezTo>
                  <a:cubicBezTo>
                    <a:pt x="1535" y="537"/>
                    <a:pt x="1531" y="530"/>
                    <a:pt x="1522" y="531"/>
                  </a:cubicBezTo>
                  <a:cubicBezTo>
                    <a:pt x="1523" y="525"/>
                    <a:pt x="1517" y="528"/>
                    <a:pt x="1515" y="526"/>
                  </a:cubicBezTo>
                  <a:cubicBezTo>
                    <a:pt x="1513" y="523"/>
                    <a:pt x="1510" y="521"/>
                    <a:pt x="1507" y="521"/>
                  </a:cubicBezTo>
                  <a:cubicBezTo>
                    <a:pt x="1500" y="519"/>
                    <a:pt x="1494" y="516"/>
                    <a:pt x="1490" y="511"/>
                  </a:cubicBezTo>
                  <a:cubicBezTo>
                    <a:pt x="1485" y="512"/>
                    <a:pt x="1483" y="510"/>
                    <a:pt x="1482" y="505"/>
                  </a:cubicBezTo>
                  <a:cubicBezTo>
                    <a:pt x="1477" y="507"/>
                    <a:pt x="1473" y="506"/>
                    <a:pt x="1472" y="500"/>
                  </a:cubicBezTo>
                  <a:cubicBezTo>
                    <a:pt x="1464" y="501"/>
                    <a:pt x="1461" y="493"/>
                    <a:pt x="1453" y="493"/>
                  </a:cubicBezTo>
                  <a:cubicBezTo>
                    <a:pt x="1443" y="485"/>
                    <a:pt x="1430" y="481"/>
                    <a:pt x="1421" y="472"/>
                  </a:cubicBezTo>
                  <a:cubicBezTo>
                    <a:pt x="1408" y="467"/>
                    <a:pt x="1397" y="459"/>
                    <a:pt x="1384" y="454"/>
                  </a:cubicBezTo>
                  <a:cubicBezTo>
                    <a:pt x="1381" y="449"/>
                    <a:pt x="1372" y="450"/>
                    <a:pt x="1369" y="444"/>
                  </a:cubicBezTo>
                  <a:cubicBezTo>
                    <a:pt x="1364" y="440"/>
                    <a:pt x="1355" y="441"/>
                    <a:pt x="1352" y="434"/>
                  </a:cubicBezTo>
                  <a:cubicBezTo>
                    <a:pt x="1343" y="434"/>
                    <a:pt x="1341" y="426"/>
                    <a:pt x="1333" y="426"/>
                  </a:cubicBezTo>
                  <a:cubicBezTo>
                    <a:pt x="1326" y="424"/>
                    <a:pt x="1322" y="418"/>
                    <a:pt x="1314" y="418"/>
                  </a:cubicBezTo>
                  <a:cubicBezTo>
                    <a:pt x="1308" y="415"/>
                    <a:pt x="1302" y="414"/>
                    <a:pt x="1297" y="410"/>
                  </a:cubicBezTo>
                  <a:cubicBezTo>
                    <a:pt x="1289" y="410"/>
                    <a:pt x="1284" y="405"/>
                    <a:pt x="1276" y="405"/>
                  </a:cubicBezTo>
                  <a:cubicBezTo>
                    <a:pt x="1275" y="401"/>
                    <a:pt x="1268" y="405"/>
                    <a:pt x="1266" y="402"/>
                  </a:cubicBezTo>
                  <a:cubicBezTo>
                    <a:pt x="1263" y="401"/>
                    <a:pt x="1258" y="402"/>
                    <a:pt x="1255" y="400"/>
                  </a:cubicBezTo>
                  <a:cubicBezTo>
                    <a:pt x="1253" y="397"/>
                    <a:pt x="1247" y="401"/>
                    <a:pt x="1246" y="397"/>
                  </a:cubicBezTo>
                  <a:cubicBezTo>
                    <a:pt x="1242" y="399"/>
                    <a:pt x="1236" y="393"/>
                    <a:pt x="1235" y="399"/>
                  </a:cubicBezTo>
                  <a:cubicBezTo>
                    <a:pt x="1241" y="399"/>
                    <a:pt x="1245" y="403"/>
                    <a:pt x="1251" y="403"/>
                  </a:cubicBezTo>
                  <a:cubicBezTo>
                    <a:pt x="1257" y="404"/>
                    <a:pt x="1261" y="408"/>
                    <a:pt x="1269" y="406"/>
                  </a:cubicBezTo>
                  <a:cubicBezTo>
                    <a:pt x="1272" y="412"/>
                    <a:pt x="1281" y="409"/>
                    <a:pt x="1286" y="412"/>
                  </a:cubicBezTo>
                  <a:cubicBezTo>
                    <a:pt x="1293" y="412"/>
                    <a:pt x="1295" y="419"/>
                    <a:pt x="1303" y="418"/>
                  </a:cubicBezTo>
                  <a:cubicBezTo>
                    <a:pt x="1312" y="423"/>
                    <a:pt x="1323" y="427"/>
                    <a:pt x="1332" y="433"/>
                  </a:cubicBezTo>
                  <a:cubicBezTo>
                    <a:pt x="1337" y="436"/>
                    <a:pt x="1343" y="436"/>
                    <a:pt x="1347" y="441"/>
                  </a:cubicBezTo>
                  <a:cubicBezTo>
                    <a:pt x="1351" y="444"/>
                    <a:pt x="1358" y="445"/>
                    <a:pt x="1361" y="450"/>
                  </a:cubicBezTo>
                  <a:cubicBezTo>
                    <a:pt x="1373" y="452"/>
                    <a:pt x="1380" y="461"/>
                    <a:pt x="1391" y="464"/>
                  </a:cubicBezTo>
                  <a:cubicBezTo>
                    <a:pt x="1394" y="469"/>
                    <a:pt x="1401" y="469"/>
                    <a:pt x="1405" y="473"/>
                  </a:cubicBezTo>
                  <a:cubicBezTo>
                    <a:pt x="1410" y="476"/>
                    <a:pt x="1413" y="482"/>
                    <a:pt x="1420" y="481"/>
                  </a:cubicBezTo>
                  <a:cubicBezTo>
                    <a:pt x="1429" y="487"/>
                    <a:pt x="1438" y="493"/>
                    <a:pt x="1448" y="498"/>
                  </a:cubicBezTo>
                  <a:cubicBezTo>
                    <a:pt x="1457" y="505"/>
                    <a:pt x="1470" y="506"/>
                    <a:pt x="1477" y="515"/>
                  </a:cubicBezTo>
                  <a:cubicBezTo>
                    <a:pt x="1483" y="516"/>
                    <a:pt x="1488" y="518"/>
                    <a:pt x="1492" y="521"/>
                  </a:cubicBezTo>
                  <a:cubicBezTo>
                    <a:pt x="1495" y="522"/>
                    <a:pt x="1497" y="523"/>
                    <a:pt x="1497" y="527"/>
                  </a:cubicBezTo>
                  <a:cubicBezTo>
                    <a:pt x="1501" y="527"/>
                    <a:pt x="1505" y="527"/>
                    <a:pt x="1507" y="530"/>
                  </a:cubicBezTo>
                  <a:cubicBezTo>
                    <a:pt x="1517" y="534"/>
                    <a:pt x="1526" y="542"/>
                    <a:pt x="1538" y="544"/>
                  </a:cubicBezTo>
                  <a:cubicBezTo>
                    <a:pt x="1546" y="551"/>
                    <a:pt x="1559" y="551"/>
                    <a:pt x="1567" y="559"/>
                  </a:cubicBezTo>
                  <a:cubicBezTo>
                    <a:pt x="1580" y="559"/>
                    <a:pt x="1588" y="568"/>
                    <a:pt x="1602" y="568"/>
                  </a:cubicBezTo>
                  <a:cubicBezTo>
                    <a:pt x="1603" y="576"/>
                    <a:pt x="1613" y="570"/>
                    <a:pt x="1615" y="577"/>
                  </a:cubicBezTo>
                  <a:cubicBezTo>
                    <a:pt x="1622" y="576"/>
                    <a:pt x="1626" y="580"/>
                    <a:pt x="1631" y="583"/>
                  </a:cubicBezTo>
                  <a:cubicBezTo>
                    <a:pt x="1640" y="580"/>
                    <a:pt x="1641" y="588"/>
                    <a:pt x="1650" y="586"/>
                  </a:cubicBezTo>
                  <a:cubicBezTo>
                    <a:pt x="1650" y="589"/>
                    <a:pt x="1656" y="586"/>
                    <a:pt x="1657" y="589"/>
                  </a:cubicBezTo>
                  <a:cubicBezTo>
                    <a:pt x="1662" y="587"/>
                    <a:pt x="1662" y="592"/>
                    <a:pt x="1668" y="589"/>
                  </a:cubicBezTo>
                  <a:cubicBezTo>
                    <a:pt x="1673" y="592"/>
                    <a:pt x="1678" y="594"/>
                    <a:pt x="1684" y="595"/>
                  </a:cubicBezTo>
                  <a:cubicBezTo>
                    <a:pt x="1690" y="596"/>
                    <a:pt x="1697" y="598"/>
                    <a:pt x="1705" y="596"/>
                  </a:cubicBezTo>
                  <a:cubicBezTo>
                    <a:pt x="1709" y="600"/>
                    <a:pt x="1718" y="597"/>
                    <a:pt x="1723" y="599"/>
                  </a:cubicBezTo>
                  <a:cubicBezTo>
                    <a:pt x="1731" y="597"/>
                    <a:pt x="1736" y="600"/>
                    <a:pt x="1741" y="603"/>
                  </a:cubicBezTo>
                  <a:cubicBezTo>
                    <a:pt x="1732" y="603"/>
                    <a:pt x="1734" y="610"/>
                    <a:pt x="1725" y="610"/>
                  </a:cubicBezTo>
                  <a:cubicBezTo>
                    <a:pt x="1724" y="608"/>
                    <a:pt x="1723" y="608"/>
                    <a:pt x="1722" y="606"/>
                  </a:cubicBezTo>
                  <a:cubicBezTo>
                    <a:pt x="1723" y="605"/>
                    <a:pt x="1726" y="605"/>
                    <a:pt x="1726" y="603"/>
                  </a:cubicBezTo>
                  <a:cubicBezTo>
                    <a:pt x="1715" y="610"/>
                    <a:pt x="1702" y="605"/>
                    <a:pt x="1689" y="608"/>
                  </a:cubicBezTo>
                  <a:cubicBezTo>
                    <a:pt x="1682" y="603"/>
                    <a:pt x="1670" y="604"/>
                    <a:pt x="1660" y="604"/>
                  </a:cubicBezTo>
                  <a:cubicBezTo>
                    <a:pt x="1653" y="600"/>
                    <a:pt x="1643" y="601"/>
                    <a:pt x="1638" y="595"/>
                  </a:cubicBezTo>
                  <a:cubicBezTo>
                    <a:pt x="1626" y="598"/>
                    <a:pt x="1624" y="588"/>
                    <a:pt x="1613" y="590"/>
                  </a:cubicBezTo>
                  <a:cubicBezTo>
                    <a:pt x="1606" y="587"/>
                    <a:pt x="1598" y="585"/>
                    <a:pt x="1591" y="581"/>
                  </a:cubicBezTo>
                  <a:cubicBezTo>
                    <a:pt x="1582" y="580"/>
                    <a:pt x="1576" y="575"/>
                    <a:pt x="1568" y="574"/>
                  </a:cubicBezTo>
                  <a:cubicBezTo>
                    <a:pt x="1554" y="566"/>
                    <a:pt x="1538" y="562"/>
                    <a:pt x="1526" y="553"/>
                  </a:cubicBezTo>
                  <a:cubicBezTo>
                    <a:pt x="1518" y="552"/>
                    <a:pt x="1512" y="547"/>
                    <a:pt x="1505" y="543"/>
                  </a:cubicBezTo>
                  <a:cubicBezTo>
                    <a:pt x="1500" y="537"/>
                    <a:pt x="1490" y="538"/>
                    <a:pt x="1486" y="529"/>
                  </a:cubicBezTo>
                  <a:cubicBezTo>
                    <a:pt x="1479" y="529"/>
                    <a:pt x="1475" y="524"/>
                    <a:pt x="1468" y="523"/>
                  </a:cubicBezTo>
                  <a:cubicBezTo>
                    <a:pt x="1461" y="517"/>
                    <a:pt x="1453" y="512"/>
                    <a:pt x="1445" y="508"/>
                  </a:cubicBezTo>
                  <a:cubicBezTo>
                    <a:pt x="1440" y="507"/>
                    <a:pt x="1438" y="501"/>
                    <a:pt x="1433" y="501"/>
                  </a:cubicBezTo>
                  <a:cubicBezTo>
                    <a:pt x="1431" y="495"/>
                    <a:pt x="1422" y="500"/>
                    <a:pt x="1422" y="492"/>
                  </a:cubicBezTo>
                  <a:cubicBezTo>
                    <a:pt x="1416" y="493"/>
                    <a:pt x="1413" y="488"/>
                    <a:pt x="1410" y="485"/>
                  </a:cubicBezTo>
                  <a:cubicBezTo>
                    <a:pt x="1405" y="484"/>
                    <a:pt x="1400" y="483"/>
                    <a:pt x="1398" y="478"/>
                  </a:cubicBezTo>
                  <a:cubicBezTo>
                    <a:pt x="1391" y="480"/>
                    <a:pt x="1388" y="475"/>
                    <a:pt x="1384" y="474"/>
                  </a:cubicBezTo>
                  <a:cubicBezTo>
                    <a:pt x="1380" y="471"/>
                    <a:pt x="1374" y="471"/>
                    <a:pt x="1371" y="466"/>
                  </a:cubicBezTo>
                  <a:cubicBezTo>
                    <a:pt x="1352" y="459"/>
                    <a:pt x="1339" y="445"/>
                    <a:pt x="1320" y="439"/>
                  </a:cubicBezTo>
                  <a:cubicBezTo>
                    <a:pt x="1317" y="435"/>
                    <a:pt x="1311" y="435"/>
                    <a:pt x="1307" y="433"/>
                  </a:cubicBezTo>
                  <a:cubicBezTo>
                    <a:pt x="1302" y="432"/>
                    <a:pt x="1301" y="425"/>
                    <a:pt x="1293" y="429"/>
                  </a:cubicBezTo>
                  <a:cubicBezTo>
                    <a:pt x="1287" y="421"/>
                    <a:pt x="1275" y="420"/>
                    <a:pt x="1267" y="416"/>
                  </a:cubicBezTo>
                  <a:cubicBezTo>
                    <a:pt x="1269" y="422"/>
                    <a:pt x="1275" y="421"/>
                    <a:pt x="1279" y="424"/>
                  </a:cubicBezTo>
                  <a:cubicBezTo>
                    <a:pt x="1283" y="430"/>
                    <a:pt x="1290" y="428"/>
                    <a:pt x="1294" y="433"/>
                  </a:cubicBezTo>
                  <a:cubicBezTo>
                    <a:pt x="1304" y="437"/>
                    <a:pt x="1314" y="442"/>
                    <a:pt x="1323" y="447"/>
                  </a:cubicBezTo>
                  <a:cubicBezTo>
                    <a:pt x="1332" y="454"/>
                    <a:pt x="1343" y="457"/>
                    <a:pt x="1351" y="465"/>
                  </a:cubicBezTo>
                  <a:cubicBezTo>
                    <a:pt x="1362" y="468"/>
                    <a:pt x="1370" y="477"/>
                    <a:pt x="1382" y="479"/>
                  </a:cubicBezTo>
                  <a:cubicBezTo>
                    <a:pt x="1384" y="482"/>
                    <a:pt x="1386" y="483"/>
                    <a:pt x="1389" y="482"/>
                  </a:cubicBezTo>
                  <a:cubicBezTo>
                    <a:pt x="1390" y="486"/>
                    <a:pt x="1393" y="486"/>
                    <a:pt x="1395" y="488"/>
                  </a:cubicBezTo>
                  <a:cubicBezTo>
                    <a:pt x="1400" y="491"/>
                    <a:pt x="1406" y="491"/>
                    <a:pt x="1410" y="496"/>
                  </a:cubicBezTo>
                  <a:cubicBezTo>
                    <a:pt x="1417" y="494"/>
                    <a:pt x="1416" y="505"/>
                    <a:pt x="1424" y="502"/>
                  </a:cubicBezTo>
                  <a:cubicBezTo>
                    <a:pt x="1425" y="511"/>
                    <a:pt x="1434" y="507"/>
                    <a:pt x="1437" y="513"/>
                  </a:cubicBezTo>
                  <a:cubicBezTo>
                    <a:pt x="1443" y="513"/>
                    <a:pt x="1445" y="520"/>
                    <a:pt x="1452" y="520"/>
                  </a:cubicBezTo>
                  <a:cubicBezTo>
                    <a:pt x="1455" y="525"/>
                    <a:pt x="1461" y="525"/>
                    <a:pt x="1465" y="531"/>
                  </a:cubicBezTo>
                  <a:cubicBezTo>
                    <a:pt x="1469" y="533"/>
                    <a:pt x="1476" y="534"/>
                    <a:pt x="1479" y="539"/>
                  </a:cubicBezTo>
                  <a:cubicBezTo>
                    <a:pt x="1488" y="537"/>
                    <a:pt x="1488" y="547"/>
                    <a:pt x="1496" y="545"/>
                  </a:cubicBezTo>
                  <a:cubicBezTo>
                    <a:pt x="1498" y="549"/>
                    <a:pt x="1498" y="554"/>
                    <a:pt x="1504" y="552"/>
                  </a:cubicBezTo>
                  <a:cubicBezTo>
                    <a:pt x="1509" y="559"/>
                    <a:pt x="1519" y="560"/>
                    <a:pt x="1526" y="564"/>
                  </a:cubicBezTo>
                  <a:cubicBezTo>
                    <a:pt x="1533" y="569"/>
                    <a:pt x="1543" y="571"/>
                    <a:pt x="1548" y="578"/>
                  </a:cubicBezTo>
                  <a:cubicBezTo>
                    <a:pt x="1554" y="576"/>
                    <a:pt x="1556" y="580"/>
                    <a:pt x="1560" y="580"/>
                  </a:cubicBezTo>
                  <a:cubicBezTo>
                    <a:pt x="1566" y="577"/>
                    <a:pt x="1564" y="586"/>
                    <a:pt x="1570" y="585"/>
                  </a:cubicBezTo>
                  <a:cubicBezTo>
                    <a:pt x="1580" y="584"/>
                    <a:pt x="1582" y="594"/>
                    <a:pt x="1593" y="592"/>
                  </a:cubicBezTo>
                  <a:cubicBezTo>
                    <a:pt x="1599" y="596"/>
                    <a:pt x="1605" y="599"/>
                    <a:pt x="1614" y="599"/>
                  </a:cubicBezTo>
                  <a:cubicBezTo>
                    <a:pt x="1615" y="600"/>
                    <a:pt x="1617" y="601"/>
                    <a:pt x="1619" y="600"/>
                  </a:cubicBezTo>
                  <a:cubicBezTo>
                    <a:pt x="1620" y="603"/>
                    <a:pt x="1621" y="605"/>
                    <a:pt x="1624" y="604"/>
                  </a:cubicBezTo>
                  <a:cubicBezTo>
                    <a:pt x="1625" y="598"/>
                    <a:pt x="1629" y="609"/>
                    <a:pt x="1635" y="604"/>
                  </a:cubicBezTo>
                  <a:cubicBezTo>
                    <a:pt x="1641" y="607"/>
                    <a:pt x="1646" y="611"/>
                    <a:pt x="1654" y="612"/>
                  </a:cubicBezTo>
                  <a:cubicBezTo>
                    <a:pt x="1657" y="614"/>
                    <a:pt x="1662" y="613"/>
                    <a:pt x="1667" y="611"/>
                  </a:cubicBezTo>
                  <a:cubicBezTo>
                    <a:pt x="1669" y="616"/>
                    <a:pt x="1674" y="615"/>
                    <a:pt x="1679" y="614"/>
                  </a:cubicBezTo>
                  <a:cubicBezTo>
                    <a:pt x="1684" y="620"/>
                    <a:pt x="1697" y="615"/>
                    <a:pt x="1702" y="621"/>
                  </a:cubicBezTo>
                  <a:cubicBezTo>
                    <a:pt x="1692" y="626"/>
                    <a:pt x="1685" y="617"/>
                    <a:pt x="1681" y="622"/>
                  </a:cubicBezTo>
                  <a:cubicBezTo>
                    <a:pt x="1674" y="621"/>
                    <a:pt x="1664" y="623"/>
                    <a:pt x="1654" y="625"/>
                  </a:cubicBezTo>
                  <a:cubicBezTo>
                    <a:pt x="1636" y="624"/>
                    <a:pt x="1621" y="617"/>
                    <a:pt x="1600" y="619"/>
                  </a:cubicBezTo>
                  <a:cubicBezTo>
                    <a:pt x="1593" y="615"/>
                    <a:pt x="1584" y="614"/>
                    <a:pt x="1575" y="613"/>
                  </a:cubicBezTo>
                  <a:cubicBezTo>
                    <a:pt x="1571" y="610"/>
                    <a:pt x="1567" y="610"/>
                    <a:pt x="1561" y="611"/>
                  </a:cubicBezTo>
                  <a:cubicBezTo>
                    <a:pt x="1558" y="607"/>
                    <a:pt x="1554" y="605"/>
                    <a:pt x="1547" y="607"/>
                  </a:cubicBezTo>
                  <a:cubicBezTo>
                    <a:pt x="1546" y="601"/>
                    <a:pt x="1538" y="605"/>
                    <a:pt x="1535" y="602"/>
                  </a:cubicBezTo>
                  <a:cubicBezTo>
                    <a:pt x="1532" y="598"/>
                    <a:pt x="1526" y="599"/>
                    <a:pt x="1523" y="595"/>
                  </a:cubicBezTo>
                  <a:cubicBezTo>
                    <a:pt x="1520" y="593"/>
                    <a:pt x="1512" y="596"/>
                    <a:pt x="1511" y="591"/>
                  </a:cubicBezTo>
                  <a:cubicBezTo>
                    <a:pt x="1505" y="591"/>
                    <a:pt x="1501" y="590"/>
                    <a:pt x="1497" y="587"/>
                  </a:cubicBezTo>
                  <a:cubicBezTo>
                    <a:pt x="1486" y="587"/>
                    <a:pt x="1481" y="580"/>
                    <a:pt x="1471" y="578"/>
                  </a:cubicBezTo>
                  <a:cubicBezTo>
                    <a:pt x="1470" y="575"/>
                    <a:pt x="1468" y="576"/>
                    <a:pt x="1466" y="575"/>
                  </a:cubicBezTo>
                  <a:cubicBezTo>
                    <a:pt x="1464" y="574"/>
                    <a:pt x="1462" y="573"/>
                    <a:pt x="1461" y="571"/>
                  </a:cubicBezTo>
                  <a:cubicBezTo>
                    <a:pt x="1460" y="569"/>
                    <a:pt x="1458" y="568"/>
                    <a:pt x="1456" y="568"/>
                  </a:cubicBezTo>
                  <a:cubicBezTo>
                    <a:pt x="1452" y="569"/>
                    <a:pt x="1451" y="565"/>
                    <a:pt x="1449" y="564"/>
                  </a:cubicBezTo>
                  <a:cubicBezTo>
                    <a:pt x="1444" y="564"/>
                    <a:pt x="1441" y="561"/>
                    <a:pt x="1437" y="560"/>
                  </a:cubicBezTo>
                  <a:cubicBezTo>
                    <a:pt x="1435" y="554"/>
                    <a:pt x="1427" y="558"/>
                    <a:pt x="1426" y="551"/>
                  </a:cubicBezTo>
                  <a:cubicBezTo>
                    <a:pt x="1417" y="549"/>
                    <a:pt x="1411" y="542"/>
                    <a:pt x="1404" y="537"/>
                  </a:cubicBezTo>
                  <a:cubicBezTo>
                    <a:pt x="1396" y="533"/>
                    <a:pt x="1390" y="529"/>
                    <a:pt x="1384" y="523"/>
                  </a:cubicBezTo>
                  <a:cubicBezTo>
                    <a:pt x="1378" y="523"/>
                    <a:pt x="1377" y="517"/>
                    <a:pt x="1373" y="516"/>
                  </a:cubicBezTo>
                  <a:cubicBezTo>
                    <a:pt x="1374" y="508"/>
                    <a:pt x="1364" y="513"/>
                    <a:pt x="1363" y="507"/>
                  </a:cubicBezTo>
                  <a:cubicBezTo>
                    <a:pt x="1348" y="497"/>
                    <a:pt x="1334" y="487"/>
                    <a:pt x="1322" y="474"/>
                  </a:cubicBezTo>
                  <a:cubicBezTo>
                    <a:pt x="1314" y="470"/>
                    <a:pt x="1308" y="463"/>
                    <a:pt x="1301" y="458"/>
                  </a:cubicBezTo>
                  <a:cubicBezTo>
                    <a:pt x="1295" y="459"/>
                    <a:pt x="1296" y="450"/>
                    <a:pt x="1291" y="451"/>
                  </a:cubicBezTo>
                  <a:cubicBezTo>
                    <a:pt x="1288" y="447"/>
                    <a:pt x="1282" y="448"/>
                    <a:pt x="1280" y="442"/>
                  </a:cubicBezTo>
                  <a:cubicBezTo>
                    <a:pt x="1276" y="442"/>
                    <a:pt x="1273" y="439"/>
                    <a:pt x="1268" y="437"/>
                  </a:cubicBezTo>
                  <a:cubicBezTo>
                    <a:pt x="1269" y="429"/>
                    <a:pt x="1259" y="434"/>
                    <a:pt x="1258" y="428"/>
                  </a:cubicBezTo>
                  <a:cubicBezTo>
                    <a:pt x="1254" y="427"/>
                    <a:pt x="1251" y="424"/>
                    <a:pt x="1246" y="424"/>
                  </a:cubicBezTo>
                  <a:cubicBezTo>
                    <a:pt x="1245" y="421"/>
                    <a:pt x="1243" y="421"/>
                    <a:pt x="1241" y="420"/>
                  </a:cubicBezTo>
                  <a:cubicBezTo>
                    <a:pt x="1238" y="420"/>
                    <a:pt x="1235" y="417"/>
                    <a:pt x="1234" y="421"/>
                  </a:cubicBezTo>
                  <a:cubicBezTo>
                    <a:pt x="1239" y="423"/>
                    <a:pt x="1244" y="426"/>
                    <a:pt x="1247" y="430"/>
                  </a:cubicBezTo>
                  <a:cubicBezTo>
                    <a:pt x="1251" y="429"/>
                    <a:pt x="1252" y="432"/>
                    <a:pt x="1254" y="433"/>
                  </a:cubicBezTo>
                  <a:cubicBezTo>
                    <a:pt x="1255" y="437"/>
                    <a:pt x="1262" y="434"/>
                    <a:pt x="1262" y="439"/>
                  </a:cubicBezTo>
                  <a:cubicBezTo>
                    <a:pt x="1267" y="440"/>
                    <a:pt x="1271" y="443"/>
                    <a:pt x="1275" y="447"/>
                  </a:cubicBezTo>
                  <a:cubicBezTo>
                    <a:pt x="1281" y="447"/>
                    <a:pt x="1282" y="456"/>
                    <a:pt x="1289" y="456"/>
                  </a:cubicBezTo>
                  <a:cubicBezTo>
                    <a:pt x="1295" y="466"/>
                    <a:pt x="1307" y="468"/>
                    <a:pt x="1313" y="478"/>
                  </a:cubicBezTo>
                  <a:cubicBezTo>
                    <a:pt x="1323" y="484"/>
                    <a:pt x="1331" y="493"/>
                    <a:pt x="1339" y="500"/>
                  </a:cubicBezTo>
                  <a:cubicBezTo>
                    <a:pt x="1347" y="508"/>
                    <a:pt x="1358" y="512"/>
                    <a:pt x="1365" y="520"/>
                  </a:cubicBezTo>
                  <a:cubicBezTo>
                    <a:pt x="1375" y="525"/>
                    <a:pt x="1382" y="534"/>
                    <a:pt x="1391" y="539"/>
                  </a:cubicBezTo>
                  <a:cubicBezTo>
                    <a:pt x="1401" y="544"/>
                    <a:pt x="1408" y="552"/>
                    <a:pt x="1418" y="557"/>
                  </a:cubicBezTo>
                  <a:cubicBezTo>
                    <a:pt x="1421" y="557"/>
                    <a:pt x="1422" y="561"/>
                    <a:pt x="1424" y="562"/>
                  </a:cubicBezTo>
                  <a:cubicBezTo>
                    <a:pt x="1430" y="558"/>
                    <a:pt x="1427" y="569"/>
                    <a:pt x="1433" y="565"/>
                  </a:cubicBezTo>
                  <a:cubicBezTo>
                    <a:pt x="1436" y="571"/>
                    <a:pt x="1444" y="569"/>
                    <a:pt x="1446" y="576"/>
                  </a:cubicBezTo>
                  <a:cubicBezTo>
                    <a:pt x="1457" y="575"/>
                    <a:pt x="1463" y="583"/>
                    <a:pt x="1472" y="585"/>
                  </a:cubicBezTo>
                  <a:cubicBezTo>
                    <a:pt x="1479" y="591"/>
                    <a:pt x="1489" y="591"/>
                    <a:pt x="1496" y="596"/>
                  </a:cubicBezTo>
                  <a:cubicBezTo>
                    <a:pt x="1503" y="601"/>
                    <a:pt x="1515" y="599"/>
                    <a:pt x="1520" y="607"/>
                  </a:cubicBezTo>
                  <a:cubicBezTo>
                    <a:pt x="1527" y="606"/>
                    <a:pt x="1529" y="611"/>
                    <a:pt x="1534" y="611"/>
                  </a:cubicBezTo>
                  <a:cubicBezTo>
                    <a:pt x="1538" y="614"/>
                    <a:pt x="1545" y="612"/>
                    <a:pt x="1549" y="615"/>
                  </a:cubicBezTo>
                  <a:cubicBezTo>
                    <a:pt x="1568" y="619"/>
                    <a:pt x="1585" y="625"/>
                    <a:pt x="1606" y="627"/>
                  </a:cubicBezTo>
                  <a:cubicBezTo>
                    <a:pt x="1609" y="629"/>
                    <a:pt x="1616" y="626"/>
                    <a:pt x="1620" y="629"/>
                  </a:cubicBezTo>
                  <a:cubicBezTo>
                    <a:pt x="1628" y="625"/>
                    <a:pt x="1627" y="634"/>
                    <a:pt x="1635" y="631"/>
                  </a:cubicBezTo>
                  <a:cubicBezTo>
                    <a:pt x="1641" y="631"/>
                    <a:pt x="1645" y="634"/>
                    <a:pt x="1651" y="632"/>
                  </a:cubicBezTo>
                  <a:cubicBezTo>
                    <a:pt x="1655" y="634"/>
                    <a:pt x="1665" y="629"/>
                    <a:pt x="1665" y="636"/>
                  </a:cubicBezTo>
                  <a:cubicBezTo>
                    <a:pt x="1653" y="635"/>
                    <a:pt x="1636" y="639"/>
                    <a:pt x="1623" y="637"/>
                  </a:cubicBezTo>
                  <a:cubicBezTo>
                    <a:pt x="1618" y="637"/>
                    <a:pt x="1616" y="637"/>
                    <a:pt x="1608" y="636"/>
                  </a:cubicBezTo>
                  <a:cubicBezTo>
                    <a:pt x="1601" y="636"/>
                    <a:pt x="1593" y="630"/>
                    <a:pt x="1590" y="634"/>
                  </a:cubicBezTo>
                  <a:cubicBezTo>
                    <a:pt x="1586" y="629"/>
                    <a:pt x="1576" y="634"/>
                    <a:pt x="1573" y="628"/>
                  </a:cubicBezTo>
                  <a:cubicBezTo>
                    <a:pt x="1567" y="628"/>
                    <a:pt x="1562" y="625"/>
                    <a:pt x="1555" y="625"/>
                  </a:cubicBezTo>
                  <a:cubicBezTo>
                    <a:pt x="1551" y="626"/>
                    <a:pt x="1549" y="624"/>
                    <a:pt x="1548" y="622"/>
                  </a:cubicBezTo>
                  <a:cubicBezTo>
                    <a:pt x="1543" y="623"/>
                    <a:pt x="1539" y="623"/>
                    <a:pt x="1538" y="619"/>
                  </a:cubicBezTo>
                  <a:cubicBezTo>
                    <a:pt x="1534" y="620"/>
                    <a:pt x="1531" y="619"/>
                    <a:pt x="1529" y="616"/>
                  </a:cubicBezTo>
                  <a:cubicBezTo>
                    <a:pt x="1527" y="614"/>
                    <a:pt x="1521" y="618"/>
                    <a:pt x="1519" y="614"/>
                  </a:cubicBezTo>
                  <a:cubicBezTo>
                    <a:pt x="1512" y="614"/>
                    <a:pt x="1508" y="611"/>
                    <a:pt x="1503" y="608"/>
                  </a:cubicBezTo>
                  <a:cubicBezTo>
                    <a:pt x="1499" y="609"/>
                    <a:pt x="1498" y="606"/>
                    <a:pt x="1496" y="605"/>
                  </a:cubicBezTo>
                  <a:cubicBezTo>
                    <a:pt x="1492" y="604"/>
                    <a:pt x="1490" y="602"/>
                    <a:pt x="1488" y="599"/>
                  </a:cubicBezTo>
                  <a:cubicBezTo>
                    <a:pt x="1475" y="597"/>
                    <a:pt x="1466" y="590"/>
                    <a:pt x="1455" y="586"/>
                  </a:cubicBezTo>
                  <a:cubicBezTo>
                    <a:pt x="1453" y="583"/>
                    <a:pt x="1451" y="582"/>
                    <a:pt x="1447" y="582"/>
                  </a:cubicBezTo>
                  <a:cubicBezTo>
                    <a:pt x="1449" y="574"/>
                    <a:pt x="1440" y="582"/>
                    <a:pt x="1440" y="577"/>
                  </a:cubicBezTo>
                  <a:cubicBezTo>
                    <a:pt x="1435" y="574"/>
                    <a:pt x="1428" y="574"/>
                    <a:pt x="1425" y="569"/>
                  </a:cubicBezTo>
                  <a:cubicBezTo>
                    <a:pt x="1415" y="563"/>
                    <a:pt x="1404" y="558"/>
                    <a:pt x="1393" y="552"/>
                  </a:cubicBezTo>
                  <a:cubicBezTo>
                    <a:pt x="1393" y="549"/>
                    <a:pt x="1389" y="551"/>
                    <a:pt x="1388" y="549"/>
                  </a:cubicBezTo>
                  <a:cubicBezTo>
                    <a:pt x="1387" y="546"/>
                    <a:pt x="1385" y="546"/>
                    <a:pt x="1383" y="545"/>
                  </a:cubicBezTo>
                  <a:cubicBezTo>
                    <a:pt x="1381" y="541"/>
                    <a:pt x="1375" y="541"/>
                    <a:pt x="1373" y="536"/>
                  </a:cubicBezTo>
                  <a:cubicBezTo>
                    <a:pt x="1363" y="535"/>
                    <a:pt x="1357" y="527"/>
                    <a:pt x="1350" y="522"/>
                  </a:cubicBezTo>
                  <a:cubicBezTo>
                    <a:pt x="1334" y="514"/>
                    <a:pt x="1320" y="502"/>
                    <a:pt x="1307" y="490"/>
                  </a:cubicBezTo>
                  <a:cubicBezTo>
                    <a:pt x="1299" y="486"/>
                    <a:pt x="1294" y="478"/>
                    <a:pt x="1286" y="474"/>
                  </a:cubicBezTo>
                  <a:cubicBezTo>
                    <a:pt x="1286" y="471"/>
                    <a:pt x="1282" y="473"/>
                    <a:pt x="1281" y="471"/>
                  </a:cubicBezTo>
                  <a:cubicBezTo>
                    <a:pt x="1280" y="468"/>
                    <a:pt x="1278" y="468"/>
                    <a:pt x="1276" y="467"/>
                  </a:cubicBezTo>
                  <a:cubicBezTo>
                    <a:pt x="1274" y="462"/>
                    <a:pt x="1268" y="463"/>
                    <a:pt x="1265" y="458"/>
                  </a:cubicBezTo>
                  <a:cubicBezTo>
                    <a:pt x="1257" y="455"/>
                    <a:pt x="1252" y="447"/>
                    <a:pt x="1243" y="444"/>
                  </a:cubicBezTo>
                  <a:cubicBezTo>
                    <a:pt x="1240" y="440"/>
                    <a:pt x="1235" y="440"/>
                    <a:pt x="1231" y="438"/>
                  </a:cubicBezTo>
                  <a:cubicBezTo>
                    <a:pt x="1227" y="434"/>
                    <a:pt x="1225" y="430"/>
                    <a:pt x="1218" y="431"/>
                  </a:cubicBezTo>
                  <a:cubicBezTo>
                    <a:pt x="1220" y="437"/>
                    <a:pt x="1225" y="438"/>
                    <a:pt x="1229" y="440"/>
                  </a:cubicBezTo>
                  <a:cubicBezTo>
                    <a:pt x="1233" y="443"/>
                    <a:pt x="1236" y="448"/>
                    <a:pt x="1242" y="449"/>
                  </a:cubicBezTo>
                  <a:cubicBezTo>
                    <a:pt x="1245" y="452"/>
                    <a:pt x="1249" y="454"/>
                    <a:pt x="1254" y="456"/>
                  </a:cubicBezTo>
                  <a:cubicBezTo>
                    <a:pt x="1257" y="460"/>
                    <a:pt x="1262" y="462"/>
                    <a:pt x="1267" y="464"/>
                  </a:cubicBezTo>
                  <a:cubicBezTo>
                    <a:pt x="1267" y="467"/>
                    <a:pt x="1268" y="469"/>
                    <a:pt x="1272" y="468"/>
                  </a:cubicBezTo>
                  <a:cubicBezTo>
                    <a:pt x="1273" y="470"/>
                    <a:pt x="1275" y="472"/>
                    <a:pt x="1277" y="474"/>
                  </a:cubicBezTo>
                  <a:cubicBezTo>
                    <a:pt x="1281" y="478"/>
                    <a:pt x="1285" y="480"/>
                    <a:pt x="1290" y="482"/>
                  </a:cubicBezTo>
                  <a:cubicBezTo>
                    <a:pt x="1290" y="485"/>
                    <a:pt x="1291" y="487"/>
                    <a:pt x="1295" y="486"/>
                  </a:cubicBezTo>
                  <a:cubicBezTo>
                    <a:pt x="1295" y="490"/>
                    <a:pt x="1297" y="491"/>
                    <a:pt x="1300" y="492"/>
                  </a:cubicBezTo>
                  <a:cubicBezTo>
                    <a:pt x="1301" y="499"/>
                    <a:pt x="1309" y="497"/>
                    <a:pt x="1311" y="503"/>
                  </a:cubicBezTo>
                  <a:cubicBezTo>
                    <a:pt x="1326" y="516"/>
                    <a:pt x="1342" y="527"/>
                    <a:pt x="1358" y="539"/>
                  </a:cubicBezTo>
                  <a:cubicBezTo>
                    <a:pt x="1374" y="550"/>
                    <a:pt x="1391" y="560"/>
                    <a:pt x="1408" y="572"/>
                  </a:cubicBezTo>
                  <a:cubicBezTo>
                    <a:pt x="1427" y="578"/>
                    <a:pt x="1442" y="591"/>
                    <a:pt x="1461" y="598"/>
                  </a:cubicBezTo>
                  <a:cubicBezTo>
                    <a:pt x="1469" y="604"/>
                    <a:pt x="1479" y="606"/>
                    <a:pt x="1488" y="611"/>
                  </a:cubicBezTo>
                  <a:cubicBezTo>
                    <a:pt x="1492" y="612"/>
                    <a:pt x="1496" y="615"/>
                    <a:pt x="1500" y="617"/>
                  </a:cubicBezTo>
                  <a:cubicBezTo>
                    <a:pt x="1504" y="620"/>
                    <a:pt x="1511" y="620"/>
                    <a:pt x="1515" y="623"/>
                  </a:cubicBezTo>
                  <a:cubicBezTo>
                    <a:pt x="1521" y="622"/>
                    <a:pt x="1524" y="627"/>
                    <a:pt x="1529" y="628"/>
                  </a:cubicBezTo>
                  <a:cubicBezTo>
                    <a:pt x="1529" y="631"/>
                    <a:pt x="1535" y="628"/>
                    <a:pt x="1536" y="631"/>
                  </a:cubicBezTo>
                  <a:cubicBezTo>
                    <a:pt x="1540" y="630"/>
                    <a:pt x="1541" y="632"/>
                    <a:pt x="1545" y="631"/>
                  </a:cubicBezTo>
                  <a:cubicBezTo>
                    <a:pt x="1546" y="638"/>
                    <a:pt x="1555" y="632"/>
                    <a:pt x="1559" y="635"/>
                  </a:cubicBezTo>
                  <a:cubicBezTo>
                    <a:pt x="1564" y="637"/>
                    <a:pt x="1570" y="637"/>
                    <a:pt x="1575" y="639"/>
                  </a:cubicBezTo>
                  <a:cubicBezTo>
                    <a:pt x="1586" y="641"/>
                    <a:pt x="1594" y="646"/>
                    <a:pt x="1607" y="645"/>
                  </a:cubicBezTo>
                  <a:cubicBezTo>
                    <a:pt x="1611" y="647"/>
                    <a:pt x="1619" y="645"/>
                    <a:pt x="1623" y="648"/>
                  </a:cubicBezTo>
                  <a:cubicBezTo>
                    <a:pt x="1630" y="648"/>
                    <a:pt x="1639" y="643"/>
                    <a:pt x="1641" y="649"/>
                  </a:cubicBezTo>
                  <a:cubicBezTo>
                    <a:pt x="1637" y="653"/>
                    <a:pt x="1630" y="655"/>
                    <a:pt x="1625" y="659"/>
                  </a:cubicBezTo>
                  <a:cubicBezTo>
                    <a:pt x="1620" y="661"/>
                    <a:pt x="1622" y="653"/>
                    <a:pt x="1618" y="654"/>
                  </a:cubicBezTo>
                  <a:cubicBezTo>
                    <a:pt x="1616" y="651"/>
                    <a:pt x="1609" y="655"/>
                    <a:pt x="1608" y="651"/>
                  </a:cubicBezTo>
                  <a:cubicBezTo>
                    <a:pt x="1580" y="656"/>
                    <a:pt x="1564" y="642"/>
                    <a:pt x="1536" y="646"/>
                  </a:cubicBezTo>
                  <a:cubicBezTo>
                    <a:pt x="1532" y="640"/>
                    <a:pt x="1523" y="641"/>
                    <a:pt x="1517" y="639"/>
                  </a:cubicBezTo>
                  <a:cubicBezTo>
                    <a:pt x="1511" y="636"/>
                    <a:pt x="1504" y="634"/>
                    <a:pt x="1496" y="633"/>
                  </a:cubicBezTo>
                  <a:cubicBezTo>
                    <a:pt x="1485" y="627"/>
                    <a:pt x="1471" y="623"/>
                    <a:pt x="1458" y="618"/>
                  </a:cubicBezTo>
                  <a:cubicBezTo>
                    <a:pt x="1447" y="611"/>
                    <a:pt x="1432" y="609"/>
                    <a:pt x="1422" y="600"/>
                  </a:cubicBezTo>
                  <a:cubicBezTo>
                    <a:pt x="1421" y="596"/>
                    <a:pt x="1414" y="600"/>
                    <a:pt x="1412" y="598"/>
                  </a:cubicBezTo>
                  <a:cubicBezTo>
                    <a:pt x="1412" y="592"/>
                    <a:pt x="1407" y="593"/>
                    <a:pt x="1403" y="593"/>
                  </a:cubicBezTo>
                  <a:cubicBezTo>
                    <a:pt x="1398" y="587"/>
                    <a:pt x="1390" y="586"/>
                    <a:pt x="1383" y="583"/>
                  </a:cubicBezTo>
                  <a:cubicBezTo>
                    <a:pt x="1378" y="578"/>
                    <a:pt x="1373" y="574"/>
                    <a:pt x="1368" y="570"/>
                  </a:cubicBezTo>
                  <a:cubicBezTo>
                    <a:pt x="1365" y="567"/>
                    <a:pt x="1363" y="564"/>
                    <a:pt x="1358" y="565"/>
                  </a:cubicBezTo>
                  <a:cubicBezTo>
                    <a:pt x="1357" y="560"/>
                    <a:pt x="1353" y="559"/>
                    <a:pt x="1350" y="558"/>
                  </a:cubicBezTo>
                  <a:cubicBezTo>
                    <a:pt x="1339" y="548"/>
                    <a:pt x="1329" y="538"/>
                    <a:pt x="1316" y="531"/>
                  </a:cubicBezTo>
                  <a:cubicBezTo>
                    <a:pt x="1311" y="526"/>
                    <a:pt x="1306" y="520"/>
                    <a:pt x="1300" y="516"/>
                  </a:cubicBezTo>
                  <a:cubicBezTo>
                    <a:pt x="1296" y="510"/>
                    <a:pt x="1289" y="507"/>
                    <a:pt x="1284" y="501"/>
                  </a:cubicBezTo>
                  <a:cubicBezTo>
                    <a:pt x="1280" y="494"/>
                    <a:pt x="1271" y="495"/>
                    <a:pt x="1268" y="486"/>
                  </a:cubicBezTo>
                  <a:cubicBezTo>
                    <a:pt x="1265" y="485"/>
                    <a:pt x="1261" y="484"/>
                    <a:pt x="1260" y="479"/>
                  </a:cubicBezTo>
                  <a:cubicBezTo>
                    <a:pt x="1258" y="480"/>
                    <a:pt x="1252" y="471"/>
                    <a:pt x="1251" y="478"/>
                  </a:cubicBezTo>
                  <a:cubicBezTo>
                    <a:pt x="1258" y="473"/>
                    <a:pt x="1254" y="485"/>
                    <a:pt x="1259" y="483"/>
                  </a:cubicBezTo>
                  <a:cubicBezTo>
                    <a:pt x="1261" y="486"/>
                    <a:pt x="1263" y="488"/>
                    <a:pt x="1265" y="491"/>
                  </a:cubicBezTo>
                  <a:cubicBezTo>
                    <a:pt x="1272" y="493"/>
                    <a:pt x="1275" y="500"/>
                    <a:pt x="1280" y="504"/>
                  </a:cubicBezTo>
                  <a:cubicBezTo>
                    <a:pt x="1281" y="508"/>
                    <a:pt x="1287" y="506"/>
                    <a:pt x="1286" y="512"/>
                  </a:cubicBezTo>
                  <a:cubicBezTo>
                    <a:pt x="1293" y="509"/>
                    <a:pt x="1290" y="518"/>
                    <a:pt x="1296" y="517"/>
                  </a:cubicBezTo>
                  <a:cubicBezTo>
                    <a:pt x="1298" y="526"/>
                    <a:pt x="1306" y="526"/>
                    <a:pt x="1310" y="532"/>
                  </a:cubicBezTo>
                  <a:cubicBezTo>
                    <a:pt x="1320" y="539"/>
                    <a:pt x="1329" y="550"/>
                    <a:pt x="1341" y="555"/>
                  </a:cubicBezTo>
                  <a:cubicBezTo>
                    <a:pt x="1343" y="563"/>
                    <a:pt x="1350" y="564"/>
                    <a:pt x="1356" y="568"/>
                  </a:cubicBezTo>
                  <a:cubicBezTo>
                    <a:pt x="1358" y="576"/>
                    <a:pt x="1367" y="575"/>
                    <a:pt x="1370" y="583"/>
                  </a:cubicBezTo>
                  <a:cubicBezTo>
                    <a:pt x="1379" y="584"/>
                    <a:pt x="1383" y="593"/>
                    <a:pt x="1394" y="592"/>
                  </a:cubicBezTo>
                  <a:cubicBezTo>
                    <a:pt x="1394" y="598"/>
                    <a:pt x="1401" y="596"/>
                    <a:pt x="1404" y="599"/>
                  </a:cubicBezTo>
                  <a:cubicBezTo>
                    <a:pt x="1409" y="600"/>
                    <a:pt x="1411" y="605"/>
                    <a:pt x="1416" y="606"/>
                  </a:cubicBezTo>
                  <a:cubicBezTo>
                    <a:pt x="1424" y="609"/>
                    <a:pt x="1430" y="615"/>
                    <a:pt x="1438" y="617"/>
                  </a:cubicBezTo>
                  <a:cubicBezTo>
                    <a:pt x="1441" y="621"/>
                    <a:pt x="1447" y="619"/>
                    <a:pt x="1448" y="624"/>
                  </a:cubicBezTo>
                  <a:cubicBezTo>
                    <a:pt x="1457" y="622"/>
                    <a:pt x="1456" y="630"/>
                    <a:pt x="1462" y="628"/>
                  </a:cubicBezTo>
                  <a:cubicBezTo>
                    <a:pt x="1466" y="632"/>
                    <a:pt x="1473" y="632"/>
                    <a:pt x="1478" y="632"/>
                  </a:cubicBezTo>
                  <a:cubicBezTo>
                    <a:pt x="1482" y="637"/>
                    <a:pt x="1489" y="638"/>
                    <a:pt x="1493" y="641"/>
                  </a:cubicBezTo>
                  <a:cubicBezTo>
                    <a:pt x="1505" y="643"/>
                    <a:pt x="1517" y="646"/>
                    <a:pt x="1526" y="652"/>
                  </a:cubicBezTo>
                  <a:cubicBezTo>
                    <a:pt x="1542" y="650"/>
                    <a:pt x="1551" y="659"/>
                    <a:pt x="1567" y="656"/>
                  </a:cubicBezTo>
                  <a:cubicBezTo>
                    <a:pt x="1568" y="660"/>
                    <a:pt x="1574" y="656"/>
                    <a:pt x="1576" y="659"/>
                  </a:cubicBezTo>
                  <a:cubicBezTo>
                    <a:pt x="1577" y="663"/>
                    <a:pt x="1584" y="659"/>
                    <a:pt x="1586" y="662"/>
                  </a:cubicBezTo>
                  <a:cubicBezTo>
                    <a:pt x="1589" y="662"/>
                    <a:pt x="1592" y="664"/>
                    <a:pt x="1595" y="664"/>
                  </a:cubicBezTo>
                  <a:cubicBezTo>
                    <a:pt x="1597" y="663"/>
                    <a:pt x="1602" y="658"/>
                    <a:pt x="1602" y="665"/>
                  </a:cubicBezTo>
                  <a:cubicBezTo>
                    <a:pt x="1583" y="671"/>
                    <a:pt x="1572" y="666"/>
                    <a:pt x="1556" y="669"/>
                  </a:cubicBezTo>
                  <a:cubicBezTo>
                    <a:pt x="1555" y="665"/>
                    <a:pt x="1549" y="669"/>
                    <a:pt x="1547" y="666"/>
                  </a:cubicBezTo>
                  <a:cubicBezTo>
                    <a:pt x="1542" y="667"/>
                    <a:pt x="1543" y="661"/>
                    <a:pt x="1537" y="664"/>
                  </a:cubicBezTo>
                  <a:cubicBezTo>
                    <a:pt x="1519" y="665"/>
                    <a:pt x="1507" y="659"/>
                    <a:pt x="1490" y="659"/>
                  </a:cubicBezTo>
                  <a:cubicBezTo>
                    <a:pt x="1487" y="658"/>
                    <a:pt x="1484" y="657"/>
                    <a:pt x="1481" y="656"/>
                  </a:cubicBezTo>
                  <a:cubicBezTo>
                    <a:pt x="1478" y="653"/>
                    <a:pt x="1470" y="659"/>
                    <a:pt x="1471" y="651"/>
                  </a:cubicBezTo>
                  <a:cubicBezTo>
                    <a:pt x="1460" y="654"/>
                    <a:pt x="1455" y="649"/>
                    <a:pt x="1448" y="647"/>
                  </a:cubicBezTo>
                  <a:cubicBezTo>
                    <a:pt x="1433" y="643"/>
                    <a:pt x="1421" y="636"/>
                    <a:pt x="1408" y="632"/>
                  </a:cubicBezTo>
                  <a:cubicBezTo>
                    <a:pt x="1396" y="624"/>
                    <a:pt x="1382" y="617"/>
                    <a:pt x="1369" y="612"/>
                  </a:cubicBezTo>
                  <a:cubicBezTo>
                    <a:pt x="1366" y="607"/>
                    <a:pt x="1360" y="608"/>
                    <a:pt x="1358" y="603"/>
                  </a:cubicBezTo>
                  <a:cubicBezTo>
                    <a:pt x="1354" y="601"/>
                    <a:pt x="1350" y="598"/>
                    <a:pt x="1346" y="596"/>
                  </a:cubicBezTo>
                  <a:cubicBezTo>
                    <a:pt x="1345" y="594"/>
                    <a:pt x="1344" y="591"/>
                    <a:pt x="1341" y="593"/>
                  </a:cubicBezTo>
                  <a:cubicBezTo>
                    <a:pt x="1341" y="588"/>
                    <a:pt x="1337" y="589"/>
                    <a:pt x="1335" y="587"/>
                  </a:cubicBezTo>
                  <a:cubicBezTo>
                    <a:pt x="1333" y="588"/>
                    <a:pt x="1334" y="584"/>
                    <a:pt x="1332" y="583"/>
                  </a:cubicBezTo>
                  <a:cubicBezTo>
                    <a:pt x="1332" y="583"/>
                    <a:pt x="1329" y="585"/>
                    <a:pt x="1328" y="584"/>
                  </a:cubicBezTo>
                  <a:cubicBezTo>
                    <a:pt x="1326" y="583"/>
                    <a:pt x="1325" y="580"/>
                    <a:pt x="1323" y="578"/>
                  </a:cubicBezTo>
                  <a:cubicBezTo>
                    <a:pt x="1306" y="568"/>
                    <a:pt x="1292" y="554"/>
                    <a:pt x="1274" y="545"/>
                  </a:cubicBezTo>
                  <a:cubicBezTo>
                    <a:pt x="1270" y="536"/>
                    <a:pt x="1256" y="539"/>
                    <a:pt x="1252" y="529"/>
                  </a:cubicBezTo>
                  <a:cubicBezTo>
                    <a:pt x="1240" y="528"/>
                    <a:pt x="1234" y="520"/>
                    <a:pt x="1223" y="519"/>
                  </a:cubicBezTo>
                  <a:cubicBezTo>
                    <a:pt x="1221" y="514"/>
                    <a:pt x="1213" y="518"/>
                    <a:pt x="1211" y="512"/>
                  </a:cubicBezTo>
                  <a:cubicBezTo>
                    <a:pt x="1204" y="513"/>
                    <a:pt x="1202" y="506"/>
                    <a:pt x="1195" y="508"/>
                  </a:cubicBezTo>
                  <a:cubicBezTo>
                    <a:pt x="1190" y="507"/>
                    <a:pt x="1187" y="503"/>
                    <a:pt x="1181" y="504"/>
                  </a:cubicBezTo>
                  <a:cubicBezTo>
                    <a:pt x="1178" y="504"/>
                    <a:pt x="1176" y="502"/>
                    <a:pt x="1172" y="504"/>
                  </a:cubicBezTo>
                  <a:cubicBezTo>
                    <a:pt x="1171" y="501"/>
                    <a:pt x="1167" y="499"/>
                    <a:pt x="1167" y="502"/>
                  </a:cubicBezTo>
                  <a:cubicBezTo>
                    <a:pt x="1172" y="507"/>
                    <a:pt x="1180" y="508"/>
                    <a:pt x="1186" y="510"/>
                  </a:cubicBezTo>
                  <a:cubicBezTo>
                    <a:pt x="1192" y="514"/>
                    <a:pt x="1200" y="513"/>
                    <a:pt x="1205" y="518"/>
                  </a:cubicBezTo>
                  <a:cubicBezTo>
                    <a:pt x="1220" y="520"/>
                    <a:pt x="1231" y="530"/>
                    <a:pt x="1246" y="532"/>
                  </a:cubicBezTo>
                  <a:cubicBezTo>
                    <a:pt x="1252" y="541"/>
                    <a:pt x="1263" y="543"/>
                    <a:pt x="1271" y="550"/>
                  </a:cubicBezTo>
                  <a:cubicBezTo>
                    <a:pt x="1278" y="558"/>
                    <a:pt x="1289" y="560"/>
                    <a:pt x="1294" y="570"/>
                  </a:cubicBezTo>
                  <a:cubicBezTo>
                    <a:pt x="1304" y="575"/>
                    <a:pt x="1312" y="581"/>
                    <a:pt x="1320" y="588"/>
                  </a:cubicBezTo>
                  <a:cubicBezTo>
                    <a:pt x="1326" y="588"/>
                    <a:pt x="1326" y="597"/>
                    <a:pt x="1332" y="596"/>
                  </a:cubicBezTo>
                  <a:cubicBezTo>
                    <a:pt x="1336" y="596"/>
                    <a:pt x="1337" y="599"/>
                    <a:pt x="1340" y="600"/>
                  </a:cubicBezTo>
                  <a:cubicBezTo>
                    <a:pt x="1340" y="604"/>
                    <a:pt x="1343" y="603"/>
                    <a:pt x="1345" y="605"/>
                  </a:cubicBezTo>
                  <a:cubicBezTo>
                    <a:pt x="1352" y="614"/>
                    <a:pt x="1363" y="616"/>
                    <a:pt x="1370" y="623"/>
                  </a:cubicBezTo>
                  <a:cubicBezTo>
                    <a:pt x="1380" y="627"/>
                    <a:pt x="1387" y="635"/>
                    <a:pt x="1399" y="635"/>
                  </a:cubicBezTo>
                  <a:cubicBezTo>
                    <a:pt x="1402" y="640"/>
                    <a:pt x="1407" y="642"/>
                    <a:pt x="1414" y="642"/>
                  </a:cubicBezTo>
                  <a:cubicBezTo>
                    <a:pt x="1417" y="646"/>
                    <a:pt x="1422" y="648"/>
                    <a:pt x="1428" y="648"/>
                  </a:cubicBezTo>
                  <a:cubicBezTo>
                    <a:pt x="1436" y="655"/>
                    <a:pt x="1447" y="659"/>
                    <a:pt x="1461" y="658"/>
                  </a:cubicBezTo>
                  <a:cubicBezTo>
                    <a:pt x="1460" y="665"/>
                    <a:pt x="1468" y="659"/>
                    <a:pt x="1471" y="662"/>
                  </a:cubicBezTo>
                  <a:cubicBezTo>
                    <a:pt x="1472" y="667"/>
                    <a:pt x="1479" y="663"/>
                    <a:pt x="1480" y="667"/>
                  </a:cubicBezTo>
                  <a:cubicBezTo>
                    <a:pt x="1487" y="664"/>
                    <a:pt x="1488" y="669"/>
                    <a:pt x="1492" y="670"/>
                  </a:cubicBezTo>
                  <a:cubicBezTo>
                    <a:pt x="1498" y="668"/>
                    <a:pt x="1503" y="668"/>
                    <a:pt x="1506" y="672"/>
                  </a:cubicBezTo>
                  <a:cubicBezTo>
                    <a:pt x="1515" y="671"/>
                    <a:pt x="1521" y="676"/>
                    <a:pt x="1532" y="673"/>
                  </a:cubicBezTo>
                  <a:cubicBezTo>
                    <a:pt x="1538" y="679"/>
                    <a:pt x="1550" y="675"/>
                    <a:pt x="1556" y="680"/>
                  </a:cubicBezTo>
                  <a:cubicBezTo>
                    <a:pt x="1547" y="683"/>
                    <a:pt x="1545" y="676"/>
                    <a:pt x="1538" y="681"/>
                  </a:cubicBezTo>
                  <a:cubicBezTo>
                    <a:pt x="1534" y="681"/>
                    <a:pt x="1532" y="678"/>
                    <a:pt x="1527" y="679"/>
                  </a:cubicBezTo>
                  <a:cubicBezTo>
                    <a:pt x="1519" y="683"/>
                    <a:pt x="1520" y="675"/>
                    <a:pt x="1513" y="677"/>
                  </a:cubicBezTo>
                  <a:cubicBezTo>
                    <a:pt x="1513" y="680"/>
                    <a:pt x="1511" y="679"/>
                    <a:pt x="1509" y="678"/>
                  </a:cubicBezTo>
                  <a:cubicBezTo>
                    <a:pt x="1506" y="678"/>
                    <a:pt x="1504" y="678"/>
                    <a:pt x="1502" y="677"/>
                  </a:cubicBezTo>
                  <a:cubicBezTo>
                    <a:pt x="1499" y="674"/>
                    <a:pt x="1492" y="677"/>
                    <a:pt x="1488" y="675"/>
                  </a:cubicBezTo>
                  <a:cubicBezTo>
                    <a:pt x="1471" y="672"/>
                    <a:pt x="1455" y="667"/>
                    <a:pt x="1438" y="664"/>
                  </a:cubicBezTo>
                  <a:cubicBezTo>
                    <a:pt x="1437" y="661"/>
                    <a:pt x="1435" y="663"/>
                    <a:pt x="1433" y="663"/>
                  </a:cubicBezTo>
                  <a:cubicBezTo>
                    <a:pt x="1432" y="662"/>
                    <a:pt x="1430" y="659"/>
                    <a:pt x="1428" y="659"/>
                  </a:cubicBezTo>
                  <a:cubicBezTo>
                    <a:pt x="1427" y="659"/>
                    <a:pt x="1425" y="660"/>
                    <a:pt x="1424" y="660"/>
                  </a:cubicBezTo>
                  <a:cubicBezTo>
                    <a:pt x="1419" y="659"/>
                    <a:pt x="1420" y="655"/>
                    <a:pt x="1414" y="657"/>
                  </a:cubicBezTo>
                  <a:cubicBezTo>
                    <a:pt x="1407" y="653"/>
                    <a:pt x="1398" y="651"/>
                    <a:pt x="1391" y="648"/>
                  </a:cubicBezTo>
                  <a:cubicBezTo>
                    <a:pt x="1384" y="643"/>
                    <a:pt x="1374" y="645"/>
                    <a:pt x="1369" y="639"/>
                  </a:cubicBezTo>
                  <a:cubicBezTo>
                    <a:pt x="1363" y="639"/>
                    <a:pt x="1361" y="636"/>
                    <a:pt x="1357" y="634"/>
                  </a:cubicBezTo>
                  <a:cubicBezTo>
                    <a:pt x="1354" y="632"/>
                    <a:pt x="1348" y="632"/>
                    <a:pt x="1345" y="630"/>
                  </a:cubicBezTo>
                  <a:cubicBezTo>
                    <a:pt x="1342" y="627"/>
                    <a:pt x="1339" y="626"/>
                    <a:pt x="1335" y="625"/>
                  </a:cubicBezTo>
                  <a:cubicBezTo>
                    <a:pt x="1332" y="623"/>
                    <a:pt x="1329" y="620"/>
                    <a:pt x="1323" y="620"/>
                  </a:cubicBezTo>
                  <a:cubicBezTo>
                    <a:pt x="1322" y="615"/>
                    <a:pt x="1316" y="617"/>
                    <a:pt x="1313" y="613"/>
                  </a:cubicBezTo>
                  <a:cubicBezTo>
                    <a:pt x="1310" y="611"/>
                    <a:pt x="1307" y="608"/>
                    <a:pt x="1301" y="609"/>
                  </a:cubicBezTo>
                  <a:cubicBezTo>
                    <a:pt x="1299" y="599"/>
                    <a:pt x="1287" y="602"/>
                    <a:pt x="1283" y="594"/>
                  </a:cubicBezTo>
                  <a:cubicBezTo>
                    <a:pt x="1279" y="594"/>
                    <a:pt x="1276" y="591"/>
                    <a:pt x="1271" y="590"/>
                  </a:cubicBezTo>
                  <a:cubicBezTo>
                    <a:pt x="1270" y="585"/>
                    <a:pt x="1264" y="586"/>
                    <a:pt x="1261" y="583"/>
                  </a:cubicBezTo>
                  <a:cubicBezTo>
                    <a:pt x="1253" y="581"/>
                    <a:pt x="1249" y="574"/>
                    <a:pt x="1240" y="573"/>
                  </a:cubicBezTo>
                  <a:cubicBezTo>
                    <a:pt x="1238" y="568"/>
                    <a:pt x="1232" y="570"/>
                    <a:pt x="1230" y="566"/>
                  </a:cubicBezTo>
                  <a:cubicBezTo>
                    <a:pt x="1224" y="567"/>
                    <a:pt x="1224" y="560"/>
                    <a:pt x="1218" y="562"/>
                  </a:cubicBezTo>
                  <a:cubicBezTo>
                    <a:pt x="1211" y="558"/>
                    <a:pt x="1204" y="555"/>
                    <a:pt x="1196" y="552"/>
                  </a:cubicBezTo>
                  <a:cubicBezTo>
                    <a:pt x="1190" y="554"/>
                    <a:pt x="1189" y="549"/>
                    <a:pt x="1182" y="550"/>
                  </a:cubicBezTo>
                  <a:cubicBezTo>
                    <a:pt x="1180" y="546"/>
                    <a:pt x="1172" y="551"/>
                    <a:pt x="1171" y="546"/>
                  </a:cubicBezTo>
                  <a:cubicBezTo>
                    <a:pt x="1160" y="550"/>
                    <a:pt x="1156" y="546"/>
                    <a:pt x="1148" y="545"/>
                  </a:cubicBezTo>
                  <a:cubicBezTo>
                    <a:pt x="1139" y="548"/>
                    <a:pt x="1134" y="547"/>
                    <a:pt x="1126" y="547"/>
                  </a:cubicBezTo>
                  <a:cubicBezTo>
                    <a:pt x="1119" y="550"/>
                    <a:pt x="1109" y="543"/>
                    <a:pt x="1107" y="553"/>
                  </a:cubicBezTo>
                  <a:cubicBezTo>
                    <a:pt x="1121" y="552"/>
                    <a:pt x="1134" y="553"/>
                    <a:pt x="1149" y="550"/>
                  </a:cubicBezTo>
                  <a:cubicBezTo>
                    <a:pt x="1156" y="555"/>
                    <a:pt x="1170" y="550"/>
                    <a:pt x="1177" y="556"/>
                  </a:cubicBezTo>
                  <a:cubicBezTo>
                    <a:pt x="1187" y="557"/>
                    <a:pt x="1196" y="561"/>
                    <a:pt x="1207" y="562"/>
                  </a:cubicBezTo>
                  <a:cubicBezTo>
                    <a:pt x="1211" y="568"/>
                    <a:pt x="1220" y="567"/>
                    <a:pt x="1224" y="574"/>
                  </a:cubicBezTo>
                  <a:cubicBezTo>
                    <a:pt x="1230" y="573"/>
                    <a:pt x="1232" y="576"/>
                    <a:pt x="1234" y="579"/>
                  </a:cubicBezTo>
                  <a:cubicBezTo>
                    <a:pt x="1238" y="579"/>
                    <a:pt x="1243" y="578"/>
                    <a:pt x="1244" y="584"/>
                  </a:cubicBezTo>
                  <a:cubicBezTo>
                    <a:pt x="1258" y="589"/>
                    <a:pt x="1270" y="596"/>
                    <a:pt x="1281" y="606"/>
                  </a:cubicBezTo>
                  <a:cubicBezTo>
                    <a:pt x="1286" y="604"/>
                    <a:pt x="1288" y="608"/>
                    <a:pt x="1291" y="611"/>
                  </a:cubicBezTo>
                  <a:cubicBezTo>
                    <a:pt x="1295" y="611"/>
                    <a:pt x="1297" y="614"/>
                    <a:pt x="1300" y="616"/>
                  </a:cubicBezTo>
                  <a:cubicBezTo>
                    <a:pt x="1308" y="618"/>
                    <a:pt x="1312" y="625"/>
                    <a:pt x="1320" y="625"/>
                  </a:cubicBezTo>
                  <a:cubicBezTo>
                    <a:pt x="1326" y="629"/>
                    <a:pt x="1333" y="632"/>
                    <a:pt x="1339" y="635"/>
                  </a:cubicBezTo>
                  <a:cubicBezTo>
                    <a:pt x="1342" y="638"/>
                    <a:pt x="1346" y="638"/>
                    <a:pt x="1349" y="640"/>
                  </a:cubicBezTo>
                  <a:cubicBezTo>
                    <a:pt x="1350" y="642"/>
                    <a:pt x="1351" y="642"/>
                    <a:pt x="1352" y="644"/>
                  </a:cubicBezTo>
                  <a:cubicBezTo>
                    <a:pt x="1354" y="643"/>
                    <a:pt x="1358" y="644"/>
                    <a:pt x="1355" y="646"/>
                  </a:cubicBezTo>
                  <a:cubicBezTo>
                    <a:pt x="1349" y="646"/>
                    <a:pt x="1347" y="640"/>
                    <a:pt x="1341" y="642"/>
                  </a:cubicBezTo>
                  <a:cubicBezTo>
                    <a:pt x="1339" y="639"/>
                    <a:pt x="1335" y="640"/>
                    <a:pt x="1333" y="638"/>
                  </a:cubicBezTo>
                  <a:cubicBezTo>
                    <a:pt x="1332" y="636"/>
                    <a:pt x="1330" y="635"/>
                    <a:pt x="1326" y="635"/>
                  </a:cubicBezTo>
                  <a:cubicBezTo>
                    <a:pt x="1323" y="631"/>
                    <a:pt x="1318" y="629"/>
                    <a:pt x="1312" y="629"/>
                  </a:cubicBezTo>
                  <a:cubicBezTo>
                    <a:pt x="1308" y="625"/>
                    <a:pt x="1303" y="623"/>
                    <a:pt x="1297" y="623"/>
                  </a:cubicBezTo>
                  <a:cubicBezTo>
                    <a:pt x="1294" y="620"/>
                    <a:pt x="1289" y="619"/>
                    <a:pt x="1283" y="619"/>
                  </a:cubicBezTo>
                  <a:cubicBezTo>
                    <a:pt x="1280" y="615"/>
                    <a:pt x="1275" y="613"/>
                    <a:pt x="1269" y="612"/>
                  </a:cubicBezTo>
                  <a:cubicBezTo>
                    <a:pt x="1261" y="606"/>
                    <a:pt x="1250" y="603"/>
                    <a:pt x="1240" y="600"/>
                  </a:cubicBezTo>
                  <a:cubicBezTo>
                    <a:pt x="1231" y="596"/>
                    <a:pt x="1222" y="592"/>
                    <a:pt x="1212" y="589"/>
                  </a:cubicBezTo>
                  <a:cubicBezTo>
                    <a:pt x="1202" y="586"/>
                    <a:pt x="1192" y="582"/>
                    <a:pt x="1179" y="582"/>
                  </a:cubicBezTo>
                  <a:cubicBezTo>
                    <a:pt x="1171" y="576"/>
                    <a:pt x="1157" y="580"/>
                    <a:pt x="1147" y="577"/>
                  </a:cubicBezTo>
                  <a:cubicBezTo>
                    <a:pt x="1134" y="577"/>
                    <a:pt x="1120" y="579"/>
                    <a:pt x="1108" y="579"/>
                  </a:cubicBezTo>
                  <a:cubicBezTo>
                    <a:pt x="1094" y="582"/>
                    <a:pt x="1076" y="585"/>
                    <a:pt x="1065" y="587"/>
                  </a:cubicBezTo>
                  <a:cubicBezTo>
                    <a:pt x="1061" y="588"/>
                    <a:pt x="1054" y="587"/>
                    <a:pt x="1052" y="592"/>
                  </a:cubicBezTo>
                  <a:cubicBezTo>
                    <a:pt x="1062" y="594"/>
                    <a:pt x="1067" y="589"/>
                    <a:pt x="1076" y="589"/>
                  </a:cubicBezTo>
                  <a:cubicBezTo>
                    <a:pt x="1087" y="588"/>
                    <a:pt x="1098" y="586"/>
                    <a:pt x="1109" y="584"/>
                  </a:cubicBezTo>
                  <a:cubicBezTo>
                    <a:pt x="1123" y="584"/>
                    <a:pt x="1137" y="585"/>
                    <a:pt x="1153" y="582"/>
                  </a:cubicBezTo>
                  <a:cubicBezTo>
                    <a:pt x="1157" y="587"/>
                    <a:pt x="1166" y="585"/>
                    <a:pt x="1173" y="585"/>
                  </a:cubicBezTo>
                  <a:cubicBezTo>
                    <a:pt x="1178" y="590"/>
                    <a:pt x="1188" y="588"/>
                    <a:pt x="1194" y="590"/>
                  </a:cubicBezTo>
                  <a:cubicBezTo>
                    <a:pt x="1195" y="594"/>
                    <a:pt x="1202" y="590"/>
                    <a:pt x="1203" y="593"/>
                  </a:cubicBezTo>
                  <a:cubicBezTo>
                    <a:pt x="1205" y="597"/>
                    <a:pt x="1212" y="594"/>
                    <a:pt x="1213" y="598"/>
                  </a:cubicBezTo>
                  <a:cubicBezTo>
                    <a:pt x="1217" y="598"/>
                    <a:pt x="1221" y="598"/>
                    <a:pt x="1222" y="601"/>
                  </a:cubicBezTo>
                  <a:cubicBezTo>
                    <a:pt x="1224" y="605"/>
                    <a:pt x="1232" y="600"/>
                    <a:pt x="1232" y="606"/>
                  </a:cubicBezTo>
                  <a:cubicBezTo>
                    <a:pt x="1245" y="611"/>
                    <a:pt x="1259" y="614"/>
                    <a:pt x="1270" y="621"/>
                  </a:cubicBezTo>
                  <a:cubicBezTo>
                    <a:pt x="1277" y="623"/>
                    <a:pt x="1285" y="623"/>
                    <a:pt x="1290" y="629"/>
                  </a:cubicBezTo>
                  <a:cubicBezTo>
                    <a:pt x="1297" y="630"/>
                    <a:pt x="1304" y="631"/>
                    <a:pt x="1309" y="636"/>
                  </a:cubicBezTo>
                  <a:cubicBezTo>
                    <a:pt x="1316" y="636"/>
                    <a:pt x="1321" y="639"/>
                    <a:pt x="1326" y="644"/>
                  </a:cubicBezTo>
                  <a:cubicBezTo>
                    <a:pt x="1332" y="647"/>
                    <a:pt x="1341" y="646"/>
                    <a:pt x="1345" y="652"/>
                  </a:cubicBezTo>
                  <a:cubicBezTo>
                    <a:pt x="1352" y="653"/>
                    <a:pt x="1358" y="656"/>
                    <a:pt x="1364" y="660"/>
                  </a:cubicBezTo>
                  <a:cubicBezTo>
                    <a:pt x="1370" y="662"/>
                    <a:pt x="1377" y="664"/>
                    <a:pt x="1383" y="667"/>
                  </a:cubicBezTo>
                  <a:cubicBezTo>
                    <a:pt x="1396" y="672"/>
                    <a:pt x="1411" y="674"/>
                    <a:pt x="1423" y="680"/>
                  </a:cubicBezTo>
                  <a:cubicBezTo>
                    <a:pt x="1427" y="679"/>
                    <a:pt x="1427" y="685"/>
                    <a:pt x="1432" y="683"/>
                  </a:cubicBezTo>
                  <a:cubicBezTo>
                    <a:pt x="1436" y="683"/>
                    <a:pt x="1437" y="688"/>
                    <a:pt x="1444" y="685"/>
                  </a:cubicBezTo>
                  <a:cubicBezTo>
                    <a:pt x="1449" y="689"/>
                    <a:pt x="1459" y="686"/>
                    <a:pt x="1463" y="693"/>
                  </a:cubicBezTo>
                  <a:cubicBezTo>
                    <a:pt x="1479" y="689"/>
                    <a:pt x="1487" y="697"/>
                    <a:pt x="1503" y="694"/>
                  </a:cubicBezTo>
                  <a:cubicBezTo>
                    <a:pt x="1504" y="697"/>
                    <a:pt x="1508" y="695"/>
                    <a:pt x="1512" y="695"/>
                  </a:cubicBezTo>
                  <a:cubicBezTo>
                    <a:pt x="1512" y="700"/>
                    <a:pt x="1520" y="694"/>
                    <a:pt x="1523" y="695"/>
                  </a:cubicBezTo>
                  <a:cubicBezTo>
                    <a:pt x="1523" y="701"/>
                    <a:pt x="1533" y="692"/>
                    <a:pt x="1532" y="698"/>
                  </a:cubicBezTo>
                  <a:cubicBezTo>
                    <a:pt x="1536" y="698"/>
                    <a:pt x="1543" y="693"/>
                    <a:pt x="1544" y="698"/>
                  </a:cubicBezTo>
                  <a:cubicBezTo>
                    <a:pt x="1537" y="706"/>
                    <a:pt x="1528" y="698"/>
                    <a:pt x="1520" y="700"/>
                  </a:cubicBezTo>
                  <a:cubicBezTo>
                    <a:pt x="1509" y="702"/>
                    <a:pt x="1509" y="700"/>
                    <a:pt x="1500" y="704"/>
                  </a:cubicBezTo>
                  <a:cubicBezTo>
                    <a:pt x="1486" y="702"/>
                    <a:pt x="1471" y="703"/>
                    <a:pt x="1456" y="703"/>
                  </a:cubicBezTo>
                  <a:cubicBezTo>
                    <a:pt x="1455" y="699"/>
                    <a:pt x="1448" y="703"/>
                    <a:pt x="1446" y="700"/>
                  </a:cubicBezTo>
                  <a:cubicBezTo>
                    <a:pt x="1444" y="699"/>
                    <a:pt x="1440" y="698"/>
                    <a:pt x="1435" y="700"/>
                  </a:cubicBezTo>
                  <a:cubicBezTo>
                    <a:pt x="1429" y="698"/>
                    <a:pt x="1423" y="696"/>
                    <a:pt x="1415" y="697"/>
                  </a:cubicBezTo>
                  <a:cubicBezTo>
                    <a:pt x="1404" y="691"/>
                    <a:pt x="1390" y="690"/>
                    <a:pt x="1379" y="683"/>
                  </a:cubicBezTo>
                  <a:cubicBezTo>
                    <a:pt x="1372" y="683"/>
                    <a:pt x="1367" y="679"/>
                    <a:pt x="1360" y="678"/>
                  </a:cubicBezTo>
                  <a:cubicBezTo>
                    <a:pt x="1353" y="677"/>
                    <a:pt x="1348" y="673"/>
                    <a:pt x="1340" y="675"/>
                  </a:cubicBezTo>
                  <a:cubicBezTo>
                    <a:pt x="1340" y="669"/>
                    <a:pt x="1334" y="670"/>
                    <a:pt x="1330" y="670"/>
                  </a:cubicBezTo>
                  <a:cubicBezTo>
                    <a:pt x="1328" y="666"/>
                    <a:pt x="1323" y="665"/>
                    <a:pt x="1318" y="665"/>
                  </a:cubicBezTo>
                  <a:cubicBezTo>
                    <a:pt x="1312" y="661"/>
                    <a:pt x="1304" y="658"/>
                    <a:pt x="1295" y="656"/>
                  </a:cubicBezTo>
                  <a:cubicBezTo>
                    <a:pt x="1288" y="652"/>
                    <a:pt x="1280" y="649"/>
                    <a:pt x="1271" y="647"/>
                  </a:cubicBezTo>
                  <a:cubicBezTo>
                    <a:pt x="1269" y="644"/>
                    <a:pt x="1264" y="643"/>
                    <a:pt x="1259" y="643"/>
                  </a:cubicBezTo>
                  <a:cubicBezTo>
                    <a:pt x="1258" y="637"/>
                    <a:pt x="1253" y="638"/>
                    <a:pt x="1247" y="638"/>
                  </a:cubicBezTo>
                  <a:cubicBezTo>
                    <a:pt x="1241" y="632"/>
                    <a:pt x="1231" y="633"/>
                    <a:pt x="1223" y="629"/>
                  </a:cubicBezTo>
                  <a:cubicBezTo>
                    <a:pt x="1215" y="627"/>
                    <a:pt x="1208" y="623"/>
                    <a:pt x="1198" y="623"/>
                  </a:cubicBezTo>
                  <a:cubicBezTo>
                    <a:pt x="1196" y="619"/>
                    <a:pt x="1187" y="623"/>
                    <a:pt x="1186" y="618"/>
                  </a:cubicBezTo>
                  <a:cubicBezTo>
                    <a:pt x="1181" y="618"/>
                    <a:pt x="1177" y="616"/>
                    <a:pt x="1172" y="617"/>
                  </a:cubicBezTo>
                  <a:cubicBezTo>
                    <a:pt x="1166" y="619"/>
                    <a:pt x="1166" y="611"/>
                    <a:pt x="1159" y="615"/>
                  </a:cubicBezTo>
                  <a:cubicBezTo>
                    <a:pt x="1157" y="610"/>
                    <a:pt x="1149" y="614"/>
                    <a:pt x="1147" y="610"/>
                  </a:cubicBezTo>
                  <a:cubicBezTo>
                    <a:pt x="1134" y="613"/>
                    <a:pt x="1125" y="611"/>
                    <a:pt x="1114" y="612"/>
                  </a:cubicBezTo>
                  <a:cubicBezTo>
                    <a:pt x="1105" y="613"/>
                    <a:pt x="1096" y="615"/>
                    <a:pt x="1088" y="616"/>
                  </a:cubicBezTo>
                  <a:cubicBezTo>
                    <a:pt x="1083" y="616"/>
                    <a:pt x="1084" y="621"/>
                    <a:pt x="1078" y="620"/>
                  </a:cubicBezTo>
                  <a:cubicBezTo>
                    <a:pt x="1074" y="621"/>
                    <a:pt x="1066" y="620"/>
                    <a:pt x="1070" y="626"/>
                  </a:cubicBezTo>
                  <a:cubicBezTo>
                    <a:pt x="1093" y="618"/>
                    <a:pt x="1118" y="618"/>
                    <a:pt x="1146" y="617"/>
                  </a:cubicBezTo>
                  <a:cubicBezTo>
                    <a:pt x="1150" y="620"/>
                    <a:pt x="1157" y="619"/>
                    <a:pt x="1160" y="623"/>
                  </a:cubicBezTo>
                  <a:cubicBezTo>
                    <a:pt x="1169" y="620"/>
                    <a:pt x="1171" y="625"/>
                    <a:pt x="1178" y="624"/>
                  </a:cubicBezTo>
                  <a:cubicBezTo>
                    <a:pt x="1182" y="628"/>
                    <a:pt x="1188" y="627"/>
                    <a:pt x="1194" y="628"/>
                  </a:cubicBezTo>
                  <a:cubicBezTo>
                    <a:pt x="1199" y="630"/>
                    <a:pt x="1204" y="632"/>
                    <a:pt x="1209" y="634"/>
                  </a:cubicBezTo>
                  <a:cubicBezTo>
                    <a:pt x="1213" y="633"/>
                    <a:pt x="1214" y="636"/>
                    <a:pt x="1218" y="635"/>
                  </a:cubicBezTo>
                  <a:cubicBezTo>
                    <a:pt x="1218" y="638"/>
                    <a:pt x="1224" y="635"/>
                    <a:pt x="1225" y="638"/>
                  </a:cubicBezTo>
                  <a:cubicBezTo>
                    <a:pt x="1228" y="642"/>
                    <a:pt x="1238" y="637"/>
                    <a:pt x="1239" y="644"/>
                  </a:cubicBezTo>
                  <a:cubicBezTo>
                    <a:pt x="1252" y="644"/>
                    <a:pt x="1259" y="653"/>
                    <a:pt x="1272" y="654"/>
                  </a:cubicBezTo>
                  <a:cubicBezTo>
                    <a:pt x="1279" y="661"/>
                    <a:pt x="1292" y="661"/>
                    <a:pt x="1299" y="669"/>
                  </a:cubicBezTo>
                  <a:cubicBezTo>
                    <a:pt x="1313" y="668"/>
                    <a:pt x="1320" y="677"/>
                    <a:pt x="1332" y="679"/>
                  </a:cubicBezTo>
                  <a:cubicBezTo>
                    <a:pt x="1341" y="683"/>
                    <a:pt x="1352" y="685"/>
                    <a:pt x="1362" y="689"/>
                  </a:cubicBezTo>
                  <a:cubicBezTo>
                    <a:pt x="1368" y="690"/>
                    <a:pt x="1373" y="692"/>
                    <a:pt x="1377" y="695"/>
                  </a:cubicBezTo>
                  <a:cubicBezTo>
                    <a:pt x="1381" y="698"/>
                    <a:pt x="1390" y="695"/>
                    <a:pt x="1393" y="701"/>
                  </a:cubicBezTo>
                  <a:cubicBezTo>
                    <a:pt x="1370" y="696"/>
                    <a:pt x="1348" y="691"/>
                    <a:pt x="1326" y="684"/>
                  </a:cubicBezTo>
                  <a:cubicBezTo>
                    <a:pt x="1322" y="680"/>
                    <a:pt x="1315" y="682"/>
                    <a:pt x="1310" y="680"/>
                  </a:cubicBezTo>
                  <a:cubicBezTo>
                    <a:pt x="1304" y="679"/>
                    <a:pt x="1301" y="674"/>
                    <a:pt x="1293" y="674"/>
                  </a:cubicBezTo>
                  <a:cubicBezTo>
                    <a:pt x="1289" y="672"/>
                    <a:pt x="1282" y="672"/>
                    <a:pt x="1277" y="671"/>
                  </a:cubicBezTo>
                  <a:cubicBezTo>
                    <a:pt x="1274" y="666"/>
                    <a:pt x="1264" y="670"/>
                    <a:pt x="1261" y="665"/>
                  </a:cubicBezTo>
                  <a:cubicBezTo>
                    <a:pt x="1253" y="666"/>
                    <a:pt x="1252" y="659"/>
                    <a:pt x="1244" y="661"/>
                  </a:cubicBezTo>
                  <a:cubicBezTo>
                    <a:pt x="1240" y="657"/>
                    <a:pt x="1232" y="660"/>
                    <a:pt x="1228" y="655"/>
                  </a:cubicBezTo>
                  <a:cubicBezTo>
                    <a:pt x="1214" y="656"/>
                    <a:pt x="1207" y="648"/>
                    <a:pt x="1193" y="648"/>
                  </a:cubicBezTo>
                  <a:cubicBezTo>
                    <a:pt x="1190" y="645"/>
                    <a:pt x="1182" y="646"/>
                    <a:pt x="1177" y="644"/>
                  </a:cubicBezTo>
                  <a:cubicBezTo>
                    <a:pt x="1170" y="645"/>
                    <a:pt x="1165" y="642"/>
                    <a:pt x="1157" y="644"/>
                  </a:cubicBezTo>
                  <a:cubicBezTo>
                    <a:pt x="1146" y="641"/>
                    <a:pt x="1131" y="644"/>
                    <a:pt x="1119" y="642"/>
                  </a:cubicBezTo>
                  <a:cubicBezTo>
                    <a:pt x="1102" y="645"/>
                    <a:pt x="1100" y="643"/>
                    <a:pt x="1084" y="646"/>
                  </a:cubicBezTo>
                  <a:cubicBezTo>
                    <a:pt x="1078" y="645"/>
                    <a:pt x="1068" y="651"/>
                    <a:pt x="1065" y="647"/>
                  </a:cubicBezTo>
                  <a:cubicBezTo>
                    <a:pt x="1055" y="649"/>
                    <a:pt x="1057" y="650"/>
                    <a:pt x="1047" y="650"/>
                  </a:cubicBezTo>
                  <a:cubicBezTo>
                    <a:pt x="1038" y="654"/>
                    <a:pt x="1027" y="657"/>
                    <a:pt x="1016" y="660"/>
                  </a:cubicBezTo>
                  <a:cubicBezTo>
                    <a:pt x="1018" y="666"/>
                    <a:pt x="1003" y="661"/>
                    <a:pt x="1004" y="667"/>
                  </a:cubicBezTo>
                  <a:cubicBezTo>
                    <a:pt x="997" y="668"/>
                    <a:pt x="991" y="669"/>
                    <a:pt x="990" y="674"/>
                  </a:cubicBezTo>
                  <a:cubicBezTo>
                    <a:pt x="1009" y="671"/>
                    <a:pt x="1023" y="663"/>
                    <a:pt x="1040" y="658"/>
                  </a:cubicBezTo>
                  <a:cubicBezTo>
                    <a:pt x="1052" y="656"/>
                    <a:pt x="1064" y="654"/>
                    <a:pt x="1077" y="651"/>
                  </a:cubicBezTo>
                  <a:cubicBezTo>
                    <a:pt x="1091" y="653"/>
                    <a:pt x="1109" y="647"/>
                    <a:pt x="1123" y="650"/>
                  </a:cubicBezTo>
                  <a:cubicBezTo>
                    <a:pt x="1127" y="644"/>
                    <a:pt x="1133" y="653"/>
                    <a:pt x="1142" y="648"/>
                  </a:cubicBezTo>
                  <a:cubicBezTo>
                    <a:pt x="1143" y="653"/>
                    <a:pt x="1150" y="648"/>
                    <a:pt x="1154" y="649"/>
                  </a:cubicBezTo>
                  <a:cubicBezTo>
                    <a:pt x="1155" y="651"/>
                    <a:pt x="1162" y="648"/>
                    <a:pt x="1163" y="651"/>
                  </a:cubicBezTo>
                  <a:cubicBezTo>
                    <a:pt x="1168" y="650"/>
                    <a:pt x="1171" y="650"/>
                    <a:pt x="1174" y="652"/>
                  </a:cubicBezTo>
                  <a:cubicBezTo>
                    <a:pt x="1176" y="654"/>
                    <a:pt x="1182" y="650"/>
                    <a:pt x="1183" y="654"/>
                  </a:cubicBezTo>
                  <a:cubicBezTo>
                    <a:pt x="1190" y="655"/>
                    <a:pt x="1198" y="654"/>
                    <a:pt x="1202" y="660"/>
                  </a:cubicBezTo>
                  <a:cubicBezTo>
                    <a:pt x="1216" y="663"/>
                    <a:pt x="1230" y="664"/>
                    <a:pt x="1243" y="668"/>
                  </a:cubicBezTo>
                  <a:cubicBezTo>
                    <a:pt x="1250" y="669"/>
                    <a:pt x="1255" y="673"/>
                    <a:pt x="1262" y="673"/>
                  </a:cubicBezTo>
                  <a:cubicBezTo>
                    <a:pt x="1268" y="676"/>
                    <a:pt x="1273" y="679"/>
                    <a:pt x="1281" y="679"/>
                  </a:cubicBezTo>
                  <a:cubicBezTo>
                    <a:pt x="1286" y="682"/>
                    <a:pt x="1293" y="683"/>
                    <a:pt x="1300" y="684"/>
                  </a:cubicBezTo>
                  <a:cubicBezTo>
                    <a:pt x="1303" y="691"/>
                    <a:pt x="1314" y="687"/>
                    <a:pt x="1319" y="692"/>
                  </a:cubicBezTo>
                  <a:cubicBezTo>
                    <a:pt x="1326" y="692"/>
                    <a:pt x="1332" y="694"/>
                    <a:pt x="1337" y="698"/>
                  </a:cubicBezTo>
                  <a:cubicBezTo>
                    <a:pt x="1341" y="697"/>
                    <a:pt x="1345" y="698"/>
                    <a:pt x="1347" y="700"/>
                  </a:cubicBezTo>
                  <a:cubicBezTo>
                    <a:pt x="1349" y="703"/>
                    <a:pt x="1355" y="699"/>
                    <a:pt x="1356" y="703"/>
                  </a:cubicBezTo>
                  <a:cubicBezTo>
                    <a:pt x="1371" y="704"/>
                    <a:pt x="1384" y="708"/>
                    <a:pt x="1396" y="714"/>
                  </a:cubicBezTo>
                  <a:cubicBezTo>
                    <a:pt x="1407" y="712"/>
                    <a:pt x="1415" y="717"/>
                    <a:pt x="1425" y="717"/>
                  </a:cubicBezTo>
                  <a:cubicBezTo>
                    <a:pt x="1434" y="720"/>
                    <a:pt x="1446" y="718"/>
                    <a:pt x="1453" y="723"/>
                  </a:cubicBezTo>
                  <a:cubicBezTo>
                    <a:pt x="1458" y="722"/>
                    <a:pt x="1463" y="721"/>
                    <a:pt x="1468" y="721"/>
                  </a:cubicBezTo>
                  <a:cubicBezTo>
                    <a:pt x="1468" y="727"/>
                    <a:pt x="1479" y="717"/>
                    <a:pt x="1479" y="723"/>
                  </a:cubicBezTo>
                  <a:cubicBezTo>
                    <a:pt x="1474" y="725"/>
                    <a:pt x="1470" y="733"/>
                    <a:pt x="1463" y="728"/>
                  </a:cubicBezTo>
                  <a:cubicBezTo>
                    <a:pt x="1453" y="731"/>
                    <a:pt x="1450" y="727"/>
                    <a:pt x="1441" y="730"/>
                  </a:cubicBezTo>
                  <a:cubicBezTo>
                    <a:pt x="1425" y="732"/>
                    <a:pt x="1411" y="731"/>
                    <a:pt x="1397" y="731"/>
                  </a:cubicBezTo>
                  <a:cubicBezTo>
                    <a:pt x="1391" y="729"/>
                    <a:pt x="1384" y="730"/>
                    <a:pt x="1378" y="728"/>
                  </a:cubicBezTo>
                  <a:cubicBezTo>
                    <a:pt x="1375" y="729"/>
                    <a:pt x="1372" y="729"/>
                    <a:pt x="1369" y="727"/>
                  </a:cubicBezTo>
                  <a:cubicBezTo>
                    <a:pt x="1367" y="724"/>
                    <a:pt x="1361" y="728"/>
                    <a:pt x="1360" y="724"/>
                  </a:cubicBezTo>
                  <a:cubicBezTo>
                    <a:pt x="1346" y="725"/>
                    <a:pt x="1338" y="714"/>
                    <a:pt x="1321" y="718"/>
                  </a:cubicBezTo>
                  <a:cubicBezTo>
                    <a:pt x="1318" y="714"/>
                    <a:pt x="1314" y="713"/>
                    <a:pt x="1307" y="714"/>
                  </a:cubicBezTo>
                  <a:cubicBezTo>
                    <a:pt x="1304" y="710"/>
                    <a:pt x="1299" y="708"/>
                    <a:pt x="1293" y="708"/>
                  </a:cubicBezTo>
                  <a:cubicBezTo>
                    <a:pt x="1283" y="703"/>
                    <a:pt x="1272" y="701"/>
                    <a:pt x="1262" y="698"/>
                  </a:cubicBezTo>
                  <a:cubicBezTo>
                    <a:pt x="1258" y="695"/>
                    <a:pt x="1253" y="695"/>
                    <a:pt x="1248" y="694"/>
                  </a:cubicBezTo>
                  <a:cubicBezTo>
                    <a:pt x="1240" y="696"/>
                    <a:pt x="1239" y="689"/>
                    <a:pt x="1232" y="690"/>
                  </a:cubicBezTo>
                  <a:cubicBezTo>
                    <a:pt x="1222" y="686"/>
                    <a:pt x="1212" y="682"/>
                    <a:pt x="1203" y="677"/>
                  </a:cubicBezTo>
                  <a:cubicBezTo>
                    <a:pt x="1185" y="679"/>
                    <a:pt x="1169" y="675"/>
                    <a:pt x="1155" y="671"/>
                  </a:cubicBezTo>
                  <a:cubicBezTo>
                    <a:pt x="1148" y="668"/>
                    <a:pt x="1139" y="669"/>
                    <a:pt x="1132" y="666"/>
                  </a:cubicBezTo>
                  <a:cubicBezTo>
                    <a:pt x="1133" y="671"/>
                    <a:pt x="1126" y="664"/>
                    <a:pt x="1123" y="665"/>
                  </a:cubicBezTo>
                  <a:cubicBezTo>
                    <a:pt x="1119" y="665"/>
                    <a:pt x="1114" y="666"/>
                    <a:pt x="1112" y="663"/>
                  </a:cubicBezTo>
                  <a:cubicBezTo>
                    <a:pt x="1108" y="662"/>
                    <a:pt x="1101" y="667"/>
                    <a:pt x="1101" y="663"/>
                  </a:cubicBezTo>
                  <a:cubicBezTo>
                    <a:pt x="1097" y="662"/>
                    <a:pt x="1090" y="667"/>
                    <a:pt x="1090" y="662"/>
                  </a:cubicBezTo>
                  <a:cubicBezTo>
                    <a:pt x="1086" y="662"/>
                    <a:pt x="1079" y="667"/>
                    <a:pt x="1078" y="662"/>
                  </a:cubicBezTo>
                  <a:cubicBezTo>
                    <a:pt x="1074" y="662"/>
                    <a:pt x="1066" y="667"/>
                    <a:pt x="1065" y="662"/>
                  </a:cubicBezTo>
                  <a:cubicBezTo>
                    <a:pt x="1056" y="665"/>
                    <a:pt x="1051" y="661"/>
                    <a:pt x="1041" y="664"/>
                  </a:cubicBezTo>
                  <a:cubicBezTo>
                    <a:pt x="1033" y="664"/>
                    <a:pt x="1024" y="664"/>
                    <a:pt x="1020" y="670"/>
                  </a:cubicBezTo>
                  <a:cubicBezTo>
                    <a:pt x="1055" y="666"/>
                    <a:pt x="1086" y="668"/>
                    <a:pt x="1116" y="671"/>
                  </a:cubicBezTo>
                  <a:cubicBezTo>
                    <a:pt x="1131" y="673"/>
                    <a:pt x="1146" y="674"/>
                    <a:pt x="1159" y="679"/>
                  </a:cubicBezTo>
                  <a:cubicBezTo>
                    <a:pt x="1174" y="681"/>
                    <a:pt x="1185" y="688"/>
                    <a:pt x="1202" y="686"/>
                  </a:cubicBezTo>
                  <a:cubicBezTo>
                    <a:pt x="1206" y="690"/>
                    <a:pt x="1212" y="689"/>
                    <a:pt x="1215" y="693"/>
                  </a:cubicBezTo>
                  <a:cubicBezTo>
                    <a:pt x="1218" y="693"/>
                    <a:pt x="1222" y="691"/>
                    <a:pt x="1222" y="696"/>
                  </a:cubicBezTo>
                  <a:cubicBezTo>
                    <a:pt x="1225" y="696"/>
                    <a:pt x="1229" y="695"/>
                    <a:pt x="1229" y="699"/>
                  </a:cubicBezTo>
                  <a:cubicBezTo>
                    <a:pt x="1240" y="698"/>
                    <a:pt x="1245" y="703"/>
                    <a:pt x="1254" y="704"/>
                  </a:cubicBezTo>
                  <a:cubicBezTo>
                    <a:pt x="1261" y="709"/>
                    <a:pt x="1272" y="708"/>
                    <a:pt x="1278" y="713"/>
                  </a:cubicBezTo>
                  <a:cubicBezTo>
                    <a:pt x="1286" y="714"/>
                    <a:pt x="1294" y="717"/>
                    <a:pt x="1301" y="719"/>
                  </a:cubicBezTo>
                  <a:cubicBezTo>
                    <a:pt x="1310" y="722"/>
                    <a:pt x="1318" y="725"/>
                    <a:pt x="1325" y="729"/>
                  </a:cubicBezTo>
                  <a:cubicBezTo>
                    <a:pt x="1335" y="728"/>
                    <a:pt x="1343" y="730"/>
                    <a:pt x="1350" y="733"/>
                  </a:cubicBezTo>
                  <a:cubicBezTo>
                    <a:pt x="1357" y="730"/>
                    <a:pt x="1356" y="738"/>
                    <a:pt x="1362" y="735"/>
                  </a:cubicBezTo>
                  <a:cubicBezTo>
                    <a:pt x="1364" y="740"/>
                    <a:pt x="1374" y="733"/>
                    <a:pt x="1374" y="740"/>
                  </a:cubicBezTo>
                  <a:cubicBezTo>
                    <a:pt x="1383" y="737"/>
                    <a:pt x="1390" y="738"/>
                    <a:pt x="1396" y="740"/>
                  </a:cubicBezTo>
                  <a:cubicBezTo>
                    <a:pt x="1400" y="740"/>
                    <a:pt x="1403" y="740"/>
                    <a:pt x="1405" y="743"/>
                  </a:cubicBezTo>
                  <a:cubicBezTo>
                    <a:pt x="1411" y="742"/>
                    <a:pt x="1411" y="738"/>
                    <a:pt x="1414" y="743"/>
                  </a:cubicBezTo>
                  <a:cubicBezTo>
                    <a:pt x="1407" y="747"/>
                    <a:pt x="1402" y="742"/>
                    <a:pt x="1399" y="746"/>
                  </a:cubicBezTo>
                  <a:cubicBezTo>
                    <a:pt x="1368" y="745"/>
                    <a:pt x="1338" y="740"/>
                    <a:pt x="1311" y="733"/>
                  </a:cubicBezTo>
                  <a:cubicBezTo>
                    <a:pt x="1303" y="732"/>
                    <a:pt x="1295" y="732"/>
                    <a:pt x="1290" y="728"/>
                  </a:cubicBezTo>
                  <a:cubicBezTo>
                    <a:pt x="1285" y="730"/>
                    <a:pt x="1284" y="725"/>
                    <a:pt x="1279" y="728"/>
                  </a:cubicBezTo>
                  <a:cubicBezTo>
                    <a:pt x="1274" y="728"/>
                    <a:pt x="1274" y="723"/>
                    <a:pt x="1267" y="726"/>
                  </a:cubicBezTo>
                  <a:cubicBezTo>
                    <a:pt x="1255" y="719"/>
                    <a:pt x="1240" y="716"/>
                    <a:pt x="1225" y="713"/>
                  </a:cubicBezTo>
                  <a:cubicBezTo>
                    <a:pt x="1214" y="706"/>
                    <a:pt x="1196" y="708"/>
                    <a:pt x="1185" y="701"/>
                  </a:cubicBezTo>
                  <a:cubicBezTo>
                    <a:pt x="1175" y="703"/>
                    <a:pt x="1172" y="695"/>
                    <a:pt x="1162" y="698"/>
                  </a:cubicBezTo>
                  <a:cubicBezTo>
                    <a:pt x="1158" y="693"/>
                    <a:pt x="1147" y="697"/>
                    <a:pt x="1142" y="693"/>
                  </a:cubicBezTo>
                  <a:cubicBezTo>
                    <a:pt x="1126" y="692"/>
                    <a:pt x="1114" y="686"/>
                    <a:pt x="1098" y="685"/>
                  </a:cubicBezTo>
                  <a:cubicBezTo>
                    <a:pt x="1094" y="679"/>
                    <a:pt x="1082" y="685"/>
                    <a:pt x="1077" y="680"/>
                  </a:cubicBezTo>
                  <a:cubicBezTo>
                    <a:pt x="1067" y="682"/>
                    <a:pt x="1060" y="680"/>
                    <a:pt x="1051" y="680"/>
                  </a:cubicBezTo>
                  <a:cubicBezTo>
                    <a:pt x="1036" y="683"/>
                    <a:pt x="1022" y="686"/>
                    <a:pt x="1008" y="688"/>
                  </a:cubicBezTo>
                  <a:cubicBezTo>
                    <a:pt x="1007" y="692"/>
                    <a:pt x="998" y="690"/>
                    <a:pt x="998" y="694"/>
                  </a:cubicBezTo>
                  <a:cubicBezTo>
                    <a:pt x="1019" y="689"/>
                    <a:pt x="1034" y="691"/>
                    <a:pt x="1054" y="687"/>
                  </a:cubicBezTo>
                  <a:cubicBezTo>
                    <a:pt x="1067" y="686"/>
                    <a:pt x="1077" y="691"/>
                    <a:pt x="1092" y="689"/>
                  </a:cubicBezTo>
                  <a:cubicBezTo>
                    <a:pt x="1096" y="693"/>
                    <a:pt x="1104" y="691"/>
                    <a:pt x="1109" y="694"/>
                  </a:cubicBezTo>
                  <a:cubicBezTo>
                    <a:pt x="1119" y="691"/>
                    <a:pt x="1120" y="700"/>
                    <a:pt x="1129" y="697"/>
                  </a:cubicBezTo>
                  <a:cubicBezTo>
                    <a:pt x="1133" y="701"/>
                    <a:pt x="1142" y="699"/>
                    <a:pt x="1146" y="703"/>
                  </a:cubicBezTo>
                  <a:cubicBezTo>
                    <a:pt x="1154" y="702"/>
                    <a:pt x="1160" y="705"/>
                    <a:pt x="1166" y="706"/>
                  </a:cubicBezTo>
                  <a:cubicBezTo>
                    <a:pt x="1178" y="710"/>
                    <a:pt x="1192" y="710"/>
                    <a:pt x="1203" y="715"/>
                  </a:cubicBezTo>
                  <a:cubicBezTo>
                    <a:pt x="1210" y="715"/>
                    <a:pt x="1214" y="720"/>
                    <a:pt x="1222" y="718"/>
                  </a:cubicBezTo>
                  <a:cubicBezTo>
                    <a:pt x="1226" y="722"/>
                    <a:pt x="1231" y="726"/>
                    <a:pt x="1240" y="724"/>
                  </a:cubicBezTo>
                  <a:cubicBezTo>
                    <a:pt x="1244" y="728"/>
                    <a:pt x="1252" y="727"/>
                    <a:pt x="1257" y="730"/>
                  </a:cubicBezTo>
                  <a:cubicBezTo>
                    <a:pt x="1258" y="734"/>
                    <a:pt x="1264" y="730"/>
                    <a:pt x="1266" y="733"/>
                  </a:cubicBezTo>
                  <a:cubicBezTo>
                    <a:pt x="1270" y="732"/>
                    <a:pt x="1270" y="738"/>
                    <a:pt x="1276" y="735"/>
                  </a:cubicBezTo>
                  <a:cubicBezTo>
                    <a:pt x="1283" y="735"/>
                    <a:pt x="1286" y="740"/>
                    <a:pt x="1294" y="739"/>
                  </a:cubicBezTo>
                  <a:cubicBezTo>
                    <a:pt x="1299" y="742"/>
                    <a:pt x="1308" y="740"/>
                    <a:pt x="1313" y="744"/>
                  </a:cubicBezTo>
                  <a:cubicBezTo>
                    <a:pt x="1326" y="745"/>
                    <a:pt x="1338" y="749"/>
                    <a:pt x="1351" y="750"/>
                  </a:cubicBezTo>
                  <a:cubicBezTo>
                    <a:pt x="1351" y="756"/>
                    <a:pt x="1361" y="747"/>
                    <a:pt x="1361" y="753"/>
                  </a:cubicBezTo>
                  <a:cubicBezTo>
                    <a:pt x="1366" y="751"/>
                    <a:pt x="1366" y="756"/>
                    <a:pt x="1372" y="753"/>
                  </a:cubicBezTo>
                  <a:cubicBezTo>
                    <a:pt x="1378" y="755"/>
                    <a:pt x="1388" y="751"/>
                    <a:pt x="1392" y="756"/>
                  </a:cubicBezTo>
                  <a:cubicBezTo>
                    <a:pt x="1380" y="756"/>
                    <a:pt x="1376" y="760"/>
                    <a:pt x="1362" y="762"/>
                  </a:cubicBezTo>
                  <a:cubicBezTo>
                    <a:pt x="1350" y="761"/>
                    <a:pt x="1340" y="757"/>
                    <a:pt x="1326" y="759"/>
                  </a:cubicBezTo>
                  <a:cubicBezTo>
                    <a:pt x="1326" y="756"/>
                    <a:pt x="1320" y="759"/>
                    <a:pt x="1319" y="756"/>
                  </a:cubicBezTo>
                  <a:cubicBezTo>
                    <a:pt x="1315" y="757"/>
                    <a:pt x="1314" y="755"/>
                    <a:pt x="1310" y="756"/>
                  </a:cubicBezTo>
                  <a:cubicBezTo>
                    <a:pt x="1309" y="752"/>
                    <a:pt x="1305" y="755"/>
                    <a:pt x="1301" y="755"/>
                  </a:cubicBezTo>
                  <a:cubicBezTo>
                    <a:pt x="1297" y="756"/>
                    <a:pt x="1297" y="750"/>
                    <a:pt x="1292" y="752"/>
                  </a:cubicBezTo>
                  <a:cubicBezTo>
                    <a:pt x="1291" y="749"/>
                    <a:pt x="1286" y="752"/>
                    <a:pt x="1285" y="749"/>
                  </a:cubicBezTo>
                  <a:cubicBezTo>
                    <a:pt x="1281" y="750"/>
                    <a:pt x="1279" y="748"/>
                    <a:pt x="1276" y="749"/>
                  </a:cubicBezTo>
                  <a:cubicBezTo>
                    <a:pt x="1275" y="745"/>
                    <a:pt x="1270" y="748"/>
                    <a:pt x="1268" y="745"/>
                  </a:cubicBezTo>
                  <a:cubicBezTo>
                    <a:pt x="1265" y="745"/>
                    <a:pt x="1264" y="743"/>
                    <a:pt x="1260" y="745"/>
                  </a:cubicBezTo>
                  <a:cubicBezTo>
                    <a:pt x="1249" y="740"/>
                    <a:pt x="1236" y="741"/>
                    <a:pt x="1227" y="735"/>
                  </a:cubicBezTo>
                  <a:cubicBezTo>
                    <a:pt x="1219" y="738"/>
                    <a:pt x="1216" y="733"/>
                    <a:pt x="1211" y="731"/>
                  </a:cubicBezTo>
                  <a:cubicBezTo>
                    <a:pt x="1206" y="729"/>
                    <a:pt x="1199" y="730"/>
                    <a:pt x="1196" y="725"/>
                  </a:cubicBezTo>
                  <a:cubicBezTo>
                    <a:pt x="1184" y="723"/>
                    <a:pt x="1175" y="718"/>
                    <a:pt x="1163" y="716"/>
                  </a:cubicBezTo>
                  <a:cubicBezTo>
                    <a:pt x="1153" y="713"/>
                    <a:pt x="1142" y="710"/>
                    <a:pt x="1131" y="708"/>
                  </a:cubicBezTo>
                  <a:cubicBezTo>
                    <a:pt x="1126" y="707"/>
                    <a:pt x="1120" y="706"/>
                    <a:pt x="1113" y="707"/>
                  </a:cubicBezTo>
                  <a:cubicBezTo>
                    <a:pt x="1109" y="707"/>
                    <a:pt x="1098" y="701"/>
                    <a:pt x="1096" y="708"/>
                  </a:cubicBezTo>
                  <a:cubicBezTo>
                    <a:pt x="1104" y="713"/>
                    <a:pt x="1121" y="707"/>
                    <a:pt x="1128" y="715"/>
                  </a:cubicBezTo>
                  <a:cubicBezTo>
                    <a:pt x="1142" y="713"/>
                    <a:pt x="1148" y="722"/>
                    <a:pt x="1162" y="720"/>
                  </a:cubicBezTo>
                  <a:cubicBezTo>
                    <a:pt x="1170" y="727"/>
                    <a:pt x="1181" y="729"/>
                    <a:pt x="1191" y="733"/>
                  </a:cubicBezTo>
                  <a:cubicBezTo>
                    <a:pt x="1200" y="739"/>
                    <a:pt x="1213" y="739"/>
                    <a:pt x="1222" y="745"/>
                  </a:cubicBezTo>
                  <a:cubicBezTo>
                    <a:pt x="1229" y="744"/>
                    <a:pt x="1232" y="748"/>
                    <a:pt x="1238" y="749"/>
                  </a:cubicBezTo>
                  <a:cubicBezTo>
                    <a:pt x="1239" y="752"/>
                    <a:pt x="1244" y="750"/>
                    <a:pt x="1247" y="749"/>
                  </a:cubicBezTo>
                  <a:cubicBezTo>
                    <a:pt x="1248" y="752"/>
                    <a:pt x="1252" y="751"/>
                    <a:pt x="1254" y="752"/>
                  </a:cubicBezTo>
                  <a:cubicBezTo>
                    <a:pt x="1266" y="755"/>
                    <a:pt x="1278" y="756"/>
                    <a:pt x="1287" y="762"/>
                  </a:cubicBezTo>
                  <a:cubicBezTo>
                    <a:pt x="1294" y="762"/>
                    <a:pt x="1300" y="761"/>
                    <a:pt x="1303" y="766"/>
                  </a:cubicBezTo>
                  <a:cubicBezTo>
                    <a:pt x="1311" y="764"/>
                    <a:pt x="1316" y="766"/>
                    <a:pt x="1321" y="767"/>
                  </a:cubicBezTo>
                  <a:cubicBezTo>
                    <a:pt x="1327" y="768"/>
                    <a:pt x="1331" y="770"/>
                    <a:pt x="1339" y="768"/>
                  </a:cubicBezTo>
                  <a:cubicBezTo>
                    <a:pt x="1344" y="771"/>
                    <a:pt x="1355" y="765"/>
                    <a:pt x="1356" y="774"/>
                  </a:cubicBezTo>
                  <a:cubicBezTo>
                    <a:pt x="1341" y="780"/>
                    <a:pt x="1336" y="777"/>
                    <a:pt x="1319" y="778"/>
                  </a:cubicBezTo>
                  <a:cubicBezTo>
                    <a:pt x="1311" y="775"/>
                    <a:pt x="1304" y="771"/>
                    <a:pt x="1291" y="774"/>
                  </a:cubicBezTo>
                  <a:cubicBezTo>
                    <a:pt x="1287" y="769"/>
                    <a:pt x="1278" y="771"/>
                    <a:pt x="1272" y="767"/>
                  </a:cubicBezTo>
                  <a:cubicBezTo>
                    <a:pt x="1263" y="767"/>
                    <a:pt x="1259" y="761"/>
                    <a:pt x="1249" y="762"/>
                  </a:cubicBezTo>
                  <a:cubicBezTo>
                    <a:pt x="1247" y="759"/>
                    <a:pt x="1242" y="760"/>
                    <a:pt x="1238" y="760"/>
                  </a:cubicBezTo>
                  <a:cubicBezTo>
                    <a:pt x="1234" y="760"/>
                    <a:pt x="1232" y="756"/>
                    <a:pt x="1226" y="757"/>
                  </a:cubicBezTo>
                  <a:cubicBezTo>
                    <a:pt x="1226" y="751"/>
                    <a:pt x="1215" y="761"/>
                    <a:pt x="1215" y="755"/>
                  </a:cubicBezTo>
                  <a:cubicBezTo>
                    <a:pt x="1210" y="756"/>
                    <a:pt x="1208" y="753"/>
                    <a:pt x="1203" y="753"/>
                  </a:cubicBezTo>
                  <a:cubicBezTo>
                    <a:pt x="1195" y="753"/>
                    <a:pt x="1190" y="748"/>
                    <a:pt x="1181" y="750"/>
                  </a:cubicBezTo>
                  <a:cubicBezTo>
                    <a:pt x="1175" y="746"/>
                    <a:pt x="1167" y="744"/>
                    <a:pt x="1159" y="743"/>
                  </a:cubicBezTo>
                  <a:cubicBezTo>
                    <a:pt x="1153" y="739"/>
                    <a:pt x="1142" y="743"/>
                    <a:pt x="1136" y="738"/>
                  </a:cubicBezTo>
                  <a:cubicBezTo>
                    <a:pt x="1127" y="739"/>
                    <a:pt x="1119" y="738"/>
                    <a:pt x="1113" y="733"/>
                  </a:cubicBezTo>
                  <a:cubicBezTo>
                    <a:pt x="1099" y="735"/>
                    <a:pt x="1088" y="732"/>
                    <a:pt x="1078" y="733"/>
                  </a:cubicBezTo>
                  <a:cubicBezTo>
                    <a:pt x="1065" y="736"/>
                    <a:pt x="1052" y="738"/>
                    <a:pt x="1039" y="740"/>
                  </a:cubicBezTo>
                  <a:cubicBezTo>
                    <a:pt x="1034" y="742"/>
                    <a:pt x="1030" y="745"/>
                    <a:pt x="1023" y="745"/>
                  </a:cubicBezTo>
                  <a:cubicBezTo>
                    <a:pt x="1022" y="750"/>
                    <a:pt x="1009" y="747"/>
                    <a:pt x="1008" y="752"/>
                  </a:cubicBezTo>
                  <a:cubicBezTo>
                    <a:pt x="1001" y="753"/>
                    <a:pt x="1000" y="758"/>
                    <a:pt x="992" y="758"/>
                  </a:cubicBezTo>
                  <a:cubicBezTo>
                    <a:pt x="991" y="763"/>
                    <a:pt x="978" y="761"/>
                    <a:pt x="980" y="769"/>
                  </a:cubicBezTo>
                  <a:cubicBezTo>
                    <a:pt x="986" y="772"/>
                    <a:pt x="987" y="767"/>
                    <a:pt x="991" y="764"/>
                  </a:cubicBezTo>
                  <a:cubicBezTo>
                    <a:pt x="998" y="764"/>
                    <a:pt x="1000" y="760"/>
                    <a:pt x="1005" y="757"/>
                  </a:cubicBezTo>
                  <a:cubicBezTo>
                    <a:pt x="1015" y="754"/>
                    <a:pt x="1026" y="751"/>
                    <a:pt x="1036" y="747"/>
                  </a:cubicBezTo>
                  <a:cubicBezTo>
                    <a:pt x="1051" y="745"/>
                    <a:pt x="1065" y="742"/>
                    <a:pt x="1079" y="740"/>
                  </a:cubicBezTo>
                  <a:cubicBezTo>
                    <a:pt x="1082" y="742"/>
                    <a:pt x="1087" y="741"/>
                    <a:pt x="1092" y="739"/>
                  </a:cubicBezTo>
                  <a:cubicBezTo>
                    <a:pt x="1093" y="743"/>
                    <a:pt x="1100" y="739"/>
                    <a:pt x="1102" y="742"/>
                  </a:cubicBezTo>
                  <a:cubicBezTo>
                    <a:pt x="1104" y="746"/>
                    <a:pt x="1112" y="740"/>
                    <a:pt x="1113" y="745"/>
                  </a:cubicBezTo>
                  <a:cubicBezTo>
                    <a:pt x="1123" y="744"/>
                    <a:pt x="1129" y="748"/>
                    <a:pt x="1138" y="747"/>
                  </a:cubicBezTo>
                  <a:cubicBezTo>
                    <a:pt x="1150" y="754"/>
                    <a:pt x="1172" y="749"/>
                    <a:pt x="1182" y="759"/>
                  </a:cubicBezTo>
                  <a:cubicBezTo>
                    <a:pt x="1193" y="755"/>
                    <a:pt x="1196" y="763"/>
                    <a:pt x="1205" y="761"/>
                  </a:cubicBezTo>
                  <a:cubicBezTo>
                    <a:pt x="1211" y="765"/>
                    <a:pt x="1220" y="764"/>
                    <a:pt x="1228" y="766"/>
                  </a:cubicBezTo>
                  <a:cubicBezTo>
                    <a:pt x="1234" y="769"/>
                    <a:pt x="1243" y="770"/>
                    <a:pt x="1251" y="771"/>
                  </a:cubicBezTo>
                  <a:cubicBezTo>
                    <a:pt x="1257" y="775"/>
                    <a:pt x="1266" y="774"/>
                    <a:pt x="1274" y="775"/>
                  </a:cubicBezTo>
                  <a:cubicBezTo>
                    <a:pt x="1279" y="775"/>
                    <a:pt x="1279" y="782"/>
                    <a:pt x="1286" y="780"/>
                  </a:cubicBezTo>
                  <a:cubicBezTo>
                    <a:pt x="1290" y="782"/>
                    <a:pt x="1296" y="781"/>
                    <a:pt x="1300" y="784"/>
                  </a:cubicBezTo>
                  <a:cubicBezTo>
                    <a:pt x="1306" y="782"/>
                    <a:pt x="1309" y="786"/>
                    <a:pt x="1313" y="786"/>
                  </a:cubicBezTo>
                  <a:cubicBezTo>
                    <a:pt x="1318" y="788"/>
                    <a:pt x="1327" y="783"/>
                    <a:pt x="1328" y="790"/>
                  </a:cubicBezTo>
                  <a:cubicBezTo>
                    <a:pt x="1307" y="796"/>
                    <a:pt x="1295" y="790"/>
                    <a:pt x="1277" y="793"/>
                  </a:cubicBezTo>
                  <a:cubicBezTo>
                    <a:pt x="1270" y="788"/>
                    <a:pt x="1260" y="789"/>
                    <a:pt x="1251" y="786"/>
                  </a:cubicBezTo>
                  <a:cubicBezTo>
                    <a:pt x="1241" y="786"/>
                    <a:pt x="1232" y="784"/>
                    <a:pt x="1222" y="783"/>
                  </a:cubicBezTo>
                  <a:cubicBezTo>
                    <a:pt x="1220" y="778"/>
                    <a:pt x="1212" y="783"/>
                    <a:pt x="1210" y="778"/>
                  </a:cubicBezTo>
                  <a:cubicBezTo>
                    <a:pt x="1203" y="781"/>
                    <a:pt x="1201" y="776"/>
                    <a:pt x="1195" y="779"/>
                  </a:cubicBezTo>
                  <a:cubicBezTo>
                    <a:pt x="1192" y="776"/>
                    <a:pt x="1187" y="776"/>
                    <a:pt x="1181" y="777"/>
                  </a:cubicBezTo>
                  <a:cubicBezTo>
                    <a:pt x="1177" y="775"/>
                    <a:pt x="1174" y="770"/>
                    <a:pt x="1167" y="773"/>
                  </a:cubicBezTo>
                  <a:cubicBezTo>
                    <a:pt x="1164" y="770"/>
                    <a:pt x="1159" y="770"/>
                    <a:pt x="1153" y="771"/>
                  </a:cubicBezTo>
                  <a:cubicBezTo>
                    <a:pt x="1149" y="770"/>
                    <a:pt x="1146" y="766"/>
                    <a:pt x="1140" y="769"/>
                  </a:cubicBezTo>
                  <a:cubicBezTo>
                    <a:pt x="1137" y="765"/>
                    <a:pt x="1130" y="768"/>
                    <a:pt x="1126" y="767"/>
                  </a:cubicBezTo>
                  <a:cubicBezTo>
                    <a:pt x="1120" y="767"/>
                    <a:pt x="1114" y="768"/>
                    <a:pt x="1110" y="765"/>
                  </a:cubicBezTo>
                  <a:cubicBezTo>
                    <a:pt x="1088" y="767"/>
                    <a:pt x="1068" y="764"/>
                    <a:pt x="1046" y="766"/>
                  </a:cubicBezTo>
                  <a:cubicBezTo>
                    <a:pt x="1016" y="771"/>
                    <a:pt x="1006" y="770"/>
                    <a:pt x="980" y="777"/>
                  </a:cubicBezTo>
                  <a:cubicBezTo>
                    <a:pt x="977" y="779"/>
                    <a:pt x="975" y="781"/>
                    <a:pt x="974" y="783"/>
                  </a:cubicBezTo>
                  <a:cubicBezTo>
                    <a:pt x="971" y="785"/>
                    <a:pt x="962" y="782"/>
                    <a:pt x="964" y="787"/>
                  </a:cubicBezTo>
                  <a:cubicBezTo>
                    <a:pt x="957" y="789"/>
                    <a:pt x="950" y="791"/>
                    <a:pt x="950" y="798"/>
                  </a:cubicBezTo>
                  <a:cubicBezTo>
                    <a:pt x="960" y="797"/>
                    <a:pt x="960" y="790"/>
                    <a:pt x="968" y="788"/>
                  </a:cubicBezTo>
                  <a:cubicBezTo>
                    <a:pt x="983" y="786"/>
                    <a:pt x="994" y="781"/>
                    <a:pt x="1006" y="777"/>
                  </a:cubicBezTo>
                  <a:cubicBezTo>
                    <a:pt x="1017" y="778"/>
                    <a:pt x="1030" y="775"/>
                    <a:pt x="1043" y="773"/>
                  </a:cubicBezTo>
                  <a:cubicBezTo>
                    <a:pt x="1049" y="774"/>
                    <a:pt x="1055" y="773"/>
                    <a:pt x="1063" y="771"/>
                  </a:cubicBezTo>
                  <a:cubicBezTo>
                    <a:pt x="1067" y="772"/>
                    <a:pt x="1071" y="774"/>
                    <a:pt x="1076" y="773"/>
                  </a:cubicBezTo>
                  <a:cubicBezTo>
                    <a:pt x="1082" y="776"/>
                    <a:pt x="1083" y="770"/>
                    <a:pt x="1087" y="774"/>
                  </a:cubicBezTo>
                  <a:cubicBezTo>
                    <a:pt x="1093" y="773"/>
                    <a:pt x="1098" y="773"/>
                    <a:pt x="1101" y="776"/>
                  </a:cubicBezTo>
                  <a:cubicBezTo>
                    <a:pt x="1106" y="776"/>
                    <a:pt x="1115" y="770"/>
                    <a:pt x="1117" y="775"/>
                  </a:cubicBezTo>
                  <a:cubicBezTo>
                    <a:pt x="1128" y="773"/>
                    <a:pt x="1135" y="778"/>
                    <a:pt x="1146" y="776"/>
                  </a:cubicBezTo>
                  <a:cubicBezTo>
                    <a:pt x="1152" y="782"/>
                    <a:pt x="1166" y="778"/>
                    <a:pt x="1173" y="782"/>
                  </a:cubicBezTo>
                  <a:cubicBezTo>
                    <a:pt x="1191" y="786"/>
                    <a:pt x="1211" y="787"/>
                    <a:pt x="1228" y="793"/>
                  </a:cubicBezTo>
                  <a:cubicBezTo>
                    <a:pt x="1238" y="793"/>
                    <a:pt x="1246" y="796"/>
                    <a:pt x="1256" y="796"/>
                  </a:cubicBezTo>
                  <a:cubicBezTo>
                    <a:pt x="1262" y="802"/>
                    <a:pt x="1278" y="795"/>
                    <a:pt x="1283" y="803"/>
                  </a:cubicBezTo>
                  <a:cubicBezTo>
                    <a:pt x="1281" y="803"/>
                    <a:pt x="1277" y="804"/>
                    <a:pt x="1276" y="802"/>
                  </a:cubicBezTo>
                  <a:cubicBezTo>
                    <a:pt x="1273" y="801"/>
                    <a:pt x="1271" y="806"/>
                    <a:pt x="1270" y="803"/>
                  </a:cubicBezTo>
                  <a:cubicBezTo>
                    <a:pt x="1266" y="799"/>
                    <a:pt x="1256" y="805"/>
                    <a:pt x="1252" y="802"/>
                  </a:cubicBezTo>
                  <a:cubicBezTo>
                    <a:pt x="1242" y="800"/>
                    <a:pt x="1229" y="800"/>
                    <a:pt x="1218" y="799"/>
                  </a:cubicBezTo>
                  <a:cubicBezTo>
                    <a:pt x="1194" y="798"/>
                    <a:pt x="1175" y="790"/>
                    <a:pt x="1147" y="796"/>
                  </a:cubicBezTo>
                  <a:cubicBezTo>
                    <a:pt x="1145" y="793"/>
                    <a:pt x="1139" y="794"/>
                    <a:pt x="1135" y="794"/>
                  </a:cubicBezTo>
                  <a:cubicBezTo>
                    <a:pt x="1129" y="795"/>
                    <a:pt x="1128" y="790"/>
                    <a:pt x="1122" y="792"/>
                  </a:cubicBezTo>
                  <a:cubicBezTo>
                    <a:pt x="1104" y="794"/>
                    <a:pt x="1088" y="793"/>
                    <a:pt x="1071" y="794"/>
                  </a:cubicBezTo>
                  <a:cubicBezTo>
                    <a:pt x="1030" y="803"/>
                    <a:pt x="1011" y="800"/>
                    <a:pt x="977" y="813"/>
                  </a:cubicBezTo>
                  <a:cubicBezTo>
                    <a:pt x="971" y="817"/>
                    <a:pt x="962" y="818"/>
                    <a:pt x="957" y="822"/>
                  </a:cubicBezTo>
                  <a:cubicBezTo>
                    <a:pt x="950" y="821"/>
                    <a:pt x="953" y="827"/>
                    <a:pt x="949" y="827"/>
                  </a:cubicBezTo>
                  <a:cubicBezTo>
                    <a:pt x="942" y="827"/>
                    <a:pt x="941" y="831"/>
                    <a:pt x="936" y="832"/>
                  </a:cubicBezTo>
                  <a:cubicBezTo>
                    <a:pt x="931" y="836"/>
                    <a:pt x="925" y="840"/>
                    <a:pt x="918" y="844"/>
                  </a:cubicBezTo>
                  <a:cubicBezTo>
                    <a:pt x="915" y="845"/>
                    <a:pt x="912" y="847"/>
                    <a:pt x="911" y="850"/>
                  </a:cubicBezTo>
                  <a:cubicBezTo>
                    <a:pt x="907" y="851"/>
                    <a:pt x="902" y="852"/>
                    <a:pt x="903" y="858"/>
                  </a:cubicBezTo>
                  <a:cubicBezTo>
                    <a:pt x="915" y="851"/>
                    <a:pt x="927" y="844"/>
                    <a:pt x="937" y="836"/>
                  </a:cubicBezTo>
                  <a:cubicBezTo>
                    <a:pt x="946" y="834"/>
                    <a:pt x="957" y="829"/>
                    <a:pt x="959" y="825"/>
                  </a:cubicBezTo>
                  <a:cubicBezTo>
                    <a:pt x="960" y="825"/>
                    <a:pt x="963" y="825"/>
                    <a:pt x="964" y="825"/>
                  </a:cubicBezTo>
                  <a:cubicBezTo>
                    <a:pt x="967" y="824"/>
                    <a:pt x="968" y="824"/>
                    <a:pt x="970" y="821"/>
                  </a:cubicBezTo>
                  <a:cubicBezTo>
                    <a:pt x="970" y="821"/>
                    <a:pt x="973" y="821"/>
                    <a:pt x="974" y="821"/>
                  </a:cubicBezTo>
                  <a:cubicBezTo>
                    <a:pt x="977" y="819"/>
                    <a:pt x="979" y="819"/>
                    <a:pt x="980" y="817"/>
                  </a:cubicBezTo>
                  <a:cubicBezTo>
                    <a:pt x="988" y="819"/>
                    <a:pt x="997" y="815"/>
                    <a:pt x="1010" y="812"/>
                  </a:cubicBezTo>
                  <a:cubicBezTo>
                    <a:pt x="1023" y="809"/>
                    <a:pt x="1040" y="807"/>
                    <a:pt x="1055" y="804"/>
                  </a:cubicBezTo>
                  <a:cubicBezTo>
                    <a:pt x="1076" y="802"/>
                    <a:pt x="1095" y="803"/>
                    <a:pt x="1116" y="799"/>
                  </a:cubicBezTo>
                  <a:cubicBezTo>
                    <a:pt x="1118" y="803"/>
                    <a:pt x="1124" y="799"/>
                    <a:pt x="1126" y="802"/>
                  </a:cubicBezTo>
                  <a:cubicBezTo>
                    <a:pt x="1129" y="803"/>
                    <a:pt x="1132" y="804"/>
                    <a:pt x="1137" y="802"/>
                  </a:cubicBezTo>
                  <a:cubicBezTo>
                    <a:pt x="1136" y="808"/>
                    <a:pt x="1147" y="799"/>
                    <a:pt x="1146" y="805"/>
                  </a:cubicBezTo>
                  <a:cubicBezTo>
                    <a:pt x="1151" y="804"/>
                    <a:pt x="1155" y="804"/>
                    <a:pt x="1159" y="803"/>
                  </a:cubicBezTo>
                  <a:cubicBezTo>
                    <a:pt x="1160" y="807"/>
                    <a:pt x="1167" y="802"/>
                    <a:pt x="1170" y="803"/>
                  </a:cubicBezTo>
                  <a:cubicBezTo>
                    <a:pt x="1171" y="808"/>
                    <a:pt x="1178" y="803"/>
                    <a:pt x="1181" y="803"/>
                  </a:cubicBezTo>
                  <a:cubicBezTo>
                    <a:pt x="1188" y="806"/>
                    <a:pt x="1197" y="803"/>
                    <a:pt x="1202" y="808"/>
                  </a:cubicBezTo>
                  <a:cubicBezTo>
                    <a:pt x="1184" y="811"/>
                    <a:pt x="1170" y="806"/>
                    <a:pt x="1151" y="809"/>
                  </a:cubicBezTo>
                  <a:cubicBezTo>
                    <a:pt x="1151" y="804"/>
                    <a:pt x="1144" y="809"/>
                    <a:pt x="1140" y="808"/>
                  </a:cubicBezTo>
                  <a:cubicBezTo>
                    <a:pt x="1137" y="807"/>
                    <a:pt x="1132" y="808"/>
                    <a:pt x="1129" y="806"/>
                  </a:cubicBezTo>
                  <a:cubicBezTo>
                    <a:pt x="1120" y="806"/>
                    <a:pt x="1111" y="806"/>
                    <a:pt x="1102" y="806"/>
                  </a:cubicBezTo>
                  <a:cubicBezTo>
                    <a:pt x="1081" y="810"/>
                    <a:pt x="1059" y="814"/>
                    <a:pt x="1038" y="818"/>
                  </a:cubicBezTo>
                  <a:cubicBezTo>
                    <a:pt x="1007" y="827"/>
                    <a:pt x="987" y="836"/>
                    <a:pt x="958" y="843"/>
                  </a:cubicBezTo>
                  <a:cubicBezTo>
                    <a:pt x="959" y="847"/>
                    <a:pt x="951" y="846"/>
                    <a:pt x="950" y="849"/>
                  </a:cubicBezTo>
                  <a:cubicBezTo>
                    <a:pt x="944" y="849"/>
                    <a:pt x="945" y="854"/>
                    <a:pt x="938" y="854"/>
                  </a:cubicBezTo>
                  <a:cubicBezTo>
                    <a:pt x="933" y="859"/>
                    <a:pt x="923" y="861"/>
                    <a:pt x="918" y="866"/>
                  </a:cubicBezTo>
                  <a:cubicBezTo>
                    <a:pt x="909" y="868"/>
                    <a:pt x="906" y="875"/>
                    <a:pt x="898" y="879"/>
                  </a:cubicBezTo>
                  <a:cubicBezTo>
                    <a:pt x="894" y="884"/>
                    <a:pt x="885" y="887"/>
                    <a:pt x="883" y="895"/>
                  </a:cubicBezTo>
                  <a:cubicBezTo>
                    <a:pt x="898" y="891"/>
                    <a:pt x="901" y="878"/>
                    <a:pt x="915" y="873"/>
                  </a:cubicBezTo>
                  <a:cubicBezTo>
                    <a:pt x="920" y="870"/>
                    <a:pt x="924" y="866"/>
                    <a:pt x="931" y="864"/>
                  </a:cubicBezTo>
                  <a:cubicBezTo>
                    <a:pt x="936" y="864"/>
                    <a:pt x="939" y="862"/>
                    <a:pt x="939" y="858"/>
                  </a:cubicBezTo>
                  <a:cubicBezTo>
                    <a:pt x="944" y="858"/>
                    <a:pt x="947" y="856"/>
                    <a:pt x="949" y="854"/>
                  </a:cubicBezTo>
                  <a:cubicBezTo>
                    <a:pt x="964" y="852"/>
                    <a:pt x="972" y="846"/>
                    <a:pt x="982" y="841"/>
                  </a:cubicBezTo>
                  <a:cubicBezTo>
                    <a:pt x="985" y="841"/>
                    <a:pt x="988" y="844"/>
                    <a:pt x="989" y="840"/>
                  </a:cubicBezTo>
                  <a:cubicBezTo>
                    <a:pt x="992" y="838"/>
                    <a:pt x="1000" y="841"/>
                    <a:pt x="999" y="836"/>
                  </a:cubicBezTo>
                  <a:cubicBezTo>
                    <a:pt x="1009" y="835"/>
                    <a:pt x="1015" y="832"/>
                    <a:pt x="1022" y="830"/>
                  </a:cubicBezTo>
                  <a:cubicBezTo>
                    <a:pt x="1029" y="828"/>
                    <a:pt x="1037" y="827"/>
                    <a:pt x="1044" y="826"/>
                  </a:cubicBezTo>
                  <a:cubicBezTo>
                    <a:pt x="1049" y="824"/>
                    <a:pt x="1051" y="821"/>
                    <a:pt x="1058" y="821"/>
                  </a:cubicBezTo>
                  <a:cubicBezTo>
                    <a:pt x="1073" y="820"/>
                    <a:pt x="1088" y="819"/>
                    <a:pt x="1104" y="815"/>
                  </a:cubicBezTo>
                  <a:cubicBezTo>
                    <a:pt x="1117" y="817"/>
                    <a:pt x="1123" y="813"/>
                    <a:pt x="1133" y="816"/>
                  </a:cubicBezTo>
                  <a:cubicBezTo>
                    <a:pt x="1141" y="816"/>
                    <a:pt x="1140" y="815"/>
                    <a:pt x="1146" y="816"/>
                  </a:cubicBezTo>
                  <a:cubicBezTo>
                    <a:pt x="1150" y="815"/>
                    <a:pt x="1153" y="815"/>
                    <a:pt x="1155" y="817"/>
                  </a:cubicBezTo>
                  <a:cubicBezTo>
                    <a:pt x="1158" y="817"/>
                    <a:pt x="1163" y="815"/>
                    <a:pt x="1164" y="817"/>
                  </a:cubicBezTo>
                  <a:cubicBezTo>
                    <a:pt x="1178" y="815"/>
                    <a:pt x="1186" y="820"/>
                    <a:pt x="1200" y="818"/>
                  </a:cubicBezTo>
                  <a:cubicBezTo>
                    <a:pt x="1206" y="816"/>
                    <a:pt x="1210" y="818"/>
                    <a:pt x="1215" y="819"/>
                  </a:cubicBezTo>
                  <a:cubicBezTo>
                    <a:pt x="1221" y="820"/>
                    <a:pt x="1228" y="819"/>
                    <a:pt x="1231" y="823"/>
                  </a:cubicBezTo>
                  <a:cubicBezTo>
                    <a:pt x="1212" y="833"/>
                    <a:pt x="1196" y="824"/>
                    <a:pt x="1177" y="826"/>
                  </a:cubicBezTo>
                  <a:cubicBezTo>
                    <a:pt x="1158" y="825"/>
                    <a:pt x="1139" y="825"/>
                    <a:pt x="1119" y="825"/>
                  </a:cubicBezTo>
                  <a:cubicBezTo>
                    <a:pt x="1090" y="831"/>
                    <a:pt x="1062" y="836"/>
                    <a:pt x="1033" y="841"/>
                  </a:cubicBezTo>
                  <a:cubicBezTo>
                    <a:pt x="1028" y="844"/>
                    <a:pt x="1022" y="846"/>
                    <a:pt x="1014" y="847"/>
                  </a:cubicBezTo>
                  <a:cubicBezTo>
                    <a:pt x="1014" y="850"/>
                    <a:pt x="1011" y="847"/>
                    <a:pt x="1008" y="848"/>
                  </a:cubicBezTo>
                  <a:cubicBezTo>
                    <a:pt x="1008" y="851"/>
                    <a:pt x="1002" y="852"/>
                    <a:pt x="1001" y="849"/>
                  </a:cubicBezTo>
                  <a:cubicBezTo>
                    <a:pt x="992" y="855"/>
                    <a:pt x="977" y="859"/>
                    <a:pt x="966" y="864"/>
                  </a:cubicBezTo>
                  <a:cubicBezTo>
                    <a:pt x="956" y="870"/>
                    <a:pt x="944" y="875"/>
                    <a:pt x="934" y="881"/>
                  </a:cubicBezTo>
                  <a:cubicBezTo>
                    <a:pt x="927" y="883"/>
                    <a:pt x="925" y="888"/>
                    <a:pt x="918" y="888"/>
                  </a:cubicBezTo>
                  <a:cubicBezTo>
                    <a:pt x="916" y="894"/>
                    <a:pt x="905" y="894"/>
                    <a:pt x="904" y="900"/>
                  </a:cubicBezTo>
                  <a:cubicBezTo>
                    <a:pt x="920" y="896"/>
                    <a:pt x="928" y="888"/>
                    <a:pt x="939" y="882"/>
                  </a:cubicBezTo>
                  <a:cubicBezTo>
                    <a:pt x="954" y="879"/>
                    <a:pt x="961" y="871"/>
                    <a:pt x="976" y="867"/>
                  </a:cubicBezTo>
                  <a:cubicBezTo>
                    <a:pt x="980" y="863"/>
                    <a:pt x="990" y="863"/>
                    <a:pt x="994" y="859"/>
                  </a:cubicBezTo>
                  <a:cubicBezTo>
                    <a:pt x="999" y="859"/>
                    <a:pt x="1002" y="857"/>
                    <a:pt x="1005" y="855"/>
                  </a:cubicBezTo>
                  <a:cubicBezTo>
                    <a:pt x="1008" y="853"/>
                    <a:pt x="1016" y="855"/>
                    <a:pt x="1015" y="851"/>
                  </a:cubicBezTo>
                  <a:cubicBezTo>
                    <a:pt x="1024" y="851"/>
                    <a:pt x="1039" y="847"/>
                    <a:pt x="1056" y="844"/>
                  </a:cubicBezTo>
                  <a:cubicBezTo>
                    <a:pt x="1072" y="840"/>
                    <a:pt x="1090" y="838"/>
                    <a:pt x="1105" y="835"/>
                  </a:cubicBezTo>
                  <a:cubicBezTo>
                    <a:pt x="1115" y="836"/>
                    <a:pt x="1130" y="832"/>
                    <a:pt x="1138" y="835"/>
                  </a:cubicBezTo>
                  <a:cubicBezTo>
                    <a:pt x="1146" y="832"/>
                    <a:pt x="1149" y="836"/>
                    <a:pt x="1156" y="834"/>
                  </a:cubicBezTo>
                  <a:cubicBezTo>
                    <a:pt x="1159" y="839"/>
                    <a:pt x="1172" y="829"/>
                    <a:pt x="1172" y="838"/>
                  </a:cubicBezTo>
                  <a:cubicBezTo>
                    <a:pt x="1146" y="839"/>
                    <a:pt x="1126" y="844"/>
                    <a:pt x="1107" y="845"/>
                  </a:cubicBezTo>
                  <a:cubicBezTo>
                    <a:pt x="1103" y="846"/>
                    <a:pt x="1103" y="849"/>
                    <a:pt x="1099" y="849"/>
                  </a:cubicBezTo>
                  <a:cubicBezTo>
                    <a:pt x="1096" y="851"/>
                    <a:pt x="1087" y="849"/>
                    <a:pt x="1089" y="853"/>
                  </a:cubicBezTo>
                  <a:cubicBezTo>
                    <a:pt x="1084" y="850"/>
                    <a:pt x="1086" y="854"/>
                    <a:pt x="1080" y="855"/>
                  </a:cubicBezTo>
                  <a:cubicBezTo>
                    <a:pt x="1074" y="856"/>
                    <a:pt x="1075" y="852"/>
                    <a:pt x="1071" y="856"/>
                  </a:cubicBezTo>
                  <a:cubicBezTo>
                    <a:pt x="1062" y="858"/>
                    <a:pt x="1059" y="862"/>
                    <a:pt x="1048" y="863"/>
                  </a:cubicBezTo>
                  <a:cubicBezTo>
                    <a:pt x="1047" y="869"/>
                    <a:pt x="1033" y="867"/>
                    <a:pt x="1030" y="873"/>
                  </a:cubicBezTo>
                  <a:cubicBezTo>
                    <a:pt x="1014" y="877"/>
                    <a:pt x="1004" y="885"/>
                    <a:pt x="989" y="889"/>
                  </a:cubicBezTo>
                  <a:cubicBezTo>
                    <a:pt x="974" y="896"/>
                    <a:pt x="968" y="902"/>
                    <a:pt x="952" y="904"/>
                  </a:cubicBezTo>
                  <a:cubicBezTo>
                    <a:pt x="949" y="909"/>
                    <a:pt x="943" y="911"/>
                    <a:pt x="938" y="914"/>
                  </a:cubicBezTo>
                  <a:cubicBezTo>
                    <a:pt x="937" y="920"/>
                    <a:pt x="924" y="917"/>
                    <a:pt x="927" y="927"/>
                  </a:cubicBezTo>
                  <a:cubicBezTo>
                    <a:pt x="928" y="930"/>
                    <a:pt x="930" y="926"/>
                    <a:pt x="931" y="924"/>
                  </a:cubicBezTo>
                  <a:cubicBezTo>
                    <a:pt x="937" y="924"/>
                    <a:pt x="936" y="920"/>
                    <a:pt x="941" y="920"/>
                  </a:cubicBezTo>
                  <a:cubicBezTo>
                    <a:pt x="944" y="914"/>
                    <a:pt x="953" y="913"/>
                    <a:pt x="957" y="908"/>
                  </a:cubicBezTo>
                  <a:cubicBezTo>
                    <a:pt x="982" y="899"/>
                    <a:pt x="1009" y="888"/>
                    <a:pt x="1037" y="876"/>
                  </a:cubicBezTo>
                  <a:cubicBezTo>
                    <a:pt x="1055" y="870"/>
                    <a:pt x="1061" y="868"/>
                    <a:pt x="1077" y="862"/>
                  </a:cubicBezTo>
                  <a:cubicBezTo>
                    <a:pt x="1079" y="868"/>
                    <a:pt x="1081" y="859"/>
                    <a:pt x="1085" y="860"/>
                  </a:cubicBezTo>
                  <a:cubicBezTo>
                    <a:pt x="1090" y="860"/>
                    <a:pt x="1094" y="859"/>
                    <a:pt x="1098" y="858"/>
                  </a:cubicBezTo>
                  <a:cubicBezTo>
                    <a:pt x="1103" y="857"/>
                    <a:pt x="1107" y="856"/>
                    <a:pt x="1111" y="856"/>
                  </a:cubicBezTo>
                  <a:cubicBezTo>
                    <a:pt x="1115" y="856"/>
                    <a:pt x="1123" y="851"/>
                    <a:pt x="1124" y="856"/>
                  </a:cubicBezTo>
                  <a:cubicBezTo>
                    <a:pt x="1110" y="860"/>
                    <a:pt x="1099" y="866"/>
                    <a:pt x="1087" y="871"/>
                  </a:cubicBezTo>
                  <a:cubicBezTo>
                    <a:pt x="1074" y="876"/>
                    <a:pt x="1063" y="881"/>
                    <a:pt x="1050" y="887"/>
                  </a:cubicBezTo>
                  <a:cubicBezTo>
                    <a:pt x="1048" y="892"/>
                    <a:pt x="1037" y="891"/>
                    <a:pt x="1034" y="896"/>
                  </a:cubicBezTo>
                  <a:cubicBezTo>
                    <a:pt x="1027" y="898"/>
                    <a:pt x="1022" y="902"/>
                    <a:pt x="1016" y="904"/>
                  </a:cubicBezTo>
                  <a:cubicBezTo>
                    <a:pt x="1009" y="906"/>
                    <a:pt x="1005" y="910"/>
                    <a:pt x="1000" y="913"/>
                  </a:cubicBezTo>
                  <a:cubicBezTo>
                    <a:pt x="995" y="917"/>
                    <a:pt x="985" y="917"/>
                    <a:pt x="986" y="925"/>
                  </a:cubicBezTo>
                  <a:cubicBezTo>
                    <a:pt x="998" y="922"/>
                    <a:pt x="1003" y="915"/>
                    <a:pt x="1013" y="911"/>
                  </a:cubicBezTo>
                  <a:cubicBezTo>
                    <a:pt x="1023" y="907"/>
                    <a:pt x="1032" y="902"/>
                    <a:pt x="1041" y="897"/>
                  </a:cubicBezTo>
                  <a:cubicBezTo>
                    <a:pt x="1060" y="887"/>
                    <a:pt x="1082" y="881"/>
                    <a:pt x="1101" y="871"/>
                  </a:cubicBezTo>
                  <a:cubicBezTo>
                    <a:pt x="1118" y="868"/>
                    <a:pt x="1130" y="862"/>
                    <a:pt x="1142" y="855"/>
                  </a:cubicBezTo>
                  <a:cubicBezTo>
                    <a:pt x="1151" y="856"/>
                    <a:pt x="1165" y="850"/>
                    <a:pt x="1180" y="845"/>
                  </a:cubicBezTo>
                  <a:cubicBezTo>
                    <a:pt x="1190" y="845"/>
                    <a:pt x="1192" y="840"/>
                    <a:pt x="1201" y="839"/>
                  </a:cubicBezTo>
                  <a:cubicBezTo>
                    <a:pt x="1206" y="839"/>
                    <a:pt x="1210" y="838"/>
                    <a:pt x="1214" y="837"/>
                  </a:cubicBezTo>
                  <a:cubicBezTo>
                    <a:pt x="1212" y="834"/>
                    <a:pt x="1224" y="832"/>
                    <a:pt x="1223" y="836"/>
                  </a:cubicBezTo>
                  <a:cubicBezTo>
                    <a:pt x="1214" y="839"/>
                    <a:pt x="1208" y="844"/>
                    <a:pt x="1196" y="845"/>
                  </a:cubicBezTo>
                  <a:cubicBezTo>
                    <a:pt x="1189" y="854"/>
                    <a:pt x="1174" y="858"/>
                    <a:pt x="1164" y="864"/>
                  </a:cubicBezTo>
                  <a:cubicBezTo>
                    <a:pt x="1154" y="872"/>
                    <a:pt x="1140" y="876"/>
                    <a:pt x="1127" y="882"/>
                  </a:cubicBezTo>
                  <a:cubicBezTo>
                    <a:pt x="1124" y="887"/>
                    <a:pt x="1112" y="885"/>
                    <a:pt x="1111" y="891"/>
                  </a:cubicBezTo>
                  <a:cubicBezTo>
                    <a:pt x="1101" y="892"/>
                    <a:pt x="1098" y="897"/>
                    <a:pt x="1090" y="899"/>
                  </a:cubicBezTo>
                  <a:cubicBezTo>
                    <a:pt x="1078" y="905"/>
                    <a:pt x="1066" y="912"/>
                    <a:pt x="1054" y="917"/>
                  </a:cubicBezTo>
                  <a:cubicBezTo>
                    <a:pt x="1040" y="922"/>
                    <a:pt x="1032" y="930"/>
                    <a:pt x="1019" y="934"/>
                  </a:cubicBezTo>
                  <a:cubicBezTo>
                    <a:pt x="1018" y="940"/>
                    <a:pt x="1007" y="940"/>
                    <a:pt x="1005" y="946"/>
                  </a:cubicBezTo>
                  <a:cubicBezTo>
                    <a:pt x="999" y="945"/>
                    <a:pt x="1000" y="950"/>
                    <a:pt x="995" y="950"/>
                  </a:cubicBezTo>
                  <a:cubicBezTo>
                    <a:pt x="994" y="953"/>
                    <a:pt x="987" y="952"/>
                    <a:pt x="987" y="956"/>
                  </a:cubicBezTo>
                  <a:cubicBezTo>
                    <a:pt x="974" y="961"/>
                    <a:pt x="966" y="970"/>
                    <a:pt x="953" y="975"/>
                  </a:cubicBezTo>
                  <a:cubicBezTo>
                    <a:pt x="951" y="980"/>
                    <a:pt x="942" y="981"/>
                    <a:pt x="940" y="986"/>
                  </a:cubicBezTo>
                  <a:cubicBezTo>
                    <a:pt x="936" y="987"/>
                    <a:pt x="933" y="989"/>
                    <a:pt x="932" y="992"/>
                  </a:cubicBezTo>
                  <a:cubicBezTo>
                    <a:pt x="930" y="993"/>
                    <a:pt x="928" y="993"/>
                    <a:pt x="928" y="995"/>
                  </a:cubicBezTo>
                  <a:cubicBezTo>
                    <a:pt x="928" y="996"/>
                    <a:pt x="930" y="997"/>
                    <a:pt x="930" y="995"/>
                  </a:cubicBezTo>
                  <a:cubicBezTo>
                    <a:pt x="945" y="988"/>
                    <a:pt x="958" y="980"/>
                    <a:pt x="970" y="972"/>
                  </a:cubicBezTo>
                  <a:cubicBezTo>
                    <a:pt x="978" y="973"/>
                    <a:pt x="976" y="967"/>
                    <a:pt x="980" y="966"/>
                  </a:cubicBezTo>
                  <a:cubicBezTo>
                    <a:pt x="981" y="962"/>
                    <a:pt x="990" y="964"/>
                    <a:pt x="990" y="959"/>
                  </a:cubicBezTo>
                  <a:cubicBezTo>
                    <a:pt x="999" y="956"/>
                    <a:pt x="1004" y="952"/>
                    <a:pt x="1010" y="947"/>
                  </a:cubicBezTo>
                  <a:cubicBezTo>
                    <a:pt x="1025" y="944"/>
                    <a:pt x="1031" y="935"/>
                    <a:pt x="1045" y="932"/>
                  </a:cubicBezTo>
                  <a:cubicBezTo>
                    <a:pt x="1055" y="925"/>
                    <a:pt x="1068" y="921"/>
                    <a:pt x="1080" y="915"/>
                  </a:cubicBezTo>
                  <a:cubicBezTo>
                    <a:pt x="1093" y="911"/>
                    <a:pt x="1102" y="904"/>
                    <a:pt x="1115" y="899"/>
                  </a:cubicBezTo>
                  <a:cubicBezTo>
                    <a:pt x="1121" y="897"/>
                    <a:pt x="1125" y="893"/>
                    <a:pt x="1133" y="892"/>
                  </a:cubicBezTo>
                  <a:cubicBezTo>
                    <a:pt x="1133" y="888"/>
                    <a:pt x="1138" y="889"/>
                    <a:pt x="1141" y="888"/>
                  </a:cubicBezTo>
                  <a:cubicBezTo>
                    <a:pt x="1139" y="885"/>
                    <a:pt x="1151" y="883"/>
                    <a:pt x="1150" y="886"/>
                  </a:cubicBezTo>
                  <a:cubicBezTo>
                    <a:pt x="1144" y="889"/>
                    <a:pt x="1140" y="893"/>
                    <a:pt x="1134" y="896"/>
                  </a:cubicBezTo>
                  <a:cubicBezTo>
                    <a:pt x="1134" y="899"/>
                    <a:pt x="1130" y="899"/>
                    <a:pt x="1128" y="901"/>
                  </a:cubicBezTo>
                  <a:cubicBezTo>
                    <a:pt x="1128" y="905"/>
                    <a:pt x="1125" y="907"/>
                    <a:pt x="1120" y="907"/>
                  </a:cubicBezTo>
                  <a:cubicBezTo>
                    <a:pt x="1119" y="913"/>
                    <a:pt x="1113" y="916"/>
                    <a:pt x="1107" y="918"/>
                  </a:cubicBezTo>
                  <a:cubicBezTo>
                    <a:pt x="1107" y="925"/>
                    <a:pt x="1095" y="924"/>
                    <a:pt x="1096" y="932"/>
                  </a:cubicBezTo>
                  <a:cubicBezTo>
                    <a:pt x="1090" y="934"/>
                    <a:pt x="1084" y="937"/>
                    <a:pt x="1082" y="943"/>
                  </a:cubicBezTo>
                  <a:cubicBezTo>
                    <a:pt x="1075" y="944"/>
                    <a:pt x="1071" y="948"/>
                    <a:pt x="1067" y="952"/>
                  </a:cubicBezTo>
                  <a:cubicBezTo>
                    <a:pt x="1057" y="960"/>
                    <a:pt x="1048" y="968"/>
                    <a:pt x="1037" y="975"/>
                  </a:cubicBezTo>
                  <a:cubicBezTo>
                    <a:pt x="1020" y="991"/>
                    <a:pt x="998" y="1003"/>
                    <a:pt x="978" y="1017"/>
                  </a:cubicBezTo>
                  <a:cubicBezTo>
                    <a:pt x="968" y="1023"/>
                    <a:pt x="956" y="1029"/>
                    <a:pt x="946" y="1036"/>
                  </a:cubicBezTo>
                  <a:cubicBezTo>
                    <a:pt x="943" y="1037"/>
                    <a:pt x="940" y="1038"/>
                    <a:pt x="938" y="1040"/>
                  </a:cubicBezTo>
                  <a:cubicBezTo>
                    <a:pt x="941" y="1045"/>
                    <a:pt x="928" y="1040"/>
                    <a:pt x="930" y="1046"/>
                  </a:cubicBezTo>
                  <a:cubicBezTo>
                    <a:pt x="926" y="1046"/>
                    <a:pt x="922" y="1047"/>
                    <a:pt x="918" y="1048"/>
                  </a:cubicBezTo>
                  <a:cubicBezTo>
                    <a:pt x="918" y="1050"/>
                    <a:pt x="909" y="1054"/>
                    <a:pt x="917" y="1055"/>
                  </a:cubicBezTo>
                  <a:cubicBezTo>
                    <a:pt x="921" y="1048"/>
                    <a:pt x="938" y="1050"/>
                    <a:pt x="941" y="1042"/>
                  </a:cubicBezTo>
                  <a:cubicBezTo>
                    <a:pt x="954" y="1041"/>
                    <a:pt x="959" y="1034"/>
                    <a:pt x="968" y="1030"/>
                  </a:cubicBezTo>
                  <a:cubicBezTo>
                    <a:pt x="974" y="1029"/>
                    <a:pt x="972" y="1026"/>
                    <a:pt x="975" y="1024"/>
                  </a:cubicBezTo>
                  <a:cubicBezTo>
                    <a:pt x="977" y="1024"/>
                    <a:pt x="978" y="1024"/>
                    <a:pt x="980" y="1023"/>
                  </a:cubicBezTo>
                  <a:cubicBezTo>
                    <a:pt x="983" y="1021"/>
                    <a:pt x="986" y="1017"/>
                    <a:pt x="992" y="1017"/>
                  </a:cubicBezTo>
                  <a:cubicBezTo>
                    <a:pt x="992" y="1012"/>
                    <a:pt x="1001" y="1013"/>
                    <a:pt x="1001" y="1008"/>
                  </a:cubicBezTo>
                  <a:cubicBezTo>
                    <a:pt x="1005" y="1006"/>
                    <a:pt x="1009" y="1003"/>
                    <a:pt x="1013" y="1000"/>
                  </a:cubicBezTo>
                  <a:cubicBezTo>
                    <a:pt x="1038" y="990"/>
                    <a:pt x="1052" y="973"/>
                    <a:pt x="1072" y="960"/>
                  </a:cubicBezTo>
                  <a:cubicBezTo>
                    <a:pt x="1075" y="955"/>
                    <a:pt x="1084" y="954"/>
                    <a:pt x="1086" y="949"/>
                  </a:cubicBezTo>
                  <a:cubicBezTo>
                    <a:pt x="1093" y="947"/>
                    <a:pt x="1094" y="941"/>
                    <a:pt x="1102" y="939"/>
                  </a:cubicBezTo>
                  <a:cubicBezTo>
                    <a:pt x="1106" y="935"/>
                    <a:pt x="1109" y="931"/>
                    <a:pt x="1115" y="928"/>
                  </a:cubicBezTo>
                  <a:cubicBezTo>
                    <a:pt x="1115" y="925"/>
                    <a:pt x="1120" y="925"/>
                    <a:pt x="1121" y="923"/>
                  </a:cubicBezTo>
                  <a:cubicBezTo>
                    <a:pt x="1124" y="923"/>
                    <a:pt x="1125" y="913"/>
                    <a:pt x="1127" y="919"/>
                  </a:cubicBezTo>
                  <a:cubicBezTo>
                    <a:pt x="1127" y="925"/>
                    <a:pt x="1123" y="928"/>
                    <a:pt x="1118" y="930"/>
                  </a:cubicBezTo>
                  <a:cubicBezTo>
                    <a:pt x="1114" y="933"/>
                    <a:pt x="1111" y="937"/>
                    <a:pt x="1107" y="941"/>
                  </a:cubicBezTo>
                  <a:cubicBezTo>
                    <a:pt x="1102" y="949"/>
                    <a:pt x="1088" y="952"/>
                    <a:pt x="1086" y="962"/>
                  </a:cubicBezTo>
                  <a:cubicBezTo>
                    <a:pt x="1073" y="965"/>
                    <a:pt x="1070" y="975"/>
                    <a:pt x="1060" y="980"/>
                  </a:cubicBezTo>
                  <a:cubicBezTo>
                    <a:pt x="1055" y="988"/>
                    <a:pt x="1042" y="991"/>
                    <a:pt x="1037" y="1000"/>
                  </a:cubicBezTo>
                  <a:cubicBezTo>
                    <a:pt x="1026" y="1003"/>
                    <a:pt x="1022" y="1013"/>
                    <a:pt x="1009" y="1016"/>
                  </a:cubicBezTo>
                  <a:cubicBezTo>
                    <a:pt x="1007" y="1020"/>
                    <a:pt x="1000" y="1021"/>
                    <a:pt x="998" y="1025"/>
                  </a:cubicBezTo>
                  <a:cubicBezTo>
                    <a:pt x="993" y="1028"/>
                    <a:pt x="987" y="1030"/>
                    <a:pt x="984" y="1034"/>
                  </a:cubicBezTo>
                  <a:cubicBezTo>
                    <a:pt x="974" y="1039"/>
                    <a:pt x="965" y="1044"/>
                    <a:pt x="956" y="1050"/>
                  </a:cubicBezTo>
                  <a:cubicBezTo>
                    <a:pt x="952" y="1054"/>
                    <a:pt x="943" y="1053"/>
                    <a:pt x="942" y="1059"/>
                  </a:cubicBezTo>
                  <a:cubicBezTo>
                    <a:pt x="939" y="1063"/>
                    <a:pt x="926" y="1061"/>
                    <a:pt x="928" y="1068"/>
                  </a:cubicBezTo>
                  <a:cubicBezTo>
                    <a:pt x="944" y="1063"/>
                    <a:pt x="956" y="1056"/>
                    <a:pt x="971" y="1049"/>
                  </a:cubicBezTo>
                  <a:cubicBezTo>
                    <a:pt x="971" y="1045"/>
                    <a:pt x="978" y="1047"/>
                    <a:pt x="979" y="1043"/>
                  </a:cubicBezTo>
                  <a:cubicBezTo>
                    <a:pt x="977" y="1038"/>
                    <a:pt x="991" y="1043"/>
                    <a:pt x="989" y="1037"/>
                  </a:cubicBezTo>
                  <a:cubicBezTo>
                    <a:pt x="996" y="1034"/>
                    <a:pt x="1001" y="1029"/>
                    <a:pt x="1009" y="1027"/>
                  </a:cubicBezTo>
                  <a:cubicBezTo>
                    <a:pt x="1020" y="1018"/>
                    <a:pt x="1032" y="1010"/>
                    <a:pt x="1045" y="1003"/>
                  </a:cubicBezTo>
                  <a:cubicBezTo>
                    <a:pt x="1052" y="1000"/>
                    <a:pt x="1056" y="995"/>
                    <a:pt x="1062" y="991"/>
                  </a:cubicBezTo>
                  <a:cubicBezTo>
                    <a:pt x="1066" y="985"/>
                    <a:pt x="1076" y="984"/>
                    <a:pt x="1078" y="977"/>
                  </a:cubicBezTo>
                  <a:cubicBezTo>
                    <a:pt x="1091" y="970"/>
                    <a:pt x="1098" y="959"/>
                    <a:pt x="1111" y="951"/>
                  </a:cubicBezTo>
                  <a:cubicBezTo>
                    <a:pt x="1112" y="944"/>
                    <a:pt x="1121" y="942"/>
                    <a:pt x="1126" y="937"/>
                  </a:cubicBezTo>
                  <a:cubicBezTo>
                    <a:pt x="1127" y="934"/>
                    <a:pt x="1130" y="932"/>
                    <a:pt x="1134" y="931"/>
                  </a:cubicBezTo>
                  <a:cubicBezTo>
                    <a:pt x="1135" y="928"/>
                    <a:pt x="1136" y="924"/>
                    <a:pt x="1141" y="923"/>
                  </a:cubicBezTo>
                  <a:cubicBezTo>
                    <a:pt x="1146" y="918"/>
                    <a:pt x="1149" y="913"/>
                    <a:pt x="1156" y="910"/>
                  </a:cubicBezTo>
                  <a:cubicBezTo>
                    <a:pt x="1159" y="903"/>
                    <a:pt x="1165" y="900"/>
                    <a:pt x="1172" y="896"/>
                  </a:cubicBezTo>
                  <a:cubicBezTo>
                    <a:pt x="1176" y="891"/>
                    <a:pt x="1181" y="886"/>
                    <a:pt x="1187" y="882"/>
                  </a:cubicBezTo>
                  <a:cubicBezTo>
                    <a:pt x="1194" y="878"/>
                    <a:pt x="1198" y="872"/>
                    <a:pt x="1207" y="870"/>
                  </a:cubicBezTo>
                  <a:cubicBezTo>
                    <a:pt x="1209" y="866"/>
                    <a:pt x="1212" y="862"/>
                    <a:pt x="1216" y="859"/>
                  </a:cubicBezTo>
                  <a:cubicBezTo>
                    <a:pt x="1221" y="859"/>
                    <a:pt x="1220" y="854"/>
                    <a:pt x="1226" y="855"/>
                  </a:cubicBezTo>
                  <a:cubicBezTo>
                    <a:pt x="1224" y="849"/>
                    <a:pt x="1237" y="855"/>
                    <a:pt x="1234" y="849"/>
                  </a:cubicBezTo>
                  <a:cubicBezTo>
                    <a:pt x="1239" y="845"/>
                    <a:pt x="1244" y="841"/>
                    <a:pt x="1252" y="839"/>
                  </a:cubicBezTo>
                  <a:cubicBezTo>
                    <a:pt x="1251" y="846"/>
                    <a:pt x="1242" y="847"/>
                    <a:pt x="1239" y="853"/>
                  </a:cubicBezTo>
                  <a:cubicBezTo>
                    <a:pt x="1233" y="856"/>
                    <a:pt x="1231" y="862"/>
                    <a:pt x="1223" y="864"/>
                  </a:cubicBezTo>
                  <a:cubicBezTo>
                    <a:pt x="1222" y="871"/>
                    <a:pt x="1212" y="871"/>
                    <a:pt x="1210" y="878"/>
                  </a:cubicBezTo>
                  <a:cubicBezTo>
                    <a:pt x="1205" y="881"/>
                    <a:pt x="1201" y="886"/>
                    <a:pt x="1197" y="891"/>
                  </a:cubicBezTo>
                  <a:cubicBezTo>
                    <a:pt x="1188" y="900"/>
                    <a:pt x="1180" y="909"/>
                    <a:pt x="1171" y="918"/>
                  </a:cubicBezTo>
                  <a:cubicBezTo>
                    <a:pt x="1167" y="923"/>
                    <a:pt x="1164" y="928"/>
                    <a:pt x="1158" y="931"/>
                  </a:cubicBezTo>
                  <a:cubicBezTo>
                    <a:pt x="1153" y="936"/>
                    <a:pt x="1150" y="942"/>
                    <a:pt x="1143" y="945"/>
                  </a:cubicBezTo>
                  <a:cubicBezTo>
                    <a:pt x="1137" y="956"/>
                    <a:pt x="1123" y="962"/>
                    <a:pt x="1117" y="972"/>
                  </a:cubicBezTo>
                  <a:cubicBezTo>
                    <a:pt x="1105" y="979"/>
                    <a:pt x="1096" y="989"/>
                    <a:pt x="1083" y="996"/>
                  </a:cubicBezTo>
                  <a:cubicBezTo>
                    <a:pt x="1084" y="1000"/>
                    <a:pt x="1076" y="999"/>
                    <a:pt x="1075" y="1002"/>
                  </a:cubicBezTo>
                  <a:cubicBezTo>
                    <a:pt x="1072" y="1003"/>
                    <a:pt x="1071" y="1006"/>
                    <a:pt x="1068" y="1008"/>
                  </a:cubicBezTo>
                  <a:cubicBezTo>
                    <a:pt x="1060" y="1010"/>
                    <a:pt x="1059" y="1017"/>
                    <a:pt x="1049" y="1017"/>
                  </a:cubicBezTo>
                  <a:cubicBezTo>
                    <a:pt x="1048" y="1024"/>
                    <a:pt x="1037" y="1024"/>
                    <a:pt x="1034" y="1029"/>
                  </a:cubicBezTo>
                  <a:cubicBezTo>
                    <a:pt x="1026" y="1032"/>
                    <a:pt x="1022" y="1037"/>
                    <a:pt x="1016" y="1041"/>
                  </a:cubicBezTo>
                  <a:cubicBezTo>
                    <a:pt x="1009" y="1042"/>
                    <a:pt x="1008" y="1047"/>
                    <a:pt x="999" y="1046"/>
                  </a:cubicBezTo>
                  <a:cubicBezTo>
                    <a:pt x="997" y="1051"/>
                    <a:pt x="986" y="1049"/>
                    <a:pt x="988" y="1055"/>
                  </a:cubicBezTo>
                  <a:cubicBezTo>
                    <a:pt x="996" y="1051"/>
                    <a:pt x="1001" y="1048"/>
                    <a:pt x="1011" y="1049"/>
                  </a:cubicBezTo>
                  <a:cubicBezTo>
                    <a:pt x="1010" y="1045"/>
                    <a:pt x="1018" y="1046"/>
                    <a:pt x="1019" y="1043"/>
                  </a:cubicBezTo>
                  <a:cubicBezTo>
                    <a:pt x="1024" y="1043"/>
                    <a:pt x="1023" y="1038"/>
                    <a:pt x="1029" y="1039"/>
                  </a:cubicBezTo>
                  <a:cubicBezTo>
                    <a:pt x="1029" y="1035"/>
                    <a:pt x="1036" y="1036"/>
                    <a:pt x="1037" y="1033"/>
                  </a:cubicBezTo>
                  <a:cubicBezTo>
                    <a:pt x="1042" y="1033"/>
                    <a:pt x="1041" y="1028"/>
                    <a:pt x="1047" y="1029"/>
                  </a:cubicBezTo>
                  <a:cubicBezTo>
                    <a:pt x="1050" y="1023"/>
                    <a:pt x="1061" y="1024"/>
                    <a:pt x="1063" y="1017"/>
                  </a:cubicBezTo>
                  <a:cubicBezTo>
                    <a:pt x="1067" y="1013"/>
                    <a:pt x="1074" y="1010"/>
                    <a:pt x="1081" y="1007"/>
                  </a:cubicBezTo>
                  <a:cubicBezTo>
                    <a:pt x="1083" y="1001"/>
                    <a:pt x="1094" y="1001"/>
                    <a:pt x="1096" y="996"/>
                  </a:cubicBezTo>
                  <a:cubicBezTo>
                    <a:pt x="1103" y="996"/>
                    <a:pt x="1100" y="991"/>
                    <a:pt x="1104" y="990"/>
                  </a:cubicBezTo>
                  <a:cubicBezTo>
                    <a:pt x="1105" y="987"/>
                    <a:pt x="1112" y="988"/>
                    <a:pt x="1112" y="984"/>
                  </a:cubicBezTo>
                  <a:cubicBezTo>
                    <a:pt x="1125" y="978"/>
                    <a:pt x="1132" y="967"/>
                    <a:pt x="1143" y="959"/>
                  </a:cubicBezTo>
                  <a:cubicBezTo>
                    <a:pt x="1143" y="955"/>
                    <a:pt x="1150" y="956"/>
                    <a:pt x="1151" y="953"/>
                  </a:cubicBezTo>
                  <a:cubicBezTo>
                    <a:pt x="1152" y="950"/>
                    <a:pt x="1155" y="948"/>
                    <a:pt x="1159" y="947"/>
                  </a:cubicBezTo>
                  <a:cubicBezTo>
                    <a:pt x="1161" y="941"/>
                    <a:pt x="1167" y="938"/>
                    <a:pt x="1172" y="933"/>
                  </a:cubicBezTo>
                  <a:cubicBezTo>
                    <a:pt x="1172" y="930"/>
                    <a:pt x="1174" y="928"/>
                    <a:pt x="1177" y="926"/>
                  </a:cubicBezTo>
                  <a:cubicBezTo>
                    <a:pt x="1180" y="924"/>
                    <a:pt x="1178" y="919"/>
                    <a:pt x="1185" y="920"/>
                  </a:cubicBezTo>
                  <a:cubicBezTo>
                    <a:pt x="1182" y="914"/>
                    <a:pt x="1188" y="915"/>
                    <a:pt x="1190" y="912"/>
                  </a:cubicBezTo>
                  <a:cubicBezTo>
                    <a:pt x="1194" y="911"/>
                    <a:pt x="1193" y="906"/>
                    <a:pt x="1197" y="904"/>
                  </a:cubicBezTo>
                  <a:cubicBezTo>
                    <a:pt x="1215" y="886"/>
                    <a:pt x="1235" y="869"/>
                    <a:pt x="1254" y="852"/>
                  </a:cubicBezTo>
                  <a:cubicBezTo>
                    <a:pt x="1250" y="864"/>
                    <a:pt x="1235" y="870"/>
                    <a:pt x="1231" y="883"/>
                  </a:cubicBezTo>
                  <a:cubicBezTo>
                    <a:pt x="1226" y="887"/>
                    <a:pt x="1219" y="890"/>
                    <a:pt x="1218" y="896"/>
                  </a:cubicBezTo>
                  <a:cubicBezTo>
                    <a:pt x="1212" y="896"/>
                    <a:pt x="1215" y="901"/>
                    <a:pt x="1210" y="902"/>
                  </a:cubicBezTo>
                  <a:cubicBezTo>
                    <a:pt x="1206" y="904"/>
                    <a:pt x="1210" y="911"/>
                    <a:pt x="1203" y="910"/>
                  </a:cubicBezTo>
                  <a:cubicBezTo>
                    <a:pt x="1197" y="921"/>
                    <a:pt x="1186" y="929"/>
                    <a:pt x="1177" y="939"/>
                  </a:cubicBezTo>
                  <a:cubicBezTo>
                    <a:pt x="1175" y="942"/>
                    <a:pt x="1174" y="944"/>
                    <a:pt x="1172" y="947"/>
                  </a:cubicBezTo>
                  <a:cubicBezTo>
                    <a:pt x="1169" y="949"/>
                    <a:pt x="1164" y="950"/>
                    <a:pt x="1164" y="955"/>
                  </a:cubicBezTo>
                  <a:cubicBezTo>
                    <a:pt x="1157" y="957"/>
                    <a:pt x="1157" y="966"/>
                    <a:pt x="1149" y="968"/>
                  </a:cubicBezTo>
                  <a:cubicBezTo>
                    <a:pt x="1148" y="975"/>
                    <a:pt x="1140" y="977"/>
                    <a:pt x="1136" y="982"/>
                  </a:cubicBezTo>
                  <a:cubicBezTo>
                    <a:pt x="1132" y="987"/>
                    <a:pt x="1124" y="990"/>
                    <a:pt x="1121" y="996"/>
                  </a:cubicBezTo>
                  <a:cubicBezTo>
                    <a:pt x="1110" y="1005"/>
                    <a:pt x="1100" y="1014"/>
                    <a:pt x="1088" y="1022"/>
                  </a:cubicBezTo>
                  <a:cubicBezTo>
                    <a:pt x="1081" y="1032"/>
                    <a:pt x="1064" y="1036"/>
                    <a:pt x="1057" y="1047"/>
                  </a:cubicBezTo>
                  <a:cubicBezTo>
                    <a:pt x="1053" y="1048"/>
                    <a:pt x="1050" y="1050"/>
                    <a:pt x="1049" y="1053"/>
                  </a:cubicBezTo>
                  <a:cubicBezTo>
                    <a:pt x="1046" y="1055"/>
                    <a:pt x="1040" y="1056"/>
                    <a:pt x="1039" y="1059"/>
                  </a:cubicBezTo>
                  <a:cubicBezTo>
                    <a:pt x="1035" y="1060"/>
                    <a:pt x="1032" y="1062"/>
                    <a:pt x="1031" y="1065"/>
                  </a:cubicBezTo>
                  <a:cubicBezTo>
                    <a:pt x="1028" y="1067"/>
                    <a:pt x="1023" y="1068"/>
                    <a:pt x="1021" y="1071"/>
                  </a:cubicBezTo>
                  <a:cubicBezTo>
                    <a:pt x="1032" y="1071"/>
                    <a:pt x="1033" y="1064"/>
                    <a:pt x="1042" y="1063"/>
                  </a:cubicBezTo>
                  <a:cubicBezTo>
                    <a:pt x="1046" y="1058"/>
                    <a:pt x="1054" y="1057"/>
                    <a:pt x="1058" y="1051"/>
                  </a:cubicBezTo>
                  <a:cubicBezTo>
                    <a:pt x="1074" y="1047"/>
                    <a:pt x="1077" y="1034"/>
                    <a:pt x="1094" y="1029"/>
                  </a:cubicBezTo>
                  <a:cubicBezTo>
                    <a:pt x="1096" y="1024"/>
                    <a:pt x="1104" y="1021"/>
                    <a:pt x="1107" y="1016"/>
                  </a:cubicBezTo>
                  <a:cubicBezTo>
                    <a:pt x="1112" y="1012"/>
                    <a:pt x="1119" y="1009"/>
                    <a:pt x="1122" y="1004"/>
                  </a:cubicBezTo>
                  <a:cubicBezTo>
                    <a:pt x="1127" y="1000"/>
                    <a:pt x="1131" y="995"/>
                    <a:pt x="1138" y="993"/>
                  </a:cubicBezTo>
                  <a:cubicBezTo>
                    <a:pt x="1141" y="987"/>
                    <a:pt x="1147" y="983"/>
                    <a:pt x="1153" y="979"/>
                  </a:cubicBezTo>
                  <a:cubicBezTo>
                    <a:pt x="1154" y="972"/>
                    <a:pt x="1164" y="971"/>
                    <a:pt x="1166" y="965"/>
                  </a:cubicBezTo>
                  <a:cubicBezTo>
                    <a:pt x="1170" y="960"/>
                    <a:pt x="1175" y="957"/>
                    <a:pt x="1179" y="952"/>
                  </a:cubicBezTo>
                  <a:cubicBezTo>
                    <a:pt x="1187" y="941"/>
                    <a:pt x="1197" y="933"/>
                    <a:pt x="1205" y="923"/>
                  </a:cubicBezTo>
                  <a:cubicBezTo>
                    <a:pt x="1222" y="904"/>
                    <a:pt x="1242" y="886"/>
                    <a:pt x="1257" y="865"/>
                  </a:cubicBezTo>
                  <a:cubicBezTo>
                    <a:pt x="1266" y="861"/>
                    <a:pt x="1268" y="852"/>
                    <a:pt x="1278" y="848"/>
                  </a:cubicBezTo>
                  <a:cubicBezTo>
                    <a:pt x="1283" y="841"/>
                    <a:pt x="1288" y="834"/>
                    <a:pt x="1297" y="829"/>
                  </a:cubicBezTo>
                  <a:cubicBezTo>
                    <a:pt x="1298" y="825"/>
                    <a:pt x="1304" y="824"/>
                    <a:pt x="1306" y="821"/>
                  </a:cubicBezTo>
                  <a:cubicBezTo>
                    <a:pt x="1310" y="817"/>
                    <a:pt x="1311" y="812"/>
                    <a:pt x="1318" y="812"/>
                  </a:cubicBezTo>
                  <a:cubicBezTo>
                    <a:pt x="1319" y="807"/>
                    <a:pt x="1328" y="807"/>
                    <a:pt x="1327" y="801"/>
                  </a:cubicBezTo>
                  <a:cubicBezTo>
                    <a:pt x="1330" y="800"/>
                    <a:pt x="1333" y="801"/>
                    <a:pt x="1333" y="798"/>
                  </a:cubicBezTo>
                  <a:cubicBezTo>
                    <a:pt x="1337" y="798"/>
                    <a:pt x="1338" y="794"/>
                    <a:pt x="1340" y="797"/>
                  </a:cubicBezTo>
                  <a:cubicBezTo>
                    <a:pt x="1340" y="801"/>
                    <a:pt x="1332" y="800"/>
                    <a:pt x="1332" y="805"/>
                  </a:cubicBezTo>
                  <a:cubicBezTo>
                    <a:pt x="1328" y="806"/>
                    <a:pt x="1328" y="810"/>
                    <a:pt x="1322" y="811"/>
                  </a:cubicBezTo>
                  <a:cubicBezTo>
                    <a:pt x="1320" y="818"/>
                    <a:pt x="1310" y="821"/>
                    <a:pt x="1305" y="827"/>
                  </a:cubicBezTo>
                  <a:cubicBezTo>
                    <a:pt x="1303" y="834"/>
                    <a:pt x="1294" y="837"/>
                    <a:pt x="1291" y="843"/>
                  </a:cubicBezTo>
                  <a:cubicBezTo>
                    <a:pt x="1286" y="850"/>
                    <a:pt x="1281" y="855"/>
                    <a:pt x="1274" y="860"/>
                  </a:cubicBezTo>
                  <a:cubicBezTo>
                    <a:pt x="1272" y="863"/>
                    <a:pt x="1269" y="865"/>
                    <a:pt x="1266" y="868"/>
                  </a:cubicBezTo>
                  <a:cubicBezTo>
                    <a:pt x="1264" y="870"/>
                    <a:pt x="1263" y="874"/>
                    <a:pt x="1259" y="876"/>
                  </a:cubicBezTo>
                  <a:cubicBezTo>
                    <a:pt x="1256" y="883"/>
                    <a:pt x="1249" y="888"/>
                    <a:pt x="1244" y="894"/>
                  </a:cubicBezTo>
                  <a:cubicBezTo>
                    <a:pt x="1240" y="900"/>
                    <a:pt x="1232" y="904"/>
                    <a:pt x="1230" y="912"/>
                  </a:cubicBezTo>
                  <a:cubicBezTo>
                    <a:pt x="1227" y="915"/>
                    <a:pt x="1222" y="915"/>
                    <a:pt x="1222" y="920"/>
                  </a:cubicBezTo>
                  <a:cubicBezTo>
                    <a:pt x="1215" y="920"/>
                    <a:pt x="1221" y="929"/>
                    <a:pt x="1213" y="928"/>
                  </a:cubicBezTo>
                  <a:cubicBezTo>
                    <a:pt x="1205" y="941"/>
                    <a:pt x="1195" y="952"/>
                    <a:pt x="1184" y="962"/>
                  </a:cubicBezTo>
                  <a:cubicBezTo>
                    <a:pt x="1178" y="968"/>
                    <a:pt x="1175" y="975"/>
                    <a:pt x="1167" y="979"/>
                  </a:cubicBezTo>
                  <a:cubicBezTo>
                    <a:pt x="1165" y="987"/>
                    <a:pt x="1153" y="988"/>
                    <a:pt x="1152" y="997"/>
                  </a:cubicBezTo>
                  <a:cubicBezTo>
                    <a:pt x="1136" y="1004"/>
                    <a:pt x="1131" y="1018"/>
                    <a:pt x="1115" y="1026"/>
                  </a:cubicBezTo>
                  <a:cubicBezTo>
                    <a:pt x="1111" y="1032"/>
                    <a:pt x="1102" y="1035"/>
                    <a:pt x="1098" y="1042"/>
                  </a:cubicBezTo>
                  <a:cubicBezTo>
                    <a:pt x="1093" y="1043"/>
                    <a:pt x="1089" y="1045"/>
                    <a:pt x="1088" y="1048"/>
                  </a:cubicBezTo>
                  <a:cubicBezTo>
                    <a:pt x="1086" y="1052"/>
                    <a:pt x="1078" y="1051"/>
                    <a:pt x="1079" y="1057"/>
                  </a:cubicBezTo>
                  <a:cubicBezTo>
                    <a:pt x="1085" y="1055"/>
                    <a:pt x="1089" y="1053"/>
                    <a:pt x="1090" y="1048"/>
                  </a:cubicBezTo>
                  <a:cubicBezTo>
                    <a:pt x="1098" y="1047"/>
                    <a:pt x="1100" y="1042"/>
                    <a:pt x="1107" y="1040"/>
                  </a:cubicBezTo>
                  <a:cubicBezTo>
                    <a:pt x="1113" y="1033"/>
                    <a:pt x="1124" y="1028"/>
                    <a:pt x="1130" y="1021"/>
                  </a:cubicBezTo>
                  <a:cubicBezTo>
                    <a:pt x="1149" y="1010"/>
                    <a:pt x="1161" y="995"/>
                    <a:pt x="1176" y="981"/>
                  </a:cubicBezTo>
                  <a:cubicBezTo>
                    <a:pt x="1178" y="977"/>
                    <a:pt x="1183" y="975"/>
                    <a:pt x="1185" y="971"/>
                  </a:cubicBezTo>
                  <a:cubicBezTo>
                    <a:pt x="1187" y="966"/>
                    <a:pt x="1196" y="966"/>
                    <a:pt x="1196" y="960"/>
                  </a:cubicBezTo>
                  <a:cubicBezTo>
                    <a:pt x="1207" y="956"/>
                    <a:pt x="1209" y="945"/>
                    <a:pt x="1217" y="939"/>
                  </a:cubicBezTo>
                  <a:cubicBezTo>
                    <a:pt x="1224" y="932"/>
                    <a:pt x="1227" y="922"/>
                    <a:pt x="1237" y="917"/>
                  </a:cubicBezTo>
                  <a:cubicBezTo>
                    <a:pt x="1240" y="913"/>
                    <a:pt x="1240" y="908"/>
                    <a:pt x="1247" y="907"/>
                  </a:cubicBezTo>
                  <a:cubicBezTo>
                    <a:pt x="1246" y="903"/>
                    <a:pt x="1248" y="901"/>
                    <a:pt x="1252" y="901"/>
                  </a:cubicBezTo>
                  <a:cubicBezTo>
                    <a:pt x="1253" y="898"/>
                    <a:pt x="1254" y="896"/>
                    <a:pt x="1258" y="896"/>
                  </a:cubicBezTo>
                  <a:cubicBezTo>
                    <a:pt x="1258" y="891"/>
                    <a:pt x="1263" y="890"/>
                    <a:pt x="1263" y="886"/>
                  </a:cubicBezTo>
                  <a:cubicBezTo>
                    <a:pt x="1269" y="885"/>
                    <a:pt x="1266" y="878"/>
                    <a:pt x="1272" y="878"/>
                  </a:cubicBezTo>
                  <a:cubicBezTo>
                    <a:pt x="1277" y="871"/>
                    <a:pt x="1282" y="865"/>
                    <a:pt x="1287" y="859"/>
                  </a:cubicBezTo>
                  <a:cubicBezTo>
                    <a:pt x="1296" y="857"/>
                    <a:pt x="1296" y="847"/>
                    <a:pt x="1304" y="843"/>
                  </a:cubicBezTo>
                  <a:cubicBezTo>
                    <a:pt x="1305" y="839"/>
                    <a:pt x="1309" y="836"/>
                    <a:pt x="1313" y="835"/>
                  </a:cubicBezTo>
                  <a:cubicBezTo>
                    <a:pt x="1313" y="832"/>
                    <a:pt x="1315" y="831"/>
                    <a:pt x="1317" y="830"/>
                  </a:cubicBezTo>
                  <a:cubicBezTo>
                    <a:pt x="1319" y="829"/>
                    <a:pt x="1320" y="826"/>
                    <a:pt x="1321" y="829"/>
                  </a:cubicBezTo>
                  <a:cubicBezTo>
                    <a:pt x="1320" y="832"/>
                    <a:pt x="1316" y="834"/>
                    <a:pt x="1314" y="837"/>
                  </a:cubicBezTo>
                  <a:cubicBezTo>
                    <a:pt x="1308" y="837"/>
                    <a:pt x="1314" y="846"/>
                    <a:pt x="1306" y="845"/>
                  </a:cubicBezTo>
                  <a:cubicBezTo>
                    <a:pt x="1305" y="848"/>
                    <a:pt x="1301" y="850"/>
                    <a:pt x="1299" y="853"/>
                  </a:cubicBezTo>
                  <a:cubicBezTo>
                    <a:pt x="1296" y="853"/>
                    <a:pt x="1298" y="857"/>
                    <a:pt x="1295" y="858"/>
                  </a:cubicBezTo>
                  <a:cubicBezTo>
                    <a:pt x="1293" y="859"/>
                    <a:pt x="1292" y="861"/>
                    <a:pt x="1292" y="863"/>
                  </a:cubicBezTo>
                  <a:cubicBezTo>
                    <a:pt x="1280" y="873"/>
                    <a:pt x="1274" y="888"/>
                    <a:pt x="1260" y="897"/>
                  </a:cubicBezTo>
                  <a:cubicBezTo>
                    <a:pt x="1260" y="901"/>
                    <a:pt x="1258" y="903"/>
                    <a:pt x="1255" y="905"/>
                  </a:cubicBezTo>
                  <a:cubicBezTo>
                    <a:pt x="1253" y="907"/>
                    <a:pt x="1256" y="913"/>
                    <a:pt x="1250" y="913"/>
                  </a:cubicBezTo>
                  <a:cubicBezTo>
                    <a:pt x="1250" y="921"/>
                    <a:pt x="1239" y="921"/>
                    <a:pt x="1240" y="930"/>
                  </a:cubicBezTo>
                  <a:cubicBezTo>
                    <a:pt x="1233" y="933"/>
                    <a:pt x="1232" y="940"/>
                    <a:pt x="1227" y="943"/>
                  </a:cubicBezTo>
                  <a:cubicBezTo>
                    <a:pt x="1228" y="948"/>
                    <a:pt x="1217" y="944"/>
                    <a:pt x="1221" y="951"/>
                  </a:cubicBezTo>
                  <a:cubicBezTo>
                    <a:pt x="1219" y="954"/>
                    <a:pt x="1214" y="955"/>
                    <a:pt x="1214" y="959"/>
                  </a:cubicBezTo>
                  <a:cubicBezTo>
                    <a:pt x="1204" y="968"/>
                    <a:pt x="1195" y="977"/>
                    <a:pt x="1186" y="986"/>
                  </a:cubicBezTo>
                  <a:cubicBezTo>
                    <a:pt x="1179" y="998"/>
                    <a:pt x="1166" y="1005"/>
                    <a:pt x="1158" y="1016"/>
                  </a:cubicBezTo>
                  <a:cubicBezTo>
                    <a:pt x="1153" y="1020"/>
                    <a:pt x="1147" y="1023"/>
                    <a:pt x="1145" y="1029"/>
                  </a:cubicBezTo>
                  <a:cubicBezTo>
                    <a:pt x="1138" y="1033"/>
                    <a:pt x="1132" y="1037"/>
                    <a:pt x="1129" y="1043"/>
                  </a:cubicBezTo>
                  <a:cubicBezTo>
                    <a:pt x="1115" y="1049"/>
                    <a:pt x="1110" y="1062"/>
                    <a:pt x="1094" y="1067"/>
                  </a:cubicBezTo>
                  <a:cubicBezTo>
                    <a:pt x="1092" y="1073"/>
                    <a:pt x="1084" y="1075"/>
                    <a:pt x="1078" y="1079"/>
                  </a:cubicBezTo>
                  <a:cubicBezTo>
                    <a:pt x="1074" y="1084"/>
                    <a:pt x="1067" y="1087"/>
                    <a:pt x="1060" y="1091"/>
                  </a:cubicBezTo>
                  <a:cubicBezTo>
                    <a:pt x="1058" y="1093"/>
                    <a:pt x="1055" y="1095"/>
                    <a:pt x="1050" y="1095"/>
                  </a:cubicBezTo>
                  <a:cubicBezTo>
                    <a:pt x="1049" y="1099"/>
                    <a:pt x="1040" y="1097"/>
                    <a:pt x="1040" y="1101"/>
                  </a:cubicBezTo>
                  <a:cubicBezTo>
                    <a:pt x="1037" y="1103"/>
                    <a:pt x="1029" y="1101"/>
                    <a:pt x="1030" y="1105"/>
                  </a:cubicBezTo>
                  <a:cubicBezTo>
                    <a:pt x="1028" y="1104"/>
                    <a:pt x="1019" y="1102"/>
                    <a:pt x="1019" y="1107"/>
                  </a:cubicBezTo>
                  <a:cubicBezTo>
                    <a:pt x="1032" y="1111"/>
                    <a:pt x="1047" y="1102"/>
                    <a:pt x="1060" y="1100"/>
                  </a:cubicBezTo>
                  <a:cubicBezTo>
                    <a:pt x="1063" y="1094"/>
                    <a:pt x="1074" y="1094"/>
                    <a:pt x="1078" y="1088"/>
                  </a:cubicBezTo>
                  <a:cubicBezTo>
                    <a:pt x="1085" y="1084"/>
                    <a:pt x="1091" y="1080"/>
                    <a:pt x="1098" y="1075"/>
                  </a:cubicBezTo>
                  <a:cubicBezTo>
                    <a:pt x="1109" y="1066"/>
                    <a:pt x="1122" y="1059"/>
                    <a:pt x="1133" y="1049"/>
                  </a:cubicBezTo>
                  <a:cubicBezTo>
                    <a:pt x="1138" y="1045"/>
                    <a:pt x="1142" y="1039"/>
                    <a:pt x="1148" y="1035"/>
                  </a:cubicBezTo>
                  <a:cubicBezTo>
                    <a:pt x="1156" y="1032"/>
                    <a:pt x="1158" y="1025"/>
                    <a:pt x="1165" y="1021"/>
                  </a:cubicBezTo>
                  <a:cubicBezTo>
                    <a:pt x="1174" y="1010"/>
                    <a:pt x="1187" y="1001"/>
                    <a:pt x="1195" y="989"/>
                  </a:cubicBezTo>
                  <a:cubicBezTo>
                    <a:pt x="1195" y="985"/>
                    <a:pt x="1202" y="986"/>
                    <a:pt x="1203" y="983"/>
                  </a:cubicBezTo>
                  <a:cubicBezTo>
                    <a:pt x="1204" y="980"/>
                    <a:pt x="1208" y="978"/>
                    <a:pt x="1210" y="975"/>
                  </a:cubicBezTo>
                  <a:cubicBezTo>
                    <a:pt x="1215" y="970"/>
                    <a:pt x="1221" y="965"/>
                    <a:pt x="1225" y="959"/>
                  </a:cubicBezTo>
                  <a:cubicBezTo>
                    <a:pt x="1235" y="950"/>
                    <a:pt x="1242" y="937"/>
                    <a:pt x="1253" y="928"/>
                  </a:cubicBezTo>
                  <a:cubicBezTo>
                    <a:pt x="1251" y="923"/>
                    <a:pt x="1258" y="924"/>
                    <a:pt x="1258" y="920"/>
                  </a:cubicBezTo>
                  <a:cubicBezTo>
                    <a:pt x="1259" y="917"/>
                    <a:pt x="1260" y="913"/>
                    <a:pt x="1265" y="912"/>
                  </a:cubicBezTo>
                  <a:cubicBezTo>
                    <a:pt x="1267" y="905"/>
                    <a:pt x="1274" y="901"/>
                    <a:pt x="1278" y="894"/>
                  </a:cubicBezTo>
                  <a:cubicBezTo>
                    <a:pt x="1283" y="889"/>
                    <a:pt x="1287" y="884"/>
                    <a:pt x="1292" y="878"/>
                  </a:cubicBezTo>
                  <a:cubicBezTo>
                    <a:pt x="1297" y="873"/>
                    <a:pt x="1300" y="866"/>
                    <a:pt x="1305" y="861"/>
                  </a:cubicBezTo>
                  <a:cubicBezTo>
                    <a:pt x="1320" y="847"/>
                    <a:pt x="1333" y="832"/>
                    <a:pt x="1345" y="816"/>
                  </a:cubicBezTo>
                  <a:cubicBezTo>
                    <a:pt x="1359" y="806"/>
                    <a:pt x="1367" y="793"/>
                    <a:pt x="1379" y="783"/>
                  </a:cubicBezTo>
                  <a:cubicBezTo>
                    <a:pt x="1383" y="782"/>
                    <a:pt x="1385" y="780"/>
                    <a:pt x="1385" y="778"/>
                  </a:cubicBezTo>
                  <a:cubicBezTo>
                    <a:pt x="1388" y="777"/>
                    <a:pt x="1393" y="777"/>
                    <a:pt x="1393" y="774"/>
                  </a:cubicBezTo>
                  <a:cubicBezTo>
                    <a:pt x="1400" y="772"/>
                    <a:pt x="1400" y="766"/>
                    <a:pt x="1410" y="766"/>
                  </a:cubicBezTo>
                  <a:cubicBezTo>
                    <a:pt x="1409" y="773"/>
                    <a:pt x="1402" y="775"/>
                    <a:pt x="1399" y="780"/>
                  </a:cubicBezTo>
                  <a:cubicBezTo>
                    <a:pt x="1396" y="784"/>
                    <a:pt x="1392" y="789"/>
                    <a:pt x="1388" y="793"/>
                  </a:cubicBezTo>
                  <a:cubicBezTo>
                    <a:pt x="1387" y="799"/>
                    <a:pt x="1379" y="800"/>
                    <a:pt x="1377" y="806"/>
                  </a:cubicBezTo>
                  <a:cubicBezTo>
                    <a:pt x="1372" y="809"/>
                    <a:pt x="1370" y="815"/>
                    <a:pt x="1363" y="817"/>
                  </a:cubicBezTo>
                  <a:cubicBezTo>
                    <a:pt x="1359" y="826"/>
                    <a:pt x="1353" y="835"/>
                    <a:pt x="1346" y="842"/>
                  </a:cubicBezTo>
                  <a:cubicBezTo>
                    <a:pt x="1344" y="847"/>
                    <a:pt x="1341" y="851"/>
                    <a:pt x="1337" y="855"/>
                  </a:cubicBezTo>
                  <a:cubicBezTo>
                    <a:pt x="1334" y="859"/>
                    <a:pt x="1336" y="867"/>
                    <a:pt x="1328" y="868"/>
                  </a:cubicBezTo>
                  <a:cubicBezTo>
                    <a:pt x="1330" y="875"/>
                    <a:pt x="1319" y="874"/>
                    <a:pt x="1322" y="882"/>
                  </a:cubicBezTo>
                  <a:cubicBezTo>
                    <a:pt x="1320" y="883"/>
                    <a:pt x="1317" y="885"/>
                    <a:pt x="1316" y="887"/>
                  </a:cubicBezTo>
                  <a:cubicBezTo>
                    <a:pt x="1317" y="891"/>
                    <a:pt x="1311" y="890"/>
                    <a:pt x="1313" y="895"/>
                  </a:cubicBezTo>
                  <a:cubicBezTo>
                    <a:pt x="1306" y="902"/>
                    <a:pt x="1300" y="911"/>
                    <a:pt x="1296" y="920"/>
                  </a:cubicBezTo>
                  <a:cubicBezTo>
                    <a:pt x="1288" y="922"/>
                    <a:pt x="1289" y="929"/>
                    <a:pt x="1282" y="931"/>
                  </a:cubicBezTo>
                  <a:cubicBezTo>
                    <a:pt x="1281" y="937"/>
                    <a:pt x="1275" y="940"/>
                    <a:pt x="1274" y="946"/>
                  </a:cubicBezTo>
                  <a:cubicBezTo>
                    <a:pt x="1269" y="950"/>
                    <a:pt x="1265" y="956"/>
                    <a:pt x="1263" y="959"/>
                  </a:cubicBezTo>
                  <a:cubicBezTo>
                    <a:pt x="1259" y="964"/>
                    <a:pt x="1254" y="968"/>
                    <a:pt x="1252" y="974"/>
                  </a:cubicBezTo>
                  <a:cubicBezTo>
                    <a:pt x="1245" y="976"/>
                    <a:pt x="1245" y="983"/>
                    <a:pt x="1239" y="986"/>
                  </a:cubicBezTo>
                  <a:cubicBezTo>
                    <a:pt x="1236" y="992"/>
                    <a:pt x="1230" y="995"/>
                    <a:pt x="1226" y="999"/>
                  </a:cubicBezTo>
                  <a:cubicBezTo>
                    <a:pt x="1219" y="1009"/>
                    <a:pt x="1211" y="1018"/>
                    <a:pt x="1202" y="1026"/>
                  </a:cubicBezTo>
                  <a:cubicBezTo>
                    <a:pt x="1200" y="1032"/>
                    <a:pt x="1193" y="1033"/>
                    <a:pt x="1191" y="1039"/>
                  </a:cubicBezTo>
                  <a:cubicBezTo>
                    <a:pt x="1184" y="1042"/>
                    <a:pt x="1182" y="1048"/>
                    <a:pt x="1175" y="1050"/>
                  </a:cubicBezTo>
                  <a:cubicBezTo>
                    <a:pt x="1169" y="1060"/>
                    <a:pt x="1158" y="1067"/>
                    <a:pt x="1148" y="1075"/>
                  </a:cubicBezTo>
                  <a:cubicBezTo>
                    <a:pt x="1145" y="1080"/>
                    <a:pt x="1138" y="1082"/>
                    <a:pt x="1135" y="1086"/>
                  </a:cubicBezTo>
                  <a:cubicBezTo>
                    <a:pt x="1128" y="1089"/>
                    <a:pt x="1127" y="1096"/>
                    <a:pt x="1119" y="1098"/>
                  </a:cubicBezTo>
                  <a:cubicBezTo>
                    <a:pt x="1109" y="1105"/>
                    <a:pt x="1098" y="1112"/>
                    <a:pt x="1088" y="1119"/>
                  </a:cubicBezTo>
                  <a:cubicBezTo>
                    <a:pt x="1085" y="1120"/>
                    <a:pt x="1080" y="1120"/>
                    <a:pt x="1079" y="1123"/>
                  </a:cubicBezTo>
                  <a:cubicBezTo>
                    <a:pt x="1087" y="1122"/>
                    <a:pt x="1093" y="1120"/>
                    <a:pt x="1098" y="1117"/>
                  </a:cubicBezTo>
                  <a:cubicBezTo>
                    <a:pt x="1104" y="1115"/>
                    <a:pt x="1104" y="1108"/>
                    <a:pt x="1112" y="1108"/>
                  </a:cubicBezTo>
                  <a:cubicBezTo>
                    <a:pt x="1119" y="1106"/>
                    <a:pt x="1123" y="1103"/>
                    <a:pt x="1126" y="1099"/>
                  </a:cubicBezTo>
                  <a:cubicBezTo>
                    <a:pt x="1132" y="1096"/>
                    <a:pt x="1138" y="1093"/>
                    <a:pt x="1140" y="1088"/>
                  </a:cubicBezTo>
                  <a:cubicBezTo>
                    <a:pt x="1147" y="1086"/>
                    <a:pt x="1150" y="1083"/>
                    <a:pt x="1153" y="1078"/>
                  </a:cubicBezTo>
                  <a:cubicBezTo>
                    <a:pt x="1159" y="1076"/>
                    <a:pt x="1165" y="1073"/>
                    <a:pt x="1167" y="1067"/>
                  </a:cubicBezTo>
                  <a:cubicBezTo>
                    <a:pt x="1174" y="1066"/>
                    <a:pt x="1173" y="1059"/>
                    <a:pt x="1181" y="1058"/>
                  </a:cubicBezTo>
                  <a:cubicBezTo>
                    <a:pt x="1183" y="1053"/>
                    <a:pt x="1191" y="1051"/>
                    <a:pt x="1192" y="1045"/>
                  </a:cubicBezTo>
                  <a:cubicBezTo>
                    <a:pt x="1200" y="1044"/>
                    <a:pt x="1196" y="1035"/>
                    <a:pt x="1206" y="1036"/>
                  </a:cubicBezTo>
                  <a:cubicBezTo>
                    <a:pt x="1209" y="1031"/>
                    <a:pt x="1213" y="1028"/>
                    <a:pt x="1217" y="1023"/>
                  </a:cubicBezTo>
                  <a:cubicBezTo>
                    <a:pt x="1226" y="1016"/>
                    <a:pt x="1230" y="1006"/>
                    <a:pt x="1241" y="1001"/>
                  </a:cubicBezTo>
                  <a:cubicBezTo>
                    <a:pt x="1247" y="991"/>
                    <a:pt x="1255" y="984"/>
                    <a:pt x="1261" y="975"/>
                  </a:cubicBezTo>
                  <a:cubicBezTo>
                    <a:pt x="1265" y="972"/>
                    <a:pt x="1267" y="966"/>
                    <a:pt x="1272" y="964"/>
                  </a:cubicBezTo>
                  <a:cubicBezTo>
                    <a:pt x="1272" y="961"/>
                    <a:pt x="1275" y="960"/>
                    <a:pt x="1276" y="957"/>
                  </a:cubicBezTo>
                  <a:cubicBezTo>
                    <a:pt x="1275" y="953"/>
                    <a:pt x="1282" y="954"/>
                    <a:pt x="1281" y="949"/>
                  </a:cubicBezTo>
                  <a:cubicBezTo>
                    <a:pt x="1285" y="946"/>
                    <a:pt x="1288" y="941"/>
                    <a:pt x="1290" y="937"/>
                  </a:cubicBezTo>
                  <a:cubicBezTo>
                    <a:pt x="1298" y="935"/>
                    <a:pt x="1298" y="929"/>
                    <a:pt x="1301" y="923"/>
                  </a:cubicBezTo>
                  <a:cubicBezTo>
                    <a:pt x="1307" y="922"/>
                    <a:pt x="1306" y="914"/>
                    <a:pt x="1312" y="913"/>
                  </a:cubicBezTo>
                  <a:cubicBezTo>
                    <a:pt x="1312" y="909"/>
                    <a:pt x="1315" y="908"/>
                    <a:pt x="1315" y="905"/>
                  </a:cubicBezTo>
                  <a:cubicBezTo>
                    <a:pt x="1320" y="905"/>
                    <a:pt x="1316" y="899"/>
                    <a:pt x="1320" y="898"/>
                  </a:cubicBezTo>
                  <a:cubicBezTo>
                    <a:pt x="1326" y="889"/>
                    <a:pt x="1332" y="880"/>
                    <a:pt x="1338" y="870"/>
                  </a:cubicBezTo>
                  <a:cubicBezTo>
                    <a:pt x="1343" y="868"/>
                    <a:pt x="1340" y="860"/>
                    <a:pt x="1346" y="858"/>
                  </a:cubicBezTo>
                  <a:cubicBezTo>
                    <a:pt x="1350" y="853"/>
                    <a:pt x="1351" y="847"/>
                    <a:pt x="1357" y="845"/>
                  </a:cubicBezTo>
                  <a:cubicBezTo>
                    <a:pt x="1367" y="825"/>
                    <a:pt x="1385" y="812"/>
                    <a:pt x="1399" y="795"/>
                  </a:cubicBezTo>
                  <a:cubicBezTo>
                    <a:pt x="1406" y="787"/>
                    <a:pt x="1412" y="778"/>
                    <a:pt x="1422" y="771"/>
                  </a:cubicBezTo>
                  <a:cubicBezTo>
                    <a:pt x="1424" y="766"/>
                    <a:pt x="1430" y="764"/>
                    <a:pt x="1433" y="760"/>
                  </a:cubicBezTo>
                  <a:cubicBezTo>
                    <a:pt x="1439" y="757"/>
                    <a:pt x="1439" y="750"/>
                    <a:pt x="1449" y="751"/>
                  </a:cubicBezTo>
                  <a:cubicBezTo>
                    <a:pt x="1440" y="760"/>
                    <a:pt x="1431" y="770"/>
                    <a:pt x="1421" y="778"/>
                  </a:cubicBezTo>
                  <a:cubicBezTo>
                    <a:pt x="1405" y="799"/>
                    <a:pt x="1393" y="823"/>
                    <a:pt x="1377" y="843"/>
                  </a:cubicBezTo>
                  <a:cubicBezTo>
                    <a:pt x="1375" y="857"/>
                    <a:pt x="1363" y="865"/>
                    <a:pt x="1361" y="879"/>
                  </a:cubicBezTo>
                  <a:cubicBezTo>
                    <a:pt x="1357" y="880"/>
                    <a:pt x="1355" y="882"/>
                    <a:pt x="1356" y="887"/>
                  </a:cubicBezTo>
                  <a:cubicBezTo>
                    <a:pt x="1349" y="886"/>
                    <a:pt x="1353" y="893"/>
                    <a:pt x="1349" y="895"/>
                  </a:cubicBezTo>
                  <a:cubicBezTo>
                    <a:pt x="1346" y="897"/>
                    <a:pt x="1345" y="900"/>
                    <a:pt x="1346" y="904"/>
                  </a:cubicBezTo>
                  <a:cubicBezTo>
                    <a:pt x="1343" y="907"/>
                    <a:pt x="1340" y="909"/>
                    <a:pt x="1341" y="914"/>
                  </a:cubicBezTo>
                  <a:cubicBezTo>
                    <a:pt x="1333" y="915"/>
                    <a:pt x="1337" y="924"/>
                    <a:pt x="1330" y="925"/>
                  </a:cubicBezTo>
                  <a:cubicBezTo>
                    <a:pt x="1326" y="929"/>
                    <a:pt x="1328" y="937"/>
                    <a:pt x="1319" y="938"/>
                  </a:cubicBezTo>
                  <a:cubicBezTo>
                    <a:pt x="1322" y="947"/>
                    <a:pt x="1311" y="946"/>
                    <a:pt x="1313" y="955"/>
                  </a:cubicBezTo>
                  <a:cubicBezTo>
                    <a:pt x="1309" y="959"/>
                    <a:pt x="1303" y="961"/>
                    <a:pt x="1302" y="968"/>
                  </a:cubicBezTo>
                  <a:cubicBezTo>
                    <a:pt x="1302" y="971"/>
                    <a:pt x="1298" y="971"/>
                    <a:pt x="1296" y="973"/>
                  </a:cubicBezTo>
                  <a:cubicBezTo>
                    <a:pt x="1297" y="977"/>
                    <a:pt x="1296" y="979"/>
                    <a:pt x="1293" y="980"/>
                  </a:cubicBezTo>
                  <a:cubicBezTo>
                    <a:pt x="1290" y="985"/>
                    <a:pt x="1285" y="989"/>
                    <a:pt x="1282" y="993"/>
                  </a:cubicBezTo>
                  <a:cubicBezTo>
                    <a:pt x="1279" y="998"/>
                    <a:pt x="1276" y="1003"/>
                    <a:pt x="1271" y="1006"/>
                  </a:cubicBezTo>
                  <a:cubicBezTo>
                    <a:pt x="1268" y="1011"/>
                    <a:pt x="1265" y="1016"/>
                    <a:pt x="1260" y="1019"/>
                  </a:cubicBezTo>
                  <a:cubicBezTo>
                    <a:pt x="1255" y="1029"/>
                    <a:pt x="1246" y="1036"/>
                    <a:pt x="1241" y="1045"/>
                  </a:cubicBezTo>
                  <a:cubicBezTo>
                    <a:pt x="1232" y="1053"/>
                    <a:pt x="1222" y="1060"/>
                    <a:pt x="1216" y="1069"/>
                  </a:cubicBezTo>
                  <a:cubicBezTo>
                    <a:pt x="1212" y="1070"/>
                    <a:pt x="1211" y="1072"/>
                    <a:pt x="1210" y="1075"/>
                  </a:cubicBezTo>
                  <a:cubicBezTo>
                    <a:pt x="1206" y="1076"/>
                    <a:pt x="1204" y="1078"/>
                    <a:pt x="1203" y="1081"/>
                  </a:cubicBezTo>
                  <a:cubicBezTo>
                    <a:pt x="1197" y="1083"/>
                    <a:pt x="1193" y="1088"/>
                    <a:pt x="1189" y="1092"/>
                  </a:cubicBezTo>
                  <a:cubicBezTo>
                    <a:pt x="1182" y="1094"/>
                    <a:pt x="1182" y="1101"/>
                    <a:pt x="1176" y="1103"/>
                  </a:cubicBezTo>
                  <a:cubicBezTo>
                    <a:pt x="1170" y="1106"/>
                    <a:pt x="1168" y="1112"/>
                    <a:pt x="1162" y="1115"/>
                  </a:cubicBezTo>
                  <a:cubicBezTo>
                    <a:pt x="1158" y="1118"/>
                    <a:pt x="1152" y="1120"/>
                    <a:pt x="1148" y="1124"/>
                  </a:cubicBezTo>
                  <a:cubicBezTo>
                    <a:pt x="1145" y="1124"/>
                    <a:pt x="1143" y="1126"/>
                    <a:pt x="1143" y="1129"/>
                  </a:cubicBezTo>
                  <a:cubicBezTo>
                    <a:pt x="1139" y="1130"/>
                    <a:pt x="1132" y="1129"/>
                    <a:pt x="1135" y="1135"/>
                  </a:cubicBezTo>
                  <a:cubicBezTo>
                    <a:pt x="1140" y="1133"/>
                    <a:pt x="1146" y="1132"/>
                    <a:pt x="1149" y="1128"/>
                  </a:cubicBezTo>
                  <a:cubicBezTo>
                    <a:pt x="1153" y="1125"/>
                    <a:pt x="1161" y="1124"/>
                    <a:pt x="1163" y="1119"/>
                  </a:cubicBezTo>
                  <a:cubicBezTo>
                    <a:pt x="1173" y="1114"/>
                    <a:pt x="1181" y="1108"/>
                    <a:pt x="1186" y="1099"/>
                  </a:cubicBezTo>
                  <a:cubicBezTo>
                    <a:pt x="1198" y="1096"/>
                    <a:pt x="1201" y="1086"/>
                    <a:pt x="1212" y="1081"/>
                  </a:cubicBezTo>
                  <a:cubicBezTo>
                    <a:pt x="1218" y="1074"/>
                    <a:pt x="1227" y="1067"/>
                    <a:pt x="1234" y="1059"/>
                  </a:cubicBezTo>
                  <a:cubicBezTo>
                    <a:pt x="1243" y="1054"/>
                    <a:pt x="1247" y="1045"/>
                    <a:pt x="1257" y="1040"/>
                  </a:cubicBezTo>
                  <a:cubicBezTo>
                    <a:pt x="1258" y="1034"/>
                    <a:pt x="1262" y="1031"/>
                    <a:pt x="1266" y="1027"/>
                  </a:cubicBezTo>
                  <a:cubicBezTo>
                    <a:pt x="1269" y="1026"/>
                    <a:pt x="1267" y="1021"/>
                    <a:pt x="1272" y="1022"/>
                  </a:cubicBezTo>
                  <a:cubicBezTo>
                    <a:pt x="1272" y="1019"/>
                    <a:pt x="1275" y="1017"/>
                    <a:pt x="1275" y="1015"/>
                  </a:cubicBezTo>
                  <a:cubicBezTo>
                    <a:pt x="1285" y="1010"/>
                    <a:pt x="1287" y="999"/>
                    <a:pt x="1295" y="993"/>
                  </a:cubicBezTo>
                  <a:cubicBezTo>
                    <a:pt x="1296" y="987"/>
                    <a:pt x="1302" y="985"/>
                    <a:pt x="1304" y="980"/>
                  </a:cubicBezTo>
                  <a:cubicBezTo>
                    <a:pt x="1308" y="980"/>
                    <a:pt x="1305" y="975"/>
                    <a:pt x="1310" y="975"/>
                  </a:cubicBezTo>
                  <a:cubicBezTo>
                    <a:pt x="1309" y="971"/>
                    <a:pt x="1311" y="969"/>
                    <a:pt x="1313" y="968"/>
                  </a:cubicBezTo>
                  <a:cubicBezTo>
                    <a:pt x="1315" y="964"/>
                    <a:pt x="1316" y="959"/>
                    <a:pt x="1322" y="957"/>
                  </a:cubicBezTo>
                  <a:cubicBezTo>
                    <a:pt x="1320" y="950"/>
                    <a:pt x="1329" y="949"/>
                    <a:pt x="1331" y="945"/>
                  </a:cubicBezTo>
                  <a:cubicBezTo>
                    <a:pt x="1331" y="939"/>
                    <a:pt x="1336" y="936"/>
                    <a:pt x="1340" y="932"/>
                  </a:cubicBezTo>
                  <a:cubicBezTo>
                    <a:pt x="1338" y="924"/>
                    <a:pt x="1346" y="924"/>
                    <a:pt x="1346" y="918"/>
                  </a:cubicBezTo>
                  <a:cubicBezTo>
                    <a:pt x="1348" y="917"/>
                    <a:pt x="1349" y="915"/>
                    <a:pt x="1350" y="912"/>
                  </a:cubicBezTo>
                  <a:cubicBezTo>
                    <a:pt x="1349" y="909"/>
                    <a:pt x="1355" y="910"/>
                    <a:pt x="1353" y="905"/>
                  </a:cubicBezTo>
                  <a:cubicBezTo>
                    <a:pt x="1358" y="903"/>
                    <a:pt x="1361" y="898"/>
                    <a:pt x="1361" y="893"/>
                  </a:cubicBezTo>
                  <a:cubicBezTo>
                    <a:pt x="1364" y="893"/>
                    <a:pt x="1362" y="889"/>
                    <a:pt x="1363" y="888"/>
                  </a:cubicBezTo>
                  <a:cubicBezTo>
                    <a:pt x="1363" y="887"/>
                    <a:pt x="1367" y="888"/>
                    <a:pt x="1367" y="887"/>
                  </a:cubicBezTo>
                  <a:cubicBezTo>
                    <a:pt x="1369" y="885"/>
                    <a:pt x="1369" y="882"/>
                    <a:pt x="1370" y="880"/>
                  </a:cubicBezTo>
                  <a:cubicBezTo>
                    <a:pt x="1374" y="876"/>
                    <a:pt x="1374" y="870"/>
                    <a:pt x="1379" y="867"/>
                  </a:cubicBezTo>
                  <a:cubicBezTo>
                    <a:pt x="1378" y="861"/>
                    <a:pt x="1381" y="858"/>
                    <a:pt x="1386" y="855"/>
                  </a:cubicBezTo>
                  <a:cubicBezTo>
                    <a:pt x="1384" y="848"/>
                    <a:pt x="1392" y="847"/>
                    <a:pt x="1392" y="841"/>
                  </a:cubicBezTo>
                  <a:cubicBezTo>
                    <a:pt x="1395" y="836"/>
                    <a:pt x="1395" y="830"/>
                    <a:pt x="1401" y="828"/>
                  </a:cubicBezTo>
                  <a:cubicBezTo>
                    <a:pt x="1404" y="824"/>
                    <a:pt x="1403" y="817"/>
                    <a:pt x="1410" y="815"/>
                  </a:cubicBezTo>
                  <a:cubicBezTo>
                    <a:pt x="1411" y="811"/>
                    <a:pt x="1412" y="805"/>
                    <a:pt x="1416" y="803"/>
                  </a:cubicBezTo>
                  <a:cubicBezTo>
                    <a:pt x="1420" y="799"/>
                    <a:pt x="1420" y="793"/>
                    <a:pt x="1425" y="790"/>
                  </a:cubicBezTo>
                  <a:cubicBezTo>
                    <a:pt x="1431" y="782"/>
                    <a:pt x="1438" y="775"/>
                    <a:pt x="1445" y="767"/>
                  </a:cubicBezTo>
                  <a:cubicBezTo>
                    <a:pt x="1450" y="761"/>
                    <a:pt x="1460" y="758"/>
                    <a:pt x="1462" y="750"/>
                  </a:cubicBezTo>
                  <a:cubicBezTo>
                    <a:pt x="1470" y="747"/>
                    <a:pt x="1472" y="738"/>
                    <a:pt x="1484" y="738"/>
                  </a:cubicBezTo>
                  <a:cubicBezTo>
                    <a:pt x="1483" y="743"/>
                    <a:pt x="1475" y="742"/>
                    <a:pt x="1475" y="748"/>
                  </a:cubicBezTo>
                  <a:cubicBezTo>
                    <a:pt x="1469" y="750"/>
                    <a:pt x="1469" y="757"/>
                    <a:pt x="1466" y="761"/>
                  </a:cubicBezTo>
                  <a:cubicBezTo>
                    <a:pt x="1464" y="765"/>
                    <a:pt x="1456" y="765"/>
                    <a:pt x="1457" y="771"/>
                  </a:cubicBezTo>
                  <a:cubicBezTo>
                    <a:pt x="1453" y="775"/>
                    <a:pt x="1451" y="780"/>
                    <a:pt x="1446" y="782"/>
                  </a:cubicBezTo>
                  <a:cubicBezTo>
                    <a:pt x="1445" y="787"/>
                    <a:pt x="1442" y="790"/>
                    <a:pt x="1441" y="794"/>
                  </a:cubicBezTo>
                  <a:cubicBezTo>
                    <a:pt x="1436" y="796"/>
                    <a:pt x="1438" y="802"/>
                    <a:pt x="1434" y="804"/>
                  </a:cubicBezTo>
                  <a:cubicBezTo>
                    <a:pt x="1434" y="807"/>
                    <a:pt x="1432" y="808"/>
                    <a:pt x="1431" y="809"/>
                  </a:cubicBezTo>
                  <a:cubicBezTo>
                    <a:pt x="1428" y="810"/>
                    <a:pt x="1429" y="813"/>
                    <a:pt x="1427" y="814"/>
                  </a:cubicBezTo>
                  <a:cubicBezTo>
                    <a:pt x="1426" y="818"/>
                    <a:pt x="1424" y="822"/>
                    <a:pt x="1420" y="824"/>
                  </a:cubicBezTo>
                  <a:cubicBezTo>
                    <a:pt x="1421" y="835"/>
                    <a:pt x="1414" y="839"/>
                    <a:pt x="1413" y="848"/>
                  </a:cubicBezTo>
                  <a:cubicBezTo>
                    <a:pt x="1407" y="849"/>
                    <a:pt x="1409" y="855"/>
                    <a:pt x="1406" y="858"/>
                  </a:cubicBezTo>
                  <a:cubicBezTo>
                    <a:pt x="1405" y="862"/>
                    <a:pt x="1402" y="865"/>
                    <a:pt x="1402" y="870"/>
                  </a:cubicBezTo>
                  <a:cubicBezTo>
                    <a:pt x="1399" y="870"/>
                    <a:pt x="1400" y="871"/>
                    <a:pt x="1400" y="872"/>
                  </a:cubicBezTo>
                  <a:cubicBezTo>
                    <a:pt x="1399" y="873"/>
                    <a:pt x="1398" y="874"/>
                    <a:pt x="1398" y="875"/>
                  </a:cubicBezTo>
                  <a:cubicBezTo>
                    <a:pt x="1397" y="877"/>
                    <a:pt x="1398" y="879"/>
                    <a:pt x="1397" y="882"/>
                  </a:cubicBezTo>
                  <a:cubicBezTo>
                    <a:pt x="1396" y="885"/>
                    <a:pt x="1392" y="888"/>
                    <a:pt x="1390" y="892"/>
                  </a:cubicBezTo>
                  <a:cubicBezTo>
                    <a:pt x="1388" y="896"/>
                    <a:pt x="1387" y="899"/>
                    <a:pt x="1386" y="904"/>
                  </a:cubicBezTo>
                  <a:cubicBezTo>
                    <a:pt x="1384" y="907"/>
                    <a:pt x="1380" y="911"/>
                    <a:pt x="1381" y="916"/>
                  </a:cubicBezTo>
                  <a:cubicBezTo>
                    <a:pt x="1377" y="923"/>
                    <a:pt x="1372" y="929"/>
                    <a:pt x="1372" y="939"/>
                  </a:cubicBezTo>
                  <a:cubicBezTo>
                    <a:pt x="1367" y="941"/>
                    <a:pt x="1369" y="947"/>
                    <a:pt x="1365" y="950"/>
                  </a:cubicBezTo>
                  <a:cubicBezTo>
                    <a:pt x="1365" y="952"/>
                    <a:pt x="1365" y="955"/>
                    <a:pt x="1362" y="955"/>
                  </a:cubicBezTo>
                  <a:cubicBezTo>
                    <a:pt x="1362" y="957"/>
                    <a:pt x="1363" y="961"/>
                    <a:pt x="1361" y="961"/>
                  </a:cubicBezTo>
                  <a:cubicBezTo>
                    <a:pt x="1355" y="978"/>
                    <a:pt x="1349" y="993"/>
                    <a:pt x="1343" y="1009"/>
                  </a:cubicBezTo>
                  <a:cubicBezTo>
                    <a:pt x="1339" y="1016"/>
                    <a:pt x="1333" y="1023"/>
                    <a:pt x="1334" y="1033"/>
                  </a:cubicBezTo>
                  <a:cubicBezTo>
                    <a:pt x="1326" y="1038"/>
                    <a:pt x="1327" y="1048"/>
                    <a:pt x="1319" y="1053"/>
                  </a:cubicBezTo>
                  <a:cubicBezTo>
                    <a:pt x="1320" y="1063"/>
                    <a:pt x="1310" y="1066"/>
                    <a:pt x="1308" y="1075"/>
                  </a:cubicBezTo>
                  <a:cubicBezTo>
                    <a:pt x="1302" y="1081"/>
                    <a:pt x="1297" y="1088"/>
                    <a:pt x="1294" y="1095"/>
                  </a:cubicBezTo>
                  <a:cubicBezTo>
                    <a:pt x="1288" y="1101"/>
                    <a:pt x="1283" y="1108"/>
                    <a:pt x="1280" y="1116"/>
                  </a:cubicBezTo>
                  <a:cubicBezTo>
                    <a:pt x="1276" y="1118"/>
                    <a:pt x="1274" y="1121"/>
                    <a:pt x="1270" y="1124"/>
                  </a:cubicBezTo>
                  <a:cubicBezTo>
                    <a:pt x="1272" y="1130"/>
                    <a:pt x="1265" y="1130"/>
                    <a:pt x="1263" y="1134"/>
                  </a:cubicBezTo>
                  <a:cubicBezTo>
                    <a:pt x="1261" y="1138"/>
                    <a:pt x="1258" y="1140"/>
                    <a:pt x="1256" y="1144"/>
                  </a:cubicBezTo>
                  <a:cubicBezTo>
                    <a:pt x="1251" y="1146"/>
                    <a:pt x="1254" y="1152"/>
                    <a:pt x="1247" y="1153"/>
                  </a:cubicBezTo>
                  <a:cubicBezTo>
                    <a:pt x="1245" y="1157"/>
                    <a:pt x="1243" y="1160"/>
                    <a:pt x="1240" y="1163"/>
                  </a:cubicBezTo>
                  <a:cubicBezTo>
                    <a:pt x="1240" y="1168"/>
                    <a:pt x="1231" y="1166"/>
                    <a:pt x="1230" y="1171"/>
                  </a:cubicBezTo>
                  <a:cubicBezTo>
                    <a:pt x="1238" y="1171"/>
                    <a:pt x="1243" y="1168"/>
                    <a:pt x="1244" y="1162"/>
                  </a:cubicBezTo>
                  <a:cubicBezTo>
                    <a:pt x="1246" y="1157"/>
                    <a:pt x="1255" y="1157"/>
                    <a:pt x="1255" y="1151"/>
                  </a:cubicBezTo>
                  <a:cubicBezTo>
                    <a:pt x="1264" y="1144"/>
                    <a:pt x="1269" y="1134"/>
                    <a:pt x="1277" y="1127"/>
                  </a:cubicBezTo>
                  <a:cubicBezTo>
                    <a:pt x="1280" y="1123"/>
                    <a:pt x="1285" y="1120"/>
                    <a:pt x="1286" y="1114"/>
                  </a:cubicBezTo>
                  <a:cubicBezTo>
                    <a:pt x="1290" y="1110"/>
                    <a:pt x="1294" y="1106"/>
                    <a:pt x="1297" y="1101"/>
                  </a:cubicBezTo>
                  <a:cubicBezTo>
                    <a:pt x="1297" y="1098"/>
                    <a:pt x="1302" y="1099"/>
                    <a:pt x="1300" y="1094"/>
                  </a:cubicBezTo>
                  <a:cubicBezTo>
                    <a:pt x="1304" y="1094"/>
                    <a:pt x="1306" y="1091"/>
                    <a:pt x="1306" y="1089"/>
                  </a:cubicBezTo>
                  <a:cubicBezTo>
                    <a:pt x="1311" y="1085"/>
                    <a:pt x="1312" y="1079"/>
                    <a:pt x="1317" y="1076"/>
                  </a:cubicBezTo>
                  <a:cubicBezTo>
                    <a:pt x="1317" y="1073"/>
                    <a:pt x="1319" y="1071"/>
                    <a:pt x="1323" y="1070"/>
                  </a:cubicBezTo>
                  <a:cubicBezTo>
                    <a:pt x="1322" y="1066"/>
                    <a:pt x="1322" y="1063"/>
                    <a:pt x="1323" y="1061"/>
                  </a:cubicBezTo>
                  <a:cubicBezTo>
                    <a:pt x="1328" y="1058"/>
                    <a:pt x="1332" y="1053"/>
                    <a:pt x="1332" y="1046"/>
                  </a:cubicBezTo>
                  <a:cubicBezTo>
                    <a:pt x="1336" y="1043"/>
                    <a:pt x="1339" y="1039"/>
                    <a:pt x="1340" y="1034"/>
                  </a:cubicBezTo>
                  <a:cubicBezTo>
                    <a:pt x="1340" y="1027"/>
                    <a:pt x="1347" y="1025"/>
                    <a:pt x="1346" y="1017"/>
                  </a:cubicBezTo>
                  <a:cubicBezTo>
                    <a:pt x="1354" y="1009"/>
                    <a:pt x="1355" y="997"/>
                    <a:pt x="1361" y="988"/>
                  </a:cubicBezTo>
                  <a:cubicBezTo>
                    <a:pt x="1364" y="977"/>
                    <a:pt x="1371" y="968"/>
                    <a:pt x="1371" y="955"/>
                  </a:cubicBezTo>
                  <a:cubicBezTo>
                    <a:pt x="1379" y="953"/>
                    <a:pt x="1374" y="942"/>
                    <a:pt x="1381" y="940"/>
                  </a:cubicBezTo>
                  <a:cubicBezTo>
                    <a:pt x="1381" y="932"/>
                    <a:pt x="1387" y="928"/>
                    <a:pt x="1389" y="921"/>
                  </a:cubicBezTo>
                  <a:cubicBezTo>
                    <a:pt x="1391" y="915"/>
                    <a:pt x="1395" y="910"/>
                    <a:pt x="1397" y="904"/>
                  </a:cubicBezTo>
                  <a:cubicBezTo>
                    <a:pt x="1397" y="901"/>
                    <a:pt x="1399" y="898"/>
                    <a:pt x="1399" y="895"/>
                  </a:cubicBezTo>
                  <a:cubicBezTo>
                    <a:pt x="1405" y="894"/>
                    <a:pt x="1400" y="886"/>
                    <a:pt x="1407" y="887"/>
                  </a:cubicBezTo>
                  <a:cubicBezTo>
                    <a:pt x="1407" y="879"/>
                    <a:pt x="1410" y="874"/>
                    <a:pt x="1412" y="868"/>
                  </a:cubicBezTo>
                  <a:cubicBezTo>
                    <a:pt x="1411" y="863"/>
                    <a:pt x="1418" y="864"/>
                    <a:pt x="1418" y="860"/>
                  </a:cubicBezTo>
                  <a:cubicBezTo>
                    <a:pt x="1416" y="855"/>
                    <a:pt x="1420" y="853"/>
                    <a:pt x="1423" y="851"/>
                  </a:cubicBezTo>
                  <a:cubicBezTo>
                    <a:pt x="1421" y="842"/>
                    <a:pt x="1430" y="841"/>
                    <a:pt x="1431" y="834"/>
                  </a:cubicBezTo>
                  <a:cubicBezTo>
                    <a:pt x="1433" y="831"/>
                    <a:pt x="1430" y="826"/>
                    <a:pt x="1436" y="826"/>
                  </a:cubicBezTo>
                  <a:cubicBezTo>
                    <a:pt x="1435" y="821"/>
                    <a:pt x="1438" y="819"/>
                    <a:pt x="1438" y="814"/>
                  </a:cubicBezTo>
                  <a:cubicBezTo>
                    <a:pt x="1448" y="807"/>
                    <a:pt x="1452" y="796"/>
                    <a:pt x="1457" y="784"/>
                  </a:cubicBezTo>
                  <a:cubicBezTo>
                    <a:pt x="1462" y="781"/>
                    <a:pt x="1467" y="777"/>
                    <a:pt x="1468" y="771"/>
                  </a:cubicBezTo>
                  <a:cubicBezTo>
                    <a:pt x="1474" y="772"/>
                    <a:pt x="1471" y="766"/>
                    <a:pt x="1473" y="764"/>
                  </a:cubicBezTo>
                  <a:cubicBezTo>
                    <a:pt x="1479" y="764"/>
                    <a:pt x="1477" y="759"/>
                    <a:pt x="1479" y="756"/>
                  </a:cubicBezTo>
                  <a:cubicBezTo>
                    <a:pt x="1486" y="758"/>
                    <a:pt x="1479" y="749"/>
                    <a:pt x="1487" y="750"/>
                  </a:cubicBezTo>
                  <a:cubicBezTo>
                    <a:pt x="1485" y="746"/>
                    <a:pt x="1492" y="747"/>
                    <a:pt x="1492" y="743"/>
                  </a:cubicBezTo>
                  <a:cubicBezTo>
                    <a:pt x="1499" y="740"/>
                    <a:pt x="1500" y="734"/>
                    <a:pt x="1507" y="731"/>
                  </a:cubicBezTo>
                  <a:cubicBezTo>
                    <a:pt x="1506" y="736"/>
                    <a:pt x="1501" y="740"/>
                    <a:pt x="1501" y="746"/>
                  </a:cubicBezTo>
                  <a:cubicBezTo>
                    <a:pt x="1502" y="748"/>
                    <a:pt x="1498" y="747"/>
                    <a:pt x="1497" y="748"/>
                  </a:cubicBezTo>
                  <a:cubicBezTo>
                    <a:pt x="1497" y="749"/>
                    <a:pt x="1499" y="752"/>
                    <a:pt x="1498" y="753"/>
                  </a:cubicBezTo>
                  <a:cubicBezTo>
                    <a:pt x="1497" y="755"/>
                    <a:pt x="1494" y="756"/>
                    <a:pt x="1492" y="758"/>
                  </a:cubicBezTo>
                  <a:cubicBezTo>
                    <a:pt x="1487" y="767"/>
                    <a:pt x="1483" y="778"/>
                    <a:pt x="1475" y="786"/>
                  </a:cubicBezTo>
                  <a:cubicBezTo>
                    <a:pt x="1475" y="794"/>
                    <a:pt x="1472" y="800"/>
                    <a:pt x="1467" y="805"/>
                  </a:cubicBezTo>
                  <a:cubicBezTo>
                    <a:pt x="1467" y="813"/>
                    <a:pt x="1464" y="819"/>
                    <a:pt x="1460" y="824"/>
                  </a:cubicBezTo>
                  <a:cubicBezTo>
                    <a:pt x="1461" y="828"/>
                    <a:pt x="1458" y="831"/>
                    <a:pt x="1457" y="833"/>
                  </a:cubicBezTo>
                  <a:cubicBezTo>
                    <a:pt x="1456" y="837"/>
                    <a:pt x="1455" y="840"/>
                    <a:pt x="1452" y="843"/>
                  </a:cubicBezTo>
                  <a:cubicBezTo>
                    <a:pt x="1448" y="848"/>
                    <a:pt x="1448" y="857"/>
                    <a:pt x="1442" y="860"/>
                  </a:cubicBezTo>
                  <a:cubicBezTo>
                    <a:pt x="1444" y="870"/>
                    <a:pt x="1439" y="875"/>
                    <a:pt x="1437" y="881"/>
                  </a:cubicBezTo>
                  <a:cubicBezTo>
                    <a:pt x="1435" y="888"/>
                    <a:pt x="1432" y="895"/>
                    <a:pt x="1427" y="901"/>
                  </a:cubicBezTo>
                  <a:cubicBezTo>
                    <a:pt x="1425" y="918"/>
                    <a:pt x="1418" y="931"/>
                    <a:pt x="1413" y="945"/>
                  </a:cubicBezTo>
                  <a:cubicBezTo>
                    <a:pt x="1413" y="955"/>
                    <a:pt x="1405" y="959"/>
                    <a:pt x="1406" y="969"/>
                  </a:cubicBezTo>
                  <a:cubicBezTo>
                    <a:pt x="1402" y="970"/>
                    <a:pt x="1407" y="978"/>
                    <a:pt x="1401" y="978"/>
                  </a:cubicBezTo>
                  <a:cubicBezTo>
                    <a:pt x="1402" y="984"/>
                    <a:pt x="1399" y="987"/>
                    <a:pt x="1397" y="990"/>
                  </a:cubicBezTo>
                  <a:cubicBezTo>
                    <a:pt x="1395" y="999"/>
                    <a:pt x="1393" y="1006"/>
                    <a:pt x="1387" y="1012"/>
                  </a:cubicBezTo>
                  <a:cubicBezTo>
                    <a:pt x="1387" y="1021"/>
                    <a:pt x="1381" y="1027"/>
                    <a:pt x="1378" y="1034"/>
                  </a:cubicBezTo>
                  <a:cubicBezTo>
                    <a:pt x="1374" y="1040"/>
                    <a:pt x="1373" y="1049"/>
                    <a:pt x="1366" y="1053"/>
                  </a:cubicBezTo>
                  <a:cubicBezTo>
                    <a:pt x="1366" y="1058"/>
                    <a:pt x="1363" y="1060"/>
                    <a:pt x="1361" y="1063"/>
                  </a:cubicBezTo>
                  <a:cubicBezTo>
                    <a:pt x="1360" y="1067"/>
                    <a:pt x="1357" y="1070"/>
                    <a:pt x="1357" y="1075"/>
                  </a:cubicBezTo>
                  <a:cubicBezTo>
                    <a:pt x="1345" y="1086"/>
                    <a:pt x="1339" y="1101"/>
                    <a:pt x="1328" y="1111"/>
                  </a:cubicBezTo>
                  <a:cubicBezTo>
                    <a:pt x="1326" y="1115"/>
                    <a:pt x="1323" y="1117"/>
                    <a:pt x="1320" y="1119"/>
                  </a:cubicBezTo>
                  <a:cubicBezTo>
                    <a:pt x="1322" y="1125"/>
                    <a:pt x="1315" y="1126"/>
                    <a:pt x="1313" y="1129"/>
                  </a:cubicBezTo>
                  <a:cubicBezTo>
                    <a:pt x="1311" y="1137"/>
                    <a:pt x="1300" y="1139"/>
                    <a:pt x="1299" y="1148"/>
                  </a:cubicBezTo>
                  <a:cubicBezTo>
                    <a:pt x="1312" y="1144"/>
                    <a:pt x="1311" y="1131"/>
                    <a:pt x="1324" y="1128"/>
                  </a:cubicBezTo>
                  <a:cubicBezTo>
                    <a:pt x="1325" y="1123"/>
                    <a:pt x="1326" y="1118"/>
                    <a:pt x="1331" y="1115"/>
                  </a:cubicBezTo>
                  <a:cubicBezTo>
                    <a:pt x="1330" y="1112"/>
                    <a:pt x="1334" y="1113"/>
                    <a:pt x="1334" y="1110"/>
                  </a:cubicBezTo>
                  <a:cubicBezTo>
                    <a:pt x="1338" y="1109"/>
                    <a:pt x="1335" y="1104"/>
                    <a:pt x="1340" y="1105"/>
                  </a:cubicBezTo>
                  <a:cubicBezTo>
                    <a:pt x="1341" y="1100"/>
                    <a:pt x="1349" y="1100"/>
                    <a:pt x="1347" y="1092"/>
                  </a:cubicBezTo>
                  <a:cubicBezTo>
                    <a:pt x="1350" y="1088"/>
                    <a:pt x="1355" y="1086"/>
                    <a:pt x="1358" y="1082"/>
                  </a:cubicBezTo>
                  <a:cubicBezTo>
                    <a:pt x="1358" y="1076"/>
                    <a:pt x="1364" y="1075"/>
                    <a:pt x="1365" y="1069"/>
                  </a:cubicBezTo>
                  <a:cubicBezTo>
                    <a:pt x="1369" y="1067"/>
                    <a:pt x="1368" y="1060"/>
                    <a:pt x="1374" y="1059"/>
                  </a:cubicBezTo>
                  <a:cubicBezTo>
                    <a:pt x="1373" y="1056"/>
                    <a:pt x="1373" y="1054"/>
                    <a:pt x="1377" y="1054"/>
                  </a:cubicBezTo>
                  <a:cubicBezTo>
                    <a:pt x="1376" y="1050"/>
                    <a:pt x="1378" y="1048"/>
                    <a:pt x="1380" y="1046"/>
                  </a:cubicBezTo>
                  <a:cubicBezTo>
                    <a:pt x="1382" y="1041"/>
                    <a:pt x="1385" y="1037"/>
                    <a:pt x="1389" y="1034"/>
                  </a:cubicBezTo>
                  <a:cubicBezTo>
                    <a:pt x="1389" y="1020"/>
                    <a:pt x="1396" y="1011"/>
                    <a:pt x="1401" y="1001"/>
                  </a:cubicBezTo>
                  <a:cubicBezTo>
                    <a:pt x="1402" y="995"/>
                    <a:pt x="1407" y="991"/>
                    <a:pt x="1407" y="984"/>
                  </a:cubicBezTo>
                  <a:cubicBezTo>
                    <a:pt x="1413" y="982"/>
                    <a:pt x="1409" y="972"/>
                    <a:pt x="1415" y="969"/>
                  </a:cubicBezTo>
                  <a:cubicBezTo>
                    <a:pt x="1416" y="963"/>
                    <a:pt x="1416" y="956"/>
                    <a:pt x="1421" y="953"/>
                  </a:cubicBezTo>
                  <a:cubicBezTo>
                    <a:pt x="1420" y="949"/>
                    <a:pt x="1423" y="948"/>
                    <a:pt x="1422" y="944"/>
                  </a:cubicBezTo>
                  <a:cubicBezTo>
                    <a:pt x="1422" y="940"/>
                    <a:pt x="1428" y="941"/>
                    <a:pt x="1424" y="934"/>
                  </a:cubicBezTo>
                  <a:cubicBezTo>
                    <a:pt x="1431" y="926"/>
                    <a:pt x="1434" y="914"/>
                    <a:pt x="1436" y="901"/>
                  </a:cubicBezTo>
                  <a:cubicBezTo>
                    <a:pt x="1448" y="886"/>
                    <a:pt x="1453" y="867"/>
                    <a:pt x="1458" y="849"/>
                  </a:cubicBezTo>
                  <a:cubicBezTo>
                    <a:pt x="1466" y="845"/>
                    <a:pt x="1463" y="834"/>
                    <a:pt x="1472" y="831"/>
                  </a:cubicBezTo>
                  <a:cubicBezTo>
                    <a:pt x="1471" y="818"/>
                    <a:pt x="1479" y="811"/>
                    <a:pt x="1480" y="800"/>
                  </a:cubicBezTo>
                  <a:cubicBezTo>
                    <a:pt x="1484" y="797"/>
                    <a:pt x="1483" y="791"/>
                    <a:pt x="1487" y="788"/>
                  </a:cubicBezTo>
                  <a:cubicBezTo>
                    <a:pt x="1490" y="787"/>
                    <a:pt x="1488" y="783"/>
                    <a:pt x="1490" y="781"/>
                  </a:cubicBezTo>
                  <a:cubicBezTo>
                    <a:pt x="1492" y="779"/>
                    <a:pt x="1494" y="777"/>
                    <a:pt x="1493" y="774"/>
                  </a:cubicBezTo>
                  <a:cubicBezTo>
                    <a:pt x="1501" y="767"/>
                    <a:pt x="1502" y="756"/>
                    <a:pt x="1511" y="750"/>
                  </a:cubicBezTo>
                  <a:cubicBezTo>
                    <a:pt x="1514" y="740"/>
                    <a:pt x="1518" y="731"/>
                    <a:pt x="1526" y="723"/>
                  </a:cubicBezTo>
                  <a:cubicBezTo>
                    <a:pt x="1531" y="719"/>
                    <a:pt x="1535" y="715"/>
                    <a:pt x="1542" y="712"/>
                  </a:cubicBezTo>
                  <a:cubicBezTo>
                    <a:pt x="1538" y="720"/>
                    <a:pt x="1533" y="725"/>
                    <a:pt x="1527" y="732"/>
                  </a:cubicBezTo>
                  <a:cubicBezTo>
                    <a:pt x="1526" y="736"/>
                    <a:pt x="1523" y="739"/>
                    <a:pt x="1520" y="742"/>
                  </a:cubicBezTo>
                  <a:cubicBezTo>
                    <a:pt x="1519" y="746"/>
                    <a:pt x="1516" y="750"/>
                    <a:pt x="1514" y="754"/>
                  </a:cubicBezTo>
                  <a:cubicBezTo>
                    <a:pt x="1513" y="758"/>
                    <a:pt x="1510" y="762"/>
                    <a:pt x="1507" y="764"/>
                  </a:cubicBezTo>
                  <a:cubicBezTo>
                    <a:pt x="1505" y="769"/>
                    <a:pt x="1502" y="773"/>
                    <a:pt x="1500" y="777"/>
                  </a:cubicBezTo>
                  <a:cubicBezTo>
                    <a:pt x="1495" y="784"/>
                    <a:pt x="1494" y="794"/>
                    <a:pt x="1489" y="801"/>
                  </a:cubicBezTo>
                  <a:cubicBezTo>
                    <a:pt x="1487" y="809"/>
                    <a:pt x="1481" y="815"/>
                    <a:pt x="1477" y="823"/>
                  </a:cubicBezTo>
                  <a:cubicBezTo>
                    <a:pt x="1474" y="831"/>
                    <a:pt x="1473" y="841"/>
                    <a:pt x="1466" y="847"/>
                  </a:cubicBezTo>
                  <a:cubicBezTo>
                    <a:pt x="1464" y="856"/>
                    <a:pt x="1463" y="866"/>
                    <a:pt x="1458" y="873"/>
                  </a:cubicBezTo>
                  <a:cubicBezTo>
                    <a:pt x="1457" y="883"/>
                    <a:pt x="1454" y="892"/>
                    <a:pt x="1449" y="899"/>
                  </a:cubicBezTo>
                  <a:cubicBezTo>
                    <a:pt x="1452" y="905"/>
                    <a:pt x="1448" y="907"/>
                    <a:pt x="1449" y="912"/>
                  </a:cubicBezTo>
                  <a:cubicBezTo>
                    <a:pt x="1447" y="917"/>
                    <a:pt x="1444" y="922"/>
                    <a:pt x="1443" y="929"/>
                  </a:cubicBezTo>
                  <a:cubicBezTo>
                    <a:pt x="1443" y="932"/>
                    <a:pt x="1442" y="934"/>
                    <a:pt x="1440" y="936"/>
                  </a:cubicBezTo>
                  <a:cubicBezTo>
                    <a:pt x="1437" y="938"/>
                    <a:pt x="1441" y="944"/>
                    <a:pt x="1437" y="945"/>
                  </a:cubicBezTo>
                  <a:cubicBezTo>
                    <a:pt x="1437" y="959"/>
                    <a:pt x="1434" y="971"/>
                    <a:pt x="1431" y="984"/>
                  </a:cubicBezTo>
                  <a:cubicBezTo>
                    <a:pt x="1428" y="989"/>
                    <a:pt x="1428" y="996"/>
                    <a:pt x="1425" y="1001"/>
                  </a:cubicBezTo>
                  <a:cubicBezTo>
                    <a:pt x="1425" y="1007"/>
                    <a:pt x="1422" y="1012"/>
                    <a:pt x="1419" y="1017"/>
                  </a:cubicBezTo>
                  <a:cubicBezTo>
                    <a:pt x="1417" y="1030"/>
                    <a:pt x="1413" y="1042"/>
                    <a:pt x="1408" y="1053"/>
                  </a:cubicBezTo>
                  <a:cubicBezTo>
                    <a:pt x="1403" y="1063"/>
                    <a:pt x="1401" y="1076"/>
                    <a:pt x="1394" y="1084"/>
                  </a:cubicBezTo>
                  <a:cubicBezTo>
                    <a:pt x="1394" y="1087"/>
                    <a:pt x="1391" y="1089"/>
                    <a:pt x="1393" y="1093"/>
                  </a:cubicBezTo>
                  <a:cubicBezTo>
                    <a:pt x="1387" y="1092"/>
                    <a:pt x="1390" y="1098"/>
                    <a:pt x="1388" y="1100"/>
                  </a:cubicBezTo>
                  <a:cubicBezTo>
                    <a:pt x="1385" y="1102"/>
                    <a:pt x="1383" y="1105"/>
                    <a:pt x="1383" y="1108"/>
                  </a:cubicBezTo>
                  <a:cubicBezTo>
                    <a:pt x="1381" y="1111"/>
                    <a:pt x="1379" y="1113"/>
                    <a:pt x="1377" y="1116"/>
                  </a:cubicBezTo>
                  <a:cubicBezTo>
                    <a:pt x="1376" y="1122"/>
                    <a:pt x="1370" y="1124"/>
                    <a:pt x="1369" y="1130"/>
                  </a:cubicBezTo>
                  <a:cubicBezTo>
                    <a:pt x="1362" y="1133"/>
                    <a:pt x="1367" y="1143"/>
                    <a:pt x="1358" y="1144"/>
                  </a:cubicBezTo>
                  <a:cubicBezTo>
                    <a:pt x="1358" y="1151"/>
                    <a:pt x="1350" y="1152"/>
                    <a:pt x="1350" y="1158"/>
                  </a:cubicBezTo>
                  <a:cubicBezTo>
                    <a:pt x="1347" y="1164"/>
                    <a:pt x="1338" y="1165"/>
                    <a:pt x="1339" y="1174"/>
                  </a:cubicBezTo>
                  <a:cubicBezTo>
                    <a:pt x="1356" y="1166"/>
                    <a:pt x="1360" y="1148"/>
                    <a:pt x="1372" y="1137"/>
                  </a:cubicBezTo>
                  <a:cubicBezTo>
                    <a:pt x="1373" y="1127"/>
                    <a:pt x="1385" y="1125"/>
                    <a:pt x="1384" y="1115"/>
                  </a:cubicBezTo>
                  <a:cubicBezTo>
                    <a:pt x="1394" y="1111"/>
                    <a:pt x="1389" y="1098"/>
                    <a:pt x="1400" y="1096"/>
                  </a:cubicBezTo>
                  <a:cubicBezTo>
                    <a:pt x="1400" y="1092"/>
                    <a:pt x="1400" y="1089"/>
                    <a:pt x="1403" y="1087"/>
                  </a:cubicBezTo>
                  <a:cubicBezTo>
                    <a:pt x="1405" y="1084"/>
                    <a:pt x="1402" y="1079"/>
                    <a:pt x="1408" y="1079"/>
                  </a:cubicBezTo>
                  <a:cubicBezTo>
                    <a:pt x="1408" y="1075"/>
                    <a:pt x="1409" y="1072"/>
                    <a:pt x="1411" y="1070"/>
                  </a:cubicBezTo>
                  <a:cubicBezTo>
                    <a:pt x="1415" y="1069"/>
                    <a:pt x="1411" y="1062"/>
                    <a:pt x="1416" y="1062"/>
                  </a:cubicBezTo>
                  <a:cubicBezTo>
                    <a:pt x="1416" y="1052"/>
                    <a:pt x="1422" y="1046"/>
                    <a:pt x="1423" y="1037"/>
                  </a:cubicBezTo>
                  <a:cubicBezTo>
                    <a:pt x="1428" y="1030"/>
                    <a:pt x="1428" y="1020"/>
                    <a:pt x="1432" y="1013"/>
                  </a:cubicBezTo>
                  <a:cubicBezTo>
                    <a:pt x="1430" y="1001"/>
                    <a:pt x="1440" y="998"/>
                    <a:pt x="1438" y="987"/>
                  </a:cubicBezTo>
                  <a:cubicBezTo>
                    <a:pt x="1444" y="980"/>
                    <a:pt x="1442" y="968"/>
                    <a:pt x="1447" y="961"/>
                  </a:cubicBezTo>
                  <a:cubicBezTo>
                    <a:pt x="1446" y="950"/>
                    <a:pt x="1450" y="943"/>
                    <a:pt x="1451" y="934"/>
                  </a:cubicBezTo>
                  <a:cubicBezTo>
                    <a:pt x="1454" y="926"/>
                    <a:pt x="1455" y="916"/>
                    <a:pt x="1460" y="908"/>
                  </a:cubicBezTo>
                  <a:cubicBezTo>
                    <a:pt x="1459" y="887"/>
                    <a:pt x="1471" y="875"/>
                    <a:pt x="1472" y="855"/>
                  </a:cubicBezTo>
                  <a:cubicBezTo>
                    <a:pt x="1480" y="854"/>
                    <a:pt x="1477" y="845"/>
                    <a:pt x="1481" y="840"/>
                  </a:cubicBezTo>
                  <a:cubicBezTo>
                    <a:pt x="1482" y="834"/>
                    <a:pt x="1487" y="831"/>
                    <a:pt x="1486" y="824"/>
                  </a:cubicBezTo>
                  <a:cubicBezTo>
                    <a:pt x="1491" y="823"/>
                    <a:pt x="1488" y="817"/>
                    <a:pt x="1494" y="818"/>
                  </a:cubicBezTo>
                  <a:cubicBezTo>
                    <a:pt x="1493" y="812"/>
                    <a:pt x="1496" y="810"/>
                    <a:pt x="1499" y="808"/>
                  </a:cubicBezTo>
                  <a:cubicBezTo>
                    <a:pt x="1501" y="798"/>
                    <a:pt x="1503" y="788"/>
                    <a:pt x="1510" y="782"/>
                  </a:cubicBezTo>
                  <a:cubicBezTo>
                    <a:pt x="1507" y="774"/>
                    <a:pt x="1517" y="775"/>
                    <a:pt x="1516" y="769"/>
                  </a:cubicBezTo>
                  <a:cubicBezTo>
                    <a:pt x="1517" y="764"/>
                    <a:pt x="1521" y="761"/>
                    <a:pt x="1523" y="757"/>
                  </a:cubicBezTo>
                  <a:cubicBezTo>
                    <a:pt x="1527" y="749"/>
                    <a:pt x="1533" y="741"/>
                    <a:pt x="1539" y="734"/>
                  </a:cubicBezTo>
                  <a:cubicBezTo>
                    <a:pt x="1545" y="733"/>
                    <a:pt x="1541" y="724"/>
                    <a:pt x="1548" y="724"/>
                  </a:cubicBezTo>
                  <a:cubicBezTo>
                    <a:pt x="1551" y="720"/>
                    <a:pt x="1550" y="714"/>
                    <a:pt x="1555" y="712"/>
                  </a:cubicBezTo>
                  <a:cubicBezTo>
                    <a:pt x="1560" y="709"/>
                    <a:pt x="1558" y="702"/>
                    <a:pt x="1567" y="703"/>
                  </a:cubicBezTo>
                  <a:cubicBezTo>
                    <a:pt x="1567" y="700"/>
                    <a:pt x="1568" y="698"/>
                    <a:pt x="1572" y="697"/>
                  </a:cubicBezTo>
                  <a:cubicBezTo>
                    <a:pt x="1571" y="693"/>
                    <a:pt x="1573" y="692"/>
                    <a:pt x="1578" y="692"/>
                  </a:cubicBezTo>
                  <a:cubicBezTo>
                    <a:pt x="1577" y="699"/>
                    <a:pt x="1571" y="703"/>
                    <a:pt x="1565" y="707"/>
                  </a:cubicBezTo>
                  <a:cubicBezTo>
                    <a:pt x="1565" y="709"/>
                    <a:pt x="1566" y="712"/>
                    <a:pt x="1564" y="712"/>
                  </a:cubicBezTo>
                  <a:cubicBezTo>
                    <a:pt x="1561" y="713"/>
                    <a:pt x="1563" y="716"/>
                    <a:pt x="1560" y="717"/>
                  </a:cubicBezTo>
                  <a:cubicBezTo>
                    <a:pt x="1556" y="719"/>
                    <a:pt x="1557" y="724"/>
                    <a:pt x="1555" y="727"/>
                  </a:cubicBezTo>
                  <a:cubicBezTo>
                    <a:pt x="1548" y="738"/>
                    <a:pt x="1542" y="752"/>
                    <a:pt x="1533" y="762"/>
                  </a:cubicBezTo>
                  <a:cubicBezTo>
                    <a:pt x="1534" y="767"/>
                    <a:pt x="1533" y="771"/>
                    <a:pt x="1531" y="773"/>
                  </a:cubicBezTo>
                  <a:cubicBezTo>
                    <a:pt x="1528" y="776"/>
                    <a:pt x="1527" y="780"/>
                    <a:pt x="1526" y="783"/>
                  </a:cubicBezTo>
                  <a:cubicBezTo>
                    <a:pt x="1527" y="793"/>
                    <a:pt x="1516" y="796"/>
                    <a:pt x="1519" y="807"/>
                  </a:cubicBezTo>
                  <a:cubicBezTo>
                    <a:pt x="1514" y="808"/>
                    <a:pt x="1520" y="816"/>
                    <a:pt x="1514" y="816"/>
                  </a:cubicBezTo>
                  <a:cubicBezTo>
                    <a:pt x="1517" y="823"/>
                    <a:pt x="1509" y="822"/>
                    <a:pt x="1512" y="828"/>
                  </a:cubicBezTo>
                  <a:cubicBezTo>
                    <a:pt x="1509" y="836"/>
                    <a:pt x="1506" y="843"/>
                    <a:pt x="1502" y="849"/>
                  </a:cubicBezTo>
                  <a:cubicBezTo>
                    <a:pt x="1504" y="859"/>
                    <a:pt x="1499" y="865"/>
                    <a:pt x="1497" y="872"/>
                  </a:cubicBezTo>
                  <a:cubicBezTo>
                    <a:pt x="1494" y="880"/>
                    <a:pt x="1494" y="889"/>
                    <a:pt x="1491" y="896"/>
                  </a:cubicBezTo>
                  <a:cubicBezTo>
                    <a:pt x="1486" y="911"/>
                    <a:pt x="1479" y="924"/>
                    <a:pt x="1479" y="942"/>
                  </a:cubicBezTo>
                  <a:cubicBezTo>
                    <a:pt x="1474" y="945"/>
                    <a:pt x="1474" y="950"/>
                    <a:pt x="1472" y="955"/>
                  </a:cubicBezTo>
                  <a:cubicBezTo>
                    <a:pt x="1472" y="960"/>
                    <a:pt x="1467" y="962"/>
                    <a:pt x="1468" y="969"/>
                  </a:cubicBezTo>
                  <a:cubicBezTo>
                    <a:pt x="1466" y="979"/>
                    <a:pt x="1459" y="986"/>
                    <a:pt x="1458" y="997"/>
                  </a:cubicBezTo>
                  <a:cubicBezTo>
                    <a:pt x="1451" y="1004"/>
                    <a:pt x="1449" y="1013"/>
                    <a:pt x="1447" y="1023"/>
                  </a:cubicBezTo>
                  <a:cubicBezTo>
                    <a:pt x="1444" y="1027"/>
                    <a:pt x="1443" y="1032"/>
                    <a:pt x="1443" y="1037"/>
                  </a:cubicBezTo>
                  <a:cubicBezTo>
                    <a:pt x="1439" y="1041"/>
                    <a:pt x="1437" y="1046"/>
                    <a:pt x="1437" y="1052"/>
                  </a:cubicBezTo>
                  <a:cubicBezTo>
                    <a:pt x="1431" y="1059"/>
                    <a:pt x="1429" y="1069"/>
                    <a:pt x="1423" y="1076"/>
                  </a:cubicBezTo>
                  <a:cubicBezTo>
                    <a:pt x="1424" y="1079"/>
                    <a:pt x="1420" y="1079"/>
                    <a:pt x="1420" y="1081"/>
                  </a:cubicBezTo>
                  <a:cubicBezTo>
                    <a:pt x="1421" y="1085"/>
                    <a:pt x="1419" y="1087"/>
                    <a:pt x="1417" y="1089"/>
                  </a:cubicBezTo>
                  <a:cubicBezTo>
                    <a:pt x="1417" y="1092"/>
                    <a:pt x="1414" y="1093"/>
                    <a:pt x="1414" y="1096"/>
                  </a:cubicBezTo>
                  <a:cubicBezTo>
                    <a:pt x="1414" y="1099"/>
                    <a:pt x="1408" y="1099"/>
                    <a:pt x="1410" y="1103"/>
                  </a:cubicBezTo>
                  <a:cubicBezTo>
                    <a:pt x="1406" y="1111"/>
                    <a:pt x="1401" y="1119"/>
                    <a:pt x="1395" y="1126"/>
                  </a:cubicBezTo>
                  <a:cubicBezTo>
                    <a:pt x="1394" y="1131"/>
                    <a:pt x="1389" y="1133"/>
                    <a:pt x="1388" y="1138"/>
                  </a:cubicBezTo>
                  <a:cubicBezTo>
                    <a:pt x="1382" y="1140"/>
                    <a:pt x="1385" y="1148"/>
                    <a:pt x="1379" y="1151"/>
                  </a:cubicBezTo>
                  <a:cubicBezTo>
                    <a:pt x="1373" y="1155"/>
                    <a:pt x="1373" y="1163"/>
                    <a:pt x="1364" y="1165"/>
                  </a:cubicBezTo>
                  <a:cubicBezTo>
                    <a:pt x="1363" y="1168"/>
                    <a:pt x="1362" y="1170"/>
                    <a:pt x="1359" y="1172"/>
                  </a:cubicBezTo>
                  <a:cubicBezTo>
                    <a:pt x="1360" y="1175"/>
                    <a:pt x="1351" y="1180"/>
                    <a:pt x="1358" y="1181"/>
                  </a:cubicBezTo>
                  <a:cubicBezTo>
                    <a:pt x="1358" y="1177"/>
                    <a:pt x="1365" y="1179"/>
                    <a:pt x="1366" y="1175"/>
                  </a:cubicBezTo>
                  <a:cubicBezTo>
                    <a:pt x="1368" y="1172"/>
                    <a:pt x="1371" y="1170"/>
                    <a:pt x="1371" y="1166"/>
                  </a:cubicBezTo>
                  <a:cubicBezTo>
                    <a:pt x="1378" y="1162"/>
                    <a:pt x="1381" y="1155"/>
                    <a:pt x="1388" y="1151"/>
                  </a:cubicBezTo>
                  <a:cubicBezTo>
                    <a:pt x="1386" y="1144"/>
                    <a:pt x="1394" y="1143"/>
                    <a:pt x="1394" y="1137"/>
                  </a:cubicBezTo>
                  <a:cubicBezTo>
                    <a:pt x="1399" y="1134"/>
                    <a:pt x="1400" y="1128"/>
                    <a:pt x="1403" y="1124"/>
                  </a:cubicBezTo>
                  <a:cubicBezTo>
                    <a:pt x="1406" y="1114"/>
                    <a:pt x="1417" y="1109"/>
                    <a:pt x="1418" y="1097"/>
                  </a:cubicBezTo>
                  <a:cubicBezTo>
                    <a:pt x="1431" y="1081"/>
                    <a:pt x="1439" y="1061"/>
                    <a:pt x="1448" y="1043"/>
                  </a:cubicBezTo>
                  <a:cubicBezTo>
                    <a:pt x="1450" y="1038"/>
                    <a:pt x="1455" y="1035"/>
                    <a:pt x="1452" y="1027"/>
                  </a:cubicBezTo>
                  <a:cubicBezTo>
                    <a:pt x="1457" y="1024"/>
                    <a:pt x="1459" y="1019"/>
                    <a:pt x="1458" y="1012"/>
                  </a:cubicBezTo>
                  <a:cubicBezTo>
                    <a:pt x="1464" y="1004"/>
                    <a:pt x="1466" y="993"/>
                    <a:pt x="1471" y="984"/>
                  </a:cubicBezTo>
                  <a:cubicBezTo>
                    <a:pt x="1476" y="975"/>
                    <a:pt x="1477" y="963"/>
                    <a:pt x="1483" y="955"/>
                  </a:cubicBezTo>
                  <a:cubicBezTo>
                    <a:pt x="1485" y="942"/>
                    <a:pt x="1492" y="934"/>
                    <a:pt x="1491" y="920"/>
                  </a:cubicBezTo>
                  <a:cubicBezTo>
                    <a:pt x="1496" y="912"/>
                    <a:pt x="1499" y="902"/>
                    <a:pt x="1501" y="892"/>
                  </a:cubicBezTo>
                  <a:cubicBezTo>
                    <a:pt x="1504" y="888"/>
                    <a:pt x="1506" y="883"/>
                    <a:pt x="1505" y="876"/>
                  </a:cubicBezTo>
                  <a:cubicBezTo>
                    <a:pt x="1511" y="874"/>
                    <a:pt x="1507" y="865"/>
                    <a:pt x="1511" y="861"/>
                  </a:cubicBezTo>
                  <a:cubicBezTo>
                    <a:pt x="1512" y="850"/>
                    <a:pt x="1519" y="842"/>
                    <a:pt x="1521" y="831"/>
                  </a:cubicBezTo>
                  <a:cubicBezTo>
                    <a:pt x="1525" y="821"/>
                    <a:pt x="1528" y="810"/>
                    <a:pt x="1531" y="800"/>
                  </a:cubicBezTo>
                  <a:cubicBezTo>
                    <a:pt x="1534" y="796"/>
                    <a:pt x="1535" y="792"/>
                    <a:pt x="1535" y="786"/>
                  </a:cubicBezTo>
                  <a:cubicBezTo>
                    <a:pt x="1539" y="782"/>
                    <a:pt x="1541" y="778"/>
                    <a:pt x="1541" y="772"/>
                  </a:cubicBezTo>
                  <a:cubicBezTo>
                    <a:pt x="1549" y="764"/>
                    <a:pt x="1551" y="753"/>
                    <a:pt x="1556" y="744"/>
                  </a:cubicBezTo>
                  <a:cubicBezTo>
                    <a:pt x="1559" y="740"/>
                    <a:pt x="1563" y="736"/>
                    <a:pt x="1565" y="732"/>
                  </a:cubicBezTo>
                  <a:cubicBezTo>
                    <a:pt x="1564" y="728"/>
                    <a:pt x="1567" y="727"/>
                    <a:pt x="1568" y="725"/>
                  </a:cubicBezTo>
                  <a:cubicBezTo>
                    <a:pt x="1573" y="724"/>
                    <a:pt x="1572" y="721"/>
                    <a:pt x="1574" y="719"/>
                  </a:cubicBezTo>
                  <a:cubicBezTo>
                    <a:pt x="1576" y="714"/>
                    <a:pt x="1577" y="709"/>
                    <a:pt x="1583" y="706"/>
                  </a:cubicBezTo>
                  <a:cubicBezTo>
                    <a:pt x="1586" y="705"/>
                    <a:pt x="1586" y="702"/>
                    <a:pt x="1588" y="701"/>
                  </a:cubicBezTo>
                  <a:cubicBezTo>
                    <a:pt x="1588" y="699"/>
                    <a:pt x="1591" y="695"/>
                    <a:pt x="1592" y="698"/>
                  </a:cubicBezTo>
                  <a:cubicBezTo>
                    <a:pt x="1588" y="699"/>
                    <a:pt x="1592" y="705"/>
                    <a:pt x="1587" y="706"/>
                  </a:cubicBezTo>
                  <a:cubicBezTo>
                    <a:pt x="1587" y="710"/>
                    <a:pt x="1582" y="711"/>
                    <a:pt x="1582" y="715"/>
                  </a:cubicBezTo>
                  <a:cubicBezTo>
                    <a:pt x="1580" y="722"/>
                    <a:pt x="1578" y="730"/>
                    <a:pt x="1572" y="735"/>
                  </a:cubicBezTo>
                  <a:cubicBezTo>
                    <a:pt x="1569" y="740"/>
                    <a:pt x="1568" y="748"/>
                    <a:pt x="1562" y="752"/>
                  </a:cubicBezTo>
                  <a:cubicBezTo>
                    <a:pt x="1565" y="759"/>
                    <a:pt x="1557" y="757"/>
                    <a:pt x="1560" y="764"/>
                  </a:cubicBezTo>
                  <a:cubicBezTo>
                    <a:pt x="1556" y="765"/>
                    <a:pt x="1559" y="772"/>
                    <a:pt x="1555" y="774"/>
                  </a:cubicBezTo>
                  <a:cubicBezTo>
                    <a:pt x="1557" y="783"/>
                    <a:pt x="1547" y="784"/>
                    <a:pt x="1550" y="794"/>
                  </a:cubicBezTo>
                  <a:cubicBezTo>
                    <a:pt x="1544" y="799"/>
                    <a:pt x="1545" y="808"/>
                    <a:pt x="1540" y="814"/>
                  </a:cubicBezTo>
                  <a:cubicBezTo>
                    <a:pt x="1539" y="821"/>
                    <a:pt x="1537" y="828"/>
                    <a:pt x="1532" y="833"/>
                  </a:cubicBezTo>
                  <a:cubicBezTo>
                    <a:pt x="1534" y="843"/>
                    <a:pt x="1528" y="847"/>
                    <a:pt x="1530" y="858"/>
                  </a:cubicBezTo>
                  <a:cubicBezTo>
                    <a:pt x="1522" y="867"/>
                    <a:pt x="1526" y="885"/>
                    <a:pt x="1517" y="893"/>
                  </a:cubicBezTo>
                  <a:cubicBezTo>
                    <a:pt x="1520" y="904"/>
                    <a:pt x="1516" y="908"/>
                    <a:pt x="1516" y="916"/>
                  </a:cubicBezTo>
                  <a:cubicBezTo>
                    <a:pt x="1513" y="922"/>
                    <a:pt x="1514" y="931"/>
                    <a:pt x="1509" y="935"/>
                  </a:cubicBezTo>
                  <a:cubicBezTo>
                    <a:pt x="1511" y="951"/>
                    <a:pt x="1505" y="961"/>
                    <a:pt x="1502" y="974"/>
                  </a:cubicBezTo>
                  <a:cubicBezTo>
                    <a:pt x="1501" y="987"/>
                    <a:pt x="1497" y="1000"/>
                    <a:pt x="1496" y="1014"/>
                  </a:cubicBezTo>
                  <a:cubicBezTo>
                    <a:pt x="1494" y="1020"/>
                    <a:pt x="1491" y="1024"/>
                    <a:pt x="1491" y="1031"/>
                  </a:cubicBezTo>
                  <a:cubicBezTo>
                    <a:pt x="1488" y="1033"/>
                    <a:pt x="1487" y="1036"/>
                    <a:pt x="1488" y="1040"/>
                  </a:cubicBezTo>
                  <a:cubicBezTo>
                    <a:pt x="1484" y="1042"/>
                    <a:pt x="1484" y="1045"/>
                    <a:pt x="1485" y="1050"/>
                  </a:cubicBezTo>
                  <a:cubicBezTo>
                    <a:pt x="1478" y="1059"/>
                    <a:pt x="1478" y="1074"/>
                    <a:pt x="1471" y="1083"/>
                  </a:cubicBezTo>
                  <a:cubicBezTo>
                    <a:pt x="1472" y="1091"/>
                    <a:pt x="1465" y="1093"/>
                    <a:pt x="1465" y="1100"/>
                  </a:cubicBezTo>
                  <a:cubicBezTo>
                    <a:pt x="1462" y="1105"/>
                    <a:pt x="1460" y="1111"/>
                    <a:pt x="1457" y="1117"/>
                  </a:cubicBezTo>
                  <a:cubicBezTo>
                    <a:pt x="1458" y="1125"/>
                    <a:pt x="1450" y="1127"/>
                    <a:pt x="1452" y="1136"/>
                  </a:cubicBezTo>
                  <a:cubicBezTo>
                    <a:pt x="1449" y="1137"/>
                    <a:pt x="1447" y="1140"/>
                    <a:pt x="1446" y="1143"/>
                  </a:cubicBezTo>
                  <a:cubicBezTo>
                    <a:pt x="1447" y="1147"/>
                    <a:pt x="1440" y="1146"/>
                    <a:pt x="1441" y="1151"/>
                  </a:cubicBezTo>
                  <a:cubicBezTo>
                    <a:pt x="1451" y="1150"/>
                    <a:pt x="1446" y="1140"/>
                    <a:pt x="1455" y="1139"/>
                  </a:cubicBezTo>
                  <a:cubicBezTo>
                    <a:pt x="1454" y="1132"/>
                    <a:pt x="1459" y="1129"/>
                    <a:pt x="1461" y="1123"/>
                  </a:cubicBezTo>
                  <a:cubicBezTo>
                    <a:pt x="1470" y="1115"/>
                    <a:pt x="1470" y="1102"/>
                    <a:pt x="1477" y="1093"/>
                  </a:cubicBezTo>
                  <a:cubicBezTo>
                    <a:pt x="1476" y="1085"/>
                    <a:pt x="1481" y="1082"/>
                    <a:pt x="1481" y="1075"/>
                  </a:cubicBezTo>
                  <a:cubicBezTo>
                    <a:pt x="1487" y="1072"/>
                    <a:pt x="1483" y="1063"/>
                    <a:pt x="1489" y="1060"/>
                  </a:cubicBezTo>
                  <a:cubicBezTo>
                    <a:pt x="1490" y="1047"/>
                    <a:pt x="1498" y="1039"/>
                    <a:pt x="1498" y="1025"/>
                  </a:cubicBezTo>
                  <a:cubicBezTo>
                    <a:pt x="1501" y="1024"/>
                    <a:pt x="1501" y="1021"/>
                    <a:pt x="1504" y="1020"/>
                  </a:cubicBezTo>
                  <a:cubicBezTo>
                    <a:pt x="1500" y="1013"/>
                    <a:pt x="1511" y="1017"/>
                    <a:pt x="1507" y="1010"/>
                  </a:cubicBezTo>
                  <a:cubicBezTo>
                    <a:pt x="1508" y="1005"/>
                    <a:pt x="1508" y="997"/>
                    <a:pt x="1508" y="990"/>
                  </a:cubicBezTo>
                  <a:cubicBezTo>
                    <a:pt x="1512" y="985"/>
                    <a:pt x="1510" y="976"/>
                    <a:pt x="1515" y="971"/>
                  </a:cubicBezTo>
                  <a:cubicBezTo>
                    <a:pt x="1511" y="959"/>
                    <a:pt x="1522" y="958"/>
                    <a:pt x="1517" y="946"/>
                  </a:cubicBezTo>
                  <a:cubicBezTo>
                    <a:pt x="1522" y="942"/>
                    <a:pt x="1519" y="931"/>
                    <a:pt x="1523" y="926"/>
                  </a:cubicBezTo>
                  <a:cubicBezTo>
                    <a:pt x="1524" y="918"/>
                    <a:pt x="1526" y="910"/>
                    <a:pt x="1530" y="904"/>
                  </a:cubicBezTo>
                  <a:cubicBezTo>
                    <a:pt x="1527" y="897"/>
                    <a:pt x="1531" y="894"/>
                    <a:pt x="1529" y="887"/>
                  </a:cubicBezTo>
                  <a:cubicBezTo>
                    <a:pt x="1534" y="878"/>
                    <a:pt x="1534" y="865"/>
                    <a:pt x="1541" y="858"/>
                  </a:cubicBezTo>
                  <a:cubicBezTo>
                    <a:pt x="1537" y="845"/>
                    <a:pt x="1545" y="841"/>
                    <a:pt x="1545" y="831"/>
                  </a:cubicBezTo>
                  <a:cubicBezTo>
                    <a:pt x="1547" y="822"/>
                    <a:pt x="1551" y="815"/>
                    <a:pt x="1554" y="807"/>
                  </a:cubicBezTo>
                  <a:cubicBezTo>
                    <a:pt x="1559" y="790"/>
                    <a:pt x="1568" y="776"/>
                    <a:pt x="1570" y="758"/>
                  </a:cubicBezTo>
                  <a:cubicBezTo>
                    <a:pt x="1574" y="756"/>
                    <a:pt x="1573" y="751"/>
                    <a:pt x="1577" y="750"/>
                  </a:cubicBezTo>
                  <a:cubicBezTo>
                    <a:pt x="1573" y="742"/>
                    <a:pt x="1585" y="745"/>
                    <a:pt x="1582" y="738"/>
                  </a:cubicBezTo>
                  <a:cubicBezTo>
                    <a:pt x="1586" y="736"/>
                    <a:pt x="1585" y="731"/>
                    <a:pt x="1587" y="728"/>
                  </a:cubicBezTo>
                  <a:cubicBezTo>
                    <a:pt x="1587" y="725"/>
                    <a:pt x="1588" y="724"/>
                    <a:pt x="1590" y="723"/>
                  </a:cubicBezTo>
                  <a:cubicBezTo>
                    <a:pt x="1593" y="722"/>
                    <a:pt x="1591" y="719"/>
                    <a:pt x="1594" y="718"/>
                  </a:cubicBezTo>
                  <a:cubicBezTo>
                    <a:pt x="1593" y="708"/>
                    <a:pt x="1602" y="705"/>
                    <a:pt x="1603" y="696"/>
                  </a:cubicBezTo>
                  <a:cubicBezTo>
                    <a:pt x="1609" y="691"/>
                    <a:pt x="1611" y="683"/>
                    <a:pt x="1620" y="680"/>
                  </a:cubicBezTo>
                  <a:cubicBezTo>
                    <a:pt x="1619" y="684"/>
                    <a:pt x="1616" y="687"/>
                    <a:pt x="1615" y="692"/>
                  </a:cubicBezTo>
                  <a:cubicBezTo>
                    <a:pt x="1610" y="693"/>
                    <a:pt x="1611" y="700"/>
                    <a:pt x="1606" y="702"/>
                  </a:cubicBezTo>
                  <a:cubicBezTo>
                    <a:pt x="1606" y="707"/>
                    <a:pt x="1603" y="710"/>
                    <a:pt x="1602" y="714"/>
                  </a:cubicBezTo>
                  <a:cubicBezTo>
                    <a:pt x="1599" y="715"/>
                    <a:pt x="1601" y="718"/>
                    <a:pt x="1598" y="719"/>
                  </a:cubicBezTo>
                  <a:cubicBezTo>
                    <a:pt x="1596" y="721"/>
                    <a:pt x="1594" y="723"/>
                    <a:pt x="1595" y="726"/>
                  </a:cubicBezTo>
                  <a:cubicBezTo>
                    <a:pt x="1590" y="728"/>
                    <a:pt x="1592" y="734"/>
                    <a:pt x="1588" y="737"/>
                  </a:cubicBezTo>
                  <a:cubicBezTo>
                    <a:pt x="1585" y="740"/>
                    <a:pt x="1585" y="746"/>
                    <a:pt x="1581" y="749"/>
                  </a:cubicBezTo>
                  <a:cubicBezTo>
                    <a:pt x="1579" y="759"/>
                    <a:pt x="1574" y="766"/>
                    <a:pt x="1573" y="777"/>
                  </a:cubicBezTo>
                  <a:cubicBezTo>
                    <a:pt x="1571" y="781"/>
                    <a:pt x="1568" y="783"/>
                    <a:pt x="1569" y="789"/>
                  </a:cubicBezTo>
                  <a:cubicBezTo>
                    <a:pt x="1568" y="794"/>
                    <a:pt x="1561" y="795"/>
                    <a:pt x="1562" y="801"/>
                  </a:cubicBezTo>
                  <a:cubicBezTo>
                    <a:pt x="1560" y="811"/>
                    <a:pt x="1554" y="818"/>
                    <a:pt x="1554" y="829"/>
                  </a:cubicBezTo>
                  <a:cubicBezTo>
                    <a:pt x="1550" y="832"/>
                    <a:pt x="1551" y="837"/>
                    <a:pt x="1549" y="841"/>
                  </a:cubicBezTo>
                  <a:cubicBezTo>
                    <a:pt x="1546" y="844"/>
                    <a:pt x="1548" y="851"/>
                    <a:pt x="1545" y="855"/>
                  </a:cubicBezTo>
                  <a:cubicBezTo>
                    <a:pt x="1544" y="860"/>
                    <a:pt x="1546" y="867"/>
                    <a:pt x="1541" y="869"/>
                  </a:cubicBezTo>
                  <a:cubicBezTo>
                    <a:pt x="1541" y="875"/>
                    <a:pt x="1542" y="881"/>
                    <a:pt x="1540" y="885"/>
                  </a:cubicBezTo>
                  <a:cubicBezTo>
                    <a:pt x="1538" y="894"/>
                    <a:pt x="1537" y="904"/>
                    <a:pt x="1536" y="914"/>
                  </a:cubicBezTo>
                  <a:cubicBezTo>
                    <a:pt x="1537" y="926"/>
                    <a:pt x="1531" y="933"/>
                    <a:pt x="1530" y="944"/>
                  </a:cubicBezTo>
                  <a:cubicBezTo>
                    <a:pt x="1527" y="945"/>
                    <a:pt x="1533" y="950"/>
                    <a:pt x="1528" y="953"/>
                  </a:cubicBezTo>
                  <a:cubicBezTo>
                    <a:pt x="1529" y="960"/>
                    <a:pt x="1529" y="966"/>
                    <a:pt x="1526" y="969"/>
                  </a:cubicBezTo>
                  <a:cubicBezTo>
                    <a:pt x="1525" y="980"/>
                    <a:pt x="1525" y="991"/>
                    <a:pt x="1523" y="1001"/>
                  </a:cubicBezTo>
                  <a:cubicBezTo>
                    <a:pt x="1522" y="1011"/>
                    <a:pt x="1517" y="1018"/>
                    <a:pt x="1517" y="1029"/>
                  </a:cubicBezTo>
                  <a:cubicBezTo>
                    <a:pt x="1512" y="1031"/>
                    <a:pt x="1515" y="1039"/>
                    <a:pt x="1513" y="1043"/>
                  </a:cubicBezTo>
                  <a:cubicBezTo>
                    <a:pt x="1510" y="1046"/>
                    <a:pt x="1508" y="1051"/>
                    <a:pt x="1508" y="1057"/>
                  </a:cubicBezTo>
                  <a:cubicBezTo>
                    <a:pt x="1504" y="1064"/>
                    <a:pt x="1501" y="1073"/>
                    <a:pt x="1497" y="1081"/>
                  </a:cubicBezTo>
                  <a:cubicBezTo>
                    <a:pt x="1500" y="1088"/>
                    <a:pt x="1491" y="1087"/>
                    <a:pt x="1493" y="1095"/>
                  </a:cubicBezTo>
                  <a:cubicBezTo>
                    <a:pt x="1491" y="1096"/>
                    <a:pt x="1490" y="1098"/>
                    <a:pt x="1490" y="1100"/>
                  </a:cubicBezTo>
                  <a:cubicBezTo>
                    <a:pt x="1487" y="1101"/>
                    <a:pt x="1488" y="1106"/>
                    <a:pt x="1493" y="1104"/>
                  </a:cubicBezTo>
                  <a:cubicBezTo>
                    <a:pt x="1496" y="1099"/>
                    <a:pt x="1498" y="1092"/>
                    <a:pt x="1501" y="1087"/>
                  </a:cubicBezTo>
                  <a:cubicBezTo>
                    <a:pt x="1507" y="1083"/>
                    <a:pt x="1505" y="1073"/>
                    <a:pt x="1511" y="1069"/>
                  </a:cubicBezTo>
                  <a:cubicBezTo>
                    <a:pt x="1509" y="1060"/>
                    <a:pt x="1520" y="1059"/>
                    <a:pt x="1516" y="1049"/>
                  </a:cubicBezTo>
                  <a:cubicBezTo>
                    <a:pt x="1520" y="1044"/>
                    <a:pt x="1523" y="1037"/>
                    <a:pt x="1524" y="1030"/>
                  </a:cubicBezTo>
                  <a:cubicBezTo>
                    <a:pt x="1526" y="1028"/>
                    <a:pt x="1527" y="1024"/>
                    <a:pt x="1526" y="1020"/>
                  </a:cubicBezTo>
                  <a:cubicBezTo>
                    <a:pt x="1530" y="1019"/>
                    <a:pt x="1530" y="1016"/>
                    <a:pt x="1529" y="1011"/>
                  </a:cubicBezTo>
                  <a:cubicBezTo>
                    <a:pt x="1535" y="1007"/>
                    <a:pt x="1530" y="996"/>
                    <a:pt x="1534" y="990"/>
                  </a:cubicBezTo>
                  <a:cubicBezTo>
                    <a:pt x="1536" y="975"/>
                    <a:pt x="1539" y="961"/>
                    <a:pt x="1537" y="943"/>
                  </a:cubicBezTo>
                  <a:cubicBezTo>
                    <a:pt x="1541" y="938"/>
                    <a:pt x="1543" y="931"/>
                    <a:pt x="1544" y="924"/>
                  </a:cubicBezTo>
                  <a:cubicBezTo>
                    <a:pt x="1547" y="920"/>
                    <a:pt x="1543" y="912"/>
                    <a:pt x="1546" y="908"/>
                  </a:cubicBezTo>
                  <a:cubicBezTo>
                    <a:pt x="1547" y="903"/>
                    <a:pt x="1550" y="898"/>
                    <a:pt x="1546" y="895"/>
                  </a:cubicBezTo>
                  <a:cubicBezTo>
                    <a:pt x="1552" y="885"/>
                    <a:pt x="1552" y="872"/>
                    <a:pt x="1555" y="860"/>
                  </a:cubicBezTo>
                  <a:cubicBezTo>
                    <a:pt x="1558" y="848"/>
                    <a:pt x="1560" y="836"/>
                    <a:pt x="1564" y="825"/>
                  </a:cubicBezTo>
                  <a:cubicBezTo>
                    <a:pt x="1568" y="814"/>
                    <a:pt x="1572" y="803"/>
                    <a:pt x="1576" y="792"/>
                  </a:cubicBezTo>
                  <a:cubicBezTo>
                    <a:pt x="1580" y="780"/>
                    <a:pt x="1587" y="771"/>
                    <a:pt x="1587" y="757"/>
                  </a:cubicBezTo>
                  <a:cubicBezTo>
                    <a:pt x="1596" y="749"/>
                    <a:pt x="1597" y="736"/>
                    <a:pt x="1604" y="727"/>
                  </a:cubicBezTo>
                  <a:cubicBezTo>
                    <a:pt x="1604" y="724"/>
                    <a:pt x="1607" y="723"/>
                    <a:pt x="1607" y="720"/>
                  </a:cubicBezTo>
                  <a:cubicBezTo>
                    <a:pt x="1607" y="716"/>
                    <a:pt x="1614" y="717"/>
                    <a:pt x="1613" y="712"/>
                  </a:cubicBezTo>
                  <a:cubicBezTo>
                    <a:pt x="1617" y="708"/>
                    <a:pt x="1618" y="702"/>
                    <a:pt x="1621" y="697"/>
                  </a:cubicBezTo>
                  <a:cubicBezTo>
                    <a:pt x="1626" y="694"/>
                    <a:pt x="1628" y="689"/>
                    <a:pt x="1629" y="683"/>
                  </a:cubicBezTo>
                  <a:cubicBezTo>
                    <a:pt x="1633" y="678"/>
                    <a:pt x="1638" y="675"/>
                    <a:pt x="1638" y="668"/>
                  </a:cubicBezTo>
                  <a:cubicBezTo>
                    <a:pt x="1645" y="666"/>
                    <a:pt x="1646" y="660"/>
                    <a:pt x="1649" y="655"/>
                  </a:cubicBezTo>
                  <a:cubicBezTo>
                    <a:pt x="1652" y="654"/>
                    <a:pt x="1657" y="654"/>
                    <a:pt x="1657" y="651"/>
                  </a:cubicBezTo>
                  <a:cubicBezTo>
                    <a:pt x="1662" y="653"/>
                    <a:pt x="1664" y="644"/>
                    <a:pt x="1665" y="649"/>
                  </a:cubicBezTo>
                  <a:cubicBezTo>
                    <a:pt x="1664" y="655"/>
                    <a:pt x="1660" y="659"/>
                    <a:pt x="1655" y="663"/>
                  </a:cubicBezTo>
                  <a:cubicBezTo>
                    <a:pt x="1656" y="667"/>
                    <a:pt x="1652" y="667"/>
                    <a:pt x="1651" y="670"/>
                  </a:cubicBezTo>
                  <a:cubicBezTo>
                    <a:pt x="1653" y="675"/>
                    <a:pt x="1646" y="673"/>
                    <a:pt x="1646" y="677"/>
                  </a:cubicBezTo>
                  <a:cubicBezTo>
                    <a:pt x="1646" y="680"/>
                    <a:pt x="1644" y="682"/>
                    <a:pt x="1640" y="683"/>
                  </a:cubicBezTo>
                  <a:cubicBezTo>
                    <a:pt x="1643" y="688"/>
                    <a:pt x="1637" y="688"/>
                    <a:pt x="1638" y="692"/>
                  </a:cubicBezTo>
                  <a:cubicBezTo>
                    <a:pt x="1632" y="695"/>
                    <a:pt x="1632" y="702"/>
                    <a:pt x="1627" y="705"/>
                  </a:cubicBezTo>
                  <a:cubicBezTo>
                    <a:pt x="1628" y="709"/>
                    <a:pt x="1626" y="711"/>
                    <a:pt x="1624" y="712"/>
                  </a:cubicBezTo>
                  <a:cubicBezTo>
                    <a:pt x="1624" y="716"/>
                    <a:pt x="1625" y="720"/>
                    <a:pt x="1621" y="720"/>
                  </a:cubicBezTo>
                  <a:cubicBezTo>
                    <a:pt x="1623" y="728"/>
                    <a:pt x="1614" y="729"/>
                    <a:pt x="1617" y="738"/>
                  </a:cubicBezTo>
                  <a:cubicBezTo>
                    <a:pt x="1609" y="739"/>
                    <a:pt x="1613" y="749"/>
                    <a:pt x="1606" y="751"/>
                  </a:cubicBezTo>
                  <a:cubicBezTo>
                    <a:pt x="1607" y="758"/>
                    <a:pt x="1602" y="762"/>
                    <a:pt x="1600" y="768"/>
                  </a:cubicBezTo>
                  <a:cubicBezTo>
                    <a:pt x="1599" y="774"/>
                    <a:pt x="1594" y="777"/>
                    <a:pt x="1594" y="784"/>
                  </a:cubicBezTo>
                  <a:cubicBezTo>
                    <a:pt x="1591" y="789"/>
                    <a:pt x="1590" y="796"/>
                    <a:pt x="1586" y="801"/>
                  </a:cubicBezTo>
                  <a:cubicBezTo>
                    <a:pt x="1587" y="816"/>
                    <a:pt x="1576" y="823"/>
                    <a:pt x="1578" y="838"/>
                  </a:cubicBezTo>
                  <a:cubicBezTo>
                    <a:pt x="1571" y="840"/>
                    <a:pt x="1576" y="851"/>
                    <a:pt x="1572" y="855"/>
                  </a:cubicBezTo>
                  <a:cubicBezTo>
                    <a:pt x="1573" y="863"/>
                    <a:pt x="1567" y="866"/>
                    <a:pt x="1571" y="877"/>
                  </a:cubicBezTo>
                  <a:cubicBezTo>
                    <a:pt x="1565" y="883"/>
                    <a:pt x="1569" y="896"/>
                    <a:pt x="1563" y="903"/>
                  </a:cubicBezTo>
                  <a:cubicBezTo>
                    <a:pt x="1563" y="941"/>
                    <a:pt x="1560" y="976"/>
                    <a:pt x="1562" y="1011"/>
                  </a:cubicBezTo>
                  <a:cubicBezTo>
                    <a:pt x="1569" y="1011"/>
                    <a:pt x="1566" y="1004"/>
                    <a:pt x="1567" y="1000"/>
                  </a:cubicBezTo>
                  <a:cubicBezTo>
                    <a:pt x="1565" y="993"/>
                    <a:pt x="1571" y="992"/>
                    <a:pt x="1569" y="986"/>
                  </a:cubicBezTo>
                  <a:cubicBezTo>
                    <a:pt x="1576" y="978"/>
                    <a:pt x="1577" y="967"/>
                    <a:pt x="1581" y="957"/>
                  </a:cubicBezTo>
                  <a:cubicBezTo>
                    <a:pt x="1584" y="947"/>
                    <a:pt x="1586" y="936"/>
                    <a:pt x="1591" y="926"/>
                  </a:cubicBezTo>
                  <a:cubicBezTo>
                    <a:pt x="1594" y="903"/>
                    <a:pt x="1607" y="888"/>
                    <a:pt x="1604" y="860"/>
                  </a:cubicBezTo>
                  <a:cubicBezTo>
                    <a:pt x="1610" y="851"/>
                    <a:pt x="1612" y="840"/>
                    <a:pt x="1616" y="829"/>
                  </a:cubicBezTo>
                  <a:cubicBezTo>
                    <a:pt x="1618" y="817"/>
                    <a:pt x="1621" y="806"/>
                    <a:pt x="1623" y="794"/>
                  </a:cubicBezTo>
                  <a:cubicBezTo>
                    <a:pt x="1627" y="791"/>
                    <a:pt x="1624" y="783"/>
                    <a:pt x="1629" y="780"/>
                  </a:cubicBezTo>
                  <a:cubicBezTo>
                    <a:pt x="1626" y="771"/>
                    <a:pt x="1634" y="769"/>
                    <a:pt x="1633" y="762"/>
                  </a:cubicBezTo>
                  <a:cubicBezTo>
                    <a:pt x="1638" y="752"/>
                    <a:pt x="1642" y="741"/>
                    <a:pt x="1647" y="730"/>
                  </a:cubicBezTo>
                  <a:cubicBezTo>
                    <a:pt x="1651" y="720"/>
                    <a:pt x="1654" y="709"/>
                    <a:pt x="1661" y="701"/>
                  </a:cubicBezTo>
                  <a:cubicBezTo>
                    <a:pt x="1660" y="697"/>
                    <a:pt x="1664" y="696"/>
                    <a:pt x="1665" y="694"/>
                  </a:cubicBezTo>
                  <a:cubicBezTo>
                    <a:pt x="1665" y="691"/>
                    <a:pt x="1667" y="688"/>
                    <a:pt x="1670" y="686"/>
                  </a:cubicBezTo>
                  <a:cubicBezTo>
                    <a:pt x="1670" y="683"/>
                    <a:pt x="1668" y="679"/>
                    <a:pt x="1673" y="679"/>
                  </a:cubicBezTo>
                  <a:cubicBezTo>
                    <a:pt x="1670" y="674"/>
                    <a:pt x="1677" y="674"/>
                    <a:pt x="1676" y="670"/>
                  </a:cubicBezTo>
                  <a:cubicBezTo>
                    <a:pt x="1680" y="666"/>
                    <a:pt x="1683" y="662"/>
                    <a:pt x="1685" y="657"/>
                  </a:cubicBezTo>
                  <a:cubicBezTo>
                    <a:pt x="1688" y="656"/>
                    <a:pt x="1688" y="653"/>
                    <a:pt x="1690" y="652"/>
                  </a:cubicBezTo>
                  <a:cubicBezTo>
                    <a:pt x="1689" y="647"/>
                    <a:pt x="1696" y="648"/>
                    <a:pt x="1696" y="644"/>
                  </a:cubicBezTo>
                  <a:cubicBezTo>
                    <a:pt x="1698" y="643"/>
                    <a:pt x="1698" y="640"/>
                    <a:pt x="1701" y="639"/>
                  </a:cubicBezTo>
                  <a:cubicBezTo>
                    <a:pt x="1700" y="634"/>
                    <a:pt x="1707" y="635"/>
                    <a:pt x="1706" y="631"/>
                  </a:cubicBezTo>
                  <a:cubicBezTo>
                    <a:pt x="1709" y="626"/>
                    <a:pt x="1716" y="624"/>
                    <a:pt x="1722" y="621"/>
                  </a:cubicBezTo>
                  <a:cubicBezTo>
                    <a:pt x="1715" y="633"/>
                    <a:pt x="1706" y="644"/>
                    <a:pt x="1697" y="655"/>
                  </a:cubicBezTo>
                  <a:cubicBezTo>
                    <a:pt x="1692" y="669"/>
                    <a:pt x="1681" y="678"/>
                    <a:pt x="1673" y="690"/>
                  </a:cubicBezTo>
                  <a:cubicBezTo>
                    <a:pt x="1670" y="695"/>
                    <a:pt x="1672" y="702"/>
                    <a:pt x="1667" y="705"/>
                  </a:cubicBezTo>
                  <a:cubicBezTo>
                    <a:pt x="1662" y="708"/>
                    <a:pt x="1663" y="716"/>
                    <a:pt x="1658" y="719"/>
                  </a:cubicBezTo>
                  <a:cubicBezTo>
                    <a:pt x="1655" y="724"/>
                    <a:pt x="1655" y="730"/>
                    <a:pt x="1652" y="734"/>
                  </a:cubicBezTo>
                  <a:cubicBezTo>
                    <a:pt x="1649" y="738"/>
                    <a:pt x="1652" y="748"/>
                    <a:pt x="1646" y="750"/>
                  </a:cubicBezTo>
                  <a:cubicBezTo>
                    <a:pt x="1644" y="762"/>
                    <a:pt x="1639" y="772"/>
                    <a:pt x="1639" y="785"/>
                  </a:cubicBezTo>
                  <a:cubicBezTo>
                    <a:pt x="1633" y="795"/>
                    <a:pt x="1633" y="809"/>
                    <a:pt x="1625" y="816"/>
                  </a:cubicBezTo>
                  <a:cubicBezTo>
                    <a:pt x="1627" y="830"/>
                    <a:pt x="1620" y="837"/>
                    <a:pt x="1622" y="850"/>
                  </a:cubicBezTo>
                  <a:cubicBezTo>
                    <a:pt x="1619" y="855"/>
                    <a:pt x="1616" y="860"/>
                    <a:pt x="1616" y="867"/>
                  </a:cubicBezTo>
                  <a:cubicBezTo>
                    <a:pt x="1612" y="868"/>
                    <a:pt x="1616" y="874"/>
                    <a:pt x="1613" y="876"/>
                  </a:cubicBezTo>
                  <a:cubicBezTo>
                    <a:pt x="1614" y="880"/>
                    <a:pt x="1608" y="880"/>
                    <a:pt x="1611" y="885"/>
                  </a:cubicBezTo>
                  <a:cubicBezTo>
                    <a:pt x="1604" y="896"/>
                    <a:pt x="1606" y="912"/>
                    <a:pt x="1600" y="923"/>
                  </a:cubicBezTo>
                  <a:cubicBezTo>
                    <a:pt x="1599" y="930"/>
                    <a:pt x="1597" y="936"/>
                    <a:pt x="1594" y="941"/>
                  </a:cubicBezTo>
                  <a:cubicBezTo>
                    <a:pt x="1591" y="947"/>
                    <a:pt x="1593" y="956"/>
                    <a:pt x="1589" y="960"/>
                  </a:cubicBezTo>
                  <a:cubicBezTo>
                    <a:pt x="1589" y="968"/>
                    <a:pt x="1585" y="973"/>
                    <a:pt x="1586" y="981"/>
                  </a:cubicBezTo>
                  <a:cubicBezTo>
                    <a:pt x="1585" y="988"/>
                    <a:pt x="1580" y="992"/>
                    <a:pt x="1580" y="999"/>
                  </a:cubicBezTo>
                  <a:cubicBezTo>
                    <a:pt x="1576" y="1003"/>
                    <a:pt x="1577" y="1011"/>
                    <a:pt x="1572" y="1014"/>
                  </a:cubicBezTo>
                  <a:cubicBezTo>
                    <a:pt x="1573" y="1022"/>
                    <a:pt x="1565" y="1025"/>
                    <a:pt x="1566" y="1033"/>
                  </a:cubicBezTo>
                  <a:cubicBezTo>
                    <a:pt x="1560" y="1032"/>
                    <a:pt x="1563" y="1038"/>
                    <a:pt x="1561" y="1041"/>
                  </a:cubicBezTo>
                  <a:cubicBezTo>
                    <a:pt x="1559" y="1043"/>
                    <a:pt x="1557" y="1046"/>
                    <a:pt x="1556" y="1048"/>
                  </a:cubicBezTo>
                  <a:cubicBezTo>
                    <a:pt x="1553" y="1054"/>
                    <a:pt x="1550" y="1059"/>
                    <a:pt x="1545" y="1063"/>
                  </a:cubicBezTo>
                  <a:cubicBezTo>
                    <a:pt x="1540" y="1075"/>
                    <a:pt x="1530" y="1083"/>
                    <a:pt x="1524" y="1094"/>
                  </a:cubicBezTo>
                  <a:cubicBezTo>
                    <a:pt x="1518" y="1097"/>
                    <a:pt x="1515" y="1102"/>
                    <a:pt x="1511" y="1107"/>
                  </a:cubicBezTo>
                  <a:cubicBezTo>
                    <a:pt x="1509" y="1110"/>
                    <a:pt x="1503" y="1109"/>
                    <a:pt x="1506" y="1115"/>
                  </a:cubicBezTo>
                  <a:cubicBezTo>
                    <a:pt x="1501" y="1115"/>
                    <a:pt x="1498" y="1117"/>
                    <a:pt x="1498" y="1121"/>
                  </a:cubicBezTo>
                  <a:cubicBezTo>
                    <a:pt x="1507" y="1124"/>
                    <a:pt x="1511" y="1109"/>
                    <a:pt x="1519" y="1106"/>
                  </a:cubicBezTo>
                  <a:cubicBezTo>
                    <a:pt x="1523" y="1102"/>
                    <a:pt x="1526" y="1099"/>
                    <a:pt x="1529" y="1095"/>
                  </a:cubicBezTo>
                  <a:cubicBezTo>
                    <a:pt x="1532" y="1094"/>
                    <a:pt x="1532" y="1091"/>
                    <a:pt x="1534" y="1090"/>
                  </a:cubicBezTo>
                  <a:cubicBezTo>
                    <a:pt x="1538" y="1089"/>
                    <a:pt x="1535" y="1084"/>
                    <a:pt x="1540" y="1084"/>
                  </a:cubicBezTo>
                  <a:cubicBezTo>
                    <a:pt x="1541" y="1079"/>
                    <a:pt x="1546" y="1077"/>
                    <a:pt x="1547" y="1072"/>
                  </a:cubicBezTo>
                  <a:cubicBezTo>
                    <a:pt x="1548" y="1066"/>
                    <a:pt x="1557" y="1066"/>
                    <a:pt x="1555" y="1059"/>
                  </a:cubicBezTo>
                  <a:cubicBezTo>
                    <a:pt x="1562" y="1058"/>
                    <a:pt x="1558" y="1049"/>
                    <a:pt x="1565" y="1049"/>
                  </a:cubicBezTo>
                  <a:cubicBezTo>
                    <a:pt x="1566" y="1044"/>
                    <a:pt x="1569" y="1040"/>
                    <a:pt x="1573" y="1036"/>
                  </a:cubicBezTo>
                  <a:cubicBezTo>
                    <a:pt x="1574" y="1025"/>
                    <a:pt x="1583" y="1020"/>
                    <a:pt x="1584" y="1010"/>
                  </a:cubicBezTo>
                  <a:cubicBezTo>
                    <a:pt x="1587" y="1006"/>
                    <a:pt x="1585" y="999"/>
                    <a:pt x="1591" y="997"/>
                  </a:cubicBezTo>
                  <a:close/>
                  <a:moveTo>
                    <a:pt x="1704" y="888"/>
                  </a:moveTo>
                  <a:cubicBezTo>
                    <a:pt x="1709" y="888"/>
                    <a:pt x="1703" y="895"/>
                    <a:pt x="1704" y="897"/>
                  </a:cubicBezTo>
                  <a:cubicBezTo>
                    <a:pt x="1699" y="899"/>
                    <a:pt x="1703" y="906"/>
                    <a:pt x="1699" y="907"/>
                  </a:cubicBezTo>
                  <a:cubicBezTo>
                    <a:pt x="1696" y="914"/>
                    <a:pt x="1692" y="920"/>
                    <a:pt x="1689" y="927"/>
                  </a:cubicBezTo>
                  <a:cubicBezTo>
                    <a:pt x="1680" y="926"/>
                    <a:pt x="1684" y="933"/>
                    <a:pt x="1677" y="933"/>
                  </a:cubicBezTo>
                  <a:cubicBezTo>
                    <a:pt x="1681" y="923"/>
                    <a:pt x="1686" y="912"/>
                    <a:pt x="1688" y="900"/>
                  </a:cubicBezTo>
                  <a:cubicBezTo>
                    <a:pt x="1691" y="898"/>
                    <a:pt x="1692" y="895"/>
                    <a:pt x="1691" y="891"/>
                  </a:cubicBezTo>
                  <a:cubicBezTo>
                    <a:pt x="1692" y="888"/>
                    <a:pt x="1696" y="888"/>
                    <a:pt x="1694" y="884"/>
                  </a:cubicBezTo>
                  <a:cubicBezTo>
                    <a:pt x="1696" y="878"/>
                    <a:pt x="1700" y="875"/>
                    <a:pt x="1701" y="869"/>
                  </a:cubicBezTo>
                  <a:cubicBezTo>
                    <a:pt x="1710" y="849"/>
                    <a:pt x="1709" y="821"/>
                    <a:pt x="1722" y="803"/>
                  </a:cubicBezTo>
                  <a:cubicBezTo>
                    <a:pt x="1720" y="791"/>
                    <a:pt x="1729" y="785"/>
                    <a:pt x="1725" y="772"/>
                  </a:cubicBezTo>
                  <a:cubicBezTo>
                    <a:pt x="1731" y="770"/>
                    <a:pt x="1727" y="763"/>
                    <a:pt x="1730" y="760"/>
                  </a:cubicBezTo>
                  <a:cubicBezTo>
                    <a:pt x="1734" y="758"/>
                    <a:pt x="1730" y="751"/>
                    <a:pt x="1735" y="750"/>
                  </a:cubicBezTo>
                  <a:cubicBezTo>
                    <a:pt x="1737" y="743"/>
                    <a:pt x="1738" y="735"/>
                    <a:pt x="1742" y="729"/>
                  </a:cubicBezTo>
                  <a:cubicBezTo>
                    <a:pt x="1740" y="722"/>
                    <a:pt x="1747" y="722"/>
                    <a:pt x="1746" y="717"/>
                  </a:cubicBezTo>
                  <a:cubicBezTo>
                    <a:pt x="1748" y="714"/>
                    <a:pt x="1749" y="710"/>
                    <a:pt x="1751" y="707"/>
                  </a:cubicBezTo>
                  <a:cubicBezTo>
                    <a:pt x="1754" y="700"/>
                    <a:pt x="1755" y="692"/>
                    <a:pt x="1761" y="688"/>
                  </a:cubicBezTo>
                  <a:cubicBezTo>
                    <a:pt x="1760" y="684"/>
                    <a:pt x="1762" y="683"/>
                    <a:pt x="1765" y="683"/>
                  </a:cubicBezTo>
                  <a:cubicBezTo>
                    <a:pt x="1764" y="680"/>
                    <a:pt x="1763" y="677"/>
                    <a:pt x="1765" y="676"/>
                  </a:cubicBezTo>
                  <a:cubicBezTo>
                    <a:pt x="1767" y="673"/>
                    <a:pt x="1768" y="669"/>
                    <a:pt x="1770" y="666"/>
                  </a:cubicBezTo>
                  <a:cubicBezTo>
                    <a:pt x="1774" y="660"/>
                    <a:pt x="1774" y="651"/>
                    <a:pt x="1780" y="647"/>
                  </a:cubicBezTo>
                  <a:cubicBezTo>
                    <a:pt x="1778" y="640"/>
                    <a:pt x="1785" y="640"/>
                    <a:pt x="1785" y="635"/>
                  </a:cubicBezTo>
                  <a:cubicBezTo>
                    <a:pt x="1790" y="634"/>
                    <a:pt x="1785" y="626"/>
                    <a:pt x="1792" y="627"/>
                  </a:cubicBezTo>
                  <a:cubicBezTo>
                    <a:pt x="1793" y="620"/>
                    <a:pt x="1796" y="608"/>
                    <a:pt x="1803" y="611"/>
                  </a:cubicBezTo>
                  <a:cubicBezTo>
                    <a:pt x="1801" y="615"/>
                    <a:pt x="1800" y="619"/>
                    <a:pt x="1798" y="621"/>
                  </a:cubicBezTo>
                  <a:cubicBezTo>
                    <a:pt x="1795" y="624"/>
                    <a:pt x="1796" y="629"/>
                    <a:pt x="1795" y="633"/>
                  </a:cubicBezTo>
                  <a:cubicBezTo>
                    <a:pt x="1788" y="633"/>
                    <a:pt x="1790" y="639"/>
                    <a:pt x="1788" y="643"/>
                  </a:cubicBezTo>
                  <a:cubicBezTo>
                    <a:pt x="1787" y="647"/>
                    <a:pt x="1783" y="649"/>
                    <a:pt x="1786" y="656"/>
                  </a:cubicBezTo>
                  <a:cubicBezTo>
                    <a:pt x="1779" y="657"/>
                    <a:pt x="1783" y="666"/>
                    <a:pt x="1777" y="667"/>
                  </a:cubicBezTo>
                  <a:cubicBezTo>
                    <a:pt x="1778" y="673"/>
                    <a:pt x="1775" y="675"/>
                    <a:pt x="1773" y="679"/>
                  </a:cubicBezTo>
                  <a:cubicBezTo>
                    <a:pt x="1770" y="687"/>
                    <a:pt x="1767" y="695"/>
                    <a:pt x="1761" y="701"/>
                  </a:cubicBezTo>
                  <a:cubicBezTo>
                    <a:pt x="1760" y="709"/>
                    <a:pt x="1759" y="717"/>
                    <a:pt x="1754" y="722"/>
                  </a:cubicBezTo>
                  <a:cubicBezTo>
                    <a:pt x="1755" y="731"/>
                    <a:pt x="1753" y="736"/>
                    <a:pt x="1751" y="743"/>
                  </a:cubicBezTo>
                  <a:cubicBezTo>
                    <a:pt x="1750" y="746"/>
                    <a:pt x="1749" y="749"/>
                    <a:pt x="1748" y="752"/>
                  </a:cubicBezTo>
                  <a:cubicBezTo>
                    <a:pt x="1745" y="753"/>
                    <a:pt x="1749" y="759"/>
                    <a:pt x="1745" y="759"/>
                  </a:cubicBezTo>
                  <a:cubicBezTo>
                    <a:pt x="1744" y="766"/>
                    <a:pt x="1742" y="771"/>
                    <a:pt x="1742" y="778"/>
                  </a:cubicBezTo>
                  <a:cubicBezTo>
                    <a:pt x="1737" y="781"/>
                    <a:pt x="1741" y="791"/>
                    <a:pt x="1736" y="794"/>
                  </a:cubicBezTo>
                  <a:cubicBezTo>
                    <a:pt x="1733" y="796"/>
                    <a:pt x="1737" y="802"/>
                    <a:pt x="1733" y="803"/>
                  </a:cubicBezTo>
                  <a:cubicBezTo>
                    <a:pt x="1729" y="804"/>
                    <a:pt x="1733" y="811"/>
                    <a:pt x="1730" y="813"/>
                  </a:cubicBezTo>
                  <a:cubicBezTo>
                    <a:pt x="1729" y="819"/>
                    <a:pt x="1725" y="823"/>
                    <a:pt x="1724" y="829"/>
                  </a:cubicBezTo>
                  <a:cubicBezTo>
                    <a:pt x="1722" y="841"/>
                    <a:pt x="1717" y="851"/>
                    <a:pt x="1715" y="864"/>
                  </a:cubicBezTo>
                  <a:cubicBezTo>
                    <a:pt x="1711" y="868"/>
                    <a:pt x="1710" y="874"/>
                    <a:pt x="1707" y="879"/>
                  </a:cubicBezTo>
                  <a:cubicBezTo>
                    <a:pt x="1703" y="883"/>
                    <a:pt x="1698" y="887"/>
                    <a:pt x="1698" y="894"/>
                  </a:cubicBezTo>
                  <a:cubicBezTo>
                    <a:pt x="1700" y="892"/>
                    <a:pt x="1704" y="892"/>
                    <a:pt x="1704" y="888"/>
                  </a:cubicBezTo>
                  <a:close/>
                  <a:moveTo>
                    <a:pt x="1534" y="299"/>
                  </a:moveTo>
                  <a:cubicBezTo>
                    <a:pt x="1541" y="296"/>
                    <a:pt x="1544" y="300"/>
                    <a:pt x="1551" y="298"/>
                  </a:cubicBezTo>
                  <a:cubicBezTo>
                    <a:pt x="1563" y="298"/>
                    <a:pt x="1573" y="300"/>
                    <a:pt x="1585" y="301"/>
                  </a:cubicBezTo>
                  <a:cubicBezTo>
                    <a:pt x="1589" y="303"/>
                    <a:pt x="1594" y="306"/>
                    <a:pt x="1601" y="304"/>
                  </a:cubicBezTo>
                  <a:cubicBezTo>
                    <a:pt x="1606" y="305"/>
                    <a:pt x="1609" y="310"/>
                    <a:pt x="1615" y="309"/>
                  </a:cubicBezTo>
                  <a:cubicBezTo>
                    <a:pt x="1625" y="311"/>
                    <a:pt x="1634" y="314"/>
                    <a:pt x="1645" y="314"/>
                  </a:cubicBezTo>
                  <a:cubicBezTo>
                    <a:pt x="1650" y="316"/>
                    <a:pt x="1656" y="316"/>
                    <a:pt x="1661" y="318"/>
                  </a:cubicBezTo>
                  <a:cubicBezTo>
                    <a:pt x="1665" y="320"/>
                    <a:pt x="1668" y="324"/>
                    <a:pt x="1675" y="322"/>
                  </a:cubicBezTo>
                  <a:cubicBezTo>
                    <a:pt x="1682" y="329"/>
                    <a:pt x="1694" y="328"/>
                    <a:pt x="1704" y="332"/>
                  </a:cubicBezTo>
                  <a:cubicBezTo>
                    <a:pt x="1708" y="336"/>
                    <a:pt x="1714" y="336"/>
                    <a:pt x="1718" y="339"/>
                  </a:cubicBezTo>
                  <a:cubicBezTo>
                    <a:pt x="1725" y="336"/>
                    <a:pt x="1725" y="345"/>
                    <a:pt x="1732" y="343"/>
                  </a:cubicBezTo>
                  <a:cubicBezTo>
                    <a:pt x="1739" y="349"/>
                    <a:pt x="1748" y="352"/>
                    <a:pt x="1758" y="354"/>
                  </a:cubicBezTo>
                  <a:cubicBezTo>
                    <a:pt x="1761" y="359"/>
                    <a:pt x="1767" y="359"/>
                    <a:pt x="1771" y="362"/>
                  </a:cubicBezTo>
                  <a:cubicBezTo>
                    <a:pt x="1776" y="364"/>
                    <a:pt x="1782" y="363"/>
                    <a:pt x="1783" y="369"/>
                  </a:cubicBezTo>
                  <a:cubicBezTo>
                    <a:pt x="1788" y="367"/>
                    <a:pt x="1787" y="373"/>
                    <a:pt x="1791" y="372"/>
                  </a:cubicBezTo>
                  <a:cubicBezTo>
                    <a:pt x="1794" y="371"/>
                    <a:pt x="1796" y="373"/>
                    <a:pt x="1798" y="375"/>
                  </a:cubicBezTo>
                  <a:cubicBezTo>
                    <a:pt x="1805" y="373"/>
                    <a:pt x="1804" y="382"/>
                    <a:pt x="1812" y="379"/>
                  </a:cubicBezTo>
                  <a:cubicBezTo>
                    <a:pt x="1816" y="383"/>
                    <a:pt x="1822" y="383"/>
                    <a:pt x="1824" y="388"/>
                  </a:cubicBezTo>
                  <a:cubicBezTo>
                    <a:pt x="1829" y="389"/>
                    <a:pt x="1835" y="390"/>
                    <a:pt x="1838" y="392"/>
                  </a:cubicBezTo>
                  <a:cubicBezTo>
                    <a:pt x="1845" y="400"/>
                    <a:pt x="1856" y="399"/>
                    <a:pt x="1863" y="406"/>
                  </a:cubicBezTo>
                  <a:cubicBezTo>
                    <a:pt x="1876" y="404"/>
                    <a:pt x="1880" y="416"/>
                    <a:pt x="1893" y="413"/>
                  </a:cubicBezTo>
                  <a:cubicBezTo>
                    <a:pt x="1896" y="418"/>
                    <a:pt x="1903" y="418"/>
                    <a:pt x="1909" y="417"/>
                  </a:cubicBezTo>
                  <a:cubicBezTo>
                    <a:pt x="1911" y="424"/>
                    <a:pt x="1920" y="418"/>
                    <a:pt x="1923" y="421"/>
                  </a:cubicBezTo>
                  <a:cubicBezTo>
                    <a:pt x="1926" y="426"/>
                    <a:pt x="1935" y="422"/>
                    <a:pt x="1940" y="425"/>
                  </a:cubicBezTo>
                  <a:cubicBezTo>
                    <a:pt x="1945" y="426"/>
                    <a:pt x="1948" y="429"/>
                    <a:pt x="1955" y="427"/>
                  </a:cubicBezTo>
                  <a:cubicBezTo>
                    <a:pt x="1958" y="431"/>
                    <a:pt x="1968" y="425"/>
                    <a:pt x="1969" y="431"/>
                  </a:cubicBezTo>
                  <a:cubicBezTo>
                    <a:pt x="1976" y="429"/>
                    <a:pt x="1979" y="433"/>
                    <a:pt x="1987" y="430"/>
                  </a:cubicBezTo>
                  <a:cubicBezTo>
                    <a:pt x="1985" y="441"/>
                    <a:pt x="1971" y="437"/>
                    <a:pt x="1960" y="439"/>
                  </a:cubicBezTo>
                  <a:cubicBezTo>
                    <a:pt x="1954" y="441"/>
                    <a:pt x="1952" y="436"/>
                    <a:pt x="1948" y="435"/>
                  </a:cubicBezTo>
                  <a:cubicBezTo>
                    <a:pt x="1943" y="436"/>
                    <a:pt x="1938" y="436"/>
                    <a:pt x="1933" y="437"/>
                  </a:cubicBezTo>
                  <a:cubicBezTo>
                    <a:pt x="1929" y="431"/>
                    <a:pt x="1917" y="435"/>
                    <a:pt x="1912" y="430"/>
                  </a:cubicBezTo>
                  <a:cubicBezTo>
                    <a:pt x="1904" y="430"/>
                    <a:pt x="1898" y="426"/>
                    <a:pt x="1891" y="425"/>
                  </a:cubicBezTo>
                  <a:cubicBezTo>
                    <a:pt x="1878" y="420"/>
                    <a:pt x="1864" y="416"/>
                    <a:pt x="1851" y="412"/>
                  </a:cubicBezTo>
                  <a:cubicBezTo>
                    <a:pt x="1846" y="408"/>
                    <a:pt x="1837" y="409"/>
                    <a:pt x="1834" y="402"/>
                  </a:cubicBezTo>
                  <a:cubicBezTo>
                    <a:pt x="1826" y="407"/>
                    <a:pt x="1828" y="397"/>
                    <a:pt x="1822" y="400"/>
                  </a:cubicBezTo>
                  <a:cubicBezTo>
                    <a:pt x="1822" y="395"/>
                    <a:pt x="1815" y="398"/>
                    <a:pt x="1814" y="394"/>
                  </a:cubicBezTo>
                  <a:cubicBezTo>
                    <a:pt x="1807" y="393"/>
                    <a:pt x="1803" y="387"/>
                    <a:pt x="1795" y="387"/>
                  </a:cubicBezTo>
                  <a:cubicBezTo>
                    <a:pt x="1792" y="385"/>
                    <a:pt x="1790" y="382"/>
                    <a:pt x="1786" y="382"/>
                  </a:cubicBezTo>
                  <a:cubicBezTo>
                    <a:pt x="1785" y="378"/>
                    <a:pt x="1778" y="382"/>
                    <a:pt x="1778" y="377"/>
                  </a:cubicBezTo>
                  <a:cubicBezTo>
                    <a:pt x="1771" y="375"/>
                    <a:pt x="1765" y="371"/>
                    <a:pt x="1759" y="369"/>
                  </a:cubicBezTo>
                  <a:cubicBezTo>
                    <a:pt x="1758" y="367"/>
                    <a:pt x="1754" y="368"/>
                    <a:pt x="1754" y="365"/>
                  </a:cubicBezTo>
                  <a:cubicBezTo>
                    <a:pt x="1753" y="363"/>
                    <a:pt x="1751" y="364"/>
                    <a:pt x="1749" y="364"/>
                  </a:cubicBezTo>
                  <a:cubicBezTo>
                    <a:pt x="1749" y="359"/>
                    <a:pt x="1740" y="367"/>
                    <a:pt x="1742" y="359"/>
                  </a:cubicBezTo>
                  <a:cubicBezTo>
                    <a:pt x="1735" y="356"/>
                    <a:pt x="1730" y="353"/>
                    <a:pt x="1723" y="351"/>
                  </a:cubicBezTo>
                  <a:cubicBezTo>
                    <a:pt x="1722" y="345"/>
                    <a:pt x="1714" y="351"/>
                    <a:pt x="1713" y="346"/>
                  </a:cubicBezTo>
                  <a:cubicBezTo>
                    <a:pt x="1708" y="347"/>
                    <a:pt x="1709" y="341"/>
                    <a:pt x="1703" y="344"/>
                  </a:cubicBezTo>
                  <a:cubicBezTo>
                    <a:pt x="1699" y="338"/>
                    <a:pt x="1689" y="341"/>
                    <a:pt x="1684" y="336"/>
                  </a:cubicBezTo>
                  <a:cubicBezTo>
                    <a:pt x="1678" y="333"/>
                    <a:pt x="1671" y="331"/>
                    <a:pt x="1665" y="328"/>
                  </a:cubicBezTo>
                  <a:cubicBezTo>
                    <a:pt x="1657" y="328"/>
                    <a:pt x="1651" y="325"/>
                    <a:pt x="1646" y="321"/>
                  </a:cubicBezTo>
                  <a:cubicBezTo>
                    <a:pt x="1637" y="322"/>
                    <a:pt x="1631" y="319"/>
                    <a:pt x="1625" y="316"/>
                  </a:cubicBezTo>
                  <a:cubicBezTo>
                    <a:pt x="1605" y="316"/>
                    <a:pt x="1588" y="311"/>
                    <a:pt x="1569" y="310"/>
                  </a:cubicBezTo>
                  <a:cubicBezTo>
                    <a:pt x="1566" y="308"/>
                    <a:pt x="1561" y="307"/>
                    <a:pt x="1555" y="308"/>
                  </a:cubicBezTo>
                  <a:cubicBezTo>
                    <a:pt x="1552" y="306"/>
                    <a:pt x="1547" y="305"/>
                    <a:pt x="1542" y="306"/>
                  </a:cubicBezTo>
                  <a:cubicBezTo>
                    <a:pt x="1539" y="302"/>
                    <a:pt x="1531" y="307"/>
                    <a:pt x="1530" y="302"/>
                  </a:cubicBezTo>
                  <a:cubicBezTo>
                    <a:pt x="1523" y="304"/>
                    <a:pt x="1523" y="299"/>
                    <a:pt x="1516" y="302"/>
                  </a:cubicBezTo>
                  <a:cubicBezTo>
                    <a:pt x="1519" y="295"/>
                    <a:pt x="1527" y="303"/>
                    <a:pt x="1534" y="299"/>
                  </a:cubicBezTo>
                  <a:close/>
                  <a:moveTo>
                    <a:pt x="1968" y="449"/>
                  </a:moveTo>
                  <a:cubicBezTo>
                    <a:pt x="1969" y="454"/>
                    <a:pt x="1963" y="455"/>
                    <a:pt x="1960" y="452"/>
                  </a:cubicBezTo>
                  <a:cubicBezTo>
                    <a:pt x="1960" y="449"/>
                    <a:pt x="1965" y="450"/>
                    <a:pt x="1968" y="449"/>
                  </a:cubicBezTo>
                  <a:close/>
                  <a:moveTo>
                    <a:pt x="1567" y="324"/>
                  </a:moveTo>
                  <a:cubicBezTo>
                    <a:pt x="1564" y="319"/>
                    <a:pt x="1555" y="323"/>
                    <a:pt x="1551" y="320"/>
                  </a:cubicBezTo>
                  <a:cubicBezTo>
                    <a:pt x="1540" y="318"/>
                    <a:pt x="1528" y="317"/>
                    <a:pt x="1518" y="313"/>
                  </a:cubicBezTo>
                  <a:cubicBezTo>
                    <a:pt x="1496" y="308"/>
                    <a:pt x="1474" y="305"/>
                    <a:pt x="1448" y="305"/>
                  </a:cubicBezTo>
                  <a:cubicBezTo>
                    <a:pt x="1450" y="299"/>
                    <a:pt x="1460" y="303"/>
                    <a:pt x="1463" y="303"/>
                  </a:cubicBezTo>
                  <a:cubicBezTo>
                    <a:pt x="1470" y="301"/>
                    <a:pt x="1473" y="305"/>
                    <a:pt x="1481" y="302"/>
                  </a:cubicBezTo>
                  <a:cubicBezTo>
                    <a:pt x="1484" y="306"/>
                    <a:pt x="1492" y="301"/>
                    <a:pt x="1495" y="306"/>
                  </a:cubicBezTo>
                  <a:cubicBezTo>
                    <a:pt x="1502" y="303"/>
                    <a:pt x="1506" y="306"/>
                    <a:pt x="1511" y="307"/>
                  </a:cubicBezTo>
                  <a:cubicBezTo>
                    <a:pt x="1524" y="305"/>
                    <a:pt x="1530" y="312"/>
                    <a:pt x="1542" y="311"/>
                  </a:cubicBezTo>
                  <a:cubicBezTo>
                    <a:pt x="1546" y="313"/>
                    <a:pt x="1553" y="312"/>
                    <a:pt x="1556" y="315"/>
                  </a:cubicBezTo>
                  <a:cubicBezTo>
                    <a:pt x="1565" y="311"/>
                    <a:pt x="1566" y="318"/>
                    <a:pt x="1572" y="316"/>
                  </a:cubicBezTo>
                  <a:cubicBezTo>
                    <a:pt x="1582" y="318"/>
                    <a:pt x="1593" y="319"/>
                    <a:pt x="1602" y="322"/>
                  </a:cubicBezTo>
                  <a:cubicBezTo>
                    <a:pt x="1614" y="321"/>
                    <a:pt x="1622" y="326"/>
                    <a:pt x="1632" y="328"/>
                  </a:cubicBezTo>
                  <a:cubicBezTo>
                    <a:pt x="1642" y="329"/>
                    <a:pt x="1649" y="335"/>
                    <a:pt x="1660" y="336"/>
                  </a:cubicBezTo>
                  <a:cubicBezTo>
                    <a:pt x="1668" y="341"/>
                    <a:pt x="1676" y="345"/>
                    <a:pt x="1688" y="344"/>
                  </a:cubicBezTo>
                  <a:cubicBezTo>
                    <a:pt x="1692" y="347"/>
                    <a:pt x="1698" y="348"/>
                    <a:pt x="1701" y="353"/>
                  </a:cubicBezTo>
                  <a:cubicBezTo>
                    <a:pt x="1704" y="352"/>
                    <a:pt x="1706" y="355"/>
                    <a:pt x="1710" y="354"/>
                  </a:cubicBezTo>
                  <a:cubicBezTo>
                    <a:pt x="1712" y="355"/>
                    <a:pt x="1713" y="358"/>
                    <a:pt x="1717" y="357"/>
                  </a:cubicBezTo>
                  <a:cubicBezTo>
                    <a:pt x="1721" y="360"/>
                    <a:pt x="1727" y="360"/>
                    <a:pt x="1731" y="363"/>
                  </a:cubicBezTo>
                  <a:cubicBezTo>
                    <a:pt x="1734" y="367"/>
                    <a:pt x="1739" y="368"/>
                    <a:pt x="1744" y="370"/>
                  </a:cubicBezTo>
                  <a:cubicBezTo>
                    <a:pt x="1745" y="371"/>
                    <a:pt x="1749" y="371"/>
                    <a:pt x="1749" y="375"/>
                  </a:cubicBezTo>
                  <a:cubicBezTo>
                    <a:pt x="1751" y="377"/>
                    <a:pt x="1754" y="377"/>
                    <a:pt x="1758" y="376"/>
                  </a:cubicBezTo>
                  <a:cubicBezTo>
                    <a:pt x="1759" y="383"/>
                    <a:pt x="1767" y="380"/>
                    <a:pt x="1770" y="382"/>
                  </a:cubicBezTo>
                  <a:cubicBezTo>
                    <a:pt x="1772" y="384"/>
                    <a:pt x="1775" y="385"/>
                    <a:pt x="1777" y="386"/>
                  </a:cubicBezTo>
                  <a:cubicBezTo>
                    <a:pt x="1779" y="388"/>
                    <a:pt x="1781" y="390"/>
                    <a:pt x="1785" y="389"/>
                  </a:cubicBezTo>
                  <a:cubicBezTo>
                    <a:pt x="1788" y="392"/>
                    <a:pt x="1791" y="396"/>
                    <a:pt x="1797" y="395"/>
                  </a:cubicBezTo>
                  <a:cubicBezTo>
                    <a:pt x="1804" y="403"/>
                    <a:pt x="1814" y="405"/>
                    <a:pt x="1822" y="411"/>
                  </a:cubicBezTo>
                  <a:cubicBezTo>
                    <a:pt x="1833" y="412"/>
                    <a:pt x="1840" y="419"/>
                    <a:pt x="1850" y="421"/>
                  </a:cubicBezTo>
                  <a:cubicBezTo>
                    <a:pt x="1858" y="428"/>
                    <a:pt x="1872" y="424"/>
                    <a:pt x="1879" y="432"/>
                  </a:cubicBezTo>
                  <a:cubicBezTo>
                    <a:pt x="1886" y="430"/>
                    <a:pt x="1887" y="437"/>
                    <a:pt x="1895" y="435"/>
                  </a:cubicBezTo>
                  <a:cubicBezTo>
                    <a:pt x="1898" y="440"/>
                    <a:pt x="1906" y="436"/>
                    <a:pt x="1907" y="442"/>
                  </a:cubicBezTo>
                  <a:cubicBezTo>
                    <a:pt x="1917" y="440"/>
                    <a:pt x="1925" y="442"/>
                    <a:pt x="1932" y="444"/>
                  </a:cubicBezTo>
                  <a:cubicBezTo>
                    <a:pt x="1937" y="443"/>
                    <a:pt x="1939" y="446"/>
                    <a:pt x="1944" y="447"/>
                  </a:cubicBezTo>
                  <a:cubicBezTo>
                    <a:pt x="1946" y="450"/>
                    <a:pt x="1954" y="444"/>
                    <a:pt x="1953" y="451"/>
                  </a:cubicBezTo>
                  <a:cubicBezTo>
                    <a:pt x="1950" y="451"/>
                    <a:pt x="1943" y="456"/>
                    <a:pt x="1942" y="451"/>
                  </a:cubicBezTo>
                  <a:cubicBezTo>
                    <a:pt x="1941" y="448"/>
                    <a:pt x="1939" y="454"/>
                    <a:pt x="1937" y="450"/>
                  </a:cubicBezTo>
                  <a:cubicBezTo>
                    <a:pt x="1930" y="452"/>
                    <a:pt x="1924" y="452"/>
                    <a:pt x="1920" y="449"/>
                  </a:cubicBezTo>
                  <a:cubicBezTo>
                    <a:pt x="1913" y="449"/>
                    <a:pt x="1907" y="449"/>
                    <a:pt x="1902" y="447"/>
                  </a:cubicBezTo>
                  <a:cubicBezTo>
                    <a:pt x="1900" y="445"/>
                    <a:pt x="1896" y="447"/>
                    <a:pt x="1893" y="447"/>
                  </a:cubicBezTo>
                  <a:cubicBezTo>
                    <a:pt x="1890" y="446"/>
                    <a:pt x="1889" y="442"/>
                    <a:pt x="1885" y="444"/>
                  </a:cubicBezTo>
                  <a:cubicBezTo>
                    <a:pt x="1879" y="443"/>
                    <a:pt x="1872" y="443"/>
                    <a:pt x="1869" y="438"/>
                  </a:cubicBezTo>
                  <a:cubicBezTo>
                    <a:pt x="1862" y="439"/>
                    <a:pt x="1857" y="437"/>
                    <a:pt x="1853" y="434"/>
                  </a:cubicBezTo>
                  <a:cubicBezTo>
                    <a:pt x="1842" y="431"/>
                    <a:pt x="1831" y="430"/>
                    <a:pt x="1822" y="424"/>
                  </a:cubicBezTo>
                  <a:cubicBezTo>
                    <a:pt x="1814" y="426"/>
                    <a:pt x="1813" y="418"/>
                    <a:pt x="1804" y="421"/>
                  </a:cubicBezTo>
                  <a:cubicBezTo>
                    <a:pt x="1801" y="416"/>
                    <a:pt x="1796" y="414"/>
                    <a:pt x="1789" y="414"/>
                  </a:cubicBezTo>
                  <a:cubicBezTo>
                    <a:pt x="1781" y="408"/>
                    <a:pt x="1771" y="405"/>
                    <a:pt x="1762" y="399"/>
                  </a:cubicBezTo>
                  <a:cubicBezTo>
                    <a:pt x="1757" y="398"/>
                    <a:pt x="1753" y="395"/>
                    <a:pt x="1748" y="393"/>
                  </a:cubicBezTo>
                  <a:cubicBezTo>
                    <a:pt x="1746" y="391"/>
                    <a:pt x="1743" y="391"/>
                    <a:pt x="1741" y="390"/>
                  </a:cubicBezTo>
                  <a:cubicBezTo>
                    <a:pt x="1738" y="389"/>
                    <a:pt x="1737" y="385"/>
                    <a:pt x="1733" y="387"/>
                  </a:cubicBezTo>
                  <a:cubicBezTo>
                    <a:pt x="1726" y="379"/>
                    <a:pt x="1714" y="379"/>
                    <a:pt x="1706" y="372"/>
                  </a:cubicBezTo>
                  <a:cubicBezTo>
                    <a:pt x="1697" y="367"/>
                    <a:pt x="1687" y="361"/>
                    <a:pt x="1677" y="357"/>
                  </a:cubicBezTo>
                  <a:cubicBezTo>
                    <a:pt x="1674" y="357"/>
                    <a:pt x="1673" y="354"/>
                    <a:pt x="1670" y="354"/>
                  </a:cubicBezTo>
                  <a:cubicBezTo>
                    <a:pt x="1669" y="351"/>
                    <a:pt x="1663" y="354"/>
                    <a:pt x="1663" y="351"/>
                  </a:cubicBezTo>
                  <a:cubicBezTo>
                    <a:pt x="1660" y="351"/>
                    <a:pt x="1659" y="348"/>
                    <a:pt x="1655" y="348"/>
                  </a:cubicBezTo>
                  <a:cubicBezTo>
                    <a:pt x="1654" y="345"/>
                    <a:pt x="1649" y="348"/>
                    <a:pt x="1648" y="345"/>
                  </a:cubicBezTo>
                  <a:cubicBezTo>
                    <a:pt x="1643" y="344"/>
                    <a:pt x="1639" y="340"/>
                    <a:pt x="1632" y="341"/>
                  </a:cubicBezTo>
                  <a:cubicBezTo>
                    <a:pt x="1629" y="337"/>
                    <a:pt x="1622" y="338"/>
                    <a:pt x="1618" y="335"/>
                  </a:cubicBezTo>
                  <a:cubicBezTo>
                    <a:pt x="1609" y="338"/>
                    <a:pt x="1610" y="328"/>
                    <a:pt x="1601" y="331"/>
                  </a:cubicBezTo>
                  <a:cubicBezTo>
                    <a:pt x="1598" y="327"/>
                    <a:pt x="1591" y="328"/>
                    <a:pt x="1585" y="327"/>
                  </a:cubicBezTo>
                  <a:cubicBezTo>
                    <a:pt x="1580" y="324"/>
                    <a:pt x="1573" y="325"/>
                    <a:pt x="1567" y="324"/>
                  </a:cubicBezTo>
                  <a:close/>
                  <a:moveTo>
                    <a:pt x="1948" y="481"/>
                  </a:moveTo>
                  <a:cubicBezTo>
                    <a:pt x="1943" y="482"/>
                    <a:pt x="1946" y="488"/>
                    <a:pt x="1940" y="487"/>
                  </a:cubicBezTo>
                  <a:cubicBezTo>
                    <a:pt x="1944" y="482"/>
                    <a:pt x="1944" y="475"/>
                    <a:pt x="1953" y="474"/>
                  </a:cubicBezTo>
                  <a:cubicBezTo>
                    <a:pt x="1955" y="479"/>
                    <a:pt x="1949" y="479"/>
                    <a:pt x="1948" y="481"/>
                  </a:cubicBezTo>
                  <a:close/>
                  <a:moveTo>
                    <a:pt x="1923" y="470"/>
                  </a:moveTo>
                  <a:cubicBezTo>
                    <a:pt x="1920" y="466"/>
                    <a:pt x="1912" y="469"/>
                    <a:pt x="1907" y="466"/>
                  </a:cubicBezTo>
                  <a:cubicBezTo>
                    <a:pt x="1903" y="464"/>
                    <a:pt x="1895" y="468"/>
                    <a:pt x="1891" y="465"/>
                  </a:cubicBezTo>
                  <a:cubicBezTo>
                    <a:pt x="1887" y="466"/>
                    <a:pt x="1885" y="464"/>
                    <a:pt x="1882" y="464"/>
                  </a:cubicBezTo>
                  <a:cubicBezTo>
                    <a:pt x="1879" y="465"/>
                    <a:pt x="1874" y="467"/>
                    <a:pt x="1873" y="464"/>
                  </a:cubicBezTo>
                  <a:cubicBezTo>
                    <a:pt x="1870" y="460"/>
                    <a:pt x="1861" y="466"/>
                    <a:pt x="1859" y="459"/>
                  </a:cubicBezTo>
                  <a:cubicBezTo>
                    <a:pt x="1850" y="463"/>
                    <a:pt x="1849" y="457"/>
                    <a:pt x="1843" y="456"/>
                  </a:cubicBezTo>
                  <a:cubicBezTo>
                    <a:pt x="1838" y="455"/>
                    <a:pt x="1833" y="454"/>
                    <a:pt x="1829" y="452"/>
                  </a:cubicBezTo>
                  <a:cubicBezTo>
                    <a:pt x="1822" y="446"/>
                    <a:pt x="1809" y="448"/>
                    <a:pt x="1805" y="438"/>
                  </a:cubicBezTo>
                  <a:cubicBezTo>
                    <a:pt x="1785" y="438"/>
                    <a:pt x="1775" y="425"/>
                    <a:pt x="1758" y="422"/>
                  </a:cubicBezTo>
                  <a:cubicBezTo>
                    <a:pt x="1753" y="419"/>
                    <a:pt x="1749" y="416"/>
                    <a:pt x="1745" y="414"/>
                  </a:cubicBezTo>
                  <a:cubicBezTo>
                    <a:pt x="1739" y="413"/>
                    <a:pt x="1735" y="409"/>
                    <a:pt x="1729" y="410"/>
                  </a:cubicBezTo>
                  <a:cubicBezTo>
                    <a:pt x="1717" y="400"/>
                    <a:pt x="1704" y="394"/>
                    <a:pt x="1688" y="391"/>
                  </a:cubicBezTo>
                  <a:cubicBezTo>
                    <a:pt x="1687" y="386"/>
                    <a:pt x="1681" y="389"/>
                    <a:pt x="1680" y="385"/>
                  </a:cubicBezTo>
                  <a:cubicBezTo>
                    <a:pt x="1679" y="382"/>
                    <a:pt x="1675" y="381"/>
                    <a:pt x="1671" y="383"/>
                  </a:cubicBezTo>
                  <a:cubicBezTo>
                    <a:pt x="1671" y="377"/>
                    <a:pt x="1665" y="379"/>
                    <a:pt x="1663" y="377"/>
                  </a:cubicBezTo>
                  <a:cubicBezTo>
                    <a:pt x="1662" y="375"/>
                    <a:pt x="1659" y="374"/>
                    <a:pt x="1656" y="374"/>
                  </a:cubicBezTo>
                  <a:cubicBezTo>
                    <a:pt x="1651" y="371"/>
                    <a:pt x="1646" y="367"/>
                    <a:pt x="1639" y="366"/>
                  </a:cubicBezTo>
                  <a:cubicBezTo>
                    <a:pt x="1636" y="361"/>
                    <a:pt x="1628" y="362"/>
                    <a:pt x="1626" y="355"/>
                  </a:cubicBezTo>
                  <a:cubicBezTo>
                    <a:pt x="1619" y="357"/>
                    <a:pt x="1617" y="350"/>
                    <a:pt x="1610" y="352"/>
                  </a:cubicBezTo>
                  <a:cubicBezTo>
                    <a:pt x="1608" y="345"/>
                    <a:pt x="1600" y="350"/>
                    <a:pt x="1599" y="342"/>
                  </a:cubicBezTo>
                  <a:cubicBezTo>
                    <a:pt x="1586" y="344"/>
                    <a:pt x="1582" y="333"/>
                    <a:pt x="1571" y="332"/>
                  </a:cubicBezTo>
                  <a:cubicBezTo>
                    <a:pt x="1571" y="325"/>
                    <a:pt x="1576" y="333"/>
                    <a:pt x="1579" y="330"/>
                  </a:cubicBezTo>
                  <a:cubicBezTo>
                    <a:pt x="1580" y="334"/>
                    <a:pt x="1587" y="330"/>
                    <a:pt x="1589" y="333"/>
                  </a:cubicBezTo>
                  <a:cubicBezTo>
                    <a:pt x="1596" y="333"/>
                    <a:pt x="1599" y="338"/>
                    <a:pt x="1607" y="337"/>
                  </a:cubicBezTo>
                  <a:cubicBezTo>
                    <a:pt x="1615" y="345"/>
                    <a:pt x="1630" y="345"/>
                    <a:pt x="1640" y="350"/>
                  </a:cubicBezTo>
                  <a:cubicBezTo>
                    <a:pt x="1645" y="355"/>
                    <a:pt x="1653" y="355"/>
                    <a:pt x="1657" y="358"/>
                  </a:cubicBezTo>
                  <a:cubicBezTo>
                    <a:pt x="1660" y="360"/>
                    <a:pt x="1665" y="358"/>
                    <a:pt x="1665" y="364"/>
                  </a:cubicBezTo>
                  <a:cubicBezTo>
                    <a:pt x="1669" y="363"/>
                    <a:pt x="1671" y="364"/>
                    <a:pt x="1672" y="367"/>
                  </a:cubicBezTo>
                  <a:cubicBezTo>
                    <a:pt x="1685" y="369"/>
                    <a:pt x="1693" y="379"/>
                    <a:pt x="1706" y="381"/>
                  </a:cubicBezTo>
                  <a:cubicBezTo>
                    <a:pt x="1709" y="387"/>
                    <a:pt x="1718" y="385"/>
                    <a:pt x="1721" y="391"/>
                  </a:cubicBezTo>
                  <a:cubicBezTo>
                    <a:pt x="1726" y="389"/>
                    <a:pt x="1726" y="395"/>
                    <a:pt x="1730" y="394"/>
                  </a:cubicBezTo>
                  <a:cubicBezTo>
                    <a:pt x="1735" y="392"/>
                    <a:pt x="1734" y="398"/>
                    <a:pt x="1737" y="397"/>
                  </a:cubicBezTo>
                  <a:cubicBezTo>
                    <a:pt x="1745" y="398"/>
                    <a:pt x="1748" y="403"/>
                    <a:pt x="1754" y="405"/>
                  </a:cubicBezTo>
                  <a:cubicBezTo>
                    <a:pt x="1758" y="411"/>
                    <a:pt x="1765" y="409"/>
                    <a:pt x="1769" y="414"/>
                  </a:cubicBezTo>
                  <a:cubicBezTo>
                    <a:pt x="1776" y="415"/>
                    <a:pt x="1781" y="418"/>
                    <a:pt x="1786" y="422"/>
                  </a:cubicBezTo>
                  <a:cubicBezTo>
                    <a:pt x="1790" y="426"/>
                    <a:pt x="1799" y="423"/>
                    <a:pt x="1801" y="430"/>
                  </a:cubicBezTo>
                  <a:cubicBezTo>
                    <a:pt x="1815" y="430"/>
                    <a:pt x="1822" y="439"/>
                    <a:pt x="1838" y="437"/>
                  </a:cubicBezTo>
                  <a:cubicBezTo>
                    <a:pt x="1848" y="447"/>
                    <a:pt x="1865" y="445"/>
                    <a:pt x="1876" y="454"/>
                  </a:cubicBezTo>
                  <a:cubicBezTo>
                    <a:pt x="1881" y="453"/>
                    <a:pt x="1885" y="454"/>
                    <a:pt x="1888" y="457"/>
                  </a:cubicBezTo>
                  <a:cubicBezTo>
                    <a:pt x="1891" y="455"/>
                    <a:pt x="1892" y="458"/>
                    <a:pt x="1895" y="458"/>
                  </a:cubicBezTo>
                  <a:cubicBezTo>
                    <a:pt x="1895" y="455"/>
                    <a:pt x="1896" y="456"/>
                    <a:pt x="1897" y="457"/>
                  </a:cubicBezTo>
                  <a:cubicBezTo>
                    <a:pt x="1904" y="458"/>
                    <a:pt x="1912" y="458"/>
                    <a:pt x="1918" y="462"/>
                  </a:cubicBezTo>
                  <a:cubicBezTo>
                    <a:pt x="1925" y="456"/>
                    <a:pt x="1939" y="461"/>
                    <a:pt x="1947" y="464"/>
                  </a:cubicBezTo>
                  <a:cubicBezTo>
                    <a:pt x="1948" y="463"/>
                    <a:pt x="1948" y="461"/>
                    <a:pt x="1950" y="461"/>
                  </a:cubicBezTo>
                  <a:cubicBezTo>
                    <a:pt x="1953" y="461"/>
                    <a:pt x="1952" y="463"/>
                    <a:pt x="1951" y="463"/>
                  </a:cubicBezTo>
                  <a:cubicBezTo>
                    <a:pt x="1946" y="472"/>
                    <a:pt x="1931" y="465"/>
                    <a:pt x="1923" y="470"/>
                  </a:cubicBezTo>
                  <a:close/>
                  <a:moveTo>
                    <a:pt x="1923" y="528"/>
                  </a:moveTo>
                  <a:cubicBezTo>
                    <a:pt x="1926" y="518"/>
                    <a:pt x="1933" y="511"/>
                    <a:pt x="1938" y="503"/>
                  </a:cubicBezTo>
                  <a:cubicBezTo>
                    <a:pt x="1943" y="498"/>
                    <a:pt x="1951" y="496"/>
                    <a:pt x="1953" y="489"/>
                  </a:cubicBezTo>
                  <a:cubicBezTo>
                    <a:pt x="1959" y="485"/>
                    <a:pt x="1964" y="480"/>
                    <a:pt x="1969" y="475"/>
                  </a:cubicBezTo>
                  <a:cubicBezTo>
                    <a:pt x="1972" y="476"/>
                    <a:pt x="1969" y="477"/>
                    <a:pt x="1969" y="479"/>
                  </a:cubicBezTo>
                  <a:cubicBezTo>
                    <a:pt x="1968" y="481"/>
                    <a:pt x="1966" y="482"/>
                    <a:pt x="1966" y="485"/>
                  </a:cubicBezTo>
                  <a:cubicBezTo>
                    <a:pt x="1964" y="488"/>
                    <a:pt x="1965" y="493"/>
                    <a:pt x="1961" y="494"/>
                  </a:cubicBezTo>
                  <a:cubicBezTo>
                    <a:pt x="1958" y="497"/>
                    <a:pt x="1958" y="501"/>
                    <a:pt x="1956" y="504"/>
                  </a:cubicBezTo>
                  <a:cubicBezTo>
                    <a:pt x="1956" y="508"/>
                    <a:pt x="1948" y="507"/>
                    <a:pt x="1951" y="514"/>
                  </a:cubicBezTo>
                  <a:cubicBezTo>
                    <a:pt x="1945" y="519"/>
                    <a:pt x="1942" y="526"/>
                    <a:pt x="1939" y="534"/>
                  </a:cubicBezTo>
                  <a:cubicBezTo>
                    <a:pt x="1932" y="538"/>
                    <a:pt x="1936" y="549"/>
                    <a:pt x="1929" y="553"/>
                  </a:cubicBezTo>
                  <a:cubicBezTo>
                    <a:pt x="1927" y="569"/>
                    <a:pt x="1915" y="579"/>
                    <a:pt x="1910" y="594"/>
                  </a:cubicBezTo>
                  <a:cubicBezTo>
                    <a:pt x="1907" y="597"/>
                    <a:pt x="1908" y="603"/>
                    <a:pt x="1906" y="606"/>
                  </a:cubicBezTo>
                  <a:cubicBezTo>
                    <a:pt x="1901" y="608"/>
                    <a:pt x="1903" y="613"/>
                    <a:pt x="1901" y="616"/>
                  </a:cubicBezTo>
                  <a:cubicBezTo>
                    <a:pt x="1896" y="621"/>
                    <a:pt x="1895" y="629"/>
                    <a:pt x="1889" y="634"/>
                  </a:cubicBezTo>
                  <a:cubicBezTo>
                    <a:pt x="1885" y="653"/>
                    <a:pt x="1877" y="670"/>
                    <a:pt x="1867" y="684"/>
                  </a:cubicBezTo>
                  <a:cubicBezTo>
                    <a:pt x="1866" y="694"/>
                    <a:pt x="1857" y="699"/>
                    <a:pt x="1856" y="708"/>
                  </a:cubicBezTo>
                  <a:cubicBezTo>
                    <a:pt x="1852" y="712"/>
                    <a:pt x="1848" y="714"/>
                    <a:pt x="1849" y="721"/>
                  </a:cubicBezTo>
                  <a:cubicBezTo>
                    <a:pt x="1845" y="723"/>
                    <a:pt x="1842" y="726"/>
                    <a:pt x="1842" y="731"/>
                  </a:cubicBezTo>
                  <a:cubicBezTo>
                    <a:pt x="1838" y="738"/>
                    <a:pt x="1833" y="746"/>
                    <a:pt x="1828" y="753"/>
                  </a:cubicBezTo>
                  <a:cubicBezTo>
                    <a:pt x="1826" y="755"/>
                    <a:pt x="1826" y="758"/>
                    <a:pt x="1825" y="760"/>
                  </a:cubicBezTo>
                  <a:cubicBezTo>
                    <a:pt x="1821" y="760"/>
                    <a:pt x="1821" y="763"/>
                    <a:pt x="1822" y="765"/>
                  </a:cubicBezTo>
                  <a:cubicBezTo>
                    <a:pt x="1818" y="768"/>
                    <a:pt x="1816" y="771"/>
                    <a:pt x="1814" y="775"/>
                  </a:cubicBezTo>
                  <a:cubicBezTo>
                    <a:pt x="1807" y="781"/>
                    <a:pt x="1802" y="788"/>
                    <a:pt x="1798" y="796"/>
                  </a:cubicBezTo>
                  <a:cubicBezTo>
                    <a:pt x="1792" y="797"/>
                    <a:pt x="1791" y="802"/>
                    <a:pt x="1789" y="807"/>
                  </a:cubicBezTo>
                  <a:cubicBezTo>
                    <a:pt x="1784" y="808"/>
                    <a:pt x="1782" y="812"/>
                    <a:pt x="1780" y="815"/>
                  </a:cubicBezTo>
                  <a:cubicBezTo>
                    <a:pt x="1774" y="816"/>
                    <a:pt x="1778" y="808"/>
                    <a:pt x="1780" y="808"/>
                  </a:cubicBezTo>
                  <a:cubicBezTo>
                    <a:pt x="1778" y="803"/>
                    <a:pt x="1784" y="803"/>
                    <a:pt x="1783" y="799"/>
                  </a:cubicBezTo>
                  <a:cubicBezTo>
                    <a:pt x="1787" y="794"/>
                    <a:pt x="1788" y="787"/>
                    <a:pt x="1791" y="782"/>
                  </a:cubicBezTo>
                  <a:cubicBezTo>
                    <a:pt x="1797" y="778"/>
                    <a:pt x="1794" y="769"/>
                    <a:pt x="1799" y="765"/>
                  </a:cubicBezTo>
                  <a:cubicBezTo>
                    <a:pt x="1802" y="759"/>
                    <a:pt x="1803" y="752"/>
                    <a:pt x="1807" y="748"/>
                  </a:cubicBezTo>
                  <a:cubicBezTo>
                    <a:pt x="1812" y="744"/>
                    <a:pt x="1811" y="736"/>
                    <a:pt x="1815" y="731"/>
                  </a:cubicBezTo>
                  <a:cubicBezTo>
                    <a:pt x="1819" y="726"/>
                    <a:pt x="1817" y="717"/>
                    <a:pt x="1823" y="714"/>
                  </a:cubicBezTo>
                  <a:cubicBezTo>
                    <a:pt x="1825" y="701"/>
                    <a:pt x="1834" y="693"/>
                    <a:pt x="1837" y="681"/>
                  </a:cubicBezTo>
                  <a:cubicBezTo>
                    <a:pt x="1845" y="671"/>
                    <a:pt x="1848" y="658"/>
                    <a:pt x="1853" y="647"/>
                  </a:cubicBezTo>
                  <a:cubicBezTo>
                    <a:pt x="1854" y="640"/>
                    <a:pt x="1863" y="638"/>
                    <a:pt x="1861" y="630"/>
                  </a:cubicBezTo>
                  <a:cubicBezTo>
                    <a:pt x="1866" y="629"/>
                    <a:pt x="1863" y="623"/>
                    <a:pt x="1867" y="622"/>
                  </a:cubicBezTo>
                  <a:cubicBezTo>
                    <a:pt x="1865" y="618"/>
                    <a:pt x="1870" y="618"/>
                    <a:pt x="1870" y="615"/>
                  </a:cubicBezTo>
                  <a:cubicBezTo>
                    <a:pt x="1872" y="609"/>
                    <a:pt x="1873" y="602"/>
                    <a:pt x="1878" y="598"/>
                  </a:cubicBezTo>
                  <a:cubicBezTo>
                    <a:pt x="1874" y="591"/>
                    <a:pt x="1884" y="595"/>
                    <a:pt x="1880" y="589"/>
                  </a:cubicBezTo>
                  <a:cubicBezTo>
                    <a:pt x="1884" y="588"/>
                    <a:pt x="1881" y="581"/>
                    <a:pt x="1886" y="581"/>
                  </a:cubicBezTo>
                  <a:cubicBezTo>
                    <a:pt x="1889" y="576"/>
                    <a:pt x="1895" y="572"/>
                    <a:pt x="1894" y="564"/>
                  </a:cubicBezTo>
                  <a:cubicBezTo>
                    <a:pt x="1900" y="564"/>
                    <a:pt x="1897" y="559"/>
                    <a:pt x="1899" y="556"/>
                  </a:cubicBezTo>
                  <a:cubicBezTo>
                    <a:pt x="1902" y="555"/>
                    <a:pt x="1903" y="553"/>
                    <a:pt x="1902" y="549"/>
                  </a:cubicBezTo>
                  <a:cubicBezTo>
                    <a:pt x="1909" y="548"/>
                    <a:pt x="1907" y="540"/>
                    <a:pt x="1914" y="538"/>
                  </a:cubicBezTo>
                  <a:cubicBezTo>
                    <a:pt x="1916" y="534"/>
                    <a:pt x="1916" y="529"/>
                    <a:pt x="1923" y="528"/>
                  </a:cubicBezTo>
                  <a:close/>
                  <a:moveTo>
                    <a:pt x="1897" y="530"/>
                  </a:moveTo>
                  <a:cubicBezTo>
                    <a:pt x="1900" y="530"/>
                    <a:pt x="1902" y="528"/>
                    <a:pt x="1902" y="525"/>
                  </a:cubicBezTo>
                  <a:cubicBezTo>
                    <a:pt x="1902" y="522"/>
                    <a:pt x="1906" y="523"/>
                    <a:pt x="1906" y="520"/>
                  </a:cubicBezTo>
                  <a:cubicBezTo>
                    <a:pt x="1911" y="518"/>
                    <a:pt x="1911" y="512"/>
                    <a:pt x="1917" y="511"/>
                  </a:cubicBezTo>
                  <a:cubicBezTo>
                    <a:pt x="1921" y="520"/>
                    <a:pt x="1910" y="520"/>
                    <a:pt x="1909" y="526"/>
                  </a:cubicBezTo>
                  <a:cubicBezTo>
                    <a:pt x="1905" y="529"/>
                    <a:pt x="1902" y="534"/>
                    <a:pt x="1900" y="538"/>
                  </a:cubicBezTo>
                  <a:cubicBezTo>
                    <a:pt x="1892" y="545"/>
                    <a:pt x="1890" y="556"/>
                    <a:pt x="1883" y="564"/>
                  </a:cubicBezTo>
                  <a:cubicBezTo>
                    <a:pt x="1880" y="565"/>
                    <a:pt x="1883" y="570"/>
                    <a:pt x="1880" y="571"/>
                  </a:cubicBezTo>
                  <a:cubicBezTo>
                    <a:pt x="1879" y="574"/>
                    <a:pt x="1876" y="575"/>
                    <a:pt x="1876" y="578"/>
                  </a:cubicBezTo>
                  <a:cubicBezTo>
                    <a:pt x="1871" y="581"/>
                    <a:pt x="1874" y="589"/>
                    <a:pt x="1868" y="591"/>
                  </a:cubicBezTo>
                  <a:cubicBezTo>
                    <a:pt x="1866" y="602"/>
                    <a:pt x="1857" y="609"/>
                    <a:pt x="1858" y="621"/>
                  </a:cubicBezTo>
                  <a:cubicBezTo>
                    <a:pt x="1848" y="629"/>
                    <a:pt x="1848" y="644"/>
                    <a:pt x="1839" y="651"/>
                  </a:cubicBezTo>
                  <a:cubicBezTo>
                    <a:pt x="1839" y="662"/>
                    <a:pt x="1834" y="668"/>
                    <a:pt x="1830" y="675"/>
                  </a:cubicBezTo>
                  <a:cubicBezTo>
                    <a:pt x="1825" y="682"/>
                    <a:pt x="1824" y="691"/>
                    <a:pt x="1818" y="697"/>
                  </a:cubicBezTo>
                  <a:cubicBezTo>
                    <a:pt x="1816" y="706"/>
                    <a:pt x="1813" y="714"/>
                    <a:pt x="1807" y="719"/>
                  </a:cubicBezTo>
                  <a:cubicBezTo>
                    <a:pt x="1807" y="730"/>
                    <a:pt x="1799" y="734"/>
                    <a:pt x="1800" y="745"/>
                  </a:cubicBezTo>
                  <a:cubicBezTo>
                    <a:pt x="1794" y="747"/>
                    <a:pt x="1794" y="753"/>
                    <a:pt x="1791" y="758"/>
                  </a:cubicBezTo>
                  <a:cubicBezTo>
                    <a:pt x="1789" y="762"/>
                    <a:pt x="1786" y="765"/>
                    <a:pt x="1785" y="770"/>
                  </a:cubicBezTo>
                  <a:cubicBezTo>
                    <a:pt x="1785" y="773"/>
                    <a:pt x="1784" y="776"/>
                    <a:pt x="1782" y="777"/>
                  </a:cubicBezTo>
                  <a:cubicBezTo>
                    <a:pt x="1780" y="779"/>
                    <a:pt x="1781" y="783"/>
                    <a:pt x="1778" y="784"/>
                  </a:cubicBezTo>
                  <a:cubicBezTo>
                    <a:pt x="1779" y="791"/>
                    <a:pt x="1775" y="793"/>
                    <a:pt x="1772" y="796"/>
                  </a:cubicBezTo>
                  <a:cubicBezTo>
                    <a:pt x="1774" y="804"/>
                    <a:pt x="1764" y="804"/>
                    <a:pt x="1768" y="813"/>
                  </a:cubicBezTo>
                  <a:cubicBezTo>
                    <a:pt x="1763" y="815"/>
                    <a:pt x="1763" y="820"/>
                    <a:pt x="1761" y="825"/>
                  </a:cubicBezTo>
                  <a:cubicBezTo>
                    <a:pt x="1758" y="828"/>
                    <a:pt x="1758" y="834"/>
                    <a:pt x="1755" y="837"/>
                  </a:cubicBezTo>
                  <a:cubicBezTo>
                    <a:pt x="1754" y="842"/>
                    <a:pt x="1749" y="844"/>
                    <a:pt x="1748" y="849"/>
                  </a:cubicBezTo>
                  <a:cubicBezTo>
                    <a:pt x="1742" y="853"/>
                    <a:pt x="1738" y="859"/>
                    <a:pt x="1730" y="862"/>
                  </a:cubicBezTo>
                  <a:cubicBezTo>
                    <a:pt x="1731" y="864"/>
                    <a:pt x="1736" y="862"/>
                    <a:pt x="1739" y="862"/>
                  </a:cubicBezTo>
                  <a:cubicBezTo>
                    <a:pt x="1733" y="875"/>
                    <a:pt x="1723" y="885"/>
                    <a:pt x="1714" y="895"/>
                  </a:cubicBezTo>
                  <a:cubicBezTo>
                    <a:pt x="1712" y="896"/>
                    <a:pt x="1713" y="894"/>
                    <a:pt x="1714" y="893"/>
                  </a:cubicBezTo>
                  <a:cubicBezTo>
                    <a:pt x="1713" y="882"/>
                    <a:pt x="1721" y="876"/>
                    <a:pt x="1722" y="865"/>
                  </a:cubicBezTo>
                  <a:cubicBezTo>
                    <a:pt x="1726" y="863"/>
                    <a:pt x="1727" y="859"/>
                    <a:pt x="1732" y="857"/>
                  </a:cubicBezTo>
                  <a:cubicBezTo>
                    <a:pt x="1733" y="846"/>
                    <a:pt x="1741" y="839"/>
                    <a:pt x="1745" y="830"/>
                  </a:cubicBezTo>
                  <a:cubicBezTo>
                    <a:pt x="1745" y="825"/>
                    <a:pt x="1752" y="824"/>
                    <a:pt x="1751" y="818"/>
                  </a:cubicBezTo>
                  <a:cubicBezTo>
                    <a:pt x="1756" y="815"/>
                    <a:pt x="1755" y="809"/>
                    <a:pt x="1758" y="806"/>
                  </a:cubicBezTo>
                  <a:cubicBezTo>
                    <a:pt x="1765" y="800"/>
                    <a:pt x="1765" y="788"/>
                    <a:pt x="1771" y="781"/>
                  </a:cubicBezTo>
                  <a:cubicBezTo>
                    <a:pt x="1771" y="775"/>
                    <a:pt x="1772" y="771"/>
                    <a:pt x="1775" y="767"/>
                  </a:cubicBezTo>
                  <a:cubicBezTo>
                    <a:pt x="1778" y="764"/>
                    <a:pt x="1777" y="757"/>
                    <a:pt x="1779" y="753"/>
                  </a:cubicBezTo>
                  <a:cubicBezTo>
                    <a:pt x="1785" y="750"/>
                    <a:pt x="1782" y="742"/>
                    <a:pt x="1786" y="739"/>
                  </a:cubicBezTo>
                  <a:cubicBezTo>
                    <a:pt x="1789" y="738"/>
                    <a:pt x="1785" y="732"/>
                    <a:pt x="1789" y="731"/>
                  </a:cubicBezTo>
                  <a:cubicBezTo>
                    <a:pt x="1789" y="729"/>
                    <a:pt x="1793" y="729"/>
                    <a:pt x="1792" y="726"/>
                  </a:cubicBezTo>
                  <a:cubicBezTo>
                    <a:pt x="1790" y="719"/>
                    <a:pt x="1799" y="720"/>
                    <a:pt x="1796" y="712"/>
                  </a:cubicBezTo>
                  <a:cubicBezTo>
                    <a:pt x="1800" y="709"/>
                    <a:pt x="1799" y="703"/>
                    <a:pt x="1803" y="700"/>
                  </a:cubicBezTo>
                  <a:cubicBezTo>
                    <a:pt x="1805" y="690"/>
                    <a:pt x="1808" y="681"/>
                    <a:pt x="1811" y="672"/>
                  </a:cubicBezTo>
                  <a:cubicBezTo>
                    <a:pt x="1816" y="669"/>
                    <a:pt x="1812" y="661"/>
                    <a:pt x="1818" y="660"/>
                  </a:cubicBezTo>
                  <a:cubicBezTo>
                    <a:pt x="1821" y="659"/>
                    <a:pt x="1818" y="653"/>
                    <a:pt x="1821" y="652"/>
                  </a:cubicBezTo>
                  <a:cubicBezTo>
                    <a:pt x="1822" y="651"/>
                    <a:pt x="1823" y="649"/>
                    <a:pt x="1822" y="646"/>
                  </a:cubicBezTo>
                  <a:cubicBezTo>
                    <a:pt x="1829" y="643"/>
                    <a:pt x="1826" y="635"/>
                    <a:pt x="1833" y="633"/>
                  </a:cubicBezTo>
                  <a:cubicBezTo>
                    <a:pt x="1830" y="627"/>
                    <a:pt x="1837" y="627"/>
                    <a:pt x="1836" y="623"/>
                  </a:cubicBezTo>
                  <a:cubicBezTo>
                    <a:pt x="1834" y="619"/>
                    <a:pt x="1839" y="619"/>
                    <a:pt x="1839" y="616"/>
                  </a:cubicBezTo>
                  <a:cubicBezTo>
                    <a:pt x="1843" y="612"/>
                    <a:pt x="1842" y="605"/>
                    <a:pt x="1845" y="599"/>
                  </a:cubicBezTo>
                  <a:cubicBezTo>
                    <a:pt x="1847" y="598"/>
                    <a:pt x="1848" y="597"/>
                    <a:pt x="1848" y="594"/>
                  </a:cubicBezTo>
                  <a:cubicBezTo>
                    <a:pt x="1848" y="592"/>
                    <a:pt x="1852" y="592"/>
                    <a:pt x="1852" y="589"/>
                  </a:cubicBezTo>
                  <a:cubicBezTo>
                    <a:pt x="1856" y="588"/>
                    <a:pt x="1855" y="583"/>
                    <a:pt x="1859" y="581"/>
                  </a:cubicBezTo>
                  <a:cubicBezTo>
                    <a:pt x="1862" y="574"/>
                    <a:pt x="1869" y="569"/>
                    <a:pt x="1871" y="561"/>
                  </a:cubicBezTo>
                  <a:cubicBezTo>
                    <a:pt x="1875" y="560"/>
                    <a:pt x="1876" y="556"/>
                    <a:pt x="1881" y="555"/>
                  </a:cubicBezTo>
                  <a:cubicBezTo>
                    <a:pt x="1885" y="546"/>
                    <a:pt x="1893" y="540"/>
                    <a:pt x="1897" y="530"/>
                  </a:cubicBezTo>
                  <a:close/>
                  <a:moveTo>
                    <a:pt x="1824" y="596"/>
                  </a:moveTo>
                  <a:cubicBezTo>
                    <a:pt x="1827" y="593"/>
                    <a:pt x="1832" y="591"/>
                    <a:pt x="1831" y="584"/>
                  </a:cubicBezTo>
                  <a:cubicBezTo>
                    <a:pt x="1838" y="584"/>
                    <a:pt x="1836" y="578"/>
                    <a:pt x="1838" y="574"/>
                  </a:cubicBezTo>
                  <a:cubicBezTo>
                    <a:pt x="1848" y="568"/>
                    <a:pt x="1850" y="557"/>
                    <a:pt x="1861" y="552"/>
                  </a:cubicBezTo>
                  <a:cubicBezTo>
                    <a:pt x="1861" y="547"/>
                    <a:pt x="1867" y="544"/>
                    <a:pt x="1869" y="540"/>
                  </a:cubicBezTo>
                  <a:cubicBezTo>
                    <a:pt x="1874" y="540"/>
                    <a:pt x="1872" y="535"/>
                    <a:pt x="1875" y="534"/>
                  </a:cubicBezTo>
                  <a:cubicBezTo>
                    <a:pt x="1877" y="532"/>
                    <a:pt x="1881" y="532"/>
                    <a:pt x="1881" y="529"/>
                  </a:cubicBezTo>
                  <a:cubicBezTo>
                    <a:pt x="1888" y="530"/>
                    <a:pt x="1879" y="535"/>
                    <a:pt x="1880" y="538"/>
                  </a:cubicBezTo>
                  <a:cubicBezTo>
                    <a:pt x="1877" y="539"/>
                    <a:pt x="1876" y="542"/>
                    <a:pt x="1875" y="545"/>
                  </a:cubicBezTo>
                  <a:cubicBezTo>
                    <a:pt x="1870" y="544"/>
                    <a:pt x="1873" y="549"/>
                    <a:pt x="1871" y="550"/>
                  </a:cubicBezTo>
                  <a:cubicBezTo>
                    <a:pt x="1870" y="552"/>
                    <a:pt x="1866" y="551"/>
                    <a:pt x="1867" y="553"/>
                  </a:cubicBezTo>
                  <a:cubicBezTo>
                    <a:pt x="1863" y="554"/>
                    <a:pt x="1866" y="560"/>
                    <a:pt x="1860" y="559"/>
                  </a:cubicBezTo>
                  <a:cubicBezTo>
                    <a:pt x="1858" y="562"/>
                    <a:pt x="1857" y="566"/>
                    <a:pt x="1855" y="569"/>
                  </a:cubicBezTo>
                  <a:cubicBezTo>
                    <a:pt x="1850" y="569"/>
                    <a:pt x="1854" y="575"/>
                    <a:pt x="1850" y="576"/>
                  </a:cubicBezTo>
                  <a:cubicBezTo>
                    <a:pt x="1845" y="582"/>
                    <a:pt x="1844" y="589"/>
                    <a:pt x="1837" y="592"/>
                  </a:cubicBezTo>
                  <a:cubicBezTo>
                    <a:pt x="1836" y="603"/>
                    <a:pt x="1828" y="609"/>
                    <a:pt x="1826" y="620"/>
                  </a:cubicBezTo>
                  <a:cubicBezTo>
                    <a:pt x="1822" y="623"/>
                    <a:pt x="1825" y="632"/>
                    <a:pt x="1818" y="633"/>
                  </a:cubicBezTo>
                  <a:cubicBezTo>
                    <a:pt x="1819" y="640"/>
                    <a:pt x="1815" y="642"/>
                    <a:pt x="1814" y="647"/>
                  </a:cubicBezTo>
                  <a:cubicBezTo>
                    <a:pt x="1810" y="651"/>
                    <a:pt x="1809" y="656"/>
                    <a:pt x="1807" y="662"/>
                  </a:cubicBezTo>
                  <a:cubicBezTo>
                    <a:pt x="1805" y="665"/>
                    <a:pt x="1801" y="669"/>
                    <a:pt x="1801" y="674"/>
                  </a:cubicBezTo>
                  <a:cubicBezTo>
                    <a:pt x="1798" y="678"/>
                    <a:pt x="1798" y="685"/>
                    <a:pt x="1794" y="688"/>
                  </a:cubicBezTo>
                  <a:cubicBezTo>
                    <a:pt x="1795" y="694"/>
                    <a:pt x="1792" y="698"/>
                    <a:pt x="1793" y="704"/>
                  </a:cubicBezTo>
                  <a:cubicBezTo>
                    <a:pt x="1786" y="713"/>
                    <a:pt x="1784" y="727"/>
                    <a:pt x="1776" y="736"/>
                  </a:cubicBezTo>
                  <a:cubicBezTo>
                    <a:pt x="1774" y="739"/>
                    <a:pt x="1776" y="746"/>
                    <a:pt x="1772" y="750"/>
                  </a:cubicBezTo>
                  <a:cubicBezTo>
                    <a:pt x="1771" y="751"/>
                    <a:pt x="1769" y="750"/>
                    <a:pt x="1770" y="752"/>
                  </a:cubicBezTo>
                  <a:cubicBezTo>
                    <a:pt x="1773" y="758"/>
                    <a:pt x="1767" y="757"/>
                    <a:pt x="1768" y="762"/>
                  </a:cubicBezTo>
                  <a:cubicBezTo>
                    <a:pt x="1766" y="764"/>
                    <a:pt x="1767" y="768"/>
                    <a:pt x="1765" y="769"/>
                  </a:cubicBezTo>
                  <a:cubicBezTo>
                    <a:pt x="1763" y="782"/>
                    <a:pt x="1755" y="790"/>
                    <a:pt x="1753" y="802"/>
                  </a:cubicBezTo>
                  <a:cubicBezTo>
                    <a:pt x="1745" y="811"/>
                    <a:pt x="1743" y="823"/>
                    <a:pt x="1736" y="832"/>
                  </a:cubicBezTo>
                  <a:cubicBezTo>
                    <a:pt x="1736" y="834"/>
                    <a:pt x="1734" y="834"/>
                    <a:pt x="1735" y="836"/>
                  </a:cubicBezTo>
                  <a:cubicBezTo>
                    <a:pt x="1729" y="835"/>
                    <a:pt x="1736" y="828"/>
                    <a:pt x="1737" y="825"/>
                  </a:cubicBezTo>
                  <a:cubicBezTo>
                    <a:pt x="1737" y="820"/>
                    <a:pt x="1738" y="815"/>
                    <a:pt x="1741" y="813"/>
                  </a:cubicBezTo>
                  <a:cubicBezTo>
                    <a:pt x="1741" y="807"/>
                    <a:pt x="1744" y="805"/>
                    <a:pt x="1746" y="801"/>
                  </a:cubicBezTo>
                  <a:cubicBezTo>
                    <a:pt x="1744" y="795"/>
                    <a:pt x="1748" y="792"/>
                    <a:pt x="1748" y="787"/>
                  </a:cubicBezTo>
                  <a:cubicBezTo>
                    <a:pt x="1751" y="780"/>
                    <a:pt x="1752" y="770"/>
                    <a:pt x="1754" y="762"/>
                  </a:cubicBezTo>
                  <a:cubicBezTo>
                    <a:pt x="1758" y="754"/>
                    <a:pt x="1759" y="745"/>
                    <a:pt x="1763" y="738"/>
                  </a:cubicBezTo>
                  <a:cubicBezTo>
                    <a:pt x="1761" y="729"/>
                    <a:pt x="1765" y="725"/>
                    <a:pt x="1766" y="718"/>
                  </a:cubicBezTo>
                  <a:cubicBezTo>
                    <a:pt x="1769" y="712"/>
                    <a:pt x="1770" y="705"/>
                    <a:pt x="1774" y="701"/>
                  </a:cubicBezTo>
                  <a:cubicBezTo>
                    <a:pt x="1772" y="695"/>
                    <a:pt x="1778" y="696"/>
                    <a:pt x="1777" y="691"/>
                  </a:cubicBezTo>
                  <a:cubicBezTo>
                    <a:pt x="1782" y="691"/>
                    <a:pt x="1778" y="685"/>
                    <a:pt x="1782" y="684"/>
                  </a:cubicBezTo>
                  <a:cubicBezTo>
                    <a:pt x="1782" y="677"/>
                    <a:pt x="1787" y="673"/>
                    <a:pt x="1791" y="669"/>
                  </a:cubicBezTo>
                  <a:cubicBezTo>
                    <a:pt x="1790" y="665"/>
                    <a:pt x="1790" y="663"/>
                    <a:pt x="1791" y="660"/>
                  </a:cubicBezTo>
                  <a:cubicBezTo>
                    <a:pt x="1792" y="658"/>
                    <a:pt x="1794" y="656"/>
                    <a:pt x="1795" y="655"/>
                  </a:cubicBezTo>
                  <a:cubicBezTo>
                    <a:pt x="1796" y="652"/>
                    <a:pt x="1795" y="650"/>
                    <a:pt x="1796" y="648"/>
                  </a:cubicBezTo>
                  <a:cubicBezTo>
                    <a:pt x="1796" y="648"/>
                    <a:pt x="1797" y="647"/>
                    <a:pt x="1798" y="646"/>
                  </a:cubicBezTo>
                  <a:cubicBezTo>
                    <a:pt x="1798" y="644"/>
                    <a:pt x="1797" y="643"/>
                    <a:pt x="1799" y="643"/>
                  </a:cubicBezTo>
                  <a:cubicBezTo>
                    <a:pt x="1802" y="634"/>
                    <a:pt x="1807" y="627"/>
                    <a:pt x="1811" y="619"/>
                  </a:cubicBezTo>
                  <a:cubicBezTo>
                    <a:pt x="1813" y="615"/>
                    <a:pt x="1815" y="611"/>
                    <a:pt x="1817" y="607"/>
                  </a:cubicBezTo>
                  <a:cubicBezTo>
                    <a:pt x="1821" y="605"/>
                    <a:pt x="1824" y="601"/>
                    <a:pt x="1824" y="596"/>
                  </a:cubicBezTo>
                  <a:close/>
                  <a:moveTo>
                    <a:pt x="1818" y="584"/>
                  </a:moveTo>
                  <a:cubicBezTo>
                    <a:pt x="1823" y="584"/>
                    <a:pt x="1819" y="591"/>
                    <a:pt x="1817" y="591"/>
                  </a:cubicBezTo>
                  <a:cubicBezTo>
                    <a:pt x="1813" y="593"/>
                    <a:pt x="1817" y="600"/>
                    <a:pt x="1809" y="599"/>
                  </a:cubicBezTo>
                  <a:cubicBezTo>
                    <a:pt x="1809" y="592"/>
                    <a:pt x="1818" y="591"/>
                    <a:pt x="1818" y="584"/>
                  </a:cubicBezTo>
                  <a:close/>
                  <a:moveTo>
                    <a:pt x="1372" y="654"/>
                  </a:moveTo>
                  <a:cubicBezTo>
                    <a:pt x="1369" y="651"/>
                    <a:pt x="1365" y="650"/>
                    <a:pt x="1362" y="649"/>
                  </a:cubicBezTo>
                  <a:cubicBezTo>
                    <a:pt x="1364" y="641"/>
                    <a:pt x="1368" y="652"/>
                    <a:pt x="1373" y="649"/>
                  </a:cubicBezTo>
                  <a:cubicBezTo>
                    <a:pt x="1376" y="652"/>
                    <a:pt x="1379" y="652"/>
                    <a:pt x="1383" y="654"/>
                  </a:cubicBezTo>
                  <a:cubicBezTo>
                    <a:pt x="1381" y="662"/>
                    <a:pt x="1377" y="650"/>
                    <a:pt x="1372" y="654"/>
                  </a:cubicBezTo>
                  <a:close/>
                  <a:moveTo>
                    <a:pt x="1400" y="662"/>
                  </a:moveTo>
                  <a:cubicBezTo>
                    <a:pt x="1395" y="661"/>
                    <a:pt x="1390" y="659"/>
                    <a:pt x="1386" y="658"/>
                  </a:cubicBezTo>
                  <a:cubicBezTo>
                    <a:pt x="1387" y="652"/>
                    <a:pt x="1393" y="662"/>
                    <a:pt x="1399" y="658"/>
                  </a:cubicBezTo>
                  <a:cubicBezTo>
                    <a:pt x="1402" y="661"/>
                    <a:pt x="1407" y="664"/>
                    <a:pt x="1413" y="664"/>
                  </a:cubicBezTo>
                  <a:cubicBezTo>
                    <a:pt x="1412" y="669"/>
                    <a:pt x="1402" y="664"/>
                    <a:pt x="1400" y="662"/>
                  </a:cubicBezTo>
                  <a:close/>
                  <a:moveTo>
                    <a:pt x="1440" y="675"/>
                  </a:moveTo>
                  <a:cubicBezTo>
                    <a:pt x="1434" y="672"/>
                    <a:pt x="1443" y="674"/>
                    <a:pt x="1446" y="674"/>
                  </a:cubicBezTo>
                  <a:cubicBezTo>
                    <a:pt x="1445" y="678"/>
                    <a:pt x="1442" y="675"/>
                    <a:pt x="1440" y="675"/>
                  </a:cubicBezTo>
                  <a:close/>
                  <a:moveTo>
                    <a:pt x="1398" y="704"/>
                  </a:moveTo>
                  <a:cubicBezTo>
                    <a:pt x="1398" y="699"/>
                    <a:pt x="1406" y="702"/>
                    <a:pt x="1407" y="703"/>
                  </a:cubicBezTo>
                  <a:cubicBezTo>
                    <a:pt x="1407" y="709"/>
                    <a:pt x="1402" y="701"/>
                    <a:pt x="1398" y="704"/>
                  </a:cubicBezTo>
                  <a:close/>
                  <a:moveTo>
                    <a:pt x="1433" y="709"/>
                  </a:moveTo>
                  <a:cubicBezTo>
                    <a:pt x="1426" y="706"/>
                    <a:pt x="1436" y="708"/>
                    <a:pt x="1439" y="708"/>
                  </a:cubicBezTo>
                  <a:cubicBezTo>
                    <a:pt x="1438" y="712"/>
                    <a:pt x="1435" y="709"/>
                    <a:pt x="1433" y="709"/>
                  </a:cubicBezTo>
                  <a:close/>
                  <a:moveTo>
                    <a:pt x="1135" y="916"/>
                  </a:moveTo>
                  <a:cubicBezTo>
                    <a:pt x="1134" y="916"/>
                    <a:pt x="1132" y="916"/>
                    <a:pt x="1131" y="916"/>
                  </a:cubicBezTo>
                  <a:cubicBezTo>
                    <a:pt x="1129" y="912"/>
                    <a:pt x="1133" y="912"/>
                    <a:pt x="1137" y="911"/>
                  </a:cubicBezTo>
                  <a:cubicBezTo>
                    <a:pt x="1137" y="913"/>
                    <a:pt x="1135" y="913"/>
                    <a:pt x="1135" y="916"/>
                  </a:cubicBezTo>
                  <a:close/>
                  <a:moveTo>
                    <a:pt x="1156" y="896"/>
                  </a:moveTo>
                  <a:cubicBezTo>
                    <a:pt x="1150" y="895"/>
                    <a:pt x="1160" y="891"/>
                    <a:pt x="1159" y="887"/>
                  </a:cubicBezTo>
                  <a:cubicBezTo>
                    <a:pt x="1162" y="887"/>
                    <a:pt x="1165" y="886"/>
                    <a:pt x="1165" y="884"/>
                  </a:cubicBezTo>
                  <a:cubicBezTo>
                    <a:pt x="1172" y="888"/>
                    <a:pt x="1156" y="891"/>
                    <a:pt x="1156" y="896"/>
                  </a:cubicBezTo>
                  <a:close/>
                  <a:moveTo>
                    <a:pt x="1242" y="819"/>
                  </a:moveTo>
                  <a:cubicBezTo>
                    <a:pt x="1244" y="815"/>
                    <a:pt x="1243" y="813"/>
                    <a:pt x="1240" y="810"/>
                  </a:cubicBezTo>
                  <a:cubicBezTo>
                    <a:pt x="1230" y="814"/>
                    <a:pt x="1224" y="810"/>
                    <a:pt x="1216" y="810"/>
                  </a:cubicBezTo>
                  <a:cubicBezTo>
                    <a:pt x="1208" y="811"/>
                    <a:pt x="1221" y="804"/>
                    <a:pt x="1220" y="809"/>
                  </a:cubicBezTo>
                  <a:cubicBezTo>
                    <a:pt x="1236" y="806"/>
                    <a:pt x="1246" y="812"/>
                    <a:pt x="1260" y="811"/>
                  </a:cubicBezTo>
                  <a:cubicBezTo>
                    <a:pt x="1258" y="816"/>
                    <a:pt x="1246" y="815"/>
                    <a:pt x="1242" y="819"/>
                  </a:cubicBezTo>
                  <a:close/>
                  <a:moveTo>
                    <a:pt x="1266" y="830"/>
                  </a:moveTo>
                  <a:cubicBezTo>
                    <a:pt x="1267" y="826"/>
                    <a:pt x="1271" y="823"/>
                    <a:pt x="1276" y="822"/>
                  </a:cubicBezTo>
                  <a:cubicBezTo>
                    <a:pt x="1275" y="826"/>
                    <a:pt x="1271" y="828"/>
                    <a:pt x="1266" y="830"/>
                  </a:cubicBezTo>
                  <a:close/>
                  <a:moveTo>
                    <a:pt x="1416" y="743"/>
                  </a:moveTo>
                  <a:cubicBezTo>
                    <a:pt x="1418" y="736"/>
                    <a:pt x="1425" y="744"/>
                    <a:pt x="1432" y="740"/>
                  </a:cubicBezTo>
                  <a:cubicBezTo>
                    <a:pt x="1431" y="749"/>
                    <a:pt x="1421" y="745"/>
                    <a:pt x="1416" y="743"/>
                  </a:cubicBezTo>
                  <a:close/>
                  <a:moveTo>
                    <a:pt x="1655" y="687"/>
                  </a:moveTo>
                  <a:cubicBezTo>
                    <a:pt x="1656" y="691"/>
                    <a:pt x="1654" y="693"/>
                    <a:pt x="1654" y="696"/>
                  </a:cubicBezTo>
                  <a:cubicBezTo>
                    <a:pt x="1650" y="699"/>
                    <a:pt x="1647" y="704"/>
                    <a:pt x="1645" y="709"/>
                  </a:cubicBezTo>
                  <a:cubicBezTo>
                    <a:pt x="1645" y="715"/>
                    <a:pt x="1640" y="718"/>
                    <a:pt x="1639" y="723"/>
                  </a:cubicBezTo>
                  <a:cubicBezTo>
                    <a:pt x="1636" y="727"/>
                    <a:pt x="1636" y="733"/>
                    <a:pt x="1633" y="737"/>
                  </a:cubicBezTo>
                  <a:cubicBezTo>
                    <a:pt x="1630" y="748"/>
                    <a:pt x="1623" y="755"/>
                    <a:pt x="1623" y="768"/>
                  </a:cubicBezTo>
                  <a:cubicBezTo>
                    <a:pt x="1616" y="776"/>
                    <a:pt x="1617" y="789"/>
                    <a:pt x="1610" y="797"/>
                  </a:cubicBezTo>
                  <a:cubicBezTo>
                    <a:pt x="1609" y="821"/>
                    <a:pt x="1604" y="841"/>
                    <a:pt x="1595" y="859"/>
                  </a:cubicBezTo>
                  <a:cubicBezTo>
                    <a:pt x="1596" y="871"/>
                    <a:pt x="1592" y="880"/>
                    <a:pt x="1592" y="891"/>
                  </a:cubicBezTo>
                  <a:cubicBezTo>
                    <a:pt x="1586" y="898"/>
                    <a:pt x="1588" y="910"/>
                    <a:pt x="1583" y="917"/>
                  </a:cubicBezTo>
                  <a:cubicBezTo>
                    <a:pt x="1583" y="928"/>
                    <a:pt x="1578" y="936"/>
                    <a:pt x="1577" y="947"/>
                  </a:cubicBezTo>
                  <a:cubicBezTo>
                    <a:pt x="1576" y="956"/>
                    <a:pt x="1570" y="963"/>
                    <a:pt x="1571" y="974"/>
                  </a:cubicBezTo>
                  <a:cubicBezTo>
                    <a:pt x="1562" y="968"/>
                    <a:pt x="1575" y="961"/>
                    <a:pt x="1569" y="950"/>
                  </a:cubicBezTo>
                  <a:cubicBezTo>
                    <a:pt x="1570" y="943"/>
                    <a:pt x="1571" y="934"/>
                    <a:pt x="1569" y="924"/>
                  </a:cubicBezTo>
                  <a:cubicBezTo>
                    <a:pt x="1572" y="920"/>
                    <a:pt x="1570" y="912"/>
                    <a:pt x="1572" y="908"/>
                  </a:cubicBezTo>
                  <a:cubicBezTo>
                    <a:pt x="1572" y="902"/>
                    <a:pt x="1574" y="897"/>
                    <a:pt x="1577" y="894"/>
                  </a:cubicBezTo>
                  <a:cubicBezTo>
                    <a:pt x="1575" y="882"/>
                    <a:pt x="1582" y="875"/>
                    <a:pt x="1580" y="862"/>
                  </a:cubicBezTo>
                  <a:cubicBezTo>
                    <a:pt x="1585" y="854"/>
                    <a:pt x="1584" y="841"/>
                    <a:pt x="1588" y="832"/>
                  </a:cubicBezTo>
                  <a:cubicBezTo>
                    <a:pt x="1591" y="823"/>
                    <a:pt x="1595" y="814"/>
                    <a:pt x="1596" y="804"/>
                  </a:cubicBezTo>
                  <a:cubicBezTo>
                    <a:pt x="1599" y="800"/>
                    <a:pt x="1599" y="794"/>
                    <a:pt x="1602" y="789"/>
                  </a:cubicBezTo>
                  <a:cubicBezTo>
                    <a:pt x="1603" y="787"/>
                    <a:pt x="1604" y="784"/>
                    <a:pt x="1603" y="780"/>
                  </a:cubicBezTo>
                  <a:cubicBezTo>
                    <a:pt x="1606" y="781"/>
                    <a:pt x="1606" y="778"/>
                    <a:pt x="1606" y="775"/>
                  </a:cubicBezTo>
                  <a:cubicBezTo>
                    <a:pt x="1611" y="767"/>
                    <a:pt x="1612" y="757"/>
                    <a:pt x="1619" y="751"/>
                  </a:cubicBezTo>
                  <a:cubicBezTo>
                    <a:pt x="1619" y="744"/>
                    <a:pt x="1623" y="742"/>
                    <a:pt x="1626" y="739"/>
                  </a:cubicBezTo>
                  <a:cubicBezTo>
                    <a:pt x="1625" y="735"/>
                    <a:pt x="1628" y="734"/>
                    <a:pt x="1627" y="730"/>
                  </a:cubicBezTo>
                  <a:cubicBezTo>
                    <a:pt x="1631" y="730"/>
                    <a:pt x="1630" y="727"/>
                    <a:pt x="1630" y="724"/>
                  </a:cubicBezTo>
                  <a:cubicBezTo>
                    <a:pt x="1636" y="723"/>
                    <a:pt x="1632" y="715"/>
                    <a:pt x="1637" y="712"/>
                  </a:cubicBezTo>
                  <a:cubicBezTo>
                    <a:pt x="1637" y="706"/>
                    <a:pt x="1642" y="705"/>
                    <a:pt x="1641" y="698"/>
                  </a:cubicBezTo>
                  <a:cubicBezTo>
                    <a:pt x="1648" y="694"/>
                    <a:pt x="1652" y="687"/>
                    <a:pt x="1656" y="680"/>
                  </a:cubicBezTo>
                  <a:cubicBezTo>
                    <a:pt x="1661" y="679"/>
                    <a:pt x="1657" y="687"/>
                    <a:pt x="1655" y="687"/>
                  </a:cubicBezTo>
                  <a:close/>
                  <a:moveTo>
                    <a:pt x="2606" y="35"/>
                  </a:moveTo>
                  <a:cubicBezTo>
                    <a:pt x="2599" y="41"/>
                    <a:pt x="2596" y="51"/>
                    <a:pt x="2588" y="56"/>
                  </a:cubicBezTo>
                  <a:cubicBezTo>
                    <a:pt x="2588" y="65"/>
                    <a:pt x="2585" y="70"/>
                    <a:pt x="2580" y="74"/>
                  </a:cubicBezTo>
                  <a:cubicBezTo>
                    <a:pt x="2581" y="84"/>
                    <a:pt x="2572" y="84"/>
                    <a:pt x="2571" y="91"/>
                  </a:cubicBezTo>
                  <a:cubicBezTo>
                    <a:pt x="2562" y="100"/>
                    <a:pt x="2557" y="112"/>
                    <a:pt x="2547" y="120"/>
                  </a:cubicBezTo>
                  <a:cubicBezTo>
                    <a:pt x="2540" y="130"/>
                    <a:pt x="2533" y="140"/>
                    <a:pt x="2523" y="148"/>
                  </a:cubicBezTo>
                  <a:cubicBezTo>
                    <a:pt x="2526" y="155"/>
                    <a:pt x="2516" y="150"/>
                    <a:pt x="2519" y="157"/>
                  </a:cubicBezTo>
                  <a:cubicBezTo>
                    <a:pt x="2515" y="157"/>
                    <a:pt x="2517" y="164"/>
                    <a:pt x="2512" y="163"/>
                  </a:cubicBezTo>
                  <a:cubicBezTo>
                    <a:pt x="2511" y="166"/>
                    <a:pt x="2509" y="169"/>
                    <a:pt x="2506" y="170"/>
                  </a:cubicBezTo>
                  <a:cubicBezTo>
                    <a:pt x="2498" y="170"/>
                    <a:pt x="2510" y="177"/>
                    <a:pt x="2503" y="176"/>
                  </a:cubicBezTo>
                  <a:cubicBezTo>
                    <a:pt x="2498" y="179"/>
                    <a:pt x="2493" y="184"/>
                    <a:pt x="2490" y="189"/>
                  </a:cubicBezTo>
                  <a:cubicBezTo>
                    <a:pt x="2487" y="191"/>
                    <a:pt x="2485" y="193"/>
                    <a:pt x="2484" y="196"/>
                  </a:cubicBezTo>
                  <a:cubicBezTo>
                    <a:pt x="2474" y="194"/>
                    <a:pt x="2485" y="203"/>
                    <a:pt x="2479" y="202"/>
                  </a:cubicBezTo>
                  <a:cubicBezTo>
                    <a:pt x="2471" y="199"/>
                    <a:pt x="2475" y="208"/>
                    <a:pt x="2469" y="207"/>
                  </a:cubicBezTo>
                  <a:cubicBezTo>
                    <a:pt x="2467" y="211"/>
                    <a:pt x="2463" y="213"/>
                    <a:pt x="2462" y="218"/>
                  </a:cubicBezTo>
                  <a:cubicBezTo>
                    <a:pt x="2456" y="218"/>
                    <a:pt x="2454" y="221"/>
                    <a:pt x="2453" y="226"/>
                  </a:cubicBezTo>
                  <a:cubicBezTo>
                    <a:pt x="2445" y="224"/>
                    <a:pt x="2450" y="235"/>
                    <a:pt x="2442" y="233"/>
                  </a:cubicBezTo>
                  <a:cubicBezTo>
                    <a:pt x="2441" y="238"/>
                    <a:pt x="2438" y="242"/>
                    <a:pt x="2431" y="242"/>
                  </a:cubicBezTo>
                  <a:cubicBezTo>
                    <a:pt x="2431" y="251"/>
                    <a:pt x="2421" y="250"/>
                    <a:pt x="2421" y="259"/>
                  </a:cubicBezTo>
                  <a:cubicBezTo>
                    <a:pt x="2418" y="259"/>
                    <a:pt x="2417" y="261"/>
                    <a:pt x="2416" y="261"/>
                  </a:cubicBezTo>
                  <a:cubicBezTo>
                    <a:pt x="2415" y="262"/>
                    <a:pt x="2413" y="265"/>
                    <a:pt x="2412" y="266"/>
                  </a:cubicBezTo>
                  <a:cubicBezTo>
                    <a:pt x="2411" y="270"/>
                    <a:pt x="2406" y="270"/>
                    <a:pt x="2405" y="274"/>
                  </a:cubicBezTo>
                  <a:cubicBezTo>
                    <a:pt x="2399" y="277"/>
                    <a:pt x="2396" y="284"/>
                    <a:pt x="2392" y="290"/>
                  </a:cubicBezTo>
                  <a:cubicBezTo>
                    <a:pt x="2386" y="294"/>
                    <a:pt x="2382" y="300"/>
                    <a:pt x="2379" y="307"/>
                  </a:cubicBezTo>
                  <a:cubicBezTo>
                    <a:pt x="2380" y="310"/>
                    <a:pt x="2382" y="308"/>
                    <a:pt x="2383" y="307"/>
                  </a:cubicBezTo>
                  <a:cubicBezTo>
                    <a:pt x="2384" y="304"/>
                    <a:pt x="2387" y="303"/>
                    <a:pt x="2388" y="301"/>
                  </a:cubicBezTo>
                  <a:cubicBezTo>
                    <a:pt x="2392" y="298"/>
                    <a:pt x="2396" y="294"/>
                    <a:pt x="2399" y="290"/>
                  </a:cubicBezTo>
                  <a:cubicBezTo>
                    <a:pt x="2405" y="282"/>
                    <a:pt x="2413" y="276"/>
                    <a:pt x="2416" y="266"/>
                  </a:cubicBezTo>
                  <a:cubicBezTo>
                    <a:pt x="2423" y="265"/>
                    <a:pt x="2425" y="260"/>
                    <a:pt x="2429" y="257"/>
                  </a:cubicBezTo>
                  <a:cubicBezTo>
                    <a:pt x="2429" y="254"/>
                    <a:pt x="2435" y="255"/>
                    <a:pt x="2434" y="250"/>
                  </a:cubicBezTo>
                  <a:cubicBezTo>
                    <a:pt x="2438" y="250"/>
                    <a:pt x="2436" y="245"/>
                    <a:pt x="2442" y="246"/>
                  </a:cubicBezTo>
                  <a:cubicBezTo>
                    <a:pt x="2444" y="240"/>
                    <a:pt x="2450" y="237"/>
                    <a:pt x="2453" y="233"/>
                  </a:cubicBezTo>
                  <a:cubicBezTo>
                    <a:pt x="2453" y="230"/>
                    <a:pt x="2459" y="231"/>
                    <a:pt x="2458" y="226"/>
                  </a:cubicBezTo>
                  <a:cubicBezTo>
                    <a:pt x="2464" y="229"/>
                    <a:pt x="2463" y="223"/>
                    <a:pt x="2466" y="222"/>
                  </a:cubicBezTo>
                  <a:cubicBezTo>
                    <a:pt x="2474" y="214"/>
                    <a:pt x="2481" y="207"/>
                    <a:pt x="2490" y="200"/>
                  </a:cubicBezTo>
                  <a:cubicBezTo>
                    <a:pt x="2496" y="190"/>
                    <a:pt x="2506" y="184"/>
                    <a:pt x="2514" y="176"/>
                  </a:cubicBezTo>
                  <a:cubicBezTo>
                    <a:pt x="2519" y="167"/>
                    <a:pt x="2528" y="162"/>
                    <a:pt x="2532" y="152"/>
                  </a:cubicBezTo>
                  <a:cubicBezTo>
                    <a:pt x="2538" y="145"/>
                    <a:pt x="2544" y="137"/>
                    <a:pt x="2551" y="131"/>
                  </a:cubicBezTo>
                  <a:cubicBezTo>
                    <a:pt x="2558" y="124"/>
                    <a:pt x="2563" y="114"/>
                    <a:pt x="2571" y="109"/>
                  </a:cubicBezTo>
                  <a:cubicBezTo>
                    <a:pt x="2574" y="98"/>
                    <a:pt x="2583" y="93"/>
                    <a:pt x="2586" y="83"/>
                  </a:cubicBezTo>
                  <a:cubicBezTo>
                    <a:pt x="2594" y="76"/>
                    <a:pt x="2597" y="66"/>
                    <a:pt x="2602" y="56"/>
                  </a:cubicBezTo>
                  <a:cubicBezTo>
                    <a:pt x="2603" y="51"/>
                    <a:pt x="2607" y="49"/>
                    <a:pt x="2610" y="46"/>
                  </a:cubicBezTo>
                  <a:cubicBezTo>
                    <a:pt x="2610" y="42"/>
                    <a:pt x="2610" y="38"/>
                    <a:pt x="2615" y="39"/>
                  </a:cubicBezTo>
                  <a:cubicBezTo>
                    <a:pt x="2614" y="35"/>
                    <a:pt x="2615" y="32"/>
                    <a:pt x="2617" y="30"/>
                  </a:cubicBezTo>
                  <a:cubicBezTo>
                    <a:pt x="2618" y="25"/>
                    <a:pt x="2625" y="26"/>
                    <a:pt x="2623" y="17"/>
                  </a:cubicBezTo>
                  <a:cubicBezTo>
                    <a:pt x="2628" y="15"/>
                    <a:pt x="2628" y="8"/>
                    <a:pt x="2632" y="4"/>
                  </a:cubicBezTo>
                  <a:cubicBezTo>
                    <a:pt x="2632" y="3"/>
                    <a:pt x="2632" y="1"/>
                    <a:pt x="2633" y="0"/>
                  </a:cubicBezTo>
                  <a:cubicBezTo>
                    <a:pt x="2623" y="0"/>
                    <a:pt x="2623" y="0"/>
                    <a:pt x="2623" y="0"/>
                  </a:cubicBezTo>
                  <a:cubicBezTo>
                    <a:pt x="2622" y="2"/>
                    <a:pt x="2620" y="4"/>
                    <a:pt x="2619" y="6"/>
                  </a:cubicBezTo>
                  <a:cubicBezTo>
                    <a:pt x="2619" y="13"/>
                    <a:pt x="2613" y="14"/>
                    <a:pt x="2612" y="19"/>
                  </a:cubicBezTo>
                  <a:cubicBezTo>
                    <a:pt x="2606" y="21"/>
                    <a:pt x="2608" y="30"/>
                    <a:pt x="2606" y="35"/>
                  </a:cubicBezTo>
                  <a:close/>
                  <a:moveTo>
                    <a:pt x="2684" y="26"/>
                  </a:moveTo>
                  <a:cubicBezTo>
                    <a:pt x="2685" y="29"/>
                    <a:pt x="2687" y="30"/>
                    <a:pt x="2687" y="35"/>
                  </a:cubicBezTo>
                  <a:cubicBezTo>
                    <a:pt x="2689" y="35"/>
                    <a:pt x="2692" y="38"/>
                    <a:pt x="2689" y="39"/>
                  </a:cubicBezTo>
                  <a:cubicBezTo>
                    <a:pt x="2689" y="46"/>
                    <a:pt x="2695" y="49"/>
                    <a:pt x="2693" y="59"/>
                  </a:cubicBezTo>
                  <a:cubicBezTo>
                    <a:pt x="2698" y="65"/>
                    <a:pt x="2702" y="73"/>
                    <a:pt x="2706" y="80"/>
                  </a:cubicBezTo>
                  <a:cubicBezTo>
                    <a:pt x="2709" y="92"/>
                    <a:pt x="2715" y="100"/>
                    <a:pt x="2717" y="111"/>
                  </a:cubicBezTo>
                  <a:cubicBezTo>
                    <a:pt x="2721" y="115"/>
                    <a:pt x="2724" y="119"/>
                    <a:pt x="2724" y="126"/>
                  </a:cubicBezTo>
                  <a:cubicBezTo>
                    <a:pt x="2728" y="129"/>
                    <a:pt x="2728" y="136"/>
                    <a:pt x="2730" y="141"/>
                  </a:cubicBezTo>
                  <a:cubicBezTo>
                    <a:pt x="2736" y="148"/>
                    <a:pt x="2740" y="155"/>
                    <a:pt x="2743" y="163"/>
                  </a:cubicBezTo>
                  <a:cubicBezTo>
                    <a:pt x="2748" y="165"/>
                    <a:pt x="2749" y="169"/>
                    <a:pt x="2750" y="174"/>
                  </a:cubicBezTo>
                  <a:cubicBezTo>
                    <a:pt x="2753" y="174"/>
                    <a:pt x="2752" y="178"/>
                    <a:pt x="2754" y="179"/>
                  </a:cubicBezTo>
                  <a:cubicBezTo>
                    <a:pt x="2758" y="179"/>
                    <a:pt x="2755" y="185"/>
                    <a:pt x="2759" y="185"/>
                  </a:cubicBezTo>
                  <a:cubicBezTo>
                    <a:pt x="2763" y="193"/>
                    <a:pt x="2766" y="203"/>
                    <a:pt x="2772" y="209"/>
                  </a:cubicBezTo>
                  <a:cubicBezTo>
                    <a:pt x="2777" y="216"/>
                    <a:pt x="2779" y="226"/>
                    <a:pt x="2787" y="231"/>
                  </a:cubicBezTo>
                  <a:cubicBezTo>
                    <a:pt x="2791" y="238"/>
                    <a:pt x="2794" y="247"/>
                    <a:pt x="2800" y="253"/>
                  </a:cubicBezTo>
                  <a:cubicBezTo>
                    <a:pt x="2800" y="258"/>
                    <a:pt x="2804" y="260"/>
                    <a:pt x="2806" y="264"/>
                  </a:cubicBezTo>
                  <a:cubicBezTo>
                    <a:pt x="2810" y="267"/>
                    <a:pt x="2809" y="274"/>
                    <a:pt x="2813" y="277"/>
                  </a:cubicBezTo>
                  <a:cubicBezTo>
                    <a:pt x="2817" y="285"/>
                    <a:pt x="2822" y="293"/>
                    <a:pt x="2826" y="301"/>
                  </a:cubicBezTo>
                  <a:cubicBezTo>
                    <a:pt x="2831" y="308"/>
                    <a:pt x="2831" y="320"/>
                    <a:pt x="2839" y="325"/>
                  </a:cubicBezTo>
                  <a:cubicBezTo>
                    <a:pt x="2841" y="314"/>
                    <a:pt x="2834" y="311"/>
                    <a:pt x="2833" y="303"/>
                  </a:cubicBezTo>
                  <a:cubicBezTo>
                    <a:pt x="2830" y="296"/>
                    <a:pt x="2827" y="289"/>
                    <a:pt x="2824" y="283"/>
                  </a:cubicBezTo>
                  <a:cubicBezTo>
                    <a:pt x="2821" y="277"/>
                    <a:pt x="2818" y="270"/>
                    <a:pt x="2813" y="266"/>
                  </a:cubicBezTo>
                  <a:cubicBezTo>
                    <a:pt x="2810" y="258"/>
                    <a:pt x="2808" y="251"/>
                    <a:pt x="2802" y="246"/>
                  </a:cubicBezTo>
                  <a:cubicBezTo>
                    <a:pt x="2799" y="240"/>
                    <a:pt x="2797" y="233"/>
                    <a:pt x="2791" y="229"/>
                  </a:cubicBezTo>
                  <a:cubicBezTo>
                    <a:pt x="2787" y="223"/>
                    <a:pt x="2787" y="214"/>
                    <a:pt x="2780" y="211"/>
                  </a:cubicBezTo>
                  <a:cubicBezTo>
                    <a:pt x="2778" y="204"/>
                    <a:pt x="2773" y="199"/>
                    <a:pt x="2772" y="192"/>
                  </a:cubicBezTo>
                  <a:cubicBezTo>
                    <a:pt x="2769" y="192"/>
                    <a:pt x="2771" y="189"/>
                    <a:pt x="2769" y="187"/>
                  </a:cubicBezTo>
                  <a:cubicBezTo>
                    <a:pt x="2768" y="186"/>
                    <a:pt x="2763" y="188"/>
                    <a:pt x="2765" y="183"/>
                  </a:cubicBezTo>
                  <a:cubicBezTo>
                    <a:pt x="2764" y="178"/>
                    <a:pt x="2759" y="179"/>
                    <a:pt x="2759" y="174"/>
                  </a:cubicBezTo>
                  <a:cubicBezTo>
                    <a:pt x="2757" y="166"/>
                    <a:pt x="2751" y="162"/>
                    <a:pt x="2750" y="155"/>
                  </a:cubicBezTo>
                  <a:cubicBezTo>
                    <a:pt x="2747" y="148"/>
                    <a:pt x="2741" y="144"/>
                    <a:pt x="2741" y="135"/>
                  </a:cubicBezTo>
                  <a:cubicBezTo>
                    <a:pt x="2730" y="126"/>
                    <a:pt x="2729" y="108"/>
                    <a:pt x="2721" y="96"/>
                  </a:cubicBezTo>
                  <a:cubicBezTo>
                    <a:pt x="2720" y="88"/>
                    <a:pt x="2715" y="83"/>
                    <a:pt x="2713" y="76"/>
                  </a:cubicBezTo>
                  <a:cubicBezTo>
                    <a:pt x="2710" y="68"/>
                    <a:pt x="2707" y="62"/>
                    <a:pt x="2704" y="54"/>
                  </a:cubicBezTo>
                  <a:cubicBezTo>
                    <a:pt x="2698" y="41"/>
                    <a:pt x="2697" y="22"/>
                    <a:pt x="2689" y="11"/>
                  </a:cubicBezTo>
                  <a:cubicBezTo>
                    <a:pt x="2689" y="7"/>
                    <a:pt x="2689" y="3"/>
                    <a:pt x="2688" y="0"/>
                  </a:cubicBezTo>
                  <a:cubicBezTo>
                    <a:pt x="2677" y="0"/>
                    <a:pt x="2677" y="0"/>
                    <a:pt x="2677" y="0"/>
                  </a:cubicBezTo>
                  <a:cubicBezTo>
                    <a:pt x="2678" y="3"/>
                    <a:pt x="2678" y="6"/>
                    <a:pt x="2680" y="8"/>
                  </a:cubicBezTo>
                  <a:cubicBezTo>
                    <a:pt x="2680" y="15"/>
                    <a:pt x="2685" y="18"/>
                    <a:pt x="2684" y="26"/>
                  </a:cubicBezTo>
                  <a:close/>
                  <a:moveTo>
                    <a:pt x="2336" y="19"/>
                  </a:moveTo>
                  <a:cubicBezTo>
                    <a:pt x="2346" y="21"/>
                    <a:pt x="2343" y="8"/>
                    <a:pt x="2351" y="6"/>
                  </a:cubicBezTo>
                  <a:cubicBezTo>
                    <a:pt x="2352" y="5"/>
                    <a:pt x="2354" y="2"/>
                    <a:pt x="2355" y="0"/>
                  </a:cubicBezTo>
                  <a:cubicBezTo>
                    <a:pt x="2349" y="0"/>
                    <a:pt x="2349" y="0"/>
                    <a:pt x="2349" y="0"/>
                  </a:cubicBezTo>
                  <a:cubicBezTo>
                    <a:pt x="2348" y="2"/>
                    <a:pt x="2347" y="3"/>
                    <a:pt x="2346" y="4"/>
                  </a:cubicBezTo>
                  <a:cubicBezTo>
                    <a:pt x="2344" y="5"/>
                    <a:pt x="2342" y="7"/>
                    <a:pt x="2342" y="11"/>
                  </a:cubicBezTo>
                  <a:cubicBezTo>
                    <a:pt x="2340" y="13"/>
                    <a:pt x="2338" y="15"/>
                    <a:pt x="2336" y="17"/>
                  </a:cubicBezTo>
                  <a:cubicBezTo>
                    <a:pt x="2332" y="17"/>
                    <a:pt x="2334" y="23"/>
                    <a:pt x="2331" y="24"/>
                  </a:cubicBezTo>
                  <a:cubicBezTo>
                    <a:pt x="2333" y="30"/>
                    <a:pt x="2327" y="28"/>
                    <a:pt x="2327" y="32"/>
                  </a:cubicBezTo>
                  <a:cubicBezTo>
                    <a:pt x="2334" y="32"/>
                    <a:pt x="2335" y="26"/>
                    <a:pt x="2336" y="19"/>
                  </a:cubicBezTo>
                  <a:close/>
                  <a:moveTo>
                    <a:pt x="2793" y="46"/>
                  </a:moveTo>
                  <a:cubicBezTo>
                    <a:pt x="2793" y="52"/>
                    <a:pt x="2795" y="57"/>
                    <a:pt x="2800" y="59"/>
                  </a:cubicBezTo>
                  <a:cubicBezTo>
                    <a:pt x="2798" y="68"/>
                    <a:pt x="2804" y="69"/>
                    <a:pt x="2804" y="76"/>
                  </a:cubicBezTo>
                  <a:cubicBezTo>
                    <a:pt x="2809" y="78"/>
                    <a:pt x="2806" y="87"/>
                    <a:pt x="2811" y="89"/>
                  </a:cubicBezTo>
                  <a:cubicBezTo>
                    <a:pt x="2812" y="94"/>
                    <a:pt x="2813" y="100"/>
                    <a:pt x="2815" y="104"/>
                  </a:cubicBezTo>
                  <a:cubicBezTo>
                    <a:pt x="2818" y="115"/>
                    <a:pt x="2822" y="123"/>
                    <a:pt x="2824" y="135"/>
                  </a:cubicBezTo>
                  <a:cubicBezTo>
                    <a:pt x="2827" y="138"/>
                    <a:pt x="2827" y="144"/>
                    <a:pt x="2828" y="150"/>
                  </a:cubicBezTo>
                  <a:cubicBezTo>
                    <a:pt x="2830" y="155"/>
                    <a:pt x="2833" y="159"/>
                    <a:pt x="2833" y="165"/>
                  </a:cubicBezTo>
                  <a:cubicBezTo>
                    <a:pt x="2835" y="170"/>
                    <a:pt x="2835" y="176"/>
                    <a:pt x="2837" y="181"/>
                  </a:cubicBezTo>
                  <a:cubicBezTo>
                    <a:pt x="2841" y="184"/>
                    <a:pt x="2836" y="197"/>
                    <a:pt x="2844" y="196"/>
                  </a:cubicBezTo>
                  <a:cubicBezTo>
                    <a:pt x="2842" y="176"/>
                    <a:pt x="2835" y="161"/>
                    <a:pt x="2833" y="141"/>
                  </a:cubicBezTo>
                  <a:cubicBezTo>
                    <a:pt x="2827" y="124"/>
                    <a:pt x="2822" y="107"/>
                    <a:pt x="2817" y="89"/>
                  </a:cubicBezTo>
                  <a:cubicBezTo>
                    <a:pt x="2818" y="84"/>
                    <a:pt x="2821" y="81"/>
                    <a:pt x="2820" y="74"/>
                  </a:cubicBezTo>
                  <a:cubicBezTo>
                    <a:pt x="2815" y="58"/>
                    <a:pt x="2811" y="43"/>
                    <a:pt x="2806" y="28"/>
                  </a:cubicBezTo>
                  <a:cubicBezTo>
                    <a:pt x="2804" y="25"/>
                    <a:pt x="2804" y="20"/>
                    <a:pt x="2802" y="17"/>
                  </a:cubicBezTo>
                  <a:cubicBezTo>
                    <a:pt x="2801" y="13"/>
                    <a:pt x="2801" y="8"/>
                    <a:pt x="2798" y="6"/>
                  </a:cubicBezTo>
                  <a:cubicBezTo>
                    <a:pt x="2798" y="4"/>
                    <a:pt x="2797" y="2"/>
                    <a:pt x="2797" y="0"/>
                  </a:cubicBezTo>
                  <a:cubicBezTo>
                    <a:pt x="2790" y="0"/>
                    <a:pt x="2790" y="0"/>
                    <a:pt x="2790" y="0"/>
                  </a:cubicBezTo>
                  <a:cubicBezTo>
                    <a:pt x="2791" y="4"/>
                    <a:pt x="2792" y="7"/>
                    <a:pt x="2793" y="11"/>
                  </a:cubicBezTo>
                  <a:cubicBezTo>
                    <a:pt x="2797" y="15"/>
                    <a:pt x="2798" y="22"/>
                    <a:pt x="2800" y="28"/>
                  </a:cubicBezTo>
                  <a:cubicBezTo>
                    <a:pt x="2803" y="32"/>
                    <a:pt x="2802" y="40"/>
                    <a:pt x="2806" y="43"/>
                  </a:cubicBezTo>
                  <a:cubicBezTo>
                    <a:pt x="2808" y="56"/>
                    <a:pt x="2814" y="65"/>
                    <a:pt x="2815" y="78"/>
                  </a:cubicBezTo>
                  <a:cubicBezTo>
                    <a:pt x="2806" y="70"/>
                    <a:pt x="2808" y="50"/>
                    <a:pt x="2798" y="43"/>
                  </a:cubicBezTo>
                  <a:cubicBezTo>
                    <a:pt x="2799" y="34"/>
                    <a:pt x="2792" y="32"/>
                    <a:pt x="2789" y="26"/>
                  </a:cubicBezTo>
                  <a:cubicBezTo>
                    <a:pt x="2787" y="20"/>
                    <a:pt x="2782" y="17"/>
                    <a:pt x="2780" y="11"/>
                  </a:cubicBezTo>
                  <a:cubicBezTo>
                    <a:pt x="2778" y="8"/>
                    <a:pt x="2776" y="4"/>
                    <a:pt x="2775" y="0"/>
                  </a:cubicBezTo>
                  <a:cubicBezTo>
                    <a:pt x="2765" y="0"/>
                    <a:pt x="2765" y="0"/>
                    <a:pt x="2765" y="0"/>
                  </a:cubicBezTo>
                  <a:cubicBezTo>
                    <a:pt x="2770" y="7"/>
                    <a:pt x="2773" y="15"/>
                    <a:pt x="2778" y="22"/>
                  </a:cubicBezTo>
                  <a:cubicBezTo>
                    <a:pt x="2783" y="30"/>
                    <a:pt x="2786" y="40"/>
                    <a:pt x="2793" y="46"/>
                  </a:cubicBezTo>
                  <a:close/>
                  <a:moveTo>
                    <a:pt x="2852" y="11"/>
                  </a:moveTo>
                  <a:cubicBezTo>
                    <a:pt x="2852" y="20"/>
                    <a:pt x="2857" y="25"/>
                    <a:pt x="2859" y="32"/>
                  </a:cubicBezTo>
                  <a:cubicBezTo>
                    <a:pt x="2857" y="39"/>
                    <a:pt x="2863" y="39"/>
                    <a:pt x="2861" y="46"/>
                  </a:cubicBezTo>
                  <a:cubicBezTo>
                    <a:pt x="2861" y="51"/>
                    <a:pt x="2862" y="56"/>
                    <a:pt x="2865" y="59"/>
                  </a:cubicBezTo>
                  <a:cubicBezTo>
                    <a:pt x="2867" y="43"/>
                    <a:pt x="2860" y="35"/>
                    <a:pt x="2859" y="22"/>
                  </a:cubicBezTo>
                  <a:cubicBezTo>
                    <a:pt x="2858" y="15"/>
                    <a:pt x="2856" y="10"/>
                    <a:pt x="2854" y="4"/>
                  </a:cubicBezTo>
                  <a:cubicBezTo>
                    <a:pt x="2855" y="2"/>
                    <a:pt x="2854" y="1"/>
                    <a:pt x="2854" y="0"/>
                  </a:cubicBezTo>
                  <a:cubicBezTo>
                    <a:pt x="2849" y="0"/>
                    <a:pt x="2849" y="0"/>
                    <a:pt x="2849" y="0"/>
                  </a:cubicBezTo>
                  <a:cubicBezTo>
                    <a:pt x="2851" y="3"/>
                    <a:pt x="2848" y="10"/>
                    <a:pt x="2852" y="11"/>
                  </a:cubicBezTo>
                  <a:close/>
                  <a:moveTo>
                    <a:pt x="2386" y="46"/>
                  </a:moveTo>
                  <a:cubicBezTo>
                    <a:pt x="2379" y="43"/>
                    <a:pt x="2380" y="49"/>
                    <a:pt x="2377" y="50"/>
                  </a:cubicBezTo>
                  <a:cubicBezTo>
                    <a:pt x="2377" y="53"/>
                    <a:pt x="2370" y="58"/>
                    <a:pt x="2375" y="59"/>
                  </a:cubicBezTo>
                  <a:cubicBezTo>
                    <a:pt x="2383" y="52"/>
                    <a:pt x="2389" y="44"/>
                    <a:pt x="2399" y="39"/>
                  </a:cubicBezTo>
                  <a:cubicBezTo>
                    <a:pt x="2399" y="32"/>
                    <a:pt x="2410" y="36"/>
                    <a:pt x="2410" y="28"/>
                  </a:cubicBezTo>
                  <a:cubicBezTo>
                    <a:pt x="2413" y="28"/>
                    <a:pt x="2413" y="24"/>
                    <a:pt x="2416" y="24"/>
                  </a:cubicBezTo>
                  <a:cubicBezTo>
                    <a:pt x="2420" y="23"/>
                    <a:pt x="2418" y="16"/>
                    <a:pt x="2423" y="17"/>
                  </a:cubicBezTo>
                  <a:cubicBezTo>
                    <a:pt x="2429" y="16"/>
                    <a:pt x="2428" y="8"/>
                    <a:pt x="2436" y="8"/>
                  </a:cubicBezTo>
                  <a:cubicBezTo>
                    <a:pt x="2436" y="5"/>
                    <a:pt x="2438" y="2"/>
                    <a:pt x="2440" y="0"/>
                  </a:cubicBezTo>
                  <a:cubicBezTo>
                    <a:pt x="2432" y="0"/>
                    <a:pt x="2432" y="0"/>
                    <a:pt x="2432" y="0"/>
                  </a:cubicBezTo>
                  <a:cubicBezTo>
                    <a:pt x="2430" y="2"/>
                    <a:pt x="2428" y="3"/>
                    <a:pt x="2427" y="6"/>
                  </a:cubicBezTo>
                  <a:cubicBezTo>
                    <a:pt x="2422" y="10"/>
                    <a:pt x="2417" y="14"/>
                    <a:pt x="2414" y="19"/>
                  </a:cubicBezTo>
                  <a:cubicBezTo>
                    <a:pt x="2406" y="21"/>
                    <a:pt x="2406" y="30"/>
                    <a:pt x="2399" y="32"/>
                  </a:cubicBezTo>
                  <a:cubicBezTo>
                    <a:pt x="2393" y="31"/>
                    <a:pt x="2395" y="37"/>
                    <a:pt x="2392" y="39"/>
                  </a:cubicBezTo>
                  <a:cubicBezTo>
                    <a:pt x="2387" y="39"/>
                    <a:pt x="2385" y="41"/>
                    <a:pt x="2386" y="46"/>
                  </a:cubicBezTo>
                  <a:close/>
                  <a:moveTo>
                    <a:pt x="2569" y="59"/>
                  </a:moveTo>
                  <a:cubicBezTo>
                    <a:pt x="2566" y="59"/>
                    <a:pt x="2566" y="62"/>
                    <a:pt x="2567" y="65"/>
                  </a:cubicBezTo>
                  <a:cubicBezTo>
                    <a:pt x="2564" y="66"/>
                    <a:pt x="2562" y="68"/>
                    <a:pt x="2562" y="72"/>
                  </a:cubicBezTo>
                  <a:cubicBezTo>
                    <a:pt x="2557" y="73"/>
                    <a:pt x="2555" y="79"/>
                    <a:pt x="2551" y="83"/>
                  </a:cubicBezTo>
                  <a:cubicBezTo>
                    <a:pt x="2549" y="87"/>
                    <a:pt x="2548" y="92"/>
                    <a:pt x="2543" y="93"/>
                  </a:cubicBezTo>
                  <a:cubicBezTo>
                    <a:pt x="2542" y="100"/>
                    <a:pt x="2537" y="102"/>
                    <a:pt x="2534" y="107"/>
                  </a:cubicBezTo>
                  <a:cubicBezTo>
                    <a:pt x="2531" y="117"/>
                    <a:pt x="2520" y="121"/>
                    <a:pt x="2516" y="131"/>
                  </a:cubicBezTo>
                  <a:cubicBezTo>
                    <a:pt x="2513" y="133"/>
                    <a:pt x="2508" y="135"/>
                    <a:pt x="2508" y="141"/>
                  </a:cubicBezTo>
                  <a:cubicBezTo>
                    <a:pt x="2500" y="141"/>
                    <a:pt x="2502" y="150"/>
                    <a:pt x="2495" y="150"/>
                  </a:cubicBezTo>
                  <a:cubicBezTo>
                    <a:pt x="2492" y="161"/>
                    <a:pt x="2481" y="164"/>
                    <a:pt x="2477" y="174"/>
                  </a:cubicBezTo>
                  <a:cubicBezTo>
                    <a:pt x="2473" y="177"/>
                    <a:pt x="2469" y="180"/>
                    <a:pt x="2466" y="185"/>
                  </a:cubicBezTo>
                  <a:cubicBezTo>
                    <a:pt x="2463" y="189"/>
                    <a:pt x="2458" y="191"/>
                    <a:pt x="2458" y="198"/>
                  </a:cubicBezTo>
                  <a:cubicBezTo>
                    <a:pt x="2451" y="199"/>
                    <a:pt x="2449" y="204"/>
                    <a:pt x="2445" y="207"/>
                  </a:cubicBezTo>
                  <a:cubicBezTo>
                    <a:pt x="2441" y="207"/>
                    <a:pt x="2443" y="212"/>
                    <a:pt x="2438" y="211"/>
                  </a:cubicBezTo>
                  <a:cubicBezTo>
                    <a:pt x="2437" y="214"/>
                    <a:pt x="2434" y="215"/>
                    <a:pt x="2434" y="218"/>
                  </a:cubicBezTo>
                  <a:cubicBezTo>
                    <a:pt x="2426" y="225"/>
                    <a:pt x="2417" y="231"/>
                    <a:pt x="2410" y="240"/>
                  </a:cubicBezTo>
                  <a:cubicBezTo>
                    <a:pt x="2407" y="240"/>
                    <a:pt x="2405" y="242"/>
                    <a:pt x="2405" y="246"/>
                  </a:cubicBezTo>
                  <a:cubicBezTo>
                    <a:pt x="2401" y="245"/>
                    <a:pt x="2401" y="249"/>
                    <a:pt x="2399" y="250"/>
                  </a:cubicBezTo>
                  <a:cubicBezTo>
                    <a:pt x="2396" y="255"/>
                    <a:pt x="2392" y="259"/>
                    <a:pt x="2388" y="261"/>
                  </a:cubicBezTo>
                  <a:cubicBezTo>
                    <a:pt x="2379" y="268"/>
                    <a:pt x="2378" y="282"/>
                    <a:pt x="2366" y="285"/>
                  </a:cubicBezTo>
                  <a:cubicBezTo>
                    <a:pt x="2365" y="298"/>
                    <a:pt x="2356" y="301"/>
                    <a:pt x="2353" y="312"/>
                  </a:cubicBezTo>
                  <a:cubicBezTo>
                    <a:pt x="2349" y="314"/>
                    <a:pt x="2350" y="322"/>
                    <a:pt x="2344" y="322"/>
                  </a:cubicBezTo>
                  <a:cubicBezTo>
                    <a:pt x="2344" y="325"/>
                    <a:pt x="2345" y="329"/>
                    <a:pt x="2342" y="329"/>
                  </a:cubicBezTo>
                  <a:cubicBezTo>
                    <a:pt x="2343" y="333"/>
                    <a:pt x="2339" y="335"/>
                    <a:pt x="2342" y="335"/>
                  </a:cubicBezTo>
                  <a:cubicBezTo>
                    <a:pt x="2347" y="328"/>
                    <a:pt x="2353" y="322"/>
                    <a:pt x="2357" y="314"/>
                  </a:cubicBezTo>
                  <a:cubicBezTo>
                    <a:pt x="2361" y="305"/>
                    <a:pt x="2369" y="301"/>
                    <a:pt x="2370" y="290"/>
                  </a:cubicBezTo>
                  <a:cubicBezTo>
                    <a:pt x="2375" y="288"/>
                    <a:pt x="2380" y="286"/>
                    <a:pt x="2381" y="281"/>
                  </a:cubicBezTo>
                  <a:cubicBezTo>
                    <a:pt x="2385" y="278"/>
                    <a:pt x="2386" y="271"/>
                    <a:pt x="2392" y="270"/>
                  </a:cubicBezTo>
                  <a:cubicBezTo>
                    <a:pt x="2392" y="267"/>
                    <a:pt x="2393" y="265"/>
                    <a:pt x="2397" y="266"/>
                  </a:cubicBezTo>
                  <a:cubicBezTo>
                    <a:pt x="2398" y="263"/>
                    <a:pt x="2399" y="261"/>
                    <a:pt x="2401" y="259"/>
                  </a:cubicBezTo>
                  <a:cubicBezTo>
                    <a:pt x="2404" y="255"/>
                    <a:pt x="2410" y="254"/>
                    <a:pt x="2412" y="248"/>
                  </a:cubicBezTo>
                  <a:cubicBezTo>
                    <a:pt x="2413" y="243"/>
                    <a:pt x="2418" y="242"/>
                    <a:pt x="2423" y="240"/>
                  </a:cubicBezTo>
                  <a:cubicBezTo>
                    <a:pt x="2423" y="232"/>
                    <a:pt x="2432" y="234"/>
                    <a:pt x="2431" y="226"/>
                  </a:cubicBezTo>
                  <a:cubicBezTo>
                    <a:pt x="2439" y="227"/>
                    <a:pt x="2438" y="220"/>
                    <a:pt x="2442" y="218"/>
                  </a:cubicBezTo>
                  <a:cubicBezTo>
                    <a:pt x="2446" y="214"/>
                    <a:pt x="2452" y="213"/>
                    <a:pt x="2455" y="209"/>
                  </a:cubicBezTo>
                  <a:cubicBezTo>
                    <a:pt x="2458" y="203"/>
                    <a:pt x="2464" y="202"/>
                    <a:pt x="2466" y="196"/>
                  </a:cubicBezTo>
                  <a:cubicBezTo>
                    <a:pt x="2470" y="196"/>
                    <a:pt x="2468" y="189"/>
                    <a:pt x="2473" y="189"/>
                  </a:cubicBezTo>
                  <a:cubicBezTo>
                    <a:pt x="2475" y="187"/>
                    <a:pt x="2477" y="185"/>
                    <a:pt x="2479" y="183"/>
                  </a:cubicBezTo>
                  <a:cubicBezTo>
                    <a:pt x="2481" y="180"/>
                    <a:pt x="2483" y="177"/>
                    <a:pt x="2484" y="174"/>
                  </a:cubicBezTo>
                  <a:cubicBezTo>
                    <a:pt x="2489" y="175"/>
                    <a:pt x="2491" y="172"/>
                    <a:pt x="2490" y="168"/>
                  </a:cubicBezTo>
                  <a:cubicBezTo>
                    <a:pt x="2492" y="165"/>
                    <a:pt x="2498" y="167"/>
                    <a:pt x="2497" y="161"/>
                  </a:cubicBezTo>
                  <a:cubicBezTo>
                    <a:pt x="2499" y="159"/>
                    <a:pt x="2505" y="160"/>
                    <a:pt x="2503" y="155"/>
                  </a:cubicBezTo>
                  <a:cubicBezTo>
                    <a:pt x="2509" y="152"/>
                    <a:pt x="2511" y="146"/>
                    <a:pt x="2516" y="144"/>
                  </a:cubicBezTo>
                  <a:cubicBezTo>
                    <a:pt x="2517" y="136"/>
                    <a:pt x="2528" y="137"/>
                    <a:pt x="2527" y="128"/>
                  </a:cubicBezTo>
                  <a:cubicBezTo>
                    <a:pt x="2538" y="121"/>
                    <a:pt x="2542" y="109"/>
                    <a:pt x="2551" y="100"/>
                  </a:cubicBezTo>
                  <a:cubicBezTo>
                    <a:pt x="2555" y="95"/>
                    <a:pt x="2555" y="88"/>
                    <a:pt x="2562" y="87"/>
                  </a:cubicBezTo>
                  <a:cubicBezTo>
                    <a:pt x="2563" y="79"/>
                    <a:pt x="2568" y="75"/>
                    <a:pt x="2573" y="72"/>
                  </a:cubicBezTo>
                  <a:cubicBezTo>
                    <a:pt x="2571" y="65"/>
                    <a:pt x="2577" y="66"/>
                    <a:pt x="2578" y="63"/>
                  </a:cubicBezTo>
                  <a:cubicBezTo>
                    <a:pt x="2582" y="63"/>
                    <a:pt x="2579" y="56"/>
                    <a:pt x="2582" y="54"/>
                  </a:cubicBezTo>
                  <a:cubicBezTo>
                    <a:pt x="2585" y="53"/>
                    <a:pt x="2586" y="50"/>
                    <a:pt x="2586" y="46"/>
                  </a:cubicBezTo>
                  <a:cubicBezTo>
                    <a:pt x="2594" y="49"/>
                    <a:pt x="2588" y="38"/>
                    <a:pt x="2593" y="39"/>
                  </a:cubicBezTo>
                  <a:cubicBezTo>
                    <a:pt x="2598" y="28"/>
                    <a:pt x="2608" y="21"/>
                    <a:pt x="2612" y="8"/>
                  </a:cubicBezTo>
                  <a:cubicBezTo>
                    <a:pt x="2615" y="7"/>
                    <a:pt x="2616" y="4"/>
                    <a:pt x="2617" y="0"/>
                  </a:cubicBezTo>
                  <a:cubicBezTo>
                    <a:pt x="2607" y="0"/>
                    <a:pt x="2607" y="0"/>
                    <a:pt x="2607" y="0"/>
                  </a:cubicBezTo>
                  <a:cubicBezTo>
                    <a:pt x="2605" y="3"/>
                    <a:pt x="2605" y="7"/>
                    <a:pt x="2604" y="11"/>
                  </a:cubicBezTo>
                  <a:cubicBezTo>
                    <a:pt x="2600" y="13"/>
                    <a:pt x="2595" y="15"/>
                    <a:pt x="2595" y="22"/>
                  </a:cubicBezTo>
                  <a:cubicBezTo>
                    <a:pt x="2592" y="22"/>
                    <a:pt x="2593" y="27"/>
                    <a:pt x="2588" y="26"/>
                  </a:cubicBezTo>
                  <a:cubicBezTo>
                    <a:pt x="2589" y="30"/>
                    <a:pt x="2588" y="33"/>
                    <a:pt x="2586" y="35"/>
                  </a:cubicBezTo>
                  <a:cubicBezTo>
                    <a:pt x="2579" y="41"/>
                    <a:pt x="2576" y="52"/>
                    <a:pt x="2569" y="59"/>
                  </a:cubicBezTo>
                  <a:close/>
                  <a:moveTo>
                    <a:pt x="2351" y="28"/>
                  </a:moveTo>
                  <a:cubicBezTo>
                    <a:pt x="2351" y="32"/>
                    <a:pt x="2348" y="32"/>
                    <a:pt x="2346" y="35"/>
                  </a:cubicBezTo>
                  <a:cubicBezTo>
                    <a:pt x="2343" y="38"/>
                    <a:pt x="2340" y="42"/>
                    <a:pt x="2338" y="46"/>
                  </a:cubicBezTo>
                  <a:cubicBezTo>
                    <a:pt x="2333" y="44"/>
                    <a:pt x="2331" y="57"/>
                    <a:pt x="2336" y="59"/>
                  </a:cubicBezTo>
                  <a:cubicBezTo>
                    <a:pt x="2341" y="44"/>
                    <a:pt x="2352" y="36"/>
                    <a:pt x="2362" y="26"/>
                  </a:cubicBezTo>
                  <a:cubicBezTo>
                    <a:pt x="2366" y="20"/>
                    <a:pt x="2371" y="15"/>
                    <a:pt x="2377" y="11"/>
                  </a:cubicBezTo>
                  <a:cubicBezTo>
                    <a:pt x="2379" y="8"/>
                    <a:pt x="2383" y="6"/>
                    <a:pt x="2383" y="2"/>
                  </a:cubicBezTo>
                  <a:cubicBezTo>
                    <a:pt x="2385" y="1"/>
                    <a:pt x="2387" y="2"/>
                    <a:pt x="2388" y="0"/>
                  </a:cubicBezTo>
                  <a:cubicBezTo>
                    <a:pt x="2380" y="0"/>
                    <a:pt x="2380" y="0"/>
                    <a:pt x="2380" y="0"/>
                  </a:cubicBezTo>
                  <a:cubicBezTo>
                    <a:pt x="2378" y="2"/>
                    <a:pt x="2375" y="3"/>
                    <a:pt x="2375" y="6"/>
                  </a:cubicBezTo>
                  <a:cubicBezTo>
                    <a:pt x="2369" y="7"/>
                    <a:pt x="2367" y="12"/>
                    <a:pt x="2364" y="15"/>
                  </a:cubicBezTo>
                  <a:cubicBezTo>
                    <a:pt x="2363" y="20"/>
                    <a:pt x="2356" y="19"/>
                    <a:pt x="2357" y="26"/>
                  </a:cubicBezTo>
                  <a:cubicBezTo>
                    <a:pt x="2354" y="26"/>
                    <a:pt x="2353" y="27"/>
                    <a:pt x="2351" y="28"/>
                  </a:cubicBezTo>
                  <a:close/>
                  <a:moveTo>
                    <a:pt x="2438" y="72"/>
                  </a:moveTo>
                  <a:cubicBezTo>
                    <a:pt x="2435" y="76"/>
                    <a:pt x="2432" y="80"/>
                    <a:pt x="2427" y="83"/>
                  </a:cubicBezTo>
                  <a:cubicBezTo>
                    <a:pt x="2425" y="89"/>
                    <a:pt x="2420" y="91"/>
                    <a:pt x="2416" y="96"/>
                  </a:cubicBezTo>
                  <a:cubicBezTo>
                    <a:pt x="2413" y="100"/>
                    <a:pt x="2407" y="101"/>
                    <a:pt x="2405" y="107"/>
                  </a:cubicBezTo>
                  <a:cubicBezTo>
                    <a:pt x="2403" y="112"/>
                    <a:pt x="2397" y="114"/>
                    <a:pt x="2394" y="120"/>
                  </a:cubicBezTo>
                  <a:cubicBezTo>
                    <a:pt x="2388" y="128"/>
                    <a:pt x="2381" y="137"/>
                    <a:pt x="2377" y="148"/>
                  </a:cubicBezTo>
                  <a:cubicBezTo>
                    <a:pt x="2372" y="151"/>
                    <a:pt x="2371" y="158"/>
                    <a:pt x="2368" y="163"/>
                  </a:cubicBezTo>
                  <a:cubicBezTo>
                    <a:pt x="2365" y="163"/>
                    <a:pt x="2367" y="169"/>
                    <a:pt x="2364" y="170"/>
                  </a:cubicBezTo>
                  <a:cubicBezTo>
                    <a:pt x="2362" y="172"/>
                    <a:pt x="2361" y="176"/>
                    <a:pt x="2362" y="181"/>
                  </a:cubicBezTo>
                  <a:cubicBezTo>
                    <a:pt x="2366" y="181"/>
                    <a:pt x="2367" y="179"/>
                    <a:pt x="2366" y="174"/>
                  </a:cubicBezTo>
                  <a:cubicBezTo>
                    <a:pt x="2369" y="173"/>
                    <a:pt x="2370" y="171"/>
                    <a:pt x="2370" y="168"/>
                  </a:cubicBezTo>
                  <a:cubicBezTo>
                    <a:pt x="2377" y="166"/>
                    <a:pt x="2375" y="156"/>
                    <a:pt x="2381" y="155"/>
                  </a:cubicBezTo>
                  <a:cubicBezTo>
                    <a:pt x="2385" y="142"/>
                    <a:pt x="2395" y="136"/>
                    <a:pt x="2399" y="124"/>
                  </a:cubicBezTo>
                  <a:cubicBezTo>
                    <a:pt x="2408" y="118"/>
                    <a:pt x="2413" y="108"/>
                    <a:pt x="2423" y="102"/>
                  </a:cubicBezTo>
                  <a:cubicBezTo>
                    <a:pt x="2424" y="96"/>
                    <a:pt x="2429" y="94"/>
                    <a:pt x="2434" y="91"/>
                  </a:cubicBezTo>
                  <a:cubicBezTo>
                    <a:pt x="2434" y="84"/>
                    <a:pt x="2443" y="85"/>
                    <a:pt x="2445" y="78"/>
                  </a:cubicBezTo>
                  <a:cubicBezTo>
                    <a:pt x="2449" y="76"/>
                    <a:pt x="2453" y="72"/>
                    <a:pt x="2455" y="67"/>
                  </a:cubicBezTo>
                  <a:cubicBezTo>
                    <a:pt x="2456" y="64"/>
                    <a:pt x="2460" y="65"/>
                    <a:pt x="2462" y="63"/>
                  </a:cubicBezTo>
                  <a:cubicBezTo>
                    <a:pt x="2459" y="56"/>
                    <a:pt x="2469" y="61"/>
                    <a:pt x="2466" y="54"/>
                  </a:cubicBezTo>
                  <a:cubicBezTo>
                    <a:pt x="2472" y="53"/>
                    <a:pt x="2475" y="48"/>
                    <a:pt x="2479" y="46"/>
                  </a:cubicBezTo>
                  <a:cubicBezTo>
                    <a:pt x="2479" y="37"/>
                    <a:pt x="2489" y="39"/>
                    <a:pt x="2490" y="32"/>
                  </a:cubicBezTo>
                  <a:cubicBezTo>
                    <a:pt x="2500" y="20"/>
                    <a:pt x="2512" y="11"/>
                    <a:pt x="2523" y="0"/>
                  </a:cubicBezTo>
                  <a:cubicBezTo>
                    <a:pt x="2509" y="0"/>
                    <a:pt x="2509" y="0"/>
                    <a:pt x="2509" y="0"/>
                  </a:cubicBezTo>
                  <a:cubicBezTo>
                    <a:pt x="2508" y="1"/>
                    <a:pt x="2507" y="2"/>
                    <a:pt x="2506" y="2"/>
                  </a:cubicBezTo>
                  <a:cubicBezTo>
                    <a:pt x="2506" y="6"/>
                    <a:pt x="2504" y="8"/>
                    <a:pt x="2501" y="8"/>
                  </a:cubicBezTo>
                  <a:cubicBezTo>
                    <a:pt x="2498" y="9"/>
                    <a:pt x="2500" y="14"/>
                    <a:pt x="2495" y="13"/>
                  </a:cubicBezTo>
                  <a:cubicBezTo>
                    <a:pt x="2494" y="16"/>
                    <a:pt x="2491" y="16"/>
                    <a:pt x="2490" y="19"/>
                  </a:cubicBezTo>
                  <a:cubicBezTo>
                    <a:pt x="2490" y="23"/>
                    <a:pt x="2483" y="21"/>
                    <a:pt x="2484" y="26"/>
                  </a:cubicBezTo>
                  <a:cubicBezTo>
                    <a:pt x="2468" y="41"/>
                    <a:pt x="2454" y="57"/>
                    <a:pt x="2438" y="72"/>
                  </a:cubicBezTo>
                  <a:close/>
                  <a:moveTo>
                    <a:pt x="2508" y="35"/>
                  </a:moveTo>
                  <a:cubicBezTo>
                    <a:pt x="2506" y="40"/>
                    <a:pt x="2501" y="40"/>
                    <a:pt x="2499" y="46"/>
                  </a:cubicBezTo>
                  <a:cubicBezTo>
                    <a:pt x="2491" y="44"/>
                    <a:pt x="2494" y="54"/>
                    <a:pt x="2488" y="54"/>
                  </a:cubicBezTo>
                  <a:cubicBezTo>
                    <a:pt x="2488" y="57"/>
                    <a:pt x="2484" y="56"/>
                    <a:pt x="2484" y="59"/>
                  </a:cubicBezTo>
                  <a:cubicBezTo>
                    <a:pt x="2484" y="62"/>
                    <a:pt x="2478" y="60"/>
                    <a:pt x="2479" y="65"/>
                  </a:cubicBezTo>
                  <a:cubicBezTo>
                    <a:pt x="2475" y="67"/>
                    <a:pt x="2470" y="69"/>
                    <a:pt x="2469" y="74"/>
                  </a:cubicBezTo>
                  <a:cubicBezTo>
                    <a:pt x="2466" y="74"/>
                    <a:pt x="2464" y="75"/>
                    <a:pt x="2462" y="76"/>
                  </a:cubicBezTo>
                  <a:cubicBezTo>
                    <a:pt x="2463" y="80"/>
                    <a:pt x="2459" y="80"/>
                    <a:pt x="2458" y="83"/>
                  </a:cubicBezTo>
                  <a:cubicBezTo>
                    <a:pt x="2457" y="85"/>
                    <a:pt x="2455" y="86"/>
                    <a:pt x="2453" y="87"/>
                  </a:cubicBezTo>
                  <a:cubicBezTo>
                    <a:pt x="2450" y="87"/>
                    <a:pt x="2452" y="93"/>
                    <a:pt x="2447" y="91"/>
                  </a:cubicBezTo>
                  <a:cubicBezTo>
                    <a:pt x="2444" y="102"/>
                    <a:pt x="2434" y="106"/>
                    <a:pt x="2427" y="113"/>
                  </a:cubicBezTo>
                  <a:cubicBezTo>
                    <a:pt x="2426" y="118"/>
                    <a:pt x="2420" y="119"/>
                    <a:pt x="2418" y="124"/>
                  </a:cubicBezTo>
                  <a:cubicBezTo>
                    <a:pt x="2416" y="124"/>
                    <a:pt x="2415" y="126"/>
                    <a:pt x="2414" y="128"/>
                  </a:cubicBezTo>
                  <a:cubicBezTo>
                    <a:pt x="2414" y="132"/>
                    <a:pt x="2408" y="130"/>
                    <a:pt x="2410" y="135"/>
                  </a:cubicBezTo>
                  <a:cubicBezTo>
                    <a:pt x="2406" y="138"/>
                    <a:pt x="2401" y="139"/>
                    <a:pt x="2401" y="146"/>
                  </a:cubicBezTo>
                  <a:cubicBezTo>
                    <a:pt x="2397" y="149"/>
                    <a:pt x="2392" y="150"/>
                    <a:pt x="2392" y="157"/>
                  </a:cubicBezTo>
                  <a:cubicBezTo>
                    <a:pt x="2383" y="161"/>
                    <a:pt x="2382" y="173"/>
                    <a:pt x="2375" y="179"/>
                  </a:cubicBezTo>
                  <a:cubicBezTo>
                    <a:pt x="2371" y="188"/>
                    <a:pt x="2367" y="198"/>
                    <a:pt x="2359" y="205"/>
                  </a:cubicBezTo>
                  <a:cubicBezTo>
                    <a:pt x="2361" y="212"/>
                    <a:pt x="2355" y="214"/>
                    <a:pt x="2359" y="218"/>
                  </a:cubicBezTo>
                  <a:cubicBezTo>
                    <a:pt x="2355" y="218"/>
                    <a:pt x="2355" y="224"/>
                    <a:pt x="2351" y="224"/>
                  </a:cubicBezTo>
                  <a:cubicBezTo>
                    <a:pt x="2351" y="230"/>
                    <a:pt x="2350" y="235"/>
                    <a:pt x="2346" y="237"/>
                  </a:cubicBezTo>
                  <a:cubicBezTo>
                    <a:pt x="2347" y="243"/>
                    <a:pt x="2345" y="246"/>
                    <a:pt x="2342" y="248"/>
                  </a:cubicBezTo>
                  <a:cubicBezTo>
                    <a:pt x="2344" y="254"/>
                    <a:pt x="2335" y="259"/>
                    <a:pt x="2342" y="261"/>
                  </a:cubicBezTo>
                  <a:cubicBezTo>
                    <a:pt x="2346" y="247"/>
                    <a:pt x="2355" y="239"/>
                    <a:pt x="2355" y="222"/>
                  </a:cubicBezTo>
                  <a:cubicBezTo>
                    <a:pt x="2366" y="223"/>
                    <a:pt x="2360" y="209"/>
                    <a:pt x="2368" y="207"/>
                  </a:cubicBezTo>
                  <a:cubicBezTo>
                    <a:pt x="2366" y="200"/>
                    <a:pt x="2372" y="200"/>
                    <a:pt x="2373" y="196"/>
                  </a:cubicBezTo>
                  <a:cubicBezTo>
                    <a:pt x="2375" y="193"/>
                    <a:pt x="2376" y="189"/>
                    <a:pt x="2379" y="187"/>
                  </a:cubicBezTo>
                  <a:cubicBezTo>
                    <a:pt x="2381" y="180"/>
                    <a:pt x="2386" y="175"/>
                    <a:pt x="2390" y="170"/>
                  </a:cubicBezTo>
                  <a:cubicBezTo>
                    <a:pt x="2395" y="169"/>
                    <a:pt x="2391" y="160"/>
                    <a:pt x="2397" y="161"/>
                  </a:cubicBezTo>
                  <a:cubicBezTo>
                    <a:pt x="2395" y="154"/>
                    <a:pt x="2403" y="157"/>
                    <a:pt x="2401" y="150"/>
                  </a:cubicBezTo>
                  <a:cubicBezTo>
                    <a:pt x="2408" y="149"/>
                    <a:pt x="2410" y="144"/>
                    <a:pt x="2414" y="139"/>
                  </a:cubicBezTo>
                  <a:cubicBezTo>
                    <a:pt x="2420" y="141"/>
                    <a:pt x="2418" y="135"/>
                    <a:pt x="2421" y="133"/>
                  </a:cubicBezTo>
                  <a:cubicBezTo>
                    <a:pt x="2423" y="131"/>
                    <a:pt x="2425" y="128"/>
                    <a:pt x="2427" y="126"/>
                  </a:cubicBezTo>
                  <a:cubicBezTo>
                    <a:pt x="2437" y="119"/>
                    <a:pt x="2443" y="108"/>
                    <a:pt x="2451" y="100"/>
                  </a:cubicBezTo>
                  <a:cubicBezTo>
                    <a:pt x="2456" y="96"/>
                    <a:pt x="2463" y="93"/>
                    <a:pt x="2466" y="87"/>
                  </a:cubicBezTo>
                  <a:cubicBezTo>
                    <a:pt x="2474" y="84"/>
                    <a:pt x="2477" y="77"/>
                    <a:pt x="2482" y="72"/>
                  </a:cubicBezTo>
                  <a:cubicBezTo>
                    <a:pt x="2489" y="74"/>
                    <a:pt x="2485" y="64"/>
                    <a:pt x="2490" y="65"/>
                  </a:cubicBezTo>
                  <a:cubicBezTo>
                    <a:pt x="2495" y="64"/>
                    <a:pt x="2495" y="59"/>
                    <a:pt x="2499" y="59"/>
                  </a:cubicBezTo>
                  <a:cubicBezTo>
                    <a:pt x="2497" y="52"/>
                    <a:pt x="2506" y="56"/>
                    <a:pt x="2506" y="50"/>
                  </a:cubicBezTo>
                  <a:cubicBezTo>
                    <a:pt x="2508" y="47"/>
                    <a:pt x="2511" y="46"/>
                    <a:pt x="2514" y="43"/>
                  </a:cubicBezTo>
                  <a:cubicBezTo>
                    <a:pt x="2518" y="37"/>
                    <a:pt x="2524" y="32"/>
                    <a:pt x="2530" y="28"/>
                  </a:cubicBezTo>
                  <a:cubicBezTo>
                    <a:pt x="2529" y="22"/>
                    <a:pt x="2538" y="26"/>
                    <a:pt x="2536" y="19"/>
                  </a:cubicBezTo>
                  <a:cubicBezTo>
                    <a:pt x="2541" y="19"/>
                    <a:pt x="2540" y="13"/>
                    <a:pt x="2545" y="13"/>
                  </a:cubicBezTo>
                  <a:cubicBezTo>
                    <a:pt x="2545" y="8"/>
                    <a:pt x="2549" y="7"/>
                    <a:pt x="2551" y="4"/>
                  </a:cubicBezTo>
                  <a:cubicBezTo>
                    <a:pt x="2554" y="4"/>
                    <a:pt x="2555" y="2"/>
                    <a:pt x="2555" y="0"/>
                  </a:cubicBezTo>
                  <a:cubicBezTo>
                    <a:pt x="2543" y="0"/>
                    <a:pt x="2543" y="0"/>
                    <a:pt x="2543" y="0"/>
                  </a:cubicBezTo>
                  <a:cubicBezTo>
                    <a:pt x="2541" y="2"/>
                    <a:pt x="2540" y="3"/>
                    <a:pt x="2538" y="4"/>
                  </a:cubicBezTo>
                  <a:cubicBezTo>
                    <a:pt x="2537" y="9"/>
                    <a:pt x="2531" y="10"/>
                    <a:pt x="2530" y="15"/>
                  </a:cubicBezTo>
                  <a:cubicBezTo>
                    <a:pt x="2520" y="19"/>
                    <a:pt x="2517" y="30"/>
                    <a:pt x="2508" y="35"/>
                  </a:cubicBezTo>
                  <a:close/>
                  <a:moveTo>
                    <a:pt x="3098" y="2129"/>
                  </a:moveTo>
                  <a:cubicBezTo>
                    <a:pt x="3093" y="2124"/>
                    <a:pt x="3098" y="2119"/>
                    <a:pt x="3093" y="2113"/>
                  </a:cubicBezTo>
                  <a:cubicBezTo>
                    <a:pt x="3092" y="2108"/>
                    <a:pt x="3092" y="2103"/>
                    <a:pt x="3091" y="2098"/>
                  </a:cubicBezTo>
                  <a:cubicBezTo>
                    <a:pt x="3088" y="2088"/>
                    <a:pt x="3086" y="2078"/>
                    <a:pt x="3082" y="2068"/>
                  </a:cubicBezTo>
                  <a:cubicBezTo>
                    <a:pt x="3086" y="2064"/>
                    <a:pt x="3077" y="2058"/>
                    <a:pt x="3079" y="2054"/>
                  </a:cubicBezTo>
                  <a:cubicBezTo>
                    <a:pt x="3077" y="2048"/>
                    <a:pt x="3074" y="2043"/>
                    <a:pt x="3074" y="2038"/>
                  </a:cubicBezTo>
                  <a:cubicBezTo>
                    <a:pt x="3066" y="2017"/>
                    <a:pt x="3061" y="1997"/>
                    <a:pt x="3045" y="1976"/>
                  </a:cubicBezTo>
                  <a:cubicBezTo>
                    <a:pt x="3040" y="1980"/>
                    <a:pt x="3047" y="1984"/>
                    <a:pt x="3048" y="1988"/>
                  </a:cubicBezTo>
                  <a:cubicBezTo>
                    <a:pt x="3053" y="1993"/>
                    <a:pt x="3050" y="1997"/>
                    <a:pt x="3056" y="2001"/>
                  </a:cubicBezTo>
                  <a:cubicBezTo>
                    <a:pt x="3053" y="2007"/>
                    <a:pt x="3062" y="2013"/>
                    <a:pt x="3059" y="2018"/>
                  </a:cubicBezTo>
                  <a:cubicBezTo>
                    <a:pt x="3064" y="2024"/>
                    <a:pt x="3062" y="2030"/>
                    <a:pt x="3069" y="2036"/>
                  </a:cubicBezTo>
                  <a:cubicBezTo>
                    <a:pt x="3064" y="2039"/>
                    <a:pt x="3068" y="2043"/>
                    <a:pt x="3070" y="2047"/>
                  </a:cubicBezTo>
                  <a:cubicBezTo>
                    <a:pt x="3069" y="2051"/>
                    <a:pt x="3072" y="2054"/>
                    <a:pt x="3074" y="2058"/>
                  </a:cubicBezTo>
                  <a:cubicBezTo>
                    <a:pt x="3073" y="2062"/>
                    <a:pt x="3074" y="2065"/>
                    <a:pt x="3078" y="2069"/>
                  </a:cubicBezTo>
                  <a:cubicBezTo>
                    <a:pt x="3072" y="2073"/>
                    <a:pt x="3084" y="2078"/>
                    <a:pt x="3077" y="2081"/>
                  </a:cubicBezTo>
                  <a:cubicBezTo>
                    <a:pt x="3071" y="2077"/>
                    <a:pt x="3079" y="2074"/>
                    <a:pt x="3073" y="2070"/>
                  </a:cubicBezTo>
                  <a:cubicBezTo>
                    <a:pt x="3075" y="2066"/>
                    <a:pt x="3067" y="2062"/>
                    <a:pt x="3071" y="2058"/>
                  </a:cubicBezTo>
                  <a:cubicBezTo>
                    <a:pt x="3065" y="2050"/>
                    <a:pt x="3061" y="2042"/>
                    <a:pt x="3062" y="2034"/>
                  </a:cubicBezTo>
                  <a:cubicBezTo>
                    <a:pt x="3050" y="2017"/>
                    <a:pt x="3041" y="2000"/>
                    <a:pt x="3028" y="1982"/>
                  </a:cubicBezTo>
                  <a:cubicBezTo>
                    <a:pt x="3019" y="1980"/>
                    <a:pt x="3021" y="1968"/>
                    <a:pt x="3011" y="1974"/>
                  </a:cubicBezTo>
                  <a:cubicBezTo>
                    <a:pt x="3017" y="1981"/>
                    <a:pt x="3022" y="1983"/>
                    <a:pt x="3027" y="1989"/>
                  </a:cubicBezTo>
                  <a:cubicBezTo>
                    <a:pt x="3028" y="1998"/>
                    <a:pt x="3038" y="2000"/>
                    <a:pt x="3039" y="2008"/>
                  </a:cubicBezTo>
                  <a:cubicBezTo>
                    <a:pt x="3035" y="2011"/>
                    <a:pt x="3044" y="2015"/>
                    <a:pt x="3046" y="2019"/>
                  </a:cubicBezTo>
                  <a:cubicBezTo>
                    <a:pt x="3042" y="2022"/>
                    <a:pt x="3051" y="2027"/>
                    <a:pt x="3053" y="2030"/>
                  </a:cubicBezTo>
                  <a:cubicBezTo>
                    <a:pt x="3052" y="2040"/>
                    <a:pt x="3058" y="2049"/>
                    <a:pt x="3063" y="2059"/>
                  </a:cubicBezTo>
                  <a:cubicBezTo>
                    <a:pt x="3060" y="2063"/>
                    <a:pt x="3065" y="2068"/>
                    <a:pt x="3067" y="2073"/>
                  </a:cubicBezTo>
                  <a:cubicBezTo>
                    <a:pt x="3066" y="2078"/>
                    <a:pt x="3067" y="2083"/>
                    <a:pt x="3072" y="2089"/>
                  </a:cubicBezTo>
                  <a:cubicBezTo>
                    <a:pt x="3068" y="2093"/>
                    <a:pt x="3075" y="2097"/>
                    <a:pt x="3071" y="2101"/>
                  </a:cubicBezTo>
                  <a:cubicBezTo>
                    <a:pt x="3073" y="2103"/>
                    <a:pt x="3074" y="2105"/>
                    <a:pt x="3071" y="2107"/>
                  </a:cubicBezTo>
                  <a:cubicBezTo>
                    <a:pt x="3074" y="2110"/>
                    <a:pt x="3072" y="2113"/>
                    <a:pt x="3075" y="2115"/>
                  </a:cubicBezTo>
                  <a:cubicBezTo>
                    <a:pt x="3079" y="2120"/>
                    <a:pt x="3073" y="2123"/>
                    <a:pt x="3077" y="2128"/>
                  </a:cubicBezTo>
                  <a:cubicBezTo>
                    <a:pt x="3078" y="2130"/>
                    <a:pt x="3077" y="2132"/>
                    <a:pt x="3077" y="2134"/>
                  </a:cubicBezTo>
                  <a:cubicBezTo>
                    <a:pt x="3078" y="2136"/>
                    <a:pt x="3077" y="2140"/>
                    <a:pt x="3075" y="2138"/>
                  </a:cubicBezTo>
                  <a:cubicBezTo>
                    <a:pt x="3072" y="2128"/>
                    <a:pt x="3070" y="2119"/>
                    <a:pt x="3066" y="2108"/>
                  </a:cubicBezTo>
                  <a:cubicBezTo>
                    <a:pt x="3065" y="2103"/>
                    <a:pt x="3062" y="2098"/>
                    <a:pt x="3061" y="2093"/>
                  </a:cubicBezTo>
                  <a:cubicBezTo>
                    <a:pt x="3058" y="2090"/>
                    <a:pt x="3059" y="2087"/>
                    <a:pt x="3057" y="2085"/>
                  </a:cubicBezTo>
                  <a:cubicBezTo>
                    <a:pt x="3059" y="2082"/>
                    <a:pt x="3054" y="2079"/>
                    <a:pt x="3056" y="2077"/>
                  </a:cubicBezTo>
                  <a:cubicBezTo>
                    <a:pt x="3054" y="2074"/>
                    <a:pt x="3050" y="2071"/>
                    <a:pt x="3051" y="2069"/>
                  </a:cubicBezTo>
                  <a:cubicBezTo>
                    <a:pt x="3043" y="2059"/>
                    <a:pt x="3037" y="2050"/>
                    <a:pt x="3027" y="2038"/>
                  </a:cubicBezTo>
                  <a:cubicBezTo>
                    <a:pt x="3018" y="2027"/>
                    <a:pt x="3006" y="2016"/>
                    <a:pt x="2997" y="2003"/>
                  </a:cubicBezTo>
                  <a:cubicBezTo>
                    <a:pt x="2992" y="2001"/>
                    <a:pt x="2987" y="1997"/>
                    <a:pt x="2983" y="1990"/>
                  </a:cubicBezTo>
                  <a:cubicBezTo>
                    <a:pt x="2976" y="1990"/>
                    <a:pt x="2978" y="1979"/>
                    <a:pt x="2969" y="1985"/>
                  </a:cubicBezTo>
                  <a:cubicBezTo>
                    <a:pt x="2995" y="2007"/>
                    <a:pt x="3017" y="2038"/>
                    <a:pt x="3039" y="2065"/>
                  </a:cubicBezTo>
                  <a:cubicBezTo>
                    <a:pt x="3043" y="2076"/>
                    <a:pt x="3050" y="2086"/>
                    <a:pt x="3056" y="2097"/>
                  </a:cubicBezTo>
                  <a:cubicBezTo>
                    <a:pt x="3055" y="2101"/>
                    <a:pt x="3056" y="2104"/>
                    <a:pt x="3057" y="2108"/>
                  </a:cubicBezTo>
                  <a:cubicBezTo>
                    <a:pt x="3057" y="2113"/>
                    <a:pt x="3058" y="2119"/>
                    <a:pt x="3060" y="2122"/>
                  </a:cubicBezTo>
                  <a:cubicBezTo>
                    <a:pt x="3062" y="2124"/>
                    <a:pt x="3060" y="2124"/>
                    <a:pt x="3060" y="2125"/>
                  </a:cubicBezTo>
                  <a:cubicBezTo>
                    <a:pt x="3061" y="2129"/>
                    <a:pt x="3063" y="2130"/>
                    <a:pt x="3064" y="2133"/>
                  </a:cubicBezTo>
                  <a:cubicBezTo>
                    <a:pt x="3065" y="2136"/>
                    <a:pt x="3063" y="2141"/>
                    <a:pt x="3067" y="2143"/>
                  </a:cubicBezTo>
                  <a:cubicBezTo>
                    <a:pt x="3064" y="2144"/>
                    <a:pt x="3068" y="2146"/>
                    <a:pt x="3068" y="2147"/>
                  </a:cubicBezTo>
                  <a:cubicBezTo>
                    <a:pt x="3068" y="2149"/>
                    <a:pt x="3063" y="2151"/>
                    <a:pt x="3067" y="2153"/>
                  </a:cubicBezTo>
                  <a:cubicBezTo>
                    <a:pt x="3066" y="2156"/>
                    <a:pt x="3068" y="2158"/>
                    <a:pt x="3069" y="2160"/>
                  </a:cubicBezTo>
                  <a:cubicBezTo>
                    <a:pt x="3078" y="2160"/>
                    <a:pt x="3078" y="2160"/>
                    <a:pt x="3078" y="2160"/>
                  </a:cubicBezTo>
                  <a:cubicBezTo>
                    <a:pt x="3077" y="2160"/>
                    <a:pt x="3077" y="2157"/>
                    <a:pt x="3075" y="2155"/>
                  </a:cubicBezTo>
                  <a:cubicBezTo>
                    <a:pt x="3079" y="2151"/>
                    <a:pt x="3070" y="2146"/>
                    <a:pt x="3078" y="2142"/>
                  </a:cubicBezTo>
                  <a:cubicBezTo>
                    <a:pt x="3079" y="2148"/>
                    <a:pt x="3079" y="2154"/>
                    <a:pt x="3079" y="2160"/>
                  </a:cubicBezTo>
                  <a:cubicBezTo>
                    <a:pt x="3088" y="2160"/>
                    <a:pt x="3088" y="2160"/>
                    <a:pt x="3088" y="2160"/>
                  </a:cubicBezTo>
                  <a:cubicBezTo>
                    <a:pt x="3088" y="2160"/>
                    <a:pt x="3088" y="2160"/>
                    <a:pt x="3087" y="2159"/>
                  </a:cubicBezTo>
                  <a:cubicBezTo>
                    <a:pt x="3087" y="2158"/>
                    <a:pt x="3088" y="2155"/>
                    <a:pt x="3088" y="2153"/>
                  </a:cubicBezTo>
                  <a:cubicBezTo>
                    <a:pt x="3087" y="2152"/>
                    <a:pt x="3088" y="2149"/>
                    <a:pt x="3085" y="2147"/>
                  </a:cubicBezTo>
                  <a:cubicBezTo>
                    <a:pt x="3087" y="2135"/>
                    <a:pt x="3090" y="2124"/>
                    <a:pt x="3080" y="2111"/>
                  </a:cubicBezTo>
                  <a:cubicBezTo>
                    <a:pt x="3082" y="2102"/>
                    <a:pt x="3079" y="2093"/>
                    <a:pt x="3077" y="2085"/>
                  </a:cubicBezTo>
                  <a:cubicBezTo>
                    <a:pt x="3083" y="2081"/>
                    <a:pt x="3078" y="2089"/>
                    <a:pt x="3082" y="2091"/>
                  </a:cubicBezTo>
                  <a:cubicBezTo>
                    <a:pt x="3080" y="2094"/>
                    <a:pt x="3086" y="2097"/>
                    <a:pt x="3082" y="2100"/>
                  </a:cubicBezTo>
                  <a:cubicBezTo>
                    <a:pt x="3087" y="2106"/>
                    <a:pt x="3084" y="2112"/>
                    <a:pt x="3088" y="2118"/>
                  </a:cubicBezTo>
                  <a:cubicBezTo>
                    <a:pt x="3086" y="2123"/>
                    <a:pt x="3091" y="2129"/>
                    <a:pt x="3089" y="2135"/>
                  </a:cubicBezTo>
                  <a:cubicBezTo>
                    <a:pt x="3087" y="2140"/>
                    <a:pt x="3094" y="2146"/>
                    <a:pt x="3089" y="2152"/>
                  </a:cubicBezTo>
                  <a:cubicBezTo>
                    <a:pt x="3091" y="2155"/>
                    <a:pt x="3092" y="2158"/>
                    <a:pt x="3093" y="2160"/>
                  </a:cubicBezTo>
                  <a:cubicBezTo>
                    <a:pt x="3102" y="2160"/>
                    <a:pt x="3102" y="2160"/>
                    <a:pt x="3102" y="2160"/>
                  </a:cubicBezTo>
                  <a:cubicBezTo>
                    <a:pt x="3101" y="2160"/>
                    <a:pt x="3101" y="2159"/>
                    <a:pt x="3101" y="2159"/>
                  </a:cubicBezTo>
                  <a:cubicBezTo>
                    <a:pt x="3101" y="2149"/>
                    <a:pt x="3096" y="2139"/>
                    <a:pt x="3098" y="2129"/>
                  </a:cubicBezTo>
                  <a:close/>
                  <a:moveTo>
                    <a:pt x="2730" y="4"/>
                  </a:moveTo>
                  <a:cubicBezTo>
                    <a:pt x="2730" y="10"/>
                    <a:pt x="2731" y="13"/>
                    <a:pt x="2735" y="15"/>
                  </a:cubicBezTo>
                  <a:cubicBezTo>
                    <a:pt x="2736" y="23"/>
                    <a:pt x="2739" y="29"/>
                    <a:pt x="2745" y="32"/>
                  </a:cubicBezTo>
                  <a:cubicBezTo>
                    <a:pt x="2745" y="43"/>
                    <a:pt x="2752" y="45"/>
                    <a:pt x="2754" y="52"/>
                  </a:cubicBezTo>
                  <a:cubicBezTo>
                    <a:pt x="2759" y="58"/>
                    <a:pt x="2759" y="68"/>
                    <a:pt x="2765" y="72"/>
                  </a:cubicBezTo>
                  <a:cubicBezTo>
                    <a:pt x="2767" y="79"/>
                    <a:pt x="2769" y="87"/>
                    <a:pt x="2774" y="91"/>
                  </a:cubicBezTo>
                  <a:cubicBezTo>
                    <a:pt x="2773" y="101"/>
                    <a:pt x="2782" y="102"/>
                    <a:pt x="2782" y="111"/>
                  </a:cubicBezTo>
                  <a:cubicBezTo>
                    <a:pt x="2788" y="115"/>
                    <a:pt x="2789" y="123"/>
                    <a:pt x="2793" y="128"/>
                  </a:cubicBezTo>
                  <a:cubicBezTo>
                    <a:pt x="2796" y="130"/>
                    <a:pt x="2797" y="133"/>
                    <a:pt x="2798" y="137"/>
                  </a:cubicBezTo>
                  <a:cubicBezTo>
                    <a:pt x="2804" y="136"/>
                    <a:pt x="2800" y="145"/>
                    <a:pt x="2804" y="146"/>
                  </a:cubicBezTo>
                  <a:cubicBezTo>
                    <a:pt x="2807" y="153"/>
                    <a:pt x="2810" y="159"/>
                    <a:pt x="2815" y="163"/>
                  </a:cubicBezTo>
                  <a:cubicBezTo>
                    <a:pt x="2814" y="174"/>
                    <a:pt x="2823" y="174"/>
                    <a:pt x="2824" y="183"/>
                  </a:cubicBezTo>
                  <a:cubicBezTo>
                    <a:pt x="2829" y="187"/>
                    <a:pt x="2831" y="195"/>
                    <a:pt x="2833" y="202"/>
                  </a:cubicBezTo>
                  <a:cubicBezTo>
                    <a:pt x="2837" y="203"/>
                    <a:pt x="2835" y="211"/>
                    <a:pt x="2839" y="211"/>
                  </a:cubicBezTo>
                  <a:cubicBezTo>
                    <a:pt x="2837" y="216"/>
                    <a:pt x="2845" y="221"/>
                    <a:pt x="2846" y="216"/>
                  </a:cubicBezTo>
                  <a:cubicBezTo>
                    <a:pt x="2841" y="215"/>
                    <a:pt x="2841" y="210"/>
                    <a:pt x="2841" y="205"/>
                  </a:cubicBezTo>
                  <a:cubicBezTo>
                    <a:pt x="2837" y="204"/>
                    <a:pt x="2837" y="199"/>
                    <a:pt x="2837" y="194"/>
                  </a:cubicBezTo>
                  <a:cubicBezTo>
                    <a:pt x="2830" y="188"/>
                    <a:pt x="2828" y="176"/>
                    <a:pt x="2822" y="170"/>
                  </a:cubicBezTo>
                  <a:cubicBezTo>
                    <a:pt x="2818" y="161"/>
                    <a:pt x="2814" y="151"/>
                    <a:pt x="2809" y="144"/>
                  </a:cubicBezTo>
                  <a:cubicBezTo>
                    <a:pt x="2804" y="142"/>
                    <a:pt x="2807" y="132"/>
                    <a:pt x="2802" y="131"/>
                  </a:cubicBezTo>
                  <a:cubicBezTo>
                    <a:pt x="2800" y="126"/>
                    <a:pt x="2798" y="122"/>
                    <a:pt x="2796" y="117"/>
                  </a:cubicBezTo>
                  <a:cubicBezTo>
                    <a:pt x="2791" y="109"/>
                    <a:pt x="2785" y="102"/>
                    <a:pt x="2780" y="93"/>
                  </a:cubicBezTo>
                  <a:cubicBezTo>
                    <a:pt x="2780" y="92"/>
                    <a:pt x="2781" y="90"/>
                    <a:pt x="2780" y="89"/>
                  </a:cubicBezTo>
                  <a:cubicBezTo>
                    <a:pt x="2780" y="87"/>
                    <a:pt x="2779" y="88"/>
                    <a:pt x="2778" y="87"/>
                  </a:cubicBezTo>
                  <a:cubicBezTo>
                    <a:pt x="2775" y="80"/>
                    <a:pt x="2774" y="73"/>
                    <a:pt x="2769" y="70"/>
                  </a:cubicBezTo>
                  <a:cubicBezTo>
                    <a:pt x="2772" y="61"/>
                    <a:pt x="2764" y="63"/>
                    <a:pt x="2765" y="56"/>
                  </a:cubicBezTo>
                  <a:cubicBezTo>
                    <a:pt x="2763" y="52"/>
                    <a:pt x="2758" y="50"/>
                    <a:pt x="2759" y="43"/>
                  </a:cubicBezTo>
                  <a:cubicBezTo>
                    <a:pt x="2755" y="36"/>
                    <a:pt x="2751" y="28"/>
                    <a:pt x="2745" y="22"/>
                  </a:cubicBezTo>
                  <a:cubicBezTo>
                    <a:pt x="2742" y="16"/>
                    <a:pt x="2749" y="13"/>
                    <a:pt x="2741" y="13"/>
                  </a:cubicBezTo>
                  <a:cubicBezTo>
                    <a:pt x="2742" y="6"/>
                    <a:pt x="2738" y="3"/>
                    <a:pt x="2735" y="0"/>
                  </a:cubicBezTo>
                  <a:cubicBezTo>
                    <a:pt x="2726" y="0"/>
                    <a:pt x="2726" y="0"/>
                    <a:pt x="2726" y="0"/>
                  </a:cubicBezTo>
                  <a:cubicBezTo>
                    <a:pt x="2727" y="2"/>
                    <a:pt x="2728" y="4"/>
                    <a:pt x="2730" y="4"/>
                  </a:cubicBezTo>
                  <a:close/>
                  <a:moveTo>
                    <a:pt x="2729" y="2032"/>
                  </a:moveTo>
                  <a:cubicBezTo>
                    <a:pt x="2713" y="2020"/>
                    <a:pt x="2697" y="2002"/>
                    <a:pt x="2681" y="1987"/>
                  </a:cubicBezTo>
                  <a:cubicBezTo>
                    <a:pt x="2676" y="1986"/>
                    <a:pt x="2671" y="1980"/>
                    <a:pt x="2665" y="1978"/>
                  </a:cubicBezTo>
                  <a:cubicBezTo>
                    <a:pt x="2660" y="1970"/>
                    <a:pt x="2655" y="1972"/>
                    <a:pt x="2650" y="1965"/>
                  </a:cubicBezTo>
                  <a:cubicBezTo>
                    <a:pt x="2648" y="1962"/>
                    <a:pt x="2645" y="1963"/>
                    <a:pt x="2643" y="1960"/>
                  </a:cubicBezTo>
                  <a:cubicBezTo>
                    <a:pt x="2642" y="1961"/>
                    <a:pt x="2634" y="1956"/>
                    <a:pt x="2637" y="1962"/>
                  </a:cubicBezTo>
                  <a:cubicBezTo>
                    <a:pt x="2645" y="1963"/>
                    <a:pt x="2653" y="1974"/>
                    <a:pt x="2662" y="1978"/>
                  </a:cubicBezTo>
                  <a:cubicBezTo>
                    <a:pt x="2672" y="1992"/>
                    <a:pt x="2683" y="1992"/>
                    <a:pt x="2693" y="2006"/>
                  </a:cubicBezTo>
                  <a:cubicBezTo>
                    <a:pt x="2696" y="2004"/>
                    <a:pt x="2694" y="2010"/>
                    <a:pt x="2697" y="2008"/>
                  </a:cubicBezTo>
                  <a:cubicBezTo>
                    <a:pt x="2699" y="2011"/>
                    <a:pt x="2702" y="2014"/>
                    <a:pt x="2704" y="2016"/>
                  </a:cubicBezTo>
                  <a:cubicBezTo>
                    <a:pt x="2709" y="2024"/>
                    <a:pt x="2715" y="2026"/>
                    <a:pt x="2720" y="2031"/>
                  </a:cubicBezTo>
                  <a:cubicBezTo>
                    <a:pt x="2743" y="2058"/>
                    <a:pt x="2766" y="2084"/>
                    <a:pt x="2789" y="2110"/>
                  </a:cubicBezTo>
                  <a:cubicBezTo>
                    <a:pt x="2794" y="2119"/>
                    <a:pt x="2805" y="2136"/>
                    <a:pt x="2811" y="2146"/>
                  </a:cubicBezTo>
                  <a:cubicBezTo>
                    <a:pt x="2815" y="2150"/>
                    <a:pt x="2819" y="2155"/>
                    <a:pt x="2822" y="2160"/>
                  </a:cubicBezTo>
                  <a:cubicBezTo>
                    <a:pt x="2833" y="2160"/>
                    <a:pt x="2833" y="2160"/>
                    <a:pt x="2833" y="2160"/>
                  </a:cubicBezTo>
                  <a:cubicBezTo>
                    <a:pt x="2819" y="2141"/>
                    <a:pt x="2808" y="2121"/>
                    <a:pt x="2793" y="2101"/>
                  </a:cubicBezTo>
                  <a:cubicBezTo>
                    <a:pt x="2769" y="2071"/>
                    <a:pt x="2752" y="2059"/>
                    <a:pt x="2729" y="2032"/>
                  </a:cubicBezTo>
                  <a:close/>
                  <a:moveTo>
                    <a:pt x="2593" y="2068"/>
                  </a:moveTo>
                  <a:cubicBezTo>
                    <a:pt x="2590" y="2060"/>
                    <a:pt x="2586" y="2052"/>
                    <a:pt x="2577" y="2043"/>
                  </a:cubicBezTo>
                  <a:cubicBezTo>
                    <a:pt x="2574" y="2034"/>
                    <a:pt x="2569" y="2024"/>
                    <a:pt x="2561" y="2015"/>
                  </a:cubicBezTo>
                  <a:cubicBezTo>
                    <a:pt x="2556" y="2010"/>
                    <a:pt x="2562" y="2004"/>
                    <a:pt x="2554" y="2003"/>
                  </a:cubicBezTo>
                  <a:cubicBezTo>
                    <a:pt x="2558" y="1999"/>
                    <a:pt x="2542" y="1993"/>
                    <a:pt x="2547" y="1989"/>
                  </a:cubicBezTo>
                  <a:cubicBezTo>
                    <a:pt x="2539" y="1985"/>
                    <a:pt x="2535" y="1972"/>
                    <a:pt x="2527" y="1963"/>
                  </a:cubicBezTo>
                  <a:cubicBezTo>
                    <a:pt x="2522" y="1953"/>
                    <a:pt x="2513" y="1943"/>
                    <a:pt x="2507" y="1934"/>
                  </a:cubicBezTo>
                  <a:cubicBezTo>
                    <a:pt x="2502" y="1938"/>
                    <a:pt x="2505" y="1942"/>
                    <a:pt x="2510" y="1946"/>
                  </a:cubicBezTo>
                  <a:cubicBezTo>
                    <a:pt x="2509" y="1950"/>
                    <a:pt x="2514" y="1955"/>
                    <a:pt x="2518" y="1959"/>
                  </a:cubicBezTo>
                  <a:cubicBezTo>
                    <a:pt x="2522" y="1968"/>
                    <a:pt x="2528" y="1977"/>
                    <a:pt x="2536" y="1987"/>
                  </a:cubicBezTo>
                  <a:cubicBezTo>
                    <a:pt x="2535" y="1994"/>
                    <a:pt x="2547" y="2003"/>
                    <a:pt x="2549" y="2011"/>
                  </a:cubicBezTo>
                  <a:cubicBezTo>
                    <a:pt x="2552" y="2015"/>
                    <a:pt x="2550" y="2018"/>
                    <a:pt x="2556" y="2022"/>
                  </a:cubicBezTo>
                  <a:cubicBezTo>
                    <a:pt x="2553" y="2026"/>
                    <a:pt x="2564" y="2031"/>
                    <a:pt x="2561" y="2035"/>
                  </a:cubicBezTo>
                  <a:cubicBezTo>
                    <a:pt x="2574" y="2053"/>
                    <a:pt x="2580" y="2063"/>
                    <a:pt x="2590" y="2081"/>
                  </a:cubicBezTo>
                  <a:cubicBezTo>
                    <a:pt x="2617" y="2114"/>
                    <a:pt x="2628" y="2123"/>
                    <a:pt x="2652" y="2158"/>
                  </a:cubicBezTo>
                  <a:cubicBezTo>
                    <a:pt x="2653" y="2159"/>
                    <a:pt x="2654" y="2160"/>
                    <a:pt x="2655" y="2160"/>
                  </a:cubicBezTo>
                  <a:cubicBezTo>
                    <a:pt x="2668" y="2160"/>
                    <a:pt x="2668" y="2160"/>
                    <a:pt x="2668" y="2160"/>
                  </a:cubicBezTo>
                  <a:cubicBezTo>
                    <a:pt x="2649" y="2138"/>
                    <a:pt x="2635" y="2118"/>
                    <a:pt x="2614" y="2095"/>
                  </a:cubicBezTo>
                  <a:cubicBezTo>
                    <a:pt x="2611" y="2088"/>
                    <a:pt x="2603" y="2079"/>
                    <a:pt x="2593" y="2068"/>
                  </a:cubicBezTo>
                  <a:close/>
                  <a:moveTo>
                    <a:pt x="2526" y="2071"/>
                  </a:moveTo>
                  <a:cubicBezTo>
                    <a:pt x="2526" y="2071"/>
                    <a:pt x="2524" y="2072"/>
                    <a:pt x="2524" y="2072"/>
                  </a:cubicBezTo>
                  <a:cubicBezTo>
                    <a:pt x="2524" y="2072"/>
                    <a:pt x="2519" y="2060"/>
                    <a:pt x="2519" y="2060"/>
                  </a:cubicBezTo>
                  <a:cubicBezTo>
                    <a:pt x="2518" y="2058"/>
                    <a:pt x="2517" y="2058"/>
                    <a:pt x="2516" y="2056"/>
                  </a:cubicBezTo>
                  <a:cubicBezTo>
                    <a:pt x="2506" y="2038"/>
                    <a:pt x="2496" y="2020"/>
                    <a:pt x="2481" y="2000"/>
                  </a:cubicBezTo>
                  <a:cubicBezTo>
                    <a:pt x="2460" y="1977"/>
                    <a:pt x="2453" y="1962"/>
                    <a:pt x="2430" y="1938"/>
                  </a:cubicBezTo>
                  <a:cubicBezTo>
                    <a:pt x="2422" y="1935"/>
                    <a:pt x="2415" y="1922"/>
                    <a:pt x="2408" y="1922"/>
                  </a:cubicBezTo>
                  <a:cubicBezTo>
                    <a:pt x="2410" y="1925"/>
                    <a:pt x="2411" y="1927"/>
                    <a:pt x="2413" y="1929"/>
                  </a:cubicBezTo>
                  <a:cubicBezTo>
                    <a:pt x="2415" y="1931"/>
                    <a:pt x="2418" y="1930"/>
                    <a:pt x="2416" y="1932"/>
                  </a:cubicBezTo>
                  <a:cubicBezTo>
                    <a:pt x="2421" y="1940"/>
                    <a:pt x="2420" y="1938"/>
                    <a:pt x="2426" y="1944"/>
                  </a:cubicBezTo>
                  <a:cubicBezTo>
                    <a:pt x="2435" y="1954"/>
                    <a:pt x="2444" y="1964"/>
                    <a:pt x="2452" y="1973"/>
                  </a:cubicBezTo>
                  <a:cubicBezTo>
                    <a:pt x="2451" y="1975"/>
                    <a:pt x="2451" y="1975"/>
                    <a:pt x="2452" y="1976"/>
                  </a:cubicBezTo>
                  <a:cubicBezTo>
                    <a:pt x="2455" y="1979"/>
                    <a:pt x="2459" y="1978"/>
                    <a:pt x="2458" y="1983"/>
                  </a:cubicBezTo>
                  <a:cubicBezTo>
                    <a:pt x="2462" y="1988"/>
                    <a:pt x="2466" y="1993"/>
                    <a:pt x="2471" y="1998"/>
                  </a:cubicBezTo>
                  <a:cubicBezTo>
                    <a:pt x="2468" y="2002"/>
                    <a:pt x="2478" y="2008"/>
                    <a:pt x="2480" y="2012"/>
                  </a:cubicBezTo>
                  <a:cubicBezTo>
                    <a:pt x="2478" y="2017"/>
                    <a:pt x="2488" y="2022"/>
                    <a:pt x="2490" y="2027"/>
                  </a:cubicBezTo>
                  <a:cubicBezTo>
                    <a:pt x="2495" y="2040"/>
                    <a:pt x="2506" y="2054"/>
                    <a:pt x="2511" y="2067"/>
                  </a:cubicBezTo>
                  <a:cubicBezTo>
                    <a:pt x="2516" y="2080"/>
                    <a:pt x="2531" y="2094"/>
                    <a:pt x="2534" y="2107"/>
                  </a:cubicBezTo>
                  <a:cubicBezTo>
                    <a:pt x="2540" y="2104"/>
                    <a:pt x="2536" y="2112"/>
                    <a:pt x="2540" y="2114"/>
                  </a:cubicBezTo>
                  <a:cubicBezTo>
                    <a:pt x="2544" y="2118"/>
                    <a:pt x="2540" y="2119"/>
                    <a:pt x="2546" y="2120"/>
                  </a:cubicBezTo>
                  <a:cubicBezTo>
                    <a:pt x="2542" y="2123"/>
                    <a:pt x="2550" y="2127"/>
                    <a:pt x="2551" y="2130"/>
                  </a:cubicBezTo>
                  <a:cubicBezTo>
                    <a:pt x="2557" y="2134"/>
                    <a:pt x="2555" y="2137"/>
                    <a:pt x="2558" y="2141"/>
                  </a:cubicBezTo>
                  <a:cubicBezTo>
                    <a:pt x="2564" y="2148"/>
                    <a:pt x="2569" y="2154"/>
                    <a:pt x="2573" y="2160"/>
                  </a:cubicBezTo>
                  <a:cubicBezTo>
                    <a:pt x="2586" y="2160"/>
                    <a:pt x="2586" y="2160"/>
                    <a:pt x="2586" y="2160"/>
                  </a:cubicBezTo>
                  <a:cubicBezTo>
                    <a:pt x="2570" y="2139"/>
                    <a:pt x="2553" y="2118"/>
                    <a:pt x="2541" y="2095"/>
                  </a:cubicBezTo>
                  <a:cubicBezTo>
                    <a:pt x="2533" y="2089"/>
                    <a:pt x="2531" y="2079"/>
                    <a:pt x="2526" y="2071"/>
                  </a:cubicBezTo>
                  <a:close/>
                  <a:moveTo>
                    <a:pt x="2594" y="2142"/>
                  </a:moveTo>
                  <a:cubicBezTo>
                    <a:pt x="2588" y="2138"/>
                    <a:pt x="2596" y="2135"/>
                    <a:pt x="2590" y="2131"/>
                  </a:cubicBezTo>
                  <a:cubicBezTo>
                    <a:pt x="2586" y="2134"/>
                    <a:pt x="2585" y="2126"/>
                    <a:pt x="2584" y="2124"/>
                  </a:cubicBezTo>
                  <a:cubicBezTo>
                    <a:pt x="2581" y="2120"/>
                    <a:pt x="2578" y="2123"/>
                    <a:pt x="2575" y="2118"/>
                  </a:cubicBezTo>
                  <a:cubicBezTo>
                    <a:pt x="2581" y="2115"/>
                    <a:pt x="2567" y="2111"/>
                    <a:pt x="2573" y="2108"/>
                  </a:cubicBezTo>
                  <a:cubicBezTo>
                    <a:pt x="2572" y="2105"/>
                    <a:pt x="2564" y="2101"/>
                    <a:pt x="2567" y="2098"/>
                  </a:cubicBezTo>
                  <a:cubicBezTo>
                    <a:pt x="2564" y="2092"/>
                    <a:pt x="2558" y="2085"/>
                    <a:pt x="2556" y="2079"/>
                  </a:cubicBezTo>
                  <a:cubicBezTo>
                    <a:pt x="2545" y="2066"/>
                    <a:pt x="2543" y="2053"/>
                    <a:pt x="2530" y="2039"/>
                  </a:cubicBezTo>
                  <a:cubicBezTo>
                    <a:pt x="2520" y="2018"/>
                    <a:pt x="2508" y="1996"/>
                    <a:pt x="2494" y="1975"/>
                  </a:cubicBezTo>
                  <a:cubicBezTo>
                    <a:pt x="2486" y="1969"/>
                    <a:pt x="2487" y="1968"/>
                    <a:pt x="2481" y="1960"/>
                  </a:cubicBezTo>
                  <a:cubicBezTo>
                    <a:pt x="2474" y="1955"/>
                    <a:pt x="2476" y="1956"/>
                    <a:pt x="2469" y="1950"/>
                  </a:cubicBezTo>
                  <a:cubicBezTo>
                    <a:pt x="2464" y="1944"/>
                    <a:pt x="2459" y="1938"/>
                    <a:pt x="2453" y="1932"/>
                  </a:cubicBezTo>
                  <a:cubicBezTo>
                    <a:pt x="2450" y="1930"/>
                    <a:pt x="2448" y="1922"/>
                    <a:pt x="2445" y="1925"/>
                  </a:cubicBezTo>
                  <a:cubicBezTo>
                    <a:pt x="2442" y="1923"/>
                    <a:pt x="2439" y="1915"/>
                    <a:pt x="2436" y="1918"/>
                  </a:cubicBezTo>
                  <a:cubicBezTo>
                    <a:pt x="2438" y="1927"/>
                    <a:pt x="2447" y="1931"/>
                    <a:pt x="2453" y="1938"/>
                  </a:cubicBezTo>
                  <a:cubicBezTo>
                    <a:pt x="2469" y="1956"/>
                    <a:pt x="2486" y="1976"/>
                    <a:pt x="2499" y="1993"/>
                  </a:cubicBezTo>
                  <a:cubicBezTo>
                    <a:pt x="2501" y="2004"/>
                    <a:pt x="2507" y="2011"/>
                    <a:pt x="2511" y="2017"/>
                  </a:cubicBezTo>
                  <a:cubicBezTo>
                    <a:pt x="2515" y="2027"/>
                    <a:pt x="2522" y="2037"/>
                    <a:pt x="2525" y="2046"/>
                  </a:cubicBezTo>
                  <a:cubicBezTo>
                    <a:pt x="2532" y="2052"/>
                    <a:pt x="2530" y="2058"/>
                    <a:pt x="2537" y="2064"/>
                  </a:cubicBezTo>
                  <a:cubicBezTo>
                    <a:pt x="2536" y="2070"/>
                    <a:pt x="2547" y="2077"/>
                    <a:pt x="2545" y="2083"/>
                  </a:cubicBezTo>
                  <a:cubicBezTo>
                    <a:pt x="2554" y="2096"/>
                    <a:pt x="2560" y="2108"/>
                    <a:pt x="2566" y="2120"/>
                  </a:cubicBezTo>
                  <a:cubicBezTo>
                    <a:pt x="2570" y="2125"/>
                    <a:pt x="2575" y="2130"/>
                    <a:pt x="2579" y="2135"/>
                  </a:cubicBezTo>
                  <a:cubicBezTo>
                    <a:pt x="2583" y="2143"/>
                    <a:pt x="2590" y="2152"/>
                    <a:pt x="2595" y="2160"/>
                  </a:cubicBezTo>
                  <a:cubicBezTo>
                    <a:pt x="2607" y="2160"/>
                    <a:pt x="2607" y="2160"/>
                    <a:pt x="2607" y="2160"/>
                  </a:cubicBezTo>
                  <a:cubicBezTo>
                    <a:pt x="2605" y="2158"/>
                    <a:pt x="2603" y="2156"/>
                    <a:pt x="2601" y="2153"/>
                  </a:cubicBezTo>
                  <a:cubicBezTo>
                    <a:pt x="2601" y="2150"/>
                    <a:pt x="2598" y="2146"/>
                    <a:pt x="2594" y="2142"/>
                  </a:cubicBezTo>
                  <a:close/>
                  <a:moveTo>
                    <a:pt x="2754" y="2103"/>
                  </a:moveTo>
                  <a:cubicBezTo>
                    <a:pt x="2742" y="2089"/>
                    <a:pt x="2730" y="2080"/>
                    <a:pt x="2724" y="2069"/>
                  </a:cubicBezTo>
                  <a:cubicBezTo>
                    <a:pt x="2715" y="2066"/>
                    <a:pt x="2714" y="2057"/>
                    <a:pt x="2708" y="2054"/>
                  </a:cubicBezTo>
                  <a:cubicBezTo>
                    <a:pt x="2701" y="2046"/>
                    <a:pt x="2695" y="2038"/>
                    <a:pt x="2688" y="2031"/>
                  </a:cubicBezTo>
                  <a:cubicBezTo>
                    <a:pt x="2673" y="2020"/>
                    <a:pt x="2658" y="2006"/>
                    <a:pt x="2642" y="1992"/>
                  </a:cubicBezTo>
                  <a:cubicBezTo>
                    <a:pt x="2638" y="1993"/>
                    <a:pt x="2635" y="1987"/>
                    <a:pt x="2631" y="1985"/>
                  </a:cubicBezTo>
                  <a:cubicBezTo>
                    <a:pt x="2627" y="1984"/>
                    <a:pt x="2623" y="1978"/>
                    <a:pt x="2619" y="1978"/>
                  </a:cubicBezTo>
                  <a:cubicBezTo>
                    <a:pt x="2611" y="1967"/>
                    <a:pt x="2603" y="1971"/>
                    <a:pt x="2595" y="1958"/>
                  </a:cubicBezTo>
                  <a:cubicBezTo>
                    <a:pt x="2587" y="1957"/>
                    <a:pt x="2579" y="1952"/>
                    <a:pt x="2572" y="1944"/>
                  </a:cubicBezTo>
                  <a:cubicBezTo>
                    <a:pt x="2563" y="1945"/>
                    <a:pt x="2556" y="1932"/>
                    <a:pt x="2548" y="1933"/>
                  </a:cubicBezTo>
                  <a:cubicBezTo>
                    <a:pt x="2552" y="1947"/>
                    <a:pt x="2570" y="1954"/>
                    <a:pt x="2579" y="1969"/>
                  </a:cubicBezTo>
                  <a:cubicBezTo>
                    <a:pt x="2584" y="1972"/>
                    <a:pt x="2589" y="1976"/>
                    <a:pt x="2594" y="1983"/>
                  </a:cubicBezTo>
                  <a:cubicBezTo>
                    <a:pt x="2596" y="1986"/>
                    <a:pt x="2598" y="1988"/>
                    <a:pt x="2601" y="1991"/>
                  </a:cubicBezTo>
                  <a:cubicBezTo>
                    <a:pt x="2603" y="1993"/>
                    <a:pt x="2607" y="1992"/>
                    <a:pt x="2605" y="1996"/>
                  </a:cubicBezTo>
                  <a:cubicBezTo>
                    <a:pt x="2608" y="1998"/>
                    <a:pt x="2610" y="1997"/>
                    <a:pt x="2613" y="2001"/>
                  </a:cubicBezTo>
                  <a:cubicBezTo>
                    <a:pt x="2614" y="2004"/>
                    <a:pt x="2619" y="2003"/>
                    <a:pt x="2617" y="2006"/>
                  </a:cubicBezTo>
                  <a:cubicBezTo>
                    <a:pt x="2621" y="2013"/>
                    <a:pt x="2630" y="2011"/>
                    <a:pt x="2630" y="2018"/>
                  </a:cubicBezTo>
                  <a:cubicBezTo>
                    <a:pt x="2640" y="2029"/>
                    <a:pt x="2650" y="2035"/>
                    <a:pt x="2661" y="2046"/>
                  </a:cubicBezTo>
                  <a:cubicBezTo>
                    <a:pt x="2669" y="2054"/>
                    <a:pt x="2673" y="2059"/>
                    <a:pt x="2685" y="2068"/>
                  </a:cubicBezTo>
                  <a:cubicBezTo>
                    <a:pt x="2705" y="2088"/>
                    <a:pt x="2711" y="2097"/>
                    <a:pt x="2730" y="2115"/>
                  </a:cubicBezTo>
                  <a:cubicBezTo>
                    <a:pt x="2734" y="2125"/>
                    <a:pt x="2743" y="2134"/>
                    <a:pt x="2751" y="2143"/>
                  </a:cubicBezTo>
                  <a:cubicBezTo>
                    <a:pt x="2755" y="2149"/>
                    <a:pt x="2758" y="2155"/>
                    <a:pt x="2761" y="2160"/>
                  </a:cubicBezTo>
                  <a:cubicBezTo>
                    <a:pt x="2774" y="2160"/>
                    <a:pt x="2774" y="2160"/>
                    <a:pt x="2774" y="2160"/>
                  </a:cubicBezTo>
                  <a:cubicBezTo>
                    <a:pt x="2759" y="2139"/>
                    <a:pt x="2743" y="2118"/>
                    <a:pt x="2731" y="2100"/>
                  </a:cubicBezTo>
                  <a:cubicBezTo>
                    <a:pt x="2719" y="2089"/>
                    <a:pt x="2712" y="2081"/>
                    <a:pt x="2698" y="2065"/>
                  </a:cubicBezTo>
                  <a:cubicBezTo>
                    <a:pt x="2687" y="2056"/>
                    <a:pt x="2675" y="2048"/>
                    <a:pt x="2664" y="2034"/>
                  </a:cubicBezTo>
                  <a:cubicBezTo>
                    <a:pt x="2661" y="2037"/>
                    <a:pt x="2659" y="2029"/>
                    <a:pt x="2656" y="2027"/>
                  </a:cubicBezTo>
                  <a:cubicBezTo>
                    <a:pt x="2653" y="2023"/>
                    <a:pt x="2650" y="2026"/>
                    <a:pt x="2647" y="2020"/>
                  </a:cubicBezTo>
                  <a:cubicBezTo>
                    <a:pt x="2639" y="2016"/>
                    <a:pt x="2640" y="2011"/>
                    <a:pt x="2634" y="2009"/>
                  </a:cubicBezTo>
                  <a:cubicBezTo>
                    <a:pt x="2615" y="1991"/>
                    <a:pt x="2597" y="1978"/>
                    <a:pt x="2574" y="1954"/>
                  </a:cubicBezTo>
                  <a:cubicBezTo>
                    <a:pt x="2579" y="1952"/>
                    <a:pt x="2583" y="1957"/>
                    <a:pt x="2587" y="1962"/>
                  </a:cubicBezTo>
                  <a:cubicBezTo>
                    <a:pt x="2590" y="1961"/>
                    <a:pt x="2592" y="1965"/>
                    <a:pt x="2595" y="1967"/>
                  </a:cubicBezTo>
                  <a:cubicBezTo>
                    <a:pt x="2597" y="1966"/>
                    <a:pt x="2599" y="1969"/>
                    <a:pt x="2601" y="1971"/>
                  </a:cubicBezTo>
                  <a:cubicBezTo>
                    <a:pt x="2609" y="1974"/>
                    <a:pt x="2617" y="1986"/>
                    <a:pt x="2626" y="1990"/>
                  </a:cubicBezTo>
                  <a:cubicBezTo>
                    <a:pt x="2643" y="2000"/>
                    <a:pt x="2660" y="2019"/>
                    <a:pt x="2677" y="2032"/>
                  </a:cubicBezTo>
                  <a:cubicBezTo>
                    <a:pt x="2683" y="2039"/>
                    <a:pt x="2689" y="2046"/>
                    <a:pt x="2696" y="2053"/>
                  </a:cubicBezTo>
                  <a:cubicBezTo>
                    <a:pt x="2704" y="2061"/>
                    <a:pt x="2704" y="2060"/>
                    <a:pt x="2710" y="2069"/>
                  </a:cubicBezTo>
                  <a:cubicBezTo>
                    <a:pt x="2722" y="2081"/>
                    <a:pt x="2728" y="2091"/>
                    <a:pt x="2740" y="2104"/>
                  </a:cubicBezTo>
                  <a:cubicBezTo>
                    <a:pt x="2740" y="2104"/>
                    <a:pt x="2742" y="2102"/>
                    <a:pt x="2743" y="2104"/>
                  </a:cubicBezTo>
                  <a:cubicBezTo>
                    <a:pt x="2743" y="2104"/>
                    <a:pt x="2742" y="2106"/>
                    <a:pt x="2743" y="2107"/>
                  </a:cubicBezTo>
                  <a:cubicBezTo>
                    <a:pt x="2743" y="2107"/>
                    <a:pt x="2746" y="2106"/>
                    <a:pt x="2746" y="2107"/>
                  </a:cubicBezTo>
                  <a:cubicBezTo>
                    <a:pt x="2746" y="2110"/>
                    <a:pt x="2748" y="2114"/>
                    <a:pt x="2753" y="2119"/>
                  </a:cubicBezTo>
                  <a:cubicBezTo>
                    <a:pt x="2761" y="2124"/>
                    <a:pt x="2759" y="2127"/>
                    <a:pt x="2767" y="2135"/>
                  </a:cubicBezTo>
                  <a:cubicBezTo>
                    <a:pt x="2776" y="2144"/>
                    <a:pt x="2782" y="2152"/>
                    <a:pt x="2788" y="2160"/>
                  </a:cubicBezTo>
                  <a:cubicBezTo>
                    <a:pt x="2800" y="2160"/>
                    <a:pt x="2800" y="2160"/>
                    <a:pt x="2800" y="2160"/>
                  </a:cubicBezTo>
                  <a:cubicBezTo>
                    <a:pt x="2791" y="2149"/>
                    <a:pt x="2783" y="2138"/>
                    <a:pt x="2770" y="2124"/>
                  </a:cubicBezTo>
                  <a:cubicBezTo>
                    <a:pt x="2766" y="2118"/>
                    <a:pt x="2761" y="2111"/>
                    <a:pt x="2754" y="2103"/>
                  </a:cubicBezTo>
                  <a:close/>
                  <a:moveTo>
                    <a:pt x="2693" y="2110"/>
                  </a:moveTo>
                  <a:cubicBezTo>
                    <a:pt x="2696" y="2104"/>
                    <a:pt x="2682" y="2098"/>
                    <a:pt x="2684" y="2092"/>
                  </a:cubicBezTo>
                  <a:cubicBezTo>
                    <a:pt x="2681" y="2094"/>
                    <a:pt x="2679" y="2090"/>
                    <a:pt x="2676" y="2087"/>
                  </a:cubicBezTo>
                  <a:cubicBezTo>
                    <a:pt x="2674" y="2085"/>
                    <a:pt x="2671" y="2086"/>
                    <a:pt x="2669" y="2082"/>
                  </a:cubicBezTo>
                  <a:cubicBezTo>
                    <a:pt x="2662" y="2071"/>
                    <a:pt x="2655" y="2066"/>
                    <a:pt x="2644" y="2057"/>
                  </a:cubicBezTo>
                  <a:cubicBezTo>
                    <a:pt x="2636" y="2047"/>
                    <a:pt x="2627" y="2037"/>
                    <a:pt x="2618" y="2031"/>
                  </a:cubicBezTo>
                  <a:cubicBezTo>
                    <a:pt x="2603" y="2015"/>
                    <a:pt x="2593" y="1999"/>
                    <a:pt x="2581" y="1988"/>
                  </a:cubicBezTo>
                  <a:cubicBezTo>
                    <a:pt x="2578" y="1981"/>
                    <a:pt x="2570" y="1972"/>
                    <a:pt x="2560" y="1960"/>
                  </a:cubicBezTo>
                  <a:cubicBezTo>
                    <a:pt x="2558" y="1955"/>
                    <a:pt x="2550" y="1948"/>
                    <a:pt x="2550" y="1943"/>
                  </a:cubicBezTo>
                  <a:cubicBezTo>
                    <a:pt x="2548" y="1940"/>
                    <a:pt x="2545" y="1937"/>
                    <a:pt x="2543" y="1935"/>
                  </a:cubicBezTo>
                  <a:cubicBezTo>
                    <a:pt x="2548" y="1932"/>
                    <a:pt x="2535" y="1928"/>
                    <a:pt x="2540" y="1925"/>
                  </a:cubicBezTo>
                  <a:cubicBezTo>
                    <a:pt x="2535" y="1917"/>
                    <a:pt x="2531" y="1924"/>
                    <a:pt x="2529" y="1915"/>
                  </a:cubicBezTo>
                  <a:cubicBezTo>
                    <a:pt x="2527" y="1909"/>
                    <a:pt x="2526" y="1904"/>
                    <a:pt x="2525" y="1898"/>
                  </a:cubicBezTo>
                  <a:cubicBezTo>
                    <a:pt x="2520" y="1893"/>
                    <a:pt x="2526" y="1881"/>
                    <a:pt x="2517" y="1885"/>
                  </a:cubicBezTo>
                  <a:cubicBezTo>
                    <a:pt x="2522" y="1894"/>
                    <a:pt x="2522" y="1903"/>
                    <a:pt x="2523" y="1912"/>
                  </a:cubicBezTo>
                  <a:cubicBezTo>
                    <a:pt x="2528" y="1921"/>
                    <a:pt x="2528" y="1929"/>
                    <a:pt x="2532" y="1938"/>
                  </a:cubicBezTo>
                  <a:cubicBezTo>
                    <a:pt x="2536" y="1948"/>
                    <a:pt x="2536" y="1956"/>
                    <a:pt x="2544" y="1966"/>
                  </a:cubicBezTo>
                  <a:cubicBezTo>
                    <a:pt x="2542" y="1970"/>
                    <a:pt x="2546" y="1975"/>
                    <a:pt x="2551" y="1980"/>
                  </a:cubicBezTo>
                  <a:cubicBezTo>
                    <a:pt x="2547" y="1984"/>
                    <a:pt x="2556" y="1990"/>
                    <a:pt x="2554" y="1994"/>
                  </a:cubicBezTo>
                  <a:cubicBezTo>
                    <a:pt x="2562" y="2002"/>
                    <a:pt x="2567" y="2009"/>
                    <a:pt x="2571" y="2017"/>
                  </a:cubicBezTo>
                  <a:cubicBezTo>
                    <a:pt x="2592" y="2040"/>
                    <a:pt x="2605" y="2056"/>
                    <a:pt x="2617" y="2072"/>
                  </a:cubicBezTo>
                  <a:cubicBezTo>
                    <a:pt x="2626" y="2084"/>
                    <a:pt x="2633" y="2087"/>
                    <a:pt x="2639" y="2097"/>
                  </a:cubicBezTo>
                  <a:cubicBezTo>
                    <a:pt x="2647" y="2106"/>
                    <a:pt x="2655" y="2116"/>
                    <a:pt x="2663" y="2125"/>
                  </a:cubicBezTo>
                  <a:cubicBezTo>
                    <a:pt x="2671" y="2137"/>
                    <a:pt x="2680" y="2149"/>
                    <a:pt x="2690" y="2160"/>
                  </a:cubicBezTo>
                  <a:cubicBezTo>
                    <a:pt x="2702" y="2160"/>
                    <a:pt x="2702" y="2160"/>
                    <a:pt x="2702" y="2160"/>
                  </a:cubicBezTo>
                  <a:cubicBezTo>
                    <a:pt x="2703" y="2158"/>
                    <a:pt x="2696" y="2155"/>
                    <a:pt x="2695" y="2152"/>
                  </a:cubicBezTo>
                  <a:cubicBezTo>
                    <a:pt x="2691" y="2144"/>
                    <a:pt x="2686" y="2143"/>
                    <a:pt x="2682" y="2134"/>
                  </a:cubicBezTo>
                  <a:cubicBezTo>
                    <a:pt x="2676" y="2137"/>
                    <a:pt x="2679" y="2128"/>
                    <a:pt x="2675" y="2126"/>
                  </a:cubicBezTo>
                  <a:cubicBezTo>
                    <a:pt x="2672" y="2122"/>
                    <a:pt x="2670" y="2119"/>
                    <a:pt x="2667" y="2116"/>
                  </a:cubicBezTo>
                  <a:cubicBezTo>
                    <a:pt x="2661" y="2109"/>
                    <a:pt x="2655" y="2103"/>
                    <a:pt x="2649" y="2096"/>
                  </a:cubicBezTo>
                  <a:cubicBezTo>
                    <a:pt x="2643" y="2091"/>
                    <a:pt x="2646" y="2087"/>
                    <a:pt x="2640" y="2082"/>
                  </a:cubicBezTo>
                  <a:cubicBezTo>
                    <a:pt x="2636" y="2077"/>
                    <a:pt x="2632" y="2073"/>
                    <a:pt x="2628" y="2069"/>
                  </a:cubicBezTo>
                  <a:cubicBezTo>
                    <a:pt x="2618" y="2059"/>
                    <a:pt x="2611" y="2048"/>
                    <a:pt x="2598" y="2034"/>
                  </a:cubicBezTo>
                  <a:cubicBezTo>
                    <a:pt x="2584" y="2021"/>
                    <a:pt x="2573" y="2004"/>
                    <a:pt x="2559" y="1987"/>
                  </a:cubicBezTo>
                  <a:cubicBezTo>
                    <a:pt x="2551" y="1971"/>
                    <a:pt x="2541" y="1952"/>
                    <a:pt x="2535" y="1933"/>
                  </a:cubicBezTo>
                  <a:cubicBezTo>
                    <a:pt x="2534" y="1931"/>
                    <a:pt x="2533" y="1930"/>
                    <a:pt x="2532" y="1929"/>
                  </a:cubicBezTo>
                  <a:cubicBezTo>
                    <a:pt x="2533" y="1926"/>
                    <a:pt x="2534" y="1925"/>
                    <a:pt x="2537" y="1928"/>
                  </a:cubicBezTo>
                  <a:cubicBezTo>
                    <a:pt x="2537" y="1931"/>
                    <a:pt x="2537" y="1933"/>
                    <a:pt x="2538" y="1936"/>
                  </a:cubicBezTo>
                  <a:cubicBezTo>
                    <a:pt x="2542" y="1939"/>
                    <a:pt x="2541" y="1941"/>
                    <a:pt x="2542" y="1944"/>
                  </a:cubicBezTo>
                  <a:cubicBezTo>
                    <a:pt x="2544" y="1946"/>
                    <a:pt x="2547" y="1948"/>
                    <a:pt x="2545" y="1950"/>
                  </a:cubicBezTo>
                  <a:cubicBezTo>
                    <a:pt x="2555" y="1961"/>
                    <a:pt x="2559" y="1971"/>
                    <a:pt x="2566" y="1981"/>
                  </a:cubicBezTo>
                  <a:cubicBezTo>
                    <a:pt x="2582" y="2002"/>
                    <a:pt x="2598" y="2022"/>
                    <a:pt x="2617" y="2043"/>
                  </a:cubicBezTo>
                  <a:cubicBezTo>
                    <a:pt x="2638" y="2060"/>
                    <a:pt x="2648" y="2076"/>
                    <a:pt x="2668" y="2091"/>
                  </a:cubicBezTo>
                  <a:cubicBezTo>
                    <a:pt x="2684" y="2109"/>
                    <a:pt x="2700" y="2128"/>
                    <a:pt x="2712" y="2137"/>
                  </a:cubicBezTo>
                  <a:cubicBezTo>
                    <a:pt x="2716" y="2144"/>
                    <a:pt x="2722" y="2152"/>
                    <a:pt x="2729" y="2160"/>
                  </a:cubicBezTo>
                  <a:cubicBezTo>
                    <a:pt x="2741" y="2160"/>
                    <a:pt x="2741" y="2160"/>
                    <a:pt x="2741" y="2160"/>
                  </a:cubicBezTo>
                  <a:cubicBezTo>
                    <a:pt x="2738" y="2156"/>
                    <a:pt x="2735" y="2152"/>
                    <a:pt x="2733" y="2148"/>
                  </a:cubicBezTo>
                  <a:cubicBezTo>
                    <a:pt x="2718" y="2135"/>
                    <a:pt x="2711" y="2120"/>
                    <a:pt x="2693" y="2110"/>
                  </a:cubicBezTo>
                  <a:close/>
                  <a:moveTo>
                    <a:pt x="2591" y="2098"/>
                  </a:moveTo>
                  <a:cubicBezTo>
                    <a:pt x="2574" y="2082"/>
                    <a:pt x="2569" y="2066"/>
                    <a:pt x="2557" y="2050"/>
                  </a:cubicBezTo>
                  <a:cubicBezTo>
                    <a:pt x="2558" y="2046"/>
                    <a:pt x="2554" y="2048"/>
                    <a:pt x="2553" y="2042"/>
                  </a:cubicBezTo>
                  <a:cubicBezTo>
                    <a:pt x="2552" y="2038"/>
                    <a:pt x="2546" y="2033"/>
                    <a:pt x="2547" y="2029"/>
                  </a:cubicBezTo>
                  <a:cubicBezTo>
                    <a:pt x="2542" y="2025"/>
                    <a:pt x="2544" y="2022"/>
                    <a:pt x="2540" y="2018"/>
                  </a:cubicBezTo>
                  <a:cubicBezTo>
                    <a:pt x="2543" y="2014"/>
                    <a:pt x="2532" y="2009"/>
                    <a:pt x="2535" y="2005"/>
                  </a:cubicBezTo>
                  <a:cubicBezTo>
                    <a:pt x="2527" y="1997"/>
                    <a:pt x="2526" y="1989"/>
                    <a:pt x="2523" y="1981"/>
                  </a:cubicBezTo>
                  <a:cubicBezTo>
                    <a:pt x="2518" y="1973"/>
                    <a:pt x="2511" y="1965"/>
                    <a:pt x="2510" y="1957"/>
                  </a:cubicBezTo>
                  <a:cubicBezTo>
                    <a:pt x="2500" y="1941"/>
                    <a:pt x="2494" y="1925"/>
                    <a:pt x="2486" y="1909"/>
                  </a:cubicBezTo>
                  <a:cubicBezTo>
                    <a:pt x="2476" y="1914"/>
                    <a:pt x="2490" y="1920"/>
                    <a:pt x="2488" y="1925"/>
                  </a:cubicBezTo>
                  <a:cubicBezTo>
                    <a:pt x="2495" y="1931"/>
                    <a:pt x="2489" y="1936"/>
                    <a:pt x="2497" y="1942"/>
                  </a:cubicBezTo>
                  <a:cubicBezTo>
                    <a:pt x="2495" y="1947"/>
                    <a:pt x="2504" y="1953"/>
                    <a:pt x="2503" y="1958"/>
                  </a:cubicBezTo>
                  <a:cubicBezTo>
                    <a:pt x="2509" y="1964"/>
                    <a:pt x="2506" y="1970"/>
                    <a:pt x="2512" y="1976"/>
                  </a:cubicBezTo>
                  <a:cubicBezTo>
                    <a:pt x="2510" y="1978"/>
                    <a:pt x="2514" y="1981"/>
                    <a:pt x="2516" y="1984"/>
                  </a:cubicBezTo>
                  <a:cubicBezTo>
                    <a:pt x="2515" y="1986"/>
                    <a:pt x="2515" y="1989"/>
                    <a:pt x="2517" y="1992"/>
                  </a:cubicBezTo>
                  <a:cubicBezTo>
                    <a:pt x="2525" y="1998"/>
                    <a:pt x="2520" y="2003"/>
                    <a:pt x="2527" y="2009"/>
                  </a:cubicBezTo>
                  <a:cubicBezTo>
                    <a:pt x="2525" y="2012"/>
                    <a:pt x="2529" y="2015"/>
                    <a:pt x="2531" y="2017"/>
                  </a:cubicBezTo>
                  <a:cubicBezTo>
                    <a:pt x="2527" y="2020"/>
                    <a:pt x="2535" y="2024"/>
                    <a:pt x="2537" y="2027"/>
                  </a:cubicBezTo>
                  <a:cubicBezTo>
                    <a:pt x="2534" y="2029"/>
                    <a:pt x="2540" y="2032"/>
                    <a:pt x="2538" y="2035"/>
                  </a:cubicBezTo>
                  <a:cubicBezTo>
                    <a:pt x="2543" y="2038"/>
                    <a:pt x="2539" y="2041"/>
                    <a:pt x="2543" y="2044"/>
                  </a:cubicBezTo>
                  <a:cubicBezTo>
                    <a:pt x="2548" y="2050"/>
                    <a:pt x="2549" y="2056"/>
                    <a:pt x="2556" y="2062"/>
                  </a:cubicBezTo>
                  <a:cubicBezTo>
                    <a:pt x="2561" y="2074"/>
                    <a:pt x="2567" y="2086"/>
                    <a:pt x="2578" y="2098"/>
                  </a:cubicBezTo>
                  <a:cubicBezTo>
                    <a:pt x="2576" y="2100"/>
                    <a:pt x="2580" y="2103"/>
                    <a:pt x="2582" y="2106"/>
                  </a:cubicBezTo>
                  <a:cubicBezTo>
                    <a:pt x="2587" y="2109"/>
                    <a:pt x="2583" y="2112"/>
                    <a:pt x="2588" y="2115"/>
                  </a:cubicBezTo>
                  <a:cubicBezTo>
                    <a:pt x="2595" y="2121"/>
                    <a:pt x="2593" y="2129"/>
                    <a:pt x="2601" y="2130"/>
                  </a:cubicBezTo>
                  <a:cubicBezTo>
                    <a:pt x="2599" y="2132"/>
                    <a:pt x="2603" y="2135"/>
                    <a:pt x="2605" y="2138"/>
                  </a:cubicBezTo>
                  <a:cubicBezTo>
                    <a:pt x="2609" y="2143"/>
                    <a:pt x="2614" y="2148"/>
                    <a:pt x="2618" y="2153"/>
                  </a:cubicBezTo>
                  <a:cubicBezTo>
                    <a:pt x="2619" y="2154"/>
                    <a:pt x="2620" y="2153"/>
                    <a:pt x="2621" y="2153"/>
                  </a:cubicBezTo>
                  <a:cubicBezTo>
                    <a:pt x="2623" y="2154"/>
                    <a:pt x="2621" y="2156"/>
                    <a:pt x="2622" y="2158"/>
                  </a:cubicBezTo>
                  <a:cubicBezTo>
                    <a:pt x="2623" y="2159"/>
                    <a:pt x="2624" y="2160"/>
                    <a:pt x="2624" y="2160"/>
                  </a:cubicBezTo>
                  <a:cubicBezTo>
                    <a:pt x="2636" y="2160"/>
                    <a:pt x="2636" y="2160"/>
                    <a:pt x="2636" y="2160"/>
                  </a:cubicBezTo>
                  <a:cubicBezTo>
                    <a:pt x="2623" y="2145"/>
                    <a:pt x="2610" y="2129"/>
                    <a:pt x="2597" y="2113"/>
                  </a:cubicBezTo>
                  <a:cubicBezTo>
                    <a:pt x="2596" y="2108"/>
                    <a:pt x="2593" y="2103"/>
                    <a:pt x="2591" y="2098"/>
                  </a:cubicBezTo>
                  <a:close/>
                  <a:moveTo>
                    <a:pt x="3033" y="2114"/>
                  </a:moveTo>
                  <a:cubicBezTo>
                    <a:pt x="3034" y="2107"/>
                    <a:pt x="3026" y="2100"/>
                    <a:pt x="3027" y="2094"/>
                  </a:cubicBezTo>
                  <a:cubicBezTo>
                    <a:pt x="3015" y="2078"/>
                    <a:pt x="3010" y="2064"/>
                    <a:pt x="2999" y="2048"/>
                  </a:cubicBezTo>
                  <a:cubicBezTo>
                    <a:pt x="2993" y="2042"/>
                    <a:pt x="2987" y="2035"/>
                    <a:pt x="2982" y="2029"/>
                  </a:cubicBezTo>
                  <a:cubicBezTo>
                    <a:pt x="2976" y="2019"/>
                    <a:pt x="2974" y="2020"/>
                    <a:pt x="2966" y="2011"/>
                  </a:cubicBezTo>
                  <a:cubicBezTo>
                    <a:pt x="2959" y="2006"/>
                    <a:pt x="2963" y="2002"/>
                    <a:pt x="2957" y="1998"/>
                  </a:cubicBezTo>
                  <a:cubicBezTo>
                    <a:pt x="2951" y="1998"/>
                    <a:pt x="2953" y="1992"/>
                    <a:pt x="2952" y="1991"/>
                  </a:cubicBezTo>
                  <a:cubicBezTo>
                    <a:pt x="2951" y="1991"/>
                    <a:pt x="2950" y="1993"/>
                    <a:pt x="2949" y="1991"/>
                  </a:cubicBezTo>
                  <a:cubicBezTo>
                    <a:pt x="2945" y="1988"/>
                    <a:pt x="2942" y="1983"/>
                    <a:pt x="2937" y="1978"/>
                  </a:cubicBezTo>
                  <a:cubicBezTo>
                    <a:pt x="2933" y="1980"/>
                    <a:pt x="2929" y="1969"/>
                    <a:pt x="2925" y="1971"/>
                  </a:cubicBezTo>
                  <a:cubicBezTo>
                    <a:pt x="2921" y="1969"/>
                    <a:pt x="2917" y="1962"/>
                    <a:pt x="2913" y="1967"/>
                  </a:cubicBezTo>
                  <a:cubicBezTo>
                    <a:pt x="2922" y="1978"/>
                    <a:pt x="2932" y="1982"/>
                    <a:pt x="2941" y="1989"/>
                  </a:cubicBezTo>
                  <a:cubicBezTo>
                    <a:pt x="2945" y="1997"/>
                    <a:pt x="2946" y="1998"/>
                    <a:pt x="2955" y="2005"/>
                  </a:cubicBezTo>
                  <a:cubicBezTo>
                    <a:pt x="2959" y="2009"/>
                    <a:pt x="2957" y="2013"/>
                    <a:pt x="2962" y="2017"/>
                  </a:cubicBezTo>
                  <a:cubicBezTo>
                    <a:pt x="2976" y="2032"/>
                    <a:pt x="2989" y="2047"/>
                    <a:pt x="2995" y="2057"/>
                  </a:cubicBezTo>
                  <a:cubicBezTo>
                    <a:pt x="3002" y="2065"/>
                    <a:pt x="3006" y="2073"/>
                    <a:pt x="3009" y="2080"/>
                  </a:cubicBezTo>
                  <a:cubicBezTo>
                    <a:pt x="3013" y="2084"/>
                    <a:pt x="3016" y="2088"/>
                    <a:pt x="3013" y="2091"/>
                  </a:cubicBezTo>
                  <a:cubicBezTo>
                    <a:pt x="3017" y="2095"/>
                    <a:pt x="3020" y="2099"/>
                    <a:pt x="3020" y="2102"/>
                  </a:cubicBezTo>
                  <a:cubicBezTo>
                    <a:pt x="3026" y="2117"/>
                    <a:pt x="3033" y="2132"/>
                    <a:pt x="3039" y="2147"/>
                  </a:cubicBezTo>
                  <a:cubicBezTo>
                    <a:pt x="3040" y="2151"/>
                    <a:pt x="3041" y="2156"/>
                    <a:pt x="3042" y="2160"/>
                  </a:cubicBezTo>
                  <a:cubicBezTo>
                    <a:pt x="3052" y="2160"/>
                    <a:pt x="3052" y="2160"/>
                    <a:pt x="3052" y="2160"/>
                  </a:cubicBezTo>
                  <a:cubicBezTo>
                    <a:pt x="3049" y="2152"/>
                    <a:pt x="3045" y="2143"/>
                    <a:pt x="3046" y="2135"/>
                  </a:cubicBezTo>
                  <a:cubicBezTo>
                    <a:pt x="3039" y="2128"/>
                    <a:pt x="3040" y="2121"/>
                    <a:pt x="3033" y="2114"/>
                  </a:cubicBezTo>
                  <a:close/>
                  <a:moveTo>
                    <a:pt x="2537" y="2130"/>
                  </a:moveTo>
                  <a:cubicBezTo>
                    <a:pt x="2524" y="2116"/>
                    <a:pt x="2523" y="2103"/>
                    <a:pt x="2514" y="2093"/>
                  </a:cubicBezTo>
                  <a:cubicBezTo>
                    <a:pt x="2519" y="2091"/>
                    <a:pt x="2506" y="2087"/>
                    <a:pt x="2511" y="2084"/>
                  </a:cubicBezTo>
                  <a:cubicBezTo>
                    <a:pt x="2508" y="2080"/>
                    <a:pt x="2505" y="2076"/>
                    <a:pt x="2501" y="2072"/>
                  </a:cubicBezTo>
                  <a:cubicBezTo>
                    <a:pt x="2504" y="2070"/>
                    <a:pt x="2497" y="2066"/>
                    <a:pt x="2499" y="2063"/>
                  </a:cubicBezTo>
                  <a:cubicBezTo>
                    <a:pt x="2498" y="2064"/>
                    <a:pt x="2496" y="2063"/>
                    <a:pt x="2497" y="2061"/>
                  </a:cubicBezTo>
                  <a:cubicBezTo>
                    <a:pt x="2495" y="2059"/>
                    <a:pt x="2493" y="2057"/>
                    <a:pt x="2492" y="2055"/>
                  </a:cubicBezTo>
                  <a:cubicBezTo>
                    <a:pt x="2497" y="2052"/>
                    <a:pt x="2484" y="2048"/>
                    <a:pt x="2489" y="2045"/>
                  </a:cubicBezTo>
                  <a:cubicBezTo>
                    <a:pt x="2486" y="2042"/>
                    <a:pt x="2483" y="2039"/>
                    <a:pt x="2480" y="2036"/>
                  </a:cubicBezTo>
                  <a:cubicBezTo>
                    <a:pt x="2486" y="2033"/>
                    <a:pt x="2473" y="2029"/>
                    <a:pt x="2478" y="2026"/>
                  </a:cubicBezTo>
                  <a:cubicBezTo>
                    <a:pt x="2476" y="2022"/>
                    <a:pt x="2468" y="2018"/>
                    <a:pt x="2471" y="2015"/>
                  </a:cubicBezTo>
                  <a:cubicBezTo>
                    <a:pt x="2464" y="2012"/>
                    <a:pt x="2461" y="2004"/>
                    <a:pt x="2458" y="1997"/>
                  </a:cubicBezTo>
                  <a:cubicBezTo>
                    <a:pt x="2451" y="1988"/>
                    <a:pt x="2452" y="1988"/>
                    <a:pt x="2446" y="1979"/>
                  </a:cubicBezTo>
                  <a:cubicBezTo>
                    <a:pt x="2435" y="1967"/>
                    <a:pt x="2425" y="1955"/>
                    <a:pt x="2414" y="1943"/>
                  </a:cubicBezTo>
                  <a:cubicBezTo>
                    <a:pt x="2406" y="1937"/>
                    <a:pt x="2398" y="1928"/>
                    <a:pt x="2389" y="1918"/>
                  </a:cubicBezTo>
                  <a:cubicBezTo>
                    <a:pt x="2386" y="1915"/>
                    <a:pt x="2381" y="1914"/>
                    <a:pt x="2378" y="1908"/>
                  </a:cubicBezTo>
                  <a:cubicBezTo>
                    <a:pt x="2373" y="1912"/>
                    <a:pt x="2369" y="1896"/>
                    <a:pt x="2364" y="1900"/>
                  </a:cubicBezTo>
                  <a:cubicBezTo>
                    <a:pt x="2367" y="1903"/>
                    <a:pt x="2370" y="1906"/>
                    <a:pt x="2373" y="1909"/>
                  </a:cubicBezTo>
                  <a:cubicBezTo>
                    <a:pt x="2374" y="1913"/>
                    <a:pt x="2380" y="1913"/>
                    <a:pt x="2380" y="1914"/>
                  </a:cubicBezTo>
                  <a:cubicBezTo>
                    <a:pt x="2381" y="1915"/>
                    <a:pt x="2378" y="1916"/>
                    <a:pt x="2380" y="1918"/>
                  </a:cubicBezTo>
                  <a:cubicBezTo>
                    <a:pt x="2381" y="1919"/>
                    <a:pt x="2382" y="1920"/>
                    <a:pt x="2383" y="1921"/>
                  </a:cubicBezTo>
                  <a:cubicBezTo>
                    <a:pt x="2384" y="1921"/>
                    <a:pt x="2387" y="1922"/>
                    <a:pt x="2386" y="1921"/>
                  </a:cubicBezTo>
                  <a:cubicBezTo>
                    <a:pt x="2388" y="1923"/>
                    <a:pt x="2388" y="1926"/>
                    <a:pt x="2389" y="1927"/>
                  </a:cubicBezTo>
                  <a:cubicBezTo>
                    <a:pt x="2391" y="1930"/>
                    <a:pt x="2396" y="1930"/>
                    <a:pt x="2398" y="1934"/>
                  </a:cubicBezTo>
                  <a:cubicBezTo>
                    <a:pt x="2398" y="1935"/>
                    <a:pt x="2398" y="1938"/>
                    <a:pt x="2397" y="1937"/>
                  </a:cubicBezTo>
                  <a:cubicBezTo>
                    <a:pt x="2400" y="1940"/>
                    <a:pt x="2408" y="1942"/>
                    <a:pt x="2409" y="1947"/>
                  </a:cubicBezTo>
                  <a:cubicBezTo>
                    <a:pt x="2415" y="1954"/>
                    <a:pt x="2422" y="1962"/>
                    <a:pt x="2428" y="1969"/>
                  </a:cubicBezTo>
                  <a:cubicBezTo>
                    <a:pt x="2430" y="1976"/>
                    <a:pt x="2440" y="1984"/>
                    <a:pt x="2442" y="1991"/>
                  </a:cubicBezTo>
                  <a:cubicBezTo>
                    <a:pt x="2443" y="1995"/>
                    <a:pt x="2452" y="1999"/>
                    <a:pt x="2449" y="2002"/>
                  </a:cubicBezTo>
                  <a:cubicBezTo>
                    <a:pt x="2450" y="2006"/>
                    <a:pt x="2459" y="2010"/>
                    <a:pt x="2456" y="2014"/>
                  </a:cubicBezTo>
                  <a:cubicBezTo>
                    <a:pt x="2468" y="2029"/>
                    <a:pt x="2474" y="2044"/>
                    <a:pt x="2484" y="2059"/>
                  </a:cubicBezTo>
                  <a:cubicBezTo>
                    <a:pt x="2487" y="2063"/>
                    <a:pt x="2491" y="2067"/>
                    <a:pt x="2487" y="2070"/>
                  </a:cubicBezTo>
                  <a:cubicBezTo>
                    <a:pt x="2491" y="2070"/>
                    <a:pt x="2495" y="2074"/>
                    <a:pt x="2495" y="2078"/>
                  </a:cubicBezTo>
                  <a:cubicBezTo>
                    <a:pt x="2498" y="2086"/>
                    <a:pt x="2505" y="2093"/>
                    <a:pt x="2509" y="2101"/>
                  </a:cubicBezTo>
                  <a:cubicBezTo>
                    <a:pt x="2506" y="2104"/>
                    <a:pt x="2514" y="2108"/>
                    <a:pt x="2512" y="2112"/>
                  </a:cubicBezTo>
                  <a:cubicBezTo>
                    <a:pt x="2518" y="2116"/>
                    <a:pt x="2516" y="2119"/>
                    <a:pt x="2519" y="2123"/>
                  </a:cubicBezTo>
                  <a:cubicBezTo>
                    <a:pt x="2524" y="2131"/>
                    <a:pt x="2530" y="2139"/>
                    <a:pt x="2535" y="2147"/>
                  </a:cubicBezTo>
                  <a:cubicBezTo>
                    <a:pt x="2539" y="2152"/>
                    <a:pt x="2543" y="2157"/>
                    <a:pt x="2546" y="2160"/>
                  </a:cubicBezTo>
                  <a:cubicBezTo>
                    <a:pt x="2558" y="2160"/>
                    <a:pt x="2558" y="2160"/>
                    <a:pt x="2558" y="2160"/>
                  </a:cubicBezTo>
                  <a:cubicBezTo>
                    <a:pt x="2553" y="2155"/>
                    <a:pt x="2549" y="2150"/>
                    <a:pt x="2544" y="2145"/>
                  </a:cubicBezTo>
                  <a:cubicBezTo>
                    <a:pt x="2540" y="2140"/>
                    <a:pt x="2541" y="2135"/>
                    <a:pt x="2537" y="2130"/>
                  </a:cubicBezTo>
                  <a:close/>
                  <a:moveTo>
                    <a:pt x="2359" y="2098"/>
                  </a:moveTo>
                  <a:cubicBezTo>
                    <a:pt x="2355" y="2093"/>
                    <a:pt x="2356" y="2088"/>
                    <a:pt x="2351" y="2082"/>
                  </a:cubicBezTo>
                  <a:cubicBezTo>
                    <a:pt x="2344" y="2076"/>
                    <a:pt x="2349" y="2071"/>
                    <a:pt x="2341" y="2065"/>
                  </a:cubicBezTo>
                  <a:cubicBezTo>
                    <a:pt x="2342" y="2060"/>
                    <a:pt x="2338" y="2054"/>
                    <a:pt x="2333" y="2049"/>
                  </a:cubicBezTo>
                  <a:cubicBezTo>
                    <a:pt x="2335" y="2044"/>
                    <a:pt x="2331" y="2038"/>
                    <a:pt x="2328" y="2033"/>
                  </a:cubicBezTo>
                  <a:cubicBezTo>
                    <a:pt x="2323" y="2028"/>
                    <a:pt x="2325" y="2023"/>
                    <a:pt x="2319" y="2017"/>
                  </a:cubicBezTo>
                  <a:cubicBezTo>
                    <a:pt x="2317" y="2011"/>
                    <a:pt x="2315" y="2005"/>
                    <a:pt x="2313" y="2000"/>
                  </a:cubicBezTo>
                  <a:cubicBezTo>
                    <a:pt x="2301" y="1982"/>
                    <a:pt x="2293" y="1965"/>
                    <a:pt x="2285" y="1948"/>
                  </a:cubicBezTo>
                  <a:cubicBezTo>
                    <a:pt x="2277" y="1940"/>
                    <a:pt x="2273" y="1932"/>
                    <a:pt x="2267" y="1924"/>
                  </a:cubicBezTo>
                  <a:cubicBezTo>
                    <a:pt x="2251" y="1910"/>
                    <a:pt x="2246" y="1898"/>
                    <a:pt x="2228" y="1886"/>
                  </a:cubicBezTo>
                  <a:cubicBezTo>
                    <a:pt x="2224" y="1882"/>
                    <a:pt x="2221" y="1878"/>
                    <a:pt x="2218" y="1874"/>
                  </a:cubicBezTo>
                  <a:cubicBezTo>
                    <a:pt x="2213" y="1876"/>
                    <a:pt x="2210" y="1865"/>
                    <a:pt x="2206" y="1867"/>
                  </a:cubicBezTo>
                  <a:cubicBezTo>
                    <a:pt x="2203" y="1861"/>
                    <a:pt x="2193" y="1852"/>
                    <a:pt x="2185" y="1847"/>
                  </a:cubicBezTo>
                  <a:cubicBezTo>
                    <a:pt x="2188" y="1841"/>
                    <a:pt x="2182" y="1834"/>
                    <a:pt x="2176" y="1827"/>
                  </a:cubicBezTo>
                  <a:cubicBezTo>
                    <a:pt x="2177" y="1822"/>
                    <a:pt x="2173" y="1816"/>
                    <a:pt x="2171" y="1811"/>
                  </a:cubicBezTo>
                  <a:cubicBezTo>
                    <a:pt x="2173" y="1808"/>
                    <a:pt x="2169" y="1806"/>
                    <a:pt x="2167" y="1803"/>
                  </a:cubicBezTo>
                  <a:cubicBezTo>
                    <a:pt x="2168" y="1800"/>
                    <a:pt x="2167" y="1797"/>
                    <a:pt x="2164" y="1793"/>
                  </a:cubicBezTo>
                  <a:cubicBezTo>
                    <a:pt x="2159" y="1798"/>
                    <a:pt x="2162" y="1804"/>
                    <a:pt x="2166" y="1809"/>
                  </a:cubicBezTo>
                  <a:cubicBezTo>
                    <a:pt x="2166" y="1815"/>
                    <a:pt x="2169" y="1821"/>
                    <a:pt x="2173" y="1827"/>
                  </a:cubicBezTo>
                  <a:cubicBezTo>
                    <a:pt x="2171" y="1829"/>
                    <a:pt x="2175" y="1832"/>
                    <a:pt x="2177" y="1835"/>
                  </a:cubicBezTo>
                  <a:cubicBezTo>
                    <a:pt x="2175" y="1837"/>
                    <a:pt x="2179" y="1840"/>
                    <a:pt x="2181" y="1843"/>
                  </a:cubicBezTo>
                  <a:cubicBezTo>
                    <a:pt x="2179" y="1848"/>
                    <a:pt x="2186" y="1854"/>
                    <a:pt x="2185" y="1860"/>
                  </a:cubicBezTo>
                  <a:cubicBezTo>
                    <a:pt x="2193" y="1872"/>
                    <a:pt x="2204" y="1885"/>
                    <a:pt x="2212" y="1897"/>
                  </a:cubicBezTo>
                  <a:cubicBezTo>
                    <a:pt x="2222" y="1908"/>
                    <a:pt x="2226" y="1916"/>
                    <a:pt x="2235" y="1923"/>
                  </a:cubicBezTo>
                  <a:cubicBezTo>
                    <a:pt x="2243" y="1940"/>
                    <a:pt x="2253" y="1957"/>
                    <a:pt x="2264" y="1973"/>
                  </a:cubicBezTo>
                  <a:cubicBezTo>
                    <a:pt x="2261" y="1978"/>
                    <a:pt x="2271" y="1983"/>
                    <a:pt x="2264" y="1987"/>
                  </a:cubicBezTo>
                  <a:cubicBezTo>
                    <a:pt x="2274" y="1991"/>
                    <a:pt x="2270" y="1999"/>
                    <a:pt x="2275" y="2006"/>
                  </a:cubicBezTo>
                  <a:cubicBezTo>
                    <a:pt x="2279" y="2010"/>
                    <a:pt x="2277" y="2014"/>
                    <a:pt x="2279" y="2017"/>
                  </a:cubicBezTo>
                  <a:cubicBezTo>
                    <a:pt x="2277" y="2021"/>
                    <a:pt x="2288" y="2026"/>
                    <a:pt x="2285" y="2030"/>
                  </a:cubicBezTo>
                  <a:cubicBezTo>
                    <a:pt x="2287" y="2038"/>
                    <a:pt x="2290" y="2045"/>
                    <a:pt x="2295" y="2053"/>
                  </a:cubicBezTo>
                  <a:cubicBezTo>
                    <a:pt x="2294" y="2056"/>
                    <a:pt x="2298" y="2060"/>
                    <a:pt x="2299" y="2064"/>
                  </a:cubicBezTo>
                  <a:cubicBezTo>
                    <a:pt x="2303" y="2068"/>
                    <a:pt x="2301" y="2072"/>
                    <a:pt x="2302" y="2076"/>
                  </a:cubicBezTo>
                  <a:cubicBezTo>
                    <a:pt x="2311" y="2084"/>
                    <a:pt x="2307" y="2091"/>
                    <a:pt x="2316" y="2099"/>
                  </a:cubicBezTo>
                  <a:cubicBezTo>
                    <a:pt x="2314" y="2103"/>
                    <a:pt x="2316" y="2106"/>
                    <a:pt x="2320" y="2107"/>
                  </a:cubicBezTo>
                  <a:cubicBezTo>
                    <a:pt x="2322" y="2110"/>
                    <a:pt x="2320" y="2114"/>
                    <a:pt x="2324" y="2118"/>
                  </a:cubicBezTo>
                  <a:cubicBezTo>
                    <a:pt x="2328" y="2123"/>
                    <a:pt x="2335" y="2129"/>
                    <a:pt x="2335" y="2134"/>
                  </a:cubicBezTo>
                  <a:cubicBezTo>
                    <a:pt x="2337" y="2137"/>
                    <a:pt x="2340" y="2139"/>
                    <a:pt x="2342" y="2142"/>
                  </a:cubicBezTo>
                  <a:cubicBezTo>
                    <a:pt x="2337" y="2145"/>
                    <a:pt x="2350" y="2149"/>
                    <a:pt x="2344" y="2152"/>
                  </a:cubicBezTo>
                  <a:cubicBezTo>
                    <a:pt x="2338" y="2147"/>
                    <a:pt x="2330" y="2147"/>
                    <a:pt x="2324" y="2141"/>
                  </a:cubicBezTo>
                  <a:cubicBezTo>
                    <a:pt x="2320" y="2137"/>
                    <a:pt x="2317" y="2133"/>
                    <a:pt x="2314" y="2129"/>
                  </a:cubicBezTo>
                  <a:cubicBezTo>
                    <a:pt x="2314" y="2125"/>
                    <a:pt x="2312" y="2120"/>
                    <a:pt x="2308" y="2120"/>
                  </a:cubicBezTo>
                  <a:cubicBezTo>
                    <a:pt x="2313" y="2117"/>
                    <a:pt x="2299" y="2112"/>
                    <a:pt x="2304" y="2109"/>
                  </a:cubicBezTo>
                  <a:cubicBezTo>
                    <a:pt x="2301" y="2104"/>
                    <a:pt x="2298" y="2100"/>
                    <a:pt x="2299" y="2096"/>
                  </a:cubicBezTo>
                  <a:cubicBezTo>
                    <a:pt x="2286" y="2084"/>
                    <a:pt x="2287" y="2074"/>
                    <a:pt x="2278" y="2062"/>
                  </a:cubicBezTo>
                  <a:cubicBezTo>
                    <a:pt x="2275" y="2051"/>
                    <a:pt x="2268" y="2040"/>
                    <a:pt x="2266" y="2029"/>
                  </a:cubicBezTo>
                  <a:cubicBezTo>
                    <a:pt x="2260" y="2018"/>
                    <a:pt x="2264" y="2007"/>
                    <a:pt x="2254" y="1996"/>
                  </a:cubicBezTo>
                  <a:cubicBezTo>
                    <a:pt x="2250" y="1984"/>
                    <a:pt x="2245" y="1972"/>
                    <a:pt x="2241" y="1961"/>
                  </a:cubicBezTo>
                  <a:cubicBezTo>
                    <a:pt x="2234" y="1951"/>
                    <a:pt x="2231" y="1942"/>
                    <a:pt x="2225" y="1932"/>
                  </a:cubicBezTo>
                  <a:cubicBezTo>
                    <a:pt x="2218" y="1920"/>
                    <a:pt x="2219" y="1917"/>
                    <a:pt x="2206" y="1904"/>
                  </a:cubicBezTo>
                  <a:cubicBezTo>
                    <a:pt x="2207" y="1901"/>
                    <a:pt x="2203" y="1897"/>
                    <a:pt x="2199" y="1893"/>
                  </a:cubicBezTo>
                  <a:cubicBezTo>
                    <a:pt x="2205" y="1890"/>
                    <a:pt x="2190" y="1885"/>
                    <a:pt x="2196" y="1882"/>
                  </a:cubicBezTo>
                  <a:cubicBezTo>
                    <a:pt x="2192" y="1879"/>
                    <a:pt x="2188" y="1878"/>
                    <a:pt x="2184" y="1872"/>
                  </a:cubicBezTo>
                  <a:cubicBezTo>
                    <a:pt x="2180" y="1859"/>
                    <a:pt x="2173" y="1847"/>
                    <a:pt x="2168" y="1834"/>
                  </a:cubicBezTo>
                  <a:cubicBezTo>
                    <a:pt x="2164" y="1827"/>
                    <a:pt x="2162" y="1821"/>
                    <a:pt x="2160" y="1815"/>
                  </a:cubicBezTo>
                  <a:cubicBezTo>
                    <a:pt x="2159" y="1812"/>
                    <a:pt x="2159" y="1809"/>
                    <a:pt x="2157" y="1805"/>
                  </a:cubicBezTo>
                  <a:cubicBezTo>
                    <a:pt x="2156" y="1801"/>
                    <a:pt x="2161" y="1800"/>
                    <a:pt x="2155" y="1799"/>
                  </a:cubicBezTo>
                  <a:cubicBezTo>
                    <a:pt x="2143" y="1806"/>
                    <a:pt x="2157" y="1816"/>
                    <a:pt x="2153" y="1824"/>
                  </a:cubicBezTo>
                  <a:cubicBezTo>
                    <a:pt x="2159" y="1833"/>
                    <a:pt x="2163" y="1842"/>
                    <a:pt x="2165" y="1851"/>
                  </a:cubicBezTo>
                  <a:cubicBezTo>
                    <a:pt x="2162" y="1855"/>
                    <a:pt x="2173" y="1859"/>
                    <a:pt x="2171" y="1863"/>
                  </a:cubicBezTo>
                  <a:cubicBezTo>
                    <a:pt x="2171" y="1868"/>
                    <a:pt x="2175" y="1873"/>
                    <a:pt x="2177" y="1878"/>
                  </a:cubicBezTo>
                  <a:cubicBezTo>
                    <a:pt x="2196" y="1898"/>
                    <a:pt x="2205" y="1919"/>
                    <a:pt x="2218" y="1935"/>
                  </a:cubicBezTo>
                  <a:cubicBezTo>
                    <a:pt x="2220" y="1937"/>
                    <a:pt x="2218" y="1940"/>
                    <a:pt x="2219" y="1942"/>
                  </a:cubicBezTo>
                  <a:cubicBezTo>
                    <a:pt x="2221" y="1945"/>
                    <a:pt x="2225" y="1948"/>
                    <a:pt x="2223" y="1950"/>
                  </a:cubicBezTo>
                  <a:cubicBezTo>
                    <a:pt x="2231" y="1957"/>
                    <a:pt x="2230" y="1962"/>
                    <a:pt x="2236" y="1968"/>
                  </a:cubicBezTo>
                  <a:cubicBezTo>
                    <a:pt x="2235" y="1976"/>
                    <a:pt x="2242" y="1984"/>
                    <a:pt x="2242" y="1992"/>
                  </a:cubicBezTo>
                  <a:cubicBezTo>
                    <a:pt x="2248" y="1996"/>
                    <a:pt x="2244" y="1999"/>
                    <a:pt x="2246" y="2003"/>
                  </a:cubicBezTo>
                  <a:cubicBezTo>
                    <a:pt x="2252" y="2007"/>
                    <a:pt x="2248" y="2011"/>
                    <a:pt x="2255" y="2016"/>
                  </a:cubicBezTo>
                  <a:cubicBezTo>
                    <a:pt x="2250" y="2025"/>
                    <a:pt x="2261" y="2035"/>
                    <a:pt x="2259" y="2044"/>
                  </a:cubicBezTo>
                  <a:cubicBezTo>
                    <a:pt x="2263" y="2047"/>
                    <a:pt x="2264" y="2050"/>
                    <a:pt x="2264" y="2054"/>
                  </a:cubicBezTo>
                  <a:cubicBezTo>
                    <a:pt x="2263" y="2057"/>
                    <a:pt x="2271" y="2061"/>
                    <a:pt x="2268" y="2065"/>
                  </a:cubicBezTo>
                  <a:cubicBezTo>
                    <a:pt x="2271" y="2072"/>
                    <a:pt x="2281" y="2080"/>
                    <a:pt x="2279" y="2087"/>
                  </a:cubicBezTo>
                  <a:cubicBezTo>
                    <a:pt x="2286" y="2094"/>
                    <a:pt x="2289" y="2101"/>
                    <a:pt x="2292" y="2108"/>
                  </a:cubicBezTo>
                  <a:cubicBezTo>
                    <a:pt x="2297" y="2112"/>
                    <a:pt x="2293" y="2115"/>
                    <a:pt x="2299" y="2119"/>
                  </a:cubicBezTo>
                  <a:cubicBezTo>
                    <a:pt x="2297" y="2123"/>
                    <a:pt x="2306" y="2127"/>
                    <a:pt x="2303" y="2130"/>
                  </a:cubicBezTo>
                  <a:cubicBezTo>
                    <a:pt x="2299" y="2131"/>
                    <a:pt x="2297" y="2129"/>
                    <a:pt x="2294" y="2127"/>
                  </a:cubicBezTo>
                  <a:cubicBezTo>
                    <a:pt x="2292" y="2129"/>
                    <a:pt x="2284" y="2127"/>
                    <a:pt x="2288" y="2123"/>
                  </a:cubicBezTo>
                  <a:cubicBezTo>
                    <a:pt x="2288" y="2117"/>
                    <a:pt x="2278" y="2115"/>
                    <a:pt x="2273" y="2107"/>
                  </a:cubicBezTo>
                  <a:cubicBezTo>
                    <a:pt x="2268" y="2094"/>
                    <a:pt x="2262" y="2081"/>
                    <a:pt x="2257" y="2069"/>
                  </a:cubicBezTo>
                  <a:cubicBezTo>
                    <a:pt x="2253" y="2062"/>
                    <a:pt x="2253" y="2056"/>
                    <a:pt x="2249" y="2049"/>
                  </a:cubicBezTo>
                  <a:cubicBezTo>
                    <a:pt x="2244" y="2046"/>
                    <a:pt x="2250" y="2043"/>
                    <a:pt x="2247" y="2040"/>
                  </a:cubicBezTo>
                  <a:cubicBezTo>
                    <a:pt x="2243" y="2036"/>
                    <a:pt x="2242" y="2032"/>
                    <a:pt x="2243" y="2029"/>
                  </a:cubicBezTo>
                  <a:cubicBezTo>
                    <a:pt x="2239" y="2026"/>
                    <a:pt x="2238" y="2022"/>
                    <a:pt x="2237" y="2019"/>
                  </a:cubicBezTo>
                  <a:cubicBezTo>
                    <a:pt x="2239" y="2016"/>
                    <a:pt x="2232" y="2013"/>
                    <a:pt x="2235" y="2010"/>
                  </a:cubicBezTo>
                  <a:cubicBezTo>
                    <a:pt x="2230" y="2003"/>
                    <a:pt x="2227" y="1996"/>
                    <a:pt x="2226" y="1989"/>
                  </a:cubicBezTo>
                  <a:cubicBezTo>
                    <a:pt x="2222" y="1986"/>
                    <a:pt x="2221" y="1983"/>
                    <a:pt x="2223" y="1980"/>
                  </a:cubicBezTo>
                  <a:cubicBezTo>
                    <a:pt x="2222" y="1977"/>
                    <a:pt x="2214" y="1973"/>
                    <a:pt x="2218" y="1970"/>
                  </a:cubicBezTo>
                  <a:cubicBezTo>
                    <a:pt x="2211" y="1963"/>
                    <a:pt x="2213" y="1956"/>
                    <a:pt x="2208" y="1949"/>
                  </a:cubicBezTo>
                  <a:cubicBezTo>
                    <a:pt x="2202" y="1943"/>
                    <a:pt x="2203" y="1937"/>
                    <a:pt x="2197" y="1930"/>
                  </a:cubicBezTo>
                  <a:cubicBezTo>
                    <a:pt x="2196" y="1923"/>
                    <a:pt x="2187" y="1916"/>
                    <a:pt x="2188" y="1909"/>
                  </a:cubicBezTo>
                  <a:cubicBezTo>
                    <a:pt x="2180" y="1903"/>
                    <a:pt x="2183" y="1897"/>
                    <a:pt x="2176" y="1890"/>
                  </a:cubicBezTo>
                  <a:cubicBezTo>
                    <a:pt x="2176" y="1887"/>
                    <a:pt x="2175" y="1884"/>
                    <a:pt x="2171" y="1880"/>
                  </a:cubicBezTo>
                  <a:cubicBezTo>
                    <a:pt x="2172" y="1880"/>
                    <a:pt x="2172" y="1877"/>
                    <a:pt x="2170" y="1879"/>
                  </a:cubicBezTo>
                  <a:cubicBezTo>
                    <a:pt x="2168" y="1877"/>
                    <a:pt x="2170" y="1874"/>
                    <a:pt x="2167" y="1876"/>
                  </a:cubicBezTo>
                  <a:cubicBezTo>
                    <a:pt x="2167" y="1869"/>
                    <a:pt x="2157" y="1863"/>
                    <a:pt x="2152" y="1856"/>
                  </a:cubicBezTo>
                  <a:cubicBezTo>
                    <a:pt x="2148" y="1849"/>
                    <a:pt x="2146" y="1846"/>
                    <a:pt x="2140" y="1841"/>
                  </a:cubicBezTo>
                  <a:cubicBezTo>
                    <a:pt x="2143" y="1838"/>
                    <a:pt x="2135" y="1835"/>
                    <a:pt x="2134" y="1832"/>
                  </a:cubicBezTo>
                  <a:cubicBezTo>
                    <a:pt x="2131" y="1828"/>
                    <a:pt x="2128" y="1825"/>
                    <a:pt x="2125" y="1822"/>
                  </a:cubicBezTo>
                  <a:cubicBezTo>
                    <a:pt x="2122" y="1818"/>
                    <a:pt x="2120" y="1815"/>
                    <a:pt x="2120" y="1812"/>
                  </a:cubicBezTo>
                  <a:cubicBezTo>
                    <a:pt x="2116" y="1816"/>
                    <a:pt x="2113" y="1802"/>
                    <a:pt x="2109" y="1810"/>
                  </a:cubicBezTo>
                  <a:cubicBezTo>
                    <a:pt x="2117" y="1819"/>
                    <a:pt x="2125" y="1827"/>
                    <a:pt x="2132" y="1836"/>
                  </a:cubicBezTo>
                  <a:cubicBezTo>
                    <a:pt x="2133" y="1844"/>
                    <a:pt x="2148" y="1854"/>
                    <a:pt x="2149" y="1862"/>
                  </a:cubicBezTo>
                  <a:cubicBezTo>
                    <a:pt x="2151" y="1861"/>
                    <a:pt x="2152" y="1863"/>
                    <a:pt x="2152" y="1865"/>
                  </a:cubicBezTo>
                  <a:cubicBezTo>
                    <a:pt x="2154" y="1867"/>
                    <a:pt x="2156" y="1870"/>
                    <a:pt x="2158" y="1872"/>
                  </a:cubicBezTo>
                  <a:cubicBezTo>
                    <a:pt x="2163" y="1878"/>
                    <a:pt x="2160" y="1878"/>
                    <a:pt x="2166" y="1882"/>
                  </a:cubicBezTo>
                  <a:cubicBezTo>
                    <a:pt x="2165" y="1888"/>
                    <a:pt x="2170" y="1894"/>
                    <a:pt x="2174" y="1901"/>
                  </a:cubicBezTo>
                  <a:cubicBezTo>
                    <a:pt x="2169" y="1903"/>
                    <a:pt x="2182" y="1907"/>
                    <a:pt x="2177" y="1910"/>
                  </a:cubicBezTo>
                  <a:cubicBezTo>
                    <a:pt x="2182" y="1914"/>
                    <a:pt x="2180" y="1918"/>
                    <a:pt x="2184" y="1921"/>
                  </a:cubicBezTo>
                  <a:cubicBezTo>
                    <a:pt x="2188" y="1928"/>
                    <a:pt x="2188" y="1934"/>
                    <a:pt x="2195" y="1941"/>
                  </a:cubicBezTo>
                  <a:cubicBezTo>
                    <a:pt x="2196" y="1947"/>
                    <a:pt x="2203" y="1955"/>
                    <a:pt x="2201" y="1961"/>
                  </a:cubicBezTo>
                  <a:cubicBezTo>
                    <a:pt x="2203" y="1968"/>
                    <a:pt x="2210" y="1974"/>
                    <a:pt x="2209" y="1980"/>
                  </a:cubicBezTo>
                  <a:cubicBezTo>
                    <a:pt x="2215" y="1984"/>
                    <a:pt x="2211" y="1987"/>
                    <a:pt x="2215" y="1990"/>
                  </a:cubicBezTo>
                  <a:cubicBezTo>
                    <a:pt x="2216" y="1994"/>
                    <a:pt x="2220" y="1998"/>
                    <a:pt x="2219" y="2001"/>
                  </a:cubicBezTo>
                  <a:cubicBezTo>
                    <a:pt x="2222" y="2004"/>
                    <a:pt x="2224" y="2008"/>
                    <a:pt x="2224" y="2011"/>
                  </a:cubicBezTo>
                  <a:cubicBezTo>
                    <a:pt x="2223" y="2014"/>
                    <a:pt x="2229" y="2017"/>
                    <a:pt x="2227" y="2020"/>
                  </a:cubicBezTo>
                  <a:cubicBezTo>
                    <a:pt x="2231" y="2027"/>
                    <a:pt x="2234" y="2034"/>
                    <a:pt x="2233" y="2041"/>
                  </a:cubicBezTo>
                  <a:cubicBezTo>
                    <a:pt x="2245" y="2053"/>
                    <a:pt x="2243" y="2065"/>
                    <a:pt x="2251" y="2077"/>
                  </a:cubicBezTo>
                  <a:cubicBezTo>
                    <a:pt x="2256" y="2084"/>
                    <a:pt x="2252" y="2090"/>
                    <a:pt x="2259" y="2096"/>
                  </a:cubicBezTo>
                  <a:cubicBezTo>
                    <a:pt x="2254" y="2102"/>
                    <a:pt x="2269" y="2109"/>
                    <a:pt x="2263" y="2115"/>
                  </a:cubicBezTo>
                  <a:cubicBezTo>
                    <a:pt x="2258" y="2112"/>
                    <a:pt x="2252" y="2108"/>
                    <a:pt x="2246" y="2105"/>
                  </a:cubicBezTo>
                  <a:cubicBezTo>
                    <a:pt x="2248" y="2101"/>
                    <a:pt x="2237" y="2096"/>
                    <a:pt x="2240" y="2092"/>
                  </a:cubicBezTo>
                  <a:cubicBezTo>
                    <a:pt x="2237" y="2088"/>
                    <a:pt x="2234" y="2083"/>
                    <a:pt x="2235" y="2079"/>
                  </a:cubicBezTo>
                  <a:cubicBezTo>
                    <a:pt x="2234" y="2075"/>
                    <a:pt x="2228" y="2071"/>
                    <a:pt x="2230" y="2067"/>
                  </a:cubicBezTo>
                  <a:cubicBezTo>
                    <a:pt x="2222" y="2062"/>
                    <a:pt x="2227" y="2057"/>
                    <a:pt x="2223" y="2052"/>
                  </a:cubicBezTo>
                  <a:cubicBezTo>
                    <a:pt x="2215" y="2044"/>
                    <a:pt x="2221" y="2036"/>
                    <a:pt x="2212" y="2027"/>
                  </a:cubicBezTo>
                  <a:cubicBezTo>
                    <a:pt x="2214" y="2023"/>
                    <a:pt x="2210" y="2019"/>
                    <a:pt x="2210" y="2014"/>
                  </a:cubicBezTo>
                  <a:cubicBezTo>
                    <a:pt x="2208" y="2010"/>
                    <a:pt x="2209" y="2005"/>
                    <a:pt x="2203" y="2000"/>
                  </a:cubicBezTo>
                  <a:cubicBezTo>
                    <a:pt x="2204" y="1992"/>
                    <a:pt x="2199" y="1983"/>
                    <a:pt x="2196" y="1975"/>
                  </a:cubicBezTo>
                  <a:cubicBezTo>
                    <a:pt x="2191" y="1966"/>
                    <a:pt x="2190" y="1957"/>
                    <a:pt x="2183" y="1948"/>
                  </a:cubicBezTo>
                  <a:cubicBezTo>
                    <a:pt x="2175" y="1930"/>
                    <a:pt x="2163" y="1911"/>
                    <a:pt x="2153" y="1893"/>
                  </a:cubicBezTo>
                  <a:cubicBezTo>
                    <a:pt x="2140" y="1879"/>
                    <a:pt x="2131" y="1865"/>
                    <a:pt x="2122" y="1851"/>
                  </a:cubicBezTo>
                  <a:cubicBezTo>
                    <a:pt x="2115" y="1843"/>
                    <a:pt x="2109" y="1836"/>
                    <a:pt x="2102" y="1828"/>
                  </a:cubicBezTo>
                  <a:cubicBezTo>
                    <a:pt x="2096" y="1824"/>
                    <a:pt x="2100" y="1821"/>
                    <a:pt x="2095" y="1817"/>
                  </a:cubicBezTo>
                  <a:cubicBezTo>
                    <a:pt x="2086" y="1813"/>
                    <a:pt x="2084" y="1799"/>
                    <a:pt x="2071" y="1797"/>
                  </a:cubicBezTo>
                  <a:cubicBezTo>
                    <a:pt x="2084" y="1810"/>
                    <a:pt x="2089" y="1820"/>
                    <a:pt x="2100" y="1829"/>
                  </a:cubicBezTo>
                  <a:cubicBezTo>
                    <a:pt x="2111" y="1852"/>
                    <a:pt x="2133" y="1875"/>
                    <a:pt x="2145" y="1897"/>
                  </a:cubicBezTo>
                  <a:cubicBezTo>
                    <a:pt x="2161" y="1916"/>
                    <a:pt x="2167" y="1940"/>
                    <a:pt x="2182" y="1963"/>
                  </a:cubicBezTo>
                  <a:cubicBezTo>
                    <a:pt x="2180" y="1968"/>
                    <a:pt x="2187" y="1974"/>
                    <a:pt x="2184" y="1979"/>
                  </a:cubicBezTo>
                  <a:cubicBezTo>
                    <a:pt x="2190" y="1985"/>
                    <a:pt x="2190" y="1991"/>
                    <a:pt x="2196" y="1998"/>
                  </a:cubicBezTo>
                  <a:cubicBezTo>
                    <a:pt x="2195" y="2006"/>
                    <a:pt x="2199" y="2014"/>
                    <a:pt x="2202" y="2022"/>
                  </a:cubicBezTo>
                  <a:cubicBezTo>
                    <a:pt x="2204" y="2026"/>
                    <a:pt x="2202" y="2030"/>
                    <a:pt x="2207" y="2034"/>
                  </a:cubicBezTo>
                  <a:cubicBezTo>
                    <a:pt x="2204" y="2038"/>
                    <a:pt x="2212" y="2043"/>
                    <a:pt x="2209" y="2047"/>
                  </a:cubicBezTo>
                  <a:cubicBezTo>
                    <a:pt x="2214" y="2055"/>
                    <a:pt x="2214" y="2063"/>
                    <a:pt x="2219" y="2071"/>
                  </a:cubicBezTo>
                  <a:cubicBezTo>
                    <a:pt x="2222" y="2075"/>
                    <a:pt x="2224" y="2079"/>
                    <a:pt x="2224" y="2083"/>
                  </a:cubicBezTo>
                  <a:cubicBezTo>
                    <a:pt x="2225" y="2087"/>
                    <a:pt x="2232" y="2092"/>
                    <a:pt x="2226" y="2096"/>
                  </a:cubicBezTo>
                  <a:cubicBezTo>
                    <a:pt x="2220" y="2094"/>
                    <a:pt x="2214" y="2087"/>
                    <a:pt x="2208" y="2085"/>
                  </a:cubicBezTo>
                  <a:cubicBezTo>
                    <a:pt x="2213" y="2080"/>
                    <a:pt x="2204" y="2073"/>
                    <a:pt x="2206" y="2067"/>
                  </a:cubicBezTo>
                  <a:cubicBezTo>
                    <a:pt x="2203" y="2063"/>
                    <a:pt x="2199" y="2064"/>
                    <a:pt x="2196" y="2058"/>
                  </a:cubicBezTo>
                  <a:cubicBezTo>
                    <a:pt x="2198" y="2050"/>
                    <a:pt x="2189" y="2040"/>
                    <a:pt x="2187" y="2031"/>
                  </a:cubicBezTo>
                  <a:cubicBezTo>
                    <a:pt x="2183" y="2022"/>
                    <a:pt x="2178" y="2013"/>
                    <a:pt x="2178" y="2005"/>
                  </a:cubicBezTo>
                  <a:cubicBezTo>
                    <a:pt x="2170" y="1994"/>
                    <a:pt x="2165" y="1984"/>
                    <a:pt x="2166" y="1974"/>
                  </a:cubicBezTo>
                  <a:cubicBezTo>
                    <a:pt x="2158" y="1968"/>
                    <a:pt x="2160" y="1962"/>
                    <a:pt x="2155" y="1955"/>
                  </a:cubicBezTo>
                  <a:cubicBezTo>
                    <a:pt x="2150" y="1952"/>
                    <a:pt x="2156" y="1949"/>
                    <a:pt x="2153" y="1946"/>
                  </a:cubicBezTo>
                  <a:cubicBezTo>
                    <a:pt x="2149" y="1942"/>
                    <a:pt x="2148" y="1938"/>
                    <a:pt x="2149" y="1935"/>
                  </a:cubicBezTo>
                  <a:cubicBezTo>
                    <a:pt x="2127" y="1905"/>
                    <a:pt x="2122" y="1885"/>
                    <a:pt x="2101" y="1857"/>
                  </a:cubicBezTo>
                  <a:cubicBezTo>
                    <a:pt x="2092" y="1848"/>
                    <a:pt x="2086" y="1839"/>
                    <a:pt x="2080" y="1830"/>
                  </a:cubicBezTo>
                  <a:cubicBezTo>
                    <a:pt x="2068" y="1814"/>
                    <a:pt x="2049" y="1798"/>
                    <a:pt x="2042" y="1782"/>
                  </a:cubicBezTo>
                  <a:cubicBezTo>
                    <a:pt x="2038" y="1785"/>
                    <a:pt x="2035" y="1776"/>
                    <a:pt x="2031" y="1774"/>
                  </a:cubicBezTo>
                  <a:cubicBezTo>
                    <a:pt x="2028" y="1770"/>
                    <a:pt x="2025" y="1766"/>
                    <a:pt x="2021" y="1765"/>
                  </a:cubicBezTo>
                  <a:cubicBezTo>
                    <a:pt x="2014" y="1757"/>
                    <a:pt x="2012" y="1747"/>
                    <a:pt x="2002" y="1750"/>
                  </a:cubicBezTo>
                  <a:cubicBezTo>
                    <a:pt x="2006" y="1754"/>
                    <a:pt x="2011" y="1754"/>
                    <a:pt x="2011" y="1760"/>
                  </a:cubicBezTo>
                  <a:cubicBezTo>
                    <a:pt x="2015" y="1759"/>
                    <a:pt x="2018" y="1765"/>
                    <a:pt x="2019" y="1767"/>
                  </a:cubicBezTo>
                  <a:cubicBezTo>
                    <a:pt x="2023" y="1770"/>
                    <a:pt x="2028" y="1777"/>
                    <a:pt x="2029" y="1778"/>
                  </a:cubicBezTo>
                  <a:cubicBezTo>
                    <a:pt x="2030" y="1779"/>
                    <a:pt x="2029" y="1782"/>
                    <a:pt x="2029" y="1781"/>
                  </a:cubicBezTo>
                  <a:cubicBezTo>
                    <a:pt x="2031" y="1783"/>
                    <a:pt x="2032" y="1782"/>
                    <a:pt x="2034" y="1783"/>
                  </a:cubicBezTo>
                  <a:cubicBezTo>
                    <a:pt x="2037" y="1786"/>
                    <a:pt x="2039" y="1790"/>
                    <a:pt x="2042" y="1793"/>
                  </a:cubicBezTo>
                  <a:cubicBezTo>
                    <a:pt x="2052" y="1809"/>
                    <a:pt x="2066" y="1826"/>
                    <a:pt x="2078" y="1837"/>
                  </a:cubicBezTo>
                  <a:cubicBezTo>
                    <a:pt x="2080" y="1843"/>
                    <a:pt x="2084" y="1849"/>
                    <a:pt x="2088" y="1855"/>
                  </a:cubicBezTo>
                  <a:cubicBezTo>
                    <a:pt x="2091" y="1853"/>
                    <a:pt x="2089" y="1857"/>
                    <a:pt x="2092" y="1860"/>
                  </a:cubicBezTo>
                  <a:cubicBezTo>
                    <a:pt x="2095" y="1863"/>
                    <a:pt x="2098" y="1866"/>
                    <a:pt x="2101" y="1870"/>
                  </a:cubicBezTo>
                  <a:cubicBezTo>
                    <a:pt x="2107" y="1882"/>
                    <a:pt x="2113" y="1894"/>
                    <a:pt x="2121" y="1907"/>
                  </a:cubicBezTo>
                  <a:cubicBezTo>
                    <a:pt x="2119" y="1909"/>
                    <a:pt x="2123" y="1912"/>
                    <a:pt x="2125" y="1914"/>
                  </a:cubicBezTo>
                  <a:cubicBezTo>
                    <a:pt x="2126" y="1918"/>
                    <a:pt x="2127" y="1921"/>
                    <a:pt x="2131" y="1924"/>
                  </a:cubicBezTo>
                  <a:cubicBezTo>
                    <a:pt x="2133" y="1930"/>
                    <a:pt x="2135" y="1937"/>
                    <a:pt x="2142" y="1943"/>
                  </a:cubicBezTo>
                  <a:cubicBezTo>
                    <a:pt x="2142" y="1949"/>
                    <a:pt x="2142" y="1954"/>
                    <a:pt x="2147" y="1959"/>
                  </a:cubicBezTo>
                  <a:cubicBezTo>
                    <a:pt x="2144" y="1962"/>
                    <a:pt x="2150" y="1961"/>
                    <a:pt x="2148" y="1964"/>
                  </a:cubicBezTo>
                  <a:cubicBezTo>
                    <a:pt x="2150" y="1967"/>
                    <a:pt x="2149" y="1968"/>
                    <a:pt x="2153" y="1969"/>
                  </a:cubicBezTo>
                  <a:cubicBezTo>
                    <a:pt x="2152" y="1977"/>
                    <a:pt x="2157" y="1986"/>
                    <a:pt x="2157" y="1994"/>
                  </a:cubicBezTo>
                  <a:cubicBezTo>
                    <a:pt x="2169" y="2007"/>
                    <a:pt x="2165" y="2019"/>
                    <a:pt x="2176" y="2032"/>
                  </a:cubicBezTo>
                  <a:cubicBezTo>
                    <a:pt x="2176" y="2038"/>
                    <a:pt x="2182" y="2045"/>
                    <a:pt x="2184" y="2051"/>
                  </a:cubicBezTo>
                  <a:cubicBezTo>
                    <a:pt x="2186" y="2054"/>
                    <a:pt x="2185" y="2058"/>
                    <a:pt x="2187" y="2061"/>
                  </a:cubicBezTo>
                  <a:cubicBezTo>
                    <a:pt x="2191" y="2065"/>
                    <a:pt x="2189" y="2069"/>
                    <a:pt x="2185" y="2068"/>
                  </a:cubicBezTo>
                  <a:cubicBezTo>
                    <a:pt x="2178" y="2070"/>
                    <a:pt x="2180" y="2060"/>
                    <a:pt x="2175" y="2057"/>
                  </a:cubicBezTo>
                  <a:cubicBezTo>
                    <a:pt x="2170" y="2051"/>
                    <a:pt x="2170" y="2046"/>
                    <a:pt x="2163" y="2041"/>
                  </a:cubicBezTo>
                  <a:cubicBezTo>
                    <a:pt x="2164" y="2036"/>
                    <a:pt x="2160" y="2031"/>
                    <a:pt x="2160" y="2026"/>
                  </a:cubicBezTo>
                  <a:cubicBezTo>
                    <a:pt x="2153" y="2021"/>
                    <a:pt x="2158" y="2016"/>
                    <a:pt x="2151" y="2010"/>
                  </a:cubicBezTo>
                  <a:cubicBezTo>
                    <a:pt x="2146" y="2000"/>
                    <a:pt x="2145" y="1989"/>
                    <a:pt x="2138" y="1979"/>
                  </a:cubicBezTo>
                  <a:cubicBezTo>
                    <a:pt x="2132" y="1968"/>
                    <a:pt x="2133" y="1958"/>
                    <a:pt x="2125" y="1947"/>
                  </a:cubicBezTo>
                  <a:cubicBezTo>
                    <a:pt x="2121" y="1936"/>
                    <a:pt x="2119" y="1926"/>
                    <a:pt x="2108" y="1915"/>
                  </a:cubicBezTo>
                  <a:cubicBezTo>
                    <a:pt x="2109" y="1909"/>
                    <a:pt x="2103" y="1902"/>
                    <a:pt x="2103" y="1896"/>
                  </a:cubicBezTo>
                  <a:cubicBezTo>
                    <a:pt x="2079" y="1863"/>
                    <a:pt x="2069" y="1837"/>
                    <a:pt x="2040" y="1807"/>
                  </a:cubicBezTo>
                  <a:cubicBezTo>
                    <a:pt x="2036" y="1803"/>
                    <a:pt x="2040" y="1801"/>
                    <a:pt x="2034" y="1797"/>
                  </a:cubicBezTo>
                  <a:cubicBezTo>
                    <a:pt x="2027" y="1788"/>
                    <a:pt x="2019" y="1780"/>
                    <a:pt x="2011" y="1771"/>
                  </a:cubicBezTo>
                  <a:cubicBezTo>
                    <a:pt x="2013" y="1769"/>
                    <a:pt x="2011" y="1768"/>
                    <a:pt x="2008" y="1768"/>
                  </a:cubicBezTo>
                  <a:cubicBezTo>
                    <a:pt x="2007" y="1765"/>
                    <a:pt x="2005" y="1763"/>
                    <a:pt x="2003" y="1761"/>
                  </a:cubicBezTo>
                  <a:cubicBezTo>
                    <a:pt x="1998" y="1756"/>
                    <a:pt x="1994" y="1751"/>
                    <a:pt x="1990" y="1746"/>
                  </a:cubicBezTo>
                  <a:cubicBezTo>
                    <a:pt x="1986" y="1741"/>
                    <a:pt x="1981" y="1742"/>
                    <a:pt x="1977" y="1735"/>
                  </a:cubicBezTo>
                  <a:cubicBezTo>
                    <a:pt x="1972" y="1730"/>
                    <a:pt x="1967" y="1720"/>
                    <a:pt x="1962" y="1724"/>
                  </a:cubicBezTo>
                  <a:cubicBezTo>
                    <a:pt x="1971" y="1735"/>
                    <a:pt x="1979" y="1744"/>
                    <a:pt x="1986" y="1752"/>
                  </a:cubicBezTo>
                  <a:cubicBezTo>
                    <a:pt x="1988" y="1754"/>
                    <a:pt x="1991" y="1754"/>
                    <a:pt x="1992" y="1756"/>
                  </a:cubicBezTo>
                  <a:cubicBezTo>
                    <a:pt x="1992" y="1755"/>
                    <a:pt x="1992" y="1758"/>
                    <a:pt x="1992" y="1759"/>
                  </a:cubicBezTo>
                  <a:cubicBezTo>
                    <a:pt x="1996" y="1766"/>
                    <a:pt x="2003" y="1771"/>
                    <a:pt x="2008" y="1774"/>
                  </a:cubicBezTo>
                  <a:cubicBezTo>
                    <a:pt x="2005" y="1778"/>
                    <a:pt x="2014" y="1782"/>
                    <a:pt x="2017" y="1787"/>
                  </a:cubicBezTo>
                  <a:cubicBezTo>
                    <a:pt x="2021" y="1792"/>
                    <a:pt x="2020" y="1796"/>
                    <a:pt x="2026" y="1801"/>
                  </a:cubicBezTo>
                  <a:cubicBezTo>
                    <a:pt x="2034" y="1811"/>
                    <a:pt x="2039" y="1821"/>
                    <a:pt x="2049" y="1831"/>
                  </a:cubicBezTo>
                  <a:cubicBezTo>
                    <a:pt x="2046" y="1837"/>
                    <a:pt x="2057" y="1835"/>
                    <a:pt x="2055" y="1840"/>
                  </a:cubicBezTo>
                  <a:cubicBezTo>
                    <a:pt x="2060" y="1845"/>
                    <a:pt x="2062" y="1850"/>
                    <a:pt x="2064" y="1855"/>
                  </a:cubicBezTo>
                  <a:cubicBezTo>
                    <a:pt x="2070" y="1852"/>
                    <a:pt x="2068" y="1862"/>
                    <a:pt x="2070" y="1864"/>
                  </a:cubicBezTo>
                  <a:cubicBezTo>
                    <a:pt x="2076" y="1869"/>
                    <a:pt x="2077" y="1874"/>
                    <a:pt x="2080" y="1879"/>
                  </a:cubicBezTo>
                  <a:cubicBezTo>
                    <a:pt x="2095" y="1898"/>
                    <a:pt x="2096" y="1916"/>
                    <a:pt x="2112" y="1935"/>
                  </a:cubicBezTo>
                  <a:cubicBezTo>
                    <a:pt x="2111" y="1944"/>
                    <a:pt x="2113" y="1944"/>
                    <a:pt x="2117" y="1951"/>
                  </a:cubicBezTo>
                  <a:cubicBezTo>
                    <a:pt x="2118" y="1957"/>
                    <a:pt x="2123" y="1964"/>
                    <a:pt x="2122" y="1970"/>
                  </a:cubicBezTo>
                  <a:cubicBezTo>
                    <a:pt x="2128" y="1975"/>
                    <a:pt x="2126" y="1980"/>
                    <a:pt x="2133" y="1986"/>
                  </a:cubicBezTo>
                  <a:cubicBezTo>
                    <a:pt x="2131" y="1995"/>
                    <a:pt x="2142" y="2004"/>
                    <a:pt x="2139" y="2013"/>
                  </a:cubicBezTo>
                  <a:cubicBezTo>
                    <a:pt x="2147" y="2021"/>
                    <a:pt x="2146" y="2028"/>
                    <a:pt x="2153" y="2035"/>
                  </a:cubicBezTo>
                  <a:cubicBezTo>
                    <a:pt x="2155" y="2039"/>
                    <a:pt x="2153" y="2043"/>
                    <a:pt x="2157" y="2046"/>
                  </a:cubicBezTo>
                  <a:cubicBezTo>
                    <a:pt x="2155" y="2050"/>
                    <a:pt x="2165" y="2055"/>
                    <a:pt x="2162" y="2059"/>
                  </a:cubicBezTo>
                  <a:cubicBezTo>
                    <a:pt x="2155" y="2053"/>
                    <a:pt x="2147" y="2051"/>
                    <a:pt x="2140" y="2047"/>
                  </a:cubicBezTo>
                  <a:cubicBezTo>
                    <a:pt x="2137" y="2045"/>
                    <a:pt x="2142" y="2043"/>
                    <a:pt x="2142" y="2042"/>
                  </a:cubicBezTo>
                  <a:cubicBezTo>
                    <a:pt x="2141" y="2040"/>
                    <a:pt x="2137" y="2038"/>
                    <a:pt x="2136" y="2036"/>
                  </a:cubicBezTo>
                  <a:cubicBezTo>
                    <a:pt x="2135" y="2035"/>
                    <a:pt x="2136" y="2033"/>
                    <a:pt x="2136" y="2033"/>
                  </a:cubicBezTo>
                  <a:cubicBezTo>
                    <a:pt x="2135" y="2030"/>
                    <a:pt x="2128" y="2031"/>
                    <a:pt x="2127" y="2026"/>
                  </a:cubicBezTo>
                  <a:cubicBezTo>
                    <a:pt x="2126" y="2017"/>
                    <a:pt x="2119" y="2008"/>
                    <a:pt x="2112" y="1999"/>
                  </a:cubicBezTo>
                  <a:cubicBezTo>
                    <a:pt x="2115" y="1995"/>
                    <a:pt x="2113" y="1993"/>
                    <a:pt x="2109" y="1992"/>
                  </a:cubicBezTo>
                  <a:cubicBezTo>
                    <a:pt x="2111" y="1989"/>
                    <a:pt x="2109" y="1986"/>
                    <a:pt x="2107" y="1983"/>
                  </a:cubicBezTo>
                  <a:cubicBezTo>
                    <a:pt x="2109" y="1976"/>
                    <a:pt x="2101" y="1969"/>
                    <a:pt x="2101" y="1962"/>
                  </a:cubicBezTo>
                  <a:cubicBezTo>
                    <a:pt x="2095" y="1949"/>
                    <a:pt x="2088" y="1935"/>
                    <a:pt x="2082" y="1921"/>
                  </a:cubicBezTo>
                  <a:cubicBezTo>
                    <a:pt x="2085" y="1918"/>
                    <a:pt x="2078" y="1914"/>
                    <a:pt x="2079" y="1911"/>
                  </a:cubicBezTo>
                  <a:cubicBezTo>
                    <a:pt x="2074" y="1907"/>
                    <a:pt x="2078" y="1904"/>
                    <a:pt x="2072" y="1900"/>
                  </a:cubicBezTo>
                  <a:cubicBezTo>
                    <a:pt x="2073" y="1894"/>
                    <a:pt x="2065" y="1886"/>
                    <a:pt x="2063" y="1879"/>
                  </a:cubicBezTo>
                  <a:cubicBezTo>
                    <a:pt x="2055" y="1866"/>
                    <a:pt x="2049" y="1852"/>
                    <a:pt x="2041" y="1838"/>
                  </a:cubicBezTo>
                  <a:cubicBezTo>
                    <a:pt x="2030" y="1824"/>
                    <a:pt x="2019" y="1810"/>
                    <a:pt x="2007" y="1795"/>
                  </a:cubicBezTo>
                  <a:cubicBezTo>
                    <a:pt x="1994" y="1781"/>
                    <a:pt x="1980" y="1767"/>
                    <a:pt x="1969" y="1753"/>
                  </a:cubicBezTo>
                  <a:cubicBezTo>
                    <a:pt x="1965" y="1757"/>
                    <a:pt x="1962" y="1741"/>
                    <a:pt x="1957" y="1746"/>
                  </a:cubicBezTo>
                  <a:cubicBezTo>
                    <a:pt x="1969" y="1759"/>
                    <a:pt x="1971" y="1764"/>
                    <a:pt x="1983" y="1775"/>
                  </a:cubicBezTo>
                  <a:cubicBezTo>
                    <a:pt x="1987" y="1781"/>
                    <a:pt x="1995" y="1786"/>
                    <a:pt x="1995" y="1791"/>
                  </a:cubicBezTo>
                  <a:cubicBezTo>
                    <a:pt x="2003" y="1791"/>
                    <a:pt x="2001" y="1802"/>
                    <a:pt x="2007" y="1806"/>
                  </a:cubicBezTo>
                  <a:cubicBezTo>
                    <a:pt x="2012" y="1812"/>
                    <a:pt x="2017" y="1817"/>
                    <a:pt x="2022" y="1823"/>
                  </a:cubicBezTo>
                  <a:cubicBezTo>
                    <a:pt x="2027" y="1835"/>
                    <a:pt x="2031" y="1838"/>
                    <a:pt x="2042" y="1852"/>
                  </a:cubicBezTo>
                  <a:cubicBezTo>
                    <a:pt x="2039" y="1854"/>
                    <a:pt x="2043" y="1857"/>
                    <a:pt x="2046" y="1860"/>
                  </a:cubicBezTo>
                  <a:cubicBezTo>
                    <a:pt x="2044" y="1863"/>
                    <a:pt x="2046" y="1866"/>
                    <a:pt x="2048" y="1869"/>
                  </a:cubicBezTo>
                  <a:cubicBezTo>
                    <a:pt x="2056" y="1876"/>
                    <a:pt x="2055" y="1882"/>
                    <a:pt x="2059" y="1888"/>
                  </a:cubicBezTo>
                  <a:cubicBezTo>
                    <a:pt x="2065" y="1901"/>
                    <a:pt x="2070" y="1913"/>
                    <a:pt x="2074" y="1925"/>
                  </a:cubicBezTo>
                  <a:cubicBezTo>
                    <a:pt x="2073" y="1931"/>
                    <a:pt x="2084" y="1937"/>
                    <a:pt x="2080" y="1942"/>
                  </a:cubicBezTo>
                  <a:cubicBezTo>
                    <a:pt x="2086" y="1946"/>
                    <a:pt x="2082" y="1949"/>
                    <a:pt x="2086" y="1952"/>
                  </a:cubicBezTo>
                  <a:cubicBezTo>
                    <a:pt x="2084" y="1955"/>
                    <a:pt x="2091" y="1959"/>
                    <a:pt x="2088" y="1961"/>
                  </a:cubicBezTo>
                  <a:cubicBezTo>
                    <a:pt x="2096" y="1974"/>
                    <a:pt x="2102" y="1987"/>
                    <a:pt x="2101" y="1999"/>
                  </a:cubicBezTo>
                  <a:cubicBezTo>
                    <a:pt x="2105" y="1998"/>
                    <a:pt x="2103" y="2002"/>
                    <a:pt x="2106" y="2004"/>
                  </a:cubicBezTo>
                  <a:cubicBezTo>
                    <a:pt x="2109" y="2008"/>
                    <a:pt x="2111" y="2011"/>
                    <a:pt x="2111" y="2014"/>
                  </a:cubicBezTo>
                  <a:cubicBezTo>
                    <a:pt x="2114" y="2020"/>
                    <a:pt x="2118" y="2026"/>
                    <a:pt x="2118" y="2031"/>
                  </a:cubicBezTo>
                  <a:cubicBezTo>
                    <a:pt x="2108" y="2025"/>
                    <a:pt x="2099" y="2020"/>
                    <a:pt x="2090" y="2013"/>
                  </a:cubicBezTo>
                  <a:cubicBezTo>
                    <a:pt x="2084" y="2001"/>
                    <a:pt x="2083" y="1990"/>
                    <a:pt x="2078" y="1979"/>
                  </a:cubicBezTo>
                  <a:cubicBezTo>
                    <a:pt x="2073" y="1974"/>
                    <a:pt x="2078" y="1969"/>
                    <a:pt x="2073" y="1964"/>
                  </a:cubicBezTo>
                  <a:cubicBezTo>
                    <a:pt x="2075" y="1958"/>
                    <a:pt x="2066" y="1952"/>
                    <a:pt x="2069" y="1946"/>
                  </a:cubicBezTo>
                  <a:cubicBezTo>
                    <a:pt x="2058" y="1935"/>
                    <a:pt x="2059" y="1924"/>
                    <a:pt x="2051" y="1913"/>
                  </a:cubicBezTo>
                  <a:cubicBezTo>
                    <a:pt x="2046" y="1902"/>
                    <a:pt x="2040" y="1890"/>
                    <a:pt x="2037" y="1879"/>
                  </a:cubicBezTo>
                  <a:cubicBezTo>
                    <a:pt x="2029" y="1868"/>
                    <a:pt x="2024" y="1857"/>
                    <a:pt x="2016" y="1845"/>
                  </a:cubicBezTo>
                  <a:cubicBezTo>
                    <a:pt x="2005" y="1834"/>
                    <a:pt x="1999" y="1823"/>
                    <a:pt x="1992" y="1811"/>
                  </a:cubicBezTo>
                  <a:cubicBezTo>
                    <a:pt x="1973" y="1789"/>
                    <a:pt x="1969" y="1785"/>
                    <a:pt x="1957" y="1769"/>
                  </a:cubicBezTo>
                  <a:cubicBezTo>
                    <a:pt x="1954" y="1765"/>
                    <a:pt x="1949" y="1765"/>
                    <a:pt x="1946" y="1759"/>
                  </a:cubicBezTo>
                  <a:cubicBezTo>
                    <a:pt x="1942" y="1756"/>
                    <a:pt x="1938" y="1745"/>
                    <a:pt x="1934" y="1752"/>
                  </a:cubicBezTo>
                  <a:cubicBezTo>
                    <a:pt x="1947" y="1767"/>
                    <a:pt x="1961" y="1782"/>
                    <a:pt x="1974" y="1798"/>
                  </a:cubicBezTo>
                  <a:cubicBezTo>
                    <a:pt x="1989" y="1820"/>
                    <a:pt x="2002" y="1837"/>
                    <a:pt x="2018" y="1861"/>
                  </a:cubicBezTo>
                  <a:cubicBezTo>
                    <a:pt x="2017" y="1869"/>
                    <a:pt x="2028" y="1877"/>
                    <a:pt x="2027" y="1885"/>
                  </a:cubicBezTo>
                  <a:cubicBezTo>
                    <a:pt x="2034" y="1893"/>
                    <a:pt x="2034" y="1902"/>
                    <a:pt x="2041" y="1910"/>
                  </a:cubicBezTo>
                  <a:cubicBezTo>
                    <a:pt x="2048" y="1927"/>
                    <a:pt x="2054" y="1943"/>
                    <a:pt x="2064" y="1960"/>
                  </a:cubicBezTo>
                  <a:cubicBezTo>
                    <a:pt x="2063" y="1966"/>
                    <a:pt x="2065" y="1973"/>
                    <a:pt x="2067" y="1980"/>
                  </a:cubicBezTo>
                  <a:cubicBezTo>
                    <a:pt x="2066" y="1987"/>
                    <a:pt x="2076" y="1994"/>
                    <a:pt x="2070" y="2000"/>
                  </a:cubicBezTo>
                  <a:cubicBezTo>
                    <a:pt x="2068" y="1999"/>
                    <a:pt x="2064" y="1999"/>
                    <a:pt x="2066" y="1996"/>
                  </a:cubicBezTo>
                  <a:cubicBezTo>
                    <a:pt x="2065" y="1992"/>
                    <a:pt x="2057" y="1989"/>
                    <a:pt x="2060" y="1986"/>
                  </a:cubicBezTo>
                  <a:cubicBezTo>
                    <a:pt x="2056" y="1979"/>
                    <a:pt x="2059" y="1973"/>
                    <a:pt x="2055" y="1967"/>
                  </a:cubicBezTo>
                  <a:cubicBezTo>
                    <a:pt x="2054" y="1962"/>
                    <a:pt x="2048" y="1956"/>
                    <a:pt x="2047" y="1951"/>
                  </a:cubicBezTo>
                  <a:cubicBezTo>
                    <a:pt x="2045" y="1948"/>
                    <a:pt x="2043" y="1946"/>
                    <a:pt x="2043" y="1943"/>
                  </a:cubicBezTo>
                  <a:cubicBezTo>
                    <a:pt x="2045" y="1940"/>
                    <a:pt x="2038" y="1936"/>
                    <a:pt x="2041" y="1934"/>
                  </a:cubicBezTo>
                  <a:cubicBezTo>
                    <a:pt x="2032" y="1924"/>
                    <a:pt x="2030" y="1915"/>
                    <a:pt x="2022" y="1906"/>
                  </a:cubicBezTo>
                  <a:cubicBezTo>
                    <a:pt x="2023" y="1902"/>
                    <a:pt x="2017" y="1897"/>
                    <a:pt x="2017" y="1893"/>
                  </a:cubicBezTo>
                  <a:cubicBezTo>
                    <a:pt x="2018" y="1886"/>
                    <a:pt x="2009" y="1887"/>
                    <a:pt x="2010" y="1882"/>
                  </a:cubicBezTo>
                  <a:cubicBezTo>
                    <a:pt x="2011" y="1878"/>
                    <a:pt x="2008" y="1874"/>
                    <a:pt x="2005" y="1869"/>
                  </a:cubicBezTo>
                  <a:cubicBezTo>
                    <a:pt x="2004" y="1865"/>
                    <a:pt x="1997" y="1860"/>
                    <a:pt x="1998" y="1855"/>
                  </a:cubicBezTo>
                  <a:cubicBezTo>
                    <a:pt x="1994" y="1850"/>
                    <a:pt x="1989" y="1845"/>
                    <a:pt x="1985" y="1840"/>
                  </a:cubicBezTo>
                  <a:cubicBezTo>
                    <a:pt x="1987" y="1834"/>
                    <a:pt x="1979" y="1836"/>
                    <a:pt x="1978" y="1829"/>
                  </a:cubicBezTo>
                  <a:cubicBezTo>
                    <a:pt x="1963" y="1808"/>
                    <a:pt x="1953" y="1796"/>
                    <a:pt x="1940" y="1775"/>
                  </a:cubicBezTo>
                  <a:cubicBezTo>
                    <a:pt x="1935" y="1766"/>
                    <a:pt x="1926" y="1757"/>
                    <a:pt x="1922" y="1748"/>
                  </a:cubicBezTo>
                  <a:cubicBezTo>
                    <a:pt x="1915" y="1746"/>
                    <a:pt x="1913" y="1727"/>
                    <a:pt x="1902" y="1725"/>
                  </a:cubicBezTo>
                  <a:cubicBezTo>
                    <a:pt x="1905" y="1717"/>
                    <a:pt x="1893" y="1717"/>
                    <a:pt x="1896" y="1709"/>
                  </a:cubicBezTo>
                  <a:cubicBezTo>
                    <a:pt x="1894" y="1703"/>
                    <a:pt x="1890" y="1707"/>
                    <a:pt x="1888" y="1702"/>
                  </a:cubicBezTo>
                  <a:cubicBezTo>
                    <a:pt x="1891" y="1699"/>
                    <a:pt x="1888" y="1695"/>
                    <a:pt x="1884" y="1691"/>
                  </a:cubicBezTo>
                  <a:cubicBezTo>
                    <a:pt x="1877" y="1696"/>
                    <a:pt x="1887" y="1701"/>
                    <a:pt x="1884" y="1705"/>
                  </a:cubicBezTo>
                  <a:cubicBezTo>
                    <a:pt x="1887" y="1709"/>
                    <a:pt x="1889" y="1707"/>
                    <a:pt x="1892" y="1710"/>
                  </a:cubicBezTo>
                  <a:cubicBezTo>
                    <a:pt x="1894" y="1713"/>
                    <a:pt x="1889" y="1715"/>
                    <a:pt x="1893" y="1718"/>
                  </a:cubicBezTo>
                  <a:cubicBezTo>
                    <a:pt x="1901" y="1729"/>
                    <a:pt x="1903" y="1740"/>
                    <a:pt x="1915" y="1751"/>
                  </a:cubicBezTo>
                  <a:cubicBezTo>
                    <a:pt x="1918" y="1761"/>
                    <a:pt x="1929" y="1772"/>
                    <a:pt x="1935" y="1783"/>
                  </a:cubicBezTo>
                  <a:cubicBezTo>
                    <a:pt x="1942" y="1793"/>
                    <a:pt x="1948" y="1799"/>
                    <a:pt x="1955" y="1812"/>
                  </a:cubicBezTo>
                  <a:cubicBezTo>
                    <a:pt x="1973" y="1832"/>
                    <a:pt x="1981" y="1851"/>
                    <a:pt x="1997" y="1870"/>
                  </a:cubicBezTo>
                  <a:cubicBezTo>
                    <a:pt x="1995" y="1875"/>
                    <a:pt x="2003" y="1880"/>
                    <a:pt x="2001" y="1885"/>
                  </a:cubicBezTo>
                  <a:cubicBezTo>
                    <a:pt x="2007" y="1890"/>
                    <a:pt x="2004" y="1894"/>
                    <a:pt x="2011" y="1899"/>
                  </a:cubicBezTo>
                  <a:cubicBezTo>
                    <a:pt x="2010" y="1904"/>
                    <a:pt x="2014" y="1909"/>
                    <a:pt x="2017" y="1913"/>
                  </a:cubicBezTo>
                  <a:cubicBezTo>
                    <a:pt x="2015" y="1916"/>
                    <a:pt x="2019" y="1919"/>
                    <a:pt x="2021" y="1921"/>
                  </a:cubicBezTo>
                  <a:cubicBezTo>
                    <a:pt x="2019" y="1924"/>
                    <a:pt x="2023" y="1927"/>
                    <a:pt x="2026" y="1929"/>
                  </a:cubicBezTo>
                  <a:cubicBezTo>
                    <a:pt x="2030" y="1939"/>
                    <a:pt x="2036" y="1949"/>
                    <a:pt x="2039" y="1958"/>
                  </a:cubicBezTo>
                  <a:cubicBezTo>
                    <a:pt x="2043" y="1963"/>
                    <a:pt x="2042" y="1968"/>
                    <a:pt x="2046" y="1973"/>
                  </a:cubicBezTo>
                  <a:cubicBezTo>
                    <a:pt x="2043" y="1975"/>
                    <a:pt x="2049" y="1978"/>
                    <a:pt x="2047" y="1980"/>
                  </a:cubicBezTo>
                  <a:cubicBezTo>
                    <a:pt x="2048" y="1982"/>
                    <a:pt x="2048" y="1987"/>
                    <a:pt x="2045" y="1985"/>
                  </a:cubicBezTo>
                  <a:cubicBezTo>
                    <a:pt x="2043" y="1982"/>
                    <a:pt x="2048" y="1980"/>
                    <a:pt x="2044" y="1977"/>
                  </a:cubicBezTo>
                  <a:cubicBezTo>
                    <a:pt x="2040" y="1974"/>
                    <a:pt x="2034" y="1973"/>
                    <a:pt x="2031" y="1968"/>
                  </a:cubicBezTo>
                  <a:cubicBezTo>
                    <a:pt x="2031" y="1963"/>
                    <a:pt x="2024" y="1958"/>
                    <a:pt x="2019" y="1952"/>
                  </a:cubicBezTo>
                  <a:cubicBezTo>
                    <a:pt x="2008" y="1928"/>
                    <a:pt x="1994" y="1903"/>
                    <a:pt x="1984" y="1879"/>
                  </a:cubicBezTo>
                  <a:cubicBezTo>
                    <a:pt x="1977" y="1873"/>
                    <a:pt x="1977" y="1868"/>
                    <a:pt x="1973" y="1863"/>
                  </a:cubicBezTo>
                  <a:cubicBezTo>
                    <a:pt x="1966" y="1858"/>
                    <a:pt x="1972" y="1850"/>
                    <a:pt x="1964" y="1850"/>
                  </a:cubicBezTo>
                  <a:cubicBezTo>
                    <a:pt x="1967" y="1847"/>
                    <a:pt x="1962" y="1844"/>
                    <a:pt x="1960" y="1842"/>
                  </a:cubicBezTo>
                  <a:cubicBezTo>
                    <a:pt x="1959" y="1839"/>
                    <a:pt x="1960" y="1837"/>
                    <a:pt x="1956" y="1834"/>
                  </a:cubicBezTo>
                  <a:cubicBezTo>
                    <a:pt x="1953" y="1828"/>
                    <a:pt x="1951" y="1823"/>
                    <a:pt x="1948" y="1818"/>
                  </a:cubicBezTo>
                  <a:cubicBezTo>
                    <a:pt x="1930" y="1798"/>
                    <a:pt x="1921" y="1779"/>
                    <a:pt x="1910" y="1764"/>
                  </a:cubicBezTo>
                  <a:cubicBezTo>
                    <a:pt x="1905" y="1755"/>
                    <a:pt x="1903" y="1746"/>
                    <a:pt x="1895" y="1737"/>
                  </a:cubicBezTo>
                  <a:cubicBezTo>
                    <a:pt x="1895" y="1732"/>
                    <a:pt x="1891" y="1727"/>
                    <a:pt x="1888" y="1723"/>
                  </a:cubicBezTo>
                  <a:cubicBezTo>
                    <a:pt x="1888" y="1720"/>
                    <a:pt x="1882" y="1709"/>
                    <a:pt x="1878" y="1711"/>
                  </a:cubicBezTo>
                  <a:cubicBezTo>
                    <a:pt x="1887" y="1732"/>
                    <a:pt x="1900" y="1754"/>
                    <a:pt x="1911" y="1775"/>
                  </a:cubicBezTo>
                  <a:cubicBezTo>
                    <a:pt x="1919" y="1786"/>
                    <a:pt x="1923" y="1796"/>
                    <a:pt x="1930" y="1807"/>
                  </a:cubicBezTo>
                  <a:cubicBezTo>
                    <a:pt x="1937" y="1813"/>
                    <a:pt x="1935" y="1818"/>
                    <a:pt x="1941" y="1823"/>
                  </a:cubicBezTo>
                  <a:cubicBezTo>
                    <a:pt x="1944" y="1826"/>
                    <a:pt x="1946" y="1829"/>
                    <a:pt x="1946" y="1831"/>
                  </a:cubicBezTo>
                  <a:cubicBezTo>
                    <a:pt x="1947" y="1834"/>
                    <a:pt x="1951" y="1837"/>
                    <a:pt x="1950" y="1839"/>
                  </a:cubicBezTo>
                  <a:cubicBezTo>
                    <a:pt x="1958" y="1850"/>
                    <a:pt x="1960" y="1861"/>
                    <a:pt x="1969" y="1872"/>
                  </a:cubicBezTo>
                  <a:cubicBezTo>
                    <a:pt x="1967" y="1874"/>
                    <a:pt x="1971" y="1877"/>
                    <a:pt x="1973" y="1880"/>
                  </a:cubicBezTo>
                  <a:cubicBezTo>
                    <a:pt x="1975" y="1882"/>
                    <a:pt x="1974" y="1885"/>
                    <a:pt x="1977" y="1888"/>
                  </a:cubicBezTo>
                  <a:cubicBezTo>
                    <a:pt x="1984" y="1893"/>
                    <a:pt x="1979" y="1898"/>
                    <a:pt x="1986" y="1904"/>
                  </a:cubicBezTo>
                  <a:cubicBezTo>
                    <a:pt x="1991" y="1909"/>
                    <a:pt x="1989" y="1914"/>
                    <a:pt x="1994" y="1920"/>
                  </a:cubicBezTo>
                  <a:cubicBezTo>
                    <a:pt x="1992" y="1925"/>
                    <a:pt x="2004" y="1931"/>
                    <a:pt x="1999" y="1935"/>
                  </a:cubicBezTo>
                  <a:cubicBezTo>
                    <a:pt x="2001" y="1938"/>
                    <a:pt x="2005" y="1941"/>
                    <a:pt x="2003" y="1943"/>
                  </a:cubicBezTo>
                  <a:cubicBezTo>
                    <a:pt x="2005" y="1946"/>
                    <a:pt x="2009" y="1949"/>
                    <a:pt x="2007" y="1951"/>
                  </a:cubicBezTo>
                  <a:cubicBezTo>
                    <a:pt x="2013" y="1957"/>
                    <a:pt x="2017" y="1963"/>
                    <a:pt x="2017" y="1969"/>
                  </a:cubicBezTo>
                  <a:cubicBezTo>
                    <a:pt x="2013" y="1966"/>
                    <a:pt x="2007" y="1965"/>
                    <a:pt x="2011" y="1959"/>
                  </a:cubicBezTo>
                  <a:cubicBezTo>
                    <a:pt x="2006" y="1958"/>
                    <a:pt x="2008" y="1954"/>
                    <a:pt x="2001" y="1951"/>
                  </a:cubicBezTo>
                  <a:cubicBezTo>
                    <a:pt x="2004" y="1947"/>
                    <a:pt x="1994" y="1941"/>
                    <a:pt x="1991" y="1936"/>
                  </a:cubicBezTo>
                  <a:cubicBezTo>
                    <a:pt x="1992" y="1932"/>
                    <a:pt x="1985" y="1927"/>
                    <a:pt x="1981" y="1922"/>
                  </a:cubicBezTo>
                  <a:cubicBezTo>
                    <a:pt x="1981" y="1916"/>
                    <a:pt x="1977" y="1909"/>
                    <a:pt x="1970" y="1903"/>
                  </a:cubicBezTo>
                  <a:cubicBezTo>
                    <a:pt x="1972" y="1896"/>
                    <a:pt x="1966" y="1889"/>
                    <a:pt x="1964" y="1882"/>
                  </a:cubicBezTo>
                  <a:cubicBezTo>
                    <a:pt x="1957" y="1875"/>
                    <a:pt x="1959" y="1868"/>
                    <a:pt x="1954" y="1861"/>
                  </a:cubicBezTo>
                  <a:cubicBezTo>
                    <a:pt x="1950" y="1847"/>
                    <a:pt x="1943" y="1833"/>
                    <a:pt x="1934" y="1818"/>
                  </a:cubicBezTo>
                  <a:cubicBezTo>
                    <a:pt x="1925" y="1808"/>
                    <a:pt x="1925" y="1804"/>
                    <a:pt x="1915" y="1797"/>
                  </a:cubicBezTo>
                  <a:cubicBezTo>
                    <a:pt x="1907" y="1782"/>
                    <a:pt x="1896" y="1772"/>
                    <a:pt x="1888" y="1760"/>
                  </a:cubicBezTo>
                  <a:cubicBezTo>
                    <a:pt x="1884" y="1753"/>
                    <a:pt x="1884" y="1751"/>
                    <a:pt x="1876" y="1742"/>
                  </a:cubicBezTo>
                  <a:cubicBezTo>
                    <a:pt x="1867" y="1736"/>
                    <a:pt x="1869" y="1724"/>
                    <a:pt x="1860" y="1730"/>
                  </a:cubicBezTo>
                  <a:cubicBezTo>
                    <a:pt x="1865" y="1736"/>
                    <a:pt x="1871" y="1743"/>
                    <a:pt x="1877" y="1750"/>
                  </a:cubicBezTo>
                  <a:cubicBezTo>
                    <a:pt x="1878" y="1754"/>
                    <a:pt x="1882" y="1759"/>
                    <a:pt x="1884" y="1764"/>
                  </a:cubicBezTo>
                  <a:cubicBezTo>
                    <a:pt x="1899" y="1781"/>
                    <a:pt x="1901" y="1790"/>
                    <a:pt x="1916" y="1808"/>
                  </a:cubicBezTo>
                  <a:cubicBezTo>
                    <a:pt x="1920" y="1818"/>
                    <a:pt x="1925" y="1818"/>
                    <a:pt x="1930" y="1827"/>
                  </a:cubicBezTo>
                  <a:cubicBezTo>
                    <a:pt x="1927" y="1831"/>
                    <a:pt x="1936" y="1835"/>
                    <a:pt x="1934" y="1838"/>
                  </a:cubicBezTo>
                  <a:cubicBezTo>
                    <a:pt x="1941" y="1843"/>
                    <a:pt x="1937" y="1847"/>
                    <a:pt x="1943" y="1851"/>
                  </a:cubicBezTo>
                  <a:cubicBezTo>
                    <a:pt x="1942" y="1858"/>
                    <a:pt x="1948" y="1866"/>
                    <a:pt x="1947" y="1873"/>
                  </a:cubicBezTo>
                  <a:cubicBezTo>
                    <a:pt x="1958" y="1888"/>
                    <a:pt x="1962" y="1902"/>
                    <a:pt x="1968" y="1916"/>
                  </a:cubicBezTo>
                  <a:cubicBezTo>
                    <a:pt x="1973" y="1924"/>
                    <a:pt x="1975" y="1926"/>
                    <a:pt x="1978" y="1931"/>
                  </a:cubicBezTo>
                  <a:cubicBezTo>
                    <a:pt x="1981" y="1937"/>
                    <a:pt x="1987" y="1943"/>
                    <a:pt x="1984" y="1948"/>
                  </a:cubicBezTo>
                  <a:cubicBezTo>
                    <a:pt x="1980" y="1943"/>
                    <a:pt x="1976" y="1947"/>
                    <a:pt x="1972" y="1941"/>
                  </a:cubicBezTo>
                  <a:cubicBezTo>
                    <a:pt x="1970" y="1937"/>
                    <a:pt x="1972" y="1932"/>
                    <a:pt x="1965" y="1927"/>
                  </a:cubicBezTo>
                  <a:cubicBezTo>
                    <a:pt x="1966" y="1923"/>
                    <a:pt x="1964" y="1919"/>
                    <a:pt x="1960" y="1914"/>
                  </a:cubicBezTo>
                  <a:cubicBezTo>
                    <a:pt x="1961" y="1910"/>
                    <a:pt x="1954" y="1905"/>
                    <a:pt x="1950" y="1900"/>
                  </a:cubicBezTo>
                  <a:cubicBezTo>
                    <a:pt x="1952" y="1892"/>
                    <a:pt x="1945" y="1884"/>
                    <a:pt x="1941" y="1876"/>
                  </a:cubicBezTo>
                  <a:cubicBezTo>
                    <a:pt x="1939" y="1868"/>
                    <a:pt x="1932" y="1860"/>
                    <a:pt x="1929" y="1852"/>
                  </a:cubicBezTo>
                  <a:cubicBezTo>
                    <a:pt x="1932" y="1849"/>
                    <a:pt x="1923" y="1844"/>
                    <a:pt x="1922" y="1841"/>
                  </a:cubicBezTo>
                  <a:cubicBezTo>
                    <a:pt x="1925" y="1837"/>
                    <a:pt x="1914" y="1832"/>
                    <a:pt x="1916" y="1828"/>
                  </a:cubicBezTo>
                  <a:cubicBezTo>
                    <a:pt x="1907" y="1819"/>
                    <a:pt x="1905" y="1811"/>
                    <a:pt x="1900" y="1802"/>
                  </a:cubicBezTo>
                  <a:cubicBezTo>
                    <a:pt x="1891" y="1793"/>
                    <a:pt x="1884" y="1785"/>
                    <a:pt x="1880" y="1776"/>
                  </a:cubicBezTo>
                  <a:cubicBezTo>
                    <a:pt x="1875" y="1771"/>
                    <a:pt x="1871" y="1766"/>
                    <a:pt x="1867" y="1761"/>
                  </a:cubicBezTo>
                  <a:cubicBezTo>
                    <a:pt x="1864" y="1759"/>
                    <a:pt x="1866" y="1755"/>
                    <a:pt x="1862" y="1756"/>
                  </a:cubicBezTo>
                  <a:cubicBezTo>
                    <a:pt x="1859" y="1754"/>
                    <a:pt x="1861" y="1750"/>
                    <a:pt x="1858" y="1751"/>
                  </a:cubicBezTo>
                  <a:cubicBezTo>
                    <a:pt x="1850" y="1739"/>
                    <a:pt x="1837" y="1733"/>
                    <a:pt x="1834" y="1724"/>
                  </a:cubicBezTo>
                  <a:cubicBezTo>
                    <a:pt x="1829" y="1723"/>
                    <a:pt x="1825" y="1719"/>
                    <a:pt x="1820" y="1715"/>
                  </a:cubicBezTo>
                  <a:cubicBezTo>
                    <a:pt x="1816" y="1711"/>
                    <a:pt x="1811" y="1706"/>
                    <a:pt x="1805" y="1708"/>
                  </a:cubicBezTo>
                  <a:cubicBezTo>
                    <a:pt x="1831" y="1727"/>
                    <a:pt x="1840" y="1739"/>
                    <a:pt x="1859" y="1759"/>
                  </a:cubicBezTo>
                  <a:cubicBezTo>
                    <a:pt x="1863" y="1767"/>
                    <a:pt x="1870" y="1775"/>
                    <a:pt x="1878" y="1784"/>
                  </a:cubicBezTo>
                  <a:cubicBezTo>
                    <a:pt x="1891" y="1808"/>
                    <a:pt x="1910" y="1833"/>
                    <a:pt x="1922" y="1858"/>
                  </a:cubicBezTo>
                  <a:cubicBezTo>
                    <a:pt x="1929" y="1870"/>
                    <a:pt x="1932" y="1882"/>
                    <a:pt x="1940" y="1894"/>
                  </a:cubicBezTo>
                  <a:cubicBezTo>
                    <a:pt x="1939" y="1901"/>
                    <a:pt x="1947" y="1907"/>
                    <a:pt x="1948" y="1913"/>
                  </a:cubicBezTo>
                  <a:cubicBezTo>
                    <a:pt x="1949" y="1917"/>
                    <a:pt x="1957" y="1920"/>
                    <a:pt x="1953" y="1923"/>
                  </a:cubicBezTo>
                  <a:cubicBezTo>
                    <a:pt x="1955" y="1926"/>
                    <a:pt x="1962" y="1930"/>
                    <a:pt x="1956" y="1933"/>
                  </a:cubicBezTo>
                  <a:cubicBezTo>
                    <a:pt x="1956" y="1926"/>
                    <a:pt x="1950" y="1926"/>
                    <a:pt x="1946" y="1924"/>
                  </a:cubicBezTo>
                  <a:cubicBezTo>
                    <a:pt x="1945" y="1922"/>
                    <a:pt x="1944" y="1919"/>
                    <a:pt x="1945" y="1916"/>
                  </a:cubicBezTo>
                  <a:cubicBezTo>
                    <a:pt x="1948" y="1914"/>
                    <a:pt x="1940" y="1910"/>
                    <a:pt x="1939" y="1907"/>
                  </a:cubicBezTo>
                  <a:cubicBezTo>
                    <a:pt x="1936" y="1901"/>
                    <a:pt x="1932" y="1895"/>
                    <a:pt x="1932" y="1889"/>
                  </a:cubicBezTo>
                  <a:cubicBezTo>
                    <a:pt x="1923" y="1877"/>
                    <a:pt x="1920" y="1866"/>
                    <a:pt x="1910" y="1854"/>
                  </a:cubicBezTo>
                  <a:cubicBezTo>
                    <a:pt x="1901" y="1834"/>
                    <a:pt x="1882" y="1810"/>
                    <a:pt x="1865" y="1786"/>
                  </a:cubicBezTo>
                  <a:cubicBezTo>
                    <a:pt x="1856" y="1775"/>
                    <a:pt x="1846" y="1764"/>
                    <a:pt x="1836" y="1753"/>
                  </a:cubicBezTo>
                  <a:cubicBezTo>
                    <a:pt x="1833" y="1749"/>
                    <a:pt x="1829" y="1751"/>
                    <a:pt x="1826" y="1745"/>
                  </a:cubicBezTo>
                  <a:cubicBezTo>
                    <a:pt x="1823" y="1743"/>
                    <a:pt x="1820" y="1733"/>
                    <a:pt x="1816" y="1736"/>
                  </a:cubicBezTo>
                  <a:cubicBezTo>
                    <a:pt x="1812" y="1734"/>
                    <a:pt x="1809" y="1725"/>
                    <a:pt x="1806" y="1728"/>
                  </a:cubicBezTo>
                  <a:cubicBezTo>
                    <a:pt x="1802" y="1725"/>
                    <a:pt x="1798" y="1715"/>
                    <a:pt x="1794" y="1718"/>
                  </a:cubicBezTo>
                  <a:cubicBezTo>
                    <a:pt x="1800" y="1727"/>
                    <a:pt x="1800" y="1727"/>
                    <a:pt x="1808" y="1734"/>
                  </a:cubicBezTo>
                  <a:cubicBezTo>
                    <a:pt x="1817" y="1738"/>
                    <a:pt x="1816" y="1747"/>
                    <a:pt x="1824" y="1749"/>
                  </a:cubicBezTo>
                  <a:cubicBezTo>
                    <a:pt x="1832" y="1756"/>
                    <a:pt x="1832" y="1763"/>
                    <a:pt x="1839" y="1766"/>
                  </a:cubicBezTo>
                  <a:cubicBezTo>
                    <a:pt x="1845" y="1773"/>
                    <a:pt x="1851" y="1780"/>
                    <a:pt x="1857" y="1787"/>
                  </a:cubicBezTo>
                  <a:cubicBezTo>
                    <a:pt x="1868" y="1807"/>
                    <a:pt x="1884" y="1828"/>
                    <a:pt x="1897" y="1848"/>
                  </a:cubicBezTo>
                  <a:cubicBezTo>
                    <a:pt x="1902" y="1858"/>
                    <a:pt x="1908" y="1869"/>
                    <a:pt x="1915" y="1879"/>
                  </a:cubicBezTo>
                  <a:cubicBezTo>
                    <a:pt x="1914" y="1883"/>
                    <a:pt x="1922" y="1889"/>
                    <a:pt x="1921" y="1893"/>
                  </a:cubicBezTo>
                  <a:cubicBezTo>
                    <a:pt x="1924" y="1896"/>
                    <a:pt x="1925" y="1899"/>
                    <a:pt x="1925" y="1901"/>
                  </a:cubicBezTo>
                  <a:cubicBezTo>
                    <a:pt x="1923" y="1904"/>
                    <a:pt x="1928" y="1907"/>
                    <a:pt x="1926" y="1909"/>
                  </a:cubicBezTo>
                  <a:cubicBezTo>
                    <a:pt x="1911" y="1899"/>
                    <a:pt x="1910" y="1880"/>
                    <a:pt x="1897" y="1865"/>
                  </a:cubicBezTo>
                  <a:cubicBezTo>
                    <a:pt x="1895" y="1857"/>
                    <a:pt x="1884" y="1849"/>
                    <a:pt x="1882" y="1841"/>
                  </a:cubicBezTo>
                  <a:cubicBezTo>
                    <a:pt x="1877" y="1831"/>
                    <a:pt x="1868" y="1829"/>
                    <a:pt x="1866" y="1820"/>
                  </a:cubicBezTo>
                  <a:cubicBezTo>
                    <a:pt x="1850" y="1801"/>
                    <a:pt x="1840" y="1789"/>
                    <a:pt x="1832" y="1778"/>
                  </a:cubicBezTo>
                  <a:cubicBezTo>
                    <a:pt x="1825" y="1770"/>
                    <a:pt x="1818" y="1762"/>
                    <a:pt x="1810" y="1753"/>
                  </a:cubicBezTo>
                  <a:cubicBezTo>
                    <a:pt x="1803" y="1745"/>
                    <a:pt x="1795" y="1737"/>
                    <a:pt x="1791" y="1732"/>
                  </a:cubicBezTo>
                  <a:cubicBezTo>
                    <a:pt x="1783" y="1729"/>
                    <a:pt x="1776" y="1719"/>
                    <a:pt x="1768" y="1715"/>
                  </a:cubicBezTo>
                  <a:cubicBezTo>
                    <a:pt x="1764" y="1716"/>
                    <a:pt x="1760" y="1705"/>
                    <a:pt x="1756" y="1708"/>
                  </a:cubicBezTo>
                  <a:cubicBezTo>
                    <a:pt x="1752" y="1704"/>
                    <a:pt x="1747" y="1698"/>
                    <a:pt x="1742" y="1702"/>
                  </a:cubicBezTo>
                  <a:cubicBezTo>
                    <a:pt x="1752" y="1711"/>
                    <a:pt x="1762" y="1716"/>
                    <a:pt x="1772" y="1723"/>
                  </a:cubicBezTo>
                  <a:cubicBezTo>
                    <a:pt x="1777" y="1730"/>
                    <a:pt x="1782" y="1731"/>
                    <a:pt x="1787" y="1736"/>
                  </a:cubicBezTo>
                  <a:cubicBezTo>
                    <a:pt x="1795" y="1745"/>
                    <a:pt x="1803" y="1754"/>
                    <a:pt x="1811" y="1764"/>
                  </a:cubicBezTo>
                  <a:cubicBezTo>
                    <a:pt x="1813" y="1762"/>
                    <a:pt x="1814" y="1765"/>
                    <a:pt x="1814" y="1767"/>
                  </a:cubicBezTo>
                  <a:cubicBezTo>
                    <a:pt x="1816" y="1769"/>
                    <a:pt x="1818" y="1771"/>
                    <a:pt x="1820" y="1774"/>
                  </a:cubicBezTo>
                  <a:cubicBezTo>
                    <a:pt x="1824" y="1779"/>
                    <a:pt x="1828" y="1783"/>
                    <a:pt x="1833" y="1788"/>
                  </a:cubicBezTo>
                  <a:cubicBezTo>
                    <a:pt x="1834" y="1793"/>
                    <a:pt x="1840" y="1799"/>
                    <a:pt x="1844" y="1808"/>
                  </a:cubicBezTo>
                  <a:cubicBezTo>
                    <a:pt x="1856" y="1821"/>
                    <a:pt x="1861" y="1834"/>
                    <a:pt x="1875" y="1847"/>
                  </a:cubicBezTo>
                  <a:cubicBezTo>
                    <a:pt x="1876" y="1854"/>
                    <a:pt x="1887" y="1861"/>
                    <a:pt x="1887" y="1868"/>
                  </a:cubicBezTo>
                  <a:cubicBezTo>
                    <a:pt x="1893" y="1871"/>
                    <a:pt x="1889" y="1874"/>
                    <a:pt x="1893" y="1877"/>
                  </a:cubicBezTo>
                  <a:cubicBezTo>
                    <a:pt x="1895" y="1881"/>
                    <a:pt x="1898" y="1885"/>
                    <a:pt x="1897" y="1888"/>
                  </a:cubicBezTo>
                  <a:cubicBezTo>
                    <a:pt x="1891" y="1881"/>
                    <a:pt x="1884" y="1881"/>
                    <a:pt x="1883" y="1872"/>
                  </a:cubicBezTo>
                  <a:cubicBezTo>
                    <a:pt x="1882" y="1864"/>
                    <a:pt x="1878" y="1863"/>
                    <a:pt x="1874" y="1856"/>
                  </a:cubicBezTo>
                  <a:cubicBezTo>
                    <a:pt x="1865" y="1843"/>
                    <a:pt x="1860" y="1836"/>
                    <a:pt x="1846" y="1820"/>
                  </a:cubicBezTo>
                  <a:cubicBezTo>
                    <a:pt x="1842" y="1817"/>
                    <a:pt x="1846" y="1814"/>
                    <a:pt x="1840" y="1811"/>
                  </a:cubicBezTo>
                  <a:cubicBezTo>
                    <a:pt x="1833" y="1802"/>
                    <a:pt x="1826" y="1794"/>
                    <a:pt x="1819" y="1786"/>
                  </a:cubicBezTo>
                  <a:cubicBezTo>
                    <a:pt x="1811" y="1777"/>
                    <a:pt x="1802" y="1770"/>
                    <a:pt x="1799" y="1763"/>
                  </a:cubicBezTo>
                  <a:cubicBezTo>
                    <a:pt x="1791" y="1759"/>
                    <a:pt x="1784" y="1750"/>
                    <a:pt x="1777" y="1744"/>
                  </a:cubicBezTo>
                  <a:cubicBezTo>
                    <a:pt x="1773" y="1738"/>
                    <a:pt x="1769" y="1738"/>
                    <a:pt x="1765" y="1734"/>
                  </a:cubicBezTo>
                  <a:cubicBezTo>
                    <a:pt x="1761" y="1730"/>
                    <a:pt x="1757" y="1727"/>
                    <a:pt x="1753" y="1727"/>
                  </a:cubicBezTo>
                  <a:cubicBezTo>
                    <a:pt x="1753" y="1733"/>
                    <a:pt x="1755" y="1729"/>
                    <a:pt x="1759" y="1734"/>
                  </a:cubicBezTo>
                  <a:cubicBezTo>
                    <a:pt x="1760" y="1738"/>
                    <a:pt x="1770" y="1737"/>
                    <a:pt x="1766" y="1742"/>
                  </a:cubicBezTo>
                  <a:cubicBezTo>
                    <a:pt x="1773" y="1746"/>
                    <a:pt x="1780" y="1754"/>
                    <a:pt x="1787" y="1759"/>
                  </a:cubicBezTo>
                  <a:cubicBezTo>
                    <a:pt x="1791" y="1767"/>
                    <a:pt x="1791" y="1765"/>
                    <a:pt x="1798" y="1772"/>
                  </a:cubicBezTo>
                  <a:cubicBezTo>
                    <a:pt x="1803" y="1777"/>
                    <a:pt x="1807" y="1785"/>
                    <a:pt x="1813" y="1785"/>
                  </a:cubicBezTo>
                  <a:cubicBezTo>
                    <a:pt x="1809" y="1788"/>
                    <a:pt x="1817" y="1792"/>
                    <a:pt x="1818" y="1795"/>
                  </a:cubicBezTo>
                  <a:cubicBezTo>
                    <a:pt x="1824" y="1797"/>
                    <a:pt x="1819" y="1806"/>
                    <a:pt x="1825" y="1803"/>
                  </a:cubicBezTo>
                  <a:cubicBezTo>
                    <a:pt x="1829" y="1807"/>
                    <a:pt x="1825" y="1810"/>
                    <a:pt x="1831" y="1813"/>
                  </a:cubicBezTo>
                  <a:cubicBezTo>
                    <a:pt x="1832" y="1817"/>
                    <a:pt x="1841" y="1821"/>
                    <a:pt x="1838" y="1824"/>
                  </a:cubicBezTo>
                  <a:cubicBezTo>
                    <a:pt x="1830" y="1819"/>
                    <a:pt x="1826" y="1811"/>
                    <a:pt x="1816" y="1800"/>
                  </a:cubicBezTo>
                  <a:cubicBezTo>
                    <a:pt x="1813" y="1794"/>
                    <a:pt x="1808" y="1796"/>
                    <a:pt x="1805" y="1790"/>
                  </a:cubicBezTo>
                  <a:cubicBezTo>
                    <a:pt x="1800" y="1784"/>
                    <a:pt x="1795" y="1779"/>
                    <a:pt x="1790" y="1773"/>
                  </a:cubicBezTo>
                  <a:cubicBezTo>
                    <a:pt x="1780" y="1767"/>
                    <a:pt x="1770" y="1753"/>
                    <a:pt x="1759" y="1748"/>
                  </a:cubicBezTo>
                  <a:cubicBezTo>
                    <a:pt x="1754" y="1747"/>
                    <a:pt x="1750" y="1740"/>
                    <a:pt x="1745" y="1738"/>
                  </a:cubicBezTo>
                  <a:cubicBezTo>
                    <a:pt x="1739" y="1734"/>
                    <a:pt x="1734" y="1727"/>
                    <a:pt x="1728" y="1729"/>
                  </a:cubicBezTo>
                  <a:cubicBezTo>
                    <a:pt x="1738" y="1741"/>
                    <a:pt x="1749" y="1746"/>
                    <a:pt x="1759" y="1754"/>
                  </a:cubicBezTo>
                  <a:cubicBezTo>
                    <a:pt x="1769" y="1764"/>
                    <a:pt x="1779" y="1774"/>
                    <a:pt x="1790" y="1782"/>
                  </a:cubicBezTo>
                  <a:cubicBezTo>
                    <a:pt x="1801" y="1795"/>
                    <a:pt x="1812" y="1808"/>
                    <a:pt x="1823" y="1820"/>
                  </a:cubicBezTo>
                  <a:cubicBezTo>
                    <a:pt x="1825" y="1825"/>
                    <a:pt x="1828" y="1831"/>
                    <a:pt x="1834" y="1836"/>
                  </a:cubicBezTo>
                  <a:cubicBezTo>
                    <a:pt x="1832" y="1841"/>
                    <a:pt x="1845" y="1847"/>
                    <a:pt x="1842" y="1852"/>
                  </a:cubicBezTo>
                  <a:cubicBezTo>
                    <a:pt x="1835" y="1852"/>
                    <a:pt x="1837" y="1844"/>
                    <a:pt x="1831" y="1839"/>
                  </a:cubicBezTo>
                  <a:cubicBezTo>
                    <a:pt x="1831" y="1834"/>
                    <a:pt x="1823" y="1834"/>
                    <a:pt x="1819" y="1826"/>
                  </a:cubicBezTo>
                  <a:cubicBezTo>
                    <a:pt x="1793" y="1807"/>
                    <a:pt x="1776" y="1786"/>
                    <a:pt x="1752" y="1769"/>
                  </a:cubicBezTo>
                  <a:cubicBezTo>
                    <a:pt x="1746" y="1764"/>
                    <a:pt x="1741" y="1751"/>
                    <a:pt x="1734" y="1756"/>
                  </a:cubicBezTo>
                  <a:cubicBezTo>
                    <a:pt x="1741" y="1763"/>
                    <a:pt x="1748" y="1771"/>
                    <a:pt x="1754" y="1779"/>
                  </a:cubicBezTo>
                  <a:cubicBezTo>
                    <a:pt x="1766" y="1787"/>
                    <a:pt x="1777" y="1798"/>
                    <a:pt x="1788" y="1810"/>
                  </a:cubicBezTo>
                  <a:cubicBezTo>
                    <a:pt x="1794" y="1811"/>
                    <a:pt x="1799" y="1821"/>
                    <a:pt x="1805" y="1827"/>
                  </a:cubicBezTo>
                  <a:cubicBezTo>
                    <a:pt x="1811" y="1828"/>
                    <a:pt x="1819" y="1838"/>
                    <a:pt x="1817" y="1843"/>
                  </a:cubicBezTo>
                  <a:cubicBezTo>
                    <a:pt x="1812" y="1838"/>
                    <a:pt x="1805" y="1839"/>
                    <a:pt x="1803" y="1837"/>
                  </a:cubicBezTo>
                  <a:cubicBezTo>
                    <a:pt x="1798" y="1834"/>
                    <a:pt x="1798" y="1836"/>
                    <a:pt x="1794" y="1834"/>
                  </a:cubicBezTo>
                  <a:cubicBezTo>
                    <a:pt x="1791" y="1832"/>
                    <a:pt x="1790" y="1828"/>
                    <a:pt x="1787" y="1825"/>
                  </a:cubicBezTo>
                  <a:cubicBezTo>
                    <a:pt x="1781" y="1826"/>
                    <a:pt x="1776" y="1821"/>
                    <a:pt x="1770" y="1820"/>
                  </a:cubicBezTo>
                  <a:cubicBezTo>
                    <a:pt x="1764" y="1814"/>
                    <a:pt x="1756" y="1810"/>
                    <a:pt x="1747" y="1803"/>
                  </a:cubicBezTo>
                  <a:cubicBezTo>
                    <a:pt x="1742" y="1800"/>
                    <a:pt x="1738" y="1796"/>
                    <a:pt x="1733" y="1794"/>
                  </a:cubicBezTo>
                  <a:cubicBezTo>
                    <a:pt x="1726" y="1790"/>
                    <a:pt x="1728" y="1785"/>
                    <a:pt x="1721" y="1787"/>
                  </a:cubicBezTo>
                  <a:cubicBezTo>
                    <a:pt x="1726" y="1794"/>
                    <a:pt x="1731" y="1798"/>
                    <a:pt x="1736" y="1800"/>
                  </a:cubicBezTo>
                  <a:cubicBezTo>
                    <a:pt x="1738" y="1803"/>
                    <a:pt x="1741" y="1805"/>
                    <a:pt x="1743" y="1806"/>
                  </a:cubicBezTo>
                  <a:cubicBezTo>
                    <a:pt x="1746" y="1808"/>
                    <a:pt x="1748" y="1812"/>
                    <a:pt x="1751" y="1811"/>
                  </a:cubicBezTo>
                  <a:cubicBezTo>
                    <a:pt x="1755" y="1818"/>
                    <a:pt x="1760" y="1819"/>
                    <a:pt x="1765" y="1824"/>
                  </a:cubicBezTo>
                  <a:cubicBezTo>
                    <a:pt x="1768" y="1829"/>
                    <a:pt x="1779" y="1828"/>
                    <a:pt x="1777" y="1834"/>
                  </a:cubicBezTo>
                  <a:cubicBezTo>
                    <a:pt x="1774" y="1830"/>
                    <a:pt x="1769" y="1830"/>
                    <a:pt x="1768" y="1830"/>
                  </a:cubicBezTo>
                  <a:cubicBezTo>
                    <a:pt x="1767" y="1830"/>
                    <a:pt x="1766" y="1827"/>
                    <a:pt x="1765" y="1827"/>
                  </a:cubicBezTo>
                  <a:cubicBezTo>
                    <a:pt x="1765" y="1827"/>
                    <a:pt x="1764" y="1829"/>
                    <a:pt x="1763" y="1829"/>
                  </a:cubicBezTo>
                  <a:cubicBezTo>
                    <a:pt x="1762" y="1829"/>
                    <a:pt x="1758" y="1825"/>
                    <a:pt x="1757" y="1825"/>
                  </a:cubicBezTo>
                  <a:cubicBezTo>
                    <a:pt x="1754" y="1824"/>
                    <a:pt x="1748" y="1821"/>
                    <a:pt x="1747" y="1820"/>
                  </a:cubicBezTo>
                  <a:cubicBezTo>
                    <a:pt x="1745" y="1818"/>
                    <a:pt x="1745" y="1820"/>
                    <a:pt x="1744" y="1820"/>
                  </a:cubicBezTo>
                  <a:cubicBezTo>
                    <a:pt x="1733" y="1815"/>
                    <a:pt x="1722" y="1808"/>
                    <a:pt x="1711" y="1802"/>
                  </a:cubicBezTo>
                  <a:cubicBezTo>
                    <a:pt x="1700" y="1794"/>
                    <a:pt x="1689" y="1792"/>
                    <a:pt x="1678" y="1781"/>
                  </a:cubicBezTo>
                  <a:cubicBezTo>
                    <a:pt x="1676" y="1779"/>
                    <a:pt x="1673" y="1780"/>
                    <a:pt x="1671" y="1776"/>
                  </a:cubicBezTo>
                  <a:cubicBezTo>
                    <a:pt x="1668" y="1781"/>
                    <a:pt x="1665" y="1767"/>
                    <a:pt x="1662" y="1772"/>
                  </a:cubicBezTo>
                  <a:cubicBezTo>
                    <a:pt x="1657" y="1767"/>
                    <a:pt x="1651" y="1762"/>
                    <a:pt x="1646" y="1764"/>
                  </a:cubicBezTo>
                  <a:cubicBezTo>
                    <a:pt x="1668" y="1784"/>
                    <a:pt x="1691" y="1795"/>
                    <a:pt x="1714" y="1811"/>
                  </a:cubicBezTo>
                  <a:cubicBezTo>
                    <a:pt x="1716" y="1810"/>
                    <a:pt x="1719" y="1814"/>
                    <a:pt x="1721" y="1816"/>
                  </a:cubicBezTo>
                  <a:cubicBezTo>
                    <a:pt x="1724" y="1814"/>
                    <a:pt x="1727" y="1821"/>
                    <a:pt x="1730" y="1820"/>
                  </a:cubicBezTo>
                  <a:cubicBezTo>
                    <a:pt x="1736" y="1820"/>
                    <a:pt x="1742" y="1830"/>
                    <a:pt x="1748" y="1828"/>
                  </a:cubicBezTo>
                  <a:cubicBezTo>
                    <a:pt x="1754" y="1831"/>
                    <a:pt x="1760" y="1834"/>
                    <a:pt x="1766" y="1838"/>
                  </a:cubicBezTo>
                  <a:cubicBezTo>
                    <a:pt x="1772" y="1839"/>
                    <a:pt x="1778" y="1843"/>
                    <a:pt x="1784" y="1845"/>
                  </a:cubicBezTo>
                  <a:cubicBezTo>
                    <a:pt x="1773" y="1845"/>
                    <a:pt x="1763" y="1840"/>
                    <a:pt x="1752" y="1839"/>
                  </a:cubicBezTo>
                  <a:cubicBezTo>
                    <a:pt x="1741" y="1835"/>
                    <a:pt x="1730" y="1831"/>
                    <a:pt x="1719" y="1827"/>
                  </a:cubicBezTo>
                  <a:cubicBezTo>
                    <a:pt x="1708" y="1823"/>
                    <a:pt x="1697" y="1817"/>
                    <a:pt x="1686" y="1813"/>
                  </a:cubicBezTo>
                  <a:cubicBezTo>
                    <a:pt x="1680" y="1808"/>
                    <a:pt x="1675" y="1810"/>
                    <a:pt x="1669" y="1804"/>
                  </a:cubicBezTo>
                  <a:cubicBezTo>
                    <a:pt x="1667" y="1800"/>
                    <a:pt x="1664" y="1802"/>
                    <a:pt x="1662" y="1799"/>
                  </a:cubicBezTo>
                  <a:cubicBezTo>
                    <a:pt x="1659" y="1803"/>
                    <a:pt x="1656" y="1790"/>
                    <a:pt x="1653" y="1798"/>
                  </a:cubicBezTo>
                  <a:cubicBezTo>
                    <a:pt x="1660" y="1804"/>
                    <a:pt x="1668" y="1806"/>
                    <a:pt x="1675" y="1813"/>
                  </a:cubicBezTo>
                  <a:cubicBezTo>
                    <a:pt x="1679" y="1814"/>
                    <a:pt x="1683" y="1818"/>
                    <a:pt x="1687" y="1817"/>
                  </a:cubicBezTo>
                  <a:cubicBezTo>
                    <a:pt x="1691" y="1821"/>
                    <a:pt x="1695" y="1824"/>
                    <a:pt x="1699" y="1824"/>
                  </a:cubicBezTo>
                  <a:cubicBezTo>
                    <a:pt x="1715" y="1833"/>
                    <a:pt x="1731" y="1841"/>
                    <a:pt x="1747" y="1846"/>
                  </a:cubicBezTo>
                  <a:cubicBezTo>
                    <a:pt x="1763" y="1850"/>
                    <a:pt x="1779" y="1856"/>
                    <a:pt x="1795" y="1858"/>
                  </a:cubicBezTo>
                  <a:cubicBezTo>
                    <a:pt x="1797" y="1860"/>
                    <a:pt x="1799" y="1859"/>
                    <a:pt x="1802" y="1859"/>
                  </a:cubicBezTo>
                  <a:cubicBezTo>
                    <a:pt x="1804" y="1857"/>
                    <a:pt x="1806" y="1860"/>
                    <a:pt x="1808" y="1859"/>
                  </a:cubicBezTo>
                  <a:cubicBezTo>
                    <a:pt x="1811" y="1866"/>
                    <a:pt x="1816" y="1856"/>
                    <a:pt x="1820" y="1863"/>
                  </a:cubicBezTo>
                  <a:cubicBezTo>
                    <a:pt x="1824" y="1862"/>
                    <a:pt x="1828" y="1867"/>
                    <a:pt x="1832" y="1864"/>
                  </a:cubicBezTo>
                  <a:cubicBezTo>
                    <a:pt x="1836" y="1863"/>
                    <a:pt x="1840" y="1863"/>
                    <a:pt x="1844" y="1865"/>
                  </a:cubicBezTo>
                  <a:cubicBezTo>
                    <a:pt x="1850" y="1871"/>
                    <a:pt x="1857" y="1864"/>
                    <a:pt x="1862" y="1875"/>
                  </a:cubicBezTo>
                  <a:cubicBezTo>
                    <a:pt x="1858" y="1876"/>
                    <a:pt x="1854" y="1872"/>
                    <a:pt x="1850" y="1875"/>
                  </a:cubicBezTo>
                  <a:cubicBezTo>
                    <a:pt x="1848" y="1873"/>
                    <a:pt x="1846" y="1874"/>
                    <a:pt x="1844" y="1874"/>
                  </a:cubicBezTo>
                  <a:cubicBezTo>
                    <a:pt x="1842" y="1876"/>
                    <a:pt x="1840" y="1873"/>
                    <a:pt x="1838" y="1874"/>
                  </a:cubicBezTo>
                  <a:cubicBezTo>
                    <a:pt x="1830" y="1872"/>
                    <a:pt x="1821" y="1871"/>
                    <a:pt x="1813" y="1872"/>
                  </a:cubicBezTo>
                  <a:cubicBezTo>
                    <a:pt x="1805" y="1869"/>
                    <a:pt x="1797" y="1866"/>
                    <a:pt x="1789" y="1867"/>
                  </a:cubicBezTo>
                  <a:cubicBezTo>
                    <a:pt x="1781" y="1864"/>
                    <a:pt x="1772" y="1865"/>
                    <a:pt x="1764" y="1866"/>
                  </a:cubicBezTo>
                  <a:cubicBezTo>
                    <a:pt x="1756" y="1860"/>
                    <a:pt x="1748" y="1864"/>
                    <a:pt x="1740" y="1858"/>
                  </a:cubicBezTo>
                  <a:cubicBezTo>
                    <a:pt x="1731" y="1860"/>
                    <a:pt x="1723" y="1855"/>
                    <a:pt x="1714" y="1855"/>
                  </a:cubicBezTo>
                  <a:cubicBezTo>
                    <a:pt x="1697" y="1850"/>
                    <a:pt x="1680" y="1845"/>
                    <a:pt x="1664" y="1837"/>
                  </a:cubicBezTo>
                  <a:cubicBezTo>
                    <a:pt x="1660" y="1834"/>
                    <a:pt x="1656" y="1832"/>
                    <a:pt x="1652" y="1830"/>
                  </a:cubicBezTo>
                  <a:cubicBezTo>
                    <a:pt x="1648" y="1826"/>
                    <a:pt x="1644" y="1818"/>
                    <a:pt x="1639" y="1822"/>
                  </a:cubicBezTo>
                  <a:cubicBezTo>
                    <a:pt x="1641" y="1830"/>
                    <a:pt x="1651" y="1834"/>
                    <a:pt x="1660" y="1843"/>
                  </a:cubicBezTo>
                  <a:cubicBezTo>
                    <a:pt x="1667" y="1843"/>
                    <a:pt x="1672" y="1849"/>
                    <a:pt x="1678" y="1851"/>
                  </a:cubicBezTo>
                  <a:cubicBezTo>
                    <a:pt x="1684" y="1855"/>
                    <a:pt x="1691" y="1854"/>
                    <a:pt x="1697" y="1858"/>
                  </a:cubicBezTo>
                  <a:cubicBezTo>
                    <a:pt x="1703" y="1857"/>
                    <a:pt x="1709" y="1862"/>
                    <a:pt x="1715" y="1862"/>
                  </a:cubicBezTo>
                  <a:cubicBezTo>
                    <a:pt x="1721" y="1865"/>
                    <a:pt x="1728" y="1865"/>
                    <a:pt x="1734" y="1868"/>
                  </a:cubicBezTo>
                  <a:cubicBezTo>
                    <a:pt x="1747" y="1871"/>
                    <a:pt x="1760" y="1873"/>
                    <a:pt x="1773" y="1876"/>
                  </a:cubicBezTo>
                  <a:cubicBezTo>
                    <a:pt x="1776" y="1874"/>
                    <a:pt x="1779" y="1875"/>
                    <a:pt x="1782" y="1876"/>
                  </a:cubicBezTo>
                  <a:cubicBezTo>
                    <a:pt x="1785" y="1879"/>
                    <a:pt x="1788" y="1873"/>
                    <a:pt x="1791" y="1877"/>
                  </a:cubicBezTo>
                  <a:cubicBezTo>
                    <a:pt x="1798" y="1878"/>
                    <a:pt x="1804" y="1878"/>
                    <a:pt x="1811" y="1883"/>
                  </a:cubicBezTo>
                  <a:cubicBezTo>
                    <a:pt x="1814" y="1881"/>
                    <a:pt x="1817" y="1882"/>
                    <a:pt x="1820" y="1880"/>
                  </a:cubicBezTo>
                  <a:cubicBezTo>
                    <a:pt x="1823" y="1887"/>
                    <a:pt x="1827" y="1880"/>
                    <a:pt x="1831" y="1883"/>
                  </a:cubicBezTo>
                  <a:cubicBezTo>
                    <a:pt x="1838" y="1884"/>
                    <a:pt x="1845" y="1885"/>
                    <a:pt x="1852" y="1884"/>
                  </a:cubicBezTo>
                  <a:cubicBezTo>
                    <a:pt x="1859" y="1887"/>
                    <a:pt x="1867" y="1889"/>
                    <a:pt x="1874" y="1888"/>
                  </a:cubicBezTo>
                  <a:cubicBezTo>
                    <a:pt x="1877" y="1887"/>
                    <a:pt x="1880" y="1897"/>
                    <a:pt x="1884" y="1891"/>
                  </a:cubicBezTo>
                  <a:cubicBezTo>
                    <a:pt x="1888" y="1895"/>
                    <a:pt x="1891" y="1893"/>
                    <a:pt x="1895" y="1899"/>
                  </a:cubicBezTo>
                  <a:cubicBezTo>
                    <a:pt x="1891" y="1901"/>
                    <a:pt x="1888" y="1900"/>
                    <a:pt x="1886" y="1895"/>
                  </a:cubicBezTo>
                  <a:cubicBezTo>
                    <a:pt x="1882" y="1901"/>
                    <a:pt x="1879" y="1895"/>
                    <a:pt x="1876" y="1898"/>
                  </a:cubicBezTo>
                  <a:cubicBezTo>
                    <a:pt x="1870" y="1894"/>
                    <a:pt x="1864" y="1896"/>
                    <a:pt x="1858" y="1894"/>
                  </a:cubicBezTo>
                  <a:cubicBezTo>
                    <a:pt x="1852" y="1893"/>
                    <a:pt x="1845" y="1895"/>
                    <a:pt x="1840" y="1892"/>
                  </a:cubicBezTo>
                  <a:cubicBezTo>
                    <a:pt x="1833" y="1894"/>
                    <a:pt x="1826" y="1891"/>
                    <a:pt x="1819" y="1893"/>
                  </a:cubicBezTo>
                  <a:cubicBezTo>
                    <a:pt x="1813" y="1892"/>
                    <a:pt x="1807" y="1886"/>
                    <a:pt x="1801" y="1891"/>
                  </a:cubicBezTo>
                  <a:cubicBezTo>
                    <a:pt x="1795" y="1885"/>
                    <a:pt x="1789" y="1891"/>
                    <a:pt x="1783" y="1887"/>
                  </a:cubicBezTo>
                  <a:cubicBezTo>
                    <a:pt x="1770" y="1888"/>
                    <a:pt x="1757" y="1885"/>
                    <a:pt x="1744" y="1886"/>
                  </a:cubicBezTo>
                  <a:cubicBezTo>
                    <a:pt x="1738" y="1881"/>
                    <a:pt x="1731" y="1883"/>
                    <a:pt x="1724" y="1880"/>
                  </a:cubicBezTo>
                  <a:cubicBezTo>
                    <a:pt x="1718" y="1880"/>
                    <a:pt x="1711" y="1879"/>
                    <a:pt x="1705" y="1877"/>
                  </a:cubicBezTo>
                  <a:cubicBezTo>
                    <a:pt x="1698" y="1875"/>
                    <a:pt x="1691" y="1875"/>
                    <a:pt x="1685" y="1874"/>
                  </a:cubicBezTo>
                  <a:cubicBezTo>
                    <a:pt x="1678" y="1870"/>
                    <a:pt x="1670" y="1875"/>
                    <a:pt x="1664" y="1867"/>
                  </a:cubicBezTo>
                  <a:cubicBezTo>
                    <a:pt x="1657" y="1869"/>
                    <a:pt x="1650" y="1862"/>
                    <a:pt x="1644" y="1861"/>
                  </a:cubicBezTo>
                  <a:cubicBezTo>
                    <a:pt x="1637" y="1858"/>
                    <a:pt x="1630" y="1856"/>
                    <a:pt x="1623" y="1850"/>
                  </a:cubicBezTo>
                  <a:cubicBezTo>
                    <a:pt x="1616" y="1850"/>
                    <a:pt x="1610" y="1846"/>
                    <a:pt x="1604" y="1838"/>
                  </a:cubicBezTo>
                  <a:cubicBezTo>
                    <a:pt x="1600" y="1841"/>
                    <a:pt x="1597" y="1831"/>
                    <a:pt x="1593" y="1833"/>
                  </a:cubicBezTo>
                  <a:cubicBezTo>
                    <a:pt x="1590" y="1831"/>
                    <a:pt x="1587" y="1821"/>
                    <a:pt x="1583" y="1824"/>
                  </a:cubicBezTo>
                  <a:cubicBezTo>
                    <a:pt x="1583" y="1828"/>
                    <a:pt x="1590" y="1839"/>
                    <a:pt x="1594" y="1837"/>
                  </a:cubicBezTo>
                  <a:cubicBezTo>
                    <a:pt x="1597" y="1840"/>
                    <a:pt x="1599" y="1842"/>
                    <a:pt x="1602" y="1843"/>
                  </a:cubicBezTo>
                  <a:cubicBezTo>
                    <a:pt x="1604" y="1845"/>
                    <a:pt x="1606" y="1849"/>
                    <a:pt x="1609" y="1848"/>
                  </a:cubicBezTo>
                  <a:cubicBezTo>
                    <a:pt x="1619" y="1855"/>
                    <a:pt x="1629" y="1860"/>
                    <a:pt x="1639" y="1865"/>
                  </a:cubicBezTo>
                  <a:cubicBezTo>
                    <a:pt x="1641" y="1869"/>
                    <a:pt x="1637" y="1872"/>
                    <a:pt x="1643" y="1876"/>
                  </a:cubicBezTo>
                  <a:cubicBezTo>
                    <a:pt x="1648" y="1876"/>
                    <a:pt x="1653" y="1883"/>
                    <a:pt x="1658" y="1883"/>
                  </a:cubicBezTo>
                  <a:cubicBezTo>
                    <a:pt x="1663" y="1888"/>
                    <a:pt x="1668" y="1888"/>
                    <a:pt x="1673" y="1891"/>
                  </a:cubicBezTo>
                  <a:cubicBezTo>
                    <a:pt x="1683" y="1894"/>
                    <a:pt x="1693" y="1901"/>
                    <a:pt x="1703" y="1902"/>
                  </a:cubicBezTo>
                  <a:cubicBezTo>
                    <a:pt x="1713" y="1909"/>
                    <a:pt x="1723" y="1907"/>
                    <a:pt x="1733" y="1913"/>
                  </a:cubicBezTo>
                  <a:cubicBezTo>
                    <a:pt x="1738" y="1915"/>
                    <a:pt x="1743" y="1915"/>
                    <a:pt x="1748" y="1917"/>
                  </a:cubicBezTo>
                  <a:cubicBezTo>
                    <a:pt x="1750" y="1920"/>
                    <a:pt x="1751" y="1916"/>
                    <a:pt x="1753" y="1916"/>
                  </a:cubicBezTo>
                  <a:cubicBezTo>
                    <a:pt x="1754" y="1916"/>
                    <a:pt x="1755" y="1919"/>
                    <a:pt x="1756" y="1919"/>
                  </a:cubicBezTo>
                  <a:cubicBezTo>
                    <a:pt x="1758" y="1919"/>
                    <a:pt x="1761" y="1918"/>
                    <a:pt x="1764" y="1918"/>
                  </a:cubicBezTo>
                  <a:cubicBezTo>
                    <a:pt x="1774" y="1922"/>
                    <a:pt x="1784" y="1924"/>
                    <a:pt x="1794" y="1923"/>
                  </a:cubicBezTo>
                  <a:cubicBezTo>
                    <a:pt x="1799" y="1921"/>
                    <a:pt x="1804" y="1928"/>
                    <a:pt x="1810" y="1924"/>
                  </a:cubicBezTo>
                  <a:cubicBezTo>
                    <a:pt x="1814" y="1927"/>
                    <a:pt x="1820" y="1925"/>
                    <a:pt x="1825" y="1925"/>
                  </a:cubicBezTo>
                  <a:cubicBezTo>
                    <a:pt x="1830" y="1924"/>
                    <a:pt x="1835" y="1925"/>
                    <a:pt x="1840" y="1926"/>
                  </a:cubicBezTo>
                  <a:cubicBezTo>
                    <a:pt x="1846" y="1919"/>
                    <a:pt x="1850" y="1930"/>
                    <a:pt x="1856" y="1924"/>
                  </a:cubicBezTo>
                  <a:cubicBezTo>
                    <a:pt x="1861" y="1924"/>
                    <a:pt x="1866" y="1931"/>
                    <a:pt x="1871" y="1925"/>
                  </a:cubicBezTo>
                  <a:cubicBezTo>
                    <a:pt x="1877" y="1930"/>
                    <a:pt x="1883" y="1925"/>
                    <a:pt x="1888" y="1925"/>
                  </a:cubicBezTo>
                  <a:cubicBezTo>
                    <a:pt x="1902" y="1931"/>
                    <a:pt x="1916" y="1928"/>
                    <a:pt x="1930" y="1932"/>
                  </a:cubicBezTo>
                  <a:cubicBezTo>
                    <a:pt x="1932" y="1936"/>
                    <a:pt x="1935" y="1934"/>
                    <a:pt x="1937" y="1937"/>
                  </a:cubicBezTo>
                  <a:cubicBezTo>
                    <a:pt x="1940" y="1939"/>
                    <a:pt x="1943" y="1934"/>
                    <a:pt x="1946" y="1941"/>
                  </a:cubicBezTo>
                  <a:cubicBezTo>
                    <a:pt x="1936" y="1946"/>
                    <a:pt x="1926" y="1941"/>
                    <a:pt x="1916" y="1944"/>
                  </a:cubicBezTo>
                  <a:cubicBezTo>
                    <a:pt x="1914" y="1942"/>
                    <a:pt x="1911" y="1943"/>
                    <a:pt x="1909" y="1942"/>
                  </a:cubicBezTo>
                  <a:cubicBezTo>
                    <a:pt x="1906" y="1945"/>
                    <a:pt x="1904" y="1942"/>
                    <a:pt x="1901" y="1943"/>
                  </a:cubicBezTo>
                  <a:cubicBezTo>
                    <a:pt x="1896" y="1946"/>
                    <a:pt x="1891" y="1939"/>
                    <a:pt x="1886" y="1942"/>
                  </a:cubicBezTo>
                  <a:cubicBezTo>
                    <a:pt x="1881" y="1941"/>
                    <a:pt x="1875" y="1945"/>
                    <a:pt x="1870" y="1941"/>
                  </a:cubicBezTo>
                  <a:cubicBezTo>
                    <a:pt x="1865" y="1942"/>
                    <a:pt x="1860" y="1941"/>
                    <a:pt x="1855" y="1940"/>
                  </a:cubicBezTo>
                  <a:cubicBezTo>
                    <a:pt x="1852" y="1942"/>
                    <a:pt x="1850" y="1942"/>
                    <a:pt x="1847" y="1941"/>
                  </a:cubicBezTo>
                  <a:cubicBezTo>
                    <a:pt x="1845" y="1938"/>
                    <a:pt x="1842" y="1943"/>
                    <a:pt x="1839" y="1939"/>
                  </a:cubicBezTo>
                  <a:cubicBezTo>
                    <a:pt x="1837" y="1942"/>
                    <a:pt x="1834" y="1939"/>
                    <a:pt x="1832" y="1940"/>
                  </a:cubicBezTo>
                  <a:cubicBezTo>
                    <a:pt x="1829" y="1941"/>
                    <a:pt x="1827" y="1939"/>
                    <a:pt x="1824" y="1941"/>
                  </a:cubicBezTo>
                  <a:cubicBezTo>
                    <a:pt x="1814" y="1939"/>
                    <a:pt x="1805" y="1936"/>
                    <a:pt x="1795" y="1937"/>
                  </a:cubicBezTo>
                  <a:cubicBezTo>
                    <a:pt x="1785" y="1936"/>
                    <a:pt x="1774" y="1934"/>
                    <a:pt x="1764" y="1932"/>
                  </a:cubicBezTo>
                  <a:cubicBezTo>
                    <a:pt x="1754" y="1930"/>
                    <a:pt x="1744" y="1928"/>
                    <a:pt x="1734" y="1924"/>
                  </a:cubicBezTo>
                  <a:cubicBezTo>
                    <a:pt x="1729" y="1924"/>
                    <a:pt x="1724" y="1922"/>
                    <a:pt x="1719" y="1920"/>
                  </a:cubicBezTo>
                  <a:cubicBezTo>
                    <a:pt x="1714" y="1916"/>
                    <a:pt x="1708" y="1920"/>
                    <a:pt x="1704" y="1913"/>
                  </a:cubicBezTo>
                  <a:cubicBezTo>
                    <a:pt x="1693" y="1915"/>
                    <a:pt x="1683" y="1908"/>
                    <a:pt x="1673" y="1908"/>
                  </a:cubicBezTo>
                  <a:cubicBezTo>
                    <a:pt x="1670" y="1903"/>
                    <a:pt x="1667" y="1907"/>
                    <a:pt x="1664" y="1901"/>
                  </a:cubicBezTo>
                  <a:cubicBezTo>
                    <a:pt x="1661" y="1902"/>
                    <a:pt x="1658" y="1892"/>
                    <a:pt x="1654" y="1899"/>
                  </a:cubicBezTo>
                  <a:cubicBezTo>
                    <a:pt x="1666" y="1915"/>
                    <a:pt x="1681" y="1912"/>
                    <a:pt x="1694" y="1921"/>
                  </a:cubicBezTo>
                  <a:cubicBezTo>
                    <a:pt x="1701" y="1921"/>
                    <a:pt x="1707" y="1925"/>
                    <a:pt x="1714" y="1927"/>
                  </a:cubicBezTo>
                  <a:cubicBezTo>
                    <a:pt x="1721" y="1926"/>
                    <a:pt x="1728" y="1931"/>
                    <a:pt x="1735" y="1935"/>
                  </a:cubicBezTo>
                  <a:cubicBezTo>
                    <a:pt x="1742" y="1933"/>
                    <a:pt x="1748" y="1940"/>
                    <a:pt x="1755" y="1938"/>
                  </a:cubicBezTo>
                  <a:cubicBezTo>
                    <a:pt x="1758" y="1942"/>
                    <a:pt x="1762" y="1941"/>
                    <a:pt x="1765" y="1940"/>
                  </a:cubicBezTo>
                  <a:cubicBezTo>
                    <a:pt x="1769" y="1942"/>
                    <a:pt x="1772" y="1946"/>
                    <a:pt x="1776" y="1942"/>
                  </a:cubicBezTo>
                  <a:cubicBezTo>
                    <a:pt x="1783" y="1946"/>
                    <a:pt x="1790" y="1947"/>
                    <a:pt x="1797" y="1947"/>
                  </a:cubicBezTo>
                  <a:cubicBezTo>
                    <a:pt x="1801" y="1950"/>
                    <a:pt x="1804" y="1946"/>
                    <a:pt x="1808" y="1949"/>
                  </a:cubicBezTo>
                  <a:cubicBezTo>
                    <a:pt x="1811" y="1952"/>
                    <a:pt x="1815" y="1945"/>
                    <a:pt x="1819" y="1951"/>
                  </a:cubicBezTo>
                  <a:cubicBezTo>
                    <a:pt x="1822" y="1946"/>
                    <a:pt x="1825" y="1952"/>
                    <a:pt x="1828" y="1949"/>
                  </a:cubicBezTo>
                  <a:cubicBezTo>
                    <a:pt x="1831" y="1952"/>
                    <a:pt x="1835" y="1950"/>
                    <a:pt x="1839" y="1951"/>
                  </a:cubicBezTo>
                  <a:cubicBezTo>
                    <a:pt x="1842" y="1951"/>
                    <a:pt x="1846" y="1953"/>
                    <a:pt x="1850" y="1950"/>
                  </a:cubicBezTo>
                  <a:cubicBezTo>
                    <a:pt x="1853" y="1948"/>
                    <a:pt x="1856" y="1957"/>
                    <a:pt x="1860" y="1952"/>
                  </a:cubicBezTo>
                  <a:cubicBezTo>
                    <a:pt x="1874" y="1949"/>
                    <a:pt x="1888" y="1952"/>
                    <a:pt x="1902" y="1954"/>
                  </a:cubicBezTo>
                  <a:cubicBezTo>
                    <a:pt x="1909" y="1952"/>
                    <a:pt x="1915" y="1954"/>
                    <a:pt x="1922" y="1953"/>
                  </a:cubicBezTo>
                  <a:cubicBezTo>
                    <a:pt x="1926" y="1953"/>
                    <a:pt x="1929" y="1952"/>
                    <a:pt x="1933" y="1953"/>
                  </a:cubicBezTo>
                  <a:cubicBezTo>
                    <a:pt x="1934" y="1955"/>
                    <a:pt x="1936" y="1951"/>
                    <a:pt x="1938" y="1951"/>
                  </a:cubicBezTo>
                  <a:cubicBezTo>
                    <a:pt x="1939" y="1951"/>
                    <a:pt x="1941" y="1956"/>
                    <a:pt x="1944" y="1952"/>
                  </a:cubicBezTo>
                  <a:cubicBezTo>
                    <a:pt x="1947" y="1958"/>
                    <a:pt x="1951" y="1952"/>
                    <a:pt x="1954" y="1954"/>
                  </a:cubicBezTo>
                  <a:cubicBezTo>
                    <a:pt x="1958" y="1957"/>
                    <a:pt x="1962" y="1953"/>
                    <a:pt x="1965" y="1956"/>
                  </a:cubicBezTo>
                  <a:cubicBezTo>
                    <a:pt x="1969" y="1956"/>
                    <a:pt x="1972" y="1958"/>
                    <a:pt x="1976" y="1959"/>
                  </a:cubicBezTo>
                  <a:cubicBezTo>
                    <a:pt x="1979" y="1963"/>
                    <a:pt x="1983" y="1954"/>
                    <a:pt x="1986" y="1961"/>
                  </a:cubicBezTo>
                  <a:cubicBezTo>
                    <a:pt x="1981" y="1966"/>
                    <a:pt x="1976" y="1960"/>
                    <a:pt x="1971" y="1960"/>
                  </a:cubicBezTo>
                  <a:cubicBezTo>
                    <a:pt x="1965" y="1961"/>
                    <a:pt x="1960" y="1960"/>
                    <a:pt x="1954" y="1957"/>
                  </a:cubicBezTo>
                  <a:cubicBezTo>
                    <a:pt x="1948" y="1963"/>
                    <a:pt x="1943" y="1955"/>
                    <a:pt x="1937" y="1961"/>
                  </a:cubicBezTo>
                  <a:cubicBezTo>
                    <a:pt x="1931" y="1959"/>
                    <a:pt x="1924" y="1959"/>
                    <a:pt x="1920" y="1958"/>
                  </a:cubicBezTo>
                  <a:cubicBezTo>
                    <a:pt x="1914" y="1964"/>
                    <a:pt x="1909" y="1955"/>
                    <a:pt x="1903" y="1961"/>
                  </a:cubicBezTo>
                  <a:cubicBezTo>
                    <a:pt x="1900" y="1959"/>
                    <a:pt x="1898" y="1961"/>
                    <a:pt x="1895" y="1959"/>
                  </a:cubicBezTo>
                  <a:cubicBezTo>
                    <a:pt x="1892" y="1956"/>
                    <a:pt x="1889" y="1963"/>
                    <a:pt x="1886" y="1959"/>
                  </a:cubicBezTo>
                  <a:cubicBezTo>
                    <a:pt x="1880" y="1964"/>
                    <a:pt x="1875" y="1959"/>
                    <a:pt x="1869" y="1959"/>
                  </a:cubicBezTo>
                  <a:cubicBezTo>
                    <a:pt x="1863" y="1960"/>
                    <a:pt x="1858" y="1960"/>
                    <a:pt x="1852" y="1960"/>
                  </a:cubicBezTo>
                  <a:cubicBezTo>
                    <a:pt x="1841" y="1960"/>
                    <a:pt x="1829" y="1964"/>
                    <a:pt x="1818" y="1957"/>
                  </a:cubicBezTo>
                  <a:cubicBezTo>
                    <a:pt x="1815" y="1960"/>
                    <a:pt x="1813" y="1960"/>
                    <a:pt x="1810" y="1958"/>
                  </a:cubicBezTo>
                  <a:cubicBezTo>
                    <a:pt x="1807" y="1958"/>
                    <a:pt x="1804" y="1958"/>
                    <a:pt x="1801" y="1958"/>
                  </a:cubicBezTo>
                  <a:cubicBezTo>
                    <a:pt x="1796" y="1956"/>
                    <a:pt x="1790" y="1955"/>
                    <a:pt x="1784" y="1955"/>
                  </a:cubicBezTo>
                  <a:cubicBezTo>
                    <a:pt x="1782" y="1951"/>
                    <a:pt x="1779" y="1954"/>
                    <a:pt x="1777" y="1953"/>
                  </a:cubicBezTo>
                  <a:cubicBezTo>
                    <a:pt x="1774" y="1953"/>
                    <a:pt x="1771" y="1953"/>
                    <a:pt x="1767" y="1952"/>
                  </a:cubicBezTo>
                  <a:cubicBezTo>
                    <a:pt x="1762" y="1948"/>
                    <a:pt x="1756" y="1950"/>
                    <a:pt x="1751" y="1950"/>
                  </a:cubicBezTo>
                  <a:cubicBezTo>
                    <a:pt x="1748" y="1947"/>
                    <a:pt x="1746" y="1947"/>
                    <a:pt x="1743" y="1948"/>
                  </a:cubicBezTo>
                  <a:cubicBezTo>
                    <a:pt x="1740" y="1949"/>
                    <a:pt x="1737" y="1942"/>
                    <a:pt x="1734" y="1944"/>
                  </a:cubicBezTo>
                  <a:cubicBezTo>
                    <a:pt x="1729" y="1941"/>
                    <a:pt x="1723" y="1941"/>
                    <a:pt x="1717" y="1938"/>
                  </a:cubicBezTo>
                  <a:cubicBezTo>
                    <a:pt x="1712" y="1936"/>
                    <a:pt x="1706" y="1934"/>
                    <a:pt x="1701" y="1929"/>
                  </a:cubicBezTo>
                  <a:cubicBezTo>
                    <a:pt x="1695" y="1931"/>
                    <a:pt x="1689" y="1918"/>
                    <a:pt x="1683" y="1922"/>
                  </a:cubicBezTo>
                  <a:cubicBezTo>
                    <a:pt x="1687" y="1933"/>
                    <a:pt x="1700" y="1935"/>
                    <a:pt x="1708" y="1941"/>
                  </a:cubicBezTo>
                  <a:cubicBezTo>
                    <a:pt x="1717" y="1946"/>
                    <a:pt x="1727" y="1946"/>
                    <a:pt x="1737" y="1953"/>
                  </a:cubicBezTo>
                  <a:cubicBezTo>
                    <a:pt x="1748" y="1953"/>
                    <a:pt x="1760" y="1959"/>
                    <a:pt x="1772" y="1960"/>
                  </a:cubicBezTo>
                  <a:cubicBezTo>
                    <a:pt x="1783" y="1960"/>
                    <a:pt x="1795" y="1967"/>
                    <a:pt x="1807" y="1967"/>
                  </a:cubicBezTo>
                  <a:cubicBezTo>
                    <a:pt x="1812" y="1968"/>
                    <a:pt x="1818" y="1971"/>
                    <a:pt x="1823" y="1970"/>
                  </a:cubicBezTo>
                  <a:cubicBezTo>
                    <a:pt x="1827" y="1966"/>
                    <a:pt x="1829" y="1973"/>
                    <a:pt x="1833" y="1971"/>
                  </a:cubicBezTo>
                  <a:cubicBezTo>
                    <a:pt x="1836" y="1975"/>
                    <a:pt x="1839" y="1968"/>
                    <a:pt x="1842" y="1971"/>
                  </a:cubicBezTo>
                  <a:cubicBezTo>
                    <a:pt x="1845" y="1969"/>
                    <a:pt x="1847" y="1974"/>
                    <a:pt x="1850" y="1970"/>
                  </a:cubicBezTo>
                  <a:cubicBezTo>
                    <a:pt x="1853" y="1973"/>
                    <a:pt x="1856" y="1967"/>
                    <a:pt x="1859" y="1971"/>
                  </a:cubicBezTo>
                  <a:cubicBezTo>
                    <a:pt x="1862" y="1971"/>
                    <a:pt x="1865" y="1966"/>
                    <a:pt x="1868" y="1972"/>
                  </a:cubicBezTo>
                  <a:cubicBezTo>
                    <a:pt x="1872" y="1968"/>
                    <a:pt x="1875" y="1968"/>
                    <a:pt x="1877" y="1972"/>
                  </a:cubicBezTo>
                  <a:cubicBezTo>
                    <a:pt x="1880" y="1971"/>
                    <a:pt x="1883" y="1971"/>
                    <a:pt x="1885" y="1971"/>
                  </a:cubicBezTo>
                  <a:cubicBezTo>
                    <a:pt x="1888" y="1974"/>
                    <a:pt x="1892" y="1968"/>
                    <a:pt x="1894" y="1972"/>
                  </a:cubicBezTo>
                  <a:cubicBezTo>
                    <a:pt x="1901" y="1970"/>
                    <a:pt x="1907" y="1971"/>
                    <a:pt x="1913" y="1970"/>
                  </a:cubicBezTo>
                  <a:cubicBezTo>
                    <a:pt x="1925" y="1969"/>
                    <a:pt x="1937" y="1968"/>
                    <a:pt x="1949" y="1971"/>
                  </a:cubicBezTo>
                  <a:cubicBezTo>
                    <a:pt x="1961" y="1964"/>
                    <a:pt x="1972" y="1975"/>
                    <a:pt x="1984" y="1972"/>
                  </a:cubicBezTo>
                  <a:cubicBezTo>
                    <a:pt x="1996" y="1976"/>
                    <a:pt x="2007" y="1978"/>
                    <a:pt x="2019" y="1982"/>
                  </a:cubicBezTo>
                  <a:cubicBezTo>
                    <a:pt x="2003" y="1982"/>
                    <a:pt x="1988" y="1982"/>
                    <a:pt x="1973" y="1978"/>
                  </a:cubicBezTo>
                  <a:cubicBezTo>
                    <a:pt x="1969" y="1981"/>
                    <a:pt x="1964" y="1983"/>
                    <a:pt x="1960" y="1981"/>
                  </a:cubicBezTo>
                  <a:cubicBezTo>
                    <a:pt x="1956" y="1985"/>
                    <a:pt x="1952" y="1983"/>
                    <a:pt x="1948" y="1983"/>
                  </a:cubicBezTo>
                  <a:cubicBezTo>
                    <a:pt x="1939" y="1985"/>
                    <a:pt x="1930" y="1984"/>
                    <a:pt x="1921" y="1986"/>
                  </a:cubicBezTo>
                  <a:cubicBezTo>
                    <a:pt x="1904" y="1989"/>
                    <a:pt x="1886" y="1988"/>
                    <a:pt x="1868" y="1992"/>
                  </a:cubicBezTo>
                  <a:cubicBezTo>
                    <a:pt x="1865" y="1989"/>
                    <a:pt x="1861" y="1990"/>
                    <a:pt x="1858" y="1989"/>
                  </a:cubicBezTo>
                  <a:cubicBezTo>
                    <a:pt x="1856" y="1988"/>
                    <a:pt x="1854" y="1988"/>
                    <a:pt x="1852" y="1989"/>
                  </a:cubicBezTo>
                  <a:cubicBezTo>
                    <a:pt x="1849" y="1991"/>
                    <a:pt x="1848" y="1987"/>
                    <a:pt x="1845" y="1989"/>
                  </a:cubicBezTo>
                  <a:cubicBezTo>
                    <a:pt x="1842" y="1988"/>
                    <a:pt x="1838" y="1989"/>
                    <a:pt x="1835" y="1989"/>
                  </a:cubicBezTo>
                  <a:cubicBezTo>
                    <a:pt x="1831" y="1988"/>
                    <a:pt x="1826" y="1988"/>
                    <a:pt x="1822" y="1989"/>
                  </a:cubicBezTo>
                  <a:cubicBezTo>
                    <a:pt x="1815" y="1983"/>
                    <a:pt x="1807" y="1986"/>
                    <a:pt x="1799" y="1982"/>
                  </a:cubicBezTo>
                  <a:cubicBezTo>
                    <a:pt x="1791" y="1980"/>
                    <a:pt x="1783" y="1979"/>
                    <a:pt x="1775" y="1975"/>
                  </a:cubicBezTo>
                  <a:cubicBezTo>
                    <a:pt x="1767" y="1977"/>
                    <a:pt x="1760" y="1968"/>
                    <a:pt x="1753" y="1968"/>
                  </a:cubicBezTo>
                  <a:cubicBezTo>
                    <a:pt x="1744" y="1965"/>
                    <a:pt x="1737" y="1961"/>
                    <a:pt x="1728" y="1961"/>
                  </a:cubicBezTo>
                  <a:cubicBezTo>
                    <a:pt x="1733" y="1968"/>
                    <a:pt x="1738" y="1969"/>
                    <a:pt x="1743" y="1971"/>
                  </a:cubicBezTo>
                  <a:cubicBezTo>
                    <a:pt x="1749" y="1972"/>
                    <a:pt x="1754" y="1976"/>
                    <a:pt x="1759" y="1980"/>
                  </a:cubicBezTo>
                  <a:cubicBezTo>
                    <a:pt x="1771" y="1979"/>
                    <a:pt x="1783" y="1987"/>
                    <a:pt x="1794" y="1990"/>
                  </a:cubicBezTo>
                  <a:cubicBezTo>
                    <a:pt x="1801" y="1990"/>
                    <a:pt x="1807" y="1993"/>
                    <a:pt x="1813" y="1994"/>
                  </a:cubicBezTo>
                  <a:cubicBezTo>
                    <a:pt x="1819" y="1995"/>
                    <a:pt x="1825" y="1995"/>
                    <a:pt x="1831" y="1998"/>
                  </a:cubicBezTo>
                  <a:cubicBezTo>
                    <a:pt x="1835" y="1996"/>
                    <a:pt x="1839" y="2001"/>
                    <a:pt x="1843" y="1996"/>
                  </a:cubicBezTo>
                  <a:cubicBezTo>
                    <a:pt x="1848" y="2002"/>
                    <a:pt x="1853" y="1994"/>
                    <a:pt x="1857" y="1999"/>
                  </a:cubicBezTo>
                  <a:cubicBezTo>
                    <a:pt x="1862" y="1997"/>
                    <a:pt x="1866" y="1999"/>
                    <a:pt x="1871" y="2001"/>
                  </a:cubicBezTo>
                  <a:cubicBezTo>
                    <a:pt x="1876" y="1997"/>
                    <a:pt x="1880" y="1999"/>
                    <a:pt x="1885" y="2000"/>
                  </a:cubicBezTo>
                  <a:cubicBezTo>
                    <a:pt x="1893" y="1996"/>
                    <a:pt x="1901" y="1998"/>
                    <a:pt x="1910" y="1996"/>
                  </a:cubicBezTo>
                  <a:cubicBezTo>
                    <a:pt x="1919" y="1994"/>
                    <a:pt x="1927" y="1998"/>
                    <a:pt x="1936" y="1993"/>
                  </a:cubicBezTo>
                  <a:cubicBezTo>
                    <a:pt x="1944" y="1995"/>
                    <a:pt x="1953" y="1992"/>
                    <a:pt x="1961" y="1992"/>
                  </a:cubicBezTo>
                  <a:cubicBezTo>
                    <a:pt x="1965" y="1991"/>
                    <a:pt x="1969" y="1993"/>
                    <a:pt x="1974" y="1989"/>
                  </a:cubicBezTo>
                  <a:cubicBezTo>
                    <a:pt x="1978" y="1990"/>
                    <a:pt x="1983" y="1993"/>
                    <a:pt x="1988" y="1989"/>
                  </a:cubicBezTo>
                  <a:cubicBezTo>
                    <a:pt x="1994" y="1993"/>
                    <a:pt x="2002" y="1991"/>
                    <a:pt x="2009" y="1993"/>
                  </a:cubicBezTo>
                  <a:cubicBezTo>
                    <a:pt x="2013" y="1993"/>
                    <a:pt x="2016" y="1991"/>
                    <a:pt x="2020" y="1996"/>
                  </a:cubicBezTo>
                  <a:cubicBezTo>
                    <a:pt x="2024" y="1992"/>
                    <a:pt x="2028" y="1992"/>
                    <a:pt x="2032" y="1996"/>
                  </a:cubicBezTo>
                  <a:cubicBezTo>
                    <a:pt x="2024" y="1997"/>
                    <a:pt x="2015" y="1998"/>
                    <a:pt x="2007" y="1995"/>
                  </a:cubicBezTo>
                  <a:cubicBezTo>
                    <a:pt x="2003" y="2000"/>
                    <a:pt x="1999" y="1994"/>
                    <a:pt x="1995" y="1997"/>
                  </a:cubicBezTo>
                  <a:cubicBezTo>
                    <a:pt x="1990" y="1995"/>
                    <a:pt x="1985" y="1999"/>
                    <a:pt x="1981" y="1998"/>
                  </a:cubicBezTo>
                  <a:cubicBezTo>
                    <a:pt x="1972" y="1997"/>
                    <a:pt x="1963" y="2001"/>
                    <a:pt x="1954" y="2000"/>
                  </a:cubicBezTo>
                  <a:cubicBezTo>
                    <a:pt x="1946" y="1996"/>
                    <a:pt x="1936" y="2007"/>
                    <a:pt x="1928" y="2000"/>
                  </a:cubicBezTo>
                  <a:cubicBezTo>
                    <a:pt x="1918" y="2009"/>
                    <a:pt x="1909" y="2003"/>
                    <a:pt x="1900" y="2011"/>
                  </a:cubicBezTo>
                  <a:cubicBezTo>
                    <a:pt x="1883" y="2008"/>
                    <a:pt x="1867" y="2012"/>
                    <a:pt x="1850" y="2014"/>
                  </a:cubicBezTo>
                  <a:cubicBezTo>
                    <a:pt x="1842" y="2015"/>
                    <a:pt x="1833" y="2014"/>
                    <a:pt x="1825" y="2015"/>
                  </a:cubicBezTo>
                  <a:cubicBezTo>
                    <a:pt x="1821" y="2013"/>
                    <a:pt x="1817" y="2018"/>
                    <a:pt x="1813" y="2014"/>
                  </a:cubicBezTo>
                  <a:cubicBezTo>
                    <a:pt x="1809" y="2015"/>
                    <a:pt x="1805" y="2014"/>
                    <a:pt x="1800" y="2016"/>
                  </a:cubicBezTo>
                  <a:cubicBezTo>
                    <a:pt x="1794" y="2010"/>
                    <a:pt x="1786" y="2016"/>
                    <a:pt x="1779" y="2012"/>
                  </a:cubicBezTo>
                  <a:cubicBezTo>
                    <a:pt x="1771" y="2013"/>
                    <a:pt x="1764" y="2007"/>
                    <a:pt x="1756" y="2009"/>
                  </a:cubicBezTo>
                  <a:cubicBezTo>
                    <a:pt x="1749" y="2009"/>
                    <a:pt x="1742" y="2003"/>
                    <a:pt x="1735" y="2004"/>
                  </a:cubicBezTo>
                  <a:cubicBezTo>
                    <a:pt x="1727" y="2002"/>
                    <a:pt x="1720" y="1995"/>
                    <a:pt x="1712" y="1998"/>
                  </a:cubicBezTo>
                  <a:cubicBezTo>
                    <a:pt x="1723" y="2008"/>
                    <a:pt x="1735" y="2008"/>
                    <a:pt x="1746" y="2014"/>
                  </a:cubicBezTo>
                  <a:cubicBezTo>
                    <a:pt x="1752" y="2012"/>
                    <a:pt x="1758" y="2016"/>
                    <a:pt x="1763" y="2017"/>
                  </a:cubicBezTo>
                  <a:cubicBezTo>
                    <a:pt x="1766" y="2016"/>
                    <a:pt x="1769" y="2018"/>
                    <a:pt x="1772" y="2021"/>
                  </a:cubicBezTo>
                  <a:cubicBezTo>
                    <a:pt x="1775" y="2021"/>
                    <a:pt x="1779" y="2016"/>
                    <a:pt x="1781" y="2021"/>
                  </a:cubicBezTo>
                  <a:cubicBezTo>
                    <a:pt x="1806" y="2023"/>
                    <a:pt x="1830" y="2026"/>
                    <a:pt x="1854" y="2022"/>
                  </a:cubicBezTo>
                  <a:cubicBezTo>
                    <a:pt x="1866" y="2024"/>
                    <a:pt x="1878" y="2021"/>
                    <a:pt x="1890" y="2019"/>
                  </a:cubicBezTo>
                  <a:cubicBezTo>
                    <a:pt x="1895" y="2020"/>
                    <a:pt x="1901" y="2021"/>
                    <a:pt x="1907" y="2016"/>
                  </a:cubicBezTo>
                  <a:cubicBezTo>
                    <a:pt x="1913" y="2016"/>
                    <a:pt x="1919" y="2016"/>
                    <a:pt x="1926" y="2014"/>
                  </a:cubicBezTo>
                  <a:cubicBezTo>
                    <a:pt x="1932" y="2010"/>
                    <a:pt x="1937" y="2015"/>
                    <a:pt x="1943" y="2010"/>
                  </a:cubicBezTo>
                  <a:cubicBezTo>
                    <a:pt x="1946" y="2015"/>
                    <a:pt x="1949" y="2008"/>
                    <a:pt x="1952" y="2011"/>
                  </a:cubicBezTo>
                  <a:cubicBezTo>
                    <a:pt x="1955" y="2014"/>
                    <a:pt x="1958" y="2012"/>
                    <a:pt x="1962" y="2009"/>
                  </a:cubicBezTo>
                  <a:cubicBezTo>
                    <a:pt x="1974" y="2009"/>
                    <a:pt x="1986" y="2010"/>
                    <a:pt x="1999" y="2005"/>
                  </a:cubicBezTo>
                  <a:cubicBezTo>
                    <a:pt x="2013" y="2007"/>
                    <a:pt x="2026" y="2009"/>
                    <a:pt x="2041" y="2006"/>
                  </a:cubicBezTo>
                  <a:cubicBezTo>
                    <a:pt x="2049" y="2012"/>
                    <a:pt x="2059" y="2009"/>
                    <a:pt x="2068" y="2014"/>
                  </a:cubicBezTo>
                  <a:cubicBezTo>
                    <a:pt x="2065" y="2015"/>
                    <a:pt x="2062" y="2015"/>
                    <a:pt x="2059" y="2014"/>
                  </a:cubicBezTo>
                  <a:cubicBezTo>
                    <a:pt x="2055" y="2018"/>
                    <a:pt x="2052" y="2008"/>
                    <a:pt x="2048" y="2014"/>
                  </a:cubicBezTo>
                  <a:cubicBezTo>
                    <a:pt x="2045" y="2008"/>
                    <a:pt x="2040" y="2017"/>
                    <a:pt x="2037" y="2012"/>
                  </a:cubicBezTo>
                  <a:cubicBezTo>
                    <a:pt x="2033" y="2015"/>
                    <a:pt x="2030" y="2011"/>
                    <a:pt x="2026" y="2013"/>
                  </a:cubicBezTo>
                  <a:cubicBezTo>
                    <a:pt x="2012" y="2012"/>
                    <a:pt x="1997" y="2013"/>
                    <a:pt x="1983" y="2010"/>
                  </a:cubicBezTo>
                  <a:cubicBezTo>
                    <a:pt x="1978" y="2015"/>
                    <a:pt x="1974" y="2012"/>
                    <a:pt x="1969" y="2014"/>
                  </a:cubicBezTo>
                  <a:cubicBezTo>
                    <a:pt x="1966" y="2015"/>
                    <a:pt x="1964" y="2014"/>
                    <a:pt x="1961" y="2015"/>
                  </a:cubicBezTo>
                  <a:cubicBezTo>
                    <a:pt x="1959" y="2012"/>
                    <a:pt x="1956" y="2018"/>
                    <a:pt x="1953" y="2016"/>
                  </a:cubicBezTo>
                  <a:cubicBezTo>
                    <a:pt x="1943" y="2017"/>
                    <a:pt x="1932" y="2021"/>
                    <a:pt x="1922" y="2020"/>
                  </a:cubicBezTo>
                  <a:cubicBezTo>
                    <a:pt x="1902" y="2024"/>
                    <a:pt x="1881" y="2032"/>
                    <a:pt x="1861" y="2033"/>
                  </a:cubicBezTo>
                  <a:cubicBezTo>
                    <a:pt x="1859" y="2034"/>
                    <a:pt x="1857" y="2036"/>
                    <a:pt x="1855" y="2032"/>
                  </a:cubicBezTo>
                  <a:cubicBezTo>
                    <a:pt x="1852" y="2035"/>
                    <a:pt x="1849" y="2037"/>
                    <a:pt x="1847" y="2037"/>
                  </a:cubicBezTo>
                  <a:cubicBezTo>
                    <a:pt x="1842" y="2035"/>
                    <a:pt x="1837" y="2035"/>
                    <a:pt x="1831" y="2036"/>
                  </a:cubicBezTo>
                  <a:cubicBezTo>
                    <a:pt x="1829" y="2037"/>
                    <a:pt x="1826" y="2034"/>
                    <a:pt x="1824" y="2033"/>
                  </a:cubicBezTo>
                  <a:cubicBezTo>
                    <a:pt x="1821" y="2036"/>
                    <a:pt x="1819" y="2036"/>
                    <a:pt x="1816" y="2035"/>
                  </a:cubicBezTo>
                  <a:cubicBezTo>
                    <a:pt x="1814" y="2032"/>
                    <a:pt x="1811" y="2034"/>
                    <a:pt x="1809" y="2032"/>
                  </a:cubicBezTo>
                  <a:cubicBezTo>
                    <a:pt x="1806" y="2036"/>
                    <a:pt x="1803" y="2033"/>
                    <a:pt x="1801" y="2033"/>
                  </a:cubicBezTo>
                  <a:cubicBezTo>
                    <a:pt x="1791" y="2030"/>
                    <a:pt x="1781" y="2028"/>
                    <a:pt x="1770" y="2028"/>
                  </a:cubicBezTo>
                  <a:cubicBezTo>
                    <a:pt x="1760" y="2026"/>
                    <a:pt x="1750" y="2023"/>
                    <a:pt x="1740" y="2023"/>
                  </a:cubicBezTo>
                  <a:cubicBezTo>
                    <a:pt x="1746" y="2031"/>
                    <a:pt x="1753" y="2030"/>
                    <a:pt x="1759" y="2029"/>
                  </a:cubicBezTo>
                  <a:cubicBezTo>
                    <a:pt x="1766" y="2034"/>
                    <a:pt x="1772" y="2035"/>
                    <a:pt x="1779" y="2035"/>
                  </a:cubicBezTo>
                  <a:cubicBezTo>
                    <a:pt x="1786" y="2037"/>
                    <a:pt x="1792" y="2040"/>
                    <a:pt x="1799" y="2038"/>
                  </a:cubicBezTo>
                  <a:cubicBezTo>
                    <a:pt x="1802" y="2037"/>
                    <a:pt x="1805" y="2044"/>
                    <a:pt x="1808" y="2042"/>
                  </a:cubicBezTo>
                  <a:cubicBezTo>
                    <a:pt x="1812" y="2039"/>
                    <a:pt x="1815" y="2043"/>
                    <a:pt x="1819" y="2044"/>
                  </a:cubicBezTo>
                  <a:cubicBezTo>
                    <a:pt x="1827" y="2043"/>
                    <a:pt x="1835" y="2045"/>
                    <a:pt x="1843" y="2043"/>
                  </a:cubicBezTo>
                  <a:cubicBezTo>
                    <a:pt x="1847" y="2047"/>
                    <a:pt x="1852" y="2043"/>
                    <a:pt x="1856" y="2043"/>
                  </a:cubicBezTo>
                  <a:cubicBezTo>
                    <a:pt x="1860" y="2040"/>
                    <a:pt x="1864" y="2046"/>
                    <a:pt x="1868" y="2041"/>
                  </a:cubicBezTo>
                  <a:cubicBezTo>
                    <a:pt x="1876" y="2042"/>
                    <a:pt x="1885" y="2038"/>
                    <a:pt x="1893" y="2037"/>
                  </a:cubicBezTo>
                  <a:cubicBezTo>
                    <a:pt x="1902" y="2033"/>
                    <a:pt x="1910" y="2035"/>
                    <a:pt x="1918" y="2029"/>
                  </a:cubicBezTo>
                  <a:cubicBezTo>
                    <a:pt x="1922" y="2034"/>
                    <a:pt x="1926" y="2025"/>
                    <a:pt x="1929" y="2031"/>
                  </a:cubicBezTo>
                  <a:cubicBezTo>
                    <a:pt x="1933" y="2027"/>
                    <a:pt x="1936" y="2029"/>
                    <a:pt x="1940" y="2030"/>
                  </a:cubicBezTo>
                  <a:cubicBezTo>
                    <a:pt x="1950" y="2024"/>
                    <a:pt x="1959" y="2028"/>
                    <a:pt x="1968" y="2023"/>
                  </a:cubicBezTo>
                  <a:cubicBezTo>
                    <a:pt x="1973" y="2021"/>
                    <a:pt x="1978" y="2022"/>
                    <a:pt x="1982" y="2022"/>
                  </a:cubicBezTo>
                  <a:cubicBezTo>
                    <a:pt x="1985" y="2019"/>
                    <a:pt x="1987" y="2022"/>
                    <a:pt x="1990" y="2021"/>
                  </a:cubicBezTo>
                  <a:cubicBezTo>
                    <a:pt x="1993" y="2020"/>
                    <a:pt x="1995" y="2022"/>
                    <a:pt x="1998" y="2020"/>
                  </a:cubicBezTo>
                  <a:cubicBezTo>
                    <a:pt x="2007" y="2023"/>
                    <a:pt x="2016" y="2024"/>
                    <a:pt x="2026" y="2022"/>
                  </a:cubicBezTo>
                  <a:cubicBezTo>
                    <a:pt x="2030" y="2021"/>
                    <a:pt x="2034" y="2027"/>
                    <a:pt x="2039" y="2022"/>
                  </a:cubicBezTo>
                  <a:cubicBezTo>
                    <a:pt x="2044" y="2024"/>
                    <a:pt x="2050" y="2022"/>
                    <a:pt x="2055" y="2023"/>
                  </a:cubicBezTo>
                  <a:cubicBezTo>
                    <a:pt x="2057" y="2025"/>
                    <a:pt x="2060" y="2023"/>
                    <a:pt x="2062" y="2025"/>
                  </a:cubicBezTo>
                  <a:cubicBezTo>
                    <a:pt x="2066" y="2021"/>
                    <a:pt x="2068" y="2028"/>
                    <a:pt x="2072" y="2025"/>
                  </a:cubicBezTo>
                  <a:cubicBezTo>
                    <a:pt x="2074" y="2027"/>
                    <a:pt x="2077" y="2026"/>
                    <a:pt x="2079" y="2027"/>
                  </a:cubicBezTo>
                  <a:cubicBezTo>
                    <a:pt x="2082" y="2029"/>
                    <a:pt x="2086" y="2024"/>
                    <a:pt x="2088" y="2031"/>
                  </a:cubicBezTo>
                  <a:cubicBezTo>
                    <a:pt x="2080" y="2034"/>
                    <a:pt x="2073" y="2035"/>
                    <a:pt x="2065" y="2031"/>
                  </a:cubicBezTo>
                  <a:cubicBezTo>
                    <a:pt x="2057" y="2031"/>
                    <a:pt x="2049" y="2032"/>
                    <a:pt x="2041" y="2029"/>
                  </a:cubicBezTo>
                  <a:cubicBezTo>
                    <a:pt x="2037" y="2033"/>
                    <a:pt x="2033" y="2031"/>
                    <a:pt x="2030" y="2030"/>
                  </a:cubicBezTo>
                  <a:cubicBezTo>
                    <a:pt x="2026" y="2036"/>
                    <a:pt x="2022" y="2032"/>
                    <a:pt x="2019" y="2034"/>
                  </a:cubicBezTo>
                  <a:cubicBezTo>
                    <a:pt x="2011" y="2034"/>
                    <a:pt x="2004" y="2035"/>
                    <a:pt x="1997" y="2033"/>
                  </a:cubicBezTo>
                  <a:cubicBezTo>
                    <a:pt x="1992" y="2036"/>
                    <a:pt x="1987" y="2037"/>
                    <a:pt x="1983" y="2036"/>
                  </a:cubicBezTo>
                  <a:cubicBezTo>
                    <a:pt x="1978" y="2039"/>
                    <a:pt x="1973" y="2041"/>
                    <a:pt x="1969" y="2040"/>
                  </a:cubicBezTo>
                  <a:cubicBezTo>
                    <a:pt x="1964" y="2039"/>
                    <a:pt x="1959" y="2041"/>
                    <a:pt x="1955" y="2044"/>
                  </a:cubicBezTo>
                  <a:cubicBezTo>
                    <a:pt x="1949" y="2044"/>
                    <a:pt x="1944" y="2044"/>
                    <a:pt x="1939" y="2049"/>
                  </a:cubicBezTo>
                  <a:cubicBezTo>
                    <a:pt x="1930" y="2047"/>
                    <a:pt x="1920" y="2051"/>
                    <a:pt x="1911" y="2053"/>
                  </a:cubicBezTo>
                  <a:cubicBezTo>
                    <a:pt x="1901" y="2057"/>
                    <a:pt x="1891" y="2056"/>
                    <a:pt x="1881" y="2059"/>
                  </a:cubicBezTo>
                  <a:cubicBezTo>
                    <a:pt x="1876" y="2056"/>
                    <a:pt x="1872" y="2060"/>
                    <a:pt x="1867" y="2060"/>
                  </a:cubicBezTo>
                  <a:cubicBezTo>
                    <a:pt x="1865" y="2061"/>
                    <a:pt x="1863" y="2058"/>
                    <a:pt x="1861" y="2059"/>
                  </a:cubicBezTo>
                  <a:cubicBezTo>
                    <a:pt x="1858" y="2060"/>
                    <a:pt x="1856" y="2061"/>
                    <a:pt x="1853" y="2060"/>
                  </a:cubicBezTo>
                  <a:cubicBezTo>
                    <a:pt x="1843" y="2060"/>
                    <a:pt x="1833" y="2063"/>
                    <a:pt x="1824" y="2060"/>
                  </a:cubicBezTo>
                  <a:cubicBezTo>
                    <a:pt x="1819" y="2062"/>
                    <a:pt x="1815" y="2058"/>
                    <a:pt x="1810" y="2060"/>
                  </a:cubicBezTo>
                  <a:cubicBezTo>
                    <a:pt x="1807" y="2059"/>
                    <a:pt x="1805" y="2059"/>
                    <a:pt x="1802" y="2061"/>
                  </a:cubicBezTo>
                  <a:cubicBezTo>
                    <a:pt x="1800" y="2058"/>
                    <a:pt x="1797" y="2058"/>
                    <a:pt x="1794" y="2059"/>
                  </a:cubicBezTo>
                  <a:cubicBezTo>
                    <a:pt x="1790" y="2059"/>
                    <a:pt x="1785" y="2058"/>
                    <a:pt x="1781" y="2057"/>
                  </a:cubicBezTo>
                  <a:cubicBezTo>
                    <a:pt x="1778" y="2059"/>
                    <a:pt x="1775" y="2057"/>
                    <a:pt x="1773" y="2058"/>
                  </a:cubicBezTo>
                  <a:cubicBezTo>
                    <a:pt x="1771" y="2056"/>
                    <a:pt x="1767" y="2060"/>
                    <a:pt x="1771" y="2062"/>
                  </a:cubicBezTo>
                  <a:cubicBezTo>
                    <a:pt x="1776" y="2063"/>
                    <a:pt x="1780" y="2063"/>
                    <a:pt x="1785" y="2065"/>
                  </a:cubicBezTo>
                  <a:cubicBezTo>
                    <a:pt x="1790" y="2061"/>
                    <a:pt x="1794" y="2069"/>
                    <a:pt x="1799" y="2064"/>
                  </a:cubicBezTo>
                  <a:cubicBezTo>
                    <a:pt x="1801" y="2066"/>
                    <a:pt x="1803" y="2068"/>
                    <a:pt x="1805" y="2065"/>
                  </a:cubicBezTo>
                  <a:cubicBezTo>
                    <a:pt x="1807" y="2068"/>
                    <a:pt x="1810" y="2068"/>
                    <a:pt x="1812" y="2067"/>
                  </a:cubicBezTo>
                  <a:cubicBezTo>
                    <a:pt x="1817" y="2065"/>
                    <a:pt x="1822" y="2067"/>
                    <a:pt x="1826" y="2069"/>
                  </a:cubicBezTo>
                  <a:cubicBezTo>
                    <a:pt x="1836" y="2065"/>
                    <a:pt x="1845" y="2070"/>
                    <a:pt x="1854" y="2068"/>
                  </a:cubicBezTo>
                  <a:cubicBezTo>
                    <a:pt x="1856" y="2069"/>
                    <a:pt x="1858" y="2069"/>
                    <a:pt x="1860" y="2068"/>
                  </a:cubicBezTo>
                  <a:cubicBezTo>
                    <a:pt x="1863" y="2066"/>
                    <a:pt x="1865" y="2071"/>
                    <a:pt x="1868" y="2067"/>
                  </a:cubicBezTo>
                  <a:cubicBezTo>
                    <a:pt x="1873" y="2071"/>
                    <a:pt x="1879" y="2064"/>
                    <a:pt x="1883" y="2068"/>
                  </a:cubicBezTo>
                  <a:cubicBezTo>
                    <a:pt x="1886" y="2067"/>
                    <a:pt x="1888" y="2068"/>
                    <a:pt x="1890" y="2066"/>
                  </a:cubicBezTo>
                  <a:cubicBezTo>
                    <a:pt x="1892" y="2064"/>
                    <a:pt x="1895" y="2069"/>
                    <a:pt x="1898" y="2065"/>
                  </a:cubicBezTo>
                  <a:cubicBezTo>
                    <a:pt x="1902" y="2067"/>
                    <a:pt x="1907" y="2060"/>
                    <a:pt x="1911" y="2064"/>
                  </a:cubicBezTo>
                  <a:cubicBezTo>
                    <a:pt x="1917" y="2057"/>
                    <a:pt x="1921" y="2064"/>
                    <a:pt x="1926" y="2060"/>
                  </a:cubicBezTo>
                  <a:cubicBezTo>
                    <a:pt x="1931" y="2058"/>
                    <a:pt x="1936" y="2059"/>
                    <a:pt x="1941" y="2055"/>
                  </a:cubicBezTo>
                  <a:cubicBezTo>
                    <a:pt x="1951" y="2057"/>
                    <a:pt x="1961" y="2047"/>
                    <a:pt x="1970" y="2051"/>
                  </a:cubicBezTo>
                  <a:cubicBezTo>
                    <a:pt x="1980" y="2047"/>
                    <a:pt x="1989" y="2048"/>
                    <a:pt x="1999" y="2042"/>
                  </a:cubicBezTo>
                  <a:cubicBezTo>
                    <a:pt x="2003" y="2043"/>
                    <a:pt x="2006" y="2045"/>
                    <a:pt x="2010" y="2041"/>
                  </a:cubicBezTo>
                  <a:cubicBezTo>
                    <a:pt x="2012" y="2043"/>
                    <a:pt x="2014" y="2045"/>
                    <a:pt x="2016" y="2042"/>
                  </a:cubicBezTo>
                  <a:cubicBezTo>
                    <a:pt x="2018" y="2044"/>
                    <a:pt x="2020" y="2045"/>
                    <a:pt x="2023" y="2042"/>
                  </a:cubicBezTo>
                  <a:cubicBezTo>
                    <a:pt x="2030" y="2043"/>
                    <a:pt x="2038" y="2038"/>
                    <a:pt x="2046" y="2042"/>
                  </a:cubicBezTo>
                  <a:cubicBezTo>
                    <a:pt x="2050" y="2036"/>
                    <a:pt x="2053" y="2046"/>
                    <a:pt x="2057" y="2041"/>
                  </a:cubicBezTo>
                  <a:cubicBezTo>
                    <a:pt x="2061" y="2040"/>
                    <a:pt x="2065" y="2040"/>
                    <a:pt x="2069" y="2042"/>
                  </a:cubicBezTo>
                  <a:cubicBezTo>
                    <a:pt x="2073" y="2041"/>
                    <a:pt x="2077" y="2041"/>
                    <a:pt x="2081" y="2043"/>
                  </a:cubicBezTo>
                  <a:cubicBezTo>
                    <a:pt x="2083" y="2042"/>
                    <a:pt x="2085" y="2042"/>
                    <a:pt x="2087" y="2043"/>
                  </a:cubicBezTo>
                  <a:cubicBezTo>
                    <a:pt x="2089" y="2045"/>
                    <a:pt x="2092" y="2044"/>
                    <a:pt x="2090" y="2047"/>
                  </a:cubicBezTo>
                  <a:cubicBezTo>
                    <a:pt x="2084" y="2044"/>
                    <a:pt x="2078" y="2051"/>
                    <a:pt x="2072" y="2048"/>
                  </a:cubicBezTo>
                  <a:cubicBezTo>
                    <a:pt x="2065" y="2051"/>
                    <a:pt x="2058" y="2050"/>
                    <a:pt x="2051" y="2052"/>
                  </a:cubicBezTo>
                  <a:cubicBezTo>
                    <a:pt x="2039" y="2050"/>
                    <a:pt x="2025" y="2060"/>
                    <a:pt x="2012" y="2057"/>
                  </a:cubicBezTo>
                  <a:cubicBezTo>
                    <a:pt x="2009" y="2059"/>
                    <a:pt x="2006" y="2061"/>
                    <a:pt x="2003" y="2059"/>
                  </a:cubicBezTo>
                  <a:cubicBezTo>
                    <a:pt x="2000" y="2056"/>
                    <a:pt x="1997" y="2063"/>
                    <a:pt x="1994" y="2062"/>
                  </a:cubicBezTo>
                  <a:cubicBezTo>
                    <a:pt x="1987" y="2061"/>
                    <a:pt x="1980" y="2066"/>
                    <a:pt x="1973" y="2065"/>
                  </a:cubicBezTo>
                  <a:cubicBezTo>
                    <a:pt x="1966" y="2069"/>
                    <a:pt x="1960" y="2069"/>
                    <a:pt x="1953" y="2071"/>
                  </a:cubicBezTo>
                  <a:cubicBezTo>
                    <a:pt x="1946" y="2073"/>
                    <a:pt x="1939" y="2075"/>
                    <a:pt x="1932" y="2075"/>
                  </a:cubicBezTo>
                  <a:cubicBezTo>
                    <a:pt x="1926" y="2080"/>
                    <a:pt x="1920" y="2077"/>
                    <a:pt x="1914" y="2080"/>
                  </a:cubicBezTo>
                  <a:cubicBezTo>
                    <a:pt x="1907" y="2082"/>
                    <a:pt x="1900" y="2079"/>
                    <a:pt x="1893" y="2083"/>
                  </a:cubicBezTo>
                  <a:cubicBezTo>
                    <a:pt x="1880" y="2083"/>
                    <a:pt x="1867" y="2085"/>
                    <a:pt x="1854" y="2085"/>
                  </a:cubicBezTo>
                  <a:cubicBezTo>
                    <a:pt x="1848" y="2084"/>
                    <a:pt x="1842" y="2084"/>
                    <a:pt x="1836" y="2084"/>
                  </a:cubicBezTo>
                  <a:cubicBezTo>
                    <a:pt x="1833" y="2081"/>
                    <a:pt x="1830" y="2087"/>
                    <a:pt x="1827" y="2083"/>
                  </a:cubicBezTo>
                  <a:cubicBezTo>
                    <a:pt x="1823" y="2086"/>
                    <a:pt x="1820" y="2081"/>
                    <a:pt x="1816" y="2084"/>
                  </a:cubicBezTo>
                  <a:cubicBezTo>
                    <a:pt x="1809" y="2083"/>
                    <a:pt x="1802" y="2084"/>
                    <a:pt x="1796" y="2081"/>
                  </a:cubicBezTo>
                  <a:cubicBezTo>
                    <a:pt x="1793" y="2086"/>
                    <a:pt x="1790" y="2081"/>
                    <a:pt x="1787" y="2084"/>
                  </a:cubicBezTo>
                  <a:cubicBezTo>
                    <a:pt x="1785" y="2082"/>
                    <a:pt x="1776" y="2080"/>
                    <a:pt x="1779" y="2085"/>
                  </a:cubicBezTo>
                  <a:cubicBezTo>
                    <a:pt x="1781" y="2083"/>
                    <a:pt x="1784" y="2084"/>
                    <a:pt x="1786" y="2087"/>
                  </a:cubicBezTo>
                  <a:cubicBezTo>
                    <a:pt x="1789" y="2089"/>
                    <a:pt x="1792" y="2084"/>
                    <a:pt x="1794" y="2089"/>
                  </a:cubicBezTo>
                  <a:cubicBezTo>
                    <a:pt x="1800" y="2087"/>
                    <a:pt x="1805" y="2090"/>
                    <a:pt x="1811" y="2088"/>
                  </a:cubicBezTo>
                  <a:cubicBezTo>
                    <a:pt x="1816" y="2091"/>
                    <a:pt x="1822" y="2088"/>
                    <a:pt x="1828" y="2091"/>
                  </a:cubicBezTo>
                  <a:cubicBezTo>
                    <a:pt x="1830" y="2093"/>
                    <a:pt x="1833" y="2090"/>
                    <a:pt x="1836" y="2090"/>
                  </a:cubicBezTo>
                  <a:cubicBezTo>
                    <a:pt x="1839" y="2091"/>
                    <a:pt x="1842" y="2092"/>
                    <a:pt x="1845" y="2091"/>
                  </a:cubicBezTo>
                  <a:cubicBezTo>
                    <a:pt x="1850" y="2093"/>
                    <a:pt x="1855" y="2091"/>
                    <a:pt x="1860" y="2092"/>
                  </a:cubicBezTo>
                  <a:cubicBezTo>
                    <a:pt x="1863" y="2093"/>
                    <a:pt x="1865" y="2090"/>
                    <a:pt x="1868" y="2091"/>
                  </a:cubicBezTo>
                  <a:cubicBezTo>
                    <a:pt x="1871" y="2092"/>
                    <a:pt x="1874" y="2092"/>
                    <a:pt x="1877" y="2091"/>
                  </a:cubicBezTo>
                  <a:cubicBezTo>
                    <a:pt x="1880" y="2093"/>
                    <a:pt x="1882" y="2090"/>
                    <a:pt x="1885" y="2090"/>
                  </a:cubicBezTo>
                  <a:cubicBezTo>
                    <a:pt x="1888" y="2090"/>
                    <a:pt x="1892" y="2093"/>
                    <a:pt x="1894" y="2091"/>
                  </a:cubicBezTo>
                  <a:cubicBezTo>
                    <a:pt x="1897" y="2087"/>
                    <a:pt x="1899" y="2090"/>
                    <a:pt x="1902" y="2090"/>
                  </a:cubicBezTo>
                  <a:cubicBezTo>
                    <a:pt x="1905" y="2093"/>
                    <a:pt x="1908" y="2086"/>
                    <a:pt x="1911" y="2090"/>
                  </a:cubicBezTo>
                  <a:cubicBezTo>
                    <a:pt x="1917" y="2086"/>
                    <a:pt x="1922" y="2087"/>
                    <a:pt x="1927" y="2085"/>
                  </a:cubicBezTo>
                  <a:cubicBezTo>
                    <a:pt x="1932" y="2087"/>
                    <a:pt x="1938" y="2083"/>
                    <a:pt x="1943" y="2083"/>
                  </a:cubicBezTo>
                  <a:cubicBezTo>
                    <a:pt x="1936" y="2089"/>
                    <a:pt x="1929" y="2089"/>
                    <a:pt x="1925" y="2090"/>
                  </a:cubicBezTo>
                  <a:cubicBezTo>
                    <a:pt x="1924" y="2090"/>
                    <a:pt x="1920" y="2089"/>
                    <a:pt x="1919" y="2089"/>
                  </a:cubicBezTo>
                  <a:cubicBezTo>
                    <a:pt x="1915" y="2090"/>
                    <a:pt x="1911" y="2094"/>
                    <a:pt x="1906" y="2095"/>
                  </a:cubicBezTo>
                  <a:cubicBezTo>
                    <a:pt x="1905" y="2095"/>
                    <a:pt x="1902" y="2094"/>
                    <a:pt x="1900" y="2094"/>
                  </a:cubicBezTo>
                  <a:cubicBezTo>
                    <a:pt x="1898" y="2095"/>
                    <a:pt x="1896" y="2098"/>
                    <a:pt x="1894" y="2097"/>
                  </a:cubicBezTo>
                  <a:cubicBezTo>
                    <a:pt x="1878" y="2099"/>
                    <a:pt x="1862" y="2101"/>
                    <a:pt x="1846" y="2101"/>
                  </a:cubicBezTo>
                  <a:cubicBezTo>
                    <a:pt x="1830" y="2102"/>
                    <a:pt x="1814" y="2103"/>
                    <a:pt x="1798" y="2100"/>
                  </a:cubicBezTo>
                  <a:cubicBezTo>
                    <a:pt x="1789" y="2105"/>
                    <a:pt x="1782" y="2098"/>
                    <a:pt x="1773" y="2098"/>
                  </a:cubicBezTo>
                  <a:cubicBezTo>
                    <a:pt x="1769" y="2099"/>
                    <a:pt x="1765" y="2099"/>
                    <a:pt x="1761" y="2097"/>
                  </a:cubicBezTo>
                  <a:cubicBezTo>
                    <a:pt x="1757" y="2101"/>
                    <a:pt x="1753" y="2092"/>
                    <a:pt x="1748" y="2100"/>
                  </a:cubicBezTo>
                  <a:cubicBezTo>
                    <a:pt x="1758" y="2106"/>
                    <a:pt x="1769" y="2105"/>
                    <a:pt x="1779" y="2105"/>
                  </a:cubicBezTo>
                  <a:cubicBezTo>
                    <a:pt x="1784" y="2108"/>
                    <a:pt x="1789" y="2107"/>
                    <a:pt x="1794" y="2109"/>
                  </a:cubicBezTo>
                  <a:cubicBezTo>
                    <a:pt x="1799" y="2109"/>
                    <a:pt x="1804" y="2109"/>
                    <a:pt x="1810" y="2110"/>
                  </a:cubicBezTo>
                  <a:cubicBezTo>
                    <a:pt x="1820" y="2112"/>
                    <a:pt x="1830" y="2108"/>
                    <a:pt x="1840" y="2112"/>
                  </a:cubicBezTo>
                  <a:cubicBezTo>
                    <a:pt x="1843" y="2109"/>
                    <a:pt x="1846" y="2109"/>
                    <a:pt x="1848" y="2111"/>
                  </a:cubicBezTo>
                  <a:cubicBezTo>
                    <a:pt x="1851" y="2110"/>
                    <a:pt x="1853" y="2109"/>
                    <a:pt x="1856" y="2110"/>
                  </a:cubicBezTo>
                  <a:cubicBezTo>
                    <a:pt x="1861" y="2109"/>
                    <a:pt x="1866" y="2109"/>
                    <a:pt x="1871" y="2111"/>
                  </a:cubicBezTo>
                  <a:cubicBezTo>
                    <a:pt x="1877" y="2109"/>
                    <a:pt x="1882" y="2108"/>
                    <a:pt x="1887" y="2109"/>
                  </a:cubicBezTo>
                  <a:cubicBezTo>
                    <a:pt x="1890" y="2107"/>
                    <a:pt x="1892" y="2108"/>
                    <a:pt x="1895" y="2105"/>
                  </a:cubicBezTo>
                  <a:cubicBezTo>
                    <a:pt x="1897" y="2108"/>
                    <a:pt x="1900" y="2107"/>
                    <a:pt x="1903" y="2104"/>
                  </a:cubicBezTo>
                  <a:cubicBezTo>
                    <a:pt x="1905" y="2103"/>
                    <a:pt x="1908" y="2102"/>
                    <a:pt x="1910" y="2103"/>
                  </a:cubicBezTo>
                  <a:cubicBezTo>
                    <a:pt x="1913" y="2105"/>
                    <a:pt x="1916" y="2100"/>
                    <a:pt x="1918" y="2102"/>
                  </a:cubicBezTo>
                  <a:cubicBezTo>
                    <a:pt x="1924" y="2099"/>
                    <a:pt x="1929" y="2100"/>
                    <a:pt x="1934" y="2096"/>
                  </a:cubicBezTo>
                  <a:cubicBezTo>
                    <a:pt x="1944" y="2097"/>
                    <a:pt x="1955" y="2088"/>
                    <a:pt x="1965" y="2089"/>
                  </a:cubicBezTo>
                  <a:cubicBezTo>
                    <a:pt x="1977" y="2083"/>
                    <a:pt x="1987" y="2085"/>
                    <a:pt x="1999" y="2078"/>
                  </a:cubicBezTo>
                  <a:cubicBezTo>
                    <a:pt x="2009" y="2081"/>
                    <a:pt x="2021" y="2071"/>
                    <a:pt x="2031" y="2075"/>
                  </a:cubicBezTo>
                  <a:cubicBezTo>
                    <a:pt x="2037" y="2072"/>
                    <a:pt x="2042" y="2072"/>
                    <a:pt x="2047" y="2073"/>
                  </a:cubicBezTo>
                  <a:cubicBezTo>
                    <a:pt x="2053" y="2068"/>
                    <a:pt x="2058" y="2069"/>
                    <a:pt x="2064" y="2070"/>
                  </a:cubicBezTo>
                  <a:cubicBezTo>
                    <a:pt x="2069" y="2067"/>
                    <a:pt x="2075" y="2066"/>
                    <a:pt x="2080" y="2068"/>
                  </a:cubicBezTo>
                  <a:cubicBezTo>
                    <a:pt x="2085" y="2066"/>
                    <a:pt x="2091" y="2065"/>
                    <a:pt x="2097" y="2067"/>
                  </a:cubicBezTo>
                  <a:cubicBezTo>
                    <a:pt x="2099" y="2065"/>
                    <a:pt x="2102" y="2065"/>
                    <a:pt x="2104" y="2066"/>
                  </a:cubicBezTo>
                  <a:cubicBezTo>
                    <a:pt x="2108" y="2066"/>
                    <a:pt x="2111" y="2067"/>
                    <a:pt x="2114" y="2067"/>
                  </a:cubicBezTo>
                  <a:cubicBezTo>
                    <a:pt x="2116" y="2065"/>
                    <a:pt x="2119" y="2067"/>
                    <a:pt x="2122" y="2066"/>
                  </a:cubicBezTo>
                  <a:cubicBezTo>
                    <a:pt x="2123" y="2069"/>
                    <a:pt x="2131" y="2064"/>
                    <a:pt x="2127" y="2069"/>
                  </a:cubicBezTo>
                  <a:cubicBezTo>
                    <a:pt x="2120" y="2069"/>
                    <a:pt x="2112" y="2069"/>
                    <a:pt x="2104" y="2069"/>
                  </a:cubicBezTo>
                  <a:cubicBezTo>
                    <a:pt x="2096" y="2076"/>
                    <a:pt x="2087" y="2077"/>
                    <a:pt x="2079" y="2077"/>
                  </a:cubicBezTo>
                  <a:cubicBezTo>
                    <a:pt x="2075" y="2080"/>
                    <a:pt x="2071" y="2079"/>
                    <a:pt x="2067" y="2079"/>
                  </a:cubicBezTo>
                  <a:cubicBezTo>
                    <a:pt x="2062" y="2080"/>
                    <a:pt x="2058" y="2086"/>
                    <a:pt x="2054" y="2084"/>
                  </a:cubicBezTo>
                  <a:cubicBezTo>
                    <a:pt x="2046" y="2085"/>
                    <a:pt x="2037" y="2089"/>
                    <a:pt x="2029" y="2092"/>
                  </a:cubicBezTo>
                  <a:cubicBezTo>
                    <a:pt x="2020" y="2094"/>
                    <a:pt x="2011" y="2100"/>
                    <a:pt x="2002" y="2098"/>
                  </a:cubicBezTo>
                  <a:cubicBezTo>
                    <a:pt x="1994" y="2108"/>
                    <a:pt x="1986" y="2102"/>
                    <a:pt x="1978" y="2110"/>
                  </a:cubicBezTo>
                  <a:cubicBezTo>
                    <a:pt x="1975" y="2107"/>
                    <a:pt x="1970" y="2114"/>
                    <a:pt x="1967" y="2111"/>
                  </a:cubicBezTo>
                  <a:cubicBezTo>
                    <a:pt x="1963" y="2116"/>
                    <a:pt x="1959" y="2109"/>
                    <a:pt x="1954" y="2116"/>
                  </a:cubicBezTo>
                  <a:cubicBezTo>
                    <a:pt x="1938" y="2121"/>
                    <a:pt x="1922" y="2123"/>
                    <a:pt x="1906" y="2130"/>
                  </a:cubicBezTo>
                  <a:cubicBezTo>
                    <a:pt x="1890" y="2128"/>
                    <a:pt x="1874" y="2138"/>
                    <a:pt x="1859" y="2133"/>
                  </a:cubicBezTo>
                  <a:cubicBezTo>
                    <a:pt x="1851" y="2138"/>
                    <a:pt x="1844" y="2132"/>
                    <a:pt x="1836" y="2136"/>
                  </a:cubicBezTo>
                  <a:cubicBezTo>
                    <a:pt x="1832" y="2135"/>
                    <a:pt x="1827" y="2134"/>
                    <a:pt x="1823" y="2135"/>
                  </a:cubicBezTo>
                  <a:cubicBezTo>
                    <a:pt x="1821" y="2134"/>
                    <a:pt x="1810" y="2132"/>
                    <a:pt x="1817" y="2138"/>
                  </a:cubicBezTo>
                  <a:cubicBezTo>
                    <a:pt x="1826" y="2142"/>
                    <a:pt x="1836" y="2142"/>
                    <a:pt x="1846" y="2142"/>
                  </a:cubicBezTo>
                  <a:cubicBezTo>
                    <a:pt x="1849" y="2140"/>
                    <a:pt x="1851" y="2141"/>
                    <a:pt x="1854" y="2144"/>
                  </a:cubicBezTo>
                  <a:cubicBezTo>
                    <a:pt x="1856" y="2143"/>
                    <a:pt x="1859" y="2142"/>
                    <a:pt x="1861" y="2143"/>
                  </a:cubicBezTo>
                  <a:cubicBezTo>
                    <a:pt x="1867" y="2140"/>
                    <a:pt x="1872" y="2144"/>
                    <a:pt x="1877" y="2141"/>
                  </a:cubicBezTo>
                  <a:cubicBezTo>
                    <a:pt x="1882" y="2144"/>
                    <a:pt x="1887" y="2139"/>
                    <a:pt x="1893" y="2138"/>
                  </a:cubicBezTo>
                  <a:cubicBezTo>
                    <a:pt x="1898" y="2141"/>
                    <a:pt x="1903" y="2137"/>
                    <a:pt x="1908" y="2136"/>
                  </a:cubicBezTo>
                  <a:cubicBezTo>
                    <a:pt x="1913" y="2139"/>
                    <a:pt x="1919" y="2132"/>
                    <a:pt x="1924" y="2134"/>
                  </a:cubicBezTo>
                  <a:cubicBezTo>
                    <a:pt x="1929" y="2130"/>
                    <a:pt x="1934" y="2134"/>
                    <a:pt x="1940" y="2126"/>
                  </a:cubicBezTo>
                  <a:cubicBezTo>
                    <a:pt x="1944" y="2133"/>
                    <a:pt x="1949" y="2125"/>
                    <a:pt x="1954" y="2126"/>
                  </a:cubicBezTo>
                  <a:cubicBezTo>
                    <a:pt x="1959" y="2125"/>
                    <a:pt x="1964" y="2124"/>
                    <a:pt x="1970" y="2120"/>
                  </a:cubicBezTo>
                  <a:cubicBezTo>
                    <a:pt x="1974" y="2119"/>
                    <a:pt x="1979" y="2118"/>
                    <a:pt x="1984" y="2117"/>
                  </a:cubicBezTo>
                  <a:cubicBezTo>
                    <a:pt x="1989" y="2118"/>
                    <a:pt x="1994" y="2110"/>
                    <a:pt x="1999" y="2115"/>
                  </a:cubicBezTo>
                  <a:cubicBezTo>
                    <a:pt x="2007" y="2106"/>
                    <a:pt x="2013" y="2108"/>
                    <a:pt x="2020" y="2105"/>
                  </a:cubicBezTo>
                  <a:cubicBezTo>
                    <a:pt x="2024" y="2108"/>
                    <a:pt x="2021" y="2101"/>
                    <a:pt x="2026" y="2103"/>
                  </a:cubicBezTo>
                  <a:cubicBezTo>
                    <a:pt x="2030" y="2102"/>
                    <a:pt x="2034" y="2099"/>
                    <a:pt x="2037" y="2099"/>
                  </a:cubicBezTo>
                  <a:cubicBezTo>
                    <a:pt x="2040" y="2100"/>
                    <a:pt x="2044" y="2093"/>
                    <a:pt x="2047" y="2096"/>
                  </a:cubicBezTo>
                  <a:cubicBezTo>
                    <a:pt x="2050" y="2099"/>
                    <a:pt x="2054" y="2090"/>
                    <a:pt x="2058" y="2095"/>
                  </a:cubicBezTo>
                  <a:cubicBezTo>
                    <a:pt x="2066" y="2087"/>
                    <a:pt x="2072" y="2091"/>
                    <a:pt x="2080" y="2088"/>
                  </a:cubicBezTo>
                  <a:cubicBezTo>
                    <a:pt x="2086" y="2089"/>
                    <a:pt x="2094" y="2082"/>
                    <a:pt x="2100" y="2084"/>
                  </a:cubicBezTo>
                  <a:cubicBezTo>
                    <a:pt x="2108" y="2080"/>
                    <a:pt x="2115" y="2080"/>
                    <a:pt x="2122" y="2080"/>
                  </a:cubicBezTo>
                  <a:cubicBezTo>
                    <a:pt x="2125" y="2077"/>
                    <a:pt x="2128" y="2082"/>
                    <a:pt x="2132" y="2077"/>
                  </a:cubicBezTo>
                  <a:cubicBezTo>
                    <a:pt x="2135" y="2086"/>
                    <a:pt x="2139" y="2077"/>
                    <a:pt x="2142" y="2079"/>
                  </a:cubicBezTo>
                  <a:cubicBezTo>
                    <a:pt x="2146" y="2073"/>
                    <a:pt x="2149" y="2083"/>
                    <a:pt x="2153" y="2079"/>
                  </a:cubicBezTo>
                  <a:cubicBezTo>
                    <a:pt x="2157" y="2081"/>
                    <a:pt x="2161" y="2074"/>
                    <a:pt x="2164" y="2081"/>
                  </a:cubicBezTo>
                  <a:cubicBezTo>
                    <a:pt x="2159" y="2083"/>
                    <a:pt x="2154" y="2082"/>
                    <a:pt x="2150" y="2081"/>
                  </a:cubicBezTo>
                  <a:cubicBezTo>
                    <a:pt x="2145" y="2082"/>
                    <a:pt x="2141" y="2082"/>
                    <a:pt x="2136" y="2082"/>
                  </a:cubicBezTo>
                  <a:cubicBezTo>
                    <a:pt x="2131" y="2085"/>
                    <a:pt x="2127" y="2082"/>
                    <a:pt x="2122" y="2086"/>
                  </a:cubicBezTo>
                  <a:cubicBezTo>
                    <a:pt x="2117" y="2084"/>
                    <a:pt x="2111" y="2088"/>
                    <a:pt x="2106" y="2088"/>
                  </a:cubicBezTo>
                  <a:cubicBezTo>
                    <a:pt x="2096" y="2090"/>
                    <a:pt x="2086" y="2093"/>
                    <a:pt x="2076" y="2097"/>
                  </a:cubicBezTo>
                  <a:cubicBezTo>
                    <a:pt x="2066" y="2096"/>
                    <a:pt x="2056" y="2100"/>
                    <a:pt x="2046" y="2109"/>
                  </a:cubicBezTo>
                  <a:cubicBezTo>
                    <a:pt x="2041" y="2104"/>
                    <a:pt x="2035" y="2114"/>
                    <a:pt x="2030" y="2111"/>
                  </a:cubicBezTo>
                  <a:cubicBezTo>
                    <a:pt x="2024" y="2117"/>
                    <a:pt x="2019" y="2115"/>
                    <a:pt x="2013" y="2117"/>
                  </a:cubicBezTo>
                  <a:cubicBezTo>
                    <a:pt x="2007" y="2123"/>
                    <a:pt x="2001" y="2121"/>
                    <a:pt x="1996" y="2124"/>
                  </a:cubicBezTo>
                  <a:cubicBezTo>
                    <a:pt x="1993" y="2122"/>
                    <a:pt x="1991" y="2126"/>
                    <a:pt x="1991" y="2128"/>
                  </a:cubicBezTo>
                  <a:cubicBezTo>
                    <a:pt x="1988" y="2125"/>
                    <a:pt x="1985" y="2127"/>
                    <a:pt x="1981" y="2130"/>
                  </a:cubicBezTo>
                  <a:cubicBezTo>
                    <a:pt x="1979" y="2129"/>
                    <a:pt x="1976" y="2132"/>
                    <a:pt x="1973" y="2132"/>
                  </a:cubicBezTo>
                  <a:cubicBezTo>
                    <a:pt x="1972" y="2138"/>
                    <a:pt x="1964" y="2127"/>
                    <a:pt x="1967" y="2134"/>
                  </a:cubicBezTo>
                  <a:cubicBezTo>
                    <a:pt x="1961" y="2135"/>
                    <a:pt x="1956" y="2136"/>
                    <a:pt x="1950" y="2138"/>
                  </a:cubicBezTo>
                  <a:cubicBezTo>
                    <a:pt x="1944" y="2136"/>
                    <a:pt x="1938" y="2142"/>
                    <a:pt x="1933" y="2141"/>
                  </a:cubicBezTo>
                  <a:cubicBezTo>
                    <a:pt x="1927" y="2146"/>
                    <a:pt x="1921" y="2143"/>
                    <a:pt x="1915" y="2148"/>
                  </a:cubicBezTo>
                  <a:cubicBezTo>
                    <a:pt x="1910" y="2145"/>
                    <a:pt x="1905" y="2149"/>
                    <a:pt x="1900" y="2150"/>
                  </a:cubicBezTo>
                  <a:cubicBezTo>
                    <a:pt x="1894" y="2152"/>
                    <a:pt x="1888" y="2149"/>
                    <a:pt x="1882" y="2153"/>
                  </a:cubicBezTo>
                  <a:cubicBezTo>
                    <a:pt x="1877" y="2147"/>
                    <a:pt x="1871" y="2154"/>
                    <a:pt x="1865" y="2154"/>
                  </a:cubicBezTo>
                  <a:cubicBezTo>
                    <a:pt x="1863" y="2152"/>
                    <a:pt x="1860" y="2155"/>
                    <a:pt x="1858" y="2155"/>
                  </a:cubicBezTo>
                  <a:cubicBezTo>
                    <a:pt x="1855" y="2153"/>
                    <a:pt x="1851" y="2153"/>
                    <a:pt x="1848" y="2154"/>
                  </a:cubicBezTo>
                  <a:cubicBezTo>
                    <a:pt x="1843" y="2149"/>
                    <a:pt x="1837" y="2158"/>
                    <a:pt x="1831" y="2151"/>
                  </a:cubicBezTo>
                  <a:cubicBezTo>
                    <a:pt x="1826" y="2153"/>
                    <a:pt x="1820" y="2150"/>
                    <a:pt x="1814" y="2152"/>
                  </a:cubicBezTo>
                  <a:cubicBezTo>
                    <a:pt x="1809" y="2145"/>
                    <a:pt x="1803" y="2153"/>
                    <a:pt x="1798" y="2146"/>
                  </a:cubicBezTo>
                  <a:cubicBezTo>
                    <a:pt x="1792" y="2150"/>
                    <a:pt x="1787" y="2142"/>
                    <a:pt x="1781" y="2146"/>
                  </a:cubicBezTo>
                  <a:cubicBezTo>
                    <a:pt x="1786" y="2152"/>
                    <a:pt x="1791" y="2153"/>
                    <a:pt x="1796" y="2154"/>
                  </a:cubicBezTo>
                  <a:cubicBezTo>
                    <a:pt x="1801" y="2161"/>
                    <a:pt x="1807" y="2153"/>
                    <a:pt x="1812" y="2159"/>
                  </a:cubicBezTo>
                  <a:cubicBezTo>
                    <a:pt x="1821" y="2158"/>
                    <a:pt x="1829" y="2160"/>
                    <a:pt x="1837" y="2160"/>
                  </a:cubicBezTo>
                  <a:cubicBezTo>
                    <a:pt x="1841" y="2160"/>
                    <a:pt x="1841" y="2160"/>
                    <a:pt x="1841" y="2160"/>
                  </a:cubicBezTo>
                  <a:cubicBezTo>
                    <a:pt x="1842" y="2160"/>
                    <a:pt x="1844" y="2160"/>
                    <a:pt x="1845" y="2160"/>
                  </a:cubicBezTo>
                  <a:cubicBezTo>
                    <a:pt x="1845" y="2160"/>
                    <a:pt x="1845" y="2160"/>
                    <a:pt x="1845" y="2160"/>
                  </a:cubicBezTo>
                  <a:cubicBezTo>
                    <a:pt x="1886" y="2160"/>
                    <a:pt x="1886" y="2160"/>
                    <a:pt x="1886" y="2160"/>
                  </a:cubicBezTo>
                  <a:cubicBezTo>
                    <a:pt x="1895" y="2160"/>
                    <a:pt x="1903" y="2158"/>
                    <a:pt x="1911" y="2157"/>
                  </a:cubicBezTo>
                  <a:cubicBezTo>
                    <a:pt x="1917" y="2153"/>
                    <a:pt x="1922" y="2158"/>
                    <a:pt x="1927" y="2152"/>
                  </a:cubicBezTo>
                  <a:cubicBezTo>
                    <a:pt x="1933" y="2155"/>
                    <a:pt x="1939" y="2151"/>
                    <a:pt x="1945" y="2148"/>
                  </a:cubicBezTo>
                  <a:cubicBezTo>
                    <a:pt x="1956" y="2147"/>
                    <a:pt x="1967" y="2144"/>
                    <a:pt x="1979" y="2138"/>
                  </a:cubicBezTo>
                  <a:cubicBezTo>
                    <a:pt x="1990" y="2138"/>
                    <a:pt x="2001" y="2131"/>
                    <a:pt x="2012" y="2129"/>
                  </a:cubicBezTo>
                  <a:cubicBezTo>
                    <a:pt x="2018" y="2126"/>
                    <a:pt x="2024" y="2124"/>
                    <a:pt x="2030" y="2123"/>
                  </a:cubicBezTo>
                  <a:cubicBezTo>
                    <a:pt x="2035" y="2122"/>
                    <a:pt x="2041" y="2118"/>
                    <a:pt x="2047" y="2119"/>
                  </a:cubicBezTo>
                  <a:cubicBezTo>
                    <a:pt x="2062" y="2106"/>
                    <a:pt x="2075" y="2111"/>
                    <a:pt x="2090" y="2102"/>
                  </a:cubicBezTo>
                  <a:cubicBezTo>
                    <a:pt x="2096" y="2103"/>
                    <a:pt x="2104" y="2096"/>
                    <a:pt x="2110" y="2099"/>
                  </a:cubicBezTo>
                  <a:cubicBezTo>
                    <a:pt x="2117" y="2098"/>
                    <a:pt x="2125" y="2094"/>
                    <a:pt x="2132" y="2094"/>
                  </a:cubicBezTo>
                  <a:cubicBezTo>
                    <a:pt x="2139" y="2090"/>
                    <a:pt x="2145" y="2096"/>
                    <a:pt x="2152" y="2091"/>
                  </a:cubicBezTo>
                  <a:cubicBezTo>
                    <a:pt x="2159" y="2097"/>
                    <a:pt x="2167" y="2090"/>
                    <a:pt x="2174" y="2092"/>
                  </a:cubicBezTo>
                  <a:cubicBezTo>
                    <a:pt x="2177" y="2093"/>
                    <a:pt x="2181" y="2095"/>
                    <a:pt x="2185" y="2092"/>
                  </a:cubicBezTo>
                  <a:cubicBezTo>
                    <a:pt x="2188" y="2096"/>
                    <a:pt x="2192" y="2094"/>
                    <a:pt x="2195" y="2094"/>
                  </a:cubicBezTo>
                  <a:cubicBezTo>
                    <a:pt x="2199" y="2098"/>
                    <a:pt x="2202" y="2097"/>
                    <a:pt x="2206" y="2099"/>
                  </a:cubicBezTo>
                  <a:cubicBezTo>
                    <a:pt x="2207" y="2098"/>
                    <a:pt x="2209" y="2099"/>
                    <a:pt x="2211" y="2098"/>
                  </a:cubicBezTo>
                  <a:cubicBezTo>
                    <a:pt x="2212" y="2100"/>
                    <a:pt x="2215" y="2098"/>
                    <a:pt x="2213" y="2101"/>
                  </a:cubicBezTo>
                  <a:cubicBezTo>
                    <a:pt x="2199" y="2104"/>
                    <a:pt x="2184" y="2104"/>
                    <a:pt x="2170" y="2104"/>
                  </a:cubicBezTo>
                  <a:cubicBezTo>
                    <a:pt x="2166" y="2108"/>
                    <a:pt x="2163" y="2106"/>
                    <a:pt x="2159" y="2105"/>
                  </a:cubicBezTo>
                  <a:cubicBezTo>
                    <a:pt x="2155" y="2109"/>
                    <a:pt x="2152" y="2110"/>
                    <a:pt x="2148" y="2109"/>
                  </a:cubicBezTo>
                  <a:cubicBezTo>
                    <a:pt x="2140" y="2114"/>
                    <a:pt x="2132" y="2113"/>
                    <a:pt x="2124" y="2118"/>
                  </a:cubicBezTo>
                  <a:cubicBezTo>
                    <a:pt x="2117" y="2115"/>
                    <a:pt x="2109" y="2123"/>
                    <a:pt x="2102" y="2123"/>
                  </a:cubicBezTo>
                  <a:cubicBezTo>
                    <a:pt x="2095" y="2129"/>
                    <a:pt x="2087" y="2129"/>
                    <a:pt x="2080" y="2134"/>
                  </a:cubicBezTo>
                  <a:cubicBezTo>
                    <a:pt x="2077" y="2129"/>
                    <a:pt x="2072" y="2143"/>
                    <a:pt x="2069" y="2138"/>
                  </a:cubicBezTo>
                  <a:cubicBezTo>
                    <a:pt x="2065" y="2143"/>
                    <a:pt x="2062" y="2139"/>
                    <a:pt x="2058" y="2145"/>
                  </a:cubicBezTo>
                  <a:cubicBezTo>
                    <a:pt x="2050" y="2142"/>
                    <a:pt x="2042" y="2150"/>
                    <a:pt x="2034" y="2151"/>
                  </a:cubicBezTo>
                  <a:cubicBezTo>
                    <a:pt x="2037" y="2157"/>
                    <a:pt x="2028" y="2149"/>
                    <a:pt x="2026" y="2155"/>
                  </a:cubicBezTo>
                  <a:cubicBezTo>
                    <a:pt x="2022" y="2157"/>
                    <a:pt x="2019" y="2155"/>
                    <a:pt x="2015" y="2159"/>
                  </a:cubicBezTo>
                  <a:cubicBezTo>
                    <a:pt x="2014" y="2160"/>
                    <a:pt x="2014" y="2160"/>
                    <a:pt x="2013" y="2160"/>
                  </a:cubicBezTo>
                  <a:cubicBezTo>
                    <a:pt x="2039" y="2160"/>
                    <a:pt x="2039" y="2160"/>
                    <a:pt x="2039" y="2160"/>
                  </a:cubicBezTo>
                  <a:cubicBezTo>
                    <a:pt x="2040" y="2160"/>
                    <a:pt x="2042" y="2159"/>
                    <a:pt x="2044" y="2159"/>
                  </a:cubicBezTo>
                  <a:cubicBezTo>
                    <a:pt x="2054" y="2153"/>
                    <a:pt x="2064" y="2154"/>
                    <a:pt x="2074" y="2148"/>
                  </a:cubicBezTo>
                  <a:cubicBezTo>
                    <a:pt x="2095" y="2138"/>
                    <a:pt x="2115" y="2129"/>
                    <a:pt x="2135" y="2124"/>
                  </a:cubicBezTo>
                  <a:cubicBezTo>
                    <a:pt x="2139" y="2124"/>
                    <a:pt x="2144" y="2122"/>
                    <a:pt x="2149" y="2120"/>
                  </a:cubicBezTo>
                  <a:cubicBezTo>
                    <a:pt x="2154" y="2114"/>
                    <a:pt x="2159" y="2123"/>
                    <a:pt x="2165" y="2115"/>
                  </a:cubicBezTo>
                  <a:cubicBezTo>
                    <a:pt x="2169" y="2118"/>
                    <a:pt x="2174" y="2115"/>
                    <a:pt x="2179" y="2114"/>
                  </a:cubicBezTo>
                  <a:cubicBezTo>
                    <a:pt x="2183" y="2119"/>
                    <a:pt x="2189" y="2109"/>
                    <a:pt x="2194" y="2115"/>
                  </a:cubicBezTo>
                  <a:cubicBezTo>
                    <a:pt x="2190" y="2117"/>
                    <a:pt x="2187" y="2113"/>
                    <a:pt x="2183" y="2119"/>
                  </a:cubicBezTo>
                  <a:cubicBezTo>
                    <a:pt x="2179" y="2118"/>
                    <a:pt x="2176" y="2116"/>
                    <a:pt x="2172" y="2120"/>
                  </a:cubicBezTo>
                  <a:cubicBezTo>
                    <a:pt x="2168" y="2122"/>
                    <a:pt x="2165" y="2121"/>
                    <a:pt x="2161" y="2121"/>
                  </a:cubicBezTo>
                  <a:cubicBezTo>
                    <a:pt x="2157" y="2125"/>
                    <a:pt x="2154" y="2123"/>
                    <a:pt x="2150" y="2125"/>
                  </a:cubicBezTo>
                  <a:cubicBezTo>
                    <a:pt x="2143" y="2129"/>
                    <a:pt x="2135" y="2130"/>
                    <a:pt x="2128" y="2133"/>
                  </a:cubicBezTo>
                  <a:cubicBezTo>
                    <a:pt x="2121" y="2135"/>
                    <a:pt x="2113" y="2138"/>
                    <a:pt x="2106" y="2143"/>
                  </a:cubicBezTo>
                  <a:cubicBezTo>
                    <a:pt x="2102" y="2142"/>
                    <a:pt x="2098" y="2146"/>
                    <a:pt x="2094" y="2147"/>
                  </a:cubicBezTo>
                  <a:cubicBezTo>
                    <a:pt x="2091" y="2146"/>
                    <a:pt x="2087" y="2150"/>
                    <a:pt x="2083" y="2151"/>
                  </a:cubicBezTo>
                  <a:cubicBezTo>
                    <a:pt x="2077" y="2155"/>
                    <a:pt x="2071" y="2157"/>
                    <a:pt x="2064" y="2160"/>
                  </a:cubicBezTo>
                  <a:cubicBezTo>
                    <a:pt x="2087" y="2160"/>
                    <a:pt x="2087" y="2160"/>
                    <a:pt x="2087" y="2160"/>
                  </a:cubicBezTo>
                  <a:cubicBezTo>
                    <a:pt x="2093" y="2158"/>
                    <a:pt x="2098" y="2156"/>
                    <a:pt x="2103" y="2154"/>
                  </a:cubicBezTo>
                  <a:cubicBezTo>
                    <a:pt x="2114" y="2149"/>
                    <a:pt x="2117" y="2151"/>
                    <a:pt x="2126" y="2143"/>
                  </a:cubicBezTo>
                  <a:cubicBezTo>
                    <a:pt x="2130" y="2147"/>
                    <a:pt x="2134" y="2139"/>
                    <a:pt x="2138" y="2141"/>
                  </a:cubicBezTo>
                  <a:cubicBezTo>
                    <a:pt x="2143" y="2136"/>
                    <a:pt x="2146" y="2140"/>
                    <a:pt x="2151" y="2136"/>
                  </a:cubicBezTo>
                  <a:cubicBezTo>
                    <a:pt x="2168" y="2130"/>
                    <a:pt x="2185" y="2130"/>
                    <a:pt x="2203" y="2122"/>
                  </a:cubicBezTo>
                  <a:cubicBezTo>
                    <a:pt x="2207" y="2127"/>
                    <a:pt x="2211" y="2122"/>
                    <a:pt x="2215" y="2123"/>
                  </a:cubicBezTo>
                  <a:cubicBezTo>
                    <a:pt x="2219" y="2124"/>
                    <a:pt x="2223" y="2121"/>
                    <a:pt x="2228" y="2121"/>
                  </a:cubicBezTo>
                  <a:cubicBezTo>
                    <a:pt x="2243" y="2126"/>
                    <a:pt x="2261" y="2120"/>
                    <a:pt x="2275" y="2132"/>
                  </a:cubicBezTo>
                  <a:cubicBezTo>
                    <a:pt x="2265" y="2131"/>
                    <a:pt x="2255" y="2136"/>
                    <a:pt x="2245" y="2134"/>
                  </a:cubicBezTo>
                  <a:cubicBezTo>
                    <a:pt x="2240" y="2136"/>
                    <a:pt x="2236" y="2135"/>
                    <a:pt x="2231" y="2135"/>
                  </a:cubicBezTo>
                  <a:cubicBezTo>
                    <a:pt x="2226" y="2140"/>
                    <a:pt x="2221" y="2137"/>
                    <a:pt x="2216" y="2137"/>
                  </a:cubicBezTo>
                  <a:cubicBezTo>
                    <a:pt x="2202" y="2144"/>
                    <a:pt x="2188" y="2144"/>
                    <a:pt x="2175" y="2150"/>
                  </a:cubicBezTo>
                  <a:cubicBezTo>
                    <a:pt x="2161" y="2155"/>
                    <a:pt x="2147" y="2158"/>
                    <a:pt x="2134" y="2160"/>
                  </a:cubicBezTo>
                  <a:cubicBezTo>
                    <a:pt x="2174" y="2160"/>
                    <a:pt x="2174" y="2160"/>
                    <a:pt x="2174" y="2160"/>
                  </a:cubicBezTo>
                  <a:cubicBezTo>
                    <a:pt x="2182" y="2158"/>
                    <a:pt x="2190" y="2154"/>
                    <a:pt x="2198" y="2153"/>
                  </a:cubicBezTo>
                  <a:cubicBezTo>
                    <a:pt x="2203" y="2152"/>
                    <a:pt x="2208" y="2152"/>
                    <a:pt x="2213" y="2151"/>
                  </a:cubicBezTo>
                  <a:cubicBezTo>
                    <a:pt x="2219" y="2146"/>
                    <a:pt x="2224" y="2151"/>
                    <a:pt x="2231" y="2144"/>
                  </a:cubicBezTo>
                  <a:cubicBezTo>
                    <a:pt x="2242" y="2147"/>
                    <a:pt x="2254" y="2144"/>
                    <a:pt x="2266" y="2142"/>
                  </a:cubicBezTo>
                  <a:cubicBezTo>
                    <a:pt x="2272" y="2144"/>
                    <a:pt x="2279" y="2139"/>
                    <a:pt x="2285" y="2143"/>
                  </a:cubicBezTo>
                  <a:cubicBezTo>
                    <a:pt x="2291" y="2140"/>
                    <a:pt x="2297" y="2139"/>
                    <a:pt x="2303" y="2144"/>
                  </a:cubicBezTo>
                  <a:cubicBezTo>
                    <a:pt x="2296" y="2149"/>
                    <a:pt x="2289" y="2141"/>
                    <a:pt x="2281" y="2149"/>
                  </a:cubicBezTo>
                  <a:cubicBezTo>
                    <a:pt x="2274" y="2145"/>
                    <a:pt x="2267" y="2152"/>
                    <a:pt x="2260" y="2147"/>
                  </a:cubicBezTo>
                  <a:cubicBezTo>
                    <a:pt x="2245" y="2155"/>
                    <a:pt x="2230" y="2157"/>
                    <a:pt x="2216" y="2160"/>
                  </a:cubicBezTo>
                  <a:cubicBezTo>
                    <a:pt x="2215" y="2160"/>
                    <a:pt x="2215" y="2160"/>
                    <a:pt x="2215" y="2160"/>
                  </a:cubicBezTo>
                  <a:cubicBezTo>
                    <a:pt x="2255" y="2160"/>
                    <a:pt x="2255" y="2160"/>
                    <a:pt x="2255" y="2160"/>
                  </a:cubicBezTo>
                  <a:cubicBezTo>
                    <a:pt x="2256" y="2160"/>
                    <a:pt x="2257" y="2159"/>
                    <a:pt x="2258" y="2158"/>
                  </a:cubicBezTo>
                  <a:cubicBezTo>
                    <a:pt x="2261" y="2163"/>
                    <a:pt x="2266" y="2158"/>
                    <a:pt x="2270" y="2159"/>
                  </a:cubicBezTo>
                  <a:cubicBezTo>
                    <a:pt x="2272" y="2157"/>
                    <a:pt x="2274" y="2161"/>
                    <a:pt x="2276" y="2159"/>
                  </a:cubicBezTo>
                  <a:cubicBezTo>
                    <a:pt x="2279" y="2157"/>
                    <a:pt x="2281" y="2157"/>
                    <a:pt x="2284" y="2158"/>
                  </a:cubicBezTo>
                  <a:cubicBezTo>
                    <a:pt x="2286" y="2157"/>
                    <a:pt x="2288" y="2158"/>
                    <a:pt x="2290" y="2159"/>
                  </a:cubicBezTo>
                  <a:cubicBezTo>
                    <a:pt x="2293" y="2157"/>
                    <a:pt x="2295" y="2154"/>
                    <a:pt x="2298" y="2158"/>
                  </a:cubicBezTo>
                  <a:cubicBezTo>
                    <a:pt x="2302" y="2158"/>
                    <a:pt x="2307" y="2152"/>
                    <a:pt x="2312" y="2157"/>
                  </a:cubicBezTo>
                  <a:cubicBezTo>
                    <a:pt x="2306" y="2159"/>
                    <a:pt x="2301" y="2160"/>
                    <a:pt x="2296" y="2159"/>
                  </a:cubicBezTo>
                  <a:cubicBezTo>
                    <a:pt x="2294" y="2159"/>
                    <a:pt x="2293" y="2160"/>
                    <a:pt x="2291" y="2160"/>
                  </a:cubicBezTo>
                  <a:cubicBezTo>
                    <a:pt x="2375" y="2160"/>
                    <a:pt x="2375" y="2160"/>
                    <a:pt x="2375" y="2160"/>
                  </a:cubicBezTo>
                  <a:cubicBezTo>
                    <a:pt x="2375" y="2159"/>
                    <a:pt x="2374" y="2158"/>
                    <a:pt x="2372" y="2157"/>
                  </a:cubicBezTo>
                  <a:cubicBezTo>
                    <a:pt x="2369" y="2158"/>
                    <a:pt x="2367" y="2154"/>
                    <a:pt x="2365" y="2151"/>
                  </a:cubicBezTo>
                  <a:cubicBezTo>
                    <a:pt x="2362" y="2153"/>
                    <a:pt x="2360" y="2150"/>
                    <a:pt x="2362" y="2148"/>
                  </a:cubicBezTo>
                  <a:cubicBezTo>
                    <a:pt x="2357" y="2145"/>
                    <a:pt x="2353" y="2143"/>
                    <a:pt x="2349" y="2136"/>
                  </a:cubicBezTo>
                  <a:cubicBezTo>
                    <a:pt x="2340" y="2128"/>
                    <a:pt x="2342" y="2118"/>
                    <a:pt x="2332" y="2114"/>
                  </a:cubicBezTo>
                  <a:cubicBezTo>
                    <a:pt x="2335" y="2108"/>
                    <a:pt x="2331" y="2110"/>
                    <a:pt x="2327" y="2106"/>
                  </a:cubicBezTo>
                  <a:cubicBezTo>
                    <a:pt x="2334" y="2103"/>
                    <a:pt x="2327" y="2099"/>
                    <a:pt x="2325" y="2096"/>
                  </a:cubicBezTo>
                  <a:cubicBezTo>
                    <a:pt x="2328" y="2093"/>
                    <a:pt x="2320" y="2089"/>
                    <a:pt x="2318" y="2085"/>
                  </a:cubicBezTo>
                  <a:cubicBezTo>
                    <a:pt x="2323" y="2082"/>
                    <a:pt x="2310" y="2078"/>
                    <a:pt x="2316" y="2076"/>
                  </a:cubicBezTo>
                  <a:cubicBezTo>
                    <a:pt x="2312" y="2069"/>
                    <a:pt x="2309" y="2062"/>
                    <a:pt x="2306" y="2055"/>
                  </a:cubicBezTo>
                  <a:cubicBezTo>
                    <a:pt x="2305" y="2048"/>
                    <a:pt x="2298" y="2041"/>
                    <a:pt x="2300" y="2034"/>
                  </a:cubicBezTo>
                  <a:cubicBezTo>
                    <a:pt x="2295" y="2028"/>
                    <a:pt x="2293" y="2026"/>
                    <a:pt x="2290" y="2017"/>
                  </a:cubicBezTo>
                  <a:cubicBezTo>
                    <a:pt x="2290" y="2013"/>
                    <a:pt x="2286" y="2009"/>
                    <a:pt x="2286" y="2006"/>
                  </a:cubicBezTo>
                  <a:cubicBezTo>
                    <a:pt x="2288" y="2003"/>
                    <a:pt x="2281" y="1999"/>
                    <a:pt x="2284" y="1996"/>
                  </a:cubicBezTo>
                  <a:cubicBezTo>
                    <a:pt x="2275" y="1990"/>
                    <a:pt x="2284" y="1980"/>
                    <a:pt x="2274" y="1978"/>
                  </a:cubicBezTo>
                  <a:cubicBezTo>
                    <a:pt x="2276" y="1972"/>
                    <a:pt x="2269" y="1966"/>
                    <a:pt x="2269" y="1960"/>
                  </a:cubicBezTo>
                  <a:cubicBezTo>
                    <a:pt x="2261" y="1947"/>
                    <a:pt x="2249" y="1934"/>
                    <a:pt x="2244" y="1921"/>
                  </a:cubicBezTo>
                  <a:cubicBezTo>
                    <a:pt x="2226" y="1898"/>
                    <a:pt x="2213" y="1892"/>
                    <a:pt x="2204" y="1872"/>
                  </a:cubicBezTo>
                  <a:cubicBezTo>
                    <a:pt x="2205" y="1870"/>
                    <a:pt x="2206" y="1871"/>
                    <a:pt x="2207" y="1872"/>
                  </a:cubicBezTo>
                  <a:cubicBezTo>
                    <a:pt x="2213" y="1881"/>
                    <a:pt x="2220" y="1881"/>
                    <a:pt x="2226" y="1890"/>
                  </a:cubicBezTo>
                  <a:cubicBezTo>
                    <a:pt x="2232" y="1894"/>
                    <a:pt x="2232" y="1900"/>
                    <a:pt x="2240" y="1904"/>
                  </a:cubicBezTo>
                  <a:cubicBezTo>
                    <a:pt x="2252" y="1922"/>
                    <a:pt x="2262" y="1928"/>
                    <a:pt x="2273" y="1948"/>
                  </a:cubicBezTo>
                  <a:cubicBezTo>
                    <a:pt x="2276" y="1956"/>
                    <a:pt x="2284" y="1965"/>
                    <a:pt x="2287" y="1973"/>
                  </a:cubicBezTo>
                  <a:cubicBezTo>
                    <a:pt x="2289" y="1981"/>
                    <a:pt x="2294" y="1989"/>
                    <a:pt x="2302" y="1997"/>
                  </a:cubicBezTo>
                  <a:cubicBezTo>
                    <a:pt x="2301" y="2003"/>
                    <a:pt x="2306" y="2005"/>
                    <a:pt x="2308" y="2010"/>
                  </a:cubicBezTo>
                  <a:cubicBezTo>
                    <a:pt x="2308" y="2010"/>
                    <a:pt x="2307" y="2012"/>
                    <a:pt x="2307" y="2013"/>
                  </a:cubicBezTo>
                  <a:cubicBezTo>
                    <a:pt x="2309" y="2016"/>
                    <a:pt x="2309" y="2018"/>
                    <a:pt x="2311" y="2021"/>
                  </a:cubicBezTo>
                  <a:cubicBezTo>
                    <a:pt x="2314" y="2029"/>
                    <a:pt x="2321" y="2036"/>
                    <a:pt x="2322" y="2043"/>
                  </a:cubicBezTo>
                  <a:cubicBezTo>
                    <a:pt x="2328" y="2052"/>
                    <a:pt x="2327" y="2059"/>
                    <a:pt x="2335" y="2068"/>
                  </a:cubicBezTo>
                  <a:cubicBezTo>
                    <a:pt x="2333" y="2075"/>
                    <a:pt x="2342" y="2077"/>
                    <a:pt x="2340" y="2086"/>
                  </a:cubicBezTo>
                  <a:cubicBezTo>
                    <a:pt x="2355" y="2106"/>
                    <a:pt x="2363" y="2126"/>
                    <a:pt x="2374" y="2146"/>
                  </a:cubicBezTo>
                  <a:cubicBezTo>
                    <a:pt x="2378" y="2150"/>
                    <a:pt x="2382" y="2155"/>
                    <a:pt x="2386" y="2159"/>
                  </a:cubicBezTo>
                  <a:cubicBezTo>
                    <a:pt x="2387" y="2159"/>
                    <a:pt x="2387" y="2160"/>
                    <a:pt x="2388" y="2160"/>
                  </a:cubicBezTo>
                  <a:cubicBezTo>
                    <a:pt x="2399" y="2160"/>
                    <a:pt x="2399" y="2160"/>
                    <a:pt x="2399" y="2160"/>
                  </a:cubicBezTo>
                  <a:cubicBezTo>
                    <a:pt x="2392" y="2151"/>
                    <a:pt x="2383" y="2140"/>
                    <a:pt x="2375" y="2130"/>
                  </a:cubicBezTo>
                  <a:cubicBezTo>
                    <a:pt x="2370" y="2120"/>
                    <a:pt x="2365" y="2109"/>
                    <a:pt x="2359" y="2098"/>
                  </a:cubicBezTo>
                  <a:close/>
                  <a:moveTo>
                    <a:pt x="1838" y="1827"/>
                  </a:moveTo>
                  <a:cubicBezTo>
                    <a:pt x="1845" y="1821"/>
                    <a:pt x="1845" y="1838"/>
                    <a:pt x="1854" y="1842"/>
                  </a:cubicBezTo>
                  <a:cubicBezTo>
                    <a:pt x="1845" y="1846"/>
                    <a:pt x="1846" y="1833"/>
                    <a:pt x="1838" y="1827"/>
                  </a:cubicBezTo>
                  <a:close/>
                  <a:moveTo>
                    <a:pt x="1853" y="1848"/>
                  </a:moveTo>
                  <a:cubicBezTo>
                    <a:pt x="1859" y="1847"/>
                    <a:pt x="1862" y="1858"/>
                    <a:pt x="1865" y="1862"/>
                  </a:cubicBezTo>
                  <a:cubicBezTo>
                    <a:pt x="1859" y="1863"/>
                    <a:pt x="1856" y="1852"/>
                    <a:pt x="1853" y="1848"/>
                  </a:cubicBezTo>
                  <a:close/>
                  <a:moveTo>
                    <a:pt x="1645" y="1869"/>
                  </a:moveTo>
                  <a:cubicBezTo>
                    <a:pt x="1648" y="1868"/>
                    <a:pt x="1651" y="1869"/>
                    <a:pt x="1654" y="1872"/>
                  </a:cubicBezTo>
                  <a:cubicBezTo>
                    <a:pt x="1650" y="1878"/>
                    <a:pt x="1648" y="1871"/>
                    <a:pt x="1645" y="1869"/>
                  </a:cubicBezTo>
                  <a:close/>
                  <a:moveTo>
                    <a:pt x="1907" y="1920"/>
                  </a:moveTo>
                  <a:cubicBezTo>
                    <a:pt x="1903" y="1914"/>
                    <a:pt x="1899" y="1920"/>
                    <a:pt x="1895" y="1916"/>
                  </a:cubicBezTo>
                  <a:cubicBezTo>
                    <a:pt x="1886" y="1915"/>
                    <a:pt x="1877" y="1919"/>
                    <a:pt x="1869" y="1916"/>
                  </a:cubicBezTo>
                  <a:cubicBezTo>
                    <a:pt x="1860" y="1915"/>
                    <a:pt x="1851" y="1917"/>
                    <a:pt x="1843" y="1913"/>
                  </a:cubicBezTo>
                  <a:cubicBezTo>
                    <a:pt x="1841" y="1913"/>
                    <a:pt x="1839" y="1913"/>
                    <a:pt x="1836" y="1915"/>
                  </a:cubicBezTo>
                  <a:cubicBezTo>
                    <a:pt x="1834" y="1916"/>
                    <a:pt x="1832" y="1913"/>
                    <a:pt x="1830" y="1915"/>
                  </a:cubicBezTo>
                  <a:cubicBezTo>
                    <a:pt x="1826" y="1913"/>
                    <a:pt x="1822" y="1917"/>
                    <a:pt x="1818" y="1914"/>
                  </a:cubicBezTo>
                  <a:cubicBezTo>
                    <a:pt x="1810" y="1916"/>
                    <a:pt x="1803" y="1912"/>
                    <a:pt x="1795" y="1914"/>
                  </a:cubicBezTo>
                  <a:cubicBezTo>
                    <a:pt x="1791" y="1907"/>
                    <a:pt x="1786" y="1918"/>
                    <a:pt x="1783" y="1910"/>
                  </a:cubicBezTo>
                  <a:cubicBezTo>
                    <a:pt x="1778" y="1913"/>
                    <a:pt x="1775" y="1908"/>
                    <a:pt x="1770" y="1909"/>
                  </a:cubicBezTo>
                  <a:cubicBezTo>
                    <a:pt x="1766" y="1908"/>
                    <a:pt x="1762" y="1912"/>
                    <a:pt x="1758" y="1909"/>
                  </a:cubicBezTo>
                  <a:cubicBezTo>
                    <a:pt x="1755" y="1904"/>
                    <a:pt x="1751" y="1913"/>
                    <a:pt x="1747" y="1906"/>
                  </a:cubicBezTo>
                  <a:cubicBezTo>
                    <a:pt x="1739" y="1907"/>
                    <a:pt x="1731" y="1903"/>
                    <a:pt x="1723" y="1902"/>
                  </a:cubicBezTo>
                  <a:cubicBezTo>
                    <a:pt x="1719" y="1899"/>
                    <a:pt x="1715" y="1899"/>
                    <a:pt x="1711" y="1898"/>
                  </a:cubicBezTo>
                  <a:cubicBezTo>
                    <a:pt x="1708" y="1893"/>
                    <a:pt x="1704" y="1895"/>
                    <a:pt x="1700" y="1895"/>
                  </a:cubicBezTo>
                  <a:cubicBezTo>
                    <a:pt x="1686" y="1884"/>
                    <a:pt x="1670" y="1886"/>
                    <a:pt x="1655" y="1874"/>
                  </a:cubicBezTo>
                  <a:cubicBezTo>
                    <a:pt x="1659" y="1869"/>
                    <a:pt x="1662" y="1879"/>
                    <a:pt x="1666" y="1876"/>
                  </a:cubicBezTo>
                  <a:cubicBezTo>
                    <a:pt x="1669" y="1875"/>
                    <a:pt x="1672" y="1877"/>
                    <a:pt x="1675" y="1880"/>
                  </a:cubicBezTo>
                  <a:cubicBezTo>
                    <a:pt x="1681" y="1880"/>
                    <a:pt x="1687" y="1880"/>
                    <a:pt x="1693" y="1884"/>
                  </a:cubicBezTo>
                  <a:cubicBezTo>
                    <a:pt x="1713" y="1885"/>
                    <a:pt x="1732" y="1891"/>
                    <a:pt x="1751" y="1894"/>
                  </a:cubicBezTo>
                  <a:cubicBezTo>
                    <a:pt x="1756" y="1894"/>
                    <a:pt x="1761" y="1897"/>
                    <a:pt x="1767" y="1895"/>
                  </a:cubicBezTo>
                  <a:cubicBezTo>
                    <a:pt x="1771" y="1898"/>
                    <a:pt x="1776" y="1895"/>
                    <a:pt x="1780" y="1898"/>
                  </a:cubicBezTo>
                  <a:cubicBezTo>
                    <a:pt x="1785" y="1897"/>
                    <a:pt x="1790" y="1895"/>
                    <a:pt x="1794" y="1900"/>
                  </a:cubicBezTo>
                  <a:cubicBezTo>
                    <a:pt x="1799" y="1897"/>
                    <a:pt x="1804" y="1899"/>
                    <a:pt x="1808" y="1900"/>
                  </a:cubicBezTo>
                  <a:cubicBezTo>
                    <a:pt x="1813" y="1901"/>
                    <a:pt x="1818" y="1902"/>
                    <a:pt x="1823" y="1901"/>
                  </a:cubicBezTo>
                  <a:cubicBezTo>
                    <a:pt x="1828" y="1901"/>
                    <a:pt x="1832" y="1905"/>
                    <a:pt x="1837" y="1903"/>
                  </a:cubicBezTo>
                  <a:cubicBezTo>
                    <a:pt x="1842" y="1908"/>
                    <a:pt x="1847" y="1900"/>
                    <a:pt x="1851" y="1905"/>
                  </a:cubicBezTo>
                  <a:cubicBezTo>
                    <a:pt x="1856" y="1903"/>
                    <a:pt x="1860" y="1907"/>
                    <a:pt x="1865" y="1905"/>
                  </a:cubicBezTo>
                  <a:cubicBezTo>
                    <a:pt x="1870" y="1907"/>
                    <a:pt x="1875" y="1907"/>
                    <a:pt x="1880" y="1906"/>
                  </a:cubicBezTo>
                  <a:cubicBezTo>
                    <a:pt x="1883" y="1910"/>
                    <a:pt x="1885" y="1905"/>
                    <a:pt x="1888" y="1908"/>
                  </a:cubicBezTo>
                  <a:cubicBezTo>
                    <a:pt x="1890" y="1911"/>
                    <a:pt x="1892" y="1910"/>
                    <a:pt x="1894" y="1908"/>
                  </a:cubicBezTo>
                  <a:cubicBezTo>
                    <a:pt x="1899" y="1909"/>
                    <a:pt x="1903" y="1916"/>
                    <a:pt x="1908" y="1914"/>
                  </a:cubicBezTo>
                  <a:cubicBezTo>
                    <a:pt x="1910" y="1912"/>
                    <a:pt x="1912" y="1918"/>
                    <a:pt x="1915" y="1916"/>
                  </a:cubicBezTo>
                  <a:cubicBezTo>
                    <a:pt x="1917" y="1916"/>
                    <a:pt x="1919" y="1917"/>
                    <a:pt x="1921" y="1919"/>
                  </a:cubicBezTo>
                  <a:cubicBezTo>
                    <a:pt x="1916" y="1920"/>
                    <a:pt x="1912" y="1920"/>
                    <a:pt x="1907" y="1920"/>
                  </a:cubicBezTo>
                  <a:close/>
                  <a:moveTo>
                    <a:pt x="1952" y="1945"/>
                  </a:moveTo>
                  <a:cubicBezTo>
                    <a:pt x="1949" y="1940"/>
                    <a:pt x="1958" y="1939"/>
                    <a:pt x="1960" y="1944"/>
                  </a:cubicBezTo>
                  <a:cubicBezTo>
                    <a:pt x="1957" y="1945"/>
                    <a:pt x="1955" y="1943"/>
                    <a:pt x="1952" y="1945"/>
                  </a:cubicBezTo>
                  <a:close/>
                  <a:moveTo>
                    <a:pt x="2090" y="2033"/>
                  </a:moveTo>
                  <a:cubicBezTo>
                    <a:pt x="2094" y="2028"/>
                    <a:pt x="2097" y="2030"/>
                    <a:pt x="2100" y="2035"/>
                  </a:cubicBezTo>
                  <a:cubicBezTo>
                    <a:pt x="2097" y="2036"/>
                    <a:pt x="2093" y="2037"/>
                    <a:pt x="2090" y="2033"/>
                  </a:cubicBezTo>
                  <a:close/>
                  <a:moveTo>
                    <a:pt x="2417" y="2149"/>
                  </a:moveTo>
                  <a:cubicBezTo>
                    <a:pt x="2411" y="2141"/>
                    <a:pt x="2408" y="2133"/>
                    <a:pt x="2399" y="2124"/>
                  </a:cubicBezTo>
                  <a:cubicBezTo>
                    <a:pt x="2394" y="2113"/>
                    <a:pt x="2388" y="2102"/>
                    <a:pt x="2378" y="2090"/>
                  </a:cubicBezTo>
                  <a:cubicBezTo>
                    <a:pt x="2363" y="2061"/>
                    <a:pt x="2346" y="2031"/>
                    <a:pt x="2331" y="2001"/>
                  </a:cubicBezTo>
                  <a:cubicBezTo>
                    <a:pt x="2317" y="1971"/>
                    <a:pt x="2296" y="1941"/>
                    <a:pt x="2279" y="1911"/>
                  </a:cubicBezTo>
                  <a:cubicBezTo>
                    <a:pt x="2267" y="1900"/>
                    <a:pt x="2264" y="1893"/>
                    <a:pt x="2254" y="1886"/>
                  </a:cubicBezTo>
                  <a:cubicBezTo>
                    <a:pt x="2256" y="1883"/>
                    <a:pt x="2252" y="1884"/>
                    <a:pt x="2250" y="1881"/>
                  </a:cubicBezTo>
                  <a:cubicBezTo>
                    <a:pt x="2252" y="1878"/>
                    <a:pt x="2248" y="1876"/>
                    <a:pt x="2245" y="1876"/>
                  </a:cubicBezTo>
                  <a:cubicBezTo>
                    <a:pt x="2243" y="1872"/>
                    <a:pt x="2240" y="1865"/>
                    <a:pt x="2234" y="1869"/>
                  </a:cubicBezTo>
                  <a:cubicBezTo>
                    <a:pt x="2240" y="1873"/>
                    <a:pt x="2249" y="1891"/>
                    <a:pt x="2260" y="1896"/>
                  </a:cubicBezTo>
                  <a:cubicBezTo>
                    <a:pt x="2256" y="1900"/>
                    <a:pt x="2266" y="1904"/>
                    <a:pt x="2268" y="1909"/>
                  </a:cubicBezTo>
                  <a:cubicBezTo>
                    <a:pt x="2270" y="1913"/>
                    <a:pt x="2272" y="1918"/>
                    <a:pt x="2278" y="1923"/>
                  </a:cubicBezTo>
                  <a:cubicBezTo>
                    <a:pt x="2281" y="1932"/>
                    <a:pt x="2290" y="1941"/>
                    <a:pt x="2293" y="1950"/>
                  </a:cubicBezTo>
                  <a:cubicBezTo>
                    <a:pt x="2303" y="1969"/>
                    <a:pt x="2315" y="1987"/>
                    <a:pt x="2323" y="2005"/>
                  </a:cubicBezTo>
                  <a:cubicBezTo>
                    <a:pt x="2330" y="2014"/>
                    <a:pt x="2329" y="2023"/>
                    <a:pt x="2339" y="2032"/>
                  </a:cubicBezTo>
                  <a:cubicBezTo>
                    <a:pt x="2337" y="2041"/>
                    <a:pt x="2350" y="2051"/>
                    <a:pt x="2351" y="2059"/>
                  </a:cubicBezTo>
                  <a:cubicBezTo>
                    <a:pt x="2360" y="2069"/>
                    <a:pt x="2357" y="2077"/>
                    <a:pt x="2366" y="2087"/>
                  </a:cubicBezTo>
                  <a:cubicBezTo>
                    <a:pt x="2369" y="2096"/>
                    <a:pt x="2375" y="2105"/>
                    <a:pt x="2384" y="2114"/>
                  </a:cubicBezTo>
                  <a:cubicBezTo>
                    <a:pt x="2385" y="2119"/>
                    <a:pt x="2391" y="2125"/>
                    <a:pt x="2392" y="2130"/>
                  </a:cubicBezTo>
                  <a:cubicBezTo>
                    <a:pt x="2395" y="2133"/>
                    <a:pt x="2397" y="2136"/>
                    <a:pt x="2399" y="2138"/>
                  </a:cubicBezTo>
                  <a:cubicBezTo>
                    <a:pt x="2394" y="2141"/>
                    <a:pt x="2407" y="2145"/>
                    <a:pt x="2402" y="2148"/>
                  </a:cubicBezTo>
                  <a:cubicBezTo>
                    <a:pt x="2408" y="2151"/>
                    <a:pt x="2412" y="2156"/>
                    <a:pt x="2415" y="2160"/>
                  </a:cubicBezTo>
                  <a:cubicBezTo>
                    <a:pt x="2426" y="2160"/>
                    <a:pt x="2426" y="2160"/>
                    <a:pt x="2426" y="2160"/>
                  </a:cubicBezTo>
                  <a:cubicBezTo>
                    <a:pt x="2424" y="2157"/>
                    <a:pt x="2423" y="2154"/>
                    <a:pt x="2417" y="2149"/>
                  </a:cubicBezTo>
                  <a:close/>
                  <a:moveTo>
                    <a:pt x="2465" y="2104"/>
                  </a:moveTo>
                  <a:cubicBezTo>
                    <a:pt x="2451" y="2090"/>
                    <a:pt x="2446" y="2076"/>
                    <a:pt x="2434" y="2062"/>
                  </a:cubicBezTo>
                  <a:cubicBezTo>
                    <a:pt x="2436" y="2059"/>
                    <a:pt x="2432" y="2056"/>
                    <a:pt x="2430" y="2054"/>
                  </a:cubicBezTo>
                  <a:cubicBezTo>
                    <a:pt x="2431" y="2051"/>
                    <a:pt x="2431" y="2049"/>
                    <a:pt x="2429" y="2046"/>
                  </a:cubicBezTo>
                  <a:cubicBezTo>
                    <a:pt x="2418" y="2032"/>
                    <a:pt x="2414" y="2018"/>
                    <a:pt x="2404" y="2004"/>
                  </a:cubicBezTo>
                  <a:cubicBezTo>
                    <a:pt x="2409" y="2001"/>
                    <a:pt x="2396" y="1997"/>
                    <a:pt x="2401" y="1995"/>
                  </a:cubicBezTo>
                  <a:cubicBezTo>
                    <a:pt x="2400" y="1991"/>
                    <a:pt x="2391" y="1987"/>
                    <a:pt x="2394" y="1983"/>
                  </a:cubicBezTo>
                  <a:cubicBezTo>
                    <a:pt x="2387" y="1978"/>
                    <a:pt x="2388" y="1966"/>
                    <a:pt x="2379" y="1965"/>
                  </a:cubicBezTo>
                  <a:cubicBezTo>
                    <a:pt x="2380" y="1970"/>
                    <a:pt x="2383" y="1973"/>
                    <a:pt x="2390" y="1982"/>
                  </a:cubicBezTo>
                  <a:cubicBezTo>
                    <a:pt x="2391" y="1985"/>
                    <a:pt x="2386" y="1987"/>
                    <a:pt x="2392" y="1991"/>
                  </a:cubicBezTo>
                  <a:cubicBezTo>
                    <a:pt x="2393" y="1994"/>
                    <a:pt x="2394" y="1997"/>
                    <a:pt x="2398" y="2001"/>
                  </a:cubicBezTo>
                  <a:cubicBezTo>
                    <a:pt x="2397" y="2007"/>
                    <a:pt x="2405" y="2015"/>
                    <a:pt x="2404" y="2021"/>
                  </a:cubicBezTo>
                  <a:cubicBezTo>
                    <a:pt x="2410" y="2025"/>
                    <a:pt x="2406" y="2027"/>
                    <a:pt x="2410" y="2031"/>
                  </a:cubicBezTo>
                  <a:cubicBezTo>
                    <a:pt x="2411" y="2035"/>
                    <a:pt x="2415" y="2038"/>
                    <a:pt x="2414" y="2042"/>
                  </a:cubicBezTo>
                  <a:cubicBezTo>
                    <a:pt x="2419" y="2045"/>
                    <a:pt x="2415" y="2048"/>
                    <a:pt x="2419" y="2051"/>
                  </a:cubicBezTo>
                  <a:cubicBezTo>
                    <a:pt x="2417" y="2055"/>
                    <a:pt x="2426" y="2059"/>
                    <a:pt x="2423" y="2063"/>
                  </a:cubicBezTo>
                  <a:cubicBezTo>
                    <a:pt x="2436" y="2077"/>
                    <a:pt x="2436" y="2084"/>
                    <a:pt x="2450" y="2100"/>
                  </a:cubicBezTo>
                  <a:cubicBezTo>
                    <a:pt x="2458" y="2115"/>
                    <a:pt x="2467" y="2122"/>
                    <a:pt x="2475" y="2139"/>
                  </a:cubicBezTo>
                  <a:cubicBezTo>
                    <a:pt x="2483" y="2146"/>
                    <a:pt x="2487" y="2153"/>
                    <a:pt x="2492" y="2160"/>
                  </a:cubicBezTo>
                  <a:cubicBezTo>
                    <a:pt x="2505" y="2160"/>
                    <a:pt x="2505" y="2160"/>
                    <a:pt x="2505" y="2160"/>
                  </a:cubicBezTo>
                  <a:cubicBezTo>
                    <a:pt x="2497" y="2148"/>
                    <a:pt x="2487" y="2136"/>
                    <a:pt x="2476" y="2123"/>
                  </a:cubicBezTo>
                  <a:cubicBezTo>
                    <a:pt x="2472" y="2113"/>
                    <a:pt x="2469" y="2112"/>
                    <a:pt x="2465" y="2104"/>
                  </a:cubicBezTo>
                  <a:close/>
                  <a:moveTo>
                    <a:pt x="2502" y="2123"/>
                  </a:moveTo>
                  <a:cubicBezTo>
                    <a:pt x="2499" y="2119"/>
                    <a:pt x="2495" y="2114"/>
                    <a:pt x="2496" y="2109"/>
                  </a:cubicBezTo>
                  <a:cubicBezTo>
                    <a:pt x="2486" y="2106"/>
                    <a:pt x="2483" y="2091"/>
                    <a:pt x="2476" y="2083"/>
                  </a:cubicBezTo>
                  <a:cubicBezTo>
                    <a:pt x="2468" y="2080"/>
                    <a:pt x="2477" y="2070"/>
                    <a:pt x="2469" y="2072"/>
                  </a:cubicBezTo>
                  <a:cubicBezTo>
                    <a:pt x="2468" y="2067"/>
                    <a:pt x="2461" y="2062"/>
                    <a:pt x="2462" y="2057"/>
                  </a:cubicBezTo>
                  <a:cubicBezTo>
                    <a:pt x="2451" y="2047"/>
                    <a:pt x="2455" y="2038"/>
                    <a:pt x="2442" y="2028"/>
                  </a:cubicBezTo>
                  <a:cubicBezTo>
                    <a:pt x="2445" y="2023"/>
                    <a:pt x="2435" y="2018"/>
                    <a:pt x="2437" y="2013"/>
                  </a:cubicBezTo>
                  <a:cubicBezTo>
                    <a:pt x="2431" y="2007"/>
                    <a:pt x="2433" y="2002"/>
                    <a:pt x="2426" y="1996"/>
                  </a:cubicBezTo>
                  <a:cubicBezTo>
                    <a:pt x="2421" y="1985"/>
                    <a:pt x="2413" y="1974"/>
                    <a:pt x="2408" y="1963"/>
                  </a:cubicBezTo>
                  <a:cubicBezTo>
                    <a:pt x="2397" y="1949"/>
                    <a:pt x="2387" y="1934"/>
                    <a:pt x="2377" y="1920"/>
                  </a:cubicBezTo>
                  <a:cubicBezTo>
                    <a:pt x="2366" y="1914"/>
                    <a:pt x="2356" y="1898"/>
                    <a:pt x="2345" y="1887"/>
                  </a:cubicBezTo>
                  <a:cubicBezTo>
                    <a:pt x="2340" y="1882"/>
                    <a:pt x="2335" y="1882"/>
                    <a:pt x="2331" y="1874"/>
                  </a:cubicBezTo>
                  <a:cubicBezTo>
                    <a:pt x="2328" y="1871"/>
                    <a:pt x="2326" y="1869"/>
                    <a:pt x="2323" y="1866"/>
                  </a:cubicBezTo>
                  <a:cubicBezTo>
                    <a:pt x="2320" y="1870"/>
                    <a:pt x="2318" y="1858"/>
                    <a:pt x="2314" y="1865"/>
                  </a:cubicBezTo>
                  <a:cubicBezTo>
                    <a:pt x="2322" y="1870"/>
                    <a:pt x="2330" y="1882"/>
                    <a:pt x="2342" y="1890"/>
                  </a:cubicBezTo>
                  <a:cubicBezTo>
                    <a:pt x="2350" y="1903"/>
                    <a:pt x="2356" y="1909"/>
                    <a:pt x="2368" y="1920"/>
                  </a:cubicBezTo>
                  <a:cubicBezTo>
                    <a:pt x="2377" y="1936"/>
                    <a:pt x="2393" y="1953"/>
                    <a:pt x="2403" y="1970"/>
                  </a:cubicBezTo>
                  <a:cubicBezTo>
                    <a:pt x="2408" y="1979"/>
                    <a:pt x="2409" y="1987"/>
                    <a:pt x="2417" y="1996"/>
                  </a:cubicBezTo>
                  <a:cubicBezTo>
                    <a:pt x="2417" y="2004"/>
                    <a:pt x="2428" y="2013"/>
                    <a:pt x="2427" y="2021"/>
                  </a:cubicBezTo>
                  <a:cubicBezTo>
                    <a:pt x="2443" y="2039"/>
                    <a:pt x="2447" y="2055"/>
                    <a:pt x="2458" y="2073"/>
                  </a:cubicBezTo>
                  <a:cubicBezTo>
                    <a:pt x="2467" y="2083"/>
                    <a:pt x="2472" y="2093"/>
                    <a:pt x="2476" y="2103"/>
                  </a:cubicBezTo>
                  <a:cubicBezTo>
                    <a:pt x="2482" y="2104"/>
                    <a:pt x="2478" y="2105"/>
                    <a:pt x="2482" y="2110"/>
                  </a:cubicBezTo>
                  <a:cubicBezTo>
                    <a:pt x="2485" y="2114"/>
                    <a:pt x="2489" y="2117"/>
                    <a:pt x="2489" y="2121"/>
                  </a:cubicBezTo>
                  <a:cubicBezTo>
                    <a:pt x="2497" y="2124"/>
                    <a:pt x="2495" y="2133"/>
                    <a:pt x="2503" y="2141"/>
                  </a:cubicBezTo>
                  <a:cubicBezTo>
                    <a:pt x="2509" y="2149"/>
                    <a:pt x="2514" y="2154"/>
                    <a:pt x="2518" y="2160"/>
                  </a:cubicBezTo>
                  <a:cubicBezTo>
                    <a:pt x="2530" y="2160"/>
                    <a:pt x="2530" y="2160"/>
                    <a:pt x="2530" y="2160"/>
                  </a:cubicBezTo>
                  <a:cubicBezTo>
                    <a:pt x="2526" y="2154"/>
                    <a:pt x="2521" y="2148"/>
                    <a:pt x="2512" y="2138"/>
                  </a:cubicBezTo>
                  <a:cubicBezTo>
                    <a:pt x="2510" y="2133"/>
                    <a:pt x="2508" y="2129"/>
                    <a:pt x="2502" y="2123"/>
                  </a:cubicBezTo>
                  <a:close/>
                  <a:moveTo>
                    <a:pt x="2459" y="2153"/>
                  </a:moveTo>
                  <a:cubicBezTo>
                    <a:pt x="2456" y="2150"/>
                    <a:pt x="2453" y="2146"/>
                    <a:pt x="2450" y="2143"/>
                  </a:cubicBezTo>
                  <a:cubicBezTo>
                    <a:pt x="2445" y="2134"/>
                    <a:pt x="2440" y="2124"/>
                    <a:pt x="2430" y="2114"/>
                  </a:cubicBezTo>
                  <a:cubicBezTo>
                    <a:pt x="2426" y="2100"/>
                    <a:pt x="2414" y="2086"/>
                    <a:pt x="2408" y="2072"/>
                  </a:cubicBezTo>
                  <a:cubicBezTo>
                    <a:pt x="2404" y="2065"/>
                    <a:pt x="2403" y="2059"/>
                    <a:pt x="2396" y="2051"/>
                  </a:cubicBezTo>
                  <a:cubicBezTo>
                    <a:pt x="2396" y="2050"/>
                    <a:pt x="2402" y="2042"/>
                    <a:pt x="2396" y="2045"/>
                  </a:cubicBezTo>
                  <a:cubicBezTo>
                    <a:pt x="2391" y="2041"/>
                    <a:pt x="2395" y="2038"/>
                    <a:pt x="2389" y="2034"/>
                  </a:cubicBezTo>
                  <a:cubicBezTo>
                    <a:pt x="2391" y="2028"/>
                    <a:pt x="2382" y="2020"/>
                    <a:pt x="2383" y="2014"/>
                  </a:cubicBezTo>
                  <a:cubicBezTo>
                    <a:pt x="2378" y="2007"/>
                    <a:pt x="2377" y="2000"/>
                    <a:pt x="2374" y="1993"/>
                  </a:cubicBezTo>
                  <a:cubicBezTo>
                    <a:pt x="2368" y="1986"/>
                    <a:pt x="2368" y="1979"/>
                    <a:pt x="2364" y="1972"/>
                  </a:cubicBezTo>
                  <a:cubicBezTo>
                    <a:pt x="2360" y="1965"/>
                    <a:pt x="2355" y="1958"/>
                    <a:pt x="2352" y="1951"/>
                  </a:cubicBezTo>
                  <a:cubicBezTo>
                    <a:pt x="2344" y="1943"/>
                    <a:pt x="2345" y="1940"/>
                    <a:pt x="2337" y="1935"/>
                  </a:cubicBezTo>
                  <a:cubicBezTo>
                    <a:pt x="2336" y="1928"/>
                    <a:pt x="2331" y="1921"/>
                    <a:pt x="2328" y="1914"/>
                  </a:cubicBezTo>
                  <a:cubicBezTo>
                    <a:pt x="2320" y="1909"/>
                    <a:pt x="2322" y="1898"/>
                    <a:pt x="2315" y="1902"/>
                  </a:cubicBezTo>
                  <a:cubicBezTo>
                    <a:pt x="2331" y="1929"/>
                    <a:pt x="2345" y="1955"/>
                    <a:pt x="2357" y="1981"/>
                  </a:cubicBezTo>
                  <a:cubicBezTo>
                    <a:pt x="2362" y="1987"/>
                    <a:pt x="2363" y="1994"/>
                    <a:pt x="2365" y="2000"/>
                  </a:cubicBezTo>
                  <a:cubicBezTo>
                    <a:pt x="2370" y="2007"/>
                    <a:pt x="2371" y="2014"/>
                    <a:pt x="2375" y="2021"/>
                  </a:cubicBezTo>
                  <a:cubicBezTo>
                    <a:pt x="2379" y="2027"/>
                    <a:pt x="2378" y="2033"/>
                    <a:pt x="2383" y="2040"/>
                  </a:cubicBezTo>
                  <a:cubicBezTo>
                    <a:pt x="2385" y="2047"/>
                    <a:pt x="2392" y="2054"/>
                    <a:pt x="2389" y="2060"/>
                  </a:cubicBezTo>
                  <a:cubicBezTo>
                    <a:pt x="2381" y="2054"/>
                    <a:pt x="2386" y="2049"/>
                    <a:pt x="2380" y="2043"/>
                  </a:cubicBezTo>
                  <a:cubicBezTo>
                    <a:pt x="2379" y="2036"/>
                    <a:pt x="2371" y="2030"/>
                    <a:pt x="2372" y="2024"/>
                  </a:cubicBezTo>
                  <a:cubicBezTo>
                    <a:pt x="2363" y="2017"/>
                    <a:pt x="2369" y="2011"/>
                    <a:pt x="2360" y="2004"/>
                  </a:cubicBezTo>
                  <a:cubicBezTo>
                    <a:pt x="2364" y="1998"/>
                    <a:pt x="2352" y="1991"/>
                    <a:pt x="2352" y="1985"/>
                  </a:cubicBezTo>
                  <a:cubicBezTo>
                    <a:pt x="2355" y="1983"/>
                    <a:pt x="2350" y="1980"/>
                    <a:pt x="2348" y="1977"/>
                  </a:cubicBezTo>
                  <a:cubicBezTo>
                    <a:pt x="2351" y="1974"/>
                    <a:pt x="2345" y="1971"/>
                    <a:pt x="2346" y="1968"/>
                  </a:cubicBezTo>
                  <a:cubicBezTo>
                    <a:pt x="2344" y="1962"/>
                    <a:pt x="2339" y="1955"/>
                    <a:pt x="2338" y="1949"/>
                  </a:cubicBezTo>
                  <a:cubicBezTo>
                    <a:pt x="2330" y="1942"/>
                    <a:pt x="2335" y="1936"/>
                    <a:pt x="2327" y="1929"/>
                  </a:cubicBezTo>
                  <a:cubicBezTo>
                    <a:pt x="2322" y="1923"/>
                    <a:pt x="2319" y="1917"/>
                    <a:pt x="2316" y="1910"/>
                  </a:cubicBezTo>
                  <a:cubicBezTo>
                    <a:pt x="2301" y="1894"/>
                    <a:pt x="2293" y="1879"/>
                    <a:pt x="2277" y="1863"/>
                  </a:cubicBezTo>
                  <a:cubicBezTo>
                    <a:pt x="2269" y="1867"/>
                    <a:pt x="2285" y="1874"/>
                    <a:pt x="2282" y="1879"/>
                  </a:cubicBezTo>
                  <a:cubicBezTo>
                    <a:pt x="2290" y="1879"/>
                    <a:pt x="2289" y="1887"/>
                    <a:pt x="2294" y="1892"/>
                  </a:cubicBezTo>
                  <a:cubicBezTo>
                    <a:pt x="2297" y="1890"/>
                    <a:pt x="2298" y="1894"/>
                    <a:pt x="2298" y="1897"/>
                  </a:cubicBezTo>
                  <a:cubicBezTo>
                    <a:pt x="2301" y="1899"/>
                    <a:pt x="2303" y="1902"/>
                    <a:pt x="2305" y="1905"/>
                  </a:cubicBezTo>
                  <a:cubicBezTo>
                    <a:pt x="2307" y="1910"/>
                    <a:pt x="2311" y="1916"/>
                    <a:pt x="2317" y="1921"/>
                  </a:cubicBezTo>
                  <a:cubicBezTo>
                    <a:pt x="2316" y="1928"/>
                    <a:pt x="2325" y="1935"/>
                    <a:pt x="2326" y="1942"/>
                  </a:cubicBezTo>
                  <a:cubicBezTo>
                    <a:pt x="2328" y="1949"/>
                    <a:pt x="2332" y="1956"/>
                    <a:pt x="2335" y="1962"/>
                  </a:cubicBezTo>
                  <a:cubicBezTo>
                    <a:pt x="2338" y="1969"/>
                    <a:pt x="2338" y="1976"/>
                    <a:pt x="2345" y="1983"/>
                  </a:cubicBezTo>
                  <a:cubicBezTo>
                    <a:pt x="2339" y="1986"/>
                    <a:pt x="2353" y="1990"/>
                    <a:pt x="2347" y="1993"/>
                  </a:cubicBezTo>
                  <a:cubicBezTo>
                    <a:pt x="2345" y="1996"/>
                    <a:pt x="2354" y="2000"/>
                    <a:pt x="2351" y="2004"/>
                  </a:cubicBezTo>
                  <a:cubicBezTo>
                    <a:pt x="2358" y="2011"/>
                    <a:pt x="2356" y="2017"/>
                    <a:pt x="2361" y="2024"/>
                  </a:cubicBezTo>
                  <a:cubicBezTo>
                    <a:pt x="2365" y="2028"/>
                    <a:pt x="2361" y="2031"/>
                    <a:pt x="2366" y="2034"/>
                  </a:cubicBezTo>
                  <a:cubicBezTo>
                    <a:pt x="2364" y="2038"/>
                    <a:pt x="2373" y="2042"/>
                    <a:pt x="2370" y="2045"/>
                  </a:cubicBezTo>
                  <a:cubicBezTo>
                    <a:pt x="2376" y="2049"/>
                    <a:pt x="2372" y="2051"/>
                    <a:pt x="2376" y="2055"/>
                  </a:cubicBezTo>
                  <a:cubicBezTo>
                    <a:pt x="2377" y="2059"/>
                    <a:pt x="2381" y="2062"/>
                    <a:pt x="2380" y="2066"/>
                  </a:cubicBezTo>
                  <a:cubicBezTo>
                    <a:pt x="2383" y="2069"/>
                    <a:pt x="2385" y="2072"/>
                    <a:pt x="2385" y="2076"/>
                  </a:cubicBezTo>
                  <a:cubicBezTo>
                    <a:pt x="2387" y="2079"/>
                    <a:pt x="2390" y="2083"/>
                    <a:pt x="2389" y="2087"/>
                  </a:cubicBezTo>
                  <a:cubicBezTo>
                    <a:pt x="2394" y="2093"/>
                    <a:pt x="2399" y="2101"/>
                    <a:pt x="2403" y="2106"/>
                  </a:cubicBezTo>
                  <a:cubicBezTo>
                    <a:pt x="2404" y="2107"/>
                    <a:pt x="2403" y="2109"/>
                    <a:pt x="2403" y="2109"/>
                  </a:cubicBezTo>
                  <a:cubicBezTo>
                    <a:pt x="2405" y="2112"/>
                    <a:pt x="2409" y="2111"/>
                    <a:pt x="2407" y="2114"/>
                  </a:cubicBezTo>
                  <a:cubicBezTo>
                    <a:pt x="2413" y="2118"/>
                    <a:pt x="2409" y="2121"/>
                    <a:pt x="2414" y="2125"/>
                  </a:cubicBezTo>
                  <a:cubicBezTo>
                    <a:pt x="2423" y="2135"/>
                    <a:pt x="2429" y="2143"/>
                    <a:pt x="2431" y="2148"/>
                  </a:cubicBezTo>
                  <a:cubicBezTo>
                    <a:pt x="2429" y="2154"/>
                    <a:pt x="2440" y="2151"/>
                    <a:pt x="2437" y="2158"/>
                  </a:cubicBezTo>
                  <a:cubicBezTo>
                    <a:pt x="2438" y="2159"/>
                    <a:pt x="2439" y="2160"/>
                    <a:pt x="2440" y="2160"/>
                  </a:cubicBezTo>
                  <a:cubicBezTo>
                    <a:pt x="2465" y="2160"/>
                    <a:pt x="2465" y="2160"/>
                    <a:pt x="2465" y="2160"/>
                  </a:cubicBezTo>
                  <a:cubicBezTo>
                    <a:pt x="2464" y="2160"/>
                    <a:pt x="2464" y="2159"/>
                    <a:pt x="2463" y="2158"/>
                  </a:cubicBezTo>
                  <a:cubicBezTo>
                    <a:pt x="2460" y="2160"/>
                    <a:pt x="2462" y="2156"/>
                    <a:pt x="2459" y="2153"/>
                  </a:cubicBezTo>
                  <a:close/>
                  <a:moveTo>
                    <a:pt x="2392" y="2064"/>
                  </a:moveTo>
                  <a:cubicBezTo>
                    <a:pt x="2397" y="2062"/>
                    <a:pt x="2399" y="2073"/>
                    <a:pt x="2400" y="2077"/>
                  </a:cubicBezTo>
                  <a:cubicBezTo>
                    <a:pt x="2396" y="2078"/>
                    <a:pt x="2394" y="2067"/>
                    <a:pt x="2392" y="2064"/>
                  </a:cubicBezTo>
                  <a:close/>
                  <a:moveTo>
                    <a:pt x="2400" y="2083"/>
                  </a:moveTo>
                  <a:cubicBezTo>
                    <a:pt x="2404" y="2080"/>
                    <a:pt x="2407" y="2089"/>
                    <a:pt x="2407" y="2091"/>
                  </a:cubicBezTo>
                  <a:cubicBezTo>
                    <a:pt x="2403" y="2094"/>
                    <a:pt x="2400" y="2084"/>
                    <a:pt x="2400" y="2083"/>
                  </a:cubicBezTo>
                  <a:close/>
                  <a:moveTo>
                    <a:pt x="2867" y="2097"/>
                  </a:moveTo>
                  <a:cubicBezTo>
                    <a:pt x="2845" y="2071"/>
                    <a:pt x="2822" y="2045"/>
                    <a:pt x="2800" y="2020"/>
                  </a:cubicBezTo>
                  <a:cubicBezTo>
                    <a:pt x="2787" y="2012"/>
                    <a:pt x="2781" y="1993"/>
                    <a:pt x="2766" y="1994"/>
                  </a:cubicBezTo>
                  <a:cubicBezTo>
                    <a:pt x="2774" y="1997"/>
                    <a:pt x="2780" y="2010"/>
                    <a:pt x="2788" y="2013"/>
                  </a:cubicBezTo>
                  <a:cubicBezTo>
                    <a:pt x="2796" y="2027"/>
                    <a:pt x="2804" y="2030"/>
                    <a:pt x="2812" y="2044"/>
                  </a:cubicBezTo>
                  <a:cubicBezTo>
                    <a:pt x="2818" y="2047"/>
                    <a:pt x="2818" y="2053"/>
                    <a:pt x="2826" y="2060"/>
                  </a:cubicBezTo>
                  <a:cubicBezTo>
                    <a:pt x="2834" y="2069"/>
                    <a:pt x="2831" y="2068"/>
                    <a:pt x="2838" y="2076"/>
                  </a:cubicBezTo>
                  <a:cubicBezTo>
                    <a:pt x="2848" y="2083"/>
                    <a:pt x="2851" y="2096"/>
                    <a:pt x="2861" y="2103"/>
                  </a:cubicBezTo>
                  <a:cubicBezTo>
                    <a:pt x="2860" y="2107"/>
                    <a:pt x="2863" y="2112"/>
                    <a:pt x="2868" y="2117"/>
                  </a:cubicBezTo>
                  <a:cubicBezTo>
                    <a:pt x="2866" y="2122"/>
                    <a:pt x="2875" y="2128"/>
                    <a:pt x="2873" y="2133"/>
                  </a:cubicBezTo>
                  <a:cubicBezTo>
                    <a:pt x="2880" y="2142"/>
                    <a:pt x="2886" y="2151"/>
                    <a:pt x="2891" y="2160"/>
                  </a:cubicBezTo>
                  <a:cubicBezTo>
                    <a:pt x="2902" y="2160"/>
                    <a:pt x="2902" y="2160"/>
                    <a:pt x="2902" y="2160"/>
                  </a:cubicBezTo>
                  <a:cubicBezTo>
                    <a:pt x="2900" y="2157"/>
                    <a:pt x="2899" y="2155"/>
                    <a:pt x="2898" y="2151"/>
                  </a:cubicBezTo>
                  <a:cubicBezTo>
                    <a:pt x="2882" y="2133"/>
                    <a:pt x="2878" y="2115"/>
                    <a:pt x="2867" y="2097"/>
                  </a:cubicBezTo>
                  <a:close/>
                  <a:moveTo>
                    <a:pt x="2925" y="2156"/>
                  </a:moveTo>
                  <a:cubicBezTo>
                    <a:pt x="2918" y="2156"/>
                    <a:pt x="2925" y="2151"/>
                    <a:pt x="2920" y="2147"/>
                  </a:cubicBezTo>
                  <a:cubicBezTo>
                    <a:pt x="2912" y="2136"/>
                    <a:pt x="2914" y="2134"/>
                    <a:pt x="2906" y="2124"/>
                  </a:cubicBezTo>
                  <a:cubicBezTo>
                    <a:pt x="2909" y="2121"/>
                    <a:pt x="2900" y="2116"/>
                    <a:pt x="2902" y="2113"/>
                  </a:cubicBezTo>
                  <a:cubicBezTo>
                    <a:pt x="2898" y="2109"/>
                    <a:pt x="2893" y="2104"/>
                    <a:pt x="2893" y="2100"/>
                  </a:cubicBezTo>
                  <a:cubicBezTo>
                    <a:pt x="2887" y="2091"/>
                    <a:pt x="2882" y="2083"/>
                    <a:pt x="2877" y="2074"/>
                  </a:cubicBezTo>
                  <a:cubicBezTo>
                    <a:pt x="2871" y="2068"/>
                    <a:pt x="2866" y="2062"/>
                    <a:pt x="2861" y="2056"/>
                  </a:cubicBezTo>
                  <a:cubicBezTo>
                    <a:pt x="2843" y="2043"/>
                    <a:pt x="2826" y="2021"/>
                    <a:pt x="2808" y="2009"/>
                  </a:cubicBezTo>
                  <a:cubicBezTo>
                    <a:pt x="2800" y="1999"/>
                    <a:pt x="2791" y="1996"/>
                    <a:pt x="2782" y="1986"/>
                  </a:cubicBezTo>
                  <a:cubicBezTo>
                    <a:pt x="2778" y="1981"/>
                    <a:pt x="2773" y="1984"/>
                    <a:pt x="2769" y="1977"/>
                  </a:cubicBezTo>
                  <a:cubicBezTo>
                    <a:pt x="2764" y="1972"/>
                    <a:pt x="2760" y="1969"/>
                    <a:pt x="2755" y="1969"/>
                  </a:cubicBezTo>
                  <a:cubicBezTo>
                    <a:pt x="2761" y="1976"/>
                    <a:pt x="2765" y="1974"/>
                    <a:pt x="2767" y="1982"/>
                  </a:cubicBezTo>
                  <a:cubicBezTo>
                    <a:pt x="2777" y="1985"/>
                    <a:pt x="2786" y="1998"/>
                    <a:pt x="2796" y="2006"/>
                  </a:cubicBezTo>
                  <a:cubicBezTo>
                    <a:pt x="2801" y="2013"/>
                    <a:pt x="2806" y="2014"/>
                    <a:pt x="2811" y="2019"/>
                  </a:cubicBezTo>
                  <a:cubicBezTo>
                    <a:pt x="2813" y="2021"/>
                    <a:pt x="2815" y="2025"/>
                    <a:pt x="2818" y="2024"/>
                  </a:cubicBezTo>
                  <a:cubicBezTo>
                    <a:pt x="2822" y="2026"/>
                    <a:pt x="2818" y="2034"/>
                    <a:pt x="2824" y="2031"/>
                  </a:cubicBezTo>
                  <a:cubicBezTo>
                    <a:pt x="2823" y="2036"/>
                    <a:pt x="2831" y="2036"/>
                    <a:pt x="2835" y="2044"/>
                  </a:cubicBezTo>
                  <a:cubicBezTo>
                    <a:pt x="2840" y="2050"/>
                    <a:pt x="2845" y="2054"/>
                    <a:pt x="2850" y="2057"/>
                  </a:cubicBezTo>
                  <a:cubicBezTo>
                    <a:pt x="2848" y="2060"/>
                    <a:pt x="2852" y="2062"/>
                    <a:pt x="2854" y="2062"/>
                  </a:cubicBezTo>
                  <a:cubicBezTo>
                    <a:pt x="2852" y="2065"/>
                    <a:pt x="2856" y="2067"/>
                    <a:pt x="2858" y="2067"/>
                  </a:cubicBezTo>
                  <a:cubicBezTo>
                    <a:pt x="2860" y="2072"/>
                    <a:pt x="2862" y="2074"/>
                    <a:pt x="2869" y="2078"/>
                  </a:cubicBezTo>
                  <a:cubicBezTo>
                    <a:pt x="2872" y="2087"/>
                    <a:pt x="2878" y="2097"/>
                    <a:pt x="2887" y="2106"/>
                  </a:cubicBezTo>
                  <a:cubicBezTo>
                    <a:pt x="2890" y="2112"/>
                    <a:pt x="2891" y="2117"/>
                    <a:pt x="2893" y="2123"/>
                  </a:cubicBezTo>
                  <a:cubicBezTo>
                    <a:pt x="2898" y="2120"/>
                    <a:pt x="2894" y="2128"/>
                    <a:pt x="2899" y="2130"/>
                  </a:cubicBezTo>
                  <a:cubicBezTo>
                    <a:pt x="2899" y="2136"/>
                    <a:pt x="2901" y="2132"/>
                    <a:pt x="2905" y="2136"/>
                  </a:cubicBezTo>
                  <a:cubicBezTo>
                    <a:pt x="2903" y="2142"/>
                    <a:pt x="2911" y="2148"/>
                    <a:pt x="2911" y="2154"/>
                  </a:cubicBezTo>
                  <a:cubicBezTo>
                    <a:pt x="2912" y="2159"/>
                    <a:pt x="2913" y="2156"/>
                    <a:pt x="2917" y="2160"/>
                  </a:cubicBezTo>
                  <a:cubicBezTo>
                    <a:pt x="2925" y="2160"/>
                    <a:pt x="2925" y="2160"/>
                    <a:pt x="2925" y="2160"/>
                  </a:cubicBezTo>
                  <a:cubicBezTo>
                    <a:pt x="2924" y="2159"/>
                    <a:pt x="2924" y="2158"/>
                    <a:pt x="2925" y="2156"/>
                  </a:cubicBezTo>
                  <a:close/>
                  <a:moveTo>
                    <a:pt x="2984" y="2151"/>
                  </a:moveTo>
                  <a:cubicBezTo>
                    <a:pt x="2976" y="2138"/>
                    <a:pt x="2972" y="2125"/>
                    <a:pt x="2965" y="2113"/>
                  </a:cubicBezTo>
                  <a:cubicBezTo>
                    <a:pt x="2944" y="2085"/>
                    <a:pt x="2929" y="2066"/>
                    <a:pt x="2911" y="2044"/>
                  </a:cubicBezTo>
                  <a:cubicBezTo>
                    <a:pt x="2902" y="2037"/>
                    <a:pt x="2893" y="2028"/>
                    <a:pt x="2883" y="2019"/>
                  </a:cubicBezTo>
                  <a:cubicBezTo>
                    <a:pt x="2880" y="2020"/>
                    <a:pt x="2876" y="2016"/>
                    <a:pt x="2873" y="2014"/>
                  </a:cubicBezTo>
                  <a:cubicBezTo>
                    <a:pt x="2869" y="2018"/>
                    <a:pt x="2866" y="2004"/>
                    <a:pt x="2862" y="2008"/>
                  </a:cubicBezTo>
                  <a:cubicBezTo>
                    <a:pt x="2855" y="2002"/>
                    <a:pt x="2848" y="1997"/>
                    <a:pt x="2840" y="1996"/>
                  </a:cubicBezTo>
                  <a:cubicBezTo>
                    <a:pt x="2833" y="1988"/>
                    <a:pt x="2825" y="1988"/>
                    <a:pt x="2818" y="1981"/>
                  </a:cubicBezTo>
                  <a:cubicBezTo>
                    <a:pt x="2810" y="1980"/>
                    <a:pt x="2804" y="1964"/>
                    <a:pt x="2795" y="1971"/>
                  </a:cubicBezTo>
                  <a:cubicBezTo>
                    <a:pt x="2804" y="1978"/>
                    <a:pt x="2812" y="1981"/>
                    <a:pt x="2820" y="1990"/>
                  </a:cubicBezTo>
                  <a:cubicBezTo>
                    <a:pt x="2825" y="1992"/>
                    <a:pt x="2829" y="1996"/>
                    <a:pt x="2834" y="1999"/>
                  </a:cubicBezTo>
                  <a:cubicBezTo>
                    <a:pt x="2839" y="1996"/>
                    <a:pt x="2842" y="2006"/>
                    <a:pt x="2847" y="2004"/>
                  </a:cubicBezTo>
                  <a:cubicBezTo>
                    <a:pt x="2855" y="2014"/>
                    <a:pt x="2864" y="2015"/>
                    <a:pt x="2872" y="2023"/>
                  </a:cubicBezTo>
                  <a:cubicBezTo>
                    <a:pt x="2875" y="2021"/>
                    <a:pt x="2877" y="2030"/>
                    <a:pt x="2883" y="2028"/>
                  </a:cubicBezTo>
                  <a:cubicBezTo>
                    <a:pt x="2887" y="2035"/>
                    <a:pt x="2891" y="2037"/>
                    <a:pt x="2896" y="2040"/>
                  </a:cubicBezTo>
                  <a:cubicBezTo>
                    <a:pt x="2900" y="2047"/>
                    <a:pt x="2906" y="2059"/>
                    <a:pt x="2917" y="2065"/>
                  </a:cubicBezTo>
                  <a:cubicBezTo>
                    <a:pt x="2915" y="2069"/>
                    <a:pt x="2925" y="2074"/>
                    <a:pt x="2927" y="2079"/>
                  </a:cubicBezTo>
                  <a:cubicBezTo>
                    <a:pt x="2932" y="2085"/>
                    <a:pt x="2937" y="2090"/>
                    <a:pt x="2942" y="2096"/>
                  </a:cubicBezTo>
                  <a:cubicBezTo>
                    <a:pt x="2944" y="2102"/>
                    <a:pt x="2950" y="2108"/>
                    <a:pt x="2956" y="2115"/>
                  </a:cubicBezTo>
                  <a:cubicBezTo>
                    <a:pt x="2959" y="2123"/>
                    <a:pt x="2963" y="2131"/>
                    <a:pt x="2968" y="2139"/>
                  </a:cubicBezTo>
                  <a:cubicBezTo>
                    <a:pt x="2967" y="2143"/>
                    <a:pt x="2972" y="2148"/>
                    <a:pt x="2973" y="2152"/>
                  </a:cubicBezTo>
                  <a:cubicBezTo>
                    <a:pt x="2974" y="2155"/>
                    <a:pt x="2977" y="2158"/>
                    <a:pt x="2978" y="2160"/>
                  </a:cubicBezTo>
                  <a:cubicBezTo>
                    <a:pt x="2986" y="2160"/>
                    <a:pt x="2986" y="2160"/>
                    <a:pt x="2986" y="2160"/>
                  </a:cubicBezTo>
                  <a:cubicBezTo>
                    <a:pt x="2985" y="2157"/>
                    <a:pt x="2984" y="2154"/>
                    <a:pt x="2984" y="2151"/>
                  </a:cubicBezTo>
                  <a:close/>
                  <a:moveTo>
                    <a:pt x="2933" y="2112"/>
                  </a:moveTo>
                  <a:cubicBezTo>
                    <a:pt x="2912" y="2088"/>
                    <a:pt x="2896" y="2065"/>
                    <a:pt x="2870" y="2037"/>
                  </a:cubicBezTo>
                  <a:cubicBezTo>
                    <a:pt x="2851" y="2023"/>
                    <a:pt x="2833" y="2005"/>
                    <a:pt x="2814" y="1993"/>
                  </a:cubicBezTo>
                  <a:cubicBezTo>
                    <a:pt x="2810" y="1987"/>
                    <a:pt x="2805" y="1991"/>
                    <a:pt x="2801" y="1984"/>
                  </a:cubicBezTo>
                  <a:cubicBezTo>
                    <a:pt x="2795" y="1984"/>
                    <a:pt x="2791" y="1977"/>
                    <a:pt x="2786" y="1977"/>
                  </a:cubicBezTo>
                  <a:cubicBezTo>
                    <a:pt x="2784" y="1975"/>
                    <a:pt x="2782" y="1974"/>
                    <a:pt x="2780" y="1974"/>
                  </a:cubicBezTo>
                  <a:cubicBezTo>
                    <a:pt x="2777" y="1971"/>
                    <a:pt x="2775" y="1967"/>
                    <a:pt x="2772" y="1968"/>
                  </a:cubicBezTo>
                  <a:cubicBezTo>
                    <a:pt x="2770" y="1966"/>
                    <a:pt x="2768" y="1962"/>
                    <a:pt x="2765" y="1963"/>
                  </a:cubicBezTo>
                  <a:cubicBezTo>
                    <a:pt x="2763" y="1960"/>
                    <a:pt x="2759" y="1961"/>
                    <a:pt x="2760" y="1965"/>
                  </a:cubicBezTo>
                  <a:cubicBezTo>
                    <a:pt x="2764" y="1964"/>
                    <a:pt x="2768" y="1967"/>
                    <a:pt x="2772" y="1972"/>
                  </a:cubicBezTo>
                  <a:cubicBezTo>
                    <a:pt x="2777" y="1974"/>
                    <a:pt x="2781" y="1979"/>
                    <a:pt x="2785" y="1980"/>
                  </a:cubicBezTo>
                  <a:cubicBezTo>
                    <a:pt x="2794" y="1986"/>
                    <a:pt x="2802" y="1990"/>
                    <a:pt x="2810" y="1999"/>
                  </a:cubicBezTo>
                  <a:cubicBezTo>
                    <a:pt x="2818" y="2006"/>
                    <a:pt x="2830" y="2007"/>
                    <a:pt x="2832" y="2017"/>
                  </a:cubicBezTo>
                  <a:cubicBezTo>
                    <a:pt x="2837" y="2017"/>
                    <a:pt x="2841" y="2021"/>
                    <a:pt x="2846" y="2026"/>
                  </a:cubicBezTo>
                  <a:cubicBezTo>
                    <a:pt x="2850" y="2033"/>
                    <a:pt x="2855" y="2032"/>
                    <a:pt x="2859" y="2038"/>
                  </a:cubicBezTo>
                  <a:cubicBezTo>
                    <a:pt x="2869" y="2049"/>
                    <a:pt x="2879" y="2061"/>
                    <a:pt x="2889" y="2072"/>
                  </a:cubicBezTo>
                  <a:cubicBezTo>
                    <a:pt x="2894" y="2076"/>
                    <a:pt x="2891" y="2080"/>
                    <a:pt x="2897" y="2085"/>
                  </a:cubicBezTo>
                  <a:cubicBezTo>
                    <a:pt x="2902" y="2090"/>
                    <a:pt x="2907" y="2096"/>
                    <a:pt x="2912" y="2101"/>
                  </a:cubicBezTo>
                  <a:cubicBezTo>
                    <a:pt x="2920" y="2107"/>
                    <a:pt x="2918" y="2115"/>
                    <a:pt x="2925" y="2116"/>
                  </a:cubicBezTo>
                  <a:cubicBezTo>
                    <a:pt x="2928" y="2119"/>
                    <a:pt x="2926" y="2121"/>
                    <a:pt x="2929" y="2124"/>
                  </a:cubicBezTo>
                  <a:cubicBezTo>
                    <a:pt x="2931" y="2127"/>
                    <a:pt x="2935" y="2130"/>
                    <a:pt x="2933" y="2132"/>
                  </a:cubicBezTo>
                  <a:cubicBezTo>
                    <a:pt x="2937" y="2138"/>
                    <a:pt x="2948" y="2144"/>
                    <a:pt x="2943" y="2150"/>
                  </a:cubicBezTo>
                  <a:cubicBezTo>
                    <a:pt x="2948" y="2150"/>
                    <a:pt x="2947" y="2156"/>
                    <a:pt x="2951" y="2160"/>
                  </a:cubicBezTo>
                  <a:cubicBezTo>
                    <a:pt x="2962" y="2160"/>
                    <a:pt x="2962" y="2160"/>
                    <a:pt x="2962" y="2160"/>
                  </a:cubicBezTo>
                  <a:cubicBezTo>
                    <a:pt x="2961" y="2159"/>
                    <a:pt x="2960" y="2157"/>
                    <a:pt x="2959" y="2155"/>
                  </a:cubicBezTo>
                  <a:cubicBezTo>
                    <a:pt x="2954" y="2141"/>
                    <a:pt x="2941" y="2126"/>
                    <a:pt x="2933" y="2112"/>
                  </a:cubicBezTo>
                  <a:close/>
                  <a:moveTo>
                    <a:pt x="3015" y="2113"/>
                  </a:moveTo>
                  <a:cubicBezTo>
                    <a:pt x="3020" y="2110"/>
                    <a:pt x="3007" y="2106"/>
                    <a:pt x="3012" y="2103"/>
                  </a:cubicBezTo>
                  <a:cubicBezTo>
                    <a:pt x="3010" y="2100"/>
                    <a:pt x="3008" y="2097"/>
                    <a:pt x="3010" y="2094"/>
                  </a:cubicBezTo>
                  <a:cubicBezTo>
                    <a:pt x="2995" y="2074"/>
                    <a:pt x="2992" y="2063"/>
                    <a:pt x="2976" y="2045"/>
                  </a:cubicBezTo>
                  <a:cubicBezTo>
                    <a:pt x="2964" y="2035"/>
                    <a:pt x="2951" y="2024"/>
                    <a:pt x="2939" y="2017"/>
                  </a:cubicBezTo>
                  <a:cubicBezTo>
                    <a:pt x="2933" y="2010"/>
                    <a:pt x="2926" y="2010"/>
                    <a:pt x="2920" y="2001"/>
                  </a:cubicBezTo>
                  <a:cubicBezTo>
                    <a:pt x="2913" y="2001"/>
                    <a:pt x="2907" y="1991"/>
                    <a:pt x="2901" y="1992"/>
                  </a:cubicBezTo>
                  <a:cubicBezTo>
                    <a:pt x="2915" y="2006"/>
                    <a:pt x="2929" y="2015"/>
                    <a:pt x="2943" y="2025"/>
                  </a:cubicBezTo>
                  <a:cubicBezTo>
                    <a:pt x="2950" y="2033"/>
                    <a:pt x="2958" y="2039"/>
                    <a:pt x="2965" y="2043"/>
                  </a:cubicBezTo>
                  <a:cubicBezTo>
                    <a:pt x="2962" y="2047"/>
                    <a:pt x="2972" y="2052"/>
                    <a:pt x="2974" y="2056"/>
                  </a:cubicBezTo>
                  <a:cubicBezTo>
                    <a:pt x="2978" y="2061"/>
                    <a:pt x="2982" y="2066"/>
                    <a:pt x="2986" y="2071"/>
                  </a:cubicBezTo>
                  <a:cubicBezTo>
                    <a:pt x="2991" y="2078"/>
                    <a:pt x="2995" y="2092"/>
                    <a:pt x="3002" y="2095"/>
                  </a:cubicBezTo>
                  <a:cubicBezTo>
                    <a:pt x="2998" y="2100"/>
                    <a:pt x="3006" y="2107"/>
                    <a:pt x="3005" y="2112"/>
                  </a:cubicBezTo>
                  <a:cubicBezTo>
                    <a:pt x="3008" y="2118"/>
                    <a:pt x="3012" y="2124"/>
                    <a:pt x="3012" y="2130"/>
                  </a:cubicBezTo>
                  <a:cubicBezTo>
                    <a:pt x="3018" y="2140"/>
                    <a:pt x="3020" y="2150"/>
                    <a:pt x="3026" y="2160"/>
                  </a:cubicBezTo>
                  <a:cubicBezTo>
                    <a:pt x="3035" y="2160"/>
                    <a:pt x="3035" y="2160"/>
                    <a:pt x="3035" y="2160"/>
                  </a:cubicBezTo>
                  <a:cubicBezTo>
                    <a:pt x="3030" y="2151"/>
                    <a:pt x="3030" y="2142"/>
                    <a:pt x="3023" y="2132"/>
                  </a:cubicBezTo>
                  <a:cubicBezTo>
                    <a:pt x="3023" y="2126"/>
                    <a:pt x="3017" y="2119"/>
                    <a:pt x="3015" y="2113"/>
                  </a:cubicBezTo>
                  <a:close/>
                  <a:moveTo>
                    <a:pt x="3006" y="2155"/>
                  </a:moveTo>
                  <a:cubicBezTo>
                    <a:pt x="3008" y="2139"/>
                    <a:pt x="2989" y="2121"/>
                    <a:pt x="2990" y="2105"/>
                  </a:cubicBezTo>
                  <a:cubicBezTo>
                    <a:pt x="2986" y="2100"/>
                    <a:pt x="2982" y="2095"/>
                    <a:pt x="2984" y="2091"/>
                  </a:cubicBezTo>
                  <a:cubicBezTo>
                    <a:pt x="2971" y="2074"/>
                    <a:pt x="2959" y="2055"/>
                    <a:pt x="2950" y="2042"/>
                  </a:cubicBezTo>
                  <a:cubicBezTo>
                    <a:pt x="2938" y="2031"/>
                    <a:pt x="2920" y="2017"/>
                    <a:pt x="2904" y="2003"/>
                  </a:cubicBezTo>
                  <a:cubicBezTo>
                    <a:pt x="2897" y="2003"/>
                    <a:pt x="2890" y="1997"/>
                    <a:pt x="2884" y="1993"/>
                  </a:cubicBezTo>
                  <a:cubicBezTo>
                    <a:pt x="2876" y="1993"/>
                    <a:pt x="2869" y="1982"/>
                    <a:pt x="2861" y="1984"/>
                  </a:cubicBezTo>
                  <a:cubicBezTo>
                    <a:pt x="2864" y="1987"/>
                    <a:pt x="2868" y="1986"/>
                    <a:pt x="2871" y="1992"/>
                  </a:cubicBezTo>
                  <a:cubicBezTo>
                    <a:pt x="2875" y="1991"/>
                    <a:pt x="2878" y="2000"/>
                    <a:pt x="2882" y="1997"/>
                  </a:cubicBezTo>
                  <a:cubicBezTo>
                    <a:pt x="2885" y="2002"/>
                    <a:pt x="2888" y="2003"/>
                    <a:pt x="2892" y="2003"/>
                  </a:cubicBezTo>
                  <a:cubicBezTo>
                    <a:pt x="2892" y="2006"/>
                    <a:pt x="2897" y="2009"/>
                    <a:pt x="2901" y="2009"/>
                  </a:cubicBezTo>
                  <a:cubicBezTo>
                    <a:pt x="2915" y="2021"/>
                    <a:pt x="2929" y="2033"/>
                    <a:pt x="2943" y="2045"/>
                  </a:cubicBezTo>
                  <a:cubicBezTo>
                    <a:pt x="2945" y="2047"/>
                    <a:pt x="2943" y="2049"/>
                    <a:pt x="2946" y="2051"/>
                  </a:cubicBezTo>
                  <a:cubicBezTo>
                    <a:pt x="2948" y="2053"/>
                    <a:pt x="2951" y="2052"/>
                    <a:pt x="2949" y="2054"/>
                  </a:cubicBezTo>
                  <a:cubicBezTo>
                    <a:pt x="2951" y="2059"/>
                    <a:pt x="2960" y="2063"/>
                    <a:pt x="2957" y="2067"/>
                  </a:cubicBezTo>
                  <a:cubicBezTo>
                    <a:pt x="2961" y="2072"/>
                    <a:pt x="2966" y="2076"/>
                    <a:pt x="2966" y="2080"/>
                  </a:cubicBezTo>
                  <a:cubicBezTo>
                    <a:pt x="2966" y="2085"/>
                    <a:pt x="2974" y="2090"/>
                    <a:pt x="2973" y="2095"/>
                  </a:cubicBezTo>
                  <a:cubicBezTo>
                    <a:pt x="2985" y="2112"/>
                    <a:pt x="2986" y="2129"/>
                    <a:pt x="2995" y="2147"/>
                  </a:cubicBezTo>
                  <a:cubicBezTo>
                    <a:pt x="2996" y="2151"/>
                    <a:pt x="2998" y="2156"/>
                    <a:pt x="2999" y="2160"/>
                  </a:cubicBezTo>
                  <a:cubicBezTo>
                    <a:pt x="3010" y="2160"/>
                    <a:pt x="3010" y="2160"/>
                    <a:pt x="3010" y="2160"/>
                  </a:cubicBezTo>
                  <a:cubicBezTo>
                    <a:pt x="3009" y="2159"/>
                    <a:pt x="3008" y="2157"/>
                    <a:pt x="3006" y="2155"/>
                  </a:cubicBezTo>
                  <a:close/>
                  <a:moveTo>
                    <a:pt x="729" y="2129"/>
                  </a:moveTo>
                  <a:cubicBezTo>
                    <a:pt x="729" y="2126"/>
                    <a:pt x="729" y="2123"/>
                    <a:pt x="733" y="2124"/>
                  </a:cubicBezTo>
                  <a:cubicBezTo>
                    <a:pt x="733" y="2121"/>
                    <a:pt x="732" y="2118"/>
                    <a:pt x="734" y="2117"/>
                  </a:cubicBezTo>
                  <a:cubicBezTo>
                    <a:pt x="741" y="2103"/>
                    <a:pt x="748" y="2088"/>
                    <a:pt x="755" y="2074"/>
                  </a:cubicBezTo>
                  <a:cubicBezTo>
                    <a:pt x="753" y="2068"/>
                    <a:pt x="761" y="2070"/>
                    <a:pt x="759" y="2063"/>
                  </a:cubicBezTo>
                  <a:cubicBezTo>
                    <a:pt x="764" y="2062"/>
                    <a:pt x="761" y="2053"/>
                    <a:pt x="765" y="2052"/>
                  </a:cubicBezTo>
                  <a:cubicBezTo>
                    <a:pt x="765" y="2041"/>
                    <a:pt x="770" y="2034"/>
                    <a:pt x="772" y="2025"/>
                  </a:cubicBezTo>
                  <a:cubicBezTo>
                    <a:pt x="773" y="2016"/>
                    <a:pt x="777" y="2009"/>
                    <a:pt x="779" y="2000"/>
                  </a:cubicBezTo>
                  <a:cubicBezTo>
                    <a:pt x="780" y="1996"/>
                    <a:pt x="782" y="1992"/>
                    <a:pt x="782" y="1987"/>
                  </a:cubicBezTo>
                  <a:cubicBezTo>
                    <a:pt x="787" y="1986"/>
                    <a:pt x="784" y="1977"/>
                    <a:pt x="788" y="1976"/>
                  </a:cubicBezTo>
                  <a:cubicBezTo>
                    <a:pt x="790" y="1956"/>
                    <a:pt x="792" y="1944"/>
                    <a:pt x="793" y="1921"/>
                  </a:cubicBezTo>
                  <a:cubicBezTo>
                    <a:pt x="792" y="1911"/>
                    <a:pt x="791" y="1902"/>
                    <a:pt x="791" y="1893"/>
                  </a:cubicBezTo>
                  <a:cubicBezTo>
                    <a:pt x="795" y="1877"/>
                    <a:pt x="794" y="1868"/>
                    <a:pt x="797" y="1853"/>
                  </a:cubicBezTo>
                  <a:cubicBezTo>
                    <a:pt x="796" y="1847"/>
                    <a:pt x="795" y="1840"/>
                    <a:pt x="798" y="1837"/>
                  </a:cubicBezTo>
                  <a:cubicBezTo>
                    <a:pt x="793" y="1837"/>
                    <a:pt x="793" y="1832"/>
                    <a:pt x="793" y="1827"/>
                  </a:cubicBezTo>
                  <a:cubicBezTo>
                    <a:pt x="794" y="1818"/>
                    <a:pt x="794" y="1809"/>
                    <a:pt x="793" y="1798"/>
                  </a:cubicBezTo>
                  <a:cubicBezTo>
                    <a:pt x="793" y="1793"/>
                    <a:pt x="796" y="1792"/>
                    <a:pt x="794" y="1785"/>
                  </a:cubicBezTo>
                  <a:cubicBezTo>
                    <a:pt x="793" y="1781"/>
                    <a:pt x="796" y="1771"/>
                    <a:pt x="791" y="1770"/>
                  </a:cubicBezTo>
                  <a:cubicBezTo>
                    <a:pt x="790" y="1795"/>
                    <a:pt x="788" y="1818"/>
                    <a:pt x="787" y="1842"/>
                  </a:cubicBezTo>
                  <a:cubicBezTo>
                    <a:pt x="784" y="1845"/>
                    <a:pt x="785" y="1850"/>
                    <a:pt x="784" y="1854"/>
                  </a:cubicBezTo>
                  <a:cubicBezTo>
                    <a:pt x="782" y="1857"/>
                    <a:pt x="782" y="1862"/>
                    <a:pt x="780" y="1865"/>
                  </a:cubicBezTo>
                  <a:cubicBezTo>
                    <a:pt x="782" y="1876"/>
                    <a:pt x="775" y="1879"/>
                    <a:pt x="778" y="1891"/>
                  </a:cubicBezTo>
                  <a:cubicBezTo>
                    <a:pt x="770" y="1895"/>
                    <a:pt x="773" y="1909"/>
                    <a:pt x="766" y="1914"/>
                  </a:cubicBezTo>
                  <a:cubicBezTo>
                    <a:pt x="766" y="1925"/>
                    <a:pt x="758" y="1928"/>
                    <a:pt x="757" y="1939"/>
                  </a:cubicBezTo>
                  <a:cubicBezTo>
                    <a:pt x="755" y="1942"/>
                    <a:pt x="751" y="1944"/>
                    <a:pt x="751" y="1950"/>
                  </a:cubicBezTo>
                  <a:cubicBezTo>
                    <a:pt x="748" y="1953"/>
                    <a:pt x="745" y="1956"/>
                    <a:pt x="743" y="1959"/>
                  </a:cubicBezTo>
                  <a:cubicBezTo>
                    <a:pt x="745" y="1966"/>
                    <a:pt x="737" y="1965"/>
                    <a:pt x="740" y="1973"/>
                  </a:cubicBezTo>
                  <a:cubicBezTo>
                    <a:pt x="736" y="1975"/>
                    <a:pt x="733" y="1978"/>
                    <a:pt x="732" y="1982"/>
                  </a:cubicBezTo>
                  <a:cubicBezTo>
                    <a:pt x="726" y="1983"/>
                    <a:pt x="731" y="1992"/>
                    <a:pt x="723" y="1991"/>
                  </a:cubicBezTo>
                  <a:cubicBezTo>
                    <a:pt x="722" y="1996"/>
                    <a:pt x="719" y="1999"/>
                    <a:pt x="718" y="2003"/>
                  </a:cubicBezTo>
                  <a:cubicBezTo>
                    <a:pt x="717" y="2008"/>
                    <a:pt x="710" y="2007"/>
                    <a:pt x="712" y="2014"/>
                  </a:cubicBezTo>
                  <a:cubicBezTo>
                    <a:pt x="709" y="2014"/>
                    <a:pt x="707" y="2015"/>
                    <a:pt x="708" y="2019"/>
                  </a:cubicBezTo>
                  <a:cubicBezTo>
                    <a:pt x="708" y="2021"/>
                    <a:pt x="704" y="2021"/>
                    <a:pt x="704" y="2023"/>
                  </a:cubicBezTo>
                  <a:cubicBezTo>
                    <a:pt x="693" y="2037"/>
                    <a:pt x="687" y="2054"/>
                    <a:pt x="674" y="2065"/>
                  </a:cubicBezTo>
                  <a:cubicBezTo>
                    <a:pt x="674" y="2075"/>
                    <a:pt x="665" y="2079"/>
                    <a:pt x="665" y="2089"/>
                  </a:cubicBezTo>
                  <a:cubicBezTo>
                    <a:pt x="658" y="2093"/>
                    <a:pt x="657" y="2101"/>
                    <a:pt x="651" y="2106"/>
                  </a:cubicBezTo>
                  <a:cubicBezTo>
                    <a:pt x="651" y="2111"/>
                    <a:pt x="648" y="2113"/>
                    <a:pt x="645" y="2115"/>
                  </a:cubicBezTo>
                  <a:cubicBezTo>
                    <a:pt x="647" y="2122"/>
                    <a:pt x="642" y="2122"/>
                    <a:pt x="641" y="2126"/>
                  </a:cubicBezTo>
                  <a:cubicBezTo>
                    <a:pt x="641" y="2130"/>
                    <a:pt x="633" y="2128"/>
                    <a:pt x="635" y="2135"/>
                  </a:cubicBezTo>
                  <a:cubicBezTo>
                    <a:pt x="633" y="2138"/>
                    <a:pt x="632" y="2142"/>
                    <a:pt x="629" y="2144"/>
                  </a:cubicBezTo>
                  <a:cubicBezTo>
                    <a:pt x="625" y="2149"/>
                    <a:pt x="624" y="2156"/>
                    <a:pt x="620" y="2160"/>
                  </a:cubicBezTo>
                  <a:cubicBezTo>
                    <a:pt x="630" y="2160"/>
                    <a:pt x="630" y="2160"/>
                    <a:pt x="630" y="2160"/>
                  </a:cubicBezTo>
                  <a:cubicBezTo>
                    <a:pt x="634" y="2155"/>
                    <a:pt x="638" y="2149"/>
                    <a:pt x="640" y="2141"/>
                  </a:cubicBezTo>
                  <a:cubicBezTo>
                    <a:pt x="643" y="2138"/>
                    <a:pt x="647" y="2134"/>
                    <a:pt x="650" y="2130"/>
                  </a:cubicBezTo>
                  <a:cubicBezTo>
                    <a:pt x="652" y="2124"/>
                    <a:pt x="655" y="2121"/>
                    <a:pt x="656" y="2114"/>
                  </a:cubicBezTo>
                  <a:cubicBezTo>
                    <a:pt x="666" y="2103"/>
                    <a:pt x="675" y="2091"/>
                    <a:pt x="679" y="2075"/>
                  </a:cubicBezTo>
                  <a:cubicBezTo>
                    <a:pt x="684" y="2076"/>
                    <a:pt x="681" y="2069"/>
                    <a:pt x="685" y="2068"/>
                  </a:cubicBezTo>
                  <a:cubicBezTo>
                    <a:pt x="689" y="2067"/>
                    <a:pt x="690" y="2064"/>
                    <a:pt x="689" y="2059"/>
                  </a:cubicBezTo>
                  <a:cubicBezTo>
                    <a:pt x="695" y="2060"/>
                    <a:pt x="693" y="2054"/>
                    <a:pt x="695" y="2052"/>
                  </a:cubicBezTo>
                  <a:cubicBezTo>
                    <a:pt x="698" y="2051"/>
                    <a:pt x="699" y="2049"/>
                    <a:pt x="699" y="2045"/>
                  </a:cubicBezTo>
                  <a:cubicBezTo>
                    <a:pt x="703" y="2041"/>
                    <a:pt x="707" y="2036"/>
                    <a:pt x="709" y="2029"/>
                  </a:cubicBezTo>
                  <a:cubicBezTo>
                    <a:pt x="715" y="2027"/>
                    <a:pt x="714" y="2019"/>
                    <a:pt x="721" y="2018"/>
                  </a:cubicBezTo>
                  <a:cubicBezTo>
                    <a:pt x="720" y="2010"/>
                    <a:pt x="727" y="2010"/>
                    <a:pt x="726" y="2002"/>
                  </a:cubicBezTo>
                  <a:cubicBezTo>
                    <a:pt x="733" y="2001"/>
                    <a:pt x="729" y="1992"/>
                    <a:pt x="737" y="1992"/>
                  </a:cubicBezTo>
                  <a:cubicBezTo>
                    <a:pt x="737" y="1980"/>
                    <a:pt x="748" y="1976"/>
                    <a:pt x="750" y="1965"/>
                  </a:cubicBezTo>
                  <a:cubicBezTo>
                    <a:pt x="757" y="1966"/>
                    <a:pt x="748" y="1970"/>
                    <a:pt x="751" y="1974"/>
                  </a:cubicBezTo>
                  <a:cubicBezTo>
                    <a:pt x="747" y="1975"/>
                    <a:pt x="750" y="1981"/>
                    <a:pt x="747" y="1983"/>
                  </a:cubicBezTo>
                  <a:cubicBezTo>
                    <a:pt x="746" y="1990"/>
                    <a:pt x="741" y="1993"/>
                    <a:pt x="742" y="2001"/>
                  </a:cubicBezTo>
                  <a:cubicBezTo>
                    <a:pt x="732" y="2008"/>
                    <a:pt x="731" y="2023"/>
                    <a:pt x="724" y="2033"/>
                  </a:cubicBezTo>
                  <a:cubicBezTo>
                    <a:pt x="719" y="2037"/>
                    <a:pt x="719" y="2044"/>
                    <a:pt x="714" y="2049"/>
                  </a:cubicBezTo>
                  <a:cubicBezTo>
                    <a:pt x="712" y="2051"/>
                    <a:pt x="714" y="2057"/>
                    <a:pt x="708" y="2056"/>
                  </a:cubicBezTo>
                  <a:cubicBezTo>
                    <a:pt x="709" y="2059"/>
                    <a:pt x="707" y="2061"/>
                    <a:pt x="704" y="2063"/>
                  </a:cubicBezTo>
                  <a:cubicBezTo>
                    <a:pt x="701" y="2075"/>
                    <a:pt x="690" y="2082"/>
                    <a:pt x="687" y="2094"/>
                  </a:cubicBezTo>
                  <a:cubicBezTo>
                    <a:pt x="680" y="2097"/>
                    <a:pt x="682" y="2106"/>
                    <a:pt x="675" y="2108"/>
                  </a:cubicBezTo>
                  <a:cubicBezTo>
                    <a:pt x="677" y="2114"/>
                    <a:pt x="671" y="2113"/>
                    <a:pt x="671" y="2117"/>
                  </a:cubicBezTo>
                  <a:cubicBezTo>
                    <a:pt x="673" y="2122"/>
                    <a:pt x="667" y="2121"/>
                    <a:pt x="667" y="2124"/>
                  </a:cubicBezTo>
                  <a:cubicBezTo>
                    <a:pt x="666" y="2131"/>
                    <a:pt x="660" y="2134"/>
                    <a:pt x="657" y="2140"/>
                  </a:cubicBezTo>
                  <a:cubicBezTo>
                    <a:pt x="652" y="2143"/>
                    <a:pt x="652" y="2151"/>
                    <a:pt x="647" y="2154"/>
                  </a:cubicBezTo>
                  <a:cubicBezTo>
                    <a:pt x="647" y="2156"/>
                    <a:pt x="646" y="2158"/>
                    <a:pt x="645" y="2160"/>
                  </a:cubicBezTo>
                  <a:cubicBezTo>
                    <a:pt x="654" y="2160"/>
                    <a:pt x="654" y="2160"/>
                    <a:pt x="654" y="2160"/>
                  </a:cubicBezTo>
                  <a:cubicBezTo>
                    <a:pt x="657" y="2156"/>
                    <a:pt x="659" y="2152"/>
                    <a:pt x="662" y="2149"/>
                  </a:cubicBezTo>
                  <a:cubicBezTo>
                    <a:pt x="665" y="2144"/>
                    <a:pt x="668" y="2140"/>
                    <a:pt x="670" y="2135"/>
                  </a:cubicBezTo>
                  <a:cubicBezTo>
                    <a:pt x="672" y="2133"/>
                    <a:pt x="673" y="2131"/>
                    <a:pt x="674" y="2128"/>
                  </a:cubicBezTo>
                  <a:cubicBezTo>
                    <a:pt x="675" y="2126"/>
                    <a:pt x="679" y="2125"/>
                    <a:pt x="678" y="2121"/>
                  </a:cubicBezTo>
                  <a:cubicBezTo>
                    <a:pt x="687" y="2115"/>
                    <a:pt x="688" y="2103"/>
                    <a:pt x="696" y="2096"/>
                  </a:cubicBezTo>
                  <a:cubicBezTo>
                    <a:pt x="702" y="2087"/>
                    <a:pt x="708" y="2078"/>
                    <a:pt x="714" y="2068"/>
                  </a:cubicBezTo>
                  <a:cubicBezTo>
                    <a:pt x="714" y="2066"/>
                    <a:pt x="717" y="2065"/>
                    <a:pt x="717" y="2062"/>
                  </a:cubicBezTo>
                  <a:cubicBezTo>
                    <a:pt x="721" y="2061"/>
                    <a:pt x="718" y="2055"/>
                    <a:pt x="721" y="2055"/>
                  </a:cubicBezTo>
                  <a:cubicBezTo>
                    <a:pt x="722" y="2052"/>
                    <a:pt x="725" y="2051"/>
                    <a:pt x="725" y="2048"/>
                  </a:cubicBezTo>
                  <a:cubicBezTo>
                    <a:pt x="728" y="2047"/>
                    <a:pt x="726" y="2041"/>
                    <a:pt x="729" y="2041"/>
                  </a:cubicBezTo>
                  <a:cubicBezTo>
                    <a:pt x="731" y="2036"/>
                    <a:pt x="734" y="2032"/>
                    <a:pt x="735" y="2025"/>
                  </a:cubicBezTo>
                  <a:cubicBezTo>
                    <a:pt x="739" y="2023"/>
                    <a:pt x="739" y="2016"/>
                    <a:pt x="742" y="2012"/>
                  </a:cubicBezTo>
                  <a:cubicBezTo>
                    <a:pt x="740" y="2003"/>
                    <a:pt x="750" y="2005"/>
                    <a:pt x="748" y="1996"/>
                  </a:cubicBezTo>
                  <a:cubicBezTo>
                    <a:pt x="752" y="1993"/>
                    <a:pt x="752" y="1986"/>
                    <a:pt x="753" y="1980"/>
                  </a:cubicBezTo>
                  <a:cubicBezTo>
                    <a:pt x="757" y="1976"/>
                    <a:pt x="757" y="1969"/>
                    <a:pt x="759" y="1963"/>
                  </a:cubicBezTo>
                  <a:cubicBezTo>
                    <a:pt x="764" y="1960"/>
                    <a:pt x="761" y="1951"/>
                    <a:pt x="764" y="1947"/>
                  </a:cubicBezTo>
                  <a:cubicBezTo>
                    <a:pt x="767" y="1936"/>
                    <a:pt x="769" y="1924"/>
                    <a:pt x="775" y="1915"/>
                  </a:cubicBezTo>
                  <a:cubicBezTo>
                    <a:pt x="782" y="1894"/>
                    <a:pt x="787" y="1872"/>
                    <a:pt x="790" y="1847"/>
                  </a:cubicBezTo>
                  <a:cubicBezTo>
                    <a:pt x="796" y="1849"/>
                    <a:pt x="791" y="1858"/>
                    <a:pt x="791" y="1862"/>
                  </a:cubicBezTo>
                  <a:cubicBezTo>
                    <a:pt x="792" y="1869"/>
                    <a:pt x="788" y="1871"/>
                    <a:pt x="790" y="1879"/>
                  </a:cubicBezTo>
                  <a:cubicBezTo>
                    <a:pt x="785" y="1882"/>
                    <a:pt x="789" y="1891"/>
                    <a:pt x="784" y="1893"/>
                  </a:cubicBezTo>
                  <a:cubicBezTo>
                    <a:pt x="786" y="1901"/>
                    <a:pt x="782" y="1904"/>
                    <a:pt x="781" y="1908"/>
                  </a:cubicBezTo>
                  <a:cubicBezTo>
                    <a:pt x="782" y="1922"/>
                    <a:pt x="775" y="1928"/>
                    <a:pt x="774" y="1940"/>
                  </a:cubicBezTo>
                  <a:cubicBezTo>
                    <a:pt x="772" y="1943"/>
                    <a:pt x="772" y="1950"/>
                    <a:pt x="769" y="1953"/>
                  </a:cubicBezTo>
                  <a:cubicBezTo>
                    <a:pt x="772" y="1962"/>
                    <a:pt x="765" y="1962"/>
                    <a:pt x="766" y="1969"/>
                  </a:cubicBezTo>
                  <a:cubicBezTo>
                    <a:pt x="763" y="1978"/>
                    <a:pt x="761" y="1989"/>
                    <a:pt x="757" y="1998"/>
                  </a:cubicBezTo>
                  <a:cubicBezTo>
                    <a:pt x="756" y="2009"/>
                    <a:pt x="751" y="2017"/>
                    <a:pt x="748" y="2027"/>
                  </a:cubicBezTo>
                  <a:cubicBezTo>
                    <a:pt x="746" y="2037"/>
                    <a:pt x="738" y="2043"/>
                    <a:pt x="737" y="2054"/>
                  </a:cubicBezTo>
                  <a:cubicBezTo>
                    <a:pt x="731" y="2061"/>
                    <a:pt x="726" y="2069"/>
                    <a:pt x="725" y="2081"/>
                  </a:cubicBezTo>
                  <a:cubicBezTo>
                    <a:pt x="722" y="2084"/>
                    <a:pt x="721" y="2090"/>
                    <a:pt x="715" y="2092"/>
                  </a:cubicBezTo>
                  <a:cubicBezTo>
                    <a:pt x="716" y="2096"/>
                    <a:pt x="713" y="2097"/>
                    <a:pt x="714" y="2101"/>
                  </a:cubicBezTo>
                  <a:cubicBezTo>
                    <a:pt x="712" y="2104"/>
                    <a:pt x="709" y="2104"/>
                    <a:pt x="710" y="2108"/>
                  </a:cubicBezTo>
                  <a:cubicBezTo>
                    <a:pt x="706" y="2112"/>
                    <a:pt x="705" y="2118"/>
                    <a:pt x="702" y="2122"/>
                  </a:cubicBezTo>
                  <a:cubicBezTo>
                    <a:pt x="697" y="2124"/>
                    <a:pt x="696" y="2129"/>
                    <a:pt x="694" y="2133"/>
                  </a:cubicBezTo>
                  <a:cubicBezTo>
                    <a:pt x="692" y="2135"/>
                    <a:pt x="692" y="2138"/>
                    <a:pt x="688" y="2138"/>
                  </a:cubicBezTo>
                  <a:cubicBezTo>
                    <a:pt x="686" y="2140"/>
                    <a:pt x="686" y="2143"/>
                    <a:pt x="686" y="2147"/>
                  </a:cubicBezTo>
                  <a:cubicBezTo>
                    <a:pt x="679" y="2147"/>
                    <a:pt x="682" y="2155"/>
                    <a:pt x="678" y="2158"/>
                  </a:cubicBezTo>
                  <a:cubicBezTo>
                    <a:pt x="678" y="2159"/>
                    <a:pt x="677" y="2160"/>
                    <a:pt x="677" y="2160"/>
                  </a:cubicBezTo>
                  <a:cubicBezTo>
                    <a:pt x="686" y="2160"/>
                    <a:pt x="686" y="2160"/>
                    <a:pt x="686" y="2160"/>
                  </a:cubicBezTo>
                  <a:cubicBezTo>
                    <a:pt x="688" y="2156"/>
                    <a:pt x="691" y="2153"/>
                    <a:pt x="693" y="2149"/>
                  </a:cubicBezTo>
                  <a:cubicBezTo>
                    <a:pt x="695" y="2148"/>
                    <a:pt x="694" y="2144"/>
                    <a:pt x="697" y="2144"/>
                  </a:cubicBezTo>
                  <a:cubicBezTo>
                    <a:pt x="699" y="2144"/>
                    <a:pt x="699" y="2141"/>
                    <a:pt x="699" y="2139"/>
                  </a:cubicBezTo>
                  <a:cubicBezTo>
                    <a:pt x="704" y="2140"/>
                    <a:pt x="697" y="2130"/>
                    <a:pt x="705" y="2132"/>
                  </a:cubicBezTo>
                  <a:cubicBezTo>
                    <a:pt x="708" y="2126"/>
                    <a:pt x="712" y="2121"/>
                    <a:pt x="715" y="2114"/>
                  </a:cubicBezTo>
                  <a:cubicBezTo>
                    <a:pt x="721" y="2115"/>
                    <a:pt x="716" y="2106"/>
                    <a:pt x="721" y="2105"/>
                  </a:cubicBezTo>
                  <a:cubicBezTo>
                    <a:pt x="720" y="2101"/>
                    <a:pt x="726" y="2102"/>
                    <a:pt x="724" y="2096"/>
                  </a:cubicBezTo>
                  <a:cubicBezTo>
                    <a:pt x="730" y="2093"/>
                    <a:pt x="729" y="2082"/>
                    <a:pt x="734" y="2078"/>
                  </a:cubicBezTo>
                  <a:cubicBezTo>
                    <a:pt x="738" y="2072"/>
                    <a:pt x="740" y="2065"/>
                    <a:pt x="744" y="2060"/>
                  </a:cubicBezTo>
                  <a:cubicBezTo>
                    <a:pt x="745" y="2052"/>
                    <a:pt x="748" y="2046"/>
                    <a:pt x="753" y="2042"/>
                  </a:cubicBezTo>
                  <a:cubicBezTo>
                    <a:pt x="753" y="2033"/>
                    <a:pt x="757" y="2027"/>
                    <a:pt x="761" y="2021"/>
                  </a:cubicBezTo>
                  <a:cubicBezTo>
                    <a:pt x="762" y="2001"/>
                    <a:pt x="769" y="1985"/>
                    <a:pt x="772" y="1966"/>
                  </a:cubicBezTo>
                  <a:cubicBezTo>
                    <a:pt x="775" y="1963"/>
                    <a:pt x="776" y="1958"/>
                    <a:pt x="775" y="1953"/>
                  </a:cubicBezTo>
                  <a:cubicBezTo>
                    <a:pt x="778" y="1950"/>
                    <a:pt x="779" y="1945"/>
                    <a:pt x="779" y="1939"/>
                  </a:cubicBezTo>
                  <a:cubicBezTo>
                    <a:pt x="783" y="1938"/>
                    <a:pt x="780" y="1929"/>
                    <a:pt x="785" y="1928"/>
                  </a:cubicBezTo>
                  <a:cubicBezTo>
                    <a:pt x="783" y="1921"/>
                    <a:pt x="788" y="1921"/>
                    <a:pt x="786" y="1915"/>
                  </a:cubicBezTo>
                  <a:cubicBezTo>
                    <a:pt x="793" y="1918"/>
                    <a:pt x="784" y="1925"/>
                    <a:pt x="787" y="1932"/>
                  </a:cubicBezTo>
                  <a:cubicBezTo>
                    <a:pt x="789" y="1940"/>
                    <a:pt x="785" y="1943"/>
                    <a:pt x="786" y="1950"/>
                  </a:cubicBezTo>
                  <a:cubicBezTo>
                    <a:pt x="785" y="1961"/>
                    <a:pt x="781" y="1971"/>
                    <a:pt x="780" y="1983"/>
                  </a:cubicBezTo>
                  <a:cubicBezTo>
                    <a:pt x="776" y="1987"/>
                    <a:pt x="774" y="1991"/>
                    <a:pt x="774" y="1999"/>
                  </a:cubicBezTo>
                  <a:cubicBezTo>
                    <a:pt x="773" y="2003"/>
                    <a:pt x="768" y="2005"/>
                    <a:pt x="769" y="2012"/>
                  </a:cubicBezTo>
                  <a:cubicBezTo>
                    <a:pt x="765" y="2021"/>
                    <a:pt x="762" y="2030"/>
                    <a:pt x="760" y="2041"/>
                  </a:cubicBezTo>
                  <a:cubicBezTo>
                    <a:pt x="757" y="2046"/>
                    <a:pt x="756" y="2052"/>
                    <a:pt x="754" y="2057"/>
                  </a:cubicBezTo>
                  <a:cubicBezTo>
                    <a:pt x="752" y="2061"/>
                    <a:pt x="747" y="2063"/>
                    <a:pt x="749" y="2070"/>
                  </a:cubicBezTo>
                  <a:cubicBezTo>
                    <a:pt x="741" y="2077"/>
                    <a:pt x="740" y="2089"/>
                    <a:pt x="735" y="2097"/>
                  </a:cubicBezTo>
                  <a:cubicBezTo>
                    <a:pt x="732" y="2101"/>
                    <a:pt x="731" y="2107"/>
                    <a:pt x="728" y="2111"/>
                  </a:cubicBezTo>
                  <a:cubicBezTo>
                    <a:pt x="729" y="2119"/>
                    <a:pt x="720" y="2117"/>
                    <a:pt x="722" y="2125"/>
                  </a:cubicBezTo>
                  <a:cubicBezTo>
                    <a:pt x="715" y="2131"/>
                    <a:pt x="711" y="2140"/>
                    <a:pt x="708" y="2150"/>
                  </a:cubicBezTo>
                  <a:cubicBezTo>
                    <a:pt x="703" y="2152"/>
                    <a:pt x="702" y="2157"/>
                    <a:pt x="699" y="2160"/>
                  </a:cubicBezTo>
                  <a:cubicBezTo>
                    <a:pt x="711" y="2160"/>
                    <a:pt x="711" y="2160"/>
                    <a:pt x="711" y="2160"/>
                  </a:cubicBezTo>
                  <a:cubicBezTo>
                    <a:pt x="711" y="2160"/>
                    <a:pt x="711" y="2160"/>
                    <a:pt x="711" y="2160"/>
                  </a:cubicBezTo>
                  <a:cubicBezTo>
                    <a:pt x="709" y="2154"/>
                    <a:pt x="717" y="2156"/>
                    <a:pt x="715" y="2149"/>
                  </a:cubicBezTo>
                  <a:cubicBezTo>
                    <a:pt x="717" y="2149"/>
                    <a:pt x="718" y="2147"/>
                    <a:pt x="719" y="2145"/>
                  </a:cubicBezTo>
                  <a:cubicBezTo>
                    <a:pt x="719" y="2142"/>
                    <a:pt x="723" y="2142"/>
                    <a:pt x="723" y="2140"/>
                  </a:cubicBezTo>
                  <a:cubicBezTo>
                    <a:pt x="725" y="2136"/>
                    <a:pt x="725" y="2131"/>
                    <a:pt x="729" y="2129"/>
                  </a:cubicBezTo>
                  <a:close/>
                  <a:moveTo>
                    <a:pt x="2860" y="2138"/>
                  </a:moveTo>
                  <a:cubicBezTo>
                    <a:pt x="2860" y="2132"/>
                    <a:pt x="2854" y="2135"/>
                    <a:pt x="2854" y="2128"/>
                  </a:cubicBezTo>
                  <a:cubicBezTo>
                    <a:pt x="2845" y="2120"/>
                    <a:pt x="2844" y="2111"/>
                    <a:pt x="2838" y="2103"/>
                  </a:cubicBezTo>
                  <a:cubicBezTo>
                    <a:pt x="2828" y="2094"/>
                    <a:pt x="2828" y="2087"/>
                    <a:pt x="2819" y="2078"/>
                  </a:cubicBezTo>
                  <a:cubicBezTo>
                    <a:pt x="2818" y="2076"/>
                    <a:pt x="2815" y="2074"/>
                    <a:pt x="2816" y="2072"/>
                  </a:cubicBezTo>
                  <a:cubicBezTo>
                    <a:pt x="2815" y="2070"/>
                    <a:pt x="2817" y="2067"/>
                    <a:pt x="2814" y="2069"/>
                  </a:cubicBezTo>
                  <a:cubicBezTo>
                    <a:pt x="2807" y="2064"/>
                    <a:pt x="2810" y="2060"/>
                    <a:pt x="2805" y="2056"/>
                  </a:cubicBezTo>
                  <a:cubicBezTo>
                    <a:pt x="2797" y="2047"/>
                    <a:pt x="2797" y="2043"/>
                    <a:pt x="2789" y="2038"/>
                  </a:cubicBezTo>
                  <a:cubicBezTo>
                    <a:pt x="2789" y="2034"/>
                    <a:pt x="2785" y="2032"/>
                    <a:pt x="2782" y="2029"/>
                  </a:cubicBezTo>
                  <a:cubicBezTo>
                    <a:pt x="2776" y="2021"/>
                    <a:pt x="2773" y="2015"/>
                    <a:pt x="2765" y="2010"/>
                  </a:cubicBezTo>
                  <a:cubicBezTo>
                    <a:pt x="2762" y="2005"/>
                    <a:pt x="2762" y="2001"/>
                    <a:pt x="2757" y="1997"/>
                  </a:cubicBezTo>
                  <a:cubicBezTo>
                    <a:pt x="2748" y="1991"/>
                    <a:pt x="2740" y="1981"/>
                    <a:pt x="2732" y="1972"/>
                  </a:cubicBezTo>
                  <a:cubicBezTo>
                    <a:pt x="2721" y="1964"/>
                    <a:pt x="2710" y="1952"/>
                    <a:pt x="2698" y="1946"/>
                  </a:cubicBezTo>
                  <a:cubicBezTo>
                    <a:pt x="2693" y="1941"/>
                    <a:pt x="2687" y="1939"/>
                    <a:pt x="2682" y="1935"/>
                  </a:cubicBezTo>
                  <a:cubicBezTo>
                    <a:pt x="2676" y="1928"/>
                    <a:pt x="2670" y="1924"/>
                    <a:pt x="2664" y="1924"/>
                  </a:cubicBezTo>
                  <a:cubicBezTo>
                    <a:pt x="2685" y="1942"/>
                    <a:pt x="2706" y="1958"/>
                    <a:pt x="2727" y="1976"/>
                  </a:cubicBezTo>
                  <a:cubicBezTo>
                    <a:pt x="2744" y="1996"/>
                    <a:pt x="2765" y="2017"/>
                    <a:pt x="2777" y="2037"/>
                  </a:cubicBezTo>
                  <a:cubicBezTo>
                    <a:pt x="2781" y="2041"/>
                    <a:pt x="2786" y="2048"/>
                    <a:pt x="2790" y="2048"/>
                  </a:cubicBezTo>
                  <a:cubicBezTo>
                    <a:pt x="2785" y="2052"/>
                    <a:pt x="2800" y="2057"/>
                    <a:pt x="2796" y="2061"/>
                  </a:cubicBezTo>
                  <a:cubicBezTo>
                    <a:pt x="2798" y="2065"/>
                    <a:pt x="2807" y="2070"/>
                    <a:pt x="2804" y="2074"/>
                  </a:cubicBezTo>
                  <a:cubicBezTo>
                    <a:pt x="2815" y="2086"/>
                    <a:pt x="2813" y="2088"/>
                    <a:pt x="2822" y="2098"/>
                  </a:cubicBezTo>
                  <a:cubicBezTo>
                    <a:pt x="2826" y="2107"/>
                    <a:pt x="2835" y="2116"/>
                    <a:pt x="2839" y="2124"/>
                  </a:cubicBezTo>
                  <a:cubicBezTo>
                    <a:pt x="2845" y="2129"/>
                    <a:pt x="2842" y="2133"/>
                    <a:pt x="2848" y="2137"/>
                  </a:cubicBezTo>
                  <a:cubicBezTo>
                    <a:pt x="2855" y="2142"/>
                    <a:pt x="2850" y="2147"/>
                    <a:pt x="2854" y="2152"/>
                  </a:cubicBezTo>
                  <a:cubicBezTo>
                    <a:pt x="2857" y="2155"/>
                    <a:pt x="2859" y="2157"/>
                    <a:pt x="2862" y="2160"/>
                  </a:cubicBezTo>
                  <a:cubicBezTo>
                    <a:pt x="2873" y="2160"/>
                    <a:pt x="2873" y="2160"/>
                    <a:pt x="2873" y="2160"/>
                  </a:cubicBezTo>
                  <a:cubicBezTo>
                    <a:pt x="2870" y="2157"/>
                    <a:pt x="2867" y="2153"/>
                    <a:pt x="2864" y="2149"/>
                  </a:cubicBezTo>
                  <a:cubicBezTo>
                    <a:pt x="2867" y="2146"/>
                    <a:pt x="2858" y="2142"/>
                    <a:pt x="2860" y="2138"/>
                  </a:cubicBezTo>
                  <a:close/>
                  <a:moveTo>
                    <a:pt x="796" y="1969"/>
                  </a:moveTo>
                  <a:cubicBezTo>
                    <a:pt x="799" y="1994"/>
                    <a:pt x="793" y="2012"/>
                    <a:pt x="792" y="2035"/>
                  </a:cubicBezTo>
                  <a:cubicBezTo>
                    <a:pt x="788" y="2035"/>
                    <a:pt x="791" y="2042"/>
                    <a:pt x="788" y="2043"/>
                  </a:cubicBezTo>
                  <a:cubicBezTo>
                    <a:pt x="785" y="2046"/>
                    <a:pt x="784" y="2049"/>
                    <a:pt x="785" y="2055"/>
                  </a:cubicBezTo>
                  <a:cubicBezTo>
                    <a:pt x="781" y="2055"/>
                    <a:pt x="784" y="2062"/>
                    <a:pt x="781" y="2064"/>
                  </a:cubicBezTo>
                  <a:cubicBezTo>
                    <a:pt x="778" y="2066"/>
                    <a:pt x="778" y="2071"/>
                    <a:pt x="777" y="2075"/>
                  </a:cubicBezTo>
                  <a:cubicBezTo>
                    <a:pt x="767" y="2082"/>
                    <a:pt x="766" y="2096"/>
                    <a:pt x="755" y="2103"/>
                  </a:cubicBezTo>
                  <a:cubicBezTo>
                    <a:pt x="749" y="2125"/>
                    <a:pt x="737" y="2143"/>
                    <a:pt x="726" y="2160"/>
                  </a:cubicBezTo>
                  <a:cubicBezTo>
                    <a:pt x="738" y="2160"/>
                    <a:pt x="738" y="2160"/>
                    <a:pt x="738" y="2160"/>
                  </a:cubicBezTo>
                  <a:cubicBezTo>
                    <a:pt x="740" y="2157"/>
                    <a:pt x="741" y="2154"/>
                    <a:pt x="743" y="2152"/>
                  </a:cubicBezTo>
                  <a:cubicBezTo>
                    <a:pt x="746" y="2142"/>
                    <a:pt x="753" y="2137"/>
                    <a:pt x="755" y="2127"/>
                  </a:cubicBezTo>
                  <a:cubicBezTo>
                    <a:pt x="758" y="2124"/>
                    <a:pt x="758" y="2119"/>
                    <a:pt x="761" y="2115"/>
                  </a:cubicBezTo>
                  <a:cubicBezTo>
                    <a:pt x="764" y="2112"/>
                    <a:pt x="766" y="2108"/>
                    <a:pt x="766" y="2102"/>
                  </a:cubicBezTo>
                  <a:cubicBezTo>
                    <a:pt x="773" y="2100"/>
                    <a:pt x="773" y="2092"/>
                    <a:pt x="778" y="2088"/>
                  </a:cubicBezTo>
                  <a:cubicBezTo>
                    <a:pt x="783" y="2083"/>
                    <a:pt x="783" y="2075"/>
                    <a:pt x="788" y="2070"/>
                  </a:cubicBezTo>
                  <a:cubicBezTo>
                    <a:pt x="788" y="2062"/>
                    <a:pt x="792" y="2057"/>
                    <a:pt x="793" y="2050"/>
                  </a:cubicBezTo>
                  <a:cubicBezTo>
                    <a:pt x="798" y="2045"/>
                    <a:pt x="796" y="2034"/>
                    <a:pt x="800" y="2030"/>
                  </a:cubicBezTo>
                  <a:cubicBezTo>
                    <a:pt x="801" y="2017"/>
                    <a:pt x="801" y="2004"/>
                    <a:pt x="802" y="1992"/>
                  </a:cubicBezTo>
                  <a:cubicBezTo>
                    <a:pt x="802" y="1988"/>
                    <a:pt x="802" y="1984"/>
                    <a:pt x="801" y="1979"/>
                  </a:cubicBezTo>
                  <a:cubicBezTo>
                    <a:pt x="800" y="1975"/>
                    <a:pt x="803" y="1966"/>
                    <a:pt x="796" y="1969"/>
                  </a:cubicBezTo>
                  <a:close/>
                  <a:moveTo>
                    <a:pt x="632" y="2085"/>
                  </a:moveTo>
                  <a:cubicBezTo>
                    <a:pt x="639" y="2082"/>
                    <a:pt x="641" y="2073"/>
                    <a:pt x="648" y="2069"/>
                  </a:cubicBezTo>
                  <a:cubicBezTo>
                    <a:pt x="651" y="2061"/>
                    <a:pt x="655" y="2054"/>
                    <a:pt x="660" y="2048"/>
                  </a:cubicBezTo>
                  <a:cubicBezTo>
                    <a:pt x="665" y="2042"/>
                    <a:pt x="670" y="2037"/>
                    <a:pt x="674" y="2030"/>
                  </a:cubicBezTo>
                  <a:cubicBezTo>
                    <a:pt x="679" y="2024"/>
                    <a:pt x="680" y="2015"/>
                    <a:pt x="688" y="2011"/>
                  </a:cubicBezTo>
                  <a:cubicBezTo>
                    <a:pt x="688" y="2007"/>
                    <a:pt x="693" y="2007"/>
                    <a:pt x="694" y="2002"/>
                  </a:cubicBezTo>
                  <a:cubicBezTo>
                    <a:pt x="693" y="1999"/>
                    <a:pt x="697" y="2000"/>
                    <a:pt x="698" y="1997"/>
                  </a:cubicBezTo>
                  <a:cubicBezTo>
                    <a:pt x="698" y="1995"/>
                    <a:pt x="700" y="1994"/>
                    <a:pt x="702" y="1993"/>
                  </a:cubicBezTo>
                  <a:cubicBezTo>
                    <a:pt x="702" y="1991"/>
                    <a:pt x="701" y="1988"/>
                    <a:pt x="704" y="1988"/>
                  </a:cubicBezTo>
                  <a:cubicBezTo>
                    <a:pt x="706" y="1988"/>
                    <a:pt x="705" y="1984"/>
                    <a:pt x="708" y="1984"/>
                  </a:cubicBezTo>
                  <a:cubicBezTo>
                    <a:pt x="709" y="1979"/>
                    <a:pt x="711" y="1976"/>
                    <a:pt x="716" y="1974"/>
                  </a:cubicBezTo>
                  <a:cubicBezTo>
                    <a:pt x="714" y="1963"/>
                    <a:pt x="726" y="1963"/>
                    <a:pt x="725" y="1952"/>
                  </a:cubicBezTo>
                  <a:cubicBezTo>
                    <a:pt x="733" y="1948"/>
                    <a:pt x="732" y="1936"/>
                    <a:pt x="741" y="1933"/>
                  </a:cubicBezTo>
                  <a:cubicBezTo>
                    <a:pt x="740" y="1928"/>
                    <a:pt x="740" y="1923"/>
                    <a:pt x="745" y="1922"/>
                  </a:cubicBezTo>
                  <a:cubicBezTo>
                    <a:pt x="745" y="1916"/>
                    <a:pt x="748" y="1914"/>
                    <a:pt x="751" y="1911"/>
                  </a:cubicBezTo>
                  <a:cubicBezTo>
                    <a:pt x="750" y="1900"/>
                    <a:pt x="759" y="1897"/>
                    <a:pt x="760" y="1888"/>
                  </a:cubicBezTo>
                  <a:cubicBezTo>
                    <a:pt x="764" y="1882"/>
                    <a:pt x="767" y="1874"/>
                    <a:pt x="769" y="1866"/>
                  </a:cubicBezTo>
                  <a:cubicBezTo>
                    <a:pt x="773" y="1863"/>
                    <a:pt x="771" y="1856"/>
                    <a:pt x="773" y="1852"/>
                  </a:cubicBezTo>
                  <a:cubicBezTo>
                    <a:pt x="777" y="1851"/>
                    <a:pt x="773" y="1842"/>
                    <a:pt x="778" y="1841"/>
                  </a:cubicBezTo>
                  <a:cubicBezTo>
                    <a:pt x="779" y="1830"/>
                    <a:pt x="778" y="1830"/>
                    <a:pt x="779" y="1821"/>
                  </a:cubicBezTo>
                  <a:cubicBezTo>
                    <a:pt x="782" y="1820"/>
                    <a:pt x="783" y="1816"/>
                    <a:pt x="783" y="1812"/>
                  </a:cubicBezTo>
                  <a:cubicBezTo>
                    <a:pt x="781" y="1808"/>
                    <a:pt x="789" y="1803"/>
                    <a:pt x="782" y="1801"/>
                  </a:cubicBezTo>
                  <a:cubicBezTo>
                    <a:pt x="780" y="1813"/>
                    <a:pt x="775" y="1822"/>
                    <a:pt x="774" y="1835"/>
                  </a:cubicBezTo>
                  <a:cubicBezTo>
                    <a:pt x="776" y="1843"/>
                    <a:pt x="767" y="1843"/>
                    <a:pt x="771" y="1852"/>
                  </a:cubicBezTo>
                  <a:cubicBezTo>
                    <a:pt x="765" y="1855"/>
                    <a:pt x="764" y="1862"/>
                    <a:pt x="763" y="1868"/>
                  </a:cubicBezTo>
                  <a:cubicBezTo>
                    <a:pt x="762" y="1874"/>
                    <a:pt x="757" y="1877"/>
                    <a:pt x="755" y="1882"/>
                  </a:cubicBezTo>
                  <a:cubicBezTo>
                    <a:pt x="752" y="1886"/>
                    <a:pt x="753" y="1893"/>
                    <a:pt x="747" y="1896"/>
                  </a:cubicBezTo>
                  <a:cubicBezTo>
                    <a:pt x="744" y="1907"/>
                    <a:pt x="740" y="1918"/>
                    <a:pt x="732" y="1925"/>
                  </a:cubicBezTo>
                  <a:cubicBezTo>
                    <a:pt x="728" y="1935"/>
                    <a:pt x="723" y="1944"/>
                    <a:pt x="716" y="1952"/>
                  </a:cubicBezTo>
                  <a:cubicBezTo>
                    <a:pt x="716" y="1955"/>
                    <a:pt x="714" y="1957"/>
                    <a:pt x="710" y="1957"/>
                  </a:cubicBezTo>
                  <a:cubicBezTo>
                    <a:pt x="711" y="1961"/>
                    <a:pt x="710" y="1964"/>
                    <a:pt x="709" y="1966"/>
                  </a:cubicBezTo>
                  <a:cubicBezTo>
                    <a:pt x="707" y="1972"/>
                    <a:pt x="699" y="1973"/>
                    <a:pt x="699" y="1980"/>
                  </a:cubicBezTo>
                  <a:cubicBezTo>
                    <a:pt x="691" y="1987"/>
                    <a:pt x="688" y="1998"/>
                    <a:pt x="681" y="2005"/>
                  </a:cubicBezTo>
                  <a:cubicBezTo>
                    <a:pt x="672" y="2012"/>
                    <a:pt x="671" y="2025"/>
                    <a:pt x="661" y="2031"/>
                  </a:cubicBezTo>
                  <a:cubicBezTo>
                    <a:pt x="656" y="2040"/>
                    <a:pt x="650" y="2048"/>
                    <a:pt x="643" y="2056"/>
                  </a:cubicBezTo>
                  <a:cubicBezTo>
                    <a:pt x="638" y="2066"/>
                    <a:pt x="633" y="2076"/>
                    <a:pt x="625" y="2083"/>
                  </a:cubicBezTo>
                  <a:cubicBezTo>
                    <a:pt x="625" y="2087"/>
                    <a:pt x="622" y="2087"/>
                    <a:pt x="621" y="2090"/>
                  </a:cubicBezTo>
                  <a:cubicBezTo>
                    <a:pt x="618" y="2091"/>
                    <a:pt x="620" y="2096"/>
                    <a:pt x="617" y="2097"/>
                  </a:cubicBezTo>
                  <a:cubicBezTo>
                    <a:pt x="613" y="2100"/>
                    <a:pt x="610" y="2105"/>
                    <a:pt x="609" y="2111"/>
                  </a:cubicBezTo>
                  <a:cubicBezTo>
                    <a:pt x="605" y="2113"/>
                    <a:pt x="602" y="2118"/>
                    <a:pt x="602" y="2124"/>
                  </a:cubicBezTo>
                  <a:cubicBezTo>
                    <a:pt x="596" y="2127"/>
                    <a:pt x="594" y="2132"/>
                    <a:pt x="592" y="2138"/>
                  </a:cubicBezTo>
                  <a:cubicBezTo>
                    <a:pt x="589" y="2139"/>
                    <a:pt x="590" y="2143"/>
                    <a:pt x="588" y="2145"/>
                  </a:cubicBezTo>
                  <a:cubicBezTo>
                    <a:pt x="585" y="2146"/>
                    <a:pt x="584" y="2148"/>
                    <a:pt x="584" y="2152"/>
                  </a:cubicBezTo>
                  <a:cubicBezTo>
                    <a:pt x="581" y="2154"/>
                    <a:pt x="577" y="2156"/>
                    <a:pt x="576" y="2160"/>
                  </a:cubicBezTo>
                  <a:cubicBezTo>
                    <a:pt x="587" y="2160"/>
                    <a:pt x="587" y="2160"/>
                    <a:pt x="587" y="2160"/>
                  </a:cubicBezTo>
                  <a:cubicBezTo>
                    <a:pt x="589" y="2158"/>
                    <a:pt x="592" y="2158"/>
                    <a:pt x="591" y="2154"/>
                  </a:cubicBezTo>
                  <a:cubicBezTo>
                    <a:pt x="593" y="2151"/>
                    <a:pt x="595" y="2149"/>
                    <a:pt x="597" y="2147"/>
                  </a:cubicBezTo>
                  <a:cubicBezTo>
                    <a:pt x="607" y="2125"/>
                    <a:pt x="624" y="2109"/>
                    <a:pt x="632" y="2085"/>
                  </a:cubicBezTo>
                  <a:close/>
                  <a:moveTo>
                    <a:pt x="527" y="2119"/>
                  </a:moveTo>
                  <a:cubicBezTo>
                    <a:pt x="538" y="2111"/>
                    <a:pt x="537" y="2093"/>
                    <a:pt x="549" y="2087"/>
                  </a:cubicBezTo>
                  <a:cubicBezTo>
                    <a:pt x="546" y="2080"/>
                    <a:pt x="556" y="2084"/>
                    <a:pt x="552" y="2078"/>
                  </a:cubicBezTo>
                  <a:cubicBezTo>
                    <a:pt x="553" y="2074"/>
                    <a:pt x="555" y="2072"/>
                    <a:pt x="559" y="2071"/>
                  </a:cubicBezTo>
                  <a:cubicBezTo>
                    <a:pt x="562" y="2065"/>
                    <a:pt x="564" y="2058"/>
                    <a:pt x="570" y="2054"/>
                  </a:cubicBezTo>
                  <a:cubicBezTo>
                    <a:pt x="576" y="2042"/>
                    <a:pt x="586" y="2034"/>
                    <a:pt x="595" y="2024"/>
                  </a:cubicBezTo>
                  <a:cubicBezTo>
                    <a:pt x="595" y="2021"/>
                    <a:pt x="601" y="2022"/>
                    <a:pt x="598" y="2015"/>
                  </a:cubicBezTo>
                  <a:cubicBezTo>
                    <a:pt x="604" y="2015"/>
                    <a:pt x="605" y="2012"/>
                    <a:pt x="607" y="2008"/>
                  </a:cubicBezTo>
                  <a:cubicBezTo>
                    <a:pt x="606" y="2003"/>
                    <a:pt x="613" y="2005"/>
                    <a:pt x="613" y="2001"/>
                  </a:cubicBezTo>
                  <a:cubicBezTo>
                    <a:pt x="613" y="1997"/>
                    <a:pt x="618" y="1996"/>
                    <a:pt x="621" y="1994"/>
                  </a:cubicBezTo>
                  <a:cubicBezTo>
                    <a:pt x="621" y="1986"/>
                    <a:pt x="628" y="1985"/>
                    <a:pt x="629" y="1978"/>
                  </a:cubicBezTo>
                  <a:cubicBezTo>
                    <a:pt x="632" y="1974"/>
                    <a:pt x="636" y="1970"/>
                    <a:pt x="638" y="1964"/>
                  </a:cubicBezTo>
                  <a:cubicBezTo>
                    <a:pt x="647" y="1965"/>
                    <a:pt x="645" y="1955"/>
                    <a:pt x="651" y="1953"/>
                  </a:cubicBezTo>
                  <a:cubicBezTo>
                    <a:pt x="654" y="1948"/>
                    <a:pt x="657" y="1943"/>
                    <a:pt x="661" y="1939"/>
                  </a:cubicBezTo>
                  <a:cubicBezTo>
                    <a:pt x="666" y="1935"/>
                    <a:pt x="667" y="1929"/>
                    <a:pt x="671" y="1925"/>
                  </a:cubicBezTo>
                  <a:cubicBezTo>
                    <a:pt x="679" y="1925"/>
                    <a:pt x="675" y="1913"/>
                    <a:pt x="683" y="1913"/>
                  </a:cubicBezTo>
                  <a:cubicBezTo>
                    <a:pt x="683" y="1906"/>
                    <a:pt x="689" y="1903"/>
                    <a:pt x="693" y="1899"/>
                  </a:cubicBezTo>
                  <a:cubicBezTo>
                    <a:pt x="693" y="1892"/>
                    <a:pt x="699" y="1889"/>
                    <a:pt x="701" y="1884"/>
                  </a:cubicBezTo>
                  <a:cubicBezTo>
                    <a:pt x="706" y="1881"/>
                    <a:pt x="706" y="1873"/>
                    <a:pt x="711" y="1870"/>
                  </a:cubicBezTo>
                  <a:cubicBezTo>
                    <a:pt x="715" y="1866"/>
                    <a:pt x="713" y="1857"/>
                    <a:pt x="720" y="1856"/>
                  </a:cubicBezTo>
                  <a:cubicBezTo>
                    <a:pt x="720" y="1848"/>
                    <a:pt x="724" y="1844"/>
                    <a:pt x="728" y="1840"/>
                  </a:cubicBezTo>
                  <a:cubicBezTo>
                    <a:pt x="729" y="1834"/>
                    <a:pt x="731" y="1827"/>
                    <a:pt x="736" y="1824"/>
                  </a:cubicBezTo>
                  <a:cubicBezTo>
                    <a:pt x="738" y="1819"/>
                    <a:pt x="740" y="1813"/>
                    <a:pt x="743" y="1808"/>
                  </a:cubicBezTo>
                  <a:cubicBezTo>
                    <a:pt x="743" y="1801"/>
                    <a:pt x="751" y="1800"/>
                    <a:pt x="749" y="1791"/>
                  </a:cubicBezTo>
                  <a:cubicBezTo>
                    <a:pt x="754" y="1787"/>
                    <a:pt x="752" y="1779"/>
                    <a:pt x="756" y="1775"/>
                  </a:cubicBezTo>
                  <a:cubicBezTo>
                    <a:pt x="755" y="1770"/>
                    <a:pt x="760" y="1770"/>
                    <a:pt x="758" y="1764"/>
                  </a:cubicBezTo>
                  <a:cubicBezTo>
                    <a:pt x="755" y="1760"/>
                    <a:pt x="764" y="1756"/>
                    <a:pt x="757" y="1755"/>
                  </a:cubicBezTo>
                  <a:cubicBezTo>
                    <a:pt x="754" y="1760"/>
                    <a:pt x="753" y="1768"/>
                    <a:pt x="752" y="1775"/>
                  </a:cubicBezTo>
                  <a:cubicBezTo>
                    <a:pt x="748" y="1776"/>
                    <a:pt x="751" y="1782"/>
                    <a:pt x="748" y="1784"/>
                  </a:cubicBezTo>
                  <a:cubicBezTo>
                    <a:pt x="748" y="1788"/>
                    <a:pt x="742" y="1787"/>
                    <a:pt x="744" y="1793"/>
                  </a:cubicBezTo>
                  <a:cubicBezTo>
                    <a:pt x="740" y="1805"/>
                    <a:pt x="731" y="1814"/>
                    <a:pt x="727" y="1827"/>
                  </a:cubicBezTo>
                  <a:cubicBezTo>
                    <a:pt x="719" y="1836"/>
                    <a:pt x="716" y="1850"/>
                    <a:pt x="708" y="1859"/>
                  </a:cubicBezTo>
                  <a:cubicBezTo>
                    <a:pt x="703" y="1865"/>
                    <a:pt x="701" y="1870"/>
                    <a:pt x="698" y="1875"/>
                  </a:cubicBezTo>
                  <a:cubicBezTo>
                    <a:pt x="695" y="1880"/>
                    <a:pt x="688" y="1885"/>
                    <a:pt x="688" y="1893"/>
                  </a:cubicBezTo>
                  <a:cubicBezTo>
                    <a:pt x="681" y="1895"/>
                    <a:pt x="679" y="1902"/>
                    <a:pt x="676" y="1907"/>
                  </a:cubicBezTo>
                  <a:cubicBezTo>
                    <a:pt x="670" y="1911"/>
                    <a:pt x="666" y="1916"/>
                    <a:pt x="664" y="1923"/>
                  </a:cubicBezTo>
                  <a:cubicBezTo>
                    <a:pt x="654" y="1933"/>
                    <a:pt x="645" y="1943"/>
                    <a:pt x="638" y="1954"/>
                  </a:cubicBezTo>
                  <a:cubicBezTo>
                    <a:pt x="632" y="1957"/>
                    <a:pt x="630" y="1965"/>
                    <a:pt x="626" y="1970"/>
                  </a:cubicBezTo>
                  <a:cubicBezTo>
                    <a:pt x="620" y="1974"/>
                    <a:pt x="619" y="1982"/>
                    <a:pt x="611" y="1984"/>
                  </a:cubicBezTo>
                  <a:cubicBezTo>
                    <a:pt x="613" y="1990"/>
                    <a:pt x="607" y="1988"/>
                    <a:pt x="608" y="1993"/>
                  </a:cubicBezTo>
                  <a:cubicBezTo>
                    <a:pt x="604" y="1994"/>
                    <a:pt x="607" y="2001"/>
                    <a:pt x="599" y="2000"/>
                  </a:cubicBezTo>
                  <a:cubicBezTo>
                    <a:pt x="600" y="2010"/>
                    <a:pt x="589" y="2008"/>
                    <a:pt x="587" y="2016"/>
                  </a:cubicBezTo>
                  <a:cubicBezTo>
                    <a:pt x="583" y="2017"/>
                    <a:pt x="586" y="2023"/>
                    <a:pt x="581" y="2023"/>
                  </a:cubicBezTo>
                  <a:cubicBezTo>
                    <a:pt x="579" y="2025"/>
                    <a:pt x="577" y="2028"/>
                    <a:pt x="575" y="2030"/>
                  </a:cubicBezTo>
                  <a:cubicBezTo>
                    <a:pt x="573" y="2037"/>
                    <a:pt x="566" y="2040"/>
                    <a:pt x="563" y="2046"/>
                  </a:cubicBezTo>
                  <a:cubicBezTo>
                    <a:pt x="555" y="2056"/>
                    <a:pt x="549" y="2069"/>
                    <a:pt x="539" y="2078"/>
                  </a:cubicBezTo>
                  <a:cubicBezTo>
                    <a:pt x="541" y="2084"/>
                    <a:pt x="535" y="2083"/>
                    <a:pt x="536" y="2087"/>
                  </a:cubicBezTo>
                  <a:cubicBezTo>
                    <a:pt x="531" y="2088"/>
                    <a:pt x="536" y="2097"/>
                    <a:pt x="530" y="2097"/>
                  </a:cubicBezTo>
                  <a:cubicBezTo>
                    <a:pt x="526" y="2102"/>
                    <a:pt x="525" y="2111"/>
                    <a:pt x="520" y="2115"/>
                  </a:cubicBezTo>
                  <a:cubicBezTo>
                    <a:pt x="519" y="2123"/>
                    <a:pt x="515" y="2128"/>
                    <a:pt x="513" y="2135"/>
                  </a:cubicBezTo>
                  <a:cubicBezTo>
                    <a:pt x="509" y="2136"/>
                    <a:pt x="512" y="2142"/>
                    <a:pt x="509" y="2144"/>
                  </a:cubicBezTo>
                  <a:cubicBezTo>
                    <a:pt x="507" y="2145"/>
                    <a:pt x="507" y="2146"/>
                    <a:pt x="507" y="2149"/>
                  </a:cubicBezTo>
                  <a:cubicBezTo>
                    <a:pt x="505" y="2148"/>
                    <a:pt x="504" y="2152"/>
                    <a:pt x="503" y="2149"/>
                  </a:cubicBezTo>
                  <a:cubicBezTo>
                    <a:pt x="501" y="2134"/>
                    <a:pt x="508" y="2127"/>
                    <a:pt x="509" y="2116"/>
                  </a:cubicBezTo>
                  <a:cubicBezTo>
                    <a:pt x="513" y="2105"/>
                    <a:pt x="516" y="2094"/>
                    <a:pt x="522" y="2086"/>
                  </a:cubicBezTo>
                  <a:cubicBezTo>
                    <a:pt x="523" y="2073"/>
                    <a:pt x="531" y="2066"/>
                    <a:pt x="536" y="2057"/>
                  </a:cubicBezTo>
                  <a:cubicBezTo>
                    <a:pt x="540" y="2047"/>
                    <a:pt x="547" y="2040"/>
                    <a:pt x="551" y="2030"/>
                  </a:cubicBezTo>
                  <a:cubicBezTo>
                    <a:pt x="554" y="2029"/>
                    <a:pt x="553" y="2026"/>
                    <a:pt x="553" y="2023"/>
                  </a:cubicBezTo>
                  <a:cubicBezTo>
                    <a:pt x="557" y="2023"/>
                    <a:pt x="558" y="2021"/>
                    <a:pt x="559" y="2018"/>
                  </a:cubicBezTo>
                  <a:cubicBezTo>
                    <a:pt x="562" y="2013"/>
                    <a:pt x="565" y="2009"/>
                    <a:pt x="567" y="2004"/>
                  </a:cubicBezTo>
                  <a:cubicBezTo>
                    <a:pt x="572" y="2002"/>
                    <a:pt x="573" y="1996"/>
                    <a:pt x="577" y="1993"/>
                  </a:cubicBezTo>
                  <a:cubicBezTo>
                    <a:pt x="576" y="1990"/>
                    <a:pt x="580" y="1991"/>
                    <a:pt x="581" y="1990"/>
                  </a:cubicBezTo>
                  <a:cubicBezTo>
                    <a:pt x="582" y="1990"/>
                    <a:pt x="580" y="1987"/>
                    <a:pt x="581" y="1986"/>
                  </a:cubicBezTo>
                  <a:cubicBezTo>
                    <a:pt x="583" y="1984"/>
                    <a:pt x="586" y="1983"/>
                    <a:pt x="587" y="1981"/>
                  </a:cubicBezTo>
                  <a:cubicBezTo>
                    <a:pt x="594" y="1973"/>
                    <a:pt x="598" y="1963"/>
                    <a:pt x="607" y="1958"/>
                  </a:cubicBezTo>
                  <a:cubicBezTo>
                    <a:pt x="614" y="1950"/>
                    <a:pt x="620" y="1941"/>
                    <a:pt x="628" y="1935"/>
                  </a:cubicBezTo>
                  <a:cubicBezTo>
                    <a:pt x="631" y="1931"/>
                    <a:pt x="633" y="1927"/>
                    <a:pt x="638" y="1925"/>
                  </a:cubicBezTo>
                  <a:cubicBezTo>
                    <a:pt x="639" y="1919"/>
                    <a:pt x="644" y="1916"/>
                    <a:pt x="646" y="1911"/>
                  </a:cubicBezTo>
                  <a:cubicBezTo>
                    <a:pt x="652" y="1910"/>
                    <a:pt x="652" y="1903"/>
                    <a:pt x="656" y="1900"/>
                  </a:cubicBezTo>
                  <a:cubicBezTo>
                    <a:pt x="658" y="1895"/>
                    <a:pt x="662" y="1891"/>
                    <a:pt x="666" y="1888"/>
                  </a:cubicBezTo>
                  <a:cubicBezTo>
                    <a:pt x="671" y="1879"/>
                    <a:pt x="677" y="1871"/>
                    <a:pt x="684" y="1863"/>
                  </a:cubicBezTo>
                  <a:cubicBezTo>
                    <a:pt x="689" y="1854"/>
                    <a:pt x="694" y="1845"/>
                    <a:pt x="702" y="1838"/>
                  </a:cubicBezTo>
                  <a:cubicBezTo>
                    <a:pt x="699" y="1829"/>
                    <a:pt x="709" y="1830"/>
                    <a:pt x="707" y="1822"/>
                  </a:cubicBezTo>
                  <a:cubicBezTo>
                    <a:pt x="710" y="1821"/>
                    <a:pt x="711" y="1819"/>
                    <a:pt x="711" y="1815"/>
                  </a:cubicBezTo>
                  <a:cubicBezTo>
                    <a:pt x="711" y="1812"/>
                    <a:pt x="716" y="1813"/>
                    <a:pt x="715" y="1808"/>
                  </a:cubicBezTo>
                  <a:cubicBezTo>
                    <a:pt x="714" y="1804"/>
                    <a:pt x="718" y="1804"/>
                    <a:pt x="719" y="1801"/>
                  </a:cubicBezTo>
                  <a:cubicBezTo>
                    <a:pt x="721" y="1793"/>
                    <a:pt x="726" y="1787"/>
                    <a:pt x="728" y="1779"/>
                  </a:cubicBezTo>
                  <a:cubicBezTo>
                    <a:pt x="732" y="1779"/>
                    <a:pt x="729" y="1773"/>
                    <a:pt x="732" y="1772"/>
                  </a:cubicBezTo>
                  <a:cubicBezTo>
                    <a:pt x="733" y="1769"/>
                    <a:pt x="735" y="1768"/>
                    <a:pt x="734" y="1763"/>
                  </a:cubicBezTo>
                  <a:cubicBezTo>
                    <a:pt x="737" y="1759"/>
                    <a:pt x="740" y="1755"/>
                    <a:pt x="739" y="1748"/>
                  </a:cubicBezTo>
                  <a:cubicBezTo>
                    <a:pt x="744" y="1745"/>
                    <a:pt x="744" y="1738"/>
                    <a:pt x="745" y="1732"/>
                  </a:cubicBezTo>
                  <a:cubicBezTo>
                    <a:pt x="749" y="1729"/>
                    <a:pt x="748" y="1721"/>
                    <a:pt x="752" y="1718"/>
                  </a:cubicBezTo>
                  <a:cubicBezTo>
                    <a:pt x="749" y="1711"/>
                    <a:pt x="758" y="1704"/>
                    <a:pt x="751" y="1701"/>
                  </a:cubicBezTo>
                  <a:cubicBezTo>
                    <a:pt x="752" y="1710"/>
                    <a:pt x="746" y="1714"/>
                    <a:pt x="746" y="1723"/>
                  </a:cubicBezTo>
                  <a:cubicBezTo>
                    <a:pt x="743" y="1725"/>
                    <a:pt x="743" y="1730"/>
                    <a:pt x="743" y="1734"/>
                  </a:cubicBezTo>
                  <a:cubicBezTo>
                    <a:pt x="741" y="1737"/>
                    <a:pt x="739" y="1741"/>
                    <a:pt x="737" y="1743"/>
                  </a:cubicBezTo>
                  <a:cubicBezTo>
                    <a:pt x="736" y="1752"/>
                    <a:pt x="732" y="1757"/>
                    <a:pt x="729" y="1764"/>
                  </a:cubicBezTo>
                  <a:cubicBezTo>
                    <a:pt x="726" y="1766"/>
                    <a:pt x="727" y="1771"/>
                    <a:pt x="726" y="1775"/>
                  </a:cubicBezTo>
                  <a:cubicBezTo>
                    <a:pt x="723" y="1777"/>
                    <a:pt x="722" y="1781"/>
                    <a:pt x="720" y="1784"/>
                  </a:cubicBezTo>
                  <a:cubicBezTo>
                    <a:pt x="717" y="1790"/>
                    <a:pt x="714" y="1797"/>
                    <a:pt x="710" y="1802"/>
                  </a:cubicBezTo>
                  <a:cubicBezTo>
                    <a:pt x="708" y="1805"/>
                    <a:pt x="709" y="1810"/>
                    <a:pt x="707" y="1813"/>
                  </a:cubicBezTo>
                  <a:cubicBezTo>
                    <a:pt x="699" y="1812"/>
                    <a:pt x="704" y="1820"/>
                    <a:pt x="701" y="1822"/>
                  </a:cubicBezTo>
                  <a:cubicBezTo>
                    <a:pt x="693" y="1821"/>
                    <a:pt x="698" y="1830"/>
                    <a:pt x="695" y="1832"/>
                  </a:cubicBezTo>
                  <a:cubicBezTo>
                    <a:pt x="692" y="1834"/>
                    <a:pt x="688" y="1835"/>
                    <a:pt x="689" y="1841"/>
                  </a:cubicBezTo>
                  <a:cubicBezTo>
                    <a:pt x="683" y="1840"/>
                    <a:pt x="688" y="1849"/>
                    <a:pt x="681" y="1848"/>
                  </a:cubicBezTo>
                  <a:cubicBezTo>
                    <a:pt x="679" y="1851"/>
                    <a:pt x="679" y="1856"/>
                    <a:pt x="675" y="1857"/>
                  </a:cubicBezTo>
                  <a:cubicBezTo>
                    <a:pt x="669" y="1871"/>
                    <a:pt x="656" y="1877"/>
                    <a:pt x="651" y="1891"/>
                  </a:cubicBezTo>
                  <a:cubicBezTo>
                    <a:pt x="648" y="1893"/>
                    <a:pt x="646" y="1895"/>
                    <a:pt x="645" y="1898"/>
                  </a:cubicBezTo>
                  <a:cubicBezTo>
                    <a:pt x="643" y="1901"/>
                    <a:pt x="639" y="1903"/>
                    <a:pt x="637" y="1906"/>
                  </a:cubicBezTo>
                  <a:cubicBezTo>
                    <a:pt x="634" y="1913"/>
                    <a:pt x="628" y="1918"/>
                    <a:pt x="625" y="1924"/>
                  </a:cubicBezTo>
                  <a:cubicBezTo>
                    <a:pt x="620" y="1924"/>
                    <a:pt x="623" y="1930"/>
                    <a:pt x="619" y="1931"/>
                  </a:cubicBezTo>
                  <a:cubicBezTo>
                    <a:pt x="614" y="1932"/>
                    <a:pt x="615" y="1937"/>
                    <a:pt x="610" y="1938"/>
                  </a:cubicBezTo>
                  <a:cubicBezTo>
                    <a:pt x="611" y="1944"/>
                    <a:pt x="602" y="1940"/>
                    <a:pt x="604" y="1947"/>
                  </a:cubicBezTo>
                  <a:cubicBezTo>
                    <a:pt x="602" y="1950"/>
                    <a:pt x="597" y="1950"/>
                    <a:pt x="596" y="1954"/>
                  </a:cubicBezTo>
                  <a:cubicBezTo>
                    <a:pt x="592" y="1960"/>
                    <a:pt x="591" y="1969"/>
                    <a:pt x="582" y="1971"/>
                  </a:cubicBezTo>
                  <a:cubicBezTo>
                    <a:pt x="582" y="1975"/>
                    <a:pt x="578" y="1977"/>
                    <a:pt x="576" y="1980"/>
                  </a:cubicBezTo>
                  <a:cubicBezTo>
                    <a:pt x="576" y="1984"/>
                    <a:pt x="571" y="1984"/>
                    <a:pt x="568" y="1987"/>
                  </a:cubicBezTo>
                  <a:cubicBezTo>
                    <a:pt x="566" y="1994"/>
                    <a:pt x="561" y="2000"/>
                    <a:pt x="558" y="2007"/>
                  </a:cubicBezTo>
                  <a:cubicBezTo>
                    <a:pt x="551" y="2006"/>
                    <a:pt x="556" y="2015"/>
                    <a:pt x="550" y="2014"/>
                  </a:cubicBezTo>
                  <a:cubicBezTo>
                    <a:pt x="551" y="2020"/>
                    <a:pt x="544" y="2020"/>
                    <a:pt x="542" y="2024"/>
                  </a:cubicBezTo>
                  <a:cubicBezTo>
                    <a:pt x="542" y="2029"/>
                    <a:pt x="539" y="2032"/>
                    <a:pt x="536" y="2035"/>
                  </a:cubicBezTo>
                  <a:cubicBezTo>
                    <a:pt x="538" y="2042"/>
                    <a:pt x="534" y="2044"/>
                    <a:pt x="531" y="2046"/>
                  </a:cubicBezTo>
                  <a:cubicBezTo>
                    <a:pt x="532" y="2053"/>
                    <a:pt x="525" y="2052"/>
                    <a:pt x="525" y="2058"/>
                  </a:cubicBezTo>
                  <a:cubicBezTo>
                    <a:pt x="522" y="2060"/>
                    <a:pt x="523" y="2067"/>
                    <a:pt x="517" y="2067"/>
                  </a:cubicBezTo>
                  <a:cubicBezTo>
                    <a:pt x="518" y="2075"/>
                    <a:pt x="512" y="2078"/>
                    <a:pt x="511" y="2085"/>
                  </a:cubicBezTo>
                  <a:cubicBezTo>
                    <a:pt x="510" y="2092"/>
                    <a:pt x="506" y="2097"/>
                    <a:pt x="504" y="2103"/>
                  </a:cubicBezTo>
                  <a:cubicBezTo>
                    <a:pt x="502" y="2109"/>
                    <a:pt x="499" y="2115"/>
                    <a:pt x="496" y="2121"/>
                  </a:cubicBezTo>
                  <a:cubicBezTo>
                    <a:pt x="496" y="2128"/>
                    <a:pt x="496" y="2137"/>
                    <a:pt x="491" y="2141"/>
                  </a:cubicBezTo>
                  <a:cubicBezTo>
                    <a:pt x="494" y="2126"/>
                    <a:pt x="492" y="2119"/>
                    <a:pt x="495" y="2106"/>
                  </a:cubicBezTo>
                  <a:cubicBezTo>
                    <a:pt x="497" y="2093"/>
                    <a:pt x="499" y="2080"/>
                    <a:pt x="504" y="2070"/>
                  </a:cubicBezTo>
                  <a:cubicBezTo>
                    <a:pt x="508" y="2059"/>
                    <a:pt x="513" y="2049"/>
                    <a:pt x="517" y="2039"/>
                  </a:cubicBezTo>
                  <a:cubicBezTo>
                    <a:pt x="521" y="2035"/>
                    <a:pt x="521" y="2029"/>
                    <a:pt x="522" y="2023"/>
                  </a:cubicBezTo>
                  <a:cubicBezTo>
                    <a:pt x="528" y="2021"/>
                    <a:pt x="529" y="2014"/>
                    <a:pt x="530" y="2007"/>
                  </a:cubicBezTo>
                  <a:cubicBezTo>
                    <a:pt x="537" y="2004"/>
                    <a:pt x="537" y="1994"/>
                    <a:pt x="544" y="1991"/>
                  </a:cubicBezTo>
                  <a:cubicBezTo>
                    <a:pt x="542" y="1984"/>
                    <a:pt x="551" y="1988"/>
                    <a:pt x="548" y="1980"/>
                  </a:cubicBezTo>
                  <a:cubicBezTo>
                    <a:pt x="552" y="1979"/>
                    <a:pt x="552" y="1973"/>
                    <a:pt x="556" y="1972"/>
                  </a:cubicBezTo>
                  <a:cubicBezTo>
                    <a:pt x="557" y="1968"/>
                    <a:pt x="556" y="1963"/>
                    <a:pt x="562" y="1963"/>
                  </a:cubicBezTo>
                  <a:cubicBezTo>
                    <a:pt x="561" y="1958"/>
                    <a:pt x="565" y="1956"/>
                    <a:pt x="568" y="1954"/>
                  </a:cubicBezTo>
                  <a:cubicBezTo>
                    <a:pt x="572" y="1948"/>
                    <a:pt x="574" y="1940"/>
                    <a:pt x="582" y="1938"/>
                  </a:cubicBezTo>
                  <a:cubicBezTo>
                    <a:pt x="583" y="1934"/>
                    <a:pt x="582" y="1928"/>
                    <a:pt x="588" y="1929"/>
                  </a:cubicBezTo>
                  <a:cubicBezTo>
                    <a:pt x="588" y="1927"/>
                    <a:pt x="588" y="1924"/>
                    <a:pt x="590" y="1924"/>
                  </a:cubicBezTo>
                  <a:cubicBezTo>
                    <a:pt x="593" y="1924"/>
                    <a:pt x="591" y="1920"/>
                    <a:pt x="594" y="1919"/>
                  </a:cubicBezTo>
                  <a:cubicBezTo>
                    <a:pt x="594" y="1915"/>
                    <a:pt x="599" y="1915"/>
                    <a:pt x="600" y="1910"/>
                  </a:cubicBezTo>
                  <a:cubicBezTo>
                    <a:pt x="605" y="1911"/>
                    <a:pt x="601" y="1902"/>
                    <a:pt x="608" y="1903"/>
                  </a:cubicBezTo>
                  <a:cubicBezTo>
                    <a:pt x="608" y="1899"/>
                    <a:pt x="614" y="1899"/>
                    <a:pt x="614" y="1894"/>
                  </a:cubicBezTo>
                  <a:cubicBezTo>
                    <a:pt x="613" y="1888"/>
                    <a:pt x="622" y="1892"/>
                    <a:pt x="620" y="1885"/>
                  </a:cubicBezTo>
                  <a:cubicBezTo>
                    <a:pt x="626" y="1880"/>
                    <a:pt x="629" y="1872"/>
                    <a:pt x="634" y="1866"/>
                  </a:cubicBezTo>
                  <a:cubicBezTo>
                    <a:pt x="634" y="1862"/>
                    <a:pt x="642" y="1864"/>
                    <a:pt x="640" y="1857"/>
                  </a:cubicBezTo>
                  <a:cubicBezTo>
                    <a:pt x="642" y="1855"/>
                    <a:pt x="644" y="1851"/>
                    <a:pt x="646" y="1848"/>
                  </a:cubicBezTo>
                  <a:cubicBezTo>
                    <a:pt x="650" y="1842"/>
                    <a:pt x="654" y="1836"/>
                    <a:pt x="657" y="1830"/>
                  </a:cubicBezTo>
                  <a:cubicBezTo>
                    <a:pt x="662" y="1824"/>
                    <a:pt x="665" y="1817"/>
                    <a:pt x="669" y="1811"/>
                  </a:cubicBezTo>
                  <a:cubicBezTo>
                    <a:pt x="671" y="1808"/>
                    <a:pt x="672" y="1805"/>
                    <a:pt x="675" y="1802"/>
                  </a:cubicBezTo>
                  <a:cubicBezTo>
                    <a:pt x="680" y="1801"/>
                    <a:pt x="677" y="1794"/>
                    <a:pt x="681" y="1793"/>
                  </a:cubicBezTo>
                  <a:cubicBezTo>
                    <a:pt x="679" y="1787"/>
                    <a:pt x="688" y="1790"/>
                    <a:pt x="685" y="1782"/>
                  </a:cubicBezTo>
                  <a:cubicBezTo>
                    <a:pt x="689" y="1781"/>
                    <a:pt x="689" y="1776"/>
                    <a:pt x="691" y="1773"/>
                  </a:cubicBezTo>
                  <a:cubicBezTo>
                    <a:pt x="694" y="1771"/>
                    <a:pt x="693" y="1766"/>
                    <a:pt x="694" y="1762"/>
                  </a:cubicBezTo>
                  <a:cubicBezTo>
                    <a:pt x="699" y="1761"/>
                    <a:pt x="696" y="1753"/>
                    <a:pt x="700" y="1752"/>
                  </a:cubicBezTo>
                  <a:cubicBezTo>
                    <a:pt x="701" y="1748"/>
                    <a:pt x="701" y="1743"/>
                    <a:pt x="704" y="1741"/>
                  </a:cubicBezTo>
                  <a:cubicBezTo>
                    <a:pt x="707" y="1740"/>
                    <a:pt x="703" y="1731"/>
                    <a:pt x="707" y="1730"/>
                  </a:cubicBezTo>
                  <a:cubicBezTo>
                    <a:pt x="707" y="1725"/>
                    <a:pt x="711" y="1723"/>
                    <a:pt x="709" y="1717"/>
                  </a:cubicBezTo>
                  <a:cubicBezTo>
                    <a:pt x="711" y="1716"/>
                    <a:pt x="715" y="1707"/>
                    <a:pt x="710" y="1706"/>
                  </a:cubicBezTo>
                  <a:cubicBezTo>
                    <a:pt x="706" y="1726"/>
                    <a:pt x="697" y="1741"/>
                    <a:pt x="692" y="1760"/>
                  </a:cubicBezTo>
                  <a:cubicBezTo>
                    <a:pt x="688" y="1762"/>
                    <a:pt x="688" y="1767"/>
                    <a:pt x="686" y="1771"/>
                  </a:cubicBezTo>
                  <a:cubicBezTo>
                    <a:pt x="686" y="1777"/>
                    <a:pt x="680" y="1778"/>
                    <a:pt x="680" y="1784"/>
                  </a:cubicBezTo>
                  <a:cubicBezTo>
                    <a:pt x="678" y="1785"/>
                    <a:pt x="677" y="1787"/>
                    <a:pt x="676" y="1789"/>
                  </a:cubicBezTo>
                  <a:cubicBezTo>
                    <a:pt x="676" y="1793"/>
                    <a:pt x="671" y="1791"/>
                    <a:pt x="673" y="1796"/>
                  </a:cubicBezTo>
                  <a:cubicBezTo>
                    <a:pt x="670" y="1800"/>
                    <a:pt x="667" y="1803"/>
                    <a:pt x="665" y="1807"/>
                  </a:cubicBezTo>
                  <a:cubicBezTo>
                    <a:pt x="658" y="1813"/>
                    <a:pt x="654" y="1821"/>
                    <a:pt x="651" y="1830"/>
                  </a:cubicBezTo>
                  <a:cubicBezTo>
                    <a:pt x="644" y="1836"/>
                    <a:pt x="638" y="1842"/>
                    <a:pt x="635" y="1851"/>
                  </a:cubicBezTo>
                  <a:cubicBezTo>
                    <a:pt x="624" y="1865"/>
                    <a:pt x="614" y="1881"/>
                    <a:pt x="603" y="1895"/>
                  </a:cubicBezTo>
                  <a:cubicBezTo>
                    <a:pt x="598" y="1896"/>
                    <a:pt x="599" y="1902"/>
                    <a:pt x="595" y="1904"/>
                  </a:cubicBezTo>
                  <a:cubicBezTo>
                    <a:pt x="595" y="1910"/>
                    <a:pt x="586" y="1909"/>
                    <a:pt x="587" y="1916"/>
                  </a:cubicBezTo>
                  <a:cubicBezTo>
                    <a:pt x="581" y="1916"/>
                    <a:pt x="582" y="1922"/>
                    <a:pt x="579" y="1925"/>
                  </a:cubicBezTo>
                  <a:cubicBezTo>
                    <a:pt x="576" y="1926"/>
                    <a:pt x="576" y="1928"/>
                    <a:pt x="575" y="1930"/>
                  </a:cubicBezTo>
                  <a:cubicBezTo>
                    <a:pt x="575" y="1933"/>
                    <a:pt x="569" y="1932"/>
                    <a:pt x="571" y="1936"/>
                  </a:cubicBezTo>
                  <a:cubicBezTo>
                    <a:pt x="558" y="1949"/>
                    <a:pt x="548" y="1964"/>
                    <a:pt x="539" y="1980"/>
                  </a:cubicBezTo>
                  <a:cubicBezTo>
                    <a:pt x="534" y="1988"/>
                    <a:pt x="529" y="1994"/>
                    <a:pt x="525" y="2003"/>
                  </a:cubicBezTo>
                  <a:cubicBezTo>
                    <a:pt x="518" y="2008"/>
                    <a:pt x="519" y="2020"/>
                    <a:pt x="512" y="2026"/>
                  </a:cubicBezTo>
                  <a:cubicBezTo>
                    <a:pt x="512" y="2031"/>
                    <a:pt x="508" y="2034"/>
                    <a:pt x="506" y="2037"/>
                  </a:cubicBezTo>
                  <a:cubicBezTo>
                    <a:pt x="505" y="2043"/>
                    <a:pt x="504" y="2047"/>
                    <a:pt x="500" y="2051"/>
                  </a:cubicBezTo>
                  <a:cubicBezTo>
                    <a:pt x="500" y="2056"/>
                    <a:pt x="498" y="2061"/>
                    <a:pt x="495" y="2064"/>
                  </a:cubicBezTo>
                  <a:cubicBezTo>
                    <a:pt x="494" y="2070"/>
                    <a:pt x="492" y="2074"/>
                    <a:pt x="489" y="2078"/>
                  </a:cubicBezTo>
                  <a:cubicBezTo>
                    <a:pt x="491" y="2091"/>
                    <a:pt x="484" y="2096"/>
                    <a:pt x="485" y="2109"/>
                  </a:cubicBezTo>
                  <a:cubicBezTo>
                    <a:pt x="480" y="2116"/>
                    <a:pt x="486" y="2133"/>
                    <a:pt x="478" y="2137"/>
                  </a:cubicBezTo>
                  <a:cubicBezTo>
                    <a:pt x="477" y="2134"/>
                    <a:pt x="476" y="2128"/>
                    <a:pt x="473" y="2127"/>
                  </a:cubicBezTo>
                  <a:cubicBezTo>
                    <a:pt x="473" y="2124"/>
                    <a:pt x="472" y="2121"/>
                    <a:pt x="475" y="2120"/>
                  </a:cubicBezTo>
                  <a:cubicBezTo>
                    <a:pt x="475" y="2118"/>
                    <a:pt x="471" y="2117"/>
                    <a:pt x="474" y="2116"/>
                  </a:cubicBezTo>
                  <a:cubicBezTo>
                    <a:pt x="476" y="2111"/>
                    <a:pt x="472" y="2097"/>
                    <a:pt x="479" y="2091"/>
                  </a:cubicBezTo>
                  <a:cubicBezTo>
                    <a:pt x="477" y="2079"/>
                    <a:pt x="483" y="2074"/>
                    <a:pt x="484" y="2065"/>
                  </a:cubicBezTo>
                  <a:cubicBezTo>
                    <a:pt x="486" y="2054"/>
                    <a:pt x="489" y="2049"/>
                    <a:pt x="489" y="2041"/>
                  </a:cubicBezTo>
                  <a:cubicBezTo>
                    <a:pt x="493" y="2037"/>
                    <a:pt x="493" y="2028"/>
                    <a:pt x="496" y="2023"/>
                  </a:cubicBezTo>
                  <a:cubicBezTo>
                    <a:pt x="500" y="2022"/>
                    <a:pt x="497" y="2015"/>
                    <a:pt x="500" y="2014"/>
                  </a:cubicBezTo>
                  <a:cubicBezTo>
                    <a:pt x="501" y="2009"/>
                    <a:pt x="504" y="2008"/>
                    <a:pt x="503" y="2002"/>
                  </a:cubicBezTo>
                  <a:cubicBezTo>
                    <a:pt x="511" y="1992"/>
                    <a:pt x="516" y="1979"/>
                    <a:pt x="521" y="1966"/>
                  </a:cubicBezTo>
                  <a:cubicBezTo>
                    <a:pt x="524" y="1961"/>
                    <a:pt x="529" y="1957"/>
                    <a:pt x="528" y="1948"/>
                  </a:cubicBezTo>
                  <a:cubicBezTo>
                    <a:pt x="536" y="1946"/>
                    <a:pt x="533" y="1935"/>
                    <a:pt x="540" y="1932"/>
                  </a:cubicBezTo>
                  <a:cubicBezTo>
                    <a:pt x="540" y="1928"/>
                    <a:pt x="546" y="1929"/>
                    <a:pt x="544" y="1923"/>
                  </a:cubicBezTo>
                  <a:cubicBezTo>
                    <a:pt x="549" y="1923"/>
                    <a:pt x="542" y="1913"/>
                    <a:pt x="550" y="1916"/>
                  </a:cubicBezTo>
                  <a:cubicBezTo>
                    <a:pt x="551" y="1908"/>
                    <a:pt x="557" y="1905"/>
                    <a:pt x="557" y="1896"/>
                  </a:cubicBezTo>
                  <a:cubicBezTo>
                    <a:pt x="563" y="1897"/>
                    <a:pt x="561" y="1891"/>
                    <a:pt x="563" y="1889"/>
                  </a:cubicBezTo>
                  <a:cubicBezTo>
                    <a:pt x="566" y="1887"/>
                    <a:pt x="568" y="1885"/>
                    <a:pt x="569" y="1882"/>
                  </a:cubicBezTo>
                  <a:cubicBezTo>
                    <a:pt x="572" y="1875"/>
                    <a:pt x="576" y="1870"/>
                    <a:pt x="581" y="1866"/>
                  </a:cubicBezTo>
                  <a:cubicBezTo>
                    <a:pt x="581" y="1861"/>
                    <a:pt x="583" y="1859"/>
                    <a:pt x="587" y="1859"/>
                  </a:cubicBezTo>
                  <a:cubicBezTo>
                    <a:pt x="586" y="1853"/>
                    <a:pt x="587" y="1849"/>
                    <a:pt x="593" y="1850"/>
                  </a:cubicBezTo>
                  <a:cubicBezTo>
                    <a:pt x="593" y="1841"/>
                    <a:pt x="601" y="1839"/>
                    <a:pt x="603" y="1831"/>
                  </a:cubicBezTo>
                  <a:cubicBezTo>
                    <a:pt x="612" y="1822"/>
                    <a:pt x="617" y="1809"/>
                    <a:pt x="627" y="1801"/>
                  </a:cubicBezTo>
                  <a:cubicBezTo>
                    <a:pt x="633" y="1789"/>
                    <a:pt x="642" y="1779"/>
                    <a:pt x="649" y="1767"/>
                  </a:cubicBezTo>
                  <a:cubicBezTo>
                    <a:pt x="654" y="1764"/>
                    <a:pt x="654" y="1755"/>
                    <a:pt x="661" y="1753"/>
                  </a:cubicBezTo>
                  <a:cubicBezTo>
                    <a:pt x="665" y="1748"/>
                    <a:pt x="665" y="1739"/>
                    <a:pt x="673" y="1737"/>
                  </a:cubicBezTo>
                  <a:cubicBezTo>
                    <a:pt x="673" y="1728"/>
                    <a:pt x="682" y="1727"/>
                    <a:pt x="682" y="1719"/>
                  </a:cubicBezTo>
                  <a:cubicBezTo>
                    <a:pt x="685" y="1712"/>
                    <a:pt x="691" y="1709"/>
                    <a:pt x="692" y="1701"/>
                  </a:cubicBezTo>
                  <a:cubicBezTo>
                    <a:pt x="695" y="1695"/>
                    <a:pt x="698" y="1689"/>
                    <a:pt x="702" y="1685"/>
                  </a:cubicBezTo>
                  <a:cubicBezTo>
                    <a:pt x="703" y="1677"/>
                    <a:pt x="709" y="1673"/>
                    <a:pt x="709" y="1664"/>
                  </a:cubicBezTo>
                  <a:cubicBezTo>
                    <a:pt x="713" y="1664"/>
                    <a:pt x="710" y="1657"/>
                    <a:pt x="713" y="1655"/>
                  </a:cubicBezTo>
                  <a:cubicBezTo>
                    <a:pt x="715" y="1652"/>
                    <a:pt x="714" y="1647"/>
                    <a:pt x="717" y="1644"/>
                  </a:cubicBezTo>
                  <a:cubicBezTo>
                    <a:pt x="719" y="1643"/>
                    <a:pt x="716" y="1636"/>
                    <a:pt x="720" y="1635"/>
                  </a:cubicBezTo>
                  <a:cubicBezTo>
                    <a:pt x="719" y="1631"/>
                    <a:pt x="726" y="1626"/>
                    <a:pt x="719" y="1624"/>
                  </a:cubicBezTo>
                  <a:cubicBezTo>
                    <a:pt x="719" y="1631"/>
                    <a:pt x="715" y="1634"/>
                    <a:pt x="714" y="1640"/>
                  </a:cubicBezTo>
                  <a:cubicBezTo>
                    <a:pt x="713" y="1646"/>
                    <a:pt x="708" y="1649"/>
                    <a:pt x="709" y="1658"/>
                  </a:cubicBezTo>
                  <a:cubicBezTo>
                    <a:pt x="703" y="1660"/>
                    <a:pt x="705" y="1670"/>
                    <a:pt x="701" y="1674"/>
                  </a:cubicBezTo>
                  <a:cubicBezTo>
                    <a:pt x="701" y="1681"/>
                    <a:pt x="693" y="1682"/>
                    <a:pt x="693" y="1690"/>
                  </a:cubicBezTo>
                  <a:cubicBezTo>
                    <a:pt x="687" y="1698"/>
                    <a:pt x="683" y="1709"/>
                    <a:pt x="676" y="1717"/>
                  </a:cubicBezTo>
                  <a:cubicBezTo>
                    <a:pt x="672" y="1722"/>
                    <a:pt x="671" y="1728"/>
                    <a:pt x="666" y="1731"/>
                  </a:cubicBezTo>
                  <a:cubicBezTo>
                    <a:pt x="662" y="1735"/>
                    <a:pt x="661" y="1741"/>
                    <a:pt x="656" y="1745"/>
                  </a:cubicBezTo>
                  <a:cubicBezTo>
                    <a:pt x="652" y="1756"/>
                    <a:pt x="643" y="1762"/>
                    <a:pt x="638" y="1772"/>
                  </a:cubicBezTo>
                  <a:cubicBezTo>
                    <a:pt x="633" y="1775"/>
                    <a:pt x="632" y="1782"/>
                    <a:pt x="628" y="1786"/>
                  </a:cubicBezTo>
                  <a:cubicBezTo>
                    <a:pt x="624" y="1790"/>
                    <a:pt x="618" y="1792"/>
                    <a:pt x="618" y="1800"/>
                  </a:cubicBezTo>
                  <a:cubicBezTo>
                    <a:pt x="611" y="1808"/>
                    <a:pt x="605" y="1817"/>
                    <a:pt x="598" y="1825"/>
                  </a:cubicBezTo>
                  <a:cubicBezTo>
                    <a:pt x="590" y="1833"/>
                    <a:pt x="588" y="1846"/>
                    <a:pt x="578" y="1853"/>
                  </a:cubicBezTo>
                  <a:cubicBezTo>
                    <a:pt x="576" y="1858"/>
                    <a:pt x="574" y="1863"/>
                    <a:pt x="570" y="1866"/>
                  </a:cubicBezTo>
                  <a:cubicBezTo>
                    <a:pt x="570" y="1869"/>
                    <a:pt x="568" y="1871"/>
                    <a:pt x="564" y="1871"/>
                  </a:cubicBezTo>
                  <a:cubicBezTo>
                    <a:pt x="564" y="1875"/>
                    <a:pt x="563" y="1879"/>
                    <a:pt x="560" y="1880"/>
                  </a:cubicBezTo>
                  <a:cubicBezTo>
                    <a:pt x="555" y="1891"/>
                    <a:pt x="546" y="1898"/>
                    <a:pt x="543" y="1910"/>
                  </a:cubicBezTo>
                  <a:cubicBezTo>
                    <a:pt x="535" y="1917"/>
                    <a:pt x="533" y="1930"/>
                    <a:pt x="525" y="1937"/>
                  </a:cubicBezTo>
                  <a:cubicBezTo>
                    <a:pt x="523" y="1951"/>
                    <a:pt x="513" y="1957"/>
                    <a:pt x="512" y="1971"/>
                  </a:cubicBezTo>
                  <a:cubicBezTo>
                    <a:pt x="504" y="1971"/>
                    <a:pt x="509" y="1982"/>
                    <a:pt x="502" y="1983"/>
                  </a:cubicBezTo>
                  <a:cubicBezTo>
                    <a:pt x="502" y="1990"/>
                    <a:pt x="498" y="1994"/>
                    <a:pt x="494" y="1999"/>
                  </a:cubicBezTo>
                  <a:cubicBezTo>
                    <a:pt x="496" y="2008"/>
                    <a:pt x="488" y="2008"/>
                    <a:pt x="489" y="2016"/>
                  </a:cubicBezTo>
                  <a:cubicBezTo>
                    <a:pt x="486" y="2017"/>
                    <a:pt x="488" y="2023"/>
                    <a:pt x="485" y="2023"/>
                  </a:cubicBezTo>
                  <a:cubicBezTo>
                    <a:pt x="487" y="2028"/>
                    <a:pt x="482" y="2028"/>
                    <a:pt x="484" y="2034"/>
                  </a:cubicBezTo>
                  <a:cubicBezTo>
                    <a:pt x="480" y="2039"/>
                    <a:pt x="478" y="2044"/>
                    <a:pt x="476" y="2050"/>
                  </a:cubicBezTo>
                  <a:cubicBezTo>
                    <a:pt x="475" y="2055"/>
                    <a:pt x="472" y="2062"/>
                    <a:pt x="473" y="2070"/>
                  </a:cubicBezTo>
                  <a:cubicBezTo>
                    <a:pt x="469" y="2074"/>
                    <a:pt x="471" y="2083"/>
                    <a:pt x="468" y="2088"/>
                  </a:cubicBezTo>
                  <a:cubicBezTo>
                    <a:pt x="469" y="2096"/>
                    <a:pt x="466" y="2101"/>
                    <a:pt x="463" y="2106"/>
                  </a:cubicBezTo>
                  <a:cubicBezTo>
                    <a:pt x="463" y="2097"/>
                    <a:pt x="456" y="2097"/>
                    <a:pt x="457" y="2089"/>
                  </a:cubicBezTo>
                  <a:cubicBezTo>
                    <a:pt x="459" y="2089"/>
                    <a:pt x="460" y="2087"/>
                    <a:pt x="461" y="2086"/>
                  </a:cubicBezTo>
                  <a:cubicBezTo>
                    <a:pt x="462" y="2088"/>
                    <a:pt x="462" y="2090"/>
                    <a:pt x="464" y="2090"/>
                  </a:cubicBezTo>
                  <a:cubicBezTo>
                    <a:pt x="458" y="2079"/>
                    <a:pt x="464" y="2066"/>
                    <a:pt x="463" y="2053"/>
                  </a:cubicBezTo>
                  <a:cubicBezTo>
                    <a:pt x="469" y="2046"/>
                    <a:pt x="469" y="2035"/>
                    <a:pt x="470" y="2024"/>
                  </a:cubicBezTo>
                  <a:cubicBezTo>
                    <a:pt x="475" y="2018"/>
                    <a:pt x="475" y="2008"/>
                    <a:pt x="482" y="2004"/>
                  </a:cubicBezTo>
                  <a:cubicBezTo>
                    <a:pt x="479" y="1992"/>
                    <a:pt x="490" y="1991"/>
                    <a:pt x="489" y="1979"/>
                  </a:cubicBezTo>
                  <a:cubicBezTo>
                    <a:pt x="493" y="1973"/>
                    <a:pt x="496" y="1965"/>
                    <a:pt x="500" y="1959"/>
                  </a:cubicBezTo>
                  <a:cubicBezTo>
                    <a:pt x="502" y="1950"/>
                    <a:pt x="507" y="1944"/>
                    <a:pt x="510" y="1936"/>
                  </a:cubicBezTo>
                  <a:cubicBezTo>
                    <a:pt x="519" y="1924"/>
                    <a:pt x="524" y="1908"/>
                    <a:pt x="535" y="1897"/>
                  </a:cubicBezTo>
                  <a:cubicBezTo>
                    <a:pt x="538" y="1889"/>
                    <a:pt x="543" y="1883"/>
                    <a:pt x="547" y="1877"/>
                  </a:cubicBezTo>
                  <a:cubicBezTo>
                    <a:pt x="554" y="1873"/>
                    <a:pt x="554" y="1863"/>
                    <a:pt x="563" y="1860"/>
                  </a:cubicBezTo>
                  <a:cubicBezTo>
                    <a:pt x="564" y="1853"/>
                    <a:pt x="569" y="1849"/>
                    <a:pt x="571" y="1842"/>
                  </a:cubicBezTo>
                  <a:cubicBezTo>
                    <a:pt x="578" y="1836"/>
                    <a:pt x="584" y="1829"/>
                    <a:pt x="589" y="1821"/>
                  </a:cubicBezTo>
                  <a:cubicBezTo>
                    <a:pt x="590" y="1816"/>
                    <a:pt x="596" y="1815"/>
                    <a:pt x="597" y="1810"/>
                  </a:cubicBezTo>
                  <a:cubicBezTo>
                    <a:pt x="603" y="1809"/>
                    <a:pt x="599" y="1799"/>
                    <a:pt x="607" y="1800"/>
                  </a:cubicBezTo>
                  <a:cubicBezTo>
                    <a:pt x="607" y="1794"/>
                    <a:pt x="612" y="1792"/>
                    <a:pt x="615" y="1789"/>
                  </a:cubicBezTo>
                  <a:cubicBezTo>
                    <a:pt x="617" y="1785"/>
                    <a:pt x="618" y="1779"/>
                    <a:pt x="623" y="1778"/>
                  </a:cubicBezTo>
                  <a:cubicBezTo>
                    <a:pt x="623" y="1771"/>
                    <a:pt x="627" y="1769"/>
                    <a:pt x="629" y="1764"/>
                  </a:cubicBezTo>
                  <a:cubicBezTo>
                    <a:pt x="633" y="1760"/>
                    <a:pt x="634" y="1755"/>
                    <a:pt x="639" y="1752"/>
                  </a:cubicBezTo>
                  <a:cubicBezTo>
                    <a:pt x="648" y="1735"/>
                    <a:pt x="662" y="1722"/>
                    <a:pt x="670" y="1704"/>
                  </a:cubicBezTo>
                  <a:cubicBezTo>
                    <a:pt x="675" y="1702"/>
                    <a:pt x="675" y="1696"/>
                    <a:pt x="678" y="1693"/>
                  </a:cubicBezTo>
                  <a:cubicBezTo>
                    <a:pt x="679" y="1687"/>
                    <a:pt x="686" y="1688"/>
                    <a:pt x="684" y="1679"/>
                  </a:cubicBezTo>
                  <a:cubicBezTo>
                    <a:pt x="692" y="1674"/>
                    <a:pt x="694" y="1662"/>
                    <a:pt x="700" y="1654"/>
                  </a:cubicBezTo>
                  <a:cubicBezTo>
                    <a:pt x="693" y="1655"/>
                    <a:pt x="693" y="1662"/>
                    <a:pt x="690" y="1666"/>
                  </a:cubicBezTo>
                  <a:cubicBezTo>
                    <a:pt x="684" y="1668"/>
                    <a:pt x="684" y="1676"/>
                    <a:pt x="680" y="1680"/>
                  </a:cubicBezTo>
                  <a:cubicBezTo>
                    <a:pt x="674" y="1689"/>
                    <a:pt x="668" y="1698"/>
                    <a:pt x="662" y="1707"/>
                  </a:cubicBezTo>
                  <a:cubicBezTo>
                    <a:pt x="655" y="1715"/>
                    <a:pt x="651" y="1726"/>
                    <a:pt x="642" y="1732"/>
                  </a:cubicBezTo>
                  <a:cubicBezTo>
                    <a:pt x="637" y="1744"/>
                    <a:pt x="628" y="1750"/>
                    <a:pt x="624" y="1762"/>
                  </a:cubicBezTo>
                  <a:cubicBezTo>
                    <a:pt x="622" y="1763"/>
                    <a:pt x="620" y="1765"/>
                    <a:pt x="620" y="1769"/>
                  </a:cubicBezTo>
                  <a:cubicBezTo>
                    <a:pt x="616" y="1769"/>
                    <a:pt x="616" y="1772"/>
                    <a:pt x="614" y="1774"/>
                  </a:cubicBezTo>
                  <a:cubicBezTo>
                    <a:pt x="611" y="1778"/>
                    <a:pt x="610" y="1785"/>
                    <a:pt x="604" y="1788"/>
                  </a:cubicBezTo>
                  <a:cubicBezTo>
                    <a:pt x="605" y="1795"/>
                    <a:pt x="594" y="1793"/>
                    <a:pt x="596" y="1801"/>
                  </a:cubicBezTo>
                  <a:cubicBezTo>
                    <a:pt x="587" y="1801"/>
                    <a:pt x="590" y="1811"/>
                    <a:pt x="584" y="1813"/>
                  </a:cubicBezTo>
                  <a:cubicBezTo>
                    <a:pt x="583" y="1819"/>
                    <a:pt x="577" y="1821"/>
                    <a:pt x="576" y="1827"/>
                  </a:cubicBezTo>
                  <a:cubicBezTo>
                    <a:pt x="571" y="1829"/>
                    <a:pt x="570" y="1836"/>
                    <a:pt x="564" y="1839"/>
                  </a:cubicBezTo>
                  <a:cubicBezTo>
                    <a:pt x="561" y="1843"/>
                    <a:pt x="560" y="1850"/>
                    <a:pt x="554" y="1852"/>
                  </a:cubicBezTo>
                  <a:cubicBezTo>
                    <a:pt x="555" y="1861"/>
                    <a:pt x="545" y="1860"/>
                    <a:pt x="546" y="1868"/>
                  </a:cubicBezTo>
                  <a:cubicBezTo>
                    <a:pt x="542" y="1869"/>
                    <a:pt x="537" y="1870"/>
                    <a:pt x="538" y="1875"/>
                  </a:cubicBezTo>
                  <a:cubicBezTo>
                    <a:pt x="531" y="1880"/>
                    <a:pt x="529" y="1889"/>
                    <a:pt x="524" y="1896"/>
                  </a:cubicBezTo>
                  <a:cubicBezTo>
                    <a:pt x="519" y="1903"/>
                    <a:pt x="516" y="1912"/>
                    <a:pt x="508" y="1917"/>
                  </a:cubicBezTo>
                  <a:cubicBezTo>
                    <a:pt x="509" y="1922"/>
                    <a:pt x="505" y="1924"/>
                    <a:pt x="505" y="1928"/>
                  </a:cubicBezTo>
                  <a:cubicBezTo>
                    <a:pt x="507" y="1935"/>
                    <a:pt x="498" y="1931"/>
                    <a:pt x="499" y="1937"/>
                  </a:cubicBezTo>
                  <a:cubicBezTo>
                    <a:pt x="499" y="1947"/>
                    <a:pt x="488" y="1948"/>
                    <a:pt x="490" y="1960"/>
                  </a:cubicBezTo>
                  <a:cubicBezTo>
                    <a:pt x="485" y="1965"/>
                    <a:pt x="481" y="1971"/>
                    <a:pt x="480" y="1980"/>
                  </a:cubicBezTo>
                  <a:cubicBezTo>
                    <a:pt x="478" y="1981"/>
                    <a:pt x="478" y="1982"/>
                    <a:pt x="478" y="1984"/>
                  </a:cubicBezTo>
                  <a:cubicBezTo>
                    <a:pt x="476" y="1985"/>
                    <a:pt x="473" y="1985"/>
                    <a:pt x="474" y="1989"/>
                  </a:cubicBezTo>
                  <a:cubicBezTo>
                    <a:pt x="480" y="1991"/>
                    <a:pt x="469" y="1994"/>
                    <a:pt x="473" y="2000"/>
                  </a:cubicBezTo>
                  <a:cubicBezTo>
                    <a:pt x="469" y="2006"/>
                    <a:pt x="464" y="2011"/>
                    <a:pt x="463" y="2018"/>
                  </a:cubicBezTo>
                  <a:cubicBezTo>
                    <a:pt x="461" y="2021"/>
                    <a:pt x="461" y="2026"/>
                    <a:pt x="462" y="2031"/>
                  </a:cubicBezTo>
                  <a:cubicBezTo>
                    <a:pt x="457" y="2032"/>
                    <a:pt x="458" y="2037"/>
                    <a:pt x="458" y="2043"/>
                  </a:cubicBezTo>
                  <a:cubicBezTo>
                    <a:pt x="452" y="2047"/>
                    <a:pt x="455" y="2060"/>
                    <a:pt x="449" y="2065"/>
                  </a:cubicBezTo>
                  <a:cubicBezTo>
                    <a:pt x="445" y="2054"/>
                    <a:pt x="454" y="2048"/>
                    <a:pt x="450" y="2043"/>
                  </a:cubicBezTo>
                  <a:cubicBezTo>
                    <a:pt x="452" y="2037"/>
                    <a:pt x="451" y="2026"/>
                    <a:pt x="450" y="2017"/>
                  </a:cubicBezTo>
                  <a:cubicBezTo>
                    <a:pt x="453" y="1999"/>
                    <a:pt x="461" y="1985"/>
                    <a:pt x="461" y="1964"/>
                  </a:cubicBezTo>
                  <a:cubicBezTo>
                    <a:pt x="467" y="1957"/>
                    <a:pt x="468" y="1948"/>
                    <a:pt x="471" y="1939"/>
                  </a:cubicBezTo>
                  <a:cubicBezTo>
                    <a:pt x="474" y="1936"/>
                    <a:pt x="474" y="1931"/>
                    <a:pt x="474" y="1926"/>
                  </a:cubicBezTo>
                  <a:cubicBezTo>
                    <a:pt x="478" y="1923"/>
                    <a:pt x="480" y="1919"/>
                    <a:pt x="480" y="1912"/>
                  </a:cubicBezTo>
                  <a:cubicBezTo>
                    <a:pt x="485" y="1912"/>
                    <a:pt x="483" y="1904"/>
                    <a:pt x="485" y="1901"/>
                  </a:cubicBezTo>
                  <a:cubicBezTo>
                    <a:pt x="489" y="1898"/>
                    <a:pt x="489" y="1892"/>
                    <a:pt x="493" y="1889"/>
                  </a:cubicBezTo>
                  <a:cubicBezTo>
                    <a:pt x="496" y="1886"/>
                    <a:pt x="494" y="1879"/>
                    <a:pt x="499" y="1878"/>
                  </a:cubicBezTo>
                  <a:cubicBezTo>
                    <a:pt x="500" y="1872"/>
                    <a:pt x="501" y="1868"/>
                    <a:pt x="505" y="1865"/>
                  </a:cubicBezTo>
                  <a:cubicBezTo>
                    <a:pt x="506" y="1854"/>
                    <a:pt x="514" y="1849"/>
                    <a:pt x="516" y="1840"/>
                  </a:cubicBezTo>
                  <a:cubicBezTo>
                    <a:pt x="519" y="1839"/>
                    <a:pt x="519" y="1837"/>
                    <a:pt x="520" y="1835"/>
                  </a:cubicBezTo>
                  <a:cubicBezTo>
                    <a:pt x="521" y="1833"/>
                    <a:pt x="523" y="1832"/>
                    <a:pt x="524" y="1830"/>
                  </a:cubicBezTo>
                  <a:cubicBezTo>
                    <a:pt x="527" y="1830"/>
                    <a:pt x="527" y="1828"/>
                    <a:pt x="528" y="1826"/>
                  </a:cubicBezTo>
                  <a:cubicBezTo>
                    <a:pt x="527" y="1822"/>
                    <a:pt x="531" y="1821"/>
                    <a:pt x="532" y="1819"/>
                  </a:cubicBezTo>
                  <a:cubicBezTo>
                    <a:pt x="533" y="1814"/>
                    <a:pt x="536" y="1812"/>
                    <a:pt x="538" y="1808"/>
                  </a:cubicBezTo>
                  <a:cubicBezTo>
                    <a:pt x="544" y="1807"/>
                    <a:pt x="541" y="1798"/>
                    <a:pt x="548" y="1798"/>
                  </a:cubicBezTo>
                  <a:cubicBezTo>
                    <a:pt x="551" y="1789"/>
                    <a:pt x="558" y="1784"/>
                    <a:pt x="564" y="1777"/>
                  </a:cubicBezTo>
                  <a:cubicBezTo>
                    <a:pt x="569" y="1770"/>
                    <a:pt x="574" y="1764"/>
                    <a:pt x="580" y="1759"/>
                  </a:cubicBezTo>
                  <a:cubicBezTo>
                    <a:pt x="581" y="1754"/>
                    <a:pt x="587" y="1753"/>
                    <a:pt x="588" y="1749"/>
                  </a:cubicBezTo>
                  <a:cubicBezTo>
                    <a:pt x="597" y="1750"/>
                    <a:pt x="593" y="1741"/>
                    <a:pt x="599" y="1740"/>
                  </a:cubicBezTo>
                  <a:cubicBezTo>
                    <a:pt x="610" y="1726"/>
                    <a:pt x="622" y="1714"/>
                    <a:pt x="635" y="1702"/>
                  </a:cubicBezTo>
                  <a:cubicBezTo>
                    <a:pt x="640" y="1695"/>
                    <a:pt x="648" y="1690"/>
                    <a:pt x="654" y="1684"/>
                  </a:cubicBezTo>
                  <a:cubicBezTo>
                    <a:pt x="654" y="1678"/>
                    <a:pt x="662" y="1680"/>
                    <a:pt x="662" y="1674"/>
                  </a:cubicBezTo>
                  <a:cubicBezTo>
                    <a:pt x="667" y="1672"/>
                    <a:pt x="666" y="1666"/>
                    <a:pt x="672" y="1665"/>
                  </a:cubicBezTo>
                  <a:cubicBezTo>
                    <a:pt x="673" y="1660"/>
                    <a:pt x="676" y="1657"/>
                    <a:pt x="678" y="1653"/>
                  </a:cubicBezTo>
                  <a:cubicBezTo>
                    <a:pt x="686" y="1655"/>
                    <a:pt x="682" y="1645"/>
                    <a:pt x="688" y="1644"/>
                  </a:cubicBezTo>
                  <a:cubicBezTo>
                    <a:pt x="690" y="1640"/>
                    <a:pt x="693" y="1637"/>
                    <a:pt x="694" y="1633"/>
                  </a:cubicBezTo>
                  <a:cubicBezTo>
                    <a:pt x="696" y="1632"/>
                    <a:pt x="697" y="1630"/>
                    <a:pt x="698" y="1628"/>
                  </a:cubicBezTo>
                  <a:cubicBezTo>
                    <a:pt x="698" y="1625"/>
                    <a:pt x="701" y="1623"/>
                    <a:pt x="697" y="1621"/>
                  </a:cubicBezTo>
                  <a:cubicBezTo>
                    <a:pt x="695" y="1626"/>
                    <a:pt x="692" y="1630"/>
                    <a:pt x="687" y="1633"/>
                  </a:cubicBezTo>
                  <a:cubicBezTo>
                    <a:pt x="688" y="1637"/>
                    <a:pt x="685" y="1638"/>
                    <a:pt x="683" y="1640"/>
                  </a:cubicBezTo>
                  <a:cubicBezTo>
                    <a:pt x="679" y="1640"/>
                    <a:pt x="682" y="1647"/>
                    <a:pt x="677" y="1647"/>
                  </a:cubicBezTo>
                  <a:cubicBezTo>
                    <a:pt x="675" y="1652"/>
                    <a:pt x="672" y="1656"/>
                    <a:pt x="667" y="1659"/>
                  </a:cubicBezTo>
                  <a:cubicBezTo>
                    <a:pt x="666" y="1665"/>
                    <a:pt x="657" y="1665"/>
                    <a:pt x="657" y="1672"/>
                  </a:cubicBezTo>
                  <a:cubicBezTo>
                    <a:pt x="646" y="1677"/>
                    <a:pt x="643" y="1689"/>
                    <a:pt x="633" y="1694"/>
                  </a:cubicBezTo>
                  <a:cubicBezTo>
                    <a:pt x="626" y="1703"/>
                    <a:pt x="616" y="1710"/>
                    <a:pt x="608" y="1717"/>
                  </a:cubicBezTo>
                  <a:cubicBezTo>
                    <a:pt x="599" y="1724"/>
                    <a:pt x="594" y="1734"/>
                    <a:pt x="586" y="1741"/>
                  </a:cubicBezTo>
                  <a:cubicBezTo>
                    <a:pt x="579" y="1750"/>
                    <a:pt x="570" y="1756"/>
                    <a:pt x="563" y="1764"/>
                  </a:cubicBezTo>
                  <a:cubicBezTo>
                    <a:pt x="558" y="1774"/>
                    <a:pt x="548" y="1780"/>
                    <a:pt x="543" y="1790"/>
                  </a:cubicBezTo>
                  <a:cubicBezTo>
                    <a:pt x="543" y="1793"/>
                    <a:pt x="539" y="1793"/>
                    <a:pt x="537" y="1795"/>
                  </a:cubicBezTo>
                  <a:cubicBezTo>
                    <a:pt x="540" y="1801"/>
                    <a:pt x="530" y="1797"/>
                    <a:pt x="533" y="1804"/>
                  </a:cubicBezTo>
                  <a:cubicBezTo>
                    <a:pt x="527" y="1806"/>
                    <a:pt x="528" y="1814"/>
                    <a:pt x="521" y="1815"/>
                  </a:cubicBezTo>
                  <a:cubicBezTo>
                    <a:pt x="520" y="1826"/>
                    <a:pt x="512" y="1831"/>
                    <a:pt x="510" y="1840"/>
                  </a:cubicBezTo>
                  <a:cubicBezTo>
                    <a:pt x="503" y="1846"/>
                    <a:pt x="501" y="1856"/>
                    <a:pt x="496" y="1863"/>
                  </a:cubicBezTo>
                  <a:cubicBezTo>
                    <a:pt x="490" y="1870"/>
                    <a:pt x="490" y="1881"/>
                    <a:pt x="482" y="1886"/>
                  </a:cubicBezTo>
                  <a:cubicBezTo>
                    <a:pt x="483" y="1892"/>
                    <a:pt x="477" y="1894"/>
                    <a:pt x="477" y="1899"/>
                  </a:cubicBezTo>
                  <a:cubicBezTo>
                    <a:pt x="474" y="1903"/>
                    <a:pt x="474" y="1910"/>
                    <a:pt x="471" y="1913"/>
                  </a:cubicBezTo>
                  <a:cubicBezTo>
                    <a:pt x="465" y="1932"/>
                    <a:pt x="457" y="1948"/>
                    <a:pt x="453" y="1969"/>
                  </a:cubicBezTo>
                  <a:cubicBezTo>
                    <a:pt x="450" y="1972"/>
                    <a:pt x="452" y="1979"/>
                    <a:pt x="450" y="1982"/>
                  </a:cubicBezTo>
                  <a:cubicBezTo>
                    <a:pt x="452" y="1991"/>
                    <a:pt x="444" y="1989"/>
                    <a:pt x="446" y="1998"/>
                  </a:cubicBezTo>
                  <a:cubicBezTo>
                    <a:pt x="445" y="2003"/>
                    <a:pt x="442" y="2006"/>
                    <a:pt x="443" y="2013"/>
                  </a:cubicBezTo>
                  <a:cubicBezTo>
                    <a:pt x="440" y="2017"/>
                    <a:pt x="445" y="2027"/>
                    <a:pt x="437" y="2027"/>
                  </a:cubicBezTo>
                  <a:cubicBezTo>
                    <a:pt x="440" y="2014"/>
                    <a:pt x="437" y="1997"/>
                    <a:pt x="441" y="1985"/>
                  </a:cubicBezTo>
                  <a:cubicBezTo>
                    <a:pt x="442" y="1979"/>
                    <a:pt x="442" y="1977"/>
                    <a:pt x="444" y="1969"/>
                  </a:cubicBezTo>
                  <a:cubicBezTo>
                    <a:pt x="445" y="1963"/>
                    <a:pt x="452" y="1956"/>
                    <a:pt x="447" y="1952"/>
                  </a:cubicBezTo>
                  <a:cubicBezTo>
                    <a:pt x="453" y="1949"/>
                    <a:pt x="450" y="1939"/>
                    <a:pt x="455" y="1936"/>
                  </a:cubicBezTo>
                  <a:cubicBezTo>
                    <a:pt x="457" y="1930"/>
                    <a:pt x="460" y="1925"/>
                    <a:pt x="460" y="1918"/>
                  </a:cubicBezTo>
                  <a:cubicBezTo>
                    <a:pt x="460" y="1914"/>
                    <a:pt x="462" y="1912"/>
                    <a:pt x="464" y="1911"/>
                  </a:cubicBezTo>
                  <a:cubicBezTo>
                    <a:pt x="463" y="1906"/>
                    <a:pt x="464" y="1903"/>
                    <a:pt x="468" y="1902"/>
                  </a:cubicBezTo>
                  <a:cubicBezTo>
                    <a:pt x="468" y="1898"/>
                    <a:pt x="469" y="1895"/>
                    <a:pt x="472" y="1893"/>
                  </a:cubicBezTo>
                  <a:cubicBezTo>
                    <a:pt x="475" y="1892"/>
                    <a:pt x="471" y="1885"/>
                    <a:pt x="475" y="1884"/>
                  </a:cubicBezTo>
                  <a:cubicBezTo>
                    <a:pt x="476" y="1877"/>
                    <a:pt x="480" y="1873"/>
                    <a:pt x="483" y="1868"/>
                  </a:cubicBezTo>
                  <a:cubicBezTo>
                    <a:pt x="482" y="1864"/>
                    <a:pt x="486" y="1864"/>
                    <a:pt x="487" y="1861"/>
                  </a:cubicBezTo>
                  <a:cubicBezTo>
                    <a:pt x="488" y="1858"/>
                    <a:pt x="490" y="1856"/>
                    <a:pt x="493" y="1854"/>
                  </a:cubicBezTo>
                  <a:cubicBezTo>
                    <a:pt x="497" y="1842"/>
                    <a:pt x="504" y="1833"/>
                    <a:pt x="510" y="1823"/>
                  </a:cubicBezTo>
                  <a:cubicBezTo>
                    <a:pt x="513" y="1822"/>
                    <a:pt x="515" y="1819"/>
                    <a:pt x="514" y="1816"/>
                  </a:cubicBezTo>
                  <a:cubicBezTo>
                    <a:pt x="522" y="1819"/>
                    <a:pt x="515" y="1808"/>
                    <a:pt x="520" y="1809"/>
                  </a:cubicBezTo>
                  <a:cubicBezTo>
                    <a:pt x="524" y="1804"/>
                    <a:pt x="525" y="1798"/>
                    <a:pt x="530" y="1795"/>
                  </a:cubicBezTo>
                  <a:cubicBezTo>
                    <a:pt x="538" y="1785"/>
                    <a:pt x="543" y="1775"/>
                    <a:pt x="550" y="1765"/>
                  </a:cubicBezTo>
                  <a:cubicBezTo>
                    <a:pt x="553" y="1765"/>
                    <a:pt x="552" y="1761"/>
                    <a:pt x="554" y="1761"/>
                  </a:cubicBezTo>
                  <a:cubicBezTo>
                    <a:pt x="557" y="1760"/>
                    <a:pt x="557" y="1758"/>
                    <a:pt x="558" y="1756"/>
                  </a:cubicBezTo>
                  <a:cubicBezTo>
                    <a:pt x="563" y="1754"/>
                    <a:pt x="564" y="1748"/>
                    <a:pt x="569" y="1746"/>
                  </a:cubicBezTo>
                  <a:cubicBezTo>
                    <a:pt x="571" y="1737"/>
                    <a:pt x="579" y="1732"/>
                    <a:pt x="585" y="1726"/>
                  </a:cubicBezTo>
                  <a:cubicBezTo>
                    <a:pt x="595" y="1711"/>
                    <a:pt x="608" y="1698"/>
                    <a:pt x="621" y="1686"/>
                  </a:cubicBezTo>
                  <a:cubicBezTo>
                    <a:pt x="626" y="1679"/>
                    <a:pt x="635" y="1675"/>
                    <a:pt x="639" y="1667"/>
                  </a:cubicBezTo>
                  <a:cubicBezTo>
                    <a:pt x="642" y="1667"/>
                    <a:pt x="641" y="1663"/>
                    <a:pt x="643" y="1662"/>
                  </a:cubicBezTo>
                  <a:cubicBezTo>
                    <a:pt x="646" y="1662"/>
                    <a:pt x="647" y="1660"/>
                    <a:pt x="648" y="1658"/>
                  </a:cubicBezTo>
                  <a:cubicBezTo>
                    <a:pt x="652" y="1656"/>
                    <a:pt x="653" y="1650"/>
                    <a:pt x="658" y="1648"/>
                  </a:cubicBezTo>
                  <a:cubicBezTo>
                    <a:pt x="662" y="1640"/>
                    <a:pt x="670" y="1636"/>
                    <a:pt x="674" y="1628"/>
                  </a:cubicBezTo>
                  <a:cubicBezTo>
                    <a:pt x="678" y="1625"/>
                    <a:pt x="679" y="1620"/>
                    <a:pt x="682" y="1616"/>
                  </a:cubicBezTo>
                  <a:cubicBezTo>
                    <a:pt x="685" y="1613"/>
                    <a:pt x="690" y="1611"/>
                    <a:pt x="690" y="1605"/>
                  </a:cubicBezTo>
                  <a:cubicBezTo>
                    <a:pt x="683" y="1605"/>
                    <a:pt x="682" y="1610"/>
                    <a:pt x="679" y="1614"/>
                  </a:cubicBezTo>
                  <a:cubicBezTo>
                    <a:pt x="676" y="1618"/>
                    <a:pt x="671" y="1620"/>
                    <a:pt x="669" y="1626"/>
                  </a:cubicBezTo>
                  <a:cubicBezTo>
                    <a:pt x="666" y="1629"/>
                    <a:pt x="663" y="1633"/>
                    <a:pt x="661" y="1637"/>
                  </a:cubicBezTo>
                  <a:cubicBezTo>
                    <a:pt x="657" y="1640"/>
                    <a:pt x="654" y="1644"/>
                    <a:pt x="651" y="1649"/>
                  </a:cubicBezTo>
                  <a:cubicBezTo>
                    <a:pt x="649" y="1649"/>
                    <a:pt x="646" y="1650"/>
                    <a:pt x="647" y="1653"/>
                  </a:cubicBezTo>
                  <a:cubicBezTo>
                    <a:pt x="645" y="1655"/>
                    <a:pt x="642" y="1656"/>
                    <a:pt x="641" y="1658"/>
                  </a:cubicBezTo>
                  <a:cubicBezTo>
                    <a:pt x="637" y="1661"/>
                    <a:pt x="633" y="1665"/>
                    <a:pt x="631" y="1670"/>
                  </a:cubicBezTo>
                  <a:cubicBezTo>
                    <a:pt x="628" y="1670"/>
                    <a:pt x="626" y="1671"/>
                    <a:pt x="627" y="1675"/>
                  </a:cubicBezTo>
                  <a:cubicBezTo>
                    <a:pt x="623" y="1675"/>
                    <a:pt x="621" y="1677"/>
                    <a:pt x="621" y="1679"/>
                  </a:cubicBezTo>
                  <a:cubicBezTo>
                    <a:pt x="613" y="1679"/>
                    <a:pt x="614" y="1687"/>
                    <a:pt x="608" y="1689"/>
                  </a:cubicBezTo>
                  <a:cubicBezTo>
                    <a:pt x="594" y="1702"/>
                    <a:pt x="581" y="1717"/>
                    <a:pt x="567" y="1731"/>
                  </a:cubicBezTo>
                  <a:cubicBezTo>
                    <a:pt x="555" y="1747"/>
                    <a:pt x="542" y="1762"/>
                    <a:pt x="529" y="1778"/>
                  </a:cubicBezTo>
                  <a:cubicBezTo>
                    <a:pt x="521" y="1796"/>
                    <a:pt x="507" y="1810"/>
                    <a:pt x="498" y="1828"/>
                  </a:cubicBezTo>
                  <a:cubicBezTo>
                    <a:pt x="491" y="1835"/>
                    <a:pt x="488" y="1845"/>
                    <a:pt x="482" y="1853"/>
                  </a:cubicBezTo>
                  <a:cubicBezTo>
                    <a:pt x="480" y="1857"/>
                    <a:pt x="477" y="1861"/>
                    <a:pt x="474" y="1865"/>
                  </a:cubicBezTo>
                  <a:cubicBezTo>
                    <a:pt x="471" y="1868"/>
                    <a:pt x="470" y="1875"/>
                    <a:pt x="466" y="1878"/>
                  </a:cubicBezTo>
                  <a:cubicBezTo>
                    <a:pt x="467" y="1885"/>
                    <a:pt x="462" y="1887"/>
                    <a:pt x="461" y="1892"/>
                  </a:cubicBezTo>
                  <a:cubicBezTo>
                    <a:pt x="457" y="1892"/>
                    <a:pt x="460" y="1898"/>
                    <a:pt x="457" y="1899"/>
                  </a:cubicBezTo>
                  <a:cubicBezTo>
                    <a:pt x="458" y="1903"/>
                    <a:pt x="455" y="1903"/>
                    <a:pt x="455" y="1907"/>
                  </a:cubicBezTo>
                  <a:cubicBezTo>
                    <a:pt x="449" y="1908"/>
                    <a:pt x="453" y="1918"/>
                    <a:pt x="450" y="1921"/>
                  </a:cubicBezTo>
                  <a:cubicBezTo>
                    <a:pt x="448" y="1926"/>
                    <a:pt x="447" y="1932"/>
                    <a:pt x="444" y="1937"/>
                  </a:cubicBezTo>
                  <a:cubicBezTo>
                    <a:pt x="442" y="1947"/>
                    <a:pt x="435" y="1955"/>
                    <a:pt x="435" y="1968"/>
                  </a:cubicBezTo>
                  <a:cubicBezTo>
                    <a:pt x="432" y="1972"/>
                    <a:pt x="434" y="1980"/>
                    <a:pt x="430" y="1983"/>
                  </a:cubicBezTo>
                  <a:cubicBezTo>
                    <a:pt x="430" y="1990"/>
                    <a:pt x="434" y="2000"/>
                    <a:pt x="427" y="2001"/>
                  </a:cubicBezTo>
                  <a:cubicBezTo>
                    <a:pt x="424" y="1996"/>
                    <a:pt x="422" y="1989"/>
                    <a:pt x="419" y="1984"/>
                  </a:cubicBezTo>
                  <a:cubicBezTo>
                    <a:pt x="418" y="1979"/>
                    <a:pt x="425" y="1981"/>
                    <a:pt x="425" y="1977"/>
                  </a:cubicBezTo>
                  <a:cubicBezTo>
                    <a:pt x="428" y="1976"/>
                    <a:pt x="425" y="1969"/>
                    <a:pt x="429" y="1968"/>
                  </a:cubicBezTo>
                  <a:cubicBezTo>
                    <a:pt x="427" y="1940"/>
                    <a:pt x="442" y="1925"/>
                    <a:pt x="441" y="1897"/>
                  </a:cubicBezTo>
                  <a:cubicBezTo>
                    <a:pt x="448" y="1894"/>
                    <a:pt x="447" y="1885"/>
                    <a:pt x="451" y="1879"/>
                  </a:cubicBezTo>
                  <a:cubicBezTo>
                    <a:pt x="454" y="1873"/>
                    <a:pt x="457" y="1867"/>
                    <a:pt x="458" y="1859"/>
                  </a:cubicBezTo>
                  <a:cubicBezTo>
                    <a:pt x="466" y="1848"/>
                    <a:pt x="471" y="1835"/>
                    <a:pt x="478" y="1823"/>
                  </a:cubicBezTo>
                  <a:cubicBezTo>
                    <a:pt x="486" y="1812"/>
                    <a:pt x="490" y="1798"/>
                    <a:pt x="499" y="1788"/>
                  </a:cubicBezTo>
                  <a:cubicBezTo>
                    <a:pt x="503" y="1788"/>
                    <a:pt x="500" y="1781"/>
                    <a:pt x="503" y="1779"/>
                  </a:cubicBezTo>
                  <a:cubicBezTo>
                    <a:pt x="509" y="1780"/>
                    <a:pt x="508" y="1774"/>
                    <a:pt x="509" y="1770"/>
                  </a:cubicBezTo>
                  <a:cubicBezTo>
                    <a:pt x="515" y="1766"/>
                    <a:pt x="517" y="1759"/>
                    <a:pt x="521" y="1752"/>
                  </a:cubicBezTo>
                  <a:cubicBezTo>
                    <a:pt x="526" y="1748"/>
                    <a:pt x="531" y="1743"/>
                    <a:pt x="535" y="1738"/>
                  </a:cubicBezTo>
                  <a:cubicBezTo>
                    <a:pt x="538" y="1736"/>
                    <a:pt x="542" y="1734"/>
                    <a:pt x="541" y="1729"/>
                  </a:cubicBezTo>
                  <a:cubicBezTo>
                    <a:pt x="547" y="1729"/>
                    <a:pt x="548" y="1725"/>
                    <a:pt x="549" y="1722"/>
                  </a:cubicBezTo>
                  <a:cubicBezTo>
                    <a:pt x="560" y="1712"/>
                    <a:pt x="572" y="1703"/>
                    <a:pt x="580" y="1691"/>
                  </a:cubicBezTo>
                  <a:cubicBezTo>
                    <a:pt x="585" y="1686"/>
                    <a:pt x="591" y="1682"/>
                    <a:pt x="596" y="1677"/>
                  </a:cubicBezTo>
                  <a:cubicBezTo>
                    <a:pt x="603" y="1673"/>
                    <a:pt x="606" y="1666"/>
                    <a:pt x="613" y="1662"/>
                  </a:cubicBezTo>
                  <a:cubicBezTo>
                    <a:pt x="620" y="1659"/>
                    <a:pt x="620" y="1650"/>
                    <a:pt x="629" y="1648"/>
                  </a:cubicBezTo>
                  <a:cubicBezTo>
                    <a:pt x="631" y="1645"/>
                    <a:pt x="632" y="1641"/>
                    <a:pt x="638" y="1641"/>
                  </a:cubicBezTo>
                  <a:cubicBezTo>
                    <a:pt x="637" y="1638"/>
                    <a:pt x="646" y="1634"/>
                    <a:pt x="639" y="1632"/>
                  </a:cubicBezTo>
                  <a:cubicBezTo>
                    <a:pt x="643" y="1640"/>
                    <a:pt x="632" y="1634"/>
                    <a:pt x="633" y="1639"/>
                  </a:cubicBezTo>
                  <a:cubicBezTo>
                    <a:pt x="630" y="1640"/>
                    <a:pt x="628" y="1643"/>
                    <a:pt x="625" y="1644"/>
                  </a:cubicBezTo>
                  <a:cubicBezTo>
                    <a:pt x="622" y="1651"/>
                    <a:pt x="615" y="1653"/>
                    <a:pt x="610" y="1658"/>
                  </a:cubicBezTo>
                  <a:cubicBezTo>
                    <a:pt x="606" y="1659"/>
                    <a:pt x="608" y="1664"/>
                    <a:pt x="602" y="1663"/>
                  </a:cubicBezTo>
                  <a:cubicBezTo>
                    <a:pt x="604" y="1670"/>
                    <a:pt x="595" y="1667"/>
                    <a:pt x="596" y="1672"/>
                  </a:cubicBezTo>
                  <a:cubicBezTo>
                    <a:pt x="587" y="1673"/>
                    <a:pt x="586" y="1681"/>
                    <a:pt x="579" y="1684"/>
                  </a:cubicBezTo>
                  <a:cubicBezTo>
                    <a:pt x="571" y="1694"/>
                    <a:pt x="560" y="1701"/>
                    <a:pt x="553" y="1713"/>
                  </a:cubicBezTo>
                  <a:cubicBezTo>
                    <a:pt x="545" y="1715"/>
                    <a:pt x="543" y="1721"/>
                    <a:pt x="539" y="1727"/>
                  </a:cubicBezTo>
                  <a:cubicBezTo>
                    <a:pt x="530" y="1728"/>
                    <a:pt x="530" y="1737"/>
                    <a:pt x="522" y="1739"/>
                  </a:cubicBezTo>
                  <a:cubicBezTo>
                    <a:pt x="520" y="1748"/>
                    <a:pt x="511" y="1751"/>
                    <a:pt x="511" y="1761"/>
                  </a:cubicBezTo>
                  <a:cubicBezTo>
                    <a:pt x="504" y="1761"/>
                    <a:pt x="506" y="1768"/>
                    <a:pt x="502" y="1771"/>
                  </a:cubicBezTo>
                  <a:cubicBezTo>
                    <a:pt x="501" y="1776"/>
                    <a:pt x="496" y="1777"/>
                    <a:pt x="495" y="1782"/>
                  </a:cubicBezTo>
                  <a:cubicBezTo>
                    <a:pt x="490" y="1789"/>
                    <a:pt x="484" y="1795"/>
                    <a:pt x="481" y="1803"/>
                  </a:cubicBezTo>
                  <a:cubicBezTo>
                    <a:pt x="477" y="1805"/>
                    <a:pt x="478" y="1811"/>
                    <a:pt x="473" y="1812"/>
                  </a:cubicBezTo>
                  <a:cubicBezTo>
                    <a:pt x="474" y="1821"/>
                    <a:pt x="466" y="1819"/>
                    <a:pt x="467" y="1826"/>
                  </a:cubicBezTo>
                  <a:cubicBezTo>
                    <a:pt x="463" y="1829"/>
                    <a:pt x="463" y="1836"/>
                    <a:pt x="462" y="1841"/>
                  </a:cubicBezTo>
                  <a:cubicBezTo>
                    <a:pt x="457" y="1845"/>
                    <a:pt x="455" y="1851"/>
                    <a:pt x="452" y="1855"/>
                  </a:cubicBezTo>
                  <a:cubicBezTo>
                    <a:pt x="448" y="1867"/>
                    <a:pt x="444" y="1878"/>
                    <a:pt x="436" y="1887"/>
                  </a:cubicBezTo>
                  <a:cubicBezTo>
                    <a:pt x="437" y="1903"/>
                    <a:pt x="428" y="1911"/>
                    <a:pt x="428" y="1927"/>
                  </a:cubicBezTo>
                  <a:cubicBezTo>
                    <a:pt x="424" y="1927"/>
                    <a:pt x="427" y="1934"/>
                    <a:pt x="424" y="1936"/>
                  </a:cubicBezTo>
                  <a:cubicBezTo>
                    <a:pt x="420" y="1936"/>
                    <a:pt x="424" y="1943"/>
                    <a:pt x="421" y="1945"/>
                  </a:cubicBezTo>
                  <a:cubicBezTo>
                    <a:pt x="420" y="1948"/>
                    <a:pt x="418" y="1950"/>
                    <a:pt x="417" y="1954"/>
                  </a:cubicBezTo>
                  <a:cubicBezTo>
                    <a:pt x="418" y="1956"/>
                    <a:pt x="423" y="1961"/>
                    <a:pt x="415" y="1960"/>
                  </a:cubicBezTo>
                  <a:cubicBezTo>
                    <a:pt x="411" y="1941"/>
                    <a:pt x="418" y="1931"/>
                    <a:pt x="416" y="1914"/>
                  </a:cubicBezTo>
                  <a:cubicBezTo>
                    <a:pt x="420" y="1914"/>
                    <a:pt x="417" y="1907"/>
                    <a:pt x="420" y="1905"/>
                  </a:cubicBezTo>
                  <a:cubicBezTo>
                    <a:pt x="420" y="1901"/>
                    <a:pt x="426" y="1902"/>
                    <a:pt x="424" y="1896"/>
                  </a:cubicBezTo>
                  <a:cubicBezTo>
                    <a:pt x="424" y="1879"/>
                    <a:pt x="432" y="1867"/>
                    <a:pt x="434" y="1850"/>
                  </a:cubicBezTo>
                  <a:cubicBezTo>
                    <a:pt x="435" y="1847"/>
                    <a:pt x="437" y="1844"/>
                    <a:pt x="437" y="1841"/>
                  </a:cubicBezTo>
                  <a:cubicBezTo>
                    <a:pt x="441" y="1839"/>
                    <a:pt x="436" y="1830"/>
                    <a:pt x="443" y="1832"/>
                  </a:cubicBezTo>
                  <a:cubicBezTo>
                    <a:pt x="442" y="1821"/>
                    <a:pt x="447" y="1816"/>
                    <a:pt x="451" y="1809"/>
                  </a:cubicBezTo>
                  <a:cubicBezTo>
                    <a:pt x="456" y="1795"/>
                    <a:pt x="464" y="1784"/>
                    <a:pt x="470" y="1771"/>
                  </a:cubicBezTo>
                  <a:cubicBezTo>
                    <a:pt x="479" y="1760"/>
                    <a:pt x="487" y="1747"/>
                    <a:pt x="493" y="1734"/>
                  </a:cubicBezTo>
                  <a:cubicBezTo>
                    <a:pt x="498" y="1732"/>
                    <a:pt x="499" y="1727"/>
                    <a:pt x="504" y="1725"/>
                  </a:cubicBezTo>
                  <a:cubicBezTo>
                    <a:pt x="506" y="1721"/>
                    <a:pt x="509" y="1717"/>
                    <a:pt x="512" y="1713"/>
                  </a:cubicBezTo>
                  <a:cubicBezTo>
                    <a:pt x="514" y="1713"/>
                    <a:pt x="517" y="1712"/>
                    <a:pt x="516" y="1709"/>
                  </a:cubicBezTo>
                  <a:cubicBezTo>
                    <a:pt x="520" y="1709"/>
                    <a:pt x="520" y="1705"/>
                    <a:pt x="522" y="1704"/>
                  </a:cubicBezTo>
                  <a:cubicBezTo>
                    <a:pt x="521" y="1701"/>
                    <a:pt x="525" y="1702"/>
                    <a:pt x="526" y="1701"/>
                  </a:cubicBezTo>
                  <a:cubicBezTo>
                    <a:pt x="527" y="1701"/>
                    <a:pt x="525" y="1698"/>
                    <a:pt x="526" y="1697"/>
                  </a:cubicBezTo>
                  <a:cubicBezTo>
                    <a:pt x="527" y="1695"/>
                    <a:pt x="530" y="1694"/>
                    <a:pt x="532" y="1692"/>
                  </a:cubicBezTo>
                  <a:cubicBezTo>
                    <a:pt x="544" y="1677"/>
                    <a:pt x="559" y="1664"/>
                    <a:pt x="570" y="1648"/>
                  </a:cubicBezTo>
                  <a:cubicBezTo>
                    <a:pt x="580" y="1644"/>
                    <a:pt x="578" y="1630"/>
                    <a:pt x="589" y="1627"/>
                  </a:cubicBezTo>
                  <a:cubicBezTo>
                    <a:pt x="590" y="1616"/>
                    <a:pt x="599" y="1611"/>
                    <a:pt x="602" y="1600"/>
                  </a:cubicBezTo>
                  <a:cubicBezTo>
                    <a:pt x="607" y="1598"/>
                    <a:pt x="604" y="1589"/>
                    <a:pt x="610" y="1588"/>
                  </a:cubicBezTo>
                  <a:cubicBezTo>
                    <a:pt x="609" y="1581"/>
                    <a:pt x="616" y="1580"/>
                    <a:pt x="615" y="1573"/>
                  </a:cubicBezTo>
                  <a:cubicBezTo>
                    <a:pt x="617" y="1568"/>
                    <a:pt x="621" y="1566"/>
                    <a:pt x="621" y="1559"/>
                  </a:cubicBezTo>
                  <a:cubicBezTo>
                    <a:pt x="621" y="1556"/>
                    <a:pt x="624" y="1555"/>
                    <a:pt x="622" y="1550"/>
                  </a:cubicBezTo>
                  <a:cubicBezTo>
                    <a:pt x="625" y="1550"/>
                    <a:pt x="627" y="1546"/>
                    <a:pt x="624" y="1546"/>
                  </a:cubicBezTo>
                  <a:cubicBezTo>
                    <a:pt x="619" y="1550"/>
                    <a:pt x="618" y="1558"/>
                    <a:pt x="615" y="1564"/>
                  </a:cubicBezTo>
                  <a:cubicBezTo>
                    <a:pt x="610" y="1569"/>
                    <a:pt x="610" y="1577"/>
                    <a:pt x="605" y="1582"/>
                  </a:cubicBezTo>
                  <a:cubicBezTo>
                    <a:pt x="601" y="1597"/>
                    <a:pt x="590" y="1606"/>
                    <a:pt x="586" y="1621"/>
                  </a:cubicBezTo>
                  <a:cubicBezTo>
                    <a:pt x="577" y="1626"/>
                    <a:pt x="574" y="1637"/>
                    <a:pt x="566" y="1644"/>
                  </a:cubicBezTo>
                  <a:cubicBezTo>
                    <a:pt x="557" y="1650"/>
                    <a:pt x="554" y="1661"/>
                    <a:pt x="543" y="1665"/>
                  </a:cubicBezTo>
                  <a:cubicBezTo>
                    <a:pt x="537" y="1674"/>
                    <a:pt x="531" y="1682"/>
                    <a:pt x="523" y="1688"/>
                  </a:cubicBezTo>
                  <a:cubicBezTo>
                    <a:pt x="522" y="1694"/>
                    <a:pt x="513" y="1694"/>
                    <a:pt x="513" y="1700"/>
                  </a:cubicBezTo>
                  <a:cubicBezTo>
                    <a:pt x="512" y="1703"/>
                    <a:pt x="509" y="1704"/>
                    <a:pt x="509" y="1707"/>
                  </a:cubicBezTo>
                  <a:cubicBezTo>
                    <a:pt x="505" y="1707"/>
                    <a:pt x="505" y="1710"/>
                    <a:pt x="503" y="1712"/>
                  </a:cubicBezTo>
                  <a:cubicBezTo>
                    <a:pt x="494" y="1717"/>
                    <a:pt x="490" y="1728"/>
                    <a:pt x="482" y="1735"/>
                  </a:cubicBezTo>
                  <a:cubicBezTo>
                    <a:pt x="478" y="1744"/>
                    <a:pt x="469" y="1750"/>
                    <a:pt x="467" y="1762"/>
                  </a:cubicBezTo>
                  <a:cubicBezTo>
                    <a:pt x="462" y="1765"/>
                    <a:pt x="459" y="1769"/>
                    <a:pt x="459" y="1776"/>
                  </a:cubicBezTo>
                  <a:cubicBezTo>
                    <a:pt x="454" y="1779"/>
                    <a:pt x="452" y="1783"/>
                    <a:pt x="451" y="1790"/>
                  </a:cubicBezTo>
                  <a:cubicBezTo>
                    <a:pt x="443" y="1797"/>
                    <a:pt x="439" y="1807"/>
                    <a:pt x="438" y="1821"/>
                  </a:cubicBezTo>
                  <a:cubicBezTo>
                    <a:pt x="431" y="1820"/>
                    <a:pt x="436" y="1828"/>
                    <a:pt x="432" y="1830"/>
                  </a:cubicBezTo>
                  <a:cubicBezTo>
                    <a:pt x="428" y="1831"/>
                    <a:pt x="431" y="1839"/>
                    <a:pt x="426" y="1839"/>
                  </a:cubicBezTo>
                  <a:cubicBezTo>
                    <a:pt x="429" y="1846"/>
                    <a:pt x="423" y="1846"/>
                    <a:pt x="423" y="1851"/>
                  </a:cubicBezTo>
                  <a:cubicBezTo>
                    <a:pt x="424" y="1857"/>
                    <a:pt x="423" y="1862"/>
                    <a:pt x="419" y="1864"/>
                  </a:cubicBezTo>
                  <a:cubicBezTo>
                    <a:pt x="419" y="1874"/>
                    <a:pt x="413" y="1879"/>
                    <a:pt x="415" y="1891"/>
                  </a:cubicBezTo>
                  <a:cubicBezTo>
                    <a:pt x="408" y="1895"/>
                    <a:pt x="412" y="1908"/>
                    <a:pt x="405" y="1913"/>
                  </a:cubicBezTo>
                  <a:cubicBezTo>
                    <a:pt x="404" y="1904"/>
                    <a:pt x="411" y="1903"/>
                    <a:pt x="406" y="1896"/>
                  </a:cubicBezTo>
                  <a:cubicBezTo>
                    <a:pt x="407" y="1891"/>
                    <a:pt x="411" y="1890"/>
                    <a:pt x="410" y="1884"/>
                  </a:cubicBezTo>
                  <a:cubicBezTo>
                    <a:pt x="407" y="1876"/>
                    <a:pt x="415" y="1878"/>
                    <a:pt x="413" y="1871"/>
                  </a:cubicBezTo>
                  <a:cubicBezTo>
                    <a:pt x="411" y="1871"/>
                    <a:pt x="412" y="1869"/>
                    <a:pt x="413" y="1867"/>
                  </a:cubicBezTo>
                  <a:cubicBezTo>
                    <a:pt x="413" y="1864"/>
                    <a:pt x="414" y="1862"/>
                    <a:pt x="415" y="1860"/>
                  </a:cubicBezTo>
                  <a:cubicBezTo>
                    <a:pt x="418" y="1857"/>
                    <a:pt x="415" y="1850"/>
                    <a:pt x="418" y="1847"/>
                  </a:cubicBezTo>
                  <a:cubicBezTo>
                    <a:pt x="423" y="1829"/>
                    <a:pt x="430" y="1814"/>
                    <a:pt x="434" y="1797"/>
                  </a:cubicBezTo>
                  <a:cubicBezTo>
                    <a:pt x="437" y="1797"/>
                    <a:pt x="435" y="1795"/>
                    <a:pt x="436" y="1793"/>
                  </a:cubicBezTo>
                  <a:cubicBezTo>
                    <a:pt x="437" y="1792"/>
                    <a:pt x="440" y="1790"/>
                    <a:pt x="440" y="1788"/>
                  </a:cubicBezTo>
                  <a:cubicBezTo>
                    <a:pt x="441" y="1787"/>
                    <a:pt x="440" y="1785"/>
                    <a:pt x="440" y="1784"/>
                  </a:cubicBezTo>
                  <a:cubicBezTo>
                    <a:pt x="441" y="1779"/>
                    <a:pt x="445" y="1780"/>
                    <a:pt x="444" y="1775"/>
                  </a:cubicBezTo>
                  <a:cubicBezTo>
                    <a:pt x="448" y="1768"/>
                    <a:pt x="451" y="1760"/>
                    <a:pt x="455" y="1752"/>
                  </a:cubicBezTo>
                  <a:cubicBezTo>
                    <a:pt x="461" y="1747"/>
                    <a:pt x="460" y="1736"/>
                    <a:pt x="467" y="1732"/>
                  </a:cubicBezTo>
                  <a:cubicBezTo>
                    <a:pt x="467" y="1726"/>
                    <a:pt x="470" y="1724"/>
                    <a:pt x="473" y="1720"/>
                  </a:cubicBezTo>
                  <a:cubicBezTo>
                    <a:pt x="476" y="1717"/>
                    <a:pt x="475" y="1712"/>
                    <a:pt x="478" y="1709"/>
                  </a:cubicBezTo>
                  <a:cubicBezTo>
                    <a:pt x="481" y="1707"/>
                    <a:pt x="482" y="1703"/>
                    <a:pt x="484" y="1700"/>
                  </a:cubicBezTo>
                  <a:cubicBezTo>
                    <a:pt x="487" y="1696"/>
                    <a:pt x="490" y="1694"/>
                    <a:pt x="490" y="1689"/>
                  </a:cubicBezTo>
                  <a:cubicBezTo>
                    <a:pt x="495" y="1687"/>
                    <a:pt x="495" y="1681"/>
                    <a:pt x="498" y="1679"/>
                  </a:cubicBezTo>
                  <a:cubicBezTo>
                    <a:pt x="501" y="1676"/>
                    <a:pt x="504" y="1673"/>
                    <a:pt x="504" y="1668"/>
                  </a:cubicBezTo>
                  <a:cubicBezTo>
                    <a:pt x="514" y="1666"/>
                    <a:pt x="512" y="1654"/>
                    <a:pt x="520" y="1651"/>
                  </a:cubicBezTo>
                  <a:cubicBezTo>
                    <a:pt x="521" y="1647"/>
                    <a:pt x="524" y="1644"/>
                    <a:pt x="526" y="1640"/>
                  </a:cubicBezTo>
                  <a:cubicBezTo>
                    <a:pt x="531" y="1639"/>
                    <a:pt x="530" y="1633"/>
                    <a:pt x="534" y="1631"/>
                  </a:cubicBezTo>
                  <a:cubicBezTo>
                    <a:pt x="537" y="1623"/>
                    <a:pt x="544" y="1619"/>
                    <a:pt x="546" y="1610"/>
                  </a:cubicBezTo>
                  <a:cubicBezTo>
                    <a:pt x="551" y="1609"/>
                    <a:pt x="550" y="1603"/>
                    <a:pt x="554" y="1601"/>
                  </a:cubicBezTo>
                  <a:cubicBezTo>
                    <a:pt x="554" y="1596"/>
                    <a:pt x="561" y="1596"/>
                    <a:pt x="560" y="1590"/>
                  </a:cubicBezTo>
                  <a:cubicBezTo>
                    <a:pt x="564" y="1584"/>
                    <a:pt x="568" y="1577"/>
                    <a:pt x="571" y="1569"/>
                  </a:cubicBezTo>
                  <a:cubicBezTo>
                    <a:pt x="570" y="1563"/>
                    <a:pt x="576" y="1562"/>
                    <a:pt x="575" y="1556"/>
                  </a:cubicBezTo>
                  <a:cubicBezTo>
                    <a:pt x="579" y="1554"/>
                    <a:pt x="575" y="1546"/>
                    <a:pt x="581" y="1544"/>
                  </a:cubicBezTo>
                  <a:cubicBezTo>
                    <a:pt x="578" y="1534"/>
                    <a:pt x="582" y="1530"/>
                    <a:pt x="583" y="1522"/>
                  </a:cubicBezTo>
                  <a:cubicBezTo>
                    <a:pt x="581" y="1513"/>
                    <a:pt x="584" y="1508"/>
                    <a:pt x="584" y="1500"/>
                  </a:cubicBezTo>
                  <a:cubicBezTo>
                    <a:pt x="582" y="1493"/>
                    <a:pt x="590" y="1483"/>
                    <a:pt x="580" y="1481"/>
                  </a:cubicBezTo>
                  <a:cubicBezTo>
                    <a:pt x="580" y="1495"/>
                    <a:pt x="578" y="1507"/>
                    <a:pt x="579" y="1523"/>
                  </a:cubicBezTo>
                  <a:cubicBezTo>
                    <a:pt x="573" y="1529"/>
                    <a:pt x="577" y="1544"/>
                    <a:pt x="570" y="1550"/>
                  </a:cubicBezTo>
                  <a:cubicBezTo>
                    <a:pt x="568" y="1560"/>
                    <a:pt x="563" y="1568"/>
                    <a:pt x="561" y="1579"/>
                  </a:cubicBezTo>
                  <a:cubicBezTo>
                    <a:pt x="554" y="1582"/>
                    <a:pt x="554" y="1592"/>
                    <a:pt x="547" y="1595"/>
                  </a:cubicBezTo>
                  <a:cubicBezTo>
                    <a:pt x="548" y="1600"/>
                    <a:pt x="544" y="1602"/>
                    <a:pt x="541" y="1604"/>
                  </a:cubicBezTo>
                  <a:cubicBezTo>
                    <a:pt x="540" y="1608"/>
                    <a:pt x="541" y="1613"/>
                    <a:pt x="535" y="1613"/>
                  </a:cubicBezTo>
                  <a:cubicBezTo>
                    <a:pt x="528" y="1626"/>
                    <a:pt x="520" y="1638"/>
                    <a:pt x="509" y="1648"/>
                  </a:cubicBezTo>
                  <a:cubicBezTo>
                    <a:pt x="510" y="1653"/>
                    <a:pt x="506" y="1655"/>
                    <a:pt x="503" y="1657"/>
                  </a:cubicBezTo>
                  <a:cubicBezTo>
                    <a:pt x="503" y="1661"/>
                    <a:pt x="499" y="1663"/>
                    <a:pt x="497" y="1666"/>
                  </a:cubicBezTo>
                  <a:cubicBezTo>
                    <a:pt x="494" y="1673"/>
                    <a:pt x="487" y="1676"/>
                    <a:pt x="485" y="1684"/>
                  </a:cubicBezTo>
                  <a:cubicBezTo>
                    <a:pt x="481" y="1690"/>
                    <a:pt x="477" y="1696"/>
                    <a:pt x="474" y="1703"/>
                  </a:cubicBezTo>
                  <a:cubicBezTo>
                    <a:pt x="471" y="1705"/>
                    <a:pt x="470" y="1709"/>
                    <a:pt x="468" y="1712"/>
                  </a:cubicBezTo>
                  <a:cubicBezTo>
                    <a:pt x="466" y="1712"/>
                    <a:pt x="465" y="1714"/>
                    <a:pt x="464" y="1714"/>
                  </a:cubicBezTo>
                  <a:cubicBezTo>
                    <a:pt x="464" y="1717"/>
                    <a:pt x="463" y="1720"/>
                    <a:pt x="462" y="1717"/>
                  </a:cubicBezTo>
                  <a:cubicBezTo>
                    <a:pt x="462" y="1711"/>
                    <a:pt x="468" y="1710"/>
                    <a:pt x="467" y="1703"/>
                  </a:cubicBezTo>
                  <a:cubicBezTo>
                    <a:pt x="470" y="1702"/>
                    <a:pt x="469" y="1698"/>
                    <a:pt x="471" y="1696"/>
                  </a:cubicBezTo>
                  <a:cubicBezTo>
                    <a:pt x="474" y="1695"/>
                    <a:pt x="475" y="1693"/>
                    <a:pt x="475" y="1690"/>
                  </a:cubicBezTo>
                  <a:cubicBezTo>
                    <a:pt x="480" y="1687"/>
                    <a:pt x="482" y="1682"/>
                    <a:pt x="483" y="1676"/>
                  </a:cubicBezTo>
                  <a:cubicBezTo>
                    <a:pt x="487" y="1673"/>
                    <a:pt x="490" y="1668"/>
                    <a:pt x="490" y="1662"/>
                  </a:cubicBezTo>
                  <a:cubicBezTo>
                    <a:pt x="494" y="1659"/>
                    <a:pt x="495" y="1654"/>
                    <a:pt x="496" y="1649"/>
                  </a:cubicBezTo>
                  <a:cubicBezTo>
                    <a:pt x="500" y="1646"/>
                    <a:pt x="503" y="1641"/>
                    <a:pt x="504" y="1635"/>
                  </a:cubicBezTo>
                  <a:cubicBezTo>
                    <a:pt x="511" y="1628"/>
                    <a:pt x="515" y="1618"/>
                    <a:pt x="519" y="1608"/>
                  </a:cubicBezTo>
                  <a:cubicBezTo>
                    <a:pt x="525" y="1599"/>
                    <a:pt x="529" y="1590"/>
                    <a:pt x="533" y="1581"/>
                  </a:cubicBezTo>
                  <a:cubicBezTo>
                    <a:pt x="538" y="1571"/>
                    <a:pt x="542" y="1562"/>
                    <a:pt x="544" y="1549"/>
                  </a:cubicBezTo>
                  <a:cubicBezTo>
                    <a:pt x="550" y="1542"/>
                    <a:pt x="548" y="1527"/>
                    <a:pt x="552" y="1518"/>
                  </a:cubicBezTo>
                  <a:cubicBezTo>
                    <a:pt x="553" y="1505"/>
                    <a:pt x="553" y="1491"/>
                    <a:pt x="554" y="1479"/>
                  </a:cubicBezTo>
                  <a:cubicBezTo>
                    <a:pt x="553" y="1464"/>
                    <a:pt x="552" y="1447"/>
                    <a:pt x="551" y="1435"/>
                  </a:cubicBezTo>
                  <a:cubicBezTo>
                    <a:pt x="551" y="1431"/>
                    <a:pt x="552" y="1424"/>
                    <a:pt x="548" y="1422"/>
                  </a:cubicBezTo>
                  <a:cubicBezTo>
                    <a:pt x="544" y="1432"/>
                    <a:pt x="549" y="1437"/>
                    <a:pt x="547" y="1446"/>
                  </a:cubicBezTo>
                  <a:cubicBezTo>
                    <a:pt x="548" y="1457"/>
                    <a:pt x="549" y="1468"/>
                    <a:pt x="550" y="1479"/>
                  </a:cubicBezTo>
                  <a:cubicBezTo>
                    <a:pt x="548" y="1493"/>
                    <a:pt x="546" y="1507"/>
                    <a:pt x="546" y="1523"/>
                  </a:cubicBezTo>
                  <a:cubicBezTo>
                    <a:pt x="542" y="1527"/>
                    <a:pt x="542" y="1535"/>
                    <a:pt x="541" y="1543"/>
                  </a:cubicBezTo>
                  <a:cubicBezTo>
                    <a:pt x="536" y="1547"/>
                    <a:pt x="537" y="1557"/>
                    <a:pt x="534" y="1563"/>
                  </a:cubicBezTo>
                  <a:cubicBezTo>
                    <a:pt x="530" y="1564"/>
                    <a:pt x="533" y="1571"/>
                    <a:pt x="530" y="1572"/>
                  </a:cubicBezTo>
                  <a:cubicBezTo>
                    <a:pt x="526" y="1573"/>
                    <a:pt x="529" y="1580"/>
                    <a:pt x="524" y="1581"/>
                  </a:cubicBezTo>
                  <a:cubicBezTo>
                    <a:pt x="524" y="1585"/>
                    <a:pt x="523" y="1589"/>
                    <a:pt x="520" y="1590"/>
                  </a:cubicBezTo>
                  <a:cubicBezTo>
                    <a:pt x="516" y="1591"/>
                    <a:pt x="521" y="1600"/>
                    <a:pt x="514" y="1599"/>
                  </a:cubicBezTo>
                  <a:cubicBezTo>
                    <a:pt x="508" y="1611"/>
                    <a:pt x="503" y="1625"/>
                    <a:pt x="495" y="1636"/>
                  </a:cubicBezTo>
                  <a:cubicBezTo>
                    <a:pt x="493" y="1642"/>
                    <a:pt x="491" y="1650"/>
                    <a:pt x="485" y="1654"/>
                  </a:cubicBezTo>
                  <a:cubicBezTo>
                    <a:pt x="483" y="1661"/>
                    <a:pt x="481" y="1668"/>
                    <a:pt x="476" y="1672"/>
                  </a:cubicBezTo>
                  <a:cubicBezTo>
                    <a:pt x="475" y="1680"/>
                    <a:pt x="471" y="1684"/>
                    <a:pt x="466" y="1688"/>
                  </a:cubicBezTo>
                  <a:cubicBezTo>
                    <a:pt x="462" y="1694"/>
                    <a:pt x="463" y="1703"/>
                    <a:pt x="456" y="1706"/>
                  </a:cubicBezTo>
                  <a:cubicBezTo>
                    <a:pt x="455" y="1714"/>
                    <a:pt x="451" y="1719"/>
                    <a:pt x="447" y="1724"/>
                  </a:cubicBezTo>
                  <a:cubicBezTo>
                    <a:pt x="444" y="1731"/>
                    <a:pt x="441" y="1737"/>
                    <a:pt x="437" y="1743"/>
                  </a:cubicBezTo>
                  <a:cubicBezTo>
                    <a:pt x="431" y="1755"/>
                    <a:pt x="427" y="1769"/>
                    <a:pt x="420" y="1781"/>
                  </a:cubicBezTo>
                  <a:cubicBezTo>
                    <a:pt x="420" y="1785"/>
                    <a:pt x="414" y="1784"/>
                    <a:pt x="416" y="1790"/>
                  </a:cubicBezTo>
                  <a:cubicBezTo>
                    <a:pt x="416" y="1794"/>
                    <a:pt x="410" y="1794"/>
                    <a:pt x="413" y="1801"/>
                  </a:cubicBezTo>
                  <a:cubicBezTo>
                    <a:pt x="408" y="1806"/>
                    <a:pt x="410" y="1816"/>
                    <a:pt x="403" y="1819"/>
                  </a:cubicBezTo>
                  <a:cubicBezTo>
                    <a:pt x="405" y="1836"/>
                    <a:pt x="396" y="1843"/>
                    <a:pt x="397" y="1859"/>
                  </a:cubicBezTo>
                  <a:cubicBezTo>
                    <a:pt x="394" y="1860"/>
                    <a:pt x="396" y="1864"/>
                    <a:pt x="396" y="1868"/>
                  </a:cubicBezTo>
                  <a:cubicBezTo>
                    <a:pt x="391" y="1868"/>
                    <a:pt x="395" y="1876"/>
                    <a:pt x="394" y="1879"/>
                  </a:cubicBezTo>
                  <a:cubicBezTo>
                    <a:pt x="388" y="1878"/>
                    <a:pt x="397" y="1889"/>
                    <a:pt x="390" y="1888"/>
                  </a:cubicBezTo>
                  <a:cubicBezTo>
                    <a:pt x="390" y="1891"/>
                    <a:pt x="394" y="1899"/>
                    <a:pt x="389" y="1899"/>
                  </a:cubicBezTo>
                  <a:cubicBezTo>
                    <a:pt x="382" y="1892"/>
                    <a:pt x="391" y="1884"/>
                    <a:pt x="390" y="1875"/>
                  </a:cubicBezTo>
                  <a:cubicBezTo>
                    <a:pt x="389" y="1864"/>
                    <a:pt x="391" y="1864"/>
                    <a:pt x="388" y="1855"/>
                  </a:cubicBezTo>
                  <a:cubicBezTo>
                    <a:pt x="391" y="1841"/>
                    <a:pt x="392" y="1826"/>
                    <a:pt x="394" y="1811"/>
                  </a:cubicBezTo>
                  <a:cubicBezTo>
                    <a:pt x="398" y="1811"/>
                    <a:pt x="395" y="1804"/>
                    <a:pt x="398" y="1802"/>
                  </a:cubicBezTo>
                  <a:cubicBezTo>
                    <a:pt x="399" y="1799"/>
                    <a:pt x="400" y="1796"/>
                    <a:pt x="399" y="1791"/>
                  </a:cubicBezTo>
                  <a:cubicBezTo>
                    <a:pt x="401" y="1785"/>
                    <a:pt x="405" y="1780"/>
                    <a:pt x="404" y="1771"/>
                  </a:cubicBezTo>
                  <a:cubicBezTo>
                    <a:pt x="411" y="1761"/>
                    <a:pt x="414" y="1747"/>
                    <a:pt x="421" y="1737"/>
                  </a:cubicBezTo>
                  <a:cubicBezTo>
                    <a:pt x="422" y="1730"/>
                    <a:pt x="427" y="1726"/>
                    <a:pt x="429" y="1719"/>
                  </a:cubicBezTo>
                  <a:cubicBezTo>
                    <a:pt x="430" y="1712"/>
                    <a:pt x="435" y="1708"/>
                    <a:pt x="434" y="1699"/>
                  </a:cubicBezTo>
                  <a:cubicBezTo>
                    <a:pt x="440" y="1699"/>
                    <a:pt x="439" y="1694"/>
                    <a:pt x="440" y="1690"/>
                  </a:cubicBezTo>
                  <a:cubicBezTo>
                    <a:pt x="444" y="1688"/>
                    <a:pt x="445" y="1684"/>
                    <a:pt x="446" y="1679"/>
                  </a:cubicBezTo>
                  <a:cubicBezTo>
                    <a:pt x="451" y="1672"/>
                    <a:pt x="455" y="1665"/>
                    <a:pt x="457" y="1656"/>
                  </a:cubicBezTo>
                  <a:cubicBezTo>
                    <a:pt x="462" y="1649"/>
                    <a:pt x="466" y="1642"/>
                    <a:pt x="469" y="1633"/>
                  </a:cubicBezTo>
                  <a:cubicBezTo>
                    <a:pt x="473" y="1631"/>
                    <a:pt x="474" y="1627"/>
                    <a:pt x="475" y="1622"/>
                  </a:cubicBezTo>
                  <a:cubicBezTo>
                    <a:pt x="481" y="1622"/>
                    <a:pt x="480" y="1616"/>
                    <a:pt x="480" y="1611"/>
                  </a:cubicBezTo>
                  <a:cubicBezTo>
                    <a:pt x="487" y="1606"/>
                    <a:pt x="488" y="1595"/>
                    <a:pt x="492" y="1588"/>
                  </a:cubicBezTo>
                  <a:cubicBezTo>
                    <a:pt x="496" y="1580"/>
                    <a:pt x="500" y="1573"/>
                    <a:pt x="501" y="1563"/>
                  </a:cubicBezTo>
                  <a:cubicBezTo>
                    <a:pt x="505" y="1561"/>
                    <a:pt x="502" y="1553"/>
                    <a:pt x="507" y="1552"/>
                  </a:cubicBezTo>
                  <a:cubicBezTo>
                    <a:pt x="508" y="1548"/>
                    <a:pt x="510" y="1544"/>
                    <a:pt x="510" y="1538"/>
                  </a:cubicBezTo>
                  <a:cubicBezTo>
                    <a:pt x="509" y="1532"/>
                    <a:pt x="517" y="1533"/>
                    <a:pt x="514" y="1525"/>
                  </a:cubicBezTo>
                  <a:cubicBezTo>
                    <a:pt x="519" y="1524"/>
                    <a:pt x="515" y="1515"/>
                    <a:pt x="519" y="1514"/>
                  </a:cubicBezTo>
                  <a:cubicBezTo>
                    <a:pt x="518" y="1501"/>
                    <a:pt x="521" y="1492"/>
                    <a:pt x="521" y="1481"/>
                  </a:cubicBezTo>
                  <a:cubicBezTo>
                    <a:pt x="521" y="1472"/>
                    <a:pt x="520" y="1463"/>
                    <a:pt x="520" y="1455"/>
                  </a:cubicBezTo>
                  <a:cubicBezTo>
                    <a:pt x="520" y="1449"/>
                    <a:pt x="515" y="1450"/>
                    <a:pt x="517" y="1444"/>
                  </a:cubicBezTo>
                  <a:cubicBezTo>
                    <a:pt x="516" y="1440"/>
                    <a:pt x="518" y="1433"/>
                    <a:pt x="512" y="1436"/>
                  </a:cubicBezTo>
                  <a:cubicBezTo>
                    <a:pt x="517" y="1459"/>
                    <a:pt x="515" y="1485"/>
                    <a:pt x="513" y="1512"/>
                  </a:cubicBezTo>
                  <a:cubicBezTo>
                    <a:pt x="509" y="1516"/>
                    <a:pt x="509" y="1523"/>
                    <a:pt x="505" y="1526"/>
                  </a:cubicBezTo>
                  <a:cubicBezTo>
                    <a:pt x="507" y="1535"/>
                    <a:pt x="501" y="1536"/>
                    <a:pt x="502" y="1543"/>
                  </a:cubicBezTo>
                  <a:cubicBezTo>
                    <a:pt x="498" y="1547"/>
                    <a:pt x="498" y="1553"/>
                    <a:pt x="496" y="1559"/>
                  </a:cubicBezTo>
                  <a:cubicBezTo>
                    <a:pt x="494" y="1564"/>
                    <a:pt x="491" y="1568"/>
                    <a:pt x="489" y="1573"/>
                  </a:cubicBezTo>
                  <a:cubicBezTo>
                    <a:pt x="489" y="1577"/>
                    <a:pt x="486" y="1578"/>
                    <a:pt x="487" y="1582"/>
                  </a:cubicBezTo>
                  <a:cubicBezTo>
                    <a:pt x="483" y="1582"/>
                    <a:pt x="486" y="1588"/>
                    <a:pt x="483" y="1588"/>
                  </a:cubicBezTo>
                  <a:cubicBezTo>
                    <a:pt x="479" y="1592"/>
                    <a:pt x="483" y="1602"/>
                    <a:pt x="475" y="1602"/>
                  </a:cubicBezTo>
                  <a:cubicBezTo>
                    <a:pt x="474" y="1615"/>
                    <a:pt x="464" y="1621"/>
                    <a:pt x="462" y="1634"/>
                  </a:cubicBezTo>
                  <a:cubicBezTo>
                    <a:pt x="454" y="1640"/>
                    <a:pt x="453" y="1653"/>
                    <a:pt x="444" y="1659"/>
                  </a:cubicBezTo>
                  <a:cubicBezTo>
                    <a:pt x="443" y="1672"/>
                    <a:pt x="434" y="1679"/>
                    <a:pt x="431" y="1690"/>
                  </a:cubicBezTo>
                  <a:cubicBezTo>
                    <a:pt x="426" y="1699"/>
                    <a:pt x="422" y="1710"/>
                    <a:pt x="418" y="1720"/>
                  </a:cubicBezTo>
                  <a:cubicBezTo>
                    <a:pt x="416" y="1725"/>
                    <a:pt x="414" y="1730"/>
                    <a:pt x="410" y="1733"/>
                  </a:cubicBezTo>
                  <a:cubicBezTo>
                    <a:pt x="406" y="1738"/>
                    <a:pt x="409" y="1747"/>
                    <a:pt x="403" y="1749"/>
                  </a:cubicBezTo>
                  <a:cubicBezTo>
                    <a:pt x="409" y="1727"/>
                    <a:pt x="417" y="1705"/>
                    <a:pt x="426" y="1684"/>
                  </a:cubicBezTo>
                  <a:cubicBezTo>
                    <a:pt x="430" y="1681"/>
                    <a:pt x="430" y="1673"/>
                    <a:pt x="432" y="1669"/>
                  </a:cubicBezTo>
                  <a:cubicBezTo>
                    <a:pt x="434" y="1663"/>
                    <a:pt x="439" y="1660"/>
                    <a:pt x="440" y="1653"/>
                  </a:cubicBezTo>
                  <a:cubicBezTo>
                    <a:pt x="442" y="1648"/>
                    <a:pt x="443" y="1642"/>
                    <a:pt x="445" y="1637"/>
                  </a:cubicBezTo>
                  <a:cubicBezTo>
                    <a:pt x="450" y="1634"/>
                    <a:pt x="447" y="1624"/>
                    <a:pt x="453" y="1621"/>
                  </a:cubicBezTo>
                  <a:cubicBezTo>
                    <a:pt x="452" y="1614"/>
                    <a:pt x="459" y="1613"/>
                    <a:pt x="458" y="1606"/>
                  </a:cubicBezTo>
                  <a:cubicBezTo>
                    <a:pt x="462" y="1602"/>
                    <a:pt x="461" y="1593"/>
                    <a:pt x="466" y="1590"/>
                  </a:cubicBezTo>
                  <a:cubicBezTo>
                    <a:pt x="466" y="1576"/>
                    <a:pt x="475" y="1570"/>
                    <a:pt x="476" y="1556"/>
                  </a:cubicBezTo>
                  <a:cubicBezTo>
                    <a:pt x="480" y="1553"/>
                    <a:pt x="480" y="1545"/>
                    <a:pt x="482" y="1540"/>
                  </a:cubicBezTo>
                  <a:cubicBezTo>
                    <a:pt x="482" y="1533"/>
                    <a:pt x="485" y="1528"/>
                    <a:pt x="485" y="1521"/>
                  </a:cubicBezTo>
                  <a:cubicBezTo>
                    <a:pt x="489" y="1510"/>
                    <a:pt x="488" y="1494"/>
                    <a:pt x="491" y="1483"/>
                  </a:cubicBezTo>
                  <a:cubicBezTo>
                    <a:pt x="489" y="1465"/>
                    <a:pt x="491" y="1464"/>
                    <a:pt x="491" y="1448"/>
                  </a:cubicBezTo>
                  <a:cubicBezTo>
                    <a:pt x="492" y="1442"/>
                    <a:pt x="487" y="1431"/>
                    <a:pt x="492" y="1428"/>
                  </a:cubicBezTo>
                  <a:cubicBezTo>
                    <a:pt x="490" y="1418"/>
                    <a:pt x="489" y="1420"/>
                    <a:pt x="490" y="1411"/>
                  </a:cubicBezTo>
                  <a:cubicBezTo>
                    <a:pt x="487" y="1401"/>
                    <a:pt x="485" y="1390"/>
                    <a:pt x="484" y="1379"/>
                  </a:cubicBezTo>
                  <a:cubicBezTo>
                    <a:pt x="477" y="1379"/>
                    <a:pt x="484" y="1365"/>
                    <a:pt x="478" y="1366"/>
                  </a:cubicBezTo>
                  <a:cubicBezTo>
                    <a:pt x="478" y="1359"/>
                    <a:pt x="478" y="1353"/>
                    <a:pt x="473" y="1351"/>
                  </a:cubicBezTo>
                  <a:cubicBezTo>
                    <a:pt x="474" y="1371"/>
                    <a:pt x="480" y="1385"/>
                    <a:pt x="483" y="1403"/>
                  </a:cubicBezTo>
                  <a:cubicBezTo>
                    <a:pt x="484" y="1415"/>
                    <a:pt x="485" y="1427"/>
                    <a:pt x="486" y="1440"/>
                  </a:cubicBezTo>
                  <a:cubicBezTo>
                    <a:pt x="483" y="1453"/>
                    <a:pt x="486" y="1473"/>
                    <a:pt x="482" y="1486"/>
                  </a:cubicBezTo>
                  <a:cubicBezTo>
                    <a:pt x="487" y="1491"/>
                    <a:pt x="478" y="1495"/>
                    <a:pt x="482" y="1506"/>
                  </a:cubicBezTo>
                  <a:cubicBezTo>
                    <a:pt x="477" y="1505"/>
                    <a:pt x="481" y="1513"/>
                    <a:pt x="480" y="1517"/>
                  </a:cubicBezTo>
                  <a:cubicBezTo>
                    <a:pt x="477" y="1518"/>
                    <a:pt x="480" y="1525"/>
                    <a:pt x="476" y="1526"/>
                  </a:cubicBezTo>
                  <a:cubicBezTo>
                    <a:pt x="478" y="1531"/>
                    <a:pt x="477" y="1534"/>
                    <a:pt x="475" y="1537"/>
                  </a:cubicBezTo>
                  <a:cubicBezTo>
                    <a:pt x="472" y="1538"/>
                    <a:pt x="475" y="1545"/>
                    <a:pt x="471" y="1546"/>
                  </a:cubicBezTo>
                  <a:cubicBezTo>
                    <a:pt x="470" y="1552"/>
                    <a:pt x="470" y="1561"/>
                    <a:pt x="464" y="1564"/>
                  </a:cubicBezTo>
                  <a:cubicBezTo>
                    <a:pt x="459" y="1577"/>
                    <a:pt x="456" y="1591"/>
                    <a:pt x="451" y="1604"/>
                  </a:cubicBezTo>
                  <a:cubicBezTo>
                    <a:pt x="450" y="1611"/>
                    <a:pt x="445" y="1614"/>
                    <a:pt x="444" y="1622"/>
                  </a:cubicBezTo>
                  <a:cubicBezTo>
                    <a:pt x="441" y="1628"/>
                    <a:pt x="437" y="1632"/>
                    <a:pt x="436" y="1640"/>
                  </a:cubicBezTo>
                  <a:cubicBezTo>
                    <a:pt x="433" y="1645"/>
                    <a:pt x="431" y="1652"/>
                    <a:pt x="429" y="1658"/>
                  </a:cubicBezTo>
                  <a:cubicBezTo>
                    <a:pt x="422" y="1660"/>
                    <a:pt x="425" y="1672"/>
                    <a:pt x="419" y="1676"/>
                  </a:cubicBezTo>
                  <a:cubicBezTo>
                    <a:pt x="418" y="1683"/>
                    <a:pt x="416" y="1689"/>
                    <a:pt x="412" y="1694"/>
                  </a:cubicBezTo>
                  <a:cubicBezTo>
                    <a:pt x="412" y="1698"/>
                    <a:pt x="411" y="1701"/>
                    <a:pt x="408" y="1703"/>
                  </a:cubicBezTo>
                  <a:cubicBezTo>
                    <a:pt x="405" y="1705"/>
                    <a:pt x="408" y="1711"/>
                    <a:pt x="404" y="1712"/>
                  </a:cubicBezTo>
                  <a:cubicBezTo>
                    <a:pt x="402" y="1727"/>
                    <a:pt x="397" y="1739"/>
                    <a:pt x="390" y="1750"/>
                  </a:cubicBezTo>
                  <a:cubicBezTo>
                    <a:pt x="390" y="1762"/>
                    <a:pt x="384" y="1769"/>
                    <a:pt x="383" y="1779"/>
                  </a:cubicBezTo>
                  <a:cubicBezTo>
                    <a:pt x="379" y="1787"/>
                    <a:pt x="380" y="1800"/>
                    <a:pt x="374" y="1806"/>
                  </a:cubicBezTo>
                  <a:cubicBezTo>
                    <a:pt x="374" y="1811"/>
                    <a:pt x="375" y="1816"/>
                    <a:pt x="375" y="1821"/>
                  </a:cubicBezTo>
                  <a:cubicBezTo>
                    <a:pt x="369" y="1821"/>
                    <a:pt x="377" y="1833"/>
                    <a:pt x="371" y="1832"/>
                  </a:cubicBezTo>
                  <a:cubicBezTo>
                    <a:pt x="370" y="1827"/>
                    <a:pt x="362" y="1822"/>
                    <a:pt x="368" y="1815"/>
                  </a:cubicBezTo>
                  <a:cubicBezTo>
                    <a:pt x="366" y="1806"/>
                    <a:pt x="371" y="1803"/>
                    <a:pt x="369" y="1793"/>
                  </a:cubicBezTo>
                  <a:cubicBezTo>
                    <a:pt x="368" y="1777"/>
                    <a:pt x="371" y="1764"/>
                    <a:pt x="372" y="1749"/>
                  </a:cubicBezTo>
                  <a:cubicBezTo>
                    <a:pt x="375" y="1744"/>
                    <a:pt x="375" y="1737"/>
                    <a:pt x="377" y="1731"/>
                  </a:cubicBezTo>
                  <a:cubicBezTo>
                    <a:pt x="377" y="1728"/>
                    <a:pt x="377" y="1725"/>
                    <a:pt x="379" y="1723"/>
                  </a:cubicBezTo>
                  <a:cubicBezTo>
                    <a:pt x="382" y="1721"/>
                    <a:pt x="379" y="1714"/>
                    <a:pt x="383" y="1714"/>
                  </a:cubicBezTo>
                  <a:cubicBezTo>
                    <a:pt x="384" y="1699"/>
                    <a:pt x="395" y="1693"/>
                    <a:pt x="393" y="1676"/>
                  </a:cubicBezTo>
                  <a:cubicBezTo>
                    <a:pt x="397" y="1673"/>
                    <a:pt x="399" y="1669"/>
                    <a:pt x="399" y="1662"/>
                  </a:cubicBezTo>
                  <a:cubicBezTo>
                    <a:pt x="403" y="1659"/>
                    <a:pt x="406" y="1655"/>
                    <a:pt x="406" y="1649"/>
                  </a:cubicBezTo>
                  <a:cubicBezTo>
                    <a:pt x="412" y="1640"/>
                    <a:pt x="415" y="1629"/>
                    <a:pt x="420" y="1619"/>
                  </a:cubicBezTo>
                  <a:cubicBezTo>
                    <a:pt x="423" y="1616"/>
                    <a:pt x="424" y="1610"/>
                    <a:pt x="425" y="1606"/>
                  </a:cubicBezTo>
                  <a:cubicBezTo>
                    <a:pt x="424" y="1598"/>
                    <a:pt x="431" y="1597"/>
                    <a:pt x="431" y="1590"/>
                  </a:cubicBezTo>
                  <a:cubicBezTo>
                    <a:pt x="436" y="1581"/>
                    <a:pt x="440" y="1571"/>
                    <a:pt x="446" y="1563"/>
                  </a:cubicBezTo>
                  <a:cubicBezTo>
                    <a:pt x="447" y="1544"/>
                    <a:pt x="452" y="1529"/>
                    <a:pt x="458" y="1516"/>
                  </a:cubicBezTo>
                  <a:cubicBezTo>
                    <a:pt x="461" y="1509"/>
                    <a:pt x="462" y="1500"/>
                    <a:pt x="465" y="1494"/>
                  </a:cubicBezTo>
                  <a:cubicBezTo>
                    <a:pt x="460" y="1493"/>
                    <a:pt x="468" y="1488"/>
                    <a:pt x="467" y="1485"/>
                  </a:cubicBezTo>
                  <a:cubicBezTo>
                    <a:pt x="468" y="1481"/>
                    <a:pt x="468" y="1476"/>
                    <a:pt x="471" y="1474"/>
                  </a:cubicBezTo>
                  <a:cubicBezTo>
                    <a:pt x="472" y="1470"/>
                    <a:pt x="467" y="1462"/>
                    <a:pt x="472" y="1462"/>
                  </a:cubicBezTo>
                  <a:cubicBezTo>
                    <a:pt x="473" y="1459"/>
                    <a:pt x="469" y="1451"/>
                    <a:pt x="473" y="1451"/>
                  </a:cubicBezTo>
                  <a:cubicBezTo>
                    <a:pt x="474" y="1448"/>
                    <a:pt x="470" y="1440"/>
                    <a:pt x="475" y="1440"/>
                  </a:cubicBezTo>
                  <a:cubicBezTo>
                    <a:pt x="476" y="1437"/>
                    <a:pt x="471" y="1428"/>
                    <a:pt x="476" y="1427"/>
                  </a:cubicBezTo>
                  <a:cubicBezTo>
                    <a:pt x="474" y="1417"/>
                    <a:pt x="479" y="1413"/>
                    <a:pt x="477" y="1403"/>
                  </a:cubicBezTo>
                  <a:cubicBezTo>
                    <a:pt x="478" y="1395"/>
                    <a:pt x="479" y="1386"/>
                    <a:pt x="473" y="1382"/>
                  </a:cubicBezTo>
                  <a:cubicBezTo>
                    <a:pt x="473" y="1417"/>
                    <a:pt x="469" y="1447"/>
                    <a:pt x="462" y="1476"/>
                  </a:cubicBezTo>
                  <a:cubicBezTo>
                    <a:pt x="459" y="1491"/>
                    <a:pt x="456" y="1506"/>
                    <a:pt x="450" y="1519"/>
                  </a:cubicBezTo>
                  <a:cubicBezTo>
                    <a:pt x="446" y="1533"/>
                    <a:pt x="438" y="1544"/>
                    <a:pt x="437" y="1561"/>
                  </a:cubicBezTo>
                  <a:cubicBezTo>
                    <a:pt x="434" y="1564"/>
                    <a:pt x="433" y="1570"/>
                    <a:pt x="430" y="1573"/>
                  </a:cubicBezTo>
                  <a:cubicBezTo>
                    <a:pt x="430" y="1576"/>
                    <a:pt x="430" y="1580"/>
                    <a:pt x="426" y="1579"/>
                  </a:cubicBezTo>
                  <a:cubicBezTo>
                    <a:pt x="426" y="1583"/>
                    <a:pt x="426" y="1587"/>
                    <a:pt x="422" y="1586"/>
                  </a:cubicBezTo>
                  <a:cubicBezTo>
                    <a:pt x="422" y="1597"/>
                    <a:pt x="416" y="1602"/>
                    <a:pt x="415" y="1611"/>
                  </a:cubicBezTo>
                  <a:cubicBezTo>
                    <a:pt x="409" y="1617"/>
                    <a:pt x="409" y="1628"/>
                    <a:pt x="403" y="1633"/>
                  </a:cubicBezTo>
                  <a:cubicBezTo>
                    <a:pt x="401" y="1641"/>
                    <a:pt x="397" y="1649"/>
                    <a:pt x="394" y="1656"/>
                  </a:cubicBezTo>
                  <a:cubicBezTo>
                    <a:pt x="391" y="1664"/>
                    <a:pt x="387" y="1672"/>
                    <a:pt x="382" y="1679"/>
                  </a:cubicBezTo>
                  <a:cubicBezTo>
                    <a:pt x="381" y="1688"/>
                    <a:pt x="379" y="1696"/>
                    <a:pt x="375" y="1703"/>
                  </a:cubicBezTo>
                  <a:cubicBezTo>
                    <a:pt x="377" y="1710"/>
                    <a:pt x="370" y="1708"/>
                    <a:pt x="372" y="1714"/>
                  </a:cubicBezTo>
                  <a:cubicBezTo>
                    <a:pt x="367" y="1716"/>
                    <a:pt x="373" y="1726"/>
                    <a:pt x="366" y="1726"/>
                  </a:cubicBezTo>
                  <a:cubicBezTo>
                    <a:pt x="368" y="1735"/>
                    <a:pt x="366" y="1742"/>
                    <a:pt x="363" y="1748"/>
                  </a:cubicBezTo>
                  <a:cubicBezTo>
                    <a:pt x="363" y="1752"/>
                    <a:pt x="362" y="1755"/>
                    <a:pt x="359" y="1757"/>
                  </a:cubicBezTo>
                  <a:cubicBezTo>
                    <a:pt x="360" y="1762"/>
                    <a:pt x="364" y="1763"/>
                    <a:pt x="358" y="1766"/>
                  </a:cubicBezTo>
                  <a:cubicBezTo>
                    <a:pt x="355" y="1758"/>
                    <a:pt x="361" y="1754"/>
                    <a:pt x="357" y="1750"/>
                  </a:cubicBezTo>
                  <a:cubicBezTo>
                    <a:pt x="362" y="1719"/>
                    <a:pt x="369" y="1690"/>
                    <a:pt x="379" y="1664"/>
                  </a:cubicBezTo>
                  <a:cubicBezTo>
                    <a:pt x="381" y="1656"/>
                    <a:pt x="382" y="1648"/>
                    <a:pt x="386" y="1643"/>
                  </a:cubicBezTo>
                  <a:cubicBezTo>
                    <a:pt x="385" y="1638"/>
                    <a:pt x="390" y="1638"/>
                    <a:pt x="388" y="1632"/>
                  </a:cubicBezTo>
                  <a:cubicBezTo>
                    <a:pt x="388" y="1628"/>
                    <a:pt x="394" y="1628"/>
                    <a:pt x="391" y="1621"/>
                  </a:cubicBezTo>
                  <a:cubicBezTo>
                    <a:pt x="399" y="1610"/>
                    <a:pt x="404" y="1595"/>
                    <a:pt x="408" y="1581"/>
                  </a:cubicBezTo>
                  <a:cubicBezTo>
                    <a:pt x="416" y="1570"/>
                    <a:pt x="417" y="1553"/>
                    <a:pt x="425" y="1542"/>
                  </a:cubicBezTo>
                  <a:cubicBezTo>
                    <a:pt x="424" y="1532"/>
                    <a:pt x="432" y="1530"/>
                    <a:pt x="430" y="1520"/>
                  </a:cubicBezTo>
                  <a:cubicBezTo>
                    <a:pt x="436" y="1516"/>
                    <a:pt x="433" y="1505"/>
                    <a:pt x="438" y="1500"/>
                  </a:cubicBezTo>
                  <a:cubicBezTo>
                    <a:pt x="440" y="1484"/>
                    <a:pt x="448" y="1473"/>
                    <a:pt x="450" y="1457"/>
                  </a:cubicBezTo>
                  <a:cubicBezTo>
                    <a:pt x="456" y="1454"/>
                    <a:pt x="452" y="1441"/>
                    <a:pt x="457" y="1437"/>
                  </a:cubicBezTo>
                  <a:cubicBezTo>
                    <a:pt x="456" y="1427"/>
                    <a:pt x="459" y="1420"/>
                    <a:pt x="460" y="1411"/>
                  </a:cubicBezTo>
                  <a:cubicBezTo>
                    <a:pt x="459" y="1396"/>
                    <a:pt x="458" y="1382"/>
                    <a:pt x="457" y="1367"/>
                  </a:cubicBezTo>
                  <a:cubicBezTo>
                    <a:pt x="453" y="1366"/>
                    <a:pt x="456" y="1357"/>
                    <a:pt x="451" y="1357"/>
                  </a:cubicBezTo>
                  <a:cubicBezTo>
                    <a:pt x="455" y="1378"/>
                    <a:pt x="451" y="1393"/>
                    <a:pt x="453" y="1414"/>
                  </a:cubicBezTo>
                  <a:cubicBezTo>
                    <a:pt x="452" y="1427"/>
                    <a:pt x="446" y="1436"/>
                    <a:pt x="447" y="1451"/>
                  </a:cubicBezTo>
                  <a:cubicBezTo>
                    <a:pt x="443" y="1455"/>
                    <a:pt x="444" y="1463"/>
                    <a:pt x="440" y="1467"/>
                  </a:cubicBezTo>
                  <a:cubicBezTo>
                    <a:pt x="442" y="1477"/>
                    <a:pt x="433" y="1477"/>
                    <a:pt x="434" y="1487"/>
                  </a:cubicBezTo>
                  <a:cubicBezTo>
                    <a:pt x="430" y="1491"/>
                    <a:pt x="432" y="1500"/>
                    <a:pt x="427" y="1503"/>
                  </a:cubicBezTo>
                  <a:cubicBezTo>
                    <a:pt x="427" y="1511"/>
                    <a:pt x="424" y="1517"/>
                    <a:pt x="422" y="1523"/>
                  </a:cubicBezTo>
                  <a:cubicBezTo>
                    <a:pt x="416" y="1534"/>
                    <a:pt x="415" y="1548"/>
                    <a:pt x="409" y="1559"/>
                  </a:cubicBezTo>
                  <a:cubicBezTo>
                    <a:pt x="408" y="1566"/>
                    <a:pt x="403" y="1569"/>
                    <a:pt x="404" y="1577"/>
                  </a:cubicBezTo>
                  <a:cubicBezTo>
                    <a:pt x="399" y="1581"/>
                    <a:pt x="395" y="1585"/>
                    <a:pt x="396" y="1595"/>
                  </a:cubicBezTo>
                  <a:cubicBezTo>
                    <a:pt x="392" y="1598"/>
                    <a:pt x="391" y="1605"/>
                    <a:pt x="388" y="1610"/>
                  </a:cubicBezTo>
                  <a:cubicBezTo>
                    <a:pt x="384" y="1611"/>
                    <a:pt x="388" y="1618"/>
                    <a:pt x="385" y="1619"/>
                  </a:cubicBezTo>
                  <a:cubicBezTo>
                    <a:pt x="385" y="1624"/>
                    <a:pt x="379" y="1623"/>
                    <a:pt x="381" y="1628"/>
                  </a:cubicBezTo>
                  <a:cubicBezTo>
                    <a:pt x="380" y="1635"/>
                    <a:pt x="375" y="1638"/>
                    <a:pt x="376" y="1646"/>
                  </a:cubicBezTo>
                  <a:cubicBezTo>
                    <a:pt x="372" y="1651"/>
                    <a:pt x="373" y="1660"/>
                    <a:pt x="368" y="1664"/>
                  </a:cubicBezTo>
                  <a:cubicBezTo>
                    <a:pt x="365" y="1678"/>
                    <a:pt x="361" y="1689"/>
                    <a:pt x="358" y="1702"/>
                  </a:cubicBezTo>
                  <a:cubicBezTo>
                    <a:pt x="352" y="1701"/>
                    <a:pt x="360" y="1712"/>
                    <a:pt x="354" y="1711"/>
                  </a:cubicBezTo>
                  <a:cubicBezTo>
                    <a:pt x="355" y="1716"/>
                    <a:pt x="350" y="1716"/>
                    <a:pt x="353" y="1722"/>
                  </a:cubicBezTo>
                  <a:cubicBezTo>
                    <a:pt x="350" y="1728"/>
                    <a:pt x="353" y="1739"/>
                    <a:pt x="347" y="1742"/>
                  </a:cubicBezTo>
                  <a:cubicBezTo>
                    <a:pt x="350" y="1730"/>
                    <a:pt x="346" y="1726"/>
                    <a:pt x="345" y="1712"/>
                  </a:cubicBezTo>
                  <a:cubicBezTo>
                    <a:pt x="347" y="1700"/>
                    <a:pt x="352" y="1691"/>
                    <a:pt x="352" y="1676"/>
                  </a:cubicBezTo>
                  <a:cubicBezTo>
                    <a:pt x="355" y="1676"/>
                    <a:pt x="352" y="1670"/>
                    <a:pt x="355" y="1670"/>
                  </a:cubicBezTo>
                  <a:cubicBezTo>
                    <a:pt x="355" y="1665"/>
                    <a:pt x="358" y="1665"/>
                    <a:pt x="357" y="1661"/>
                  </a:cubicBezTo>
                  <a:cubicBezTo>
                    <a:pt x="360" y="1660"/>
                    <a:pt x="359" y="1655"/>
                    <a:pt x="359" y="1652"/>
                  </a:cubicBezTo>
                  <a:cubicBezTo>
                    <a:pt x="358" y="1648"/>
                    <a:pt x="364" y="1649"/>
                    <a:pt x="362" y="1643"/>
                  </a:cubicBezTo>
                  <a:cubicBezTo>
                    <a:pt x="366" y="1643"/>
                    <a:pt x="363" y="1637"/>
                    <a:pt x="366" y="1636"/>
                  </a:cubicBezTo>
                  <a:cubicBezTo>
                    <a:pt x="365" y="1632"/>
                    <a:pt x="368" y="1631"/>
                    <a:pt x="368" y="1627"/>
                  </a:cubicBezTo>
                  <a:cubicBezTo>
                    <a:pt x="371" y="1627"/>
                    <a:pt x="369" y="1621"/>
                    <a:pt x="372" y="1620"/>
                  </a:cubicBezTo>
                  <a:cubicBezTo>
                    <a:pt x="372" y="1617"/>
                    <a:pt x="374" y="1616"/>
                    <a:pt x="373" y="1612"/>
                  </a:cubicBezTo>
                  <a:cubicBezTo>
                    <a:pt x="379" y="1602"/>
                    <a:pt x="380" y="1589"/>
                    <a:pt x="386" y="1580"/>
                  </a:cubicBezTo>
                  <a:cubicBezTo>
                    <a:pt x="385" y="1572"/>
                    <a:pt x="390" y="1569"/>
                    <a:pt x="392" y="1564"/>
                  </a:cubicBezTo>
                  <a:cubicBezTo>
                    <a:pt x="395" y="1560"/>
                    <a:pt x="394" y="1553"/>
                    <a:pt x="400" y="1551"/>
                  </a:cubicBezTo>
                  <a:cubicBezTo>
                    <a:pt x="403" y="1539"/>
                    <a:pt x="409" y="1530"/>
                    <a:pt x="413" y="1519"/>
                  </a:cubicBezTo>
                  <a:cubicBezTo>
                    <a:pt x="416" y="1509"/>
                    <a:pt x="421" y="1499"/>
                    <a:pt x="424" y="1488"/>
                  </a:cubicBezTo>
                  <a:cubicBezTo>
                    <a:pt x="425" y="1482"/>
                    <a:pt x="427" y="1477"/>
                    <a:pt x="427" y="1470"/>
                  </a:cubicBezTo>
                  <a:cubicBezTo>
                    <a:pt x="427" y="1466"/>
                    <a:pt x="434" y="1456"/>
                    <a:pt x="428" y="1452"/>
                  </a:cubicBezTo>
                  <a:cubicBezTo>
                    <a:pt x="421" y="1461"/>
                    <a:pt x="426" y="1478"/>
                    <a:pt x="417" y="1484"/>
                  </a:cubicBezTo>
                  <a:cubicBezTo>
                    <a:pt x="418" y="1498"/>
                    <a:pt x="408" y="1504"/>
                    <a:pt x="408" y="1517"/>
                  </a:cubicBezTo>
                  <a:cubicBezTo>
                    <a:pt x="401" y="1524"/>
                    <a:pt x="398" y="1535"/>
                    <a:pt x="393" y="1545"/>
                  </a:cubicBezTo>
                  <a:cubicBezTo>
                    <a:pt x="386" y="1553"/>
                    <a:pt x="384" y="1566"/>
                    <a:pt x="377" y="1574"/>
                  </a:cubicBezTo>
                  <a:cubicBezTo>
                    <a:pt x="377" y="1581"/>
                    <a:pt x="373" y="1584"/>
                    <a:pt x="372" y="1590"/>
                  </a:cubicBezTo>
                  <a:cubicBezTo>
                    <a:pt x="369" y="1590"/>
                    <a:pt x="370" y="1595"/>
                    <a:pt x="370" y="1599"/>
                  </a:cubicBezTo>
                  <a:cubicBezTo>
                    <a:pt x="367" y="1599"/>
                    <a:pt x="368" y="1604"/>
                    <a:pt x="366" y="1605"/>
                  </a:cubicBezTo>
                  <a:cubicBezTo>
                    <a:pt x="363" y="1617"/>
                    <a:pt x="360" y="1628"/>
                    <a:pt x="353" y="1637"/>
                  </a:cubicBezTo>
                  <a:cubicBezTo>
                    <a:pt x="353" y="1643"/>
                    <a:pt x="353" y="1650"/>
                    <a:pt x="348" y="1653"/>
                  </a:cubicBezTo>
                  <a:cubicBezTo>
                    <a:pt x="349" y="1661"/>
                    <a:pt x="346" y="1665"/>
                    <a:pt x="345" y="1670"/>
                  </a:cubicBezTo>
                  <a:cubicBezTo>
                    <a:pt x="343" y="1676"/>
                    <a:pt x="340" y="1680"/>
                    <a:pt x="341" y="1688"/>
                  </a:cubicBezTo>
                  <a:cubicBezTo>
                    <a:pt x="338" y="1692"/>
                    <a:pt x="343" y="1704"/>
                    <a:pt x="334" y="1704"/>
                  </a:cubicBezTo>
                  <a:cubicBezTo>
                    <a:pt x="329" y="1688"/>
                    <a:pt x="332" y="1684"/>
                    <a:pt x="333" y="1667"/>
                  </a:cubicBezTo>
                  <a:cubicBezTo>
                    <a:pt x="338" y="1660"/>
                    <a:pt x="342" y="1652"/>
                    <a:pt x="340" y="1640"/>
                  </a:cubicBezTo>
                  <a:cubicBezTo>
                    <a:pt x="346" y="1636"/>
                    <a:pt x="345" y="1627"/>
                    <a:pt x="350" y="1622"/>
                  </a:cubicBezTo>
                  <a:cubicBezTo>
                    <a:pt x="350" y="1613"/>
                    <a:pt x="357" y="1609"/>
                    <a:pt x="357" y="1600"/>
                  </a:cubicBezTo>
                  <a:cubicBezTo>
                    <a:pt x="360" y="1597"/>
                    <a:pt x="360" y="1592"/>
                    <a:pt x="361" y="1588"/>
                  </a:cubicBezTo>
                  <a:cubicBezTo>
                    <a:pt x="361" y="1584"/>
                    <a:pt x="365" y="1583"/>
                    <a:pt x="364" y="1577"/>
                  </a:cubicBezTo>
                  <a:cubicBezTo>
                    <a:pt x="370" y="1578"/>
                    <a:pt x="362" y="1565"/>
                    <a:pt x="368" y="1566"/>
                  </a:cubicBezTo>
                  <a:cubicBezTo>
                    <a:pt x="367" y="1561"/>
                    <a:pt x="371" y="1559"/>
                    <a:pt x="371" y="1555"/>
                  </a:cubicBezTo>
                  <a:cubicBezTo>
                    <a:pt x="372" y="1546"/>
                    <a:pt x="377" y="1542"/>
                    <a:pt x="376" y="1533"/>
                  </a:cubicBezTo>
                  <a:cubicBezTo>
                    <a:pt x="381" y="1527"/>
                    <a:pt x="384" y="1520"/>
                    <a:pt x="386" y="1512"/>
                  </a:cubicBezTo>
                  <a:cubicBezTo>
                    <a:pt x="390" y="1506"/>
                    <a:pt x="387" y="1494"/>
                    <a:pt x="393" y="1490"/>
                  </a:cubicBezTo>
                  <a:cubicBezTo>
                    <a:pt x="393" y="1481"/>
                    <a:pt x="395" y="1472"/>
                    <a:pt x="400" y="1468"/>
                  </a:cubicBezTo>
                  <a:cubicBezTo>
                    <a:pt x="400" y="1452"/>
                    <a:pt x="404" y="1442"/>
                    <a:pt x="404" y="1432"/>
                  </a:cubicBezTo>
                  <a:cubicBezTo>
                    <a:pt x="403" y="1419"/>
                    <a:pt x="403" y="1406"/>
                    <a:pt x="402" y="1393"/>
                  </a:cubicBezTo>
                  <a:cubicBezTo>
                    <a:pt x="400" y="1388"/>
                    <a:pt x="398" y="1383"/>
                    <a:pt x="398" y="1376"/>
                  </a:cubicBezTo>
                  <a:cubicBezTo>
                    <a:pt x="393" y="1374"/>
                    <a:pt x="398" y="1362"/>
                    <a:pt x="393" y="1361"/>
                  </a:cubicBezTo>
                  <a:cubicBezTo>
                    <a:pt x="393" y="1354"/>
                    <a:pt x="388" y="1352"/>
                    <a:pt x="389" y="1344"/>
                  </a:cubicBezTo>
                  <a:cubicBezTo>
                    <a:pt x="384" y="1342"/>
                    <a:pt x="388" y="1330"/>
                    <a:pt x="380" y="1331"/>
                  </a:cubicBezTo>
                  <a:cubicBezTo>
                    <a:pt x="375" y="1336"/>
                    <a:pt x="381" y="1338"/>
                    <a:pt x="383" y="1342"/>
                  </a:cubicBezTo>
                  <a:cubicBezTo>
                    <a:pt x="382" y="1350"/>
                    <a:pt x="386" y="1352"/>
                    <a:pt x="388" y="1357"/>
                  </a:cubicBezTo>
                  <a:cubicBezTo>
                    <a:pt x="390" y="1368"/>
                    <a:pt x="392" y="1379"/>
                    <a:pt x="395" y="1389"/>
                  </a:cubicBezTo>
                  <a:cubicBezTo>
                    <a:pt x="396" y="1404"/>
                    <a:pt x="397" y="1418"/>
                    <a:pt x="398" y="1433"/>
                  </a:cubicBezTo>
                  <a:cubicBezTo>
                    <a:pt x="396" y="1435"/>
                    <a:pt x="396" y="1441"/>
                    <a:pt x="397" y="1446"/>
                  </a:cubicBezTo>
                  <a:cubicBezTo>
                    <a:pt x="393" y="1447"/>
                    <a:pt x="396" y="1453"/>
                    <a:pt x="393" y="1455"/>
                  </a:cubicBezTo>
                  <a:cubicBezTo>
                    <a:pt x="389" y="1457"/>
                    <a:pt x="394" y="1465"/>
                    <a:pt x="389" y="1466"/>
                  </a:cubicBezTo>
                  <a:cubicBezTo>
                    <a:pt x="389" y="1476"/>
                    <a:pt x="385" y="1481"/>
                    <a:pt x="384" y="1491"/>
                  </a:cubicBezTo>
                  <a:cubicBezTo>
                    <a:pt x="376" y="1502"/>
                    <a:pt x="379" y="1524"/>
                    <a:pt x="368" y="1533"/>
                  </a:cubicBezTo>
                  <a:cubicBezTo>
                    <a:pt x="370" y="1544"/>
                    <a:pt x="362" y="1546"/>
                    <a:pt x="363" y="1555"/>
                  </a:cubicBezTo>
                  <a:cubicBezTo>
                    <a:pt x="358" y="1561"/>
                    <a:pt x="358" y="1571"/>
                    <a:pt x="356" y="1578"/>
                  </a:cubicBezTo>
                  <a:cubicBezTo>
                    <a:pt x="351" y="1584"/>
                    <a:pt x="350" y="1592"/>
                    <a:pt x="348" y="1600"/>
                  </a:cubicBezTo>
                  <a:cubicBezTo>
                    <a:pt x="343" y="1605"/>
                    <a:pt x="343" y="1615"/>
                    <a:pt x="341" y="1622"/>
                  </a:cubicBezTo>
                  <a:cubicBezTo>
                    <a:pt x="341" y="1628"/>
                    <a:pt x="334" y="1627"/>
                    <a:pt x="335" y="1634"/>
                  </a:cubicBezTo>
                  <a:cubicBezTo>
                    <a:pt x="333" y="1637"/>
                    <a:pt x="333" y="1644"/>
                    <a:pt x="330" y="1647"/>
                  </a:cubicBezTo>
                  <a:cubicBezTo>
                    <a:pt x="331" y="1654"/>
                    <a:pt x="327" y="1656"/>
                    <a:pt x="326" y="1661"/>
                  </a:cubicBezTo>
                  <a:cubicBezTo>
                    <a:pt x="324" y="1665"/>
                    <a:pt x="328" y="1674"/>
                    <a:pt x="321" y="1674"/>
                  </a:cubicBezTo>
                  <a:cubicBezTo>
                    <a:pt x="317" y="1653"/>
                    <a:pt x="325" y="1642"/>
                    <a:pt x="324" y="1624"/>
                  </a:cubicBezTo>
                  <a:cubicBezTo>
                    <a:pt x="329" y="1617"/>
                    <a:pt x="329" y="1607"/>
                    <a:pt x="333" y="1599"/>
                  </a:cubicBezTo>
                  <a:cubicBezTo>
                    <a:pt x="334" y="1588"/>
                    <a:pt x="337" y="1580"/>
                    <a:pt x="340" y="1570"/>
                  </a:cubicBezTo>
                  <a:cubicBezTo>
                    <a:pt x="344" y="1568"/>
                    <a:pt x="340" y="1560"/>
                    <a:pt x="345" y="1559"/>
                  </a:cubicBezTo>
                  <a:cubicBezTo>
                    <a:pt x="343" y="1551"/>
                    <a:pt x="348" y="1550"/>
                    <a:pt x="347" y="1543"/>
                  </a:cubicBezTo>
                  <a:cubicBezTo>
                    <a:pt x="350" y="1541"/>
                    <a:pt x="350" y="1536"/>
                    <a:pt x="350" y="1530"/>
                  </a:cubicBezTo>
                  <a:cubicBezTo>
                    <a:pt x="353" y="1526"/>
                    <a:pt x="357" y="1524"/>
                    <a:pt x="356" y="1517"/>
                  </a:cubicBezTo>
                  <a:cubicBezTo>
                    <a:pt x="359" y="1514"/>
                    <a:pt x="359" y="1509"/>
                    <a:pt x="359" y="1503"/>
                  </a:cubicBezTo>
                  <a:cubicBezTo>
                    <a:pt x="360" y="1499"/>
                    <a:pt x="364" y="1497"/>
                    <a:pt x="363" y="1490"/>
                  </a:cubicBezTo>
                  <a:cubicBezTo>
                    <a:pt x="366" y="1487"/>
                    <a:pt x="364" y="1480"/>
                    <a:pt x="366" y="1476"/>
                  </a:cubicBezTo>
                  <a:cubicBezTo>
                    <a:pt x="366" y="1471"/>
                    <a:pt x="366" y="1464"/>
                    <a:pt x="369" y="1461"/>
                  </a:cubicBezTo>
                  <a:cubicBezTo>
                    <a:pt x="370" y="1438"/>
                    <a:pt x="375" y="1420"/>
                    <a:pt x="376" y="1397"/>
                  </a:cubicBezTo>
                  <a:cubicBezTo>
                    <a:pt x="373" y="1367"/>
                    <a:pt x="375" y="1357"/>
                    <a:pt x="371" y="1330"/>
                  </a:cubicBezTo>
                  <a:cubicBezTo>
                    <a:pt x="370" y="1327"/>
                    <a:pt x="368" y="1325"/>
                    <a:pt x="366" y="1323"/>
                  </a:cubicBezTo>
                  <a:cubicBezTo>
                    <a:pt x="365" y="1320"/>
                    <a:pt x="368" y="1312"/>
                    <a:pt x="363" y="1313"/>
                  </a:cubicBezTo>
                  <a:cubicBezTo>
                    <a:pt x="362" y="1306"/>
                    <a:pt x="360" y="1299"/>
                    <a:pt x="353" y="1298"/>
                  </a:cubicBezTo>
                  <a:cubicBezTo>
                    <a:pt x="353" y="1308"/>
                    <a:pt x="360" y="1309"/>
                    <a:pt x="361" y="1317"/>
                  </a:cubicBezTo>
                  <a:cubicBezTo>
                    <a:pt x="362" y="1332"/>
                    <a:pt x="366" y="1343"/>
                    <a:pt x="368" y="1356"/>
                  </a:cubicBezTo>
                  <a:cubicBezTo>
                    <a:pt x="366" y="1367"/>
                    <a:pt x="368" y="1380"/>
                    <a:pt x="369" y="1393"/>
                  </a:cubicBezTo>
                  <a:cubicBezTo>
                    <a:pt x="367" y="1399"/>
                    <a:pt x="367" y="1405"/>
                    <a:pt x="368" y="1413"/>
                  </a:cubicBezTo>
                  <a:cubicBezTo>
                    <a:pt x="367" y="1417"/>
                    <a:pt x="365" y="1421"/>
                    <a:pt x="365" y="1426"/>
                  </a:cubicBezTo>
                  <a:cubicBezTo>
                    <a:pt x="361" y="1432"/>
                    <a:pt x="368" y="1434"/>
                    <a:pt x="363" y="1437"/>
                  </a:cubicBezTo>
                  <a:cubicBezTo>
                    <a:pt x="363" y="1443"/>
                    <a:pt x="363" y="1448"/>
                    <a:pt x="360" y="1451"/>
                  </a:cubicBezTo>
                  <a:cubicBezTo>
                    <a:pt x="359" y="1455"/>
                    <a:pt x="363" y="1465"/>
                    <a:pt x="359" y="1466"/>
                  </a:cubicBezTo>
                  <a:cubicBezTo>
                    <a:pt x="359" y="1477"/>
                    <a:pt x="354" y="1484"/>
                    <a:pt x="354" y="1495"/>
                  </a:cubicBezTo>
                  <a:cubicBezTo>
                    <a:pt x="348" y="1501"/>
                    <a:pt x="350" y="1515"/>
                    <a:pt x="345" y="1522"/>
                  </a:cubicBezTo>
                  <a:cubicBezTo>
                    <a:pt x="340" y="1539"/>
                    <a:pt x="336" y="1559"/>
                    <a:pt x="329" y="1575"/>
                  </a:cubicBezTo>
                  <a:cubicBezTo>
                    <a:pt x="327" y="1585"/>
                    <a:pt x="323" y="1592"/>
                    <a:pt x="322" y="1602"/>
                  </a:cubicBezTo>
                  <a:cubicBezTo>
                    <a:pt x="316" y="1608"/>
                    <a:pt x="321" y="1624"/>
                    <a:pt x="313" y="1629"/>
                  </a:cubicBezTo>
                  <a:cubicBezTo>
                    <a:pt x="313" y="1626"/>
                    <a:pt x="312" y="1623"/>
                    <a:pt x="315" y="1622"/>
                  </a:cubicBezTo>
                  <a:cubicBezTo>
                    <a:pt x="316" y="1618"/>
                    <a:pt x="311" y="1617"/>
                    <a:pt x="315" y="1616"/>
                  </a:cubicBezTo>
                  <a:cubicBezTo>
                    <a:pt x="318" y="1612"/>
                    <a:pt x="314" y="1601"/>
                    <a:pt x="318" y="1598"/>
                  </a:cubicBezTo>
                  <a:cubicBezTo>
                    <a:pt x="321" y="1588"/>
                    <a:pt x="322" y="1576"/>
                    <a:pt x="324" y="1565"/>
                  </a:cubicBezTo>
                  <a:cubicBezTo>
                    <a:pt x="327" y="1541"/>
                    <a:pt x="337" y="1523"/>
                    <a:pt x="334" y="1494"/>
                  </a:cubicBezTo>
                  <a:cubicBezTo>
                    <a:pt x="337" y="1492"/>
                    <a:pt x="337" y="1487"/>
                    <a:pt x="338" y="1483"/>
                  </a:cubicBezTo>
                  <a:cubicBezTo>
                    <a:pt x="337" y="1477"/>
                    <a:pt x="342" y="1476"/>
                    <a:pt x="341" y="1469"/>
                  </a:cubicBezTo>
                  <a:cubicBezTo>
                    <a:pt x="341" y="1451"/>
                    <a:pt x="343" y="1436"/>
                    <a:pt x="344" y="1419"/>
                  </a:cubicBezTo>
                  <a:cubicBezTo>
                    <a:pt x="340" y="1377"/>
                    <a:pt x="345" y="1359"/>
                    <a:pt x="335" y="1323"/>
                  </a:cubicBezTo>
                  <a:cubicBezTo>
                    <a:pt x="333" y="1317"/>
                    <a:pt x="332" y="1308"/>
                    <a:pt x="330" y="1302"/>
                  </a:cubicBezTo>
                  <a:cubicBezTo>
                    <a:pt x="331" y="1296"/>
                    <a:pt x="325" y="1298"/>
                    <a:pt x="325" y="1294"/>
                  </a:cubicBezTo>
                  <a:cubicBezTo>
                    <a:pt x="326" y="1287"/>
                    <a:pt x="322" y="1286"/>
                    <a:pt x="322" y="1281"/>
                  </a:cubicBezTo>
                  <a:cubicBezTo>
                    <a:pt x="318" y="1275"/>
                    <a:pt x="315" y="1268"/>
                    <a:pt x="311" y="1262"/>
                  </a:cubicBezTo>
                  <a:cubicBezTo>
                    <a:pt x="311" y="1258"/>
                    <a:pt x="310" y="1255"/>
                    <a:pt x="307" y="1253"/>
                  </a:cubicBezTo>
                  <a:cubicBezTo>
                    <a:pt x="305" y="1249"/>
                    <a:pt x="305" y="1244"/>
                    <a:pt x="299" y="1245"/>
                  </a:cubicBezTo>
                  <a:cubicBezTo>
                    <a:pt x="305" y="1258"/>
                    <a:pt x="310" y="1270"/>
                    <a:pt x="317" y="1281"/>
                  </a:cubicBezTo>
                  <a:cubicBezTo>
                    <a:pt x="318" y="1290"/>
                    <a:pt x="322" y="1302"/>
                    <a:pt x="325" y="1304"/>
                  </a:cubicBezTo>
                  <a:cubicBezTo>
                    <a:pt x="326" y="1305"/>
                    <a:pt x="326" y="1308"/>
                    <a:pt x="326" y="1309"/>
                  </a:cubicBezTo>
                  <a:cubicBezTo>
                    <a:pt x="326" y="1312"/>
                    <a:pt x="326" y="1314"/>
                    <a:pt x="328" y="1315"/>
                  </a:cubicBezTo>
                  <a:cubicBezTo>
                    <a:pt x="329" y="1316"/>
                    <a:pt x="328" y="1319"/>
                    <a:pt x="329" y="1320"/>
                  </a:cubicBezTo>
                  <a:cubicBezTo>
                    <a:pt x="330" y="1322"/>
                    <a:pt x="329" y="1324"/>
                    <a:pt x="331" y="1326"/>
                  </a:cubicBezTo>
                  <a:cubicBezTo>
                    <a:pt x="329" y="1333"/>
                    <a:pt x="332" y="1343"/>
                    <a:pt x="333" y="1356"/>
                  </a:cubicBezTo>
                  <a:cubicBezTo>
                    <a:pt x="335" y="1370"/>
                    <a:pt x="335" y="1386"/>
                    <a:pt x="337" y="1402"/>
                  </a:cubicBezTo>
                  <a:cubicBezTo>
                    <a:pt x="336" y="1423"/>
                    <a:pt x="333" y="1441"/>
                    <a:pt x="334" y="1463"/>
                  </a:cubicBezTo>
                  <a:cubicBezTo>
                    <a:pt x="330" y="1464"/>
                    <a:pt x="334" y="1471"/>
                    <a:pt x="331" y="1472"/>
                  </a:cubicBezTo>
                  <a:cubicBezTo>
                    <a:pt x="329" y="1475"/>
                    <a:pt x="328" y="1478"/>
                    <a:pt x="329" y="1483"/>
                  </a:cubicBezTo>
                  <a:cubicBezTo>
                    <a:pt x="323" y="1482"/>
                    <a:pt x="332" y="1494"/>
                    <a:pt x="326" y="1492"/>
                  </a:cubicBezTo>
                  <a:cubicBezTo>
                    <a:pt x="326" y="1497"/>
                    <a:pt x="326" y="1501"/>
                    <a:pt x="326" y="1506"/>
                  </a:cubicBezTo>
                  <a:cubicBezTo>
                    <a:pt x="322" y="1505"/>
                    <a:pt x="326" y="1513"/>
                    <a:pt x="325" y="1517"/>
                  </a:cubicBezTo>
                  <a:cubicBezTo>
                    <a:pt x="320" y="1516"/>
                    <a:pt x="325" y="1524"/>
                    <a:pt x="324" y="1528"/>
                  </a:cubicBezTo>
                  <a:cubicBezTo>
                    <a:pt x="320" y="1533"/>
                    <a:pt x="322" y="1543"/>
                    <a:pt x="316" y="1548"/>
                  </a:cubicBezTo>
                  <a:cubicBezTo>
                    <a:pt x="316" y="1529"/>
                    <a:pt x="322" y="1516"/>
                    <a:pt x="321" y="1497"/>
                  </a:cubicBezTo>
                  <a:cubicBezTo>
                    <a:pt x="326" y="1497"/>
                    <a:pt x="322" y="1489"/>
                    <a:pt x="323" y="1486"/>
                  </a:cubicBezTo>
                  <a:cubicBezTo>
                    <a:pt x="325" y="1483"/>
                    <a:pt x="324" y="1478"/>
                    <a:pt x="326" y="1475"/>
                  </a:cubicBezTo>
                  <a:cubicBezTo>
                    <a:pt x="327" y="1466"/>
                    <a:pt x="328" y="1458"/>
                    <a:pt x="329" y="1448"/>
                  </a:cubicBezTo>
                  <a:cubicBezTo>
                    <a:pt x="327" y="1427"/>
                    <a:pt x="326" y="1405"/>
                    <a:pt x="324" y="1383"/>
                  </a:cubicBezTo>
                  <a:cubicBezTo>
                    <a:pt x="318" y="1352"/>
                    <a:pt x="312" y="1331"/>
                    <a:pt x="308" y="1301"/>
                  </a:cubicBezTo>
                  <a:cubicBezTo>
                    <a:pt x="304" y="1301"/>
                    <a:pt x="306" y="1294"/>
                    <a:pt x="303" y="1293"/>
                  </a:cubicBezTo>
                  <a:cubicBezTo>
                    <a:pt x="304" y="1286"/>
                    <a:pt x="299" y="1287"/>
                    <a:pt x="300" y="1280"/>
                  </a:cubicBezTo>
                  <a:cubicBezTo>
                    <a:pt x="295" y="1275"/>
                    <a:pt x="294" y="1264"/>
                    <a:pt x="289" y="1259"/>
                  </a:cubicBezTo>
                  <a:cubicBezTo>
                    <a:pt x="288" y="1250"/>
                    <a:pt x="282" y="1246"/>
                    <a:pt x="279" y="1238"/>
                  </a:cubicBezTo>
                  <a:cubicBezTo>
                    <a:pt x="274" y="1233"/>
                    <a:pt x="272" y="1224"/>
                    <a:pt x="265" y="1221"/>
                  </a:cubicBezTo>
                  <a:cubicBezTo>
                    <a:pt x="267" y="1237"/>
                    <a:pt x="279" y="1241"/>
                    <a:pt x="283" y="1255"/>
                  </a:cubicBezTo>
                  <a:cubicBezTo>
                    <a:pt x="286" y="1260"/>
                    <a:pt x="289" y="1265"/>
                    <a:pt x="290" y="1272"/>
                  </a:cubicBezTo>
                  <a:cubicBezTo>
                    <a:pt x="290" y="1277"/>
                    <a:pt x="291" y="1280"/>
                    <a:pt x="295" y="1280"/>
                  </a:cubicBezTo>
                  <a:cubicBezTo>
                    <a:pt x="295" y="1285"/>
                    <a:pt x="296" y="1289"/>
                    <a:pt x="298" y="1291"/>
                  </a:cubicBezTo>
                  <a:cubicBezTo>
                    <a:pt x="298" y="1306"/>
                    <a:pt x="303" y="1315"/>
                    <a:pt x="307" y="1325"/>
                  </a:cubicBezTo>
                  <a:cubicBezTo>
                    <a:pt x="307" y="1328"/>
                    <a:pt x="304" y="1331"/>
                    <a:pt x="308" y="1332"/>
                  </a:cubicBezTo>
                  <a:cubicBezTo>
                    <a:pt x="309" y="1335"/>
                    <a:pt x="306" y="1343"/>
                    <a:pt x="311" y="1343"/>
                  </a:cubicBezTo>
                  <a:cubicBezTo>
                    <a:pt x="310" y="1353"/>
                    <a:pt x="313" y="1359"/>
                    <a:pt x="314" y="1366"/>
                  </a:cubicBezTo>
                  <a:cubicBezTo>
                    <a:pt x="315" y="1374"/>
                    <a:pt x="315" y="1381"/>
                    <a:pt x="316" y="1388"/>
                  </a:cubicBezTo>
                  <a:cubicBezTo>
                    <a:pt x="317" y="1393"/>
                    <a:pt x="320" y="1396"/>
                    <a:pt x="319" y="1403"/>
                  </a:cubicBezTo>
                  <a:cubicBezTo>
                    <a:pt x="318" y="1418"/>
                    <a:pt x="318" y="1433"/>
                    <a:pt x="320" y="1449"/>
                  </a:cubicBezTo>
                  <a:cubicBezTo>
                    <a:pt x="317" y="1462"/>
                    <a:pt x="320" y="1468"/>
                    <a:pt x="316" y="1478"/>
                  </a:cubicBezTo>
                  <a:cubicBezTo>
                    <a:pt x="315" y="1486"/>
                    <a:pt x="316" y="1486"/>
                    <a:pt x="314" y="1491"/>
                  </a:cubicBezTo>
                  <a:cubicBezTo>
                    <a:pt x="315" y="1495"/>
                    <a:pt x="314" y="1498"/>
                    <a:pt x="313" y="1500"/>
                  </a:cubicBezTo>
                  <a:cubicBezTo>
                    <a:pt x="313" y="1503"/>
                    <a:pt x="314" y="1508"/>
                    <a:pt x="311" y="1509"/>
                  </a:cubicBezTo>
                  <a:cubicBezTo>
                    <a:pt x="313" y="1523"/>
                    <a:pt x="307" y="1531"/>
                    <a:pt x="307" y="1544"/>
                  </a:cubicBezTo>
                  <a:cubicBezTo>
                    <a:pt x="308" y="1551"/>
                    <a:pt x="305" y="1555"/>
                    <a:pt x="304" y="1560"/>
                  </a:cubicBezTo>
                  <a:cubicBezTo>
                    <a:pt x="303" y="1565"/>
                    <a:pt x="303" y="1572"/>
                    <a:pt x="299" y="1575"/>
                  </a:cubicBezTo>
                  <a:cubicBezTo>
                    <a:pt x="291" y="1555"/>
                    <a:pt x="301" y="1540"/>
                    <a:pt x="301" y="1520"/>
                  </a:cubicBezTo>
                  <a:cubicBezTo>
                    <a:pt x="304" y="1502"/>
                    <a:pt x="306" y="1483"/>
                    <a:pt x="308" y="1463"/>
                  </a:cubicBezTo>
                  <a:cubicBezTo>
                    <a:pt x="306" y="1434"/>
                    <a:pt x="304" y="1405"/>
                    <a:pt x="302" y="1376"/>
                  </a:cubicBezTo>
                  <a:cubicBezTo>
                    <a:pt x="300" y="1371"/>
                    <a:pt x="298" y="1365"/>
                    <a:pt x="298" y="1357"/>
                  </a:cubicBezTo>
                  <a:cubicBezTo>
                    <a:pt x="295" y="1356"/>
                    <a:pt x="299" y="1354"/>
                    <a:pt x="298" y="1350"/>
                  </a:cubicBezTo>
                  <a:cubicBezTo>
                    <a:pt x="295" y="1350"/>
                    <a:pt x="295" y="1344"/>
                    <a:pt x="298" y="1344"/>
                  </a:cubicBezTo>
                  <a:cubicBezTo>
                    <a:pt x="292" y="1333"/>
                    <a:pt x="291" y="1319"/>
                    <a:pt x="286" y="1307"/>
                  </a:cubicBezTo>
                  <a:cubicBezTo>
                    <a:pt x="282" y="1296"/>
                    <a:pt x="278" y="1284"/>
                    <a:pt x="273" y="1273"/>
                  </a:cubicBezTo>
                  <a:cubicBezTo>
                    <a:pt x="272" y="1266"/>
                    <a:pt x="267" y="1264"/>
                    <a:pt x="267" y="1256"/>
                  </a:cubicBezTo>
                  <a:cubicBezTo>
                    <a:pt x="262" y="1254"/>
                    <a:pt x="263" y="1243"/>
                    <a:pt x="258" y="1242"/>
                  </a:cubicBezTo>
                  <a:cubicBezTo>
                    <a:pt x="259" y="1258"/>
                    <a:pt x="267" y="1267"/>
                    <a:pt x="271" y="1278"/>
                  </a:cubicBezTo>
                  <a:cubicBezTo>
                    <a:pt x="273" y="1293"/>
                    <a:pt x="280" y="1302"/>
                    <a:pt x="283" y="1316"/>
                  </a:cubicBezTo>
                  <a:cubicBezTo>
                    <a:pt x="286" y="1321"/>
                    <a:pt x="285" y="1331"/>
                    <a:pt x="288" y="1336"/>
                  </a:cubicBezTo>
                  <a:cubicBezTo>
                    <a:pt x="288" y="1341"/>
                    <a:pt x="289" y="1344"/>
                    <a:pt x="291" y="1346"/>
                  </a:cubicBezTo>
                  <a:cubicBezTo>
                    <a:pt x="293" y="1349"/>
                    <a:pt x="289" y="1358"/>
                    <a:pt x="294" y="1357"/>
                  </a:cubicBezTo>
                  <a:cubicBezTo>
                    <a:pt x="293" y="1366"/>
                    <a:pt x="296" y="1381"/>
                    <a:pt x="297" y="1398"/>
                  </a:cubicBezTo>
                  <a:cubicBezTo>
                    <a:pt x="299" y="1415"/>
                    <a:pt x="299" y="1433"/>
                    <a:pt x="301" y="1448"/>
                  </a:cubicBezTo>
                  <a:cubicBezTo>
                    <a:pt x="298" y="1458"/>
                    <a:pt x="301" y="1473"/>
                    <a:pt x="296" y="1481"/>
                  </a:cubicBezTo>
                  <a:cubicBezTo>
                    <a:pt x="299" y="1489"/>
                    <a:pt x="294" y="1492"/>
                    <a:pt x="295" y="1499"/>
                  </a:cubicBezTo>
                  <a:cubicBezTo>
                    <a:pt x="290" y="1501"/>
                    <a:pt x="299" y="1516"/>
                    <a:pt x="290" y="1515"/>
                  </a:cubicBezTo>
                  <a:cubicBezTo>
                    <a:pt x="292" y="1489"/>
                    <a:pt x="289" y="1468"/>
                    <a:pt x="290" y="1449"/>
                  </a:cubicBezTo>
                  <a:cubicBezTo>
                    <a:pt x="290" y="1445"/>
                    <a:pt x="287" y="1444"/>
                    <a:pt x="287" y="1441"/>
                  </a:cubicBezTo>
                  <a:cubicBezTo>
                    <a:pt x="285" y="1437"/>
                    <a:pt x="289" y="1429"/>
                    <a:pt x="284" y="1430"/>
                  </a:cubicBezTo>
                  <a:cubicBezTo>
                    <a:pt x="287" y="1425"/>
                    <a:pt x="284" y="1427"/>
                    <a:pt x="283" y="1421"/>
                  </a:cubicBezTo>
                  <a:cubicBezTo>
                    <a:pt x="283" y="1415"/>
                    <a:pt x="287" y="1416"/>
                    <a:pt x="283" y="1412"/>
                  </a:cubicBezTo>
                  <a:cubicBezTo>
                    <a:pt x="282" y="1403"/>
                    <a:pt x="278" y="1399"/>
                    <a:pt x="279" y="1389"/>
                  </a:cubicBezTo>
                  <a:cubicBezTo>
                    <a:pt x="273" y="1386"/>
                    <a:pt x="276" y="1373"/>
                    <a:pt x="271" y="1370"/>
                  </a:cubicBezTo>
                  <a:cubicBezTo>
                    <a:pt x="269" y="1353"/>
                    <a:pt x="262" y="1342"/>
                    <a:pt x="259" y="1327"/>
                  </a:cubicBezTo>
                  <a:cubicBezTo>
                    <a:pt x="254" y="1311"/>
                    <a:pt x="249" y="1304"/>
                    <a:pt x="248" y="1288"/>
                  </a:cubicBezTo>
                  <a:cubicBezTo>
                    <a:pt x="243" y="1286"/>
                    <a:pt x="242" y="1279"/>
                    <a:pt x="240" y="1273"/>
                  </a:cubicBezTo>
                  <a:cubicBezTo>
                    <a:pt x="234" y="1272"/>
                    <a:pt x="238" y="1259"/>
                    <a:pt x="228" y="1261"/>
                  </a:cubicBezTo>
                  <a:cubicBezTo>
                    <a:pt x="225" y="1262"/>
                    <a:pt x="228" y="1265"/>
                    <a:pt x="231" y="1265"/>
                  </a:cubicBezTo>
                  <a:cubicBezTo>
                    <a:pt x="229" y="1272"/>
                    <a:pt x="234" y="1271"/>
                    <a:pt x="234" y="1276"/>
                  </a:cubicBezTo>
                  <a:cubicBezTo>
                    <a:pt x="239" y="1279"/>
                    <a:pt x="239" y="1288"/>
                    <a:pt x="244" y="1293"/>
                  </a:cubicBezTo>
                  <a:cubicBezTo>
                    <a:pt x="250" y="1319"/>
                    <a:pt x="258" y="1347"/>
                    <a:pt x="267" y="1376"/>
                  </a:cubicBezTo>
                  <a:cubicBezTo>
                    <a:pt x="271" y="1394"/>
                    <a:pt x="272" y="1401"/>
                    <a:pt x="277" y="1417"/>
                  </a:cubicBezTo>
                  <a:cubicBezTo>
                    <a:pt x="270" y="1419"/>
                    <a:pt x="279" y="1422"/>
                    <a:pt x="277" y="1426"/>
                  </a:cubicBezTo>
                  <a:cubicBezTo>
                    <a:pt x="277" y="1430"/>
                    <a:pt x="278" y="1435"/>
                    <a:pt x="278" y="1439"/>
                  </a:cubicBezTo>
                  <a:cubicBezTo>
                    <a:pt x="278" y="1443"/>
                    <a:pt x="279" y="1448"/>
                    <a:pt x="279" y="1452"/>
                  </a:cubicBezTo>
                  <a:cubicBezTo>
                    <a:pt x="278" y="1456"/>
                    <a:pt x="282" y="1465"/>
                    <a:pt x="278" y="1465"/>
                  </a:cubicBezTo>
                  <a:cubicBezTo>
                    <a:pt x="275" y="1451"/>
                    <a:pt x="270" y="1439"/>
                    <a:pt x="266" y="1427"/>
                  </a:cubicBezTo>
                  <a:cubicBezTo>
                    <a:pt x="263" y="1413"/>
                    <a:pt x="259" y="1401"/>
                    <a:pt x="255" y="1388"/>
                  </a:cubicBezTo>
                  <a:cubicBezTo>
                    <a:pt x="250" y="1385"/>
                    <a:pt x="252" y="1374"/>
                    <a:pt x="247" y="1371"/>
                  </a:cubicBezTo>
                  <a:cubicBezTo>
                    <a:pt x="246" y="1363"/>
                    <a:pt x="243" y="1359"/>
                    <a:pt x="241" y="1352"/>
                  </a:cubicBezTo>
                  <a:cubicBezTo>
                    <a:pt x="240" y="1345"/>
                    <a:pt x="236" y="1341"/>
                    <a:pt x="234" y="1335"/>
                  </a:cubicBezTo>
                  <a:cubicBezTo>
                    <a:pt x="231" y="1330"/>
                    <a:pt x="231" y="1320"/>
                    <a:pt x="224" y="1320"/>
                  </a:cubicBezTo>
                  <a:cubicBezTo>
                    <a:pt x="225" y="1332"/>
                    <a:pt x="231" y="1338"/>
                    <a:pt x="234" y="1348"/>
                  </a:cubicBezTo>
                  <a:cubicBezTo>
                    <a:pt x="238" y="1359"/>
                    <a:pt x="242" y="1368"/>
                    <a:pt x="245" y="1378"/>
                  </a:cubicBezTo>
                  <a:cubicBezTo>
                    <a:pt x="253" y="1397"/>
                    <a:pt x="257" y="1421"/>
                    <a:pt x="265" y="1440"/>
                  </a:cubicBezTo>
                  <a:cubicBezTo>
                    <a:pt x="266" y="1457"/>
                    <a:pt x="271" y="1470"/>
                    <a:pt x="277" y="1483"/>
                  </a:cubicBezTo>
                  <a:cubicBezTo>
                    <a:pt x="274" y="1492"/>
                    <a:pt x="279" y="1506"/>
                    <a:pt x="282" y="1522"/>
                  </a:cubicBezTo>
                  <a:cubicBezTo>
                    <a:pt x="281" y="1531"/>
                    <a:pt x="286" y="1534"/>
                    <a:pt x="285" y="1543"/>
                  </a:cubicBezTo>
                  <a:cubicBezTo>
                    <a:pt x="286" y="1548"/>
                    <a:pt x="286" y="1552"/>
                    <a:pt x="286" y="1556"/>
                  </a:cubicBezTo>
                  <a:cubicBezTo>
                    <a:pt x="290" y="1555"/>
                    <a:pt x="291" y="1566"/>
                    <a:pt x="287" y="1565"/>
                  </a:cubicBezTo>
                  <a:cubicBezTo>
                    <a:pt x="284" y="1556"/>
                    <a:pt x="280" y="1549"/>
                    <a:pt x="281" y="1537"/>
                  </a:cubicBezTo>
                  <a:cubicBezTo>
                    <a:pt x="272" y="1530"/>
                    <a:pt x="270" y="1515"/>
                    <a:pt x="265" y="1503"/>
                  </a:cubicBezTo>
                  <a:cubicBezTo>
                    <a:pt x="258" y="1493"/>
                    <a:pt x="255" y="1478"/>
                    <a:pt x="251" y="1465"/>
                  </a:cubicBezTo>
                  <a:cubicBezTo>
                    <a:pt x="247" y="1462"/>
                    <a:pt x="249" y="1450"/>
                    <a:pt x="244" y="1448"/>
                  </a:cubicBezTo>
                  <a:cubicBezTo>
                    <a:pt x="244" y="1438"/>
                    <a:pt x="239" y="1434"/>
                    <a:pt x="238" y="1426"/>
                  </a:cubicBezTo>
                  <a:cubicBezTo>
                    <a:pt x="233" y="1414"/>
                    <a:pt x="228" y="1401"/>
                    <a:pt x="224" y="1388"/>
                  </a:cubicBezTo>
                  <a:cubicBezTo>
                    <a:pt x="221" y="1375"/>
                    <a:pt x="214" y="1365"/>
                    <a:pt x="211" y="1352"/>
                  </a:cubicBezTo>
                  <a:cubicBezTo>
                    <a:pt x="205" y="1350"/>
                    <a:pt x="207" y="1339"/>
                    <a:pt x="201" y="1337"/>
                  </a:cubicBezTo>
                  <a:cubicBezTo>
                    <a:pt x="202" y="1331"/>
                    <a:pt x="197" y="1332"/>
                    <a:pt x="198" y="1327"/>
                  </a:cubicBezTo>
                  <a:cubicBezTo>
                    <a:pt x="195" y="1325"/>
                    <a:pt x="197" y="1318"/>
                    <a:pt x="193" y="1318"/>
                  </a:cubicBezTo>
                  <a:cubicBezTo>
                    <a:pt x="189" y="1304"/>
                    <a:pt x="181" y="1296"/>
                    <a:pt x="177" y="1282"/>
                  </a:cubicBezTo>
                  <a:cubicBezTo>
                    <a:pt x="173" y="1279"/>
                    <a:pt x="173" y="1270"/>
                    <a:pt x="168" y="1268"/>
                  </a:cubicBezTo>
                  <a:cubicBezTo>
                    <a:pt x="167" y="1263"/>
                    <a:pt x="166" y="1260"/>
                    <a:pt x="163" y="1259"/>
                  </a:cubicBezTo>
                  <a:cubicBezTo>
                    <a:pt x="162" y="1257"/>
                    <a:pt x="162" y="1255"/>
                    <a:pt x="160" y="1255"/>
                  </a:cubicBezTo>
                  <a:cubicBezTo>
                    <a:pt x="159" y="1255"/>
                    <a:pt x="158" y="1257"/>
                    <a:pt x="160" y="1257"/>
                  </a:cubicBezTo>
                  <a:cubicBezTo>
                    <a:pt x="165" y="1272"/>
                    <a:pt x="172" y="1286"/>
                    <a:pt x="179" y="1300"/>
                  </a:cubicBezTo>
                  <a:cubicBezTo>
                    <a:pt x="177" y="1307"/>
                    <a:pt x="183" y="1306"/>
                    <a:pt x="184" y="1310"/>
                  </a:cubicBezTo>
                  <a:cubicBezTo>
                    <a:pt x="188" y="1311"/>
                    <a:pt x="184" y="1320"/>
                    <a:pt x="189" y="1321"/>
                  </a:cubicBezTo>
                  <a:cubicBezTo>
                    <a:pt x="191" y="1329"/>
                    <a:pt x="195" y="1335"/>
                    <a:pt x="199" y="1342"/>
                  </a:cubicBezTo>
                  <a:cubicBezTo>
                    <a:pt x="201" y="1357"/>
                    <a:pt x="208" y="1364"/>
                    <a:pt x="210" y="1378"/>
                  </a:cubicBezTo>
                  <a:cubicBezTo>
                    <a:pt x="217" y="1388"/>
                    <a:pt x="219" y="1403"/>
                    <a:pt x="224" y="1414"/>
                  </a:cubicBezTo>
                  <a:cubicBezTo>
                    <a:pt x="226" y="1428"/>
                    <a:pt x="232" y="1438"/>
                    <a:pt x="235" y="1451"/>
                  </a:cubicBezTo>
                  <a:cubicBezTo>
                    <a:pt x="237" y="1458"/>
                    <a:pt x="240" y="1462"/>
                    <a:pt x="241" y="1470"/>
                  </a:cubicBezTo>
                  <a:cubicBezTo>
                    <a:pt x="244" y="1470"/>
                    <a:pt x="243" y="1475"/>
                    <a:pt x="244" y="1479"/>
                  </a:cubicBezTo>
                  <a:cubicBezTo>
                    <a:pt x="247" y="1477"/>
                    <a:pt x="248" y="1489"/>
                    <a:pt x="244" y="1487"/>
                  </a:cubicBezTo>
                  <a:cubicBezTo>
                    <a:pt x="242" y="1481"/>
                    <a:pt x="239" y="1476"/>
                    <a:pt x="237" y="1470"/>
                  </a:cubicBezTo>
                  <a:cubicBezTo>
                    <a:pt x="233" y="1470"/>
                    <a:pt x="234" y="1466"/>
                    <a:pt x="232" y="1464"/>
                  </a:cubicBezTo>
                  <a:cubicBezTo>
                    <a:pt x="228" y="1464"/>
                    <a:pt x="227" y="1461"/>
                    <a:pt x="227" y="1456"/>
                  </a:cubicBezTo>
                  <a:cubicBezTo>
                    <a:pt x="221" y="1453"/>
                    <a:pt x="219" y="1447"/>
                    <a:pt x="217" y="1441"/>
                  </a:cubicBezTo>
                  <a:cubicBezTo>
                    <a:pt x="210" y="1440"/>
                    <a:pt x="213" y="1429"/>
                    <a:pt x="205" y="1429"/>
                  </a:cubicBezTo>
                  <a:cubicBezTo>
                    <a:pt x="203" y="1423"/>
                    <a:pt x="201" y="1417"/>
                    <a:pt x="195" y="1414"/>
                  </a:cubicBezTo>
                  <a:cubicBezTo>
                    <a:pt x="195" y="1406"/>
                    <a:pt x="191" y="1402"/>
                    <a:pt x="188" y="1397"/>
                  </a:cubicBezTo>
                  <a:cubicBezTo>
                    <a:pt x="181" y="1387"/>
                    <a:pt x="174" y="1377"/>
                    <a:pt x="168" y="1366"/>
                  </a:cubicBezTo>
                  <a:cubicBezTo>
                    <a:pt x="155" y="1347"/>
                    <a:pt x="145" y="1324"/>
                    <a:pt x="133" y="1303"/>
                  </a:cubicBezTo>
                  <a:cubicBezTo>
                    <a:pt x="128" y="1292"/>
                    <a:pt x="124" y="1279"/>
                    <a:pt x="117" y="1269"/>
                  </a:cubicBezTo>
                  <a:cubicBezTo>
                    <a:pt x="117" y="1265"/>
                    <a:pt x="116" y="1262"/>
                    <a:pt x="115" y="1260"/>
                  </a:cubicBezTo>
                  <a:cubicBezTo>
                    <a:pt x="109" y="1262"/>
                    <a:pt x="115" y="1250"/>
                    <a:pt x="110" y="1252"/>
                  </a:cubicBezTo>
                  <a:cubicBezTo>
                    <a:pt x="109" y="1248"/>
                    <a:pt x="109" y="1243"/>
                    <a:pt x="109" y="1239"/>
                  </a:cubicBezTo>
                  <a:cubicBezTo>
                    <a:pt x="107" y="1239"/>
                    <a:pt x="104" y="1230"/>
                    <a:pt x="102" y="1237"/>
                  </a:cubicBezTo>
                  <a:cubicBezTo>
                    <a:pt x="109" y="1242"/>
                    <a:pt x="105" y="1259"/>
                    <a:pt x="113" y="1263"/>
                  </a:cubicBezTo>
                  <a:cubicBezTo>
                    <a:pt x="112" y="1276"/>
                    <a:pt x="118" y="1281"/>
                    <a:pt x="121" y="1290"/>
                  </a:cubicBezTo>
                  <a:cubicBezTo>
                    <a:pt x="122" y="1297"/>
                    <a:pt x="125" y="1296"/>
                    <a:pt x="126" y="1299"/>
                  </a:cubicBezTo>
                  <a:cubicBezTo>
                    <a:pt x="127" y="1300"/>
                    <a:pt x="126" y="1302"/>
                    <a:pt x="126" y="1303"/>
                  </a:cubicBezTo>
                  <a:cubicBezTo>
                    <a:pt x="128" y="1307"/>
                    <a:pt x="132" y="1310"/>
                    <a:pt x="132" y="1316"/>
                  </a:cubicBezTo>
                  <a:cubicBezTo>
                    <a:pt x="137" y="1316"/>
                    <a:pt x="134" y="1325"/>
                    <a:pt x="139" y="1326"/>
                  </a:cubicBezTo>
                  <a:cubicBezTo>
                    <a:pt x="141" y="1331"/>
                    <a:pt x="144" y="1335"/>
                    <a:pt x="146" y="1339"/>
                  </a:cubicBezTo>
                  <a:cubicBezTo>
                    <a:pt x="153" y="1365"/>
                    <a:pt x="169" y="1380"/>
                    <a:pt x="179" y="1402"/>
                  </a:cubicBezTo>
                  <a:cubicBezTo>
                    <a:pt x="184" y="1405"/>
                    <a:pt x="184" y="1414"/>
                    <a:pt x="189" y="1417"/>
                  </a:cubicBezTo>
                  <a:cubicBezTo>
                    <a:pt x="190" y="1424"/>
                    <a:pt x="196" y="1426"/>
                    <a:pt x="197" y="1434"/>
                  </a:cubicBezTo>
                  <a:cubicBezTo>
                    <a:pt x="201" y="1438"/>
                    <a:pt x="205" y="1442"/>
                    <a:pt x="207" y="1448"/>
                  </a:cubicBezTo>
                  <a:cubicBezTo>
                    <a:pt x="210" y="1449"/>
                    <a:pt x="209" y="1453"/>
                    <a:pt x="211" y="1455"/>
                  </a:cubicBezTo>
                  <a:cubicBezTo>
                    <a:pt x="210" y="1458"/>
                    <a:pt x="220" y="1459"/>
                    <a:pt x="214" y="1461"/>
                  </a:cubicBezTo>
                  <a:cubicBezTo>
                    <a:pt x="208" y="1461"/>
                    <a:pt x="206" y="1456"/>
                    <a:pt x="205" y="1451"/>
                  </a:cubicBezTo>
                  <a:cubicBezTo>
                    <a:pt x="202" y="1446"/>
                    <a:pt x="198" y="1443"/>
                    <a:pt x="195" y="1438"/>
                  </a:cubicBezTo>
                  <a:cubicBezTo>
                    <a:pt x="187" y="1433"/>
                    <a:pt x="186" y="1419"/>
                    <a:pt x="176" y="1416"/>
                  </a:cubicBezTo>
                  <a:cubicBezTo>
                    <a:pt x="174" y="1403"/>
                    <a:pt x="165" y="1398"/>
                    <a:pt x="161" y="1388"/>
                  </a:cubicBezTo>
                  <a:cubicBezTo>
                    <a:pt x="154" y="1382"/>
                    <a:pt x="152" y="1369"/>
                    <a:pt x="144" y="1363"/>
                  </a:cubicBezTo>
                  <a:cubicBezTo>
                    <a:pt x="141" y="1351"/>
                    <a:pt x="132" y="1347"/>
                    <a:pt x="131" y="1333"/>
                  </a:cubicBezTo>
                  <a:cubicBezTo>
                    <a:pt x="127" y="1331"/>
                    <a:pt x="127" y="1324"/>
                    <a:pt x="123" y="1321"/>
                  </a:cubicBezTo>
                  <a:cubicBezTo>
                    <a:pt x="121" y="1316"/>
                    <a:pt x="119" y="1310"/>
                    <a:pt x="116" y="1306"/>
                  </a:cubicBezTo>
                  <a:cubicBezTo>
                    <a:pt x="111" y="1296"/>
                    <a:pt x="107" y="1286"/>
                    <a:pt x="103" y="1276"/>
                  </a:cubicBezTo>
                  <a:cubicBezTo>
                    <a:pt x="99" y="1273"/>
                    <a:pt x="101" y="1263"/>
                    <a:pt x="95" y="1262"/>
                  </a:cubicBezTo>
                  <a:cubicBezTo>
                    <a:pt x="91" y="1258"/>
                    <a:pt x="95" y="1246"/>
                    <a:pt x="87" y="1247"/>
                  </a:cubicBezTo>
                  <a:cubicBezTo>
                    <a:pt x="91" y="1264"/>
                    <a:pt x="97" y="1277"/>
                    <a:pt x="102" y="1292"/>
                  </a:cubicBezTo>
                  <a:cubicBezTo>
                    <a:pt x="106" y="1292"/>
                    <a:pt x="103" y="1299"/>
                    <a:pt x="107" y="1300"/>
                  </a:cubicBezTo>
                  <a:cubicBezTo>
                    <a:pt x="113" y="1299"/>
                    <a:pt x="106" y="1312"/>
                    <a:pt x="112" y="1311"/>
                  </a:cubicBezTo>
                  <a:cubicBezTo>
                    <a:pt x="114" y="1318"/>
                    <a:pt x="118" y="1323"/>
                    <a:pt x="120" y="1332"/>
                  </a:cubicBezTo>
                  <a:cubicBezTo>
                    <a:pt x="127" y="1344"/>
                    <a:pt x="134" y="1357"/>
                    <a:pt x="140" y="1370"/>
                  </a:cubicBezTo>
                  <a:cubicBezTo>
                    <a:pt x="142" y="1378"/>
                    <a:pt x="147" y="1382"/>
                    <a:pt x="150" y="1389"/>
                  </a:cubicBezTo>
                  <a:cubicBezTo>
                    <a:pt x="155" y="1393"/>
                    <a:pt x="155" y="1404"/>
                    <a:pt x="162" y="1406"/>
                  </a:cubicBezTo>
                  <a:cubicBezTo>
                    <a:pt x="167" y="1420"/>
                    <a:pt x="178" y="1428"/>
                    <a:pt x="184" y="1441"/>
                  </a:cubicBezTo>
                  <a:cubicBezTo>
                    <a:pt x="191" y="1444"/>
                    <a:pt x="192" y="1453"/>
                    <a:pt x="196" y="1458"/>
                  </a:cubicBezTo>
                  <a:cubicBezTo>
                    <a:pt x="199" y="1459"/>
                    <a:pt x="201" y="1462"/>
                    <a:pt x="201" y="1466"/>
                  </a:cubicBezTo>
                  <a:cubicBezTo>
                    <a:pt x="205" y="1468"/>
                    <a:pt x="208" y="1469"/>
                    <a:pt x="208" y="1474"/>
                  </a:cubicBezTo>
                  <a:cubicBezTo>
                    <a:pt x="213" y="1480"/>
                    <a:pt x="218" y="1484"/>
                    <a:pt x="221" y="1491"/>
                  </a:cubicBezTo>
                  <a:cubicBezTo>
                    <a:pt x="226" y="1495"/>
                    <a:pt x="229" y="1501"/>
                    <a:pt x="233" y="1508"/>
                  </a:cubicBezTo>
                  <a:cubicBezTo>
                    <a:pt x="237" y="1513"/>
                    <a:pt x="241" y="1519"/>
                    <a:pt x="245" y="1524"/>
                  </a:cubicBezTo>
                  <a:cubicBezTo>
                    <a:pt x="247" y="1532"/>
                    <a:pt x="253" y="1537"/>
                    <a:pt x="255" y="1546"/>
                  </a:cubicBezTo>
                  <a:cubicBezTo>
                    <a:pt x="258" y="1549"/>
                    <a:pt x="262" y="1552"/>
                    <a:pt x="264" y="1556"/>
                  </a:cubicBezTo>
                  <a:cubicBezTo>
                    <a:pt x="264" y="1561"/>
                    <a:pt x="269" y="1560"/>
                    <a:pt x="267" y="1566"/>
                  </a:cubicBezTo>
                  <a:cubicBezTo>
                    <a:pt x="273" y="1565"/>
                    <a:pt x="267" y="1577"/>
                    <a:pt x="272" y="1575"/>
                  </a:cubicBezTo>
                  <a:cubicBezTo>
                    <a:pt x="275" y="1581"/>
                    <a:pt x="279" y="1585"/>
                    <a:pt x="280" y="1594"/>
                  </a:cubicBezTo>
                  <a:cubicBezTo>
                    <a:pt x="274" y="1592"/>
                    <a:pt x="273" y="1583"/>
                    <a:pt x="268" y="1580"/>
                  </a:cubicBezTo>
                  <a:cubicBezTo>
                    <a:pt x="266" y="1573"/>
                    <a:pt x="259" y="1571"/>
                    <a:pt x="258" y="1563"/>
                  </a:cubicBezTo>
                  <a:cubicBezTo>
                    <a:pt x="252" y="1560"/>
                    <a:pt x="253" y="1550"/>
                    <a:pt x="246" y="1548"/>
                  </a:cubicBezTo>
                  <a:cubicBezTo>
                    <a:pt x="244" y="1542"/>
                    <a:pt x="239" y="1538"/>
                    <a:pt x="234" y="1534"/>
                  </a:cubicBezTo>
                  <a:cubicBezTo>
                    <a:pt x="227" y="1524"/>
                    <a:pt x="219" y="1514"/>
                    <a:pt x="211" y="1505"/>
                  </a:cubicBezTo>
                  <a:cubicBezTo>
                    <a:pt x="206" y="1500"/>
                    <a:pt x="201" y="1497"/>
                    <a:pt x="199" y="1490"/>
                  </a:cubicBezTo>
                  <a:cubicBezTo>
                    <a:pt x="194" y="1485"/>
                    <a:pt x="189" y="1481"/>
                    <a:pt x="187" y="1474"/>
                  </a:cubicBezTo>
                  <a:cubicBezTo>
                    <a:pt x="177" y="1466"/>
                    <a:pt x="172" y="1452"/>
                    <a:pt x="163" y="1445"/>
                  </a:cubicBezTo>
                  <a:cubicBezTo>
                    <a:pt x="157" y="1432"/>
                    <a:pt x="148" y="1422"/>
                    <a:pt x="143" y="1409"/>
                  </a:cubicBezTo>
                  <a:cubicBezTo>
                    <a:pt x="139" y="1409"/>
                    <a:pt x="141" y="1402"/>
                    <a:pt x="138" y="1401"/>
                  </a:cubicBezTo>
                  <a:cubicBezTo>
                    <a:pt x="136" y="1398"/>
                    <a:pt x="134" y="1396"/>
                    <a:pt x="133" y="1392"/>
                  </a:cubicBezTo>
                  <a:cubicBezTo>
                    <a:pt x="131" y="1385"/>
                    <a:pt x="125" y="1383"/>
                    <a:pt x="125" y="1373"/>
                  </a:cubicBezTo>
                  <a:cubicBezTo>
                    <a:pt x="119" y="1371"/>
                    <a:pt x="120" y="1360"/>
                    <a:pt x="115" y="1356"/>
                  </a:cubicBezTo>
                  <a:cubicBezTo>
                    <a:pt x="113" y="1348"/>
                    <a:pt x="108" y="1344"/>
                    <a:pt x="105" y="1337"/>
                  </a:cubicBezTo>
                  <a:cubicBezTo>
                    <a:pt x="105" y="1330"/>
                    <a:pt x="100" y="1329"/>
                    <a:pt x="101" y="1320"/>
                  </a:cubicBezTo>
                  <a:cubicBezTo>
                    <a:pt x="97" y="1318"/>
                    <a:pt x="100" y="1307"/>
                    <a:pt x="94" y="1308"/>
                  </a:cubicBezTo>
                  <a:cubicBezTo>
                    <a:pt x="97" y="1317"/>
                    <a:pt x="100" y="1322"/>
                    <a:pt x="98" y="1331"/>
                  </a:cubicBezTo>
                  <a:cubicBezTo>
                    <a:pt x="102" y="1331"/>
                    <a:pt x="100" y="1339"/>
                    <a:pt x="103" y="1340"/>
                  </a:cubicBezTo>
                  <a:cubicBezTo>
                    <a:pt x="102" y="1345"/>
                    <a:pt x="107" y="1344"/>
                    <a:pt x="106" y="1351"/>
                  </a:cubicBezTo>
                  <a:cubicBezTo>
                    <a:pt x="110" y="1351"/>
                    <a:pt x="108" y="1358"/>
                    <a:pt x="111" y="1359"/>
                  </a:cubicBezTo>
                  <a:cubicBezTo>
                    <a:pt x="110" y="1364"/>
                    <a:pt x="115" y="1363"/>
                    <a:pt x="114" y="1370"/>
                  </a:cubicBezTo>
                  <a:cubicBezTo>
                    <a:pt x="119" y="1373"/>
                    <a:pt x="117" y="1384"/>
                    <a:pt x="124" y="1386"/>
                  </a:cubicBezTo>
                  <a:cubicBezTo>
                    <a:pt x="127" y="1391"/>
                    <a:pt x="129" y="1399"/>
                    <a:pt x="131" y="1406"/>
                  </a:cubicBezTo>
                  <a:cubicBezTo>
                    <a:pt x="137" y="1408"/>
                    <a:pt x="136" y="1419"/>
                    <a:pt x="141" y="1422"/>
                  </a:cubicBezTo>
                  <a:cubicBezTo>
                    <a:pt x="140" y="1428"/>
                    <a:pt x="146" y="1426"/>
                    <a:pt x="146" y="1431"/>
                  </a:cubicBezTo>
                  <a:cubicBezTo>
                    <a:pt x="149" y="1432"/>
                    <a:pt x="147" y="1439"/>
                    <a:pt x="151" y="1439"/>
                  </a:cubicBezTo>
                  <a:cubicBezTo>
                    <a:pt x="156" y="1453"/>
                    <a:pt x="166" y="1461"/>
                    <a:pt x="173" y="1473"/>
                  </a:cubicBezTo>
                  <a:cubicBezTo>
                    <a:pt x="177" y="1473"/>
                    <a:pt x="175" y="1480"/>
                    <a:pt x="178" y="1481"/>
                  </a:cubicBezTo>
                  <a:cubicBezTo>
                    <a:pt x="181" y="1482"/>
                    <a:pt x="183" y="1485"/>
                    <a:pt x="183" y="1489"/>
                  </a:cubicBezTo>
                  <a:cubicBezTo>
                    <a:pt x="189" y="1492"/>
                    <a:pt x="192" y="1499"/>
                    <a:pt x="195" y="1504"/>
                  </a:cubicBezTo>
                  <a:cubicBezTo>
                    <a:pt x="198" y="1505"/>
                    <a:pt x="201" y="1507"/>
                    <a:pt x="202" y="1510"/>
                  </a:cubicBezTo>
                  <a:cubicBezTo>
                    <a:pt x="203" y="1513"/>
                    <a:pt x="209" y="1511"/>
                    <a:pt x="207" y="1518"/>
                  </a:cubicBezTo>
                  <a:cubicBezTo>
                    <a:pt x="213" y="1516"/>
                    <a:pt x="212" y="1522"/>
                    <a:pt x="214" y="1524"/>
                  </a:cubicBezTo>
                  <a:cubicBezTo>
                    <a:pt x="215" y="1529"/>
                    <a:pt x="220" y="1528"/>
                    <a:pt x="221" y="1533"/>
                  </a:cubicBezTo>
                  <a:cubicBezTo>
                    <a:pt x="238" y="1552"/>
                    <a:pt x="252" y="1574"/>
                    <a:pt x="267" y="1595"/>
                  </a:cubicBezTo>
                  <a:cubicBezTo>
                    <a:pt x="255" y="1589"/>
                    <a:pt x="252" y="1574"/>
                    <a:pt x="239" y="1568"/>
                  </a:cubicBezTo>
                  <a:cubicBezTo>
                    <a:pt x="235" y="1563"/>
                    <a:pt x="234" y="1556"/>
                    <a:pt x="227" y="1554"/>
                  </a:cubicBezTo>
                  <a:cubicBezTo>
                    <a:pt x="228" y="1548"/>
                    <a:pt x="222" y="1550"/>
                    <a:pt x="222" y="1546"/>
                  </a:cubicBezTo>
                  <a:cubicBezTo>
                    <a:pt x="221" y="1541"/>
                    <a:pt x="214" y="1544"/>
                    <a:pt x="215" y="1537"/>
                  </a:cubicBezTo>
                  <a:cubicBezTo>
                    <a:pt x="204" y="1530"/>
                    <a:pt x="198" y="1518"/>
                    <a:pt x="189" y="1509"/>
                  </a:cubicBezTo>
                  <a:cubicBezTo>
                    <a:pt x="187" y="1507"/>
                    <a:pt x="184" y="1505"/>
                    <a:pt x="182" y="1503"/>
                  </a:cubicBezTo>
                  <a:cubicBezTo>
                    <a:pt x="180" y="1500"/>
                    <a:pt x="179" y="1495"/>
                    <a:pt x="175" y="1494"/>
                  </a:cubicBezTo>
                  <a:cubicBezTo>
                    <a:pt x="173" y="1486"/>
                    <a:pt x="164" y="1486"/>
                    <a:pt x="163" y="1478"/>
                  </a:cubicBezTo>
                  <a:cubicBezTo>
                    <a:pt x="156" y="1476"/>
                    <a:pt x="155" y="1467"/>
                    <a:pt x="151" y="1463"/>
                  </a:cubicBezTo>
                  <a:cubicBezTo>
                    <a:pt x="146" y="1459"/>
                    <a:pt x="144" y="1451"/>
                    <a:pt x="139" y="1447"/>
                  </a:cubicBezTo>
                  <a:cubicBezTo>
                    <a:pt x="131" y="1435"/>
                    <a:pt x="123" y="1424"/>
                    <a:pt x="117" y="1411"/>
                  </a:cubicBezTo>
                  <a:cubicBezTo>
                    <a:pt x="107" y="1403"/>
                    <a:pt x="104" y="1386"/>
                    <a:pt x="94" y="1378"/>
                  </a:cubicBezTo>
                  <a:cubicBezTo>
                    <a:pt x="94" y="1374"/>
                    <a:pt x="93" y="1370"/>
                    <a:pt x="90" y="1369"/>
                  </a:cubicBezTo>
                  <a:cubicBezTo>
                    <a:pt x="88" y="1365"/>
                    <a:pt x="88" y="1360"/>
                    <a:pt x="84" y="1359"/>
                  </a:cubicBezTo>
                  <a:cubicBezTo>
                    <a:pt x="84" y="1355"/>
                    <a:pt x="82" y="1351"/>
                    <a:pt x="79" y="1350"/>
                  </a:cubicBezTo>
                  <a:cubicBezTo>
                    <a:pt x="78" y="1346"/>
                    <a:pt x="78" y="1341"/>
                    <a:pt x="74" y="1340"/>
                  </a:cubicBezTo>
                  <a:cubicBezTo>
                    <a:pt x="74" y="1350"/>
                    <a:pt x="80" y="1352"/>
                    <a:pt x="80" y="1361"/>
                  </a:cubicBezTo>
                  <a:cubicBezTo>
                    <a:pt x="85" y="1365"/>
                    <a:pt x="85" y="1374"/>
                    <a:pt x="90" y="1378"/>
                  </a:cubicBezTo>
                  <a:cubicBezTo>
                    <a:pt x="93" y="1394"/>
                    <a:pt x="106" y="1399"/>
                    <a:pt x="108" y="1416"/>
                  </a:cubicBezTo>
                  <a:cubicBezTo>
                    <a:pt x="114" y="1419"/>
                    <a:pt x="115" y="1427"/>
                    <a:pt x="120" y="1430"/>
                  </a:cubicBezTo>
                  <a:cubicBezTo>
                    <a:pt x="123" y="1436"/>
                    <a:pt x="125" y="1443"/>
                    <a:pt x="130" y="1447"/>
                  </a:cubicBezTo>
                  <a:cubicBezTo>
                    <a:pt x="134" y="1452"/>
                    <a:pt x="138" y="1456"/>
                    <a:pt x="140" y="1464"/>
                  </a:cubicBezTo>
                  <a:cubicBezTo>
                    <a:pt x="146" y="1468"/>
                    <a:pt x="149" y="1474"/>
                    <a:pt x="152" y="1481"/>
                  </a:cubicBezTo>
                  <a:cubicBezTo>
                    <a:pt x="159" y="1482"/>
                    <a:pt x="158" y="1492"/>
                    <a:pt x="164" y="1495"/>
                  </a:cubicBezTo>
                  <a:cubicBezTo>
                    <a:pt x="169" y="1499"/>
                    <a:pt x="172" y="1505"/>
                    <a:pt x="176" y="1510"/>
                  </a:cubicBezTo>
                  <a:cubicBezTo>
                    <a:pt x="186" y="1518"/>
                    <a:pt x="193" y="1530"/>
                    <a:pt x="202" y="1538"/>
                  </a:cubicBezTo>
                  <a:cubicBezTo>
                    <a:pt x="219" y="1557"/>
                    <a:pt x="235" y="1578"/>
                    <a:pt x="254" y="1596"/>
                  </a:cubicBezTo>
                  <a:cubicBezTo>
                    <a:pt x="257" y="1606"/>
                    <a:pt x="266" y="1609"/>
                    <a:pt x="269" y="1619"/>
                  </a:cubicBezTo>
                  <a:cubicBezTo>
                    <a:pt x="275" y="1625"/>
                    <a:pt x="282" y="1630"/>
                    <a:pt x="286" y="1640"/>
                  </a:cubicBezTo>
                  <a:cubicBezTo>
                    <a:pt x="290" y="1641"/>
                    <a:pt x="290" y="1647"/>
                    <a:pt x="293" y="1650"/>
                  </a:cubicBezTo>
                  <a:cubicBezTo>
                    <a:pt x="296" y="1654"/>
                    <a:pt x="301" y="1655"/>
                    <a:pt x="300" y="1663"/>
                  </a:cubicBezTo>
                  <a:cubicBezTo>
                    <a:pt x="305" y="1664"/>
                    <a:pt x="304" y="1673"/>
                    <a:pt x="310" y="1673"/>
                  </a:cubicBezTo>
                  <a:cubicBezTo>
                    <a:pt x="310" y="1675"/>
                    <a:pt x="310" y="1679"/>
                    <a:pt x="312" y="1679"/>
                  </a:cubicBezTo>
                  <a:cubicBezTo>
                    <a:pt x="312" y="1683"/>
                    <a:pt x="316" y="1685"/>
                    <a:pt x="313" y="1686"/>
                  </a:cubicBezTo>
                  <a:cubicBezTo>
                    <a:pt x="308" y="1685"/>
                    <a:pt x="310" y="1678"/>
                    <a:pt x="306" y="1677"/>
                  </a:cubicBezTo>
                  <a:cubicBezTo>
                    <a:pt x="305" y="1673"/>
                    <a:pt x="301" y="1672"/>
                    <a:pt x="301" y="1667"/>
                  </a:cubicBezTo>
                  <a:cubicBezTo>
                    <a:pt x="294" y="1663"/>
                    <a:pt x="292" y="1654"/>
                    <a:pt x="286" y="1648"/>
                  </a:cubicBezTo>
                  <a:cubicBezTo>
                    <a:pt x="280" y="1645"/>
                    <a:pt x="278" y="1636"/>
                    <a:pt x="272" y="1632"/>
                  </a:cubicBezTo>
                  <a:cubicBezTo>
                    <a:pt x="266" y="1627"/>
                    <a:pt x="261" y="1621"/>
                    <a:pt x="258" y="1613"/>
                  </a:cubicBezTo>
                  <a:cubicBezTo>
                    <a:pt x="254" y="1611"/>
                    <a:pt x="253" y="1608"/>
                    <a:pt x="250" y="1605"/>
                  </a:cubicBezTo>
                  <a:cubicBezTo>
                    <a:pt x="248" y="1602"/>
                    <a:pt x="244" y="1601"/>
                    <a:pt x="243" y="1597"/>
                  </a:cubicBezTo>
                  <a:cubicBezTo>
                    <a:pt x="236" y="1593"/>
                    <a:pt x="232" y="1586"/>
                    <a:pt x="227" y="1580"/>
                  </a:cubicBezTo>
                  <a:cubicBezTo>
                    <a:pt x="221" y="1575"/>
                    <a:pt x="218" y="1567"/>
                    <a:pt x="210" y="1564"/>
                  </a:cubicBezTo>
                  <a:cubicBezTo>
                    <a:pt x="208" y="1561"/>
                    <a:pt x="208" y="1556"/>
                    <a:pt x="203" y="1556"/>
                  </a:cubicBezTo>
                  <a:cubicBezTo>
                    <a:pt x="204" y="1548"/>
                    <a:pt x="194" y="1554"/>
                    <a:pt x="196" y="1545"/>
                  </a:cubicBezTo>
                  <a:cubicBezTo>
                    <a:pt x="184" y="1536"/>
                    <a:pt x="174" y="1525"/>
                    <a:pt x="165" y="1512"/>
                  </a:cubicBezTo>
                  <a:cubicBezTo>
                    <a:pt x="160" y="1507"/>
                    <a:pt x="153" y="1502"/>
                    <a:pt x="151" y="1494"/>
                  </a:cubicBezTo>
                  <a:cubicBezTo>
                    <a:pt x="142" y="1492"/>
                    <a:pt x="143" y="1479"/>
                    <a:pt x="134" y="1477"/>
                  </a:cubicBezTo>
                  <a:cubicBezTo>
                    <a:pt x="129" y="1461"/>
                    <a:pt x="115" y="1454"/>
                    <a:pt x="110" y="1438"/>
                  </a:cubicBezTo>
                  <a:cubicBezTo>
                    <a:pt x="104" y="1433"/>
                    <a:pt x="102" y="1423"/>
                    <a:pt x="95" y="1419"/>
                  </a:cubicBezTo>
                  <a:cubicBezTo>
                    <a:pt x="95" y="1414"/>
                    <a:pt x="93" y="1410"/>
                    <a:pt x="90" y="1408"/>
                  </a:cubicBezTo>
                  <a:cubicBezTo>
                    <a:pt x="87" y="1406"/>
                    <a:pt x="88" y="1398"/>
                    <a:pt x="83" y="1398"/>
                  </a:cubicBezTo>
                  <a:cubicBezTo>
                    <a:pt x="83" y="1405"/>
                    <a:pt x="86" y="1409"/>
                    <a:pt x="90" y="1411"/>
                  </a:cubicBezTo>
                  <a:cubicBezTo>
                    <a:pt x="90" y="1419"/>
                    <a:pt x="95" y="1421"/>
                    <a:pt x="96" y="1428"/>
                  </a:cubicBezTo>
                  <a:cubicBezTo>
                    <a:pt x="103" y="1435"/>
                    <a:pt x="106" y="1446"/>
                    <a:pt x="113" y="1453"/>
                  </a:cubicBezTo>
                  <a:cubicBezTo>
                    <a:pt x="121" y="1473"/>
                    <a:pt x="135" y="1487"/>
                    <a:pt x="147" y="1503"/>
                  </a:cubicBezTo>
                  <a:cubicBezTo>
                    <a:pt x="151" y="1505"/>
                    <a:pt x="152" y="1511"/>
                    <a:pt x="156" y="1513"/>
                  </a:cubicBezTo>
                  <a:cubicBezTo>
                    <a:pt x="161" y="1516"/>
                    <a:pt x="160" y="1524"/>
                    <a:pt x="166" y="1526"/>
                  </a:cubicBezTo>
                  <a:cubicBezTo>
                    <a:pt x="169" y="1537"/>
                    <a:pt x="179" y="1540"/>
                    <a:pt x="185" y="1548"/>
                  </a:cubicBezTo>
                  <a:cubicBezTo>
                    <a:pt x="191" y="1556"/>
                    <a:pt x="200" y="1561"/>
                    <a:pt x="204" y="1571"/>
                  </a:cubicBezTo>
                  <a:cubicBezTo>
                    <a:pt x="208" y="1573"/>
                    <a:pt x="213" y="1575"/>
                    <a:pt x="214" y="1581"/>
                  </a:cubicBezTo>
                  <a:cubicBezTo>
                    <a:pt x="218" y="1581"/>
                    <a:pt x="219" y="1583"/>
                    <a:pt x="219" y="1587"/>
                  </a:cubicBezTo>
                  <a:cubicBezTo>
                    <a:pt x="221" y="1588"/>
                    <a:pt x="223" y="1590"/>
                    <a:pt x="223" y="1594"/>
                  </a:cubicBezTo>
                  <a:cubicBezTo>
                    <a:pt x="228" y="1594"/>
                    <a:pt x="228" y="1599"/>
                    <a:pt x="233" y="1600"/>
                  </a:cubicBezTo>
                  <a:cubicBezTo>
                    <a:pt x="233" y="1605"/>
                    <a:pt x="240" y="1604"/>
                    <a:pt x="240" y="1610"/>
                  </a:cubicBezTo>
                  <a:cubicBezTo>
                    <a:pt x="246" y="1615"/>
                    <a:pt x="251" y="1621"/>
                    <a:pt x="256" y="1626"/>
                  </a:cubicBezTo>
                  <a:cubicBezTo>
                    <a:pt x="258" y="1636"/>
                    <a:pt x="268" y="1637"/>
                    <a:pt x="271" y="1645"/>
                  </a:cubicBezTo>
                  <a:cubicBezTo>
                    <a:pt x="275" y="1646"/>
                    <a:pt x="277" y="1650"/>
                    <a:pt x="278" y="1655"/>
                  </a:cubicBezTo>
                  <a:cubicBezTo>
                    <a:pt x="280" y="1656"/>
                    <a:pt x="282" y="1658"/>
                    <a:pt x="283" y="1659"/>
                  </a:cubicBezTo>
                  <a:cubicBezTo>
                    <a:pt x="283" y="1662"/>
                    <a:pt x="286" y="1663"/>
                    <a:pt x="283" y="1664"/>
                  </a:cubicBezTo>
                  <a:cubicBezTo>
                    <a:pt x="280" y="1662"/>
                    <a:pt x="278" y="1658"/>
                    <a:pt x="276" y="1656"/>
                  </a:cubicBezTo>
                  <a:cubicBezTo>
                    <a:pt x="276" y="1650"/>
                    <a:pt x="267" y="1654"/>
                    <a:pt x="269" y="1647"/>
                  </a:cubicBezTo>
                  <a:cubicBezTo>
                    <a:pt x="266" y="1645"/>
                    <a:pt x="264" y="1642"/>
                    <a:pt x="262" y="1639"/>
                  </a:cubicBezTo>
                  <a:cubicBezTo>
                    <a:pt x="261" y="1636"/>
                    <a:pt x="258" y="1637"/>
                    <a:pt x="257" y="1635"/>
                  </a:cubicBezTo>
                  <a:cubicBezTo>
                    <a:pt x="256" y="1633"/>
                    <a:pt x="254" y="1632"/>
                    <a:pt x="252" y="1631"/>
                  </a:cubicBezTo>
                  <a:cubicBezTo>
                    <a:pt x="243" y="1618"/>
                    <a:pt x="229" y="1611"/>
                    <a:pt x="221" y="1596"/>
                  </a:cubicBezTo>
                  <a:cubicBezTo>
                    <a:pt x="218" y="1595"/>
                    <a:pt x="216" y="1593"/>
                    <a:pt x="214" y="1590"/>
                  </a:cubicBezTo>
                  <a:cubicBezTo>
                    <a:pt x="212" y="1588"/>
                    <a:pt x="206" y="1590"/>
                    <a:pt x="207" y="1584"/>
                  </a:cubicBezTo>
                  <a:cubicBezTo>
                    <a:pt x="199" y="1583"/>
                    <a:pt x="200" y="1572"/>
                    <a:pt x="191" y="1572"/>
                  </a:cubicBezTo>
                  <a:cubicBezTo>
                    <a:pt x="189" y="1565"/>
                    <a:pt x="183" y="1563"/>
                    <a:pt x="179" y="1557"/>
                  </a:cubicBezTo>
                  <a:cubicBezTo>
                    <a:pt x="174" y="1559"/>
                    <a:pt x="180" y="1547"/>
                    <a:pt x="172" y="1551"/>
                  </a:cubicBezTo>
                  <a:cubicBezTo>
                    <a:pt x="170" y="1549"/>
                    <a:pt x="170" y="1543"/>
                    <a:pt x="165" y="1543"/>
                  </a:cubicBezTo>
                  <a:cubicBezTo>
                    <a:pt x="157" y="1533"/>
                    <a:pt x="149" y="1522"/>
                    <a:pt x="141" y="1512"/>
                  </a:cubicBezTo>
                  <a:cubicBezTo>
                    <a:pt x="131" y="1504"/>
                    <a:pt x="124" y="1491"/>
                    <a:pt x="115" y="1481"/>
                  </a:cubicBezTo>
                  <a:cubicBezTo>
                    <a:pt x="111" y="1476"/>
                    <a:pt x="109" y="1469"/>
                    <a:pt x="103" y="1467"/>
                  </a:cubicBezTo>
                  <a:cubicBezTo>
                    <a:pt x="100" y="1460"/>
                    <a:pt x="97" y="1453"/>
                    <a:pt x="91" y="1450"/>
                  </a:cubicBezTo>
                  <a:cubicBezTo>
                    <a:pt x="86" y="1435"/>
                    <a:pt x="74" y="1429"/>
                    <a:pt x="71" y="1412"/>
                  </a:cubicBezTo>
                  <a:cubicBezTo>
                    <a:pt x="65" y="1409"/>
                    <a:pt x="64" y="1401"/>
                    <a:pt x="61" y="1395"/>
                  </a:cubicBezTo>
                  <a:cubicBezTo>
                    <a:pt x="56" y="1391"/>
                    <a:pt x="54" y="1383"/>
                    <a:pt x="51" y="1376"/>
                  </a:cubicBezTo>
                  <a:cubicBezTo>
                    <a:pt x="49" y="1374"/>
                    <a:pt x="47" y="1371"/>
                    <a:pt x="48" y="1366"/>
                  </a:cubicBezTo>
                  <a:cubicBezTo>
                    <a:pt x="44" y="1364"/>
                    <a:pt x="47" y="1355"/>
                    <a:pt x="43" y="1355"/>
                  </a:cubicBezTo>
                  <a:cubicBezTo>
                    <a:pt x="41" y="1352"/>
                    <a:pt x="44" y="1344"/>
                    <a:pt x="40" y="1344"/>
                  </a:cubicBezTo>
                  <a:cubicBezTo>
                    <a:pt x="41" y="1343"/>
                    <a:pt x="44" y="1334"/>
                    <a:pt x="39" y="1333"/>
                  </a:cubicBezTo>
                  <a:cubicBezTo>
                    <a:pt x="34" y="1346"/>
                    <a:pt x="41" y="1361"/>
                    <a:pt x="42" y="1375"/>
                  </a:cubicBezTo>
                  <a:cubicBezTo>
                    <a:pt x="47" y="1379"/>
                    <a:pt x="47" y="1390"/>
                    <a:pt x="52" y="1394"/>
                  </a:cubicBezTo>
                  <a:cubicBezTo>
                    <a:pt x="55" y="1401"/>
                    <a:pt x="58" y="1408"/>
                    <a:pt x="62" y="1415"/>
                  </a:cubicBezTo>
                  <a:cubicBezTo>
                    <a:pt x="70" y="1427"/>
                    <a:pt x="76" y="1441"/>
                    <a:pt x="84" y="1453"/>
                  </a:cubicBezTo>
                  <a:cubicBezTo>
                    <a:pt x="88" y="1458"/>
                    <a:pt x="93" y="1463"/>
                    <a:pt x="97" y="1469"/>
                  </a:cubicBezTo>
                  <a:cubicBezTo>
                    <a:pt x="99" y="1478"/>
                    <a:pt x="106" y="1480"/>
                    <a:pt x="109" y="1488"/>
                  </a:cubicBezTo>
                  <a:cubicBezTo>
                    <a:pt x="119" y="1498"/>
                    <a:pt x="126" y="1512"/>
                    <a:pt x="137" y="1521"/>
                  </a:cubicBezTo>
                  <a:cubicBezTo>
                    <a:pt x="141" y="1521"/>
                    <a:pt x="139" y="1528"/>
                    <a:pt x="142" y="1529"/>
                  </a:cubicBezTo>
                  <a:cubicBezTo>
                    <a:pt x="145" y="1531"/>
                    <a:pt x="147" y="1535"/>
                    <a:pt x="149" y="1538"/>
                  </a:cubicBezTo>
                  <a:cubicBezTo>
                    <a:pt x="155" y="1543"/>
                    <a:pt x="158" y="1549"/>
                    <a:pt x="164" y="1554"/>
                  </a:cubicBezTo>
                  <a:cubicBezTo>
                    <a:pt x="172" y="1565"/>
                    <a:pt x="184" y="1574"/>
                    <a:pt x="192" y="1585"/>
                  </a:cubicBezTo>
                  <a:cubicBezTo>
                    <a:pt x="197" y="1584"/>
                    <a:pt x="195" y="1591"/>
                    <a:pt x="199" y="1591"/>
                  </a:cubicBezTo>
                  <a:cubicBezTo>
                    <a:pt x="202" y="1593"/>
                    <a:pt x="206" y="1594"/>
                    <a:pt x="206" y="1599"/>
                  </a:cubicBezTo>
                  <a:cubicBezTo>
                    <a:pt x="213" y="1602"/>
                    <a:pt x="217" y="1609"/>
                    <a:pt x="223" y="1613"/>
                  </a:cubicBezTo>
                  <a:cubicBezTo>
                    <a:pt x="227" y="1619"/>
                    <a:pt x="232" y="1624"/>
                    <a:pt x="237" y="1630"/>
                  </a:cubicBezTo>
                  <a:cubicBezTo>
                    <a:pt x="242" y="1635"/>
                    <a:pt x="249" y="1638"/>
                    <a:pt x="253" y="1644"/>
                  </a:cubicBezTo>
                  <a:cubicBezTo>
                    <a:pt x="266" y="1660"/>
                    <a:pt x="279" y="1675"/>
                    <a:pt x="293" y="1689"/>
                  </a:cubicBezTo>
                  <a:cubicBezTo>
                    <a:pt x="302" y="1703"/>
                    <a:pt x="313" y="1714"/>
                    <a:pt x="322" y="1727"/>
                  </a:cubicBezTo>
                  <a:cubicBezTo>
                    <a:pt x="322" y="1730"/>
                    <a:pt x="324" y="1732"/>
                    <a:pt x="327" y="1733"/>
                  </a:cubicBezTo>
                  <a:cubicBezTo>
                    <a:pt x="328" y="1736"/>
                    <a:pt x="327" y="1741"/>
                    <a:pt x="330" y="1741"/>
                  </a:cubicBezTo>
                  <a:cubicBezTo>
                    <a:pt x="331" y="1748"/>
                    <a:pt x="337" y="1749"/>
                    <a:pt x="335" y="1758"/>
                  </a:cubicBezTo>
                  <a:cubicBezTo>
                    <a:pt x="330" y="1757"/>
                    <a:pt x="328" y="1750"/>
                    <a:pt x="324" y="1746"/>
                  </a:cubicBezTo>
                  <a:cubicBezTo>
                    <a:pt x="319" y="1743"/>
                    <a:pt x="315" y="1739"/>
                    <a:pt x="312" y="1734"/>
                  </a:cubicBezTo>
                  <a:cubicBezTo>
                    <a:pt x="306" y="1732"/>
                    <a:pt x="305" y="1724"/>
                    <a:pt x="300" y="1722"/>
                  </a:cubicBezTo>
                  <a:cubicBezTo>
                    <a:pt x="297" y="1716"/>
                    <a:pt x="292" y="1714"/>
                    <a:pt x="290" y="1707"/>
                  </a:cubicBezTo>
                  <a:cubicBezTo>
                    <a:pt x="282" y="1701"/>
                    <a:pt x="274" y="1694"/>
                    <a:pt x="267" y="1687"/>
                  </a:cubicBezTo>
                  <a:cubicBezTo>
                    <a:pt x="262" y="1684"/>
                    <a:pt x="258" y="1681"/>
                    <a:pt x="255" y="1677"/>
                  </a:cubicBezTo>
                  <a:cubicBezTo>
                    <a:pt x="252" y="1673"/>
                    <a:pt x="244" y="1674"/>
                    <a:pt x="244" y="1667"/>
                  </a:cubicBezTo>
                  <a:cubicBezTo>
                    <a:pt x="236" y="1668"/>
                    <a:pt x="239" y="1657"/>
                    <a:pt x="230" y="1659"/>
                  </a:cubicBezTo>
                  <a:cubicBezTo>
                    <a:pt x="229" y="1656"/>
                    <a:pt x="227" y="1654"/>
                    <a:pt x="225" y="1653"/>
                  </a:cubicBezTo>
                  <a:cubicBezTo>
                    <a:pt x="222" y="1653"/>
                    <a:pt x="223" y="1647"/>
                    <a:pt x="218" y="1649"/>
                  </a:cubicBezTo>
                  <a:cubicBezTo>
                    <a:pt x="212" y="1641"/>
                    <a:pt x="204" y="1634"/>
                    <a:pt x="195" y="1628"/>
                  </a:cubicBezTo>
                  <a:cubicBezTo>
                    <a:pt x="194" y="1621"/>
                    <a:pt x="187" y="1621"/>
                    <a:pt x="185" y="1614"/>
                  </a:cubicBezTo>
                  <a:cubicBezTo>
                    <a:pt x="180" y="1612"/>
                    <a:pt x="177" y="1606"/>
                    <a:pt x="172" y="1604"/>
                  </a:cubicBezTo>
                  <a:cubicBezTo>
                    <a:pt x="168" y="1599"/>
                    <a:pt x="163" y="1595"/>
                    <a:pt x="160" y="1592"/>
                  </a:cubicBezTo>
                  <a:cubicBezTo>
                    <a:pt x="155" y="1588"/>
                    <a:pt x="152" y="1582"/>
                    <a:pt x="146" y="1579"/>
                  </a:cubicBezTo>
                  <a:cubicBezTo>
                    <a:pt x="145" y="1572"/>
                    <a:pt x="138" y="1572"/>
                    <a:pt x="136" y="1565"/>
                  </a:cubicBezTo>
                  <a:cubicBezTo>
                    <a:pt x="130" y="1562"/>
                    <a:pt x="128" y="1556"/>
                    <a:pt x="124" y="1550"/>
                  </a:cubicBezTo>
                  <a:cubicBezTo>
                    <a:pt x="115" y="1542"/>
                    <a:pt x="107" y="1534"/>
                    <a:pt x="100" y="1524"/>
                  </a:cubicBezTo>
                  <a:cubicBezTo>
                    <a:pt x="94" y="1522"/>
                    <a:pt x="94" y="1514"/>
                    <a:pt x="89" y="1511"/>
                  </a:cubicBezTo>
                  <a:cubicBezTo>
                    <a:pt x="86" y="1505"/>
                    <a:pt x="81" y="1502"/>
                    <a:pt x="79" y="1495"/>
                  </a:cubicBezTo>
                  <a:cubicBezTo>
                    <a:pt x="69" y="1487"/>
                    <a:pt x="64" y="1476"/>
                    <a:pt x="57" y="1465"/>
                  </a:cubicBezTo>
                  <a:cubicBezTo>
                    <a:pt x="53" y="1462"/>
                    <a:pt x="51" y="1455"/>
                    <a:pt x="47" y="1451"/>
                  </a:cubicBezTo>
                  <a:cubicBezTo>
                    <a:pt x="45" y="1444"/>
                    <a:pt x="39" y="1442"/>
                    <a:pt x="37" y="1434"/>
                  </a:cubicBezTo>
                  <a:cubicBezTo>
                    <a:pt x="31" y="1423"/>
                    <a:pt x="25" y="1412"/>
                    <a:pt x="20" y="1400"/>
                  </a:cubicBezTo>
                  <a:cubicBezTo>
                    <a:pt x="19" y="1397"/>
                    <a:pt x="20" y="1392"/>
                    <a:pt x="17" y="1392"/>
                  </a:cubicBezTo>
                  <a:cubicBezTo>
                    <a:pt x="17" y="1400"/>
                    <a:pt x="18" y="1406"/>
                    <a:pt x="20" y="1411"/>
                  </a:cubicBezTo>
                  <a:cubicBezTo>
                    <a:pt x="22" y="1417"/>
                    <a:pt x="29" y="1417"/>
                    <a:pt x="28" y="1426"/>
                  </a:cubicBezTo>
                  <a:cubicBezTo>
                    <a:pt x="29" y="1432"/>
                    <a:pt x="32" y="1437"/>
                    <a:pt x="36" y="1441"/>
                  </a:cubicBezTo>
                  <a:cubicBezTo>
                    <a:pt x="38" y="1447"/>
                    <a:pt x="40" y="1453"/>
                    <a:pt x="45" y="1455"/>
                  </a:cubicBezTo>
                  <a:cubicBezTo>
                    <a:pt x="46" y="1463"/>
                    <a:pt x="49" y="1467"/>
                    <a:pt x="53" y="1470"/>
                  </a:cubicBezTo>
                  <a:cubicBezTo>
                    <a:pt x="55" y="1476"/>
                    <a:pt x="57" y="1482"/>
                    <a:pt x="63" y="1485"/>
                  </a:cubicBezTo>
                  <a:cubicBezTo>
                    <a:pt x="63" y="1492"/>
                    <a:pt x="70" y="1492"/>
                    <a:pt x="70" y="1499"/>
                  </a:cubicBezTo>
                  <a:cubicBezTo>
                    <a:pt x="75" y="1502"/>
                    <a:pt x="76" y="1510"/>
                    <a:pt x="82" y="1512"/>
                  </a:cubicBezTo>
                  <a:cubicBezTo>
                    <a:pt x="82" y="1520"/>
                    <a:pt x="91" y="1517"/>
                    <a:pt x="90" y="1527"/>
                  </a:cubicBezTo>
                  <a:cubicBezTo>
                    <a:pt x="94" y="1530"/>
                    <a:pt x="97" y="1535"/>
                    <a:pt x="101" y="1539"/>
                  </a:cubicBezTo>
                  <a:cubicBezTo>
                    <a:pt x="107" y="1549"/>
                    <a:pt x="117" y="1554"/>
                    <a:pt x="121" y="1566"/>
                  </a:cubicBezTo>
                  <a:cubicBezTo>
                    <a:pt x="130" y="1572"/>
                    <a:pt x="136" y="1582"/>
                    <a:pt x="144" y="1588"/>
                  </a:cubicBezTo>
                  <a:cubicBezTo>
                    <a:pt x="147" y="1593"/>
                    <a:pt x="152" y="1595"/>
                    <a:pt x="154" y="1601"/>
                  </a:cubicBezTo>
                  <a:cubicBezTo>
                    <a:pt x="157" y="1601"/>
                    <a:pt x="158" y="1604"/>
                    <a:pt x="161" y="1605"/>
                  </a:cubicBezTo>
                  <a:cubicBezTo>
                    <a:pt x="165" y="1605"/>
                    <a:pt x="163" y="1612"/>
                    <a:pt x="168" y="1611"/>
                  </a:cubicBezTo>
                  <a:cubicBezTo>
                    <a:pt x="171" y="1615"/>
                    <a:pt x="175" y="1618"/>
                    <a:pt x="179" y="1621"/>
                  </a:cubicBezTo>
                  <a:cubicBezTo>
                    <a:pt x="180" y="1629"/>
                    <a:pt x="186" y="1630"/>
                    <a:pt x="191" y="1633"/>
                  </a:cubicBezTo>
                  <a:cubicBezTo>
                    <a:pt x="192" y="1640"/>
                    <a:pt x="200" y="1639"/>
                    <a:pt x="201" y="1645"/>
                  </a:cubicBezTo>
                  <a:cubicBezTo>
                    <a:pt x="204" y="1646"/>
                    <a:pt x="205" y="1649"/>
                    <a:pt x="208" y="1649"/>
                  </a:cubicBezTo>
                  <a:cubicBezTo>
                    <a:pt x="207" y="1654"/>
                    <a:pt x="214" y="1651"/>
                    <a:pt x="215" y="1655"/>
                  </a:cubicBezTo>
                  <a:cubicBezTo>
                    <a:pt x="223" y="1662"/>
                    <a:pt x="231" y="1669"/>
                    <a:pt x="240" y="1676"/>
                  </a:cubicBezTo>
                  <a:cubicBezTo>
                    <a:pt x="242" y="1681"/>
                    <a:pt x="250" y="1679"/>
                    <a:pt x="252" y="1686"/>
                  </a:cubicBezTo>
                  <a:cubicBezTo>
                    <a:pt x="256" y="1690"/>
                    <a:pt x="262" y="1692"/>
                    <a:pt x="263" y="1698"/>
                  </a:cubicBezTo>
                  <a:cubicBezTo>
                    <a:pt x="282" y="1709"/>
                    <a:pt x="293" y="1729"/>
                    <a:pt x="308" y="1745"/>
                  </a:cubicBezTo>
                  <a:cubicBezTo>
                    <a:pt x="316" y="1753"/>
                    <a:pt x="324" y="1760"/>
                    <a:pt x="330" y="1770"/>
                  </a:cubicBezTo>
                  <a:cubicBezTo>
                    <a:pt x="334" y="1773"/>
                    <a:pt x="336" y="1779"/>
                    <a:pt x="339" y="1782"/>
                  </a:cubicBezTo>
                  <a:cubicBezTo>
                    <a:pt x="341" y="1789"/>
                    <a:pt x="348" y="1789"/>
                    <a:pt x="347" y="1799"/>
                  </a:cubicBezTo>
                  <a:cubicBezTo>
                    <a:pt x="338" y="1790"/>
                    <a:pt x="330" y="1779"/>
                    <a:pt x="323" y="1768"/>
                  </a:cubicBezTo>
                  <a:cubicBezTo>
                    <a:pt x="303" y="1751"/>
                    <a:pt x="281" y="1736"/>
                    <a:pt x="263" y="1718"/>
                  </a:cubicBezTo>
                  <a:cubicBezTo>
                    <a:pt x="249" y="1714"/>
                    <a:pt x="242" y="1702"/>
                    <a:pt x="229" y="1698"/>
                  </a:cubicBezTo>
                  <a:cubicBezTo>
                    <a:pt x="229" y="1693"/>
                    <a:pt x="226" y="1691"/>
                    <a:pt x="222" y="1692"/>
                  </a:cubicBezTo>
                  <a:cubicBezTo>
                    <a:pt x="223" y="1685"/>
                    <a:pt x="216" y="1688"/>
                    <a:pt x="214" y="1684"/>
                  </a:cubicBezTo>
                  <a:cubicBezTo>
                    <a:pt x="213" y="1681"/>
                    <a:pt x="209" y="1680"/>
                    <a:pt x="205" y="1680"/>
                  </a:cubicBezTo>
                  <a:cubicBezTo>
                    <a:pt x="203" y="1677"/>
                    <a:pt x="202" y="1673"/>
                    <a:pt x="196" y="1674"/>
                  </a:cubicBezTo>
                  <a:cubicBezTo>
                    <a:pt x="196" y="1666"/>
                    <a:pt x="187" y="1669"/>
                    <a:pt x="187" y="1662"/>
                  </a:cubicBezTo>
                  <a:cubicBezTo>
                    <a:pt x="183" y="1658"/>
                    <a:pt x="175" y="1658"/>
                    <a:pt x="175" y="1649"/>
                  </a:cubicBezTo>
                  <a:cubicBezTo>
                    <a:pt x="166" y="1652"/>
                    <a:pt x="167" y="1641"/>
                    <a:pt x="159" y="1642"/>
                  </a:cubicBezTo>
                  <a:cubicBezTo>
                    <a:pt x="155" y="1638"/>
                    <a:pt x="153" y="1631"/>
                    <a:pt x="147" y="1630"/>
                  </a:cubicBezTo>
                  <a:cubicBezTo>
                    <a:pt x="144" y="1629"/>
                    <a:pt x="144" y="1625"/>
                    <a:pt x="142" y="1623"/>
                  </a:cubicBezTo>
                  <a:cubicBezTo>
                    <a:pt x="139" y="1624"/>
                    <a:pt x="137" y="1622"/>
                    <a:pt x="136" y="1619"/>
                  </a:cubicBezTo>
                  <a:cubicBezTo>
                    <a:pt x="131" y="1616"/>
                    <a:pt x="128" y="1611"/>
                    <a:pt x="124" y="1607"/>
                  </a:cubicBezTo>
                  <a:cubicBezTo>
                    <a:pt x="119" y="1604"/>
                    <a:pt x="115" y="1600"/>
                    <a:pt x="112" y="1595"/>
                  </a:cubicBezTo>
                  <a:cubicBezTo>
                    <a:pt x="108" y="1591"/>
                    <a:pt x="103" y="1588"/>
                    <a:pt x="100" y="1583"/>
                  </a:cubicBezTo>
                  <a:cubicBezTo>
                    <a:pt x="91" y="1577"/>
                    <a:pt x="86" y="1567"/>
                    <a:pt x="77" y="1560"/>
                  </a:cubicBezTo>
                  <a:cubicBezTo>
                    <a:pt x="70" y="1551"/>
                    <a:pt x="64" y="1541"/>
                    <a:pt x="55" y="1533"/>
                  </a:cubicBezTo>
                  <a:cubicBezTo>
                    <a:pt x="55" y="1530"/>
                    <a:pt x="53" y="1528"/>
                    <a:pt x="50" y="1527"/>
                  </a:cubicBezTo>
                  <a:cubicBezTo>
                    <a:pt x="50" y="1523"/>
                    <a:pt x="48" y="1520"/>
                    <a:pt x="45" y="1519"/>
                  </a:cubicBezTo>
                  <a:cubicBezTo>
                    <a:pt x="43" y="1512"/>
                    <a:pt x="39" y="1508"/>
                    <a:pt x="36" y="1504"/>
                  </a:cubicBezTo>
                  <a:cubicBezTo>
                    <a:pt x="35" y="1497"/>
                    <a:pt x="27" y="1496"/>
                    <a:pt x="26" y="1489"/>
                  </a:cubicBezTo>
                  <a:cubicBezTo>
                    <a:pt x="23" y="1484"/>
                    <a:pt x="19" y="1481"/>
                    <a:pt x="16" y="1475"/>
                  </a:cubicBezTo>
                  <a:cubicBezTo>
                    <a:pt x="13" y="1470"/>
                    <a:pt x="12" y="1464"/>
                    <a:pt x="9" y="1460"/>
                  </a:cubicBezTo>
                  <a:cubicBezTo>
                    <a:pt x="8" y="1456"/>
                    <a:pt x="6" y="1455"/>
                    <a:pt x="4" y="1454"/>
                  </a:cubicBezTo>
                  <a:cubicBezTo>
                    <a:pt x="3" y="1450"/>
                    <a:pt x="5" y="1444"/>
                    <a:pt x="0" y="1445"/>
                  </a:cubicBezTo>
                  <a:cubicBezTo>
                    <a:pt x="0" y="1445"/>
                    <a:pt x="0" y="1449"/>
                    <a:pt x="0" y="1452"/>
                  </a:cubicBezTo>
                  <a:cubicBezTo>
                    <a:pt x="0" y="1456"/>
                    <a:pt x="2" y="1459"/>
                    <a:pt x="4" y="1460"/>
                  </a:cubicBezTo>
                  <a:cubicBezTo>
                    <a:pt x="7" y="1465"/>
                    <a:pt x="7" y="1472"/>
                    <a:pt x="12" y="1475"/>
                  </a:cubicBezTo>
                  <a:cubicBezTo>
                    <a:pt x="16" y="1485"/>
                    <a:pt x="21" y="1494"/>
                    <a:pt x="29" y="1500"/>
                  </a:cubicBezTo>
                  <a:cubicBezTo>
                    <a:pt x="31" y="1512"/>
                    <a:pt x="40" y="1517"/>
                    <a:pt x="44" y="1528"/>
                  </a:cubicBezTo>
                  <a:cubicBezTo>
                    <a:pt x="51" y="1535"/>
                    <a:pt x="56" y="1545"/>
                    <a:pt x="63" y="1552"/>
                  </a:cubicBezTo>
                  <a:cubicBezTo>
                    <a:pt x="68" y="1562"/>
                    <a:pt x="77" y="1567"/>
                    <a:pt x="80" y="1577"/>
                  </a:cubicBezTo>
                  <a:cubicBezTo>
                    <a:pt x="86" y="1578"/>
                    <a:pt x="89" y="1583"/>
                    <a:pt x="92" y="1588"/>
                  </a:cubicBezTo>
                  <a:cubicBezTo>
                    <a:pt x="92" y="1591"/>
                    <a:pt x="97" y="1589"/>
                    <a:pt x="97" y="1594"/>
                  </a:cubicBezTo>
                  <a:cubicBezTo>
                    <a:pt x="100" y="1594"/>
                    <a:pt x="101" y="1597"/>
                    <a:pt x="103" y="1598"/>
                  </a:cubicBezTo>
                  <a:cubicBezTo>
                    <a:pt x="107" y="1608"/>
                    <a:pt x="117" y="1611"/>
                    <a:pt x="122" y="1620"/>
                  </a:cubicBezTo>
                  <a:cubicBezTo>
                    <a:pt x="128" y="1622"/>
                    <a:pt x="130" y="1628"/>
                    <a:pt x="134" y="1631"/>
                  </a:cubicBezTo>
                  <a:cubicBezTo>
                    <a:pt x="135" y="1634"/>
                    <a:pt x="140" y="1632"/>
                    <a:pt x="139" y="1637"/>
                  </a:cubicBezTo>
                  <a:cubicBezTo>
                    <a:pt x="143" y="1636"/>
                    <a:pt x="145" y="1638"/>
                    <a:pt x="146" y="1641"/>
                  </a:cubicBezTo>
                  <a:cubicBezTo>
                    <a:pt x="150" y="1643"/>
                    <a:pt x="155" y="1645"/>
                    <a:pt x="155" y="1651"/>
                  </a:cubicBezTo>
                  <a:cubicBezTo>
                    <a:pt x="163" y="1650"/>
                    <a:pt x="163" y="1658"/>
                    <a:pt x="167" y="1661"/>
                  </a:cubicBezTo>
                  <a:cubicBezTo>
                    <a:pt x="173" y="1662"/>
                    <a:pt x="175" y="1667"/>
                    <a:pt x="179" y="1671"/>
                  </a:cubicBezTo>
                  <a:cubicBezTo>
                    <a:pt x="186" y="1670"/>
                    <a:pt x="186" y="1678"/>
                    <a:pt x="192" y="1679"/>
                  </a:cubicBezTo>
                  <a:cubicBezTo>
                    <a:pt x="193" y="1681"/>
                    <a:pt x="195" y="1682"/>
                    <a:pt x="197" y="1683"/>
                  </a:cubicBezTo>
                  <a:cubicBezTo>
                    <a:pt x="200" y="1683"/>
                    <a:pt x="199" y="1688"/>
                    <a:pt x="204" y="1687"/>
                  </a:cubicBezTo>
                  <a:cubicBezTo>
                    <a:pt x="206" y="1692"/>
                    <a:pt x="210" y="1696"/>
                    <a:pt x="215" y="1697"/>
                  </a:cubicBezTo>
                  <a:cubicBezTo>
                    <a:pt x="215" y="1700"/>
                    <a:pt x="218" y="1698"/>
                    <a:pt x="220" y="1699"/>
                  </a:cubicBezTo>
                  <a:cubicBezTo>
                    <a:pt x="221" y="1699"/>
                    <a:pt x="219" y="1702"/>
                    <a:pt x="220" y="1703"/>
                  </a:cubicBezTo>
                  <a:cubicBezTo>
                    <a:pt x="222" y="1705"/>
                    <a:pt x="225" y="1705"/>
                    <a:pt x="227" y="1707"/>
                  </a:cubicBezTo>
                  <a:cubicBezTo>
                    <a:pt x="230" y="1711"/>
                    <a:pt x="236" y="1712"/>
                    <a:pt x="239" y="1717"/>
                  </a:cubicBezTo>
                  <a:cubicBezTo>
                    <a:pt x="245" y="1717"/>
                    <a:pt x="248" y="1720"/>
                    <a:pt x="250" y="1725"/>
                  </a:cubicBezTo>
                  <a:cubicBezTo>
                    <a:pt x="258" y="1724"/>
                    <a:pt x="258" y="1732"/>
                    <a:pt x="264" y="1733"/>
                  </a:cubicBezTo>
                  <a:cubicBezTo>
                    <a:pt x="267" y="1736"/>
                    <a:pt x="274" y="1737"/>
                    <a:pt x="275" y="1743"/>
                  </a:cubicBezTo>
                  <a:cubicBezTo>
                    <a:pt x="279" y="1747"/>
                    <a:pt x="286" y="1747"/>
                    <a:pt x="287" y="1753"/>
                  </a:cubicBezTo>
                  <a:cubicBezTo>
                    <a:pt x="291" y="1755"/>
                    <a:pt x="297" y="1756"/>
                    <a:pt x="299" y="1761"/>
                  </a:cubicBezTo>
                  <a:cubicBezTo>
                    <a:pt x="302" y="1765"/>
                    <a:pt x="308" y="1766"/>
                    <a:pt x="310" y="1771"/>
                  </a:cubicBezTo>
                  <a:cubicBezTo>
                    <a:pt x="318" y="1778"/>
                    <a:pt x="324" y="1786"/>
                    <a:pt x="331" y="1794"/>
                  </a:cubicBezTo>
                  <a:cubicBezTo>
                    <a:pt x="337" y="1799"/>
                    <a:pt x="338" y="1809"/>
                    <a:pt x="346" y="1812"/>
                  </a:cubicBezTo>
                  <a:cubicBezTo>
                    <a:pt x="349" y="1821"/>
                    <a:pt x="357" y="1823"/>
                    <a:pt x="356" y="1836"/>
                  </a:cubicBezTo>
                  <a:cubicBezTo>
                    <a:pt x="351" y="1834"/>
                    <a:pt x="353" y="1826"/>
                    <a:pt x="347" y="1825"/>
                  </a:cubicBezTo>
                  <a:cubicBezTo>
                    <a:pt x="345" y="1819"/>
                    <a:pt x="339" y="1819"/>
                    <a:pt x="335" y="1815"/>
                  </a:cubicBezTo>
                  <a:cubicBezTo>
                    <a:pt x="331" y="1813"/>
                    <a:pt x="332" y="1805"/>
                    <a:pt x="326" y="1805"/>
                  </a:cubicBezTo>
                  <a:cubicBezTo>
                    <a:pt x="323" y="1800"/>
                    <a:pt x="318" y="1798"/>
                    <a:pt x="316" y="1793"/>
                  </a:cubicBezTo>
                  <a:cubicBezTo>
                    <a:pt x="311" y="1792"/>
                    <a:pt x="309" y="1788"/>
                    <a:pt x="305" y="1787"/>
                  </a:cubicBezTo>
                  <a:cubicBezTo>
                    <a:pt x="304" y="1782"/>
                    <a:pt x="298" y="1782"/>
                    <a:pt x="295" y="1779"/>
                  </a:cubicBezTo>
                  <a:cubicBezTo>
                    <a:pt x="293" y="1778"/>
                    <a:pt x="292" y="1777"/>
                    <a:pt x="291" y="1775"/>
                  </a:cubicBezTo>
                  <a:cubicBezTo>
                    <a:pt x="290" y="1772"/>
                    <a:pt x="287" y="1773"/>
                    <a:pt x="286" y="1771"/>
                  </a:cubicBezTo>
                  <a:cubicBezTo>
                    <a:pt x="282" y="1769"/>
                    <a:pt x="279" y="1766"/>
                    <a:pt x="277" y="1763"/>
                  </a:cubicBezTo>
                  <a:cubicBezTo>
                    <a:pt x="266" y="1763"/>
                    <a:pt x="263" y="1755"/>
                    <a:pt x="254" y="1753"/>
                  </a:cubicBezTo>
                  <a:cubicBezTo>
                    <a:pt x="254" y="1747"/>
                    <a:pt x="248" y="1748"/>
                    <a:pt x="245" y="1745"/>
                  </a:cubicBezTo>
                  <a:cubicBezTo>
                    <a:pt x="241" y="1743"/>
                    <a:pt x="238" y="1740"/>
                    <a:pt x="234" y="1739"/>
                  </a:cubicBezTo>
                  <a:cubicBezTo>
                    <a:pt x="234" y="1737"/>
                    <a:pt x="232" y="1738"/>
                    <a:pt x="231" y="1737"/>
                  </a:cubicBezTo>
                  <a:cubicBezTo>
                    <a:pt x="230" y="1737"/>
                    <a:pt x="229" y="1736"/>
                    <a:pt x="229" y="1735"/>
                  </a:cubicBezTo>
                  <a:cubicBezTo>
                    <a:pt x="227" y="1734"/>
                    <a:pt x="224" y="1735"/>
                    <a:pt x="222" y="1734"/>
                  </a:cubicBezTo>
                  <a:cubicBezTo>
                    <a:pt x="219" y="1732"/>
                    <a:pt x="217" y="1728"/>
                    <a:pt x="213" y="1725"/>
                  </a:cubicBezTo>
                  <a:cubicBezTo>
                    <a:pt x="209" y="1723"/>
                    <a:pt x="206" y="1722"/>
                    <a:pt x="202" y="1720"/>
                  </a:cubicBezTo>
                  <a:cubicBezTo>
                    <a:pt x="198" y="1718"/>
                    <a:pt x="195" y="1713"/>
                    <a:pt x="190" y="1714"/>
                  </a:cubicBezTo>
                  <a:cubicBezTo>
                    <a:pt x="184" y="1709"/>
                    <a:pt x="178" y="1703"/>
                    <a:pt x="168" y="1702"/>
                  </a:cubicBezTo>
                  <a:cubicBezTo>
                    <a:pt x="167" y="1697"/>
                    <a:pt x="161" y="1698"/>
                    <a:pt x="158" y="1694"/>
                  </a:cubicBezTo>
                  <a:cubicBezTo>
                    <a:pt x="156" y="1694"/>
                    <a:pt x="153" y="1694"/>
                    <a:pt x="154" y="1690"/>
                  </a:cubicBezTo>
                  <a:cubicBezTo>
                    <a:pt x="151" y="1690"/>
                    <a:pt x="148" y="1691"/>
                    <a:pt x="147" y="1689"/>
                  </a:cubicBezTo>
                  <a:cubicBezTo>
                    <a:pt x="132" y="1681"/>
                    <a:pt x="116" y="1674"/>
                    <a:pt x="102" y="1666"/>
                  </a:cubicBezTo>
                  <a:cubicBezTo>
                    <a:pt x="95" y="1661"/>
                    <a:pt x="89" y="1655"/>
                    <a:pt x="79" y="1654"/>
                  </a:cubicBezTo>
                  <a:cubicBezTo>
                    <a:pt x="75" y="1646"/>
                    <a:pt x="64" y="1646"/>
                    <a:pt x="60" y="1638"/>
                  </a:cubicBezTo>
                  <a:cubicBezTo>
                    <a:pt x="50" y="1637"/>
                    <a:pt x="48" y="1627"/>
                    <a:pt x="40" y="1624"/>
                  </a:cubicBezTo>
                  <a:cubicBezTo>
                    <a:pt x="34" y="1618"/>
                    <a:pt x="28" y="1612"/>
                    <a:pt x="21" y="1608"/>
                  </a:cubicBezTo>
                  <a:cubicBezTo>
                    <a:pt x="16" y="1601"/>
                    <a:pt x="10" y="1596"/>
                    <a:pt x="2" y="1592"/>
                  </a:cubicBezTo>
                  <a:cubicBezTo>
                    <a:pt x="2" y="1590"/>
                    <a:pt x="1" y="1589"/>
                    <a:pt x="0" y="1588"/>
                  </a:cubicBezTo>
                  <a:cubicBezTo>
                    <a:pt x="0" y="1597"/>
                    <a:pt x="0" y="1597"/>
                    <a:pt x="0" y="1597"/>
                  </a:cubicBezTo>
                  <a:cubicBezTo>
                    <a:pt x="1" y="1597"/>
                    <a:pt x="2" y="1598"/>
                    <a:pt x="3" y="1598"/>
                  </a:cubicBezTo>
                  <a:cubicBezTo>
                    <a:pt x="6" y="1603"/>
                    <a:pt x="11" y="1607"/>
                    <a:pt x="15" y="1610"/>
                  </a:cubicBezTo>
                  <a:cubicBezTo>
                    <a:pt x="18" y="1610"/>
                    <a:pt x="17" y="1616"/>
                    <a:pt x="22" y="1614"/>
                  </a:cubicBezTo>
                  <a:cubicBezTo>
                    <a:pt x="22" y="1618"/>
                    <a:pt x="24" y="1620"/>
                    <a:pt x="26" y="1621"/>
                  </a:cubicBezTo>
                  <a:cubicBezTo>
                    <a:pt x="29" y="1626"/>
                    <a:pt x="35" y="1627"/>
                    <a:pt x="38" y="1633"/>
                  </a:cubicBezTo>
                  <a:cubicBezTo>
                    <a:pt x="41" y="1634"/>
                    <a:pt x="43" y="1635"/>
                    <a:pt x="43" y="1639"/>
                  </a:cubicBezTo>
                  <a:cubicBezTo>
                    <a:pt x="47" y="1639"/>
                    <a:pt x="50" y="1639"/>
                    <a:pt x="52" y="1641"/>
                  </a:cubicBezTo>
                  <a:cubicBezTo>
                    <a:pt x="54" y="1646"/>
                    <a:pt x="59" y="1650"/>
                    <a:pt x="66" y="1651"/>
                  </a:cubicBezTo>
                  <a:cubicBezTo>
                    <a:pt x="69" y="1655"/>
                    <a:pt x="73" y="1658"/>
                    <a:pt x="77" y="1661"/>
                  </a:cubicBezTo>
                  <a:cubicBezTo>
                    <a:pt x="84" y="1661"/>
                    <a:pt x="86" y="1668"/>
                    <a:pt x="93" y="1668"/>
                  </a:cubicBezTo>
                  <a:cubicBezTo>
                    <a:pt x="100" y="1676"/>
                    <a:pt x="112" y="1679"/>
                    <a:pt x="121" y="1686"/>
                  </a:cubicBezTo>
                  <a:cubicBezTo>
                    <a:pt x="131" y="1690"/>
                    <a:pt x="139" y="1698"/>
                    <a:pt x="152" y="1699"/>
                  </a:cubicBezTo>
                  <a:cubicBezTo>
                    <a:pt x="153" y="1707"/>
                    <a:pt x="165" y="1704"/>
                    <a:pt x="166" y="1711"/>
                  </a:cubicBezTo>
                  <a:cubicBezTo>
                    <a:pt x="174" y="1712"/>
                    <a:pt x="177" y="1719"/>
                    <a:pt x="184" y="1721"/>
                  </a:cubicBezTo>
                  <a:cubicBezTo>
                    <a:pt x="190" y="1724"/>
                    <a:pt x="194" y="1728"/>
                    <a:pt x="200" y="1731"/>
                  </a:cubicBezTo>
                  <a:cubicBezTo>
                    <a:pt x="204" y="1732"/>
                    <a:pt x="206" y="1734"/>
                    <a:pt x="209" y="1735"/>
                  </a:cubicBezTo>
                  <a:cubicBezTo>
                    <a:pt x="209" y="1740"/>
                    <a:pt x="218" y="1736"/>
                    <a:pt x="216" y="1743"/>
                  </a:cubicBezTo>
                  <a:cubicBezTo>
                    <a:pt x="224" y="1743"/>
                    <a:pt x="229" y="1747"/>
                    <a:pt x="234" y="1750"/>
                  </a:cubicBezTo>
                  <a:cubicBezTo>
                    <a:pt x="239" y="1749"/>
                    <a:pt x="237" y="1756"/>
                    <a:pt x="241" y="1756"/>
                  </a:cubicBezTo>
                  <a:cubicBezTo>
                    <a:pt x="247" y="1756"/>
                    <a:pt x="248" y="1759"/>
                    <a:pt x="251" y="1762"/>
                  </a:cubicBezTo>
                  <a:cubicBezTo>
                    <a:pt x="259" y="1762"/>
                    <a:pt x="260" y="1770"/>
                    <a:pt x="266" y="1772"/>
                  </a:cubicBezTo>
                  <a:cubicBezTo>
                    <a:pt x="269" y="1774"/>
                    <a:pt x="275" y="1772"/>
                    <a:pt x="273" y="1778"/>
                  </a:cubicBezTo>
                  <a:cubicBezTo>
                    <a:pt x="279" y="1777"/>
                    <a:pt x="280" y="1781"/>
                    <a:pt x="285" y="1782"/>
                  </a:cubicBezTo>
                  <a:cubicBezTo>
                    <a:pt x="291" y="1792"/>
                    <a:pt x="302" y="1798"/>
                    <a:pt x="312" y="1804"/>
                  </a:cubicBezTo>
                  <a:cubicBezTo>
                    <a:pt x="315" y="1809"/>
                    <a:pt x="319" y="1814"/>
                    <a:pt x="324" y="1816"/>
                  </a:cubicBezTo>
                  <a:cubicBezTo>
                    <a:pt x="323" y="1822"/>
                    <a:pt x="329" y="1820"/>
                    <a:pt x="331" y="1822"/>
                  </a:cubicBezTo>
                  <a:cubicBezTo>
                    <a:pt x="330" y="1828"/>
                    <a:pt x="336" y="1826"/>
                    <a:pt x="338" y="1828"/>
                  </a:cubicBezTo>
                  <a:cubicBezTo>
                    <a:pt x="336" y="1835"/>
                    <a:pt x="345" y="1829"/>
                    <a:pt x="343" y="1837"/>
                  </a:cubicBezTo>
                  <a:cubicBezTo>
                    <a:pt x="348" y="1836"/>
                    <a:pt x="346" y="1843"/>
                    <a:pt x="350" y="1843"/>
                  </a:cubicBezTo>
                  <a:cubicBezTo>
                    <a:pt x="352" y="1850"/>
                    <a:pt x="358" y="1852"/>
                    <a:pt x="360" y="1859"/>
                  </a:cubicBezTo>
                  <a:cubicBezTo>
                    <a:pt x="355" y="1857"/>
                    <a:pt x="352" y="1853"/>
                    <a:pt x="346" y="1852"/>
                  </a:cubicBezTo>
                  <a:cubicBezTo>
                    <a:pt x="344" y="1852"/>
                    <a:pt x="345" y="1849"/>
                    <a:pt x="344" y="1847"/>
                  </a:cubicBezTo>
                  <a:cubicBezTo>
                    <a:pt x="343" y="1847"/>
                    <a:pt x="340" y="1848"/>
                    <a:pt x="340" y="1848"/>
                  </a:cubicBezTo>
                  <a:cubicBezTo>
                    <a:pt x="338" y="1846"/>
                    <a:pt x="337" y="1843"/>
                    <a:pt x="335" y="1842"/>
                  </a:cubicBezTo>
                  <a:cubicBezTo>
                    <a:pt x="326" y="1835"/>
                    <a:pt x="316" y="1830"/>
                    <a:pt x="309" y="1821"/>
                  </a:cubicBezTo>
                  <a:cubicBezTo>
                    <a:pt x="301" y="1820"/>
                    <a:pt x="296" y="1817"/>
                    <a:pt x="291" y="1812"/>
                  </a:cubicBezTo>
                  <a:cubicBezTo>
                    <a:pt x="283" y="1811"/>
                    <a:pt x="278" y="1807"/>
                    <a:pt x="273" y="1802"/>
                  </a:cubicBezTo>
                  <a:cubicBezTo>
                    <a:pt x="269" y="1803"/>
                    <a:pt x="266" y="1800"/>
                    <a:pt x="264" y="1798"/>
                  </a:cubicBezTo>
                  <a:cubicBezTo>
                    <a:pt x="261" y="1797"/>
                    <a:pt x="258" y="1795"/>
                    <a:pt x="255" y="1792"/>
                  </a:cubicBezTo>
                  <a:cubicBezTo>
                    <a:pt x="250" y="1787"/>
                    <a:pt x="242" y="1787"/>
                    <a:pt x="239" y="1781"/>
                  </a:cubicBezTo>
                  <a:cubicBezTo>
                    <a:pt x="229" y="1781"/>
                    <a:pt x="225" y="1776"/>
                    <a:pt x="218" y="1773"/>
                  </a:cubicBezTo>
                  <a:cubicBezTo>
                    <a:pt x="212" y="1770"/>
                    <a:pt x="205" y="1767"/>
                    <a:pt x="200" y="1761"/>
                  </a:cubicBezTo>
                  <a:cubicBezTo>
                    <a:pt x="184" y="1758"/>
                    <a:pt x="171" y="1749"/>
                    <a:pt x="157" y="1743"/>
                  </a:cubicBezTo>
                  <a:cubicBezTo>
                    <a:pt x="148" y="1742"/>
                    <a:pt x="145" y="1733"/>
                    <a:pt x="135" y="1733"/>
                  </a:cubicBezTo>
                  <a:cubicBezTo>
                    <a:pt x="134" y="1729"/>
                    <a:pt x="125" y="1733"/>
                    <a:pt x="126" y="1727"/>
                  </a:cubicBezTo>
                  <a:cubicBezTo>
                    <a:pt x="120" y="1727"/>
                    <a:pt x="118" y="1724"/>
                    <a:pt x="114" y="1722"/>
                  </a:cubicBezTo>
                  <a:cubicBezTo>
                    <a:pt x="106" y="1719"/>
                    <a:pt x="99" y="1716"/>
                    <a:pt x="94" y="1710"/>
                  </a:cubicBezTo>
                  <a:cubicBezTo>
                    <a:pt x="85" y="1708"/>
                    <a:pt x="80" y="1702"/>
                    <a:pt x="73" y="1698"/>
                  </a:cubicBezTo>
                  <a:cubicBezTo>
                    <a:pt x="67" y="1693"/>
                    <a:pt x="59" y="1691"/>
                    <a:pt x="55" y="1684"/>
                  </a:cubicBezTo>
                  <a:cubicBezTo>
                    <a:pt x="50" y="1684"/>
                    <a:pt x="49" y="1680"/>
                    <a:pt x="46" y="1678"/>
                  </a:cubicBezTo>
                  <a:cubicBezTo>
                    <a:pt x="42" y="1677"/>
                    <a:pt x="39" y="1673"/>
                    <a:pt x="34" y="1672"/>
                  </a:cubicBezTo>
                  <a:cubicBezTo>
                    <a:pt x="25" y="1660"/>
                    <a:pt x="11" y="1652"/>
                    <a:pt x="1" y="1640"/>
                  </a:cubicBezTo>
                  <a:cubicBezTo>
                    <a:pt x="1" y="1640"/>
                    <a:pt x="1" y="1639"/>
                    <a:pt x="0" y="1639"/>
                  </a:cubicBezTo>
                  <a:cubicBezTo>
                    <a:pt x="0" y="1645"/>
                    <a:pt x="0" y="1645"/>
                    <a:pt x="0" y="1645"/>
                  </a:cubicBezTo>
                  <a:cubicBezTo>
                    <a:pt x="1" y="1646"/>
                    <a:pt x="1" y="1646"/>
                    <a:pt x="2" y="1646"/>
                  </a:cubicBezTo>
                  <a:cubicBezTo>
                    <a:pt x="2" y="1650"/>
                    <a:pt x="8" y="1648"/>
                    <a:pt x="7" y="1653"/>
                  </a:cubicBezTo>
                  <a:cubicBezTo>
                    <a:pt x="11" y="1654"/>
                    <a:pt x="11" y="1662"/>
                    <a:pt x="18" y="1661"/>
                  </a:cubicBezTo>
                  <a:cubicBezTo>
                    <a:pt x="22" y="1664"/>
                    <a:pt x="24" y="1670"/>
                    <a:pt x="28" y="1673"/>
                  </a:cubicBezTo>
                  <a:cubicBezTo>
                    <a:pt x="33" y="1674"/>
                    <a:pt x="34" y="1680"/>
                    <a:pt x="39" y="1681"/>
                  </a:cubicBezTo>
                  <a:cubicBezTo>
                    <a:pt x="41" y="1686"/>
                    <a:pt x="48" y="1685"/>
                    <a:pt x="49" y="1691"/>
                  </a:cubicBezTo>
                  <a:cubicBezTo>
                    <a:pt x="51" y="1691"/>
                    <a:pt x="54" y="1691"/>
                    <a:pt x="53" y="1695"/>
                  </a:cubicBezTo>
                  <a:cubicBezTo>
                    <a:pt x="57" y="1695"/>
                    <a:pt x="59" y="1696"/>
                    <a:pt x="60" y="1699"/>
                  </a:cubicBezTo>
                  <a:cubicBezTo>
                    <a:pt x="65" y="1701"/>
                    <a:pt x="69" y="1705"/>
                    <a:pt x="72" y="1709"/>
                  </a:cubicBezTo>
                  <a:cubicBezTo>
                    <a:pt x="86" y="1711"/>
                    <a:pt x="94" y="1719"/>
                    <a:pt x="104" y="1724"/>
                  </a:cubicBezTo>
                  <a:cubicBezTo>
                    <a:pt x="109" y="1726"/>
                    <a:pt x="112" y="1732"/>
                    <a:pt x="119" y="1732"/>
                  </a:cubicBezTo>
                  <a:cubicBezTo>
                    <a:pt x="121" y="1739"/>
                    <a:pt x="131" y="1736"/>
                    <a:pt x="133" y="1742"/>
                  </a:cubicBezTo>
                  <a:cubicBezTo>
                    <a:pt x="140" y="1743"/>
                    <a:pt x="146" y="1745"/>
                    <a:pt x="149" y="1750"/>
                  </a:cubicBezTo>
                  <a:cubicBezTo>
                    <a:pt x="153" y="1749"/>
                    <a:pt x="154" y="1752"/>
                    <a:pt x="158" y="1751"/>
                  </a:cubicBezTo>
                  <a:cubicBezTo>
                    <a:pt x="161" y="1752"/>
                    <a:pt x="160" y="1758"/>
                    <a:pt x="167" y="1755"/>
                  </a:cubicBezTo>
                  <a:cubicBezTo>
                    <a:pt x="175" y="1763"/>
                    <a:pt x="187" y="1767"/>
                    <a:pt x="199" y="1770"/>
                  </a:cubicBezTo>
                  <a:cubicBezTo>
                    <a:pt x="212" y="1784"/>
                    <a:pt x="231" y="1791"/>
                    <a:pt x="249" y="1797"/>
                  </a:cubicBezTo>
                  <a:cubicBezTo>
                    <a:pt x="252" y="1806"/>
                    <a:pt x="263" y="1804"/>
                    <a:pt x="265" y="1814"/>
                  </a:cubicBezTo>
                  <a:cubicBezTo>
                    <a:pt x="278" y="1813"/>
                    <a:pt x="284" y="1822"/>
                    <a:pt x="294" y="1825"/>
                  </a:cubicBezTo>
                  <a:cubicBezTo>
                    <a:pt x="297" y="1829"/>
                    <a:pt x="303" y="1829"/>
                    <a:pt x="306" y="1833"/>
                  </a:cubicBezTo>
                  <a:cubicBezTo>
                    <a:pt x="307" y="1836"/>
                    <a:pt x="311" y="1835"/>
                    <a:pt x="313" y="1837"/>
                  </a:cubicBezTo>
                  <a:cubicBezTo>
                    <a:pt x="314" y="1839"/>
                    <a:pt x="316" y="1841"/>
                    <a:pt x="319" y="1840"/>
                  </a:cubicBezTo>
                  <a:cubicBezTo>
                    <a:pt x="325" y="1849"/>
                    <a:pt x="335" y="1852"/>
                    <a:pt x="340" y="1861"/>
                  </a:cubicBezTo>
                  <a:cubicBezTo>
                    <a:pt x="351" y="1865"/>
                    <a:pt x="359" y="1870"/>
                    <a:pt x="366" y="1879"/>
                  </a:cubicBezTo>
                  <a:cubicBezTo>
                    <a:pt x="369" y="1884"/>
                    <a:pt x="373" y="1889"/>
                    <a:pt x="376" y="1895"/>
                  </a:cubicBezTo>
                  <a:cubicBezTo>
                    <a:pt x="368" y="1891"/>
                    <a:pt x="363" y="1885"/>
                    <a:pt x="357" y="1879"/>
                  </a:cubicBezTo>
                  <a:cubicBezTo>
                    <a:pt x="354" y="1877"/>
                    <a:pt x="351" y="1874"/>
                    <a:pt x="348" y="1871"/>
                  </a:cubicBezTo>
                  <a:cubicBezTo>
                    <a:pt x="344" y="1869"/>
                    <a:pt x="340" y="1866"/>
                    <a:pt x="336" y="1863"/>
                  </a:cubicBezTo>
                  <a:cubicBezTo>
                    <a:pt x="332" y="1862"/>
                    <a:pt x="329" y="1859"/>
                    <a:pt x="327" y="1855"/>
                  </a:cubicBezTo>
                  <a:cubicBezTo>
                    <a:pt x="323" y="1853"/>
                    <a:pt x="319" y="1850"/>
                    <a:pt x="316" y="1847"/>
                  </a:cubicBezTo>
                  <a:cubicBezTo>
                    <a:pt x="309" y="1841"/>
                    <a:pt x="299" y="1839"/>
                    <a:pt x="293" y="1834"/>
                  </a:cubicBezTo>
                  <a:cubicBezTo>
                    <a:pt x="285" y="1830"/>
                    <a:pt x="279" y="1824"/>
                    <a:pt x="272" y="1820"/>
                  </a:cubicBezTo>
                  <a:cubicBezTo>
                    <a:pt x="264" y="1815"/>
                    <a:pt x="254" y="1813"/>
                    <a:pt x="249" y="1806"/>
                  </a:cubicBezTo>
                  <a:cubicBezTo>
                    <a:pt x="240" y="1803"/>
                    <a:pt x="231" y="1801"/>
                    <a:pt x="224" y="1795"/>
                  </a:cubicBezTo>
                  <a:cubicBezTo>
                    <a:pt x="214" y="1793"/>
                    <a:pt x="206" y="1789"/>
                    <a:pt x="200" y="1783"/>
                  </a:cubicBezTo>
                  <a:cubicBezTo>
                    <a:pt x="193" y="1785"/>
                    <a:pt x="191" y="1782"/>
                    <a:pt x="186" y="1782"/>
                  </a:cubicBezTo>
                  <a:cubicBezTo>
                    <a:pt x="182" y="1779"/>
                    <a:pt x="177" y="1776"/>
                    <a:pt x="170" y="1774"/>
                  </a:cubicBezTo>
                  <a:cubicBezTo>
                    <a:pt x="168" y="1774"/>
                    <a:pt x="165" y="1772"/>
                    <a:pt x="164" y="1770"/>
                  </a:cubicBezTo>
                  <a:cubicBezTo>
                    <a:pt x="162" y="1768"/>
                    <a:pt x="155" y="1771"/>
                    <a:pt x="155" y="1767"/>
                  </a:cubicBezTo>
                  <a:cubicBezTo>
                    <a:pt x="141" y="1765"/>
                    <a:pt x="129" y="1760"/>
                    <a:pt x="117" y="1756"/>
                  </a:cubicBezTo>
                  <a:cubicBezTo>
                    <a:pt x="112" y="1753"/>
                    <a:pt x="105" y="1752"/>
                    <a:pt x="101" y="1749"/>
                  </a:cubicBezTo>
                  <a:cubicBezTo>
                    <a:pt x="94" y="1748"/>
                    <a:pt x="90" y="1744"/>
                    <a:pt x="85" y="1741"/>
                  </a:cubicBezTo>
                  <a:cubicBezTo>
                    <a:pt x="73" y="1737"/>
                    <a:pt x="61" y="1732"/>
                    <a:pt x="51" y="1726"/>
                  </a:cubicBezTo>
                  <a:cubicBezTo>
                    <a:pt x="42" y="1720"/>
                    <a:pt x="29" y="1717"/>
                    <a:pt x="22" y="1708"/>
                  </a:cubicBezTo>
                  <a:cubicBezTo>
                    <a:pt x="19" y="1708"/>
                    <a:pt x="17" y="1706"/>
                    <a:pt x="13" y="1707"/>
                  </a:cubicBezTo>
                  <a:cubicBezTo>
                    <a:pt x="14" y="1701"/>
                    <a:pt x="8" y="1703"/>
                    <a:pt x="6" y="1701"/>
                  </a:cubicBezTo>
                  <a:cubicBezTo>
                    <a:pt x="5" y="1698"/>
                    <a:pt x="3" y="1696"/>
                    <a:pt x="0" y="1695"/>
                  </a:cubicBezTo>
                  <a:cubicBezTo>
                    <a:pt x="0" y="1704"/>
                    <a:pt x="0" y="1704"/>
                    <a:pt x="0" y="1704"/>
                  </a:cubicBezTo>
                  <a:cubicBezTo>
                    <a:pt x="4" y="1706"/>
                    <a:pt x="8" y="1708"/>
                    <a:pt x="9" y="1714"/>
                  </a:cubicBezTo>
                  <a:cubicBezTo>
                    <a:pt x="13" y="1714"/>
                    <a:pt x="16" y="1715"/>
                    <a:pt x="18" y="1717"/>
                  </a:cubicBezTo>
                  <a:cubicBezTo>
                    <a:pt x="20" y="1720"/>
                    <a:pt x="26" y="1717"/>
                    <a:pt x="25" y="1723"/>
                  </a:cubicBezTo>
                  <a:cubicBezTo>
                    <a:pt x="29" y="1723"/>
                    <a:pt x="32" y="1724"/>
                    <a:pt x="34" y="1727"/>
                  </a:cubicBezTo>
                  <a:cubicBezTo>
                    <a:pt x="34" y="1731"/>
                    <a:pt x="41" y="1728"/>
                    <a:pt x="41" y="1733"/>
                  </a:cubicBezTo>
                  <a:cubicBezTo>
                    <a:pt x="51" y="1734"/>
                    <a:pt x="56" y="1741"/>
                    <a:pt x="66" y="1742"/>
                  </a:cubicBezTo>
                  <a:cubicBezTo>
                    <a:pt x="71" y="1748"/>
                    <a:pt x="82" y="1749"/>
                    <a:pt x="88" y="1754"/>
                  </a:cubicBezTo>
                  <a:cubicBezTo>
                    <a:pt x="100" y="1753"/>
                    <a:pt x="102" y="1763"/>
                    <a:pt x="113" y="1763"/>
                  </a:cubicBezTo>
                  <a:cubicBezTo>
                    <a:pt x="119" y="1769"/>
                    <a:pt x="131" y="1768"/>
                    <a:pt x="138" y="1775"/>
                  </a:cubicBezTo>
                  <a:cubicBezTo>
                    <a:pt x="149" y="1774"/>
                    <a:pt x="155" y="1779"/>
                    <a:pt x="164" y="1781"/>
                  </a:cubicBezTo>
                  <a:cubicBezTo>
                    <a:pt x="172" y="1785"/>
                    <a:pt x="182" y="1787"/>
                    <a:pt x="189" y="1793"/>
                  </a:cubicBezTo>
                  <a:cubicBezTo>
                    <a:pt x="210" y="1795"/>
                    <a:pt x="221" y="1808"/>
                    <a:pt x="241" y="1811"/>
                  </a:cubicBezTo>
                  <a:cubicBezTo>
                    <a:pt x="241" y="1819"/>
                    <a:pt x="250" y="1817"/>
                    <a:pt x="255" y="1821"/>
                  </a:cubicBezTo>
                  <a:cubicBezTo>
                    <a:pt x="260" y="1823"/>
                    <a:pt x="263" y="1828"/>
                    <a:pt x="270" y="1829"/>
                  </a:cubicBezTo>
                  <a:cubicBezTo>
                    <a:pt x="271" y="1833"/>
                    <a:pt x="277" y="1831"/>
                    <a:pt x="275" y="1837"/>
                  </a:cubicBezTo>
                  <a:cubicBezTo>
                    <a:pt x="281" y="1836"/>
                    <a:pt x="282" y="1840"/>
                    <a:pt x="285" y="1843"/>
                  </a:cubicBezTo>
                  <a:cubicBezTo>
                    <a:pt x="294" y="1846"/>
                    <a:pt x="304" y="1849"/>
                    <a:pt x="310" y="1856"/>
                  </a:cubicBezTo>
                  <a:cubicBezTo>
                    <a:pt x="318" y="1854"/>
                    <a:pt x="315" y="1864"/>
                    <a:pt x="321" y="1864"/>
                  </a:cubicBezTo>
                  <a:cubicBezTo>
                    <a:pt x="326" y="1865"/>
                    <a:pt x="329" y="1869"/>
                    <a:pt x="333" y="1872"/>
                  </a:cubicBezTo>
                  <a:cubicBezTo>
                    <a:pt x="340" y="1877"/>
                    <a:pt x="347" y="1883"/>
                    <a:pt x="354" y="1890"/>
                  </a:cubicBezTo>
                  <a:cubicBezTo>
                    <a:pt x="354" y="1897"/>
                    <a:pt x="363" y="1894"/>
                    <a:pt x="363" y="1901"/>
                  </a:cubicBezTo>
                  <a:cubicBezTo>
                    <a:pt x="366" y="1904"/>
                    <a:pt x="372" y="1904"/>
                    <a:pt x="374" y="1909"/>
                  </a:cubicBezTo>
                  <a:cubicBezTo>
                    <a:pt x="376" y="1914"/>
                    <a:pt x="383" y="1913"/>
                    <a:pt x="382" y="1921"/>
                  </a:cubicBezTo>
                  <a:cubicBezTo>
                    <a:pt x="385" y="1922"/>
                    <a:pt x="387" y="1924"/>
                    <a:pt x="387" y="1927"/>
                  </a:cubicBezTo>
                  <a:cubicBezTo>
                    <a:pt x="391" y="1927"/>
                    <a:pt x="392" y="1929"/>
                    <a:pt x="392" y="1934"/>
                  </a:cubicBezTo>
                  <a:cubicBezTo>
                    <a:pt x="384" y="1932"/>
                    <a:pt x="381" y="1925"/>
                    <a:pt x="377" y="1919"/>
                  </a:cubicBezTo>
                  <a:cubicBezTo>
                    <a:pt x="376" y="1919"/>
                    <a:pt x="373" y="1920"/>
                    <a:pt x="373" y="1918"/>
                  </a:cubicBezTo>
                  <a:cubicBezTo>
                    <a:pt x="373" y="1915"/>
                    <a:pt x="369" y="1916"/>
                    <a:pt x="368" y="1913"/>
                  </a:cubicBezTo>
                  <a:cubicBezTo>
                    <a:pt x="367" y="1909"/>
                    <a:pt x="362" y="1910"/>
                    <a:pt x="359" y="1908"/>
                  </a:cubicBezTo>
                  <a:cubicBezTo>
                    <a:pt x="349" y="1899"/>
                    <a:pt x="336" y="1892"/>
                    <a:pt x="327" y="1881"/>
                  </a:cubicBezTo>
                  <a:cubicBezTo>
                    <a:pt x="321" y="1882"/>
                    <a:pt x="318" y="1881"/>
                    <a:pt x="315" y="1878"/>
                  </a:cubicBezTo>
                  <a:cubicBezTo>
                    <a:pt x="313" y="1875"/>
                    <a:pt x="309" y="1874"/>
                    <a:pt x="306" y="1872"/>
                  </a:cubicBezTo>
                  <a:cubicBezTo>
                    <a:pt x="296" y="1872"/>
                    <a:pt x="295" y="1861"/>
                    <a:pt x="284" y="1863"/>
                  </a:cubicBezTo>
                  <a:cubicBezTo>
                    <a:pt x="283" y="1858"/>
                    <a:pt x="274" y="1863"/>
                    <a:pt x="275" y="1857"/>
                  </a:cubicBezTo>
                  <a:cubicBezTo>
                    <a:pt x="268" y="1859"/>
                    <a:pt x="270" y="1851"/>
                    <a:pt x="263" y="1853"/>
                  </a:cubicBezTo>
                  <a:cubicBezTo>
                    <a:pt x="256" y="1850"/>
                    <a:pt x="249" y="1846"/>
                    <a:pt x="243" y="1841"/>
                  </a:cubicBezTo>
                  <a:cubicBezTo>
                    <a:pt x="233" y="1842"/>
                    <a:pt x="228" y="1836"/>
                    <a:pt x="221" y="1834"/>
                  </a:cubicBezTo>
                  <a:cubicBezTo>
                    <a:pt x="214" y="1830"/>
                    <a:pt x="204" y="1829"/>
                    <a:pt x="198" y="1825"/>
                  </a:cubicBezTo>
                  <a:cubicBezTo>
                    <a:pt x="183" y="1819"/>
                    <a:pt x="172" y="1810"/>
                    <a:pt x="153" y="1808"/>
                  </a:cubicBezTo>
                  <a:cubicBezTo>
                    <a:pt x="151" y="1804"/>
                    <a:pt x="146" y="1802"/>
                    <a:pt x="142" y="1800"/>
                  </a:cubicBezTo>
                  <a:cubicBezTo>
                    <a:pt x="136" y="1800"/>
                    <a:pt x="135" y="1794"/>
                    <a:pt x="128" y="1795"/>
                  </a:cubicBezTo>
                  <a:cubicBezTo>
                    <a:pt x="118" y="1791"/>
                    <a:pt x="112" y="1783"/>
                    <a:pt x="101" y="1781"/>
                  </a:cubicBezTo>
                  <a:cubicBezTo>
                    <a:pt x="95" y="1774"/>
                    <a:pt x="86" y="1771"/>
                    <a:pt x="76" y="1768"/>
                  </a:cubicBezTo>
                  <a:cubicBezTo>
                    <a:pt x="73" y="1765"/>
                    <a:pt x="68" y="1763"/>
                    <a:pt x="63" y="1762"/>
                  </a:cubicBezTo>
                  <a:cubicBezTo>
                    <a:pt x="59" y="1758"/>
                    <a:pt x="55" y="1755"/>
                    <a:pt x="49" y="1755"/>
                  </a:cubicBezTo>
                  <a:cubicBezTo>
                    <a:pt x="42" y="1748"/>
                    <a:pt x="33" y="1745"/>
                    <a:pt x="26" y="1739"/>
                  </a:cubicBezTo>
                  <a:cubicBezTo>
                    <a:pt x="23" y="1739"/>
                    <a:pt x="24" y="1735"/>
                    <a:pt x="21" y="1735"/>
                  </a:cubicBezTo>
                  <a:cubicBezTo>
                    <a:pt x="18" y="1735"/>
                    <a:pt x="16" y="1733"/>
                    <a:pt x="14" y="1731"/>
                  </a:cubicBezTo>
                  <a:cubicBezTo>
                    <a:pt x="11" y="1730"/>
                    <a:pt x="10" y="1727"/>
                    <a:pt x="8" y="1727"/>
                  </a:cubicBezTo>
                  <a:cubicBezTo>
                    <a:pt x="4" y="1727"/>
                    <a:pt x="5" y="1721"/>
                    <a:pt x="1" y="1723"/>
                  </a:cubicBezTo>
                  <a:cubicBezTo>
                    <a:pt x="1" y="1723"/>
                    <a:pt x="0" y="1723"/>
                    <a:pt x="0" y="1722"/>
                  </a:cubicBezTo>
                  <a:cubicBezTo>
                    <a:pt x="0" y="1729"/>
                    <a:pt x="0" y="1729"/>
                    <a:pt x="0" y="1729"/>
                  </a:cubicBezTo>
                  <a:cubicBezTo>
                    <a:pt x="2" y="1730"/>
                    <a:pt x="4" y="1731"/>
                    <a:pt x="6" y="1731"/>
                  </a:cubicBezTo>
                  <a:cubicBezTo>
                    <a:pt x="20" y="1746"/>
                    <a:pt x="39" y="1755"/>
                    <a:pt x="56" y="1767"/>
                  </a:cubicBezTo>
                  <a:cubicBezTo>
                    <a:pt x="61" y="1769"/>
                    <a:pt x="64" y="1774"/>
                    <a:pt x="72" y="1773"/>
                  </a:cubicBezTo>
                  <a:cubicBezTo>
                    <a:pt x="75" y="1777"/>
                    <a:pt x="79" y="1780"/>
                    <a:pt x="86" y="1780"/>
                  </a:cubicBezTo>
                  <a:cubicBezTo>
                    <a:pt x="94" y="1787"/>
                    <a:pt x="104" y="1790"/>
                    <a:pt x="113" y="1796"/>
                  </a:cubicBezTo>
                  <a:cubicBezTo>
                    <a:pt x="121" y="1802"/>
                    <a:pt x="133" y="1804"/>
                    <a:pt x="140" y="1811"/>
                  </a:cubicBezTo>
                  <a:cubicBezTo>
                    <a:pt x="153" y="1814"/>
                    <a:pt x="160" y="1822"/>
                    <a:pt x="174" y="1822"/>
                  </a:cubicBezTo>
                  <a:cubicBezTo>
                    <a:pt x="181" y="1829"/>
                    <a:pt x="191" y="1832"/>
                    <a:pt x="201" y="1836"/>
                  </a:cubicBezTo>
                  <a:cubicBezTo>
                    <a:pt x="205" y="1839"/>
                    <a:pt x="209" y="1842"/>
                    <a:pt x="217" y="1841"/>
                  </a:cubicBezTo>
                  <a:cubicBezTo>
                    <a:pt x="218" y="1847"/>
                    <a:pt x="227" y="1845"/>
                    <a:pt x="230" y="1849"/>
                  </a:cubicBezTo>
                  <a:cubicBezTo>
                    <a:pt x="242" y="1852"/>
                    <a:pt x="249" y="1859"/>
                    <a:pt x="260" y="1862"/>
                  </a:cubicBezTo>
                  <a:cubicBezTo>
                    <a:pt x="269" y="1867"/>
                    <a:pt x="279" y="1871"/>
                    <a:pt x="289" y="1875"/>
                  </a:cubicBezTo>
                  <a:cubicBezTo>
                    <a:pt x="292" y="1879"/>
                    <a:pt x="297" y="1880"/>
                    <a:pt x="303" y="1881"/>
                  </a:cubicBezTo>
                  <a:cubicBezTo>
                    <a:pt x="306" y="1885"/>
                    <a:pt x="310" y="1888"/>
                    <a:pt x="316" y="1889"/>
                  </a:cubicBezTo>
                  <a:cubicBezTo>
                    <a:pt x="323" y="1897"/>
                    <a:pt x="333" y="1900"/>
                    <a:pt x="342" y="1907"/>
                  </a:cubicBezTo>
                  <a:cubicBezTo>
                    <a:pt x="345" y="1910"/>
                    <a:pt x="349" y="1914"/>
                    <a:pt x="353" y="1917"/>
                  </a:cubicBezTo>
                  <a:cubicBezTo>
                    <a:pt x="357" y="1916"/>
                    <a:pt x="358" y="1919"/>
                    <a:pt x="360" y="1921"/>
                  </a:cubicBezTo>
                  <a:cubicBezTo>
                    <a:pt x="360" y="1925"/>
                    <a:pt x="363" y="1925"/>
                    <a:pt x="365" y="1927"/>
                  </a:cubicBezTo>
                  <a:cubicBezTo>
                    <a:pt x="369" y="1929"/>
                    <a:pt x="375" y="1931"/>
                    <a:pt x="376" y="1937"/>
                  </a:cubicBezTo>
                  <a:cubicBezTo>
                    <a:pt x="377" y="1940"/>
                    <a:pt x="380" y="1940"/>
                    <a:pt x="381" y="1943"/>
                  </a:cubicBezTo>
                  <a:cubicBezTo>
                    <a:pt x="384" y="1944"/>
                    <a:pt x="387" y="1946"/>
                    <a:pt x="384" y="1947"/>
                  </a:cubicBezTo>
                  <a:cubicBezTo>
                    <a:pt x="383" y="1943"/>
                    <a:pt x="376" y="1946"/>
                    <a:pt x="377" y="1941"/>
                  </a:cubicBezTo>
                  <a:cubicBezTo>
                    <a:pt x="372" y="1941"/>
                    <a:pt x="372" y="1936"/>
                    <a:pt x="368" y="1935"/>
                  </a:cubicBezTo>
                  <a:cubicBezTo>
                    <a:pt x="361" y="1932"/>
                    <a:pt x="353" y="1930"/>
                    <a:pt x="349" y="1924"/>
                  </a:cubicBezTo>
                  <a:cubicBezTo>
                    <a:pt x="344" y="1919"/>
                    <a:pt x="337" y="1918"/>
                    <a:pt x="333" y="1912"/>
                  </a:cubicBezTo>
                  <a:cubicBezTo>
                    <a:pt x="327" y="1914"/>
                    <a:pt x="329" y="1906"/>
                    <a:pt x="322" y="1908"/>
                  </a:cubicBezTo>
                  <a:cubicBezTo>
                    <a:pt x="321" y="1904"/>
                    <a:pt x="314" y="1907"/>
                    <a:pt x="313" y="1902"/>
                  </a:cubicBezTo>
                  <a:cubicBezTo>
                    <a:pt x="303" y="1903"/>
                    <a:pt x="303" y="1893"/>
                    <a:pt x="293" y="1895"/>
                  </a:cubicBezTo>
                  <a:cubicBezTo>
                    <a:pt x="289" y="1888"/>
                    <a:pt x="279" y="1888"/>
                    <a:pt x="274" y="1883"/>
                  </a:cubicBezTo>
                  <a:cubicBezTo>
                    <a:pt x="267" y="1881"/>
                    <a:pt x="260" y="1879"/>
                    <a:pt x="256" y="1873"/>
                  </a:cubicBezTo>
                  <a:cubicBezTo>
                    <a:pt x="246" y="1874"/>
                    <a:pt x="242" y="1867"/>
                    <a:pt x="232" y="1868"/>
                  </a:cubicBezTo>
                  <a:cubicBezTo>
                    <a:pt x="223" y="1860"/>
                    <a:pt x="205" y="1861"/>
                    <a:pt x="198" y="1851"/>
                  </a:cubicBezTo>
                  <a:cubicBezTo>
                    <a:pt x="187" y="1854"/>
                    <a:pt x="183" y="1849"/>
                    <a:pt x="176" y="1848"/>
                  </a:cubicBezTo>
                  <a:cubicBezTo>
                    <a:pt x="170" y="1845"/>
                    <a:pt x="161" y="1845"/>
                    <a:pt x="158" y="1839"/>
                  </a:cubicBezTo>
                  <a:cubicBezTo>
                    <a:pt x="141" y="1840"/>
                    <a:pt x="132" y="1832"/>
                    <a:pt x="120" y="1828"/>
                  </a:cubicBezTo>
                  <a:cubicBezTo>
                    <a:pt x="106" y="1825"/>
                    <a:pt x="94" y="1820"/>
                    <a:pt x="80" y="1818"/>
                  </a:cubicBezTo>
                  <a:cubicBezTo>
                    <a:pt x="75" y="1815"/>
                    <a:pt x="70" y="1811"/>
                    <a:pt x="64" y="1810"/>
                  </a:cubicBezTo>
                  <a:cubicBezTo>
                    <a:pt x="62" y="1807"/>
                    <a:pt x="59" y="1807"/>
                    <a:pt x="55" y="1807"/>
                  </a:cubicBezTo>
                  <a:cubicBezTo>
                    <a:pt x="54" y="1803"/>
                    <a:pt x="51" y="1802"/>
                    <a:pt x="46" y="1803"/>
                  </a:cubicBezTo>
                  <a:cubicBezTo>
                    <a:pt x="37" y="1794"/>
                    <a:pt x="23" y="1793"/>
                    <a:pt x="14" y="1785"/>
                  </a:cubicBezTo>
                  <a:cubicBezTo>
                    <a:pt x="7" y="1785"/>
                    <a:pt x="5" y="1780"/>
                    <a:pt x="0" y="1778"/>
                  </a:cubicBezTo>
                  <a:cubicBezTo>
                    <a:pt x="0" y="1788"/>
                    <a:pt x="0" y="1788"/>
                    <a:pt x="0" y="1788"/>
                  </a:cubicBezTo>
                  <a:cubicBezTo>
                    <a:pt x="1" y="1789"/>
                    <a:pt x="2" y="1790"/>
                    <a:pt x="3" y="1791"/>
                  </a:cubicBezTo>
                  <a:cubicBezTo>
                    <a:pt x="11" y="1790"/>
                    <a:pt x="14" y="1795"/>
                    <a:pt x="21" y="1796"/>
                  </a:cubicBezTo>
                  <a:cubicBezTo>
                    <a:pt x="23" y="1802"/>
                    <a:pt x="33" y="1799"/>
                    <a:pt x="35" y="1806"/>
                  </a:cubicBezTo>
                  <a:cubicBezTo>
                    <a:pt x="48" y="1808"/>
                    <a:pt x="55" y="1817"/>
                    <a:pt x="69" y="1819"/>
                  </a:cubicBezTo>
                  <a:cubicBezTo>
                    <a:pt x="69" y="1822"/>
                    <a:pt x="73" y="1822"/>
                    <a:pt x="73" y="1825"/>
                  </a:cubicBezTo>
                  <a:cubicBezTo>
                    <a:pt x="80" y="1822"/>
                    <a:pt x="76" y="1832"/>
                    <a:pt x="83" y="1829"/>
                  </a:cubicBezTo>
                  <a:cubicBezTo>
                    <a:pt x="88" y="1831"/>
                    <a:pt x="96" y="1831"/>
                    <a:pt x="102" y="1832"/>
                  </a:cubicBezTo>
                  <a:cubicBezTo>
                    <a:pt x="107" y="1837"/>
                    <a:pt x="117" y="1835"/>
                    <a:pt x="121" y="1841"/>
                  </a:cubicBezTo>
                  <a:cubicBezTo>
                    <a:pt x="133" y="1838"/>
                    <a:pt x="133" y="1849"/>
                    <a:pt x="145" y="1846"/>
                  </a:cubicBezTo>
                  <a:cubicBezTo>
                    <a:pt x="149" y="1852"/>
                    <a:pt x="160" y="1849"/>
                    <a:pt x="165" y="1853"/>
                  </a:cubicBezTo>
                  <a:cubicBezTo>
                    <a:pt x="173" y="1856"/>
                    <a:pt x="180" y="1858"/>
                    <a:pt x="185" y="1863"/>
                  </a:cubicBezTo>
                  <a:cubicBezTo>
                    <a:pt x="194" y="1861"/>
                    <a:pt x="196" y="1865"/>
                    <a:pt x="203" y="1864"/>
                  </a:cubicBezTo>
                  <a:cubicBezTo>
                    <a:pt x="211" y="1870"/>
                    <a:pt x="224" y="1871"/>
                    <a:pt x="230" y="1879"/>
                  </a:cubicBezTo>
                  <a:cubicBezTo>
                    <a:pt x="244" y="1877"/>
                    <a:pt x="247" y="1885"/>
                    <a:pt x="257" y="1886"/>
                  </a:cubicBezTo>
                  <a:cubicBezTo>
                    <a:pt x="265" y="1889"/>
                    <a:pt x="272" y="1894"/>
                    <a:pt x="280" y="1898"/>
                  </a:cubicBezTo>
                  <a:cubicBezTo>
                    <a:pt x="296" y="1904"/>
                    <a:pt x="309" y="1915"/>
                    <a:pt x="327" y="1919"/>
                  </a:cubicBezTo>
                  <a:cubicBezTo>
                    <a:pt x="328" y="1923"/>
                    <a:pt x="333" y="1922"/>
                    <a:pt x="334" y="1927"/>
                  </a:cubicBezTo>
                  <a:cubicBezTo>
                    <a:pt x="342" y="1924"/>
                    <a:pt x="338" y="1935"/>
                    <a:pt x="346" y="1933"/>
                  </a:cubicBezTo>
                  <a:cubicBezTo>
                    <a:pt x="346" y="1937"/>
                    <a:pt x="352" y="1936"/>
                    <a:pt x="355" y="1938"/>
                  </a:cubicBezTo>
                  <a:cubicBezTo>
                    <a:pt x="357" y="1939"/>
                    <a:pt x="358" y="1941"/>
                    <a:pt x="359" y="1943"/>
                  </a:cubicBezTo>
                  <a:cubicBezTo>
                    <a:pt x="360" y="1945"/>
                    <a:pt x="363" y="1944"/>
                    <a:pt x="364" y="1947"/>
                  </a:cubicBezTo>
                  <a:cubicBezTo>
                    <a:pt x="374" y="1947"/>
                    <a:pt x="376" y="1956"/>
                    <a:pt x="384" y="1958"/>
                  </a:cubicBezTo>
                  <a:cubicBezTo>
                    <a:pt x="389" y="1965"/>
                    <a:pt x="397" y="1968"/>
                    <a:pt x="399" y="1977"/>
                  </a:cubicBezTo>
                  <a:cubicBezTo>
                    <a:pt x="395" y="1975"/>
                    <a:pt x="392" y="1972"/>
                    <a:pt x="388" y="1971"/>
                  </a:cubicBezTo>
                  <a:cubicBezTo>
                    <a:pt x="387" y="1965"/>
                    <a:pt x="380" y="1966"/>
                    <a:pt x="378" y="1961"/>
                  </a:cubicBezTo>
                  <a:cubicBezTo>
                    <a:pt x="374" y="1960"/>
                    <a:pt x="371" y="1957"/>
                    <a:pt x="367" y="1955"/>
                  </a:cubicBezTo>
                  <a:cubicBezTo>
                    <a:pt x="367" y="1952"/>
                    <a:pt x="363" y="1953"/>
                    <a:pt x="362" y="1951"/>
                  </a:cubicBezTo>
                  <a:cubicBezTo>
                    <a:pt x="361" y="1948"/>
                    <a:pt x="359" y="1947"/>
                    <a:pt x="355" y="1947"/>
                  </a:cubicBezTo>
                  <a:cubicBezTo>
                    <a:pt x="354" y="1942"/>
                    <a:pt x="348" y="1943"/>
                    <a:pt x="346" y="1939"/>
                  </a:cubicBezTo>
                  <a:cubicBezTo>
                    <a:pt x="343" y="1935"/>
                    <a:pt x="337" y="1935"/>
                    <a:pt x="335" y="1931"/>
                  </a:cubicBezTo>
                  <a:cubicBezTo>
                    <a:pt x="325" y="1928"/>
                    <a:pt x="318" y="1922"/>
                    <a:pt x="307" y="1920"/>
                  </a:cubicBezTo>
                  <a:cubicBezTo>
                    <a:pt x="304" y="1918"/>
                    <a:pt x="302" y="1914"/>
                    <a:pt x="296" y="1914"/>
                  </a:cubicBezTo>
                  <a:cubicBezTo>
                    <a:pt x="291" y="1913"/>
                    <a:pt x="291" y="1906"/>
                    <a:pt x="285" y="1906"/>
                  </a:cubicBezTo>
                  <a:cubicBezTo>
                    <a:pt x="275" y="1904"/>
                    <a:pt x="269" y="1896"/>
                    <a:pt x="258" y="1895"/>
                  </a:cubicBezTo>
                  <a:cubicBezTo>
                    <a:pt x="255" y="1891"/>
                    <a:pt x="250" y="1892"/>
                    <a:pt x="246" y="1889"/>
                  </a:cubicBezTo>
                  <a:cubicBezTo>
                    <a:pt x="244" y="1885"/>
                    <a:pt x="236" y="1887"/>
                    <a:pt x="233" y="1884"/>
                  </a:cubicBezTo>
                  <a:cubicBezTo>
                    <a:pt x="228" y="1882"/>
                    <a:pt x="221" y="1883"/>
                    <a:pt x="219" y="1878"/>
                  </a:cubicBezTo>
                  <a:cubicBezTo>
                    <a:pt x="214" y="1878"/>
                    <a:pt x="207" y="1878"/>
                    <a:pt x="204" y="1875"/>
                  </a:cubicBezTo>
                  <a:cubicBezTo>
                    <a:pt x="195" y="1872"/>
                    <a:pt x="185" y="1870"/>
                    <a:pt x="175" y="1868"/>
                  </a:cubicBezTo>
                  <a:cubicBezTo>
                    <a:pt x="163" y="1867"/>
                    <a:pt x="157" y="1861"/>
                    <a:pt x="146" y="1859"/>
                  </a:cubicBezTo>
                  <a:cubicBezTo>
                    <a:pt x="145" y="1856"/>
                    <a:pt x="139" y="1862"/>
                    <a:pt x="137" y="1855"/>
                  </a:cubicBezTo>
                  <a:cubicBezTo>
                    <a:pt x="130" y="1856"/>
                    <a:pt x="125" y="1855"/>
                    <a:pt x="121" y="1852"/>
                  </a:cubicBezTo>
                  <a:cubicBezTo>
                    <a:pt x="111" y="1850"/>
                    <a:pt x="100" y="1849"/>
                    <a:pt x="90" y="1846"/>
                  </a:cubicBezTo>
                  <a:cubicBezTo>
                    <a:pt x="80" y="1844"/>
                    <a:pt x="74" y="1838"/>
                    <a:pt x="63" y="1837"/>
                  </a:cubicBezTo>
                  <a:cubicBezTo>
                    <a:pt x="61" y="1832"/>
                    <a:pt x="54" y="1834"/>
                    <a:pt x="50" y="1831"/>
                  </a:cubicBezTo>
                  <a:cubicBezTo>
                    <a:pt x="47" y="1828"/>
                    <a:pt x="42" y="1826"/>
                    <a:pt x="36" y="1825"/>
                  </a:cubicBezTo>
                  <a:cubicBezTo>
                    <a:pt x="29" y="1820"/>
                    <a:pt x="21" y="1817"/>
                    <a:pt x="14" y="1812"/>
                  </a:cubicBezTo>
                  <a:cubicBezTo>
                    <a:pt x="6" y="1813"/>
                    <a:pt x="8" y="1804"/>
                    <a:pt x="0" y="1806"/>
                  </a:cubicBezTo>
                  <a:cubicBezTo>
                    <a:pt x="0" y="1810"/>
                    <a:pt x="0" y="1810"/>
                    <a:pt x="0" y="1810"/>
                  </a:cubicBezTo>
                  <a:cubicBezTo>
                    <a:pt x="3" y="1812"/>
                    <a:pt x="5" y="1813"/>
                    <a:pt x="7" y="1814"/>
                  </a:cubicBezTo>
                  <a:cubicBezTo>
                    <a:pt x="10" y="1821"/>
                    <a:pt x="20" y="1820"/>
                    <a:pt x="23" y="1826"/>
                  </a:cubicBezTo>
                  <a:cubicBezTo>
                    <a:pt x="33" y="1825"/>
                    <a:pt x="32" y="1836"/>
                    <a:pt x="43" y="1834"/>
                  </a:cubicBezTo>
                  <a:cubicBezTo>
                    <a:pt x="48" y="1839"/>
                    <a:pt x="54" y="1842"/>
                    <a:pt x="62" y="1843"/>
                  </a:cubicBezTo>
                  <a:cubicBezTo>
                    <a:pt x="63" y="1846"/>
                    <a:pt x="67" y="1847"/>
                    <a:pt x="71" y="1847"/>
                  </a:cubicBezTo>
                  <a:cubicBezTo>
                    <a:pt x="71" y="1851"/>
                    <a:pt x="75" y="1852"/>
                    <a:pt x="80" y="1851"/>
                  </a:cubicBezTo>
                  <a:cubicBezTo>
                    <a:pt x="83" y="1858"/>
                    <a:pt x="95" y="1854"/>
                    <a:pt x="100" y="1858"/>
                  </a:cubicBezTo>
                  <a:cubicBezTo>
                    <a:pt x="114" y="1862"/>
                    <a:pt x="128" y="1866"/>
                    <a:pt x="146" y="1866"/>
                  </a:cubicBezTo>
                  <a:cubicBezTo>
                    <a:pt x="151" y="1871"/>
                    <a:pt x="158" y="1873"/>
                    <a:pt x="164" y="1875"/>
                  </a:cubicBezTo>
                  <a:cubicBezTo>
                    <a:pt x="168" y="1879"/>
                    <a:pt x="177" y="1875"/>
                    <a:pt x="180" y="1879"/>
                  </a:cubicBezTo>
                  <a:cubicBezTo>
                    <a:pt x="185" y="1880"/>
                    <a:pt x="190" y="1884"/>
                    <a:pt x="193" y="1880"/>
                  </a:cubicBezTo>
                  <a:cubicBezTo>
                    <a:pt x="202" y="1887"/>
                    <a:pt x="216" y="1888"/>
                    <a:pt x="227" y="1893"/>
                  </a:cubicBezTo>
                  <a:cubicBezTo>
                    <a:pt x="238" y="1897"/>
                    <a:pt x="250" y="1901"/>
                    <a:pt x="261" y="1906"/>
                  </a:cubicBezTo>
                  <a:cubicBezTo>
                    <a:pt x="271" y="1911"/>
                    <a:pt x="282" y="1916"/>
                    <a:pt x="292" y="1921"/>
                  </a:cubicBezTo>
                  <a:cubicBezTo>
                    <a:pt x="303" y="1926"/>
                    <a:pt x="312" y="1934"/>
                    <a:pt x="326" y="1936"/>
                  </a:cubicBezTo>
                  <a:cubicBezTo>
                    <a:pt x="333" y="1945"/>
                    <a:pt x="345" y="1948"/>
                    <a:pt x="354" y="1956"/>
                  </a:cubicBezTo>
                  <a:cubicBezTo>
                    <a:pt x="357" y="1956"/>
                    <a:pt x="358" y="1959"/>
                    <a:pt x="361" y="1960"/>
                  </a:cubicBezTo>
                  <a:cubicBezTo>
                    <a:pt x="365" y="1960"/>
                    <a:pt x="363" y="1967"/>
                    <a:pt x="368" y="1966"/>
                  </a:cubicBezTo>
                  <a:cubicBezTo>
                    <a:pt x="371" y="1971"/>
                    <a:pt x="377" y="1972"/>
                    <a:pt x="381" y="1976"/>
                  </a:cubicBezTo>
                  <a:cubicBezTo>
                    <a:pt x="384" y="1981"/>
                    <a:pt x="389" y="1984"/>
                    <a:pt x="395" y="1986"/>
                  </a:cubicBezTo>
                  <a:cubicBezTo>
                    <a:pt x="399" y="1990"/>
                    <a:pt x="402" y="1996"/>
                    <a:pt x="409" y="1996"/>
                  </a:cubicBezTo>
                  <a:cubicBezTo>
                    <a:pt x="410" y="2003"/>
                    <a:pt x="416" y="2005"/>
                    <a:pt x="421" y="2008"/>
                  </a:cubicBezTo>
                  <a:cubicBezTo>
                    <a:pt x="421" y="2011"/>
                    <a:pt x="421" y="2016"/>
                    <a:pt x="424" y="2017"/>
                  </a:cubicBezTo>
                  <a:cubicBezTo>
                    <a:pt x="421" y="2022"/>
                    <a:pt x="430" y="2024"/>
                    <a:pt x="424" y="2025"/>
                  </a:cubicBezTo>
                  <a:cubicBezTo>
                    <a:pt x="419" y="2023"/>
                    <a:pt x="415" y="2019"/>
                    <a:pt x="412" y="2013"/>
                  </a:cubicBezTo>
                  <a:cubicBezTo>
                    <a:pt x="408" y="2014"/>
                    <a:pt x="408" y="2010"/>
                    <a:pt x="406" y="2009"/>
                  </a:cubicBezTo>
                  <a:cubicBezTo>
                    <a:pt x="401" y="2010"/>
                    <a:pt x="403" y="2003"/>
                    <a:pt x="399" y="2003"/>
                  </a:cubicBezTo>
                  <a:cubicBezTo>
                    <a:pt x="396" y="2002"/>
                    <a:pt x="394" y="2001"/>
                    <a:pt x="394" y="1997"/>
                  </a:cubicBezTo>
                  <a:cubicBezTo>
                    <a:pt x="388" y="1999"/>
                    <a:pt x="389" y="1993"/>
                    <a:pt x="385" y="1993"/>
                  </a:cubicBezTo>
                  <a:cubicBezTo>
                    <a:pt x="382" y="1988"/>
                    <a:pt x="376" y="1986"/>
                    <a:pt x="373" y="1981"/>
                  </a:cubicBezTo>
                  <a:cubicBezTo>
                    <a:pt x="369" y="1981"/>
                    <a:pt x="367" y="1980"/>
                    <a:pt x="366" y="1977"/>
                  </a:cubicBezTo>
                  <a:cubicBezTo>
                    <a:pt x="363" y="1977"/>
                    <a:pt x="359" y="1978"/>
                    <a:pt x="359" y="1973"/>
                  </a:cubicBezTo>
                  <a:cubicBezTo>
                    <a:pt x="351" y="1974"/>
                    <a:pt x="351" y="1966"/>
                    <a:pt x="341" y="1968"/>
                  </a:cubicBezTo>
                  <a:cubicBezTo>
                    <a:pt x="342" y="1959"/>
                    <a:pt x="331" y="1963"/>
                    <a:pt x="330" y="1956"/>
                  </a:cubicBezTo>
                  <a:cubicBezTo>
                    <a:pt x="322" y="1955"/>
                    <a:pt x="320" y="1950"/>
                    <a:pt x="314" y="1948"/>
                  </a:cubicBezTo>
                  <a:cubicBezTo>
                    <a:pt x="308" y="1946"/>
                    <a:pt x="305" y="1941"/>
                    <a:pt x="298" y="1940"/>
                  </a:cubicBezTo>
                  <a:cubicBezTo>
                    <a:pt x="293" y="1936"/>
                    <a:pt x="287" y="1934"/>
                    <a:pt x="282" y="1930"/>
                  </a:cubicBezTo>
                  <a:cubicBezTo>
                    <a:pt x="268" y="1929"/>
                    <a:pt x="262" y="1918"/>
                    <a:pt x="246" y="1918"/>
                  </a:cubicBezTo>
                  <a:cubicBezTo>
                    <a:pt x="245" y="1911"/>
                    <a:pt x="233" y="1915"/>
                    <a:pt x="230" y="1910"/>
                  </a:cubicBezTo>
                  <a:cubicBezTo>
                    <a:pt x="221" y="1911"/>
                    <a:pt x="220" y="1904"/>
                    <a:pt x="208" y="1907"/>
                  </a:cubicBezTo>
                  <a:cubicBezTo>
                    <a:pt x="202" y="1901"/>
                    <a:pt x="189" y="1902"/>
                    <a:pt x="183" y="1896"/>
                  </a:cubicBezTo>
                  <a:cubicBezTo>
                    <a:pt x="145" y="1892"/>
                    <a:pt x="111" y="1885"/>
                    <a:pt x="75" y="1884"/>
                  </a:cubicBezTo>
                  <a:cubicBezTo>
                    <a:pt x="75" y="1890"/>
                    <a:pt x="83" y="1888"/>
                    <a:pt x="87" y="1890"/>
                  </a:cubicBezTo>
                  <a:cubicBezTo>
                    <a:pt x="93" y="1889"/>
                    <a:pt x="94" y="1894"/>
                    <a:pt x="100" y="1893"/>
                  </a:cubicBezTo>
                  <a:cubicBezTo>
                    <a:pt x="107" y="1901"/>
                    <a:pt x="118" y="1903"/>
                    <a:pt x="127" y="1909"/>
                  </a:cubicBezTo>
                  <a:cubicBezTo>
                    <a:pt x="138" y="1913"/>
                    <a:pt x="148" y="1916"/>
                    <a:pt x="157" y="1922"/>
                  </a:cubicBezTo>
                  <a:cubicBezTo>
                    <a:pt x="180" y="1927"/>
                    <a:pt x="194" y="1942"/>
                    <a:pt x="222" y="1941"/>
                  </a:cubicBezTo>
                  <a:cubicBezTo>
                    <a:pt x="229" y="1949"/>
                    <a:pt x="241" y="1952"/>
                    <a:pt x="251" y="1957"/>
                  </a:cubicBezTo>
                  <a:cubicBezTo>
                    <a:pt x="263" y="1960"/>
                    <a:pt x="273" y="1964"/>
                    <a:pt x="285" y="1967"/>
                  </a:cubicBezTo>
                  <a:cubicBezTo>
                    <a:pt x="288" y="1972"/>
                    <a:pt x="296" y="1970"/>
                    <a:pt x="298" y="1975"/>
                  </a:cubicBezTo>
                  <a:cubicBezTo>
                    <a:pt x="308" y="1973"/>
                    <a:pt x="308" y="1981"/>
                    <a:pt x="316" y="1981"/>
                  </a:cubicBezTo>
                  <a:cubicBezTo>
                    <a:pt x="325" y="1987"/>
                    <a:pt x="336" y="1992"/>
                    <a:pt x="346" y="1998"/>
                  </a:cubicBezTo>
                  <a:cubicBezTo>
                    <a:pt x="356" y="2003"/>
                    <a:pt x="366" y="2008"/>
                    <a:pt x="373" y="2016"/>
                  </a:cubicBezTo>
                  <a:cubicBezTo>
                    <a:pt x="377" y="2015"/>
                    <a:pt x="378" y="2018"/>
                    <a:pt x="380" y="2020"/>
                  </a:cubicBezTo>
                  <a:cubicBezTo>
                    <a:pt x="383" y="2021"/>
                    <a:pt x="386" y="2023"/>
                    <a:pt x="387" y="2026"/>
                  </a:cubicBezTo>
                  <a:cubicBezTo>
                    <a:pt x="391" y="2026"/>
                    <a:pt x="395" y="2025"/>
                    <a:pt x="394" y="2030"/>
                  </a:cubicBezTo>
                  <a:cubicBezTo>
                    <a:pt x="400" y="2028"/>
                    <a:pt x="399" y="2034"/>
                    <a:pt x="403" y="2033"/>
                  </a:cubicBezTo>
                  <a:cubicBezTo>
                    <a:pt x="406" y="2038"/>
                    <a:pt x="410" y="2041"/>
                    <a:pt x="415" y="2044"/>
                  </a:cubicBezTo>
                  <a:cubicBezTo>
                    <a:pt x="415" y="2047"/>
                    <a:pt x="418" y="2047"/>
                    <a:pt x="419" y="2050"/>
                  </a:cubicBezTo>
                  <a:cubicBezTo>
                    <a:pt x="424" y="2049"/>
                    <a:pt x="422" y="2056"/>
                    <a:pt x="426" y="2056"/>
                  </a:cubicBezTo>
                  <a:cubicBezTo>
                    <a:pt x="427" y="2059"/>
                    <a:pt x="430" y="2059"/>
                    <a:pt x="431" y="2062"/>
                  </a:cubicBezTo>
                  <a:cubicBezTo>
                    <a:pt x="436" y="2061"/>
                    <a:pt x="434" y="2068"/>
                    <a:pt x="438" y="2068"/>
                  </a:cubicBezTo>
                  <a:cubicBezTo>
                    <a:pt x="443" y="2071"/>
                    <a:pt x="445" y="2078"/>
                    <a:pt x="446" y="2085"/>
                  </a:cubicBezTo>
                  <a:cubicBezTo>
                    <a:pt x="435" y="2076"/>
                    <a:pt x="425" y="2066"/>
                    <a:pt x="415" y="2057"/>
                  </a:cubicBezTo>
                  <a:cubicBezTo>
                    <a:pt x="402" y="2050"/>
                    <a:pt x="394" y="2038"/>
                    <a:pt x="383" y="2028"/>
                  </a:cubicBezTo>
                  <a:cubicBezTo>
                    <a:pt x="379" y="2025"/>
                    <a:pt x="371" y="2026"/>
                    <a:pt x="369" y="2021"/>
                  </a:cubicBezTo>
                  <a:cubicBezTo>
                    <a:pt x="366" y="2016"/>
                    <a:pt x="358" y="2016"/>
                    <a:pt x="355" y="2011"/>
                  </a:cubicBezTo>
                  <a:cubicBezTo>
                    <a:pt x="351" y="2007"/>
                    <a:pt x="345" y="2007"/>
                    <a:pt x="342" y="2003"/>
                  </a:cubicBezTo>
                  <a:cubicBezTo>
                    <a:pt x="338" y="1999"/>
                    <a:pt x="328" y="2001"/>
                    <a:pt x="326" y="1995"/>
                  </a:cubicBezTo>
                  <a:cubicBezTo>
                    <a:pt x="315" y="1992"/>
                    <a:pt x="305" y="1986"/>
                    <a:pt x="292" y="1984"/>
                  </a:cubicBezTo>
                  <a:cubicBezTo>
                    <a:pt x="283" y="1978"/>
                    <a:pt x="269" y="1976"/>
                    <a:pt x="263" y="1967"/>
                  </a:cubicBezTo>
                  <a:cubicBezTo>
                    <a:pt x="249" y="1967"/>
                    <a:pt x="242" y="1960"/>
                    <a:pt x="229" y="1960"/>
                  </a:cubicBezTo>
                  <a:cubicBezTo>
                    <a:pt x="225" y="1957"/>
                    <a:pt x="220" y="1954"/>
                    <a:pt x="214" y="1953"/>
                  </a:cubicBezTo>
                  <a:cubicBezTo>
                    <a:pt x="213" y="1949"/>
                    <a:pt x="206" y="1952"/>
                    <a:pt x="205" y="1949"/>
                  </a:cubicBezTo>
                  <a:cubicBezTo>
                    <a:pt x="200" y="1949"/>
                    <a:pt x="201" y="1943"/>
                    <a:pt x="196" y="1945"/>
                  </a:cubicBezTo>
                  <a:cubicBezTo>
                    <a:pt x="186" y="1938"/>
                    <a:pt x="170" y="1937"/>
                    <a:pt x="160" y="1930"/>
                  </a:cubicBezTo>
                  <a:cubicBezTo>
                    <a:pt x="152" y="1929"/>
                    <a:pt x="146" y="1927"/>
                    <a:pt x="142" y="1923"/>
                  </a:cubicBezTo>
                  <a:cubicBezTo>
                    <a:pt x="137" y="1919"/>
                    <a:pt x="127" y="1920"/>
                    <a:pt x="124" y="1915"/>
                  </a:cubicBezTo>
                  <a:cubicBezTo>
                    <a:pt x="116" y="1915"/>
                    <a:pt x="111" y="1911"/>
                    <a:pt x="104" y="1910"/>
                  </a:cubicBezTo>
                  <a:cubicBezTo>
                    <a:pt x="97" y="1909"/>
                    <a:pt x="93" y="1904"/>
                    <a:pt x="86" y="1903"/>
                  </a:cubicBezTo>
                  <a:cubicBezTo>
                    <a:pt x="82" y="1898"/>
                    <a:pt x="74" y="1898"/>
                    <a:pt x="72" y="1893"/>
                  </a:cubicBezTo>
                  <a:cubicBezTo>
                    <a:pt x="63" y="1893"/>
                    <a:pt x="62" y="1885"/>
                    <a:pt x="54" y="1885"/>
                  </a:cubicBezTo>
                  <a:cubicBezTo>
                    <a:pt x="55" y="1879"/>
                    <a:pt x="49" y="1881"/>
                    <a:pt x="47" y="1879"/>
                  </a:cubicBezTo>
                  <a:cubicBezTo>
                    <a:pt x="44" y="1877"/>
                    <a:pt x="42" y="1875"/>
                    <a:pt x="40" y="1873"/>
                  </a:cubicBezTo>
                  <a:cubicBezTo>
                    <a:pt x="34" y="1870"/>
                    <a:pt x="30" y="1866"/>
                    <a:pt x="26" y="1861"/>
                  </a:cubicBezTo>
                  <a:cubicBezTo>
                    <a:pt x="15" y="1856"/>
                    <a:pt x="9" y="1846"/>
                    <a:pt x="0" y="1839"/>
                  </a:cubicBezTo>
                  <a:cubicBezTo>
                    <a:pt x="0" y="1846"/>
                    <a:pt x="0" y="1846"/>
                    <a:pt x="0" y="1846"/>
                  </a:cubicBezTo>
                  <a:cubicBezTo>
                    <a:pt x="0" y="1847"/>
                    <a:pt x="1" y="1847"/>
                    <a:pt x="1" y="1848"/>
                  </a:cubicBezTo>
                  <a:cubicBezTo>
                    <a:pt x="1" y="1851"/>
                    <a:pt x="6" y="1849"/>
                    <a:pt x="6" y="1854"/>
                  </a:cubicBezTo>
                  <a:cubicBezTo>
                    <a:pt x="11" y="1855"/>
                    <a:pt x="12" y="1861"/>
                    <a:pt x="17" y="1862"/>
                  </a:cubicBezTo>
                  <a:cubicBezTo>
                    <a:pt x="22" y="1863"/>
                    <a:pt x="21" y="1872"/>
                    <a:pt x="29" y="1872"/>
                  </a:cubicBezTo>
                  <a:cubicBezTo>
                    <a:pt x="29" y="1878"/>
                    <a:pt x="38" y="1875"/>
                    <a:pt x="38" y="1882"/>
                  </a:cubicBezTo>
                  <a:cubicBezTo>
                    <a:pt x="43" y="1884"/>
                    <a:pt x="47" y="1888"/>
                    <a:pt x="50" y="1892"/>
                  </a:cubicBezTo>
                  <a:cubicBezTo>
                    <a:pt x="60" y="1894"/>
                    <a:pt x="65" y="1903"/>
                    <a:pt x="75" y="1906"/>
                  </a:cubicBezTo>
                  <a:cubicBezTo>
                    <a:pt x="78" y="1909"/>
                    <a:pt x="85" y="1908"/>
                    <a:pt x="86" y="1914"/>
                  </a:cubicBezTo>
                  <a:cubicBezTo>
                    <a:pt x="92" y="1914"/>
                    <a:pt x="96" y="1918"/>
                    <a:pt x="102" y="1919"/>
                  </a:cubicBezTo>
                  <a:cubicBezTo>
                    <a:pt x="112" y="1923"/>
                    <a:pt x="122" y="1926"/>
                    <a:pt x="131" y="1930"/>
                  </a:cubicBezTo>
                  <a:cubicBezTo>
                    <a:pt x="138" y="1930"/>
                    <a:pt x="140" y="1934"/>
                    <a:pt x="145" y="1936"/>
                  </a:cubicBezTo>
                  <a:cubicBezTo>
                    <a:pt x="148" y="1940"/>
                    <a:pt x="156" y="1938"/>
                    <a:pt x="158" y="1944"/>
                  </a:cubicBezTo>
                  <a:cubicBezTo>
                    <a:pt x="168" y="1943"/>
                    <a:pt x="174" y="1948"/>
                    <a:pt x="183" y="1948"/>
                  </a:cubicBezTo>
                  <a:cubicBezTo>
                    <a:pt x="188" y="1954"/>
                    <a:pt x="197" y="1955"/>
                    <a:pt x="203" y="1960"/>
                  </a:cubicBezTo>
                  <a:cubicBezTo>
                    <a:pt x="211" y="1963"/>
                    <a:pt x="220" y="1964"/>
                    <a:pt x="226" y="1969"/>
                  </a:cubicBezTo>
                  <a:cubicBezTo>
                    <a:pt x="235" y="1971"/>
                    <a:pt x="241" y="1975"/>
                    <a:pt x="252" y="1974"/>
                  </a:cubicBezTo>
                  <a:cubicBezTo>
                    <a:pt x="257" y="1979"/>
                    <a:pt x="265" y="1980"/>
                    <a:pt x="270" y="1984"/>
                  </a:cubicBezTo>
                  <a:cubicBezTo>
                    <a:pt x="276" y="1988"/>
                    <a:pt x="284" y="1988"/>
                    <a:pt x="289" y="1993"/>
                  </a:cubicBezTo>
                  <a:cubicBezTo>
                    <a:pt x="295" y="1992"/>
                    <a:pt x="297" y="1997"/>
                    <a:pt x="304" y="1995"/>
                  </a:cubicBezTo>
                  <a:cubicBezTo>
                    <a:pt x="310" y="2002"/>
                    <a:pt x="321" y="2003"/>
                    <a:pt x="329" y="2008"/>
                  </a:cubicBezTo>
                  <a:cubicBezTo>
                    <a:pt x="339" y="2011"/>
                    <a:pt x="345" y="2018"/>
                    <a:pt x="354" y="2022"/>
                  </a:cubicBezTo>
                  <a:cubicBezTo>
                    <a:pt x="355" y="2024"/>
                    <a:pt x="357" y="2025"/>
                    <a:pt x="359" y="2026"/>
                  </a:cubicBezTo>
                  <a:cubicBezTo>
                    <a:pt x="362" y="2026"/>
                    <a:pt x="361" y="2031"/>
                    <a:pt x="365" y="2030"/>
                  </a:cubicBezTo>
                  <a:cubicBezTo>
                    <a:pt x="366" y="2035"/>
                    <a:pt x="372" y="2036"/>
                    <a:pt x="377" y="2037"/>
                  </a:cubicBezTo>
                  <a:cubicBezTo>
                    <a:pt x="381" y="2040"/>
                    <a:pt x="384" y="2043"/>
                    <a:pt x="388" y="2045"/>
                  </a:cubicBezTo>
                  <a:cubicBezTo>
                    <a:pt x="388" y="2050"/>
                    <a:pt x="392" y="2049"/>
                    <a:pt x="393" y="2052"/>
                  </a:cubicBezTo>
                  <a:cubicBezTo>
                    <a:pt x="396" y="2052"/>
                    <a:pt x="399" y="2055"/>
                    <a:pt x="396" y="2056"/>
                  </a:cubicBezTo>
                  <a:cubicBezTo>
                    <a:pt x="384" y="2048"/>
                    <a:pt x="369" y="2044"/>
                    <a:pt x="359" y="2034"/>
                  </a:cubicBezTo>
                  <a:cubicBezTo>
                    <a:pt x="350" y="2034"/>
                    <a:pt x="345" y="2029"/>
                    <a:pt x="337" y="2027"/>
                  </a:cubicBezTo>
                  <a:cubicBezTo>
                    <a:pt x="336" y="2023"/>
                    <a:pt x="329" y="2026"/>
                    <a:pt x="328" y="2021"/>
                  </a:cubicBezTo>
                  <a:cubicBezTo>
                    <a:pt x="320" y="2025"/>
                    <a:pt x="323" y="2016"/>
                    <a:pt x="317" y="2018"/>
                  </a:cubicBezTo>
                  <a:cubicBezTo>
                    <a:pt x="306" y="2015"/>
                    <a:pt x="298" y="2010"/>
                    <a:pt x="285" y="2009"/>
                  </a:cubicBezTo>
                  <a:cubicBezTo>
                    <a:pt x="285" y="2006"/>
                    <a:pt x="281" y="2007"/>
                    <a:pt x="281" y="2005"/>
                  </a:cubicBezTo>
                  <a:cubicBezTo>
                    <a:pt x="276" y="2006"/>
                    <a:pt x="276" y="2002"/>
                    <a:pt x="274" y="2001"/>
                  </a:cubicBezTo>
                  <a:cubicBezTo>
                    <a:pt x="272" y="2006"/>
                    <a:pt x="263" y="2000"/>
                    <a:pt x="260" y="1998"/>
                  </a:cubicBezTo>
                  <a:cubicBezTo>
                    <a:pt x="254" y="1998"/>
                    <a:pt x="250" y="1996"/>
                    <a:pt x="245" y="1994"/>
                  </a:cubicBezTo>
                  <a:cubicBezTo>
                    <a:pt x="241" y="1995"/>
                    <a:pt x="240" y="1992"/>
                    <a:pt x="236" y="1993"/>
                  </a:cubicBezTo>
                  <a:cubicBezTo>
                    <a:pt x="236" y="1989"/>
                    <a:pt x="230" y="1992"/>
                    <a:pt x="229" y="1989"/>
                  </a:cubicBezTo>
                  <a:cubicBezTo>
                    <a:pt x="223" y="1989"/>
                    <a:pt x="220" y="1985"/>
                    <a:pt x="214" y="1986"/>
                  </a:cubicBezTo>
                  <a:cubicBezTo>
                    <a:pt x="210" y="1981"/>
                    <a:pt x="201" y="1985"/>
                    <a:pt x="200" y="1978"/>
                  </a:cubicBezTo>
                  <a:cubicBezTo>
                    <a:pt x="183" y="1979"/>
                    <a:pt x="173" y="1971"/>
                    <a:pt x="158" y="1970"/>
                  </a:cubicBezTo>
                  <a:cubicBezTo>
                    <a:pt x="152" y="1968"/>
                    <a:pt x="145" y="1966"/>
                    <a:pt x="138" y="1965"/>
                  </a:cubicBezTo>
                  <a:cubicBezTo>
                    <a:pt x="133" y="1960"/>
                    <a:pt x="123" y="1961"/>
                    <a:pt x="118" y="1957"/>
                  </a:cubicBezTo>
                  <a:cubicBezTo>
                    <a:pt x="117" y="1953"/>
                    <a:pt x="110" y="1956"/>
                    <a:pt x="109" y="1954"/>
                  </a:cubicBezTo>
                  <a:cubicBezTo>
                    <a:pt x="104" y="1954"/>
                    <a:pt x="106" y="1948"/>
                    <a:pt x="100" y="1950"/>
                  </a:cubicBezTo>
                  <a:cubicBezTo>
                    <a:pt x="100" y="1945"/>
                    <a:pt x="90" y="1952"/>
                    <a:pt x="93" y="1944"/>
                  </a:cubicBezTo>
                  <a:cubicBezTo>
                    <a:pt x="87" y="1944"/>
                    <a:pt x="86" y="1941"/>
                    <a:pt x="82" y="1940"/>
                  </a:cubicBezTo>
                  <a:cubicBezTo>
                    <a:pt x="69" y="1935"/>
                    <a:pt x="59" y="1927"/>
                    <a:pt x="47" y="1921"/>
                  </a:cubicBezTo>
                  <a:cubicBezTo>
                    <a:pt x="49" y="1931"/>
                    <a:pt x="58" y="1932"/>
                    <a:pt x="64" y="1937"/>
                  </a:cubicBezTo>
                  <a:cubicBezTo>
                    <a:pt x="68" y="1937"/>
                    <a:pt x="69" y="1943"/>
                    <a:pt x="73" y="1943"/>
                  </a:cubicBezTo>
                  <a:cubicBezTo>
                    <a:pt x="76" y="1943"/>
                    <a:pt x="75" y="1947"/>
                    <a:pt x="78" y="1947"/>
                  </a:cubicBezTo>
                  <a:cubicBezTo>
                    <a:pt x="80" y="1947"/>
                    <a:pt x="81" y="1949"/>
                    <a:pt x="82" y="1951"/>
                  </a:cubicBezTo>
                  <a:cubicBezTo>
                    <a:pt x="91" y="1951"/>
                    <a:pt x="93" y="1957"/>
                    <a:pt x="100" y="1959"/>
                  </a:cubicBezTo>
                  <a:cubicBezTo>
                    <a:pt x="107" y="1961"/>
                    <a:pt x="115" y="1962"/>
                    <a:pt x="119" y="1968"/>
                  </a:cubicBezTo>
                  <a:cubicBezTo>
                    <a:pt x="127" y="1968"/>
                    <a:pt x="132" y="1972"/>
                    <a:pt x="139" y="1973"/>
                  </a:cubicBezTo>
                  <a:cubicBezTo>
                    <a:pt x="142" y="1980"/>
                    <a:pt x="157" y="1973"/>
                    <a:pt x="159" y="1981"/>
                  </a:cubicBezTo>
                  <a:cubicBezTo>
                    <a:pt x="167" y="1981"/>
                    <a:pt x="176" y="1980"/>
                    <a:pt x="179" y="1986"/>
                  </a:cubicBezTo>
                  <a:cubicBezTo>
                    <a:pt x="182" y="1987"/>
                    <a:pt x="190" y="1982"/>
                    <a:pt x="190" y="1987"/>
                  </a:cubicBezTo>
                  <a:cubicBezTo>
                    <a:pt x="194" y="1988"/>
                    <a:pt x="199" y="1988"/>
                    <a:pt x="201" y="1991"/>
                  </a:cubicBezTo>
                  <a:cubicBezTo>
                    <a:pt x="215" y="1995"/>
                    <a:pt x="230" y="1998"/>
                    <a:pt x="243" y="2003"/>
                  </a:cubicBezTo>
                  <a:cubicBezTo>
                    <a:pt x="248" y="2008"/>
                    <a:pt x="257" y="2006"/>
                    <a:pt x="263" y="2008"/>
                  </a:cubicBezTo>
                  <a:cubicBezTo>
                    <a:pt x="268" y="2013"/>
                    <a:pt x="277" y="2014"/>
                    <a:pt x="284" y="2016"/>
                  </a:cubicBezTo>
                  <a:cubicBezTo>
                    <a:pt x="289" y="2020"/>
                    <a:pt x="298" y="2019"/>
                    <a:pt x="304" y="2023"/>
                  </a:cubicBezTo>
                  <a:cubicBezTo>
                    <a:pt x="311" y="2025"/>
                    <a:pt x="318" y="2027"/>
                    <a:pt x="322" y="2033"/>
                  </a:cubicBezTo>
                  <a:cubicBezTo>
                    <a:pt x="338" y="2034"/>
                    <a:pt x="348" y="2042"/>
                    <a:pt x="360" y="2047"/>
                  </a:cubicBezTo>
                  <a:cubicBezTo>
                    <a:pt x="361" y="2051"/>
                    <a:pt x="368" y="2048"/>
                    <a:pt x="369" y="2051"/>
                  </a:cubicBezTo>
                  <a:cubicBezTo>
                    <a:pt x="370" y="2056"/>
                    <a:pt x="375" y="2055"/>
                    <a:pt x="378" y="2057"/>
                  </a:cubicBezTo>
                  <a:cubicBezTo>
                    <a:pt x="384" y="2061"/>
                    <a:pt x="389" y="2065"/>
                    <a:pt x="397" y="2067"/>
                  </a:cubicBezTo>
                  <a:cubicBezTo>
                    <a:pt x="408" y="2080"/>
                    <a:pt x="423" y="2088"/>
                    <a:pt x="436" y="2099"/>
                  </a:cubicBezTo>
                  <a:cubicBezTo>
                    <a:pt x="437" y="2104"/>
                    <a:pt x="444" y="2102"/>
                    <a:pt x="443" y="2109"/>
                  </a:cubicBezTo>
                  <a:cubicBezTo>
                    <a:pt x="449" y="2110"/>
                    <a:pt x="451" y="2114"/>
                    <a:pt x="453" y="2120"/>
                  </a:cubicBezTo>
                  <a:cubicBezTo>
                    <a:pt x="457" y="2121"/>
                    <a:pt x="459" y="2125"/>
                    <a:pt x="460" y="2130"/>
                  </a:cubicBezTo>
                  <a:cubicBezTo>
                    <a:pt x="462" y="2130"/>
                    <a:pt x="464" y="2132"/>
                    <a:pt x="465" y="2134"/>
                  </a:cubicBezTo>
                  <a:cubicBezTo>
                    <a:pt x="467" y="2134"/>
                    <a:pt x="470" y="2137"/>
                    <a:pt x="467" y="2138"/>
                  </a:cubicBezTo>
                  <a:cubicBezTo>
                    <a:pt x="463" y="2138"/>
                    <a:pt x="462" y="2133"/>
                    <a:pt x="460" y="2130"/>
                  </a:cubicBezTo>
                  <a:cubicBezTo>
                    <a:pt x="457" y="2127"/>
                    <a:pt x="451" y="2128"/>
                    <a:pt x="451" y="2122"/>
                  </a:cubicBezTo>
                  <a:cubicBezTo>
                    <a:pt x="444" y="2123"/>
                    <a:pt x="445" y="2116"/>
                    <a:pt x="439" y="2116"/>
                  </a:cubicBezTo>
                  <a:cubicBezTo>
                    <a:pt x="438" y="2111"/>
                    <a:pt x="432" y="2112"/>
                    <a:pt x="430" y="2108"/>
                  </a:cubicBezTo>
                  <a:cubicBezTo>
                    <a:pt x="423" y="2104"/>
                    <a:pt x="417" y="2098"/>
                    <a:pt x="411" y="2092"/>
                  </a:cubicBezTo>
                  <a:cubicBezTo>
                    <a:pt x="401" y="2091"/>
                    <a:pt x="399" y="2082"/>
                    <a:pt x="389" y="2080"/>
                  </a:cubicBezTo>
                  <a:cubicBezTo>
                    <a:pt x="383" y="2075"/>
                    <a:pt x="376" y="2070"/>
                    <a:pt x="368" y="2066"/>
                  </a:cubicBezTo>
                  <a:cubicBezTo>
                    <a:pt x="362" y="2061"/>
                    <a:pt x="351" y="2061"/>
                    <a:pt x="345" y="2055"/>
                  </a:cubicBezTo>
                  <a:cubicBezTo>
                    <a:pt x="337" y="2052"/>
                    <a:pt x="330" y="2047"/>
                    <a:pt x="321" y="2046"/>
                  </a:cubicBezTo>
                  <a:cubicBezTo>
                    <a:pt x="315" y="2040"/>
                    <a:pt x="305" y="2039"/>
                    <a:pt x="300" y="2032"/>
                  </a:cubicBezTo>
                  <a:cubicBezTo>
                    <a:pt x="286" y="2031"/>
                    <a:pt x="275" y="2027"/>
                    <a:pt x="264" y="2021"/>
                  </a:cubicBezTo>
                  <a:cubicBezTo>
                    <a:pt x="258" y="2020"/>
                    <a:pt x="255" y="2015"/>
                    <a:pt x="249" y="2014"/>
                  </a:cubicBezTo>
                  <a:cubicBezTo>
                    <a:pt x="244" y="2010"/>
                    <a:pt x="235" y="2012"/>
                    <a:pt x="233" y="2006"/>
                  </a:cubicBezTo>
                  <a:cubicBezTo>
                    <a:pt x="230" y="2007"/>
                    <a:pt x="228" y="2010"/>
                    <a:pt x="226" y="2007"/>
                  </a:cubicBezTo>
                  <a:cubicBezTo>
                    <a:pt x="225" y="2004"/>
                    <a:pt x="218" y="2007"/>
                    <a:pt x="217" y="2003"/>
                  </a:cubicBezTo>
                  <a:cubicBezTo>
                    <a:pt x="210" y="2002"/>
                    <a:pt x="205" y="2000"/>
                    <a:pt x="199" y="1997"/>
                  </a:cubicBezTo>
                  <a:cubicBezTo>
                    <a:pt x="192" y="1997"/>
                    <a:pt x="187" y="1995"/>
                    <a:pt x="181" y="1992"/>
                  </a:cubicBezTo>
                  <a:cubicBezTo>
                    <a:pt x="171" y="1995"/>
                    <a:pt x="171" y="1986"/>
                    <a:pt x="159" y="1989"/>
                  </a:cubicBezTo>
                  <a:cubicBezTo>
                    <a:pt x="150" y="1980"/>
                    <a:pt x="132" y="1982"/>
                    <a:pt x="123" y="1972"/>
                  </a:cubicBezTo>
                  <a:cubicBezTo>
                    <a:pt x="108" y="1970"/>
                    <a:pt x="98" y="1960"/>
                    <a:pt x="83" y="1958"/>
                  </a:cubicBezTo>
                  <a:cubicBezTo>
                    <a:pt x="72" y="1950"/>
                    <a:pt x="57" y="1947"/>
                    <a:pt x="47" y="1938"/>
                  </a:cubicBezTo>
                  <a:cubicBezTo>
                    <a:pt x="37" y="1939"/>
                    <a:pt x="35" y="1931"/>
                    <a:pt x="26" y="1931"/>
                  </a:cubicBezTo>
                  <a:cubicBezTo>
                    <a:pt x="25" y="1928"/>
                    <a:pt x="23" y="1926"/>
                    <a:pt x="19" y="1925"/>
                  </a:cubicBezTo>
                  <a:cubicBezTo>
                    <a:pt x="18" y="1920"/>
                    <a:pt x="13" y="1920"/>
                    <a:pt x="13" y="1925"/>
                  </a:cubicBezTo>
                  <a:cubicBezTo>
                    <a:pt x="22" y="1930"/>
                    <a:pt x="27" y="1939"/>
                    <a:pt x="38" y="1941"/>
                  </a:cubicBezTo>
                  <a:cubicBezTo>
                    <a:pt x="40" y="1946"/>
                    <a:pt x="48" y="1943"/>
                    <a:pt x="49" y="1949"/>
                  </a:cubicBezTo>
                  <a:cubicBezTo>
                    <a:pt x="56" y="1950"/>
                    <a:pt x="59" y="1954"/>
                    <a:pt x="65" y="1954"/>
                  </a:cubicBezTo>
                  <a:cubicBezTo>
                    <a:pt x="73" y="1961"/>
                    <a:pt x="83" y="1964"/>
                    <a:pt x="90" y="1970"/>
                  </a:cubicBezTo>
                  <a:cubicBezTo>
                    <a:pt x="103" y="1971"/>
                    <a:pt x="111" y="1978"/>
                    <a:pt x="122" y="1981"/>
                  </a:cubicBezTo>
                  <a:cubicBezTo>
                    <a:pt x="127" y="1990"/>
                    <a:pt x="141" y="1988"/>
                    <a:pt x="149" y="1994"/>
                  </a:cubicBezTo>
                  <a:cubicBezTo>
                    <a:pt x="162" y="1994"/>
                    <a:pt x="168" y="2002"/>
                    <a:pt x="180" y="2003"/>
                  </a:cubicBezTo>
                  <a:cubicBezTo>
                    <a:pt x="192" y="2004"/>
                    <a:pt x="200" y="2010"/>
                    <a:pt x="211" y="2012"/>
                  </a:cubicBezTo>
                  <a:cubicBezTo>
                    <a:pt x="224" y="2013"/>
                    <a:pt x="231" y="2021"/>
                    <a:pt x="245" y="2021"/>
                  </a:cubicBezTo>
                  <a:cubicBezTo>
                    <a:pt x="245" y="2028"/>
                    <a:pt x="255" y="2024"/>
                    <a:pt x="258" y="2028"/>
                  </a:cubicBezTo>
                  <a:cubicBezTo>
                    <a:pt x="263" y="2031"/>
                    <a:pt x="270" y="2031"/>
                    <a:pt x="272" y="2036"/>
                  </a:cubicBezTo>
                  <a:cubicBezTo>
                    <a:pt x="278" y="2037"/>
                    <a:pt x="284" y="2037"/>
                    <a:pt x="288" y="2042"/>
                  </a:cubicBezTo>
                  <a:cubicBezTo>
                    <a:pt x="297" y="2040"/>
                    <a:pt x="297" y="2048"/>
                    <a:pt x="305" y="2047"/>
                  </a:cubicBezTo>
                  <a:cubicBezTo>
                    <a:pt x="314" y="2054"/>
                    <a:pt x="326" y="2056"/>
                    <a:pt x="335" y="2062"/>
                  </a:cubicBezTo>
                  <a:cubicBezTo>
                    <a:pt x="346" y="2066"/>
                    <a:pt x="354" y="2073"/>
                    <a:pt x="367" y="2075"/>
                  </a:cubicBezTo>
                  <a:cubicBezTo>
                    <a:pt x="375" y="2085"/>
                    <a:pt x="387" y="2091"/>
                    <a:pt x="399" y="2097"/>
                  </a:cubicBezTo>
                  <a:cubicBezTo>
                    <a:pt x="402" y="2103"/>
                    <a:pt x="410" y="2103"/>
                    <a:pt x="413" y="2109"/>
                  </a:cubicBezTo>
                  <a:cubicBezTo>
                    <a:pt x="421" y="2110"/>
                    <a:pt x="423" y="2118"/>
                    <a:pt x="431" y="2119"/>
                  </a:cubicBezTo>
                  <a:cubicBezTo>
                    <a:pt x="430" y="2125"/>
                    <a:pt x="436" y="2123"/>
                    <a:pt x="438" y="2125"/>
                  </a:cubicBezTo>
                  <a:cubicBezTo>
                    <a:pt x="439" y="2128"/>
                    <a:pt x="442" y="2130"/>
                    <a:pt x="445" y="2131"/>
                  </a:cubicBezTo>
                  <a:cubicBezTo>
                    <a:pt x="448" y="2137"/>
                    <a:pt x="455" y="2139"/>
                    <a:pt x="459" y="2145"/>
                  </a:cubicBezTo>
                  <a:cubicBezTo>
                    <a:pt x="464" y="2149"/>
                    <a:pt x="467" y="2156"/>
                    <a:pt x="473" y="2160"/>
                  </a:cubicBezTo>
                  <a:cubicBezTo>
                    <a:pt x="473" y="2160"/>
                    <a:pt x="473" y="2160"/>
                    <a:pt x="473" y="2160"/>
                  </a:cubicBezTo>
                  <a:cubicBezTo>
                    <a:pt x="512" y="2160"/>
                    <a:pt x="512" y="2160"/>
                    <a:pt x="512" y="2160"/>
                  </a:cubicBezTo>
                  <a:cubicBezTo>
                    <a:pt x="515" y="2158"/>
                    <a:pt x="514" y="2153"/>
                    <a:pt x="516" y="2150"/>
                  </a:cubicBezTo>
                  <a:cubicBezTo>
                    <a:pt x="521" y="2147"/>
                    <a:pt x="516" y="2139"/>
                    <a:pt x="524" y="2139"/>
                  </a:cubicBezTo>
                  <a:cubicBezTo>
                    <a:pt x="522" y="2130"/>
                    <a:pt x="530" y="2129"/>
                    <a:pt x="527" y="2119"/>
                  </a:cubicBezTo>
                  <a:close/>
                  <a:moveTo>
                    <a:pt x="452" y="1733"/>
                  </a:moveTo>
                  <a:cubicBezTo>
                    <a:pt x="454" y="1730"/>
                    <a:pt x="456" y="1727"/>
                    <a:pt x="458" y="1724"/>
                  </a:cubicBezTo>
                  <a:cubicBezTo>
                    <a:pt x="465" y="1726"/>
                    <a:pt x="453" y="1729"/>
                    <a:pt x="456" y="1735"/>
                  </a:cubicBezTo>
                  <a:cubicBezTo>
                    <a:pt x="453" y="1737"/>
                    <a:pt x="452" y="1741"/>
                    <a:pt x="450" y="1744"/>
                  </a:cubicBezTo>
                  <a:cubicBezTo>
                    <a:pt x="443" y="1741"/>
                    <a:pt x="454" y="1738"/>
                    <a:pt x="452" y="1733"/>
                  </a:cubicBezTo>
                  <a:close/>
                  <a:moveTo>
                    <a:pt x="440" y="1760"/>
                  </a:moveTo>
                  <a:cubicBezTo>
                    <a:pt x="442" y="1755"/>
                    <a:pt x="444" y="1751"/>
                    <a:pt x="446" y="1746"/>
                  </a:cubicBezTo>
                  <a:cubicBezTo>
                    <a:pt x="452" y="1748"/>
                    <a:pt x="442" y="1753"/>
                    <a:pt x="445" y="1759"/>
                  </a:cubicBezTo>
                  <a:cubicBezTo>
                    <a:pt x="441" y="1763"/>
                    <a:pt x="438" y="1767"/>
                    <a:pt x="437" y="1773"/>
                  </a:cubicBezTo>
                  <a:cubicBezTo>
                    <a:pt x="432" y="1771"/>
                    <a:pt x="438" y="1762"/>
                    <a:pt x="440" y="1760"/>
                  </a:cubicBezTo>
                  <a:close/>
                  <a:moveTo>
                    <a:pt x="424" y="1798"/>
                  </a:moveTo>
                  <a:cubicBezTo>
                    <a:pt x="427" y="1792"/>
                    <a:pt x="424" y="1802"/>
                    <a:pt x="424" y="1805"/>
                  </a:cubicBezTo>
                  <a:cubicBezTo>
                    <a:pt x="420" y="1803"/>
                    <a:pt x="423" y="1801"/>
                    <a:pt x="424" y="1798"/>
                  </a:cubicBezTo>
                  <a:close/>
                  <a:moveTo>
                    <a:pt x="399" y="1754"/>
                  </a:moveTo>
                  <a:cubicBezTo>
                    <a:pt x="404" y="1754"/>
                    <a:pt x="400" y="1761"/>
                    <a:pt x="399" y="1763"/>
                  </a:cubicBezTo>
                  <a:cubicBezTo>
                    <a:pt x="393" y="1762"/>
                    <a:pt x="401" y="1758"/>
                    <a:pt x="399" y="1754"/>
                  </a:cubicBezTo>
                  <a:close/>
                  <a:moveTo>
                    <a:pt x="390" y="1787"/>
                  </a:moveTo>
                  <a:cubicBezTo>
                    <a:pt x="394" y="1782"/>
                    <a:pt x="390" y="1791"/>
                    <a:pt x="390" y="1794"/>
                  </a:cubicBezTo>
                  <a:cubicBezTo>
                    <a:pt x="386" y="1793"/>
                    <a:pt x="390" y="1790"/>
                    <a:pt x="390" y="1787"/>
                  </a:cubicBezTo>
                  <a:close/>
                  <a:moveTo>
                    <a:pt x="217" y="1469"/>
                  </a:moveTo>
                  <a:cubicBezTo>
                    <a:pt x="217" y="1468"/>
                    <a:pt x="217" y="1467"/>
                    <a:pt x="216" y="1465"/>
                  </a:cubicBezTo>
                  <a:cubicBezTo>
                    <a:pt x="221" y="1464"/>
                    <a:pt x="221" y="1468"/>
                    <a:pt x="221" y="1471"/>
                  </a:cubicBezTo>
                  <a:cubicBezTo>
                    <a:pt x="220" y="1471"/>
                    <a:pt x="219" y="1469"/>
                    <a:pt x="217" y="1469"/>
                  </a:cubicBezTo>
                  <a:close/>
                  <a:moveTo>
                    <a:pt x="234" y="1492"/>
                  </a:moveTo>
                  <a:cubicBezTo>
                    <a:pt x="235" y="1486"/>
                    <a:pt x="239" y="1497"/>
                    <a:pt x="243" y="1496"/>
                  </a:cubicBezTo>
                  <a:cubicBezTo>
                    <a:pt x="243" y="1499"/>
                    <a:pt x="243" y="1502"/>
                    <a:pt x="245" y="1502"/>
                  </a:cubicBezTo>
                  <a:cubicBezTo>
                    <a:pt x="241" y="1509"/>
                    <a:pt x="239" y="1493"/>
                    <a:pt x="234" y="1492"/>
                  </a:cubicBezTo>
                  <a:close/>
                  <a:moveTo>
                    <a:pt x="288" y="1609"/>
                  </a:moveTo>
                  <a:cubicBezTo>
                    <a:pt x="292" y="1610"/>
                    <a:pt x="294" y="1614"/>
                    <a:pt x="295" y="1619"/>
                  </a:cubicBezTo>
                  <a:cubicBezTo>
                    <a:pt x="291" y="1618"/>
                    <a:pt x="289" y="1614"/>
                    <a:pt x="288" y="1609"/>
                  </a:cubicBezTo>
                  <a:close/>
                  <a:moveTo>
                    <a:pt x="307" y="1605"/>
                  </a:moveTo>
                  <a:cubicBezTo>
                    <a:pt x="302" y="1602"/>
                    <a:pt x="305" y="1590"/>
                    <a:pt x="301" y="1586"/>
                  </a:cubicBezTo>
                  <a:cubicBezTo>
                    <a:pt x="305" y="1588"/>
                    <a:pt x="307" y="1588"/>
                    <a:pt x="310" y="1585"/>
                  </a:cubicBezTo>
                  <a:cubicBezTo>
                    <a:pt x="308" y="1574"/>
                    <a:pt x="312" y="1569"/>
                    <a:pt x="313" y="1561"/>
                  </a:cubicBezTo>
                  <a:cubicBezTo>
                    <a:pt x="313" y="1553"/>
                    <a:pt x="319" y="1567"/>
                    <a:pt x="313" y="1565"/>
                  </a:cubicBezTo>
                  <a:cubicBezTo>
                    <a:pt x="315" y="1582"/>
                    <a:pt x="308" y="1591"/>
                    <a:pt x="307" y="1605"/>
                  </a:cubicBezTo>
                  <a:close/>
                  <a:moveTo>
                    <a:pt x="359" y="1783"/>
                  </a:moveTo>
                  <a:cubicBezTo>
                    <a:pt x="351" y="1782"/>
                    <a:pt x="356" y="1772"/>
                    <a:pt x="358" y="1768"/>
                  </a:cubicBezTo>
                  <a:cubicBezTo>
                    <a:pt x="365" y="1770"/>
                    <a:pt x="356" y="1776"/>
                    <a:pt x="359" y="1783"/>
                  </a:cubicBezTo>
                  <a:close/>
                  <a:moveTo>
                    <a:pt x="388" y="2010"/>
                  </a:moveTo>
                  <a:cubicBezTo>
                    <a:pt x="384" y="2012"/>
                    <a:pt x="382" y="2009"/>
                    <a:pt x="379" y="2009"/>
                  </a:cubicBezTo>
                  <a:cubicBezTo>
                    <a:pt x="376" y="2005"/>
                    <a:pt x="372" y="2001"/>
                    <a:pt x="368" y="1999"/>
                  </a:cubicBezTo>
                  <a:cubicBezTo>
                    <a:pt x="362" y="1998"/>
                    <a:pt x="359" y="1993"/>
                    <a:pt x="354" y="1991"/>
                  </a:cubicBezTo>
                  <a:cubicBezTo>
                    <a:pt x="350" y="1988"/>
                    <a:pt x="344" y="1987"/>
                    <a:pt x="340" y="1983"/>
                  </a:cubicBezTo>
                  <a:cubicBezTo>
                    <a:pt x="330" y="1979"/>
                    <a:pt x="323" y="1971"/>
                    <a:pt x="311" y="1970"/>
                  </a:cubicBezTo>
                  <a:cubicBezTo>
                    <a:pt x="304" y="1963"/>
                    <a:pt x="290" y="1963"/>
                    <a:pt x="284" y="1954"/>
                  </a:cubicBezTo>
                  <a:cubicBezTo>
                    <a:pt x="260" y="1951"/>
                    <a:pt x="240" y="1944"/>
                    <a:pt x="223" y="1932"/>
                  </a:cubicBezTo>
                  <a:cubicBezTo>
                    <a:pt x="211" y="1932"/>
                    <a:pt x="203" y="1927"/>
                    <a:pt x="192" y="1926"/>
                  </a:cubicBezTo>
                  <a:cubicBezTo>
                    <a:pt x="186" y="1920"/>
                    <a:pt x="173" y="1921"/>
                    <a:pt x="167" y="1915"/>
                  </a:cubicBezTo>
                  <a:cubicBezTo>
                    <a:pt x="156" y="1913"/>
                    <a:pt x="149" y="1908"/>
                    <a:pt x="138" y="1906"/>
                  </a:cubicBezTo>
                  <a:cubicBezTo>
                    <a:pt x="129" y="1903"/>
                    <a:pt x="123" y="1897"/>
                    <a:pt x="111" y="1897"/>
                  </a:cubicBezTo>
                  <a:cubicBezTo>
                    <a:pt x="119" y="1888"/>
                    <a:pt x="125" y="1901"/>
                    <a:pt x="135" y="1897"/>
                  </a:cubicBezTo>
                  <a:cubicBezTo>
                    <a:pt x="143" y="1899"/>
                    <a:pt x="151" y="1901"/>
                    <a:pt x="162" y="1900"/>
                  </a:cubicBezTo>
                  <a:cubicBezTo>
                    <a:pt x="165" y="1904"/>
                    <a:pt x="173" y="1902"/>
                    <a:pt x="177" y="1905"/>
                  </a:cubicBezTo>
                  <a:cubicBezTo>
                    <a:pt x="183" y="1906"/>
                    <a:pt x="188" y="1907"/>
                    <a:pt x="191" y="1911"/>
                  </a:cubicBezTo>
                  <a:cubicBezTo>
                    <a:pt x="203" y="1911"/>
                    <a:pt x="209" y="1918"/>
                    <a:pt x="222" y="1917"/>
                  </a:cubicBezTo>
                  <a:cubicBezTo>
                    <a:pt x="230" y="1923"/>
                    <a:pt x="243" y="1923"/>
                    <a:pt x="251" y="1928"/>
                  </a:cubicBezTo>
                  <a:cubicBezTo>
                    <a:pt x="260" y="1933"/>
                    <a:pt x="268" y="1937"/>
                    <a:pt x="278" y="1939"/>
                  </a:cubicBezTo>
                  <a:cubicBezTo>
                    <a:pt x="282" y="1943"/>
                    <a:pt x="288" y="1944"/>
                    <a:pt x="292" y="1947"/>
                  </a:cubicBezTo>
                  <a:cubicBezTo>
                    <a:pt x="294" y="1949"/>
                    <a:pt x="297" y="1949"/>
                    <a:pt x="301" y="1949"/>
                  </a:cubicBezTo>
                  <a:cubicBezTo>
                    <a:pt x="300" y="1953"/>
                    <a:pt x="303" y="1953"/>
                    <a:pt x="305" y="1953"/>
                  </a:cubicBezTo>
                  <a:cubicBezTo>
                    <a:pt x="313" y="1958"/>
                    <a:pt x="323" y="1961"/>
                    <a:pt x="328" y="1969"/>
                  </a:cubicBezTo>
                  <a:cubicBezTo>
                    <a:pt x="335" y="1968"/>
                    <a:pt x="337" y="1973"/>
                    <a:pt x="340" y="1977"/>
                  </a:cubicBezTo>
                  <a:cubicBezTo>
                    <a:pt x="344" y="1976"/>
                    <a:pt x="345" y="1979"/>
                    <a:pt x="349" y="1978"/>
                  </a:cubicBezTo>
                  <a:cubicBezTo>
                    <a:pt x="348" y="1982"/>
                    <a:pt x="351" y="1982"/>
                    <a:pt x="353" y="1982"/>
                  </a:cubicBezTo>
                  <a:cubicBezTo>
                    <a:pt x="354" y="1988"/>
                    <a:pt x="363" y="1986"/>
                    <a:pt x="365" y="1990"/>
                  </a:cubicBezTo>
                  <a:cubicBezTo>
                    <a:pt x="371" y="1991"/>
                    <a:pt x="372" y="1996"/>
                    <a:pt x="378" y="1996"/>
                  </a:cubicBezTo>
                  <a:cubicBezTo>
                    <a:pt x="382" y="2003"/>
                    <a:pt x="388" y="2008"/>
                    <a:pt x="395" y="2012"/>
                  </a:cubicBezTo>
                  <a:cubicBezTo>
                    <a:pt x="395" y="2018"/>
                    <a:pt x="388" y="2013"/>
                    <a:pt x="388" y="2010"/>
                  </a:cubicBezTo>
                  <a:close/>
                  <a:moveTo>
                    <a:pt x="596" y="2107"/>
                  </a:moveTo>
                  <a:cubicBezTo>
                    <a:pt x="598" y="2103"/>
                    <a:pt x="602" y="2098"/>
                    <a:pt x="604" y="2094"/>
                  </a:cubicBezTo>
                  <a:cubicBezTo>
                    <a:pt x="607" y="2093"/>
                    <a:pt x="606" y="2089"/>
                    <a:pt x="608" y="2087"/>
                  </a:cubicBezTo>
                  <a:cubicBezTo>
                    <a:pt x="610" y="2086"/>
                    <a:pt x="612" y="2084"/>
                    <a:pt x="612" y="2080"/>
                  </a:cubicBezTo>
                  <a:cubicBezTo>
                    <a:pt x="619" y="2080"/>
                    <a:pt x="618" y="2072"/>
                    <a:pt x="622" y="2068"/>
                  </a:cubicBezTo>
                  <a:cubicBezTo>
                    <a:pt x="630" y="2063"/>
                    <a:pt x="634" y="2053"/>
                    <a:pt x="640" y="2045"/>
                  </a:cubicBezTo>
                  <a:cubicBezTo>
                    <a:pt x="646" y="2037"/>
                    <a:pt x="649" y="2026"/>
                    <a:pt x="660" y="2022"/>
                  </a:cubicBezTo>
                  <a:cubicBezTo>
                    <a:pt x="660" y="2019"/>
                    <a:pt x="661" y="2017"/>
                    <a:pt x="662" y="2015"/>
                  </a:cubicBezTo>
                  <a:cubicBezTo>
                    <a:pt x="662" y="2012"/>
                    <a:pt x="667" y="2013"/>
                    <a:pt x="666" y="2008"/>
                  </a:cubicBezTo>
                  <a:cubicBezTo>
                    <a:pt x="669" y="2005"/>
                    <a:pt x="671" y="2000"/>
                    <a:pt x="673" y="1995"/>
                  </a:cubicBezTo>
                  <a:cubicBezTo>
                    <a:pt x="680" y="1994"/>
                    <a:pt x="677" y="1985"/>
                    <a:pt x="684" y="1985"/>
                  </a:cubicBezTo>
                  <a:cubicBezTo>
                    <a:pt x="684" y="1979"/>
                    <a:pt x="687" y="1974"/>
                    <a:pt x="691" y="1972"/>
                  </a:cubicBezTo>
                  <a:cubicBezTo>
                    <a:pt x="695" y="1969"/>
                    <a:pt x="693" y="1961"/>
                    <a:pt x="699" y="1960"/>
                  </a:cubicBezTo>
                  <a:cubicBezTo>
                    <a:pt x="699" y="1956"/>
                    <a:pt x="701" y="1954"/>
                    <a:pt x="703" y="1953"/>
                  </a:cubicBezTo>
                  <a:cubicBezTo>
                    <a:pt x="704" y="1951"/>
                    <a:pt x="705" y="1948"/>
                    <a:pt x="707" y="1946"/>
                  </a:cubicBezTo>
                  <a:cubicBezTo>
                    <a:pt x="712" y="1937"/>
                    <a:pt x="719" y="1930"/>
                    <a:pt x="723" y="1919"/>
                  </a:cubicBezTo>
                  <a:cubicBezTo>
                    <a:pt x="735" y="1903"/>
                    <a:pt x="744" y="1884"/>
                    <a:pt x="752" y="1865"/>
                  </a:cubicBezTo>
                  <a:cubicBezTo>
                    <a:pt x="753" y="1860"/>
                    <a:pt x="756" y="1856"/>
                    <a:pt x="757" y="1851"/>
                  </a:cubicBezTo>
                  <a:cubicBezTo>
                    <a:pt x="760" y="1847"/>
                    <a:pt x="759" y="1839"/>
                    <a:pt x="763" y="1835"/>
                  </a:cubicBezTo>
                  <a:cubicBezTo>
                    <a:pt x="765" y="1831"/>
                    <a:pt x="766" y="1825"/>
                    <a:pt x="768" y="1820"/>
                  </a:cubicBezTo>
                  <a:cubicBezTo>
                    <a:pt x="769" y="1817"/>
                    <a:pt x="771" y="1815"/>
                    <a:pt x="770" y="1811"/>
                  </a:cubicBezTo>
                  <a:cubicBezTo>
                    <a:pt x="770" y="1808"/>
                    <a:pt x="773" y="1806"/>
                    <a:pt x="769" y="1804"/>
                  </a:cubicBezTo>
                  <a:cubicBezTo>
                    <a:pt x="769" y="1817"/>
                    <a:pt x="760" y="1822"/>
                    <a:pt x="761" y="1836"/>
                  </a:cubicBezTo>
                  <a:cubicBezTo>
                    <a:pt x="753" y="1842"/>
                    <a:pt x="753" y="1855"/>
                    <a:pt x="747" y="1863"/>
                  </a:cubicBezTo>
                  <a:cubicBezTo>
                    <a:pt x="742" y="1871"/>
                    <a:pt x="739" y="1882"/>
                    <a:pt x="734" y="1890"/>
                  </a:cubicBezTo>
                  <a:cubicBezTo>
                    <a:pt x="728" y="1898"/>
                    <a:pt x="723" y="1908"/>
                    <a:pt x="718" y="1917"/>
                  </a:cubicBezTo>
                  <a:cubicBezTo>
                    <a:pt x="713" y="1919"/>
                    <a:pt x="713" y="1925"/>
                    <a:pt x="708" y="1927"/>
                  </a:cubicBezTo>
                  <a:cubicBezTo>
                    <a:pt x="707" y="1930"/>
                    <a:pt x="705" y="1931"/>
                    <a:pt x="706" y="1936"/>
                  </a:cubicBezTo>
                  <a:cubicBezTo>
                    <a:pt x="702" y="1935"/>
                    <a:pt x="702" y="1939"/>
                    <a:pt x="700" y="1940"/>
                  </a:cubicBezTo>
                  <a:cubicBezTo>
                    <a:pt x="701" y="1948"/>
                    <a:pt x="691" y="1946"/>
                    <a:pt x="692" y="1954"/>
                  </a:cubicBezTo>
                  <a:cubicBezTo>
                    <a:pt x="688" y="1957"/>
                    <a:pt x="686" y="1962"/>
                    <a:pt x="685" y="1968"/>
                  </a:cubicBezTo>
                  <a:cubicBezTo>
                    <a:pt x="676" y="1974"/>
                    <a:pt x="673" y="1984"/>
                    <a:pt x="667" y="1991"/>
                  </a:cubicBezTo>
                  <a:cubicBezTo>
                    <a:pt x="667" y="1998"/>
                    <a:pt x="659" y="1998"/>
                    <a:pt x="659" y="2005"/>
                  </a:cubicBezTo>
                  <a:cubicBezTo>
                    <a:pt x="655" y="2008"/>
                    <a:pt x="653" y="2013"/>
                    <a:pt x="651" y="2018"/>
                  </a:cubicBezTo>
                  <a:cubicBezTo>
                    <a:pt x="648" y="2019"/>
                    <a:pt x="646" y="2019"/>
                    <a:pt x="647" y="2023"/>
                  </a:cubicBezTo>
                  <a:cubicBezTo>
                    <a:pt x="644" y="2023"/>
                    <a:pt x="642" y="2024"/>
                    <a:pt x="643" y="2027"/>
                  </a:cubicBezTo>
                  <a:cubicBezTo>
                    <a:pt x="638" y="2029"/>
                    <a:pt x="638" y="2035"/>
                    <a:pt x="633" y="2037"/>
                  </a:cubicBezTo>
                  <a:cubicBezTo>
                    <a:pt x="633" y="2043"/>
                    <a:pt x="628" y="2045"/>
                    <a:pt x="625" y="2048"/>
                  </a:cubicBezTo>
                  <a:cubicBezTo>
                    <a:pt x="624" y="2054"/>
                    <a:pt x="624" y="2060"/>
                    <a:pt x="617" y="2060"/>
                  </a:cubicBezTo>
                  <a:cubicBezTo>
                    <a:pt x="614" y="2063"/>
                    <a:pt x="616" y="2070"/>
                    <a:pt x="609" y="2069"/>
                  </a:cubicBezTo>
                  <a:cubicBezTo>
                    <a:pt x="609" y="2076"/>
                    <a:pt x="604" y="2078"/>
                    <a:pt x="601" y="2081"/>
                  </a:cubicBezTo>
                  <a:cubicBezTo>
                    <a:pt x="597" y="2089"/>
                    <a:pt x="592" y="2097"/>
                    <a:pt x="585" y="2104"/>
                  </a:cubicBezTo>
                  <a:cubicBezTo>
                    <a:pt x="585" y="2109"/>
                    <a:pt x="583" y="2113"/>
                    <a:pt x="579" y="2115"/>
                  </a:cubicBezTo>
                  <a:cubicBezTo>
                    <a:pt x="576" y="2118"/>
                    <a:pt x="578" y="2126"/>
                    <a:pt x="571" y="2127"/>
                  </a:cubicBezTo>
                  <a:cubicBezTo>
                    <a:pt x="572" y="2133"/>
                    <a:pt x="566" y="2134"/>
                    <a:pt x="566" y="2140"/>
                  </a:cubicBezTo>
                  <a:cubicBezTo>
                    <a:pt x="560" y="2141"/>
                    <a:pt x="562" y="2149"/>
                    <a:pt x="558" y="2152"/>
                  </a:cubicBezTo>
                  <a:cubicBezTo>
                    <a:pt x="556" y="2155"/>
                    <a:pt x="554" y="2157"/>
                    <a:pt x="553" y="2160"/>
                  </a:cubicBezTo>
                  <a:cubicBezTo>
                    <a:pt x="564" y="2160"/>
                    <a:pt x="564" y="2160"/>
                    <a:pt x="564" y="2160"/>
                  </a:cubicBezTo>
                  <a:cubicBezTo>
                    <a:pt x="564" y="2160"/>
                    <a:pt x="565" y="2160"/>
                    <a:pt x="565" y="2160"/>
                  </a:cubicBezTo>
                  <a:cubicBezTo>
                    <a:pt x="565" y="2157"/>
                    <a:pt x="568" y="2155"/>
                    <a:pt x="566" y="2151"/>
                  </a:cubicBezTo>
                  <a:cubicBezTo>
                    <a:pt x="571" y="2151"/>
                    <a:pt x="570" y="2148"/>
                    <a:pt x="573" y="2146"/>
                  </a:cubicBezTo>
                  <a:cubicBezTo>
                    <a:pt x="577" y="2136"/>
                    <a:pt x="582" y="2127"/>
                    <a:pt x="588" y="2119"/>
                  </a:cubicBezTo>
                  <a:cubicBezTo>
                    <a:pt x="593" y="2117"/>
                    <a:pt x="590" y="2108"/>
                    <a:pt x="596" y="2107"/>
                  </a:cubicBezTo>
                  <a:close/>
                  <a:moveTo>
                    <a:pt x="556" y="2121"/>
                  </a:moveTo>
                  <a:cubicBezTo>
                    <a:pt x="555" y="2115"/>
                    <a:pt x="559" y="2113"/>
                    <a:pt x="561" y="2110"/>
                  </a:cubicBezTo>
                  <a:cubicBezTo>
                    <a:pt x="563" y="2101"/>
                    <a:pt x="567" y="2095"/>
                    <a:pt x="573" y="2089"/>
                  </a:cubicBezTo>
                  <a:cubicBezTo>
                    <a:pt x="576" y="2081"/>
                    <a:pt x="581" y="2075"/>
                    <a:pt x="585" y="2069"/>
                  </a:cubicBezTo>
                  <a:cubicBezTo>
                    <a:pt x="585" y="2064"/>
                    <a:pt x="590" y="2064"/>
                    <a:pt x="591" y="2060"/>
                  </a:cubicBezTo>
                  <a:cubicBezTo>
                    <a:pt x="596" y="2059"/>
                    <a:pt x="595" y="2053"/>
                    <a:pt x="599" y="2050"/>
                  </a:cubicBezTo>
                  <a:cubicBezTo>
                    <a:pt x="601" y="2047"/>
                    <a:pt x="600" y="2042"/>
                    <a:pt x="605" y="2041"/>
                  </a:cubicBezTo>
                  <a:cubicBezTo>
                    <a:pt x="608" y="2038"/>
                    <a:pt x="607" y="2033"/>
                    <a:pt x="610" y="2030"/>
                  </a:cubicBezTo>
                  <a:cubicBezTo>
                    <a:pt x="613" y="2026"/>
                    <a:pt x="620" y="2025"/>
                    <a:pt x="620" y="2018"/>
                  </a:cubicBezTo>
                  <a:cubicBezTo>
                    <a:pt x="626" y="2016"/>
                    <a:pt x="628" y="2011"/>
                    <a:pt x="633" y="2009"/>
                  </a:cubicBezTo>
                  <a:cubicBezTo>
                    <a:pt x="638" y="2004"/>
                    <a:pt x="636" y="1993"/>
                    <a:pt x="645" y="1992"/>
                  </a:cubicBezTo>
                  <a:cubicBezTo>
                    <a:pt x="646" y="1984"/>
                    <a:pt x="654" y="1983"/>
                    <a:pt x="654" y="1974"/>
                  </a:cubicBezTo>
                  <a:cubicBezTo>
                    <a:pt x="660" y="1975"/>
                    <a:pt x="658" y="1969"/>
                    <a:pt x="661" y="1967"/>
                  </a:cubicBezTo>
                  <a:cubicBezTo>
                    <a:pt x="664" y="1965"/>
                    <a:pt x="667" y="1963"/>
                    <a:pt x="666" y="1958"/>
                  </a:cubicBezTo>
                  <a:cubicBezTo>
                    <a:pt x="669" y="1957"/>
                    <a:pt x="672" y="1954"/>
                    <a:pt x="673" y="1951"/>
                  </a:cubicBezTo>
                  <a:cubicBezTo>
                    <a:pt x="680" y="1953"/>
                    <a:pt x="675" y="1944"/>
                    <a:pt x="681" y="1944"/>
                  </a:cubicBezTo>
                  <a:cubicBezTo>
                    <a:pt x="682" y="1941"/>
                    <a:pt x="684" y="1938"/>
                    <a:pt x="687" y="1937"/>
                  </a:cubicBezTo>
                  <a:cubicBezTo>
                    <a:pt x="690" y="1935"/>
                    <a:pt x="691" y="1931"/>
                    <a:pt x="693" y="1928"/>
                  </a:cubicBezTo>
                  <a:cubicBezTo>
                    <a:pt x="698" y="1923"/>
                    <a:pt x="701" y="1917"/>
                    <a:pt x="705" y="1912"/>
                  </a:cubicBezTo>
                  <a:cubicBezTo>
                    <a:pt x="710" y="1898"/>
                    <a:pt x="721" y="1889"/>
                    <a:pt x="726" y="1875"/>
                  </a:cubicBezTo>
                  <a:cubicBezTo>
                    <a:pt x="730" y="1870"/>
                    <a:pt x="736" y="1866"/>
                    <a:pt x="736" y="1857"/>
                  </a:cubicBezTo>
                  <a:cubicBezTo>
                    <a:pt x="741" y="1852"/>
                    <a:pt x="744" y="1847"/>
                    <a:pt x="746" y="1839"/>
                  </a:cubicBezTo>
                  <a:cubicBezTo>
                    <a:pt x="749" y="1838"/>
                    <a:pt x="750" y="1835"/>
                    <a:pt x="749" y="1830"/>
                  </a:cubicBezTo>
                  <a:cubicBezTo>
                    <a:pt x="751" y="1827"/>
                    <a:pt x="752" y="1823"/>
                    <a:pt x="755" y="1821"/>
                  </a:cubicBezTo>
                  <a:cubicBezTo>
                    <a:pt x="758" y="1814"/>
                    <a:pt x="757" y="1804"/>
                    <a:pt x="762" y="1798"/>
                  </a:cubicBezTo>
                  <a:cubicBezTo>
                    <a:pt x="766" y="1792"/>
                    <a:pt x="762" y="1780"/>
                    <a:pt x="770" y="1778"/>
                  </a:cubicBezTo>
                  <a:cubicBezTo>
                    <a:pt x="770" y="1769"/>
                    <a:pt x="772" y="1762"/>
                    <a:pt x="775" y="1756"/>
                  </a:cubicBezTo>
                  <a:cubicBezTo>
                    <a:pt x="777" y="1739"/>
                    <a:pt x="779" y="1723"/>
                    <a:pt x="782" y="1707"/>
                  </a:cubicBezTo>
                  <a:cubicBezTo>
                    <a:pt x="774" y="1706"/>
                    <a:pt x="781" y="1717"/>
                    <a:pt x="776" y="1719"/>
                  </a:cubicBezTo>
                  <a:cubicBezTo>
                    <a:pt x="777" y="1726"/>
                    <a:pt x="773" y="1728"/>
                    <a:pt x="775" y="1736"/>
                  </a:cubicBezTo>
                  <a:cubicBezTo>
                    <a:pt x="771" y="1738"/>
                    <a:pt x="774" y="1748"/>
                    <a:pt x="770" y="1750"/>
                  </a:cubicBezTo>
                  <a:cubicBezTo>
                    <a:pt x="771" y="1756"/>
                    <a:pt x="768" y="1760"/>
                    <a:pt x="767" y="1765"/>
                  </a:cubicBezTo>
                  <a:cubicBezTo>
                    <a:pt x="763" y="1774"/>
                    <a:pt x="763" y="1785"/>
                    <a:pt x="758" y="1792"/>
                  </a:cubicBezTo>
                  <a:cubicBezTo>
                    <a:pt x="754" y="1795"/>
                    <a:pt x="758" y="1805"/>
                    <a:pt x="752" y="1806"/>
                  </a:cubicBezTo>
                  <a:cubicBezTo>
                    <a:pt x="751" y="1811"/>
                    <a:pt x="751" y="1818"/>
                    <a:pt x="746" y="1819"/>
                  </a:cubicBezTo>
                  <a:cubicBezTo>
                    <a:pt x="744" y="1828"/>
                    <a:pt x="741" y="1838"/>
                    <a:pt x="735" y="1844"/>
                  </a:cubicBezTo>
                  <a:cubicBezTo>
                    <a:pt x="734" y="1850"/>
                    <a:pt x="729" y="1851"/>
                    <a:pt x="729" y="1857"/>
                  </a:cubicBezTo>
                  <a:cubicBezTo>
                    <a:pt x="726" y="1861"/>
                    <a:pt x="723" y="1864"/>
                    <a:pt x="721" y="1869"/>
                  </a:cubicBezTo>
                  <a:cubicBezTo>
                    <a:pt x="715" y="1875"/>
                    <a:pt x="712" y="1886"/>
                    <a:pt x="706" y="1892"/>
                  </a:cubicBezTo>
                  <a:cubicBezTo>
                    <a:pt x="703" y="1902"/>
                    <a:pt x="694" y="1906"/>
                    <a:pt x="692" y="1917"/>
                  </a:cubicBezTo>
                  <a:cubicBezTo>
                    <a:pt x="686" y="1918"/>
                    <a:pt x="687" y="1914"/>
                    <a:pt x="683" y="1918"/>
                  </a:cubicBezTo>
                  <a:cubicBezTo>
                    <a:pt x="686" y="1928"/>
                    <a:pt x="678" y="1929"/>
                    <a:pt x="676" y="1936"/>
                  </a:cubicBezTo>
                  <a:cubicBezTo>
                    <a:pt x="671" y="1935"/>
                    <a:pt x="674" y="1942"/>
                    <a:pt x="670" y="1943"/>
                  </a:cubicBezTo>
                  <a:cubicBezTo>
                    <a:pt x="665" y="1944"/>
                    <a:pt x="666" y="1949"/>
                    <a:pt x="661" y="1950"/>
                  </a:cubicBezTo>
                  <a:cubicBezTo>
                    <a:pt x="665" y="1957"/>
                    <a:pt x="655" y="1952"/>
                    <a:pt x="658" y="1959"/>
                  </a:cubicBezTo>
                  <a:cubicBezTo>
                    <a:pt x="653" y="1960"/>
                    <a:pt x="654" y="1965"/>
                    <a:pt x="650" y="1966"/>
                  </a:cubicBezTo>
                  <a:cubicBezTo>
                    <a:pt x="649" y="1969"/>
                    <a:pt x="647" y="1972"/>
                    <a:pt x="646" y="1975"/>
                  </a:cubicBezTo>
                  <a:cubicBezTo>
                    <a:pt x="640" y="1975"/>
                    <a:pt x="645" y="1983"/>
                    <a:pt x="638" y="1982"/>
                  </a:cubicBezTo>
                  <a:cubicBezTo>
                    <a:pt x="637" y="1991"/>
                    <a:pt x="629" y="1992"/>
                    <a:pt x="628" y="2000"/>
                  </a:cubicBezTo>
                  <a:cubicBezTo>
                    <a:pt x="622" y="2004"/>
                    <a:pt x="620" y="2011"/>
                    <a:pt x="614" y="2014"/>
                  </a:cubicBezTo>
                  <a:cubicBezTo>
                    <a:pt x="611" y="2021"/>
                    <a:pt x="604" y="2024"/>
                    <a:pt x="602" y="2030"/>
                  </a:cubicBezTo>
                  <a:cubicBezTo>
                    <a:pt x="599" y="2032"/>
                    <a:pt x="597" y="2034"/>
                    <a:pt x="596" y="2037"/>
                  </a:cubicBezTo>
                  <a:cubicBezTo>
                    <a:pt x="595" y="2042"/>
                    <a:pt x="587" y="2040"/>
                    <a:pt x="590" y="2047"/>
                  </a:cubicBezTo>
                  <a:cubicBezTo>
                    <a:pt x="584" y="2050"/>
                    <a:pt x="582" y="2058"/>
                    <a:pt x="578" y="2063"/>
                  </a:cubicBezTo>
                  <a:cubicBezTo>
                    <a:pt x="573" y="2068"/>
                    <a:pt x="573" y="2076"/>
                    <a:pt x="566" y="2079"/>
                  </a:cubicBezTo>
                  <a:cubicBezTo>
                    <a:pt x="566" y="2088"/>
                    <a:pt x="559" y="2090"/>
                    <a:pt x="556" y="2097"/>
                  </a:cubicBezTo>
                  <a:cubicBezTo>
                    <a:pt x="553" y="2103"/>
                    <a:pt x="550" y="2110"/>
                    <a:pt x="546" y="2115"/>
                  </a:cubicBezTo>
                  <a:cubicBezTo>
                    <a:pt x="543" y="2122"/>
                    <a:pt x="541" y="2129"/>
                    <a:pt x="534" y="2131"/>
                  </a:cubicBezTo>
                  <a:cubicBezTo>
                    <a:pt x="535" y="2141"/>
                    <a:pt x="528" y="2144"/>
                    <a:pt x="527" y="2151"/>
                  </a:cubicBezTo>
                  <a:cubicBezTo>
                    <a:pt x="527" y="2155"/>
                    <a:pt x="525" y="2158"/>
                    <a:pt x="524" y="2160"/>
                  </a:cubicBezTo>
                  <a:cubicBezTo>
                    <a:pt x="532" y="2160"/>
                    <a:pt x="532" y="2160"/>
                    <a:pt x="532" y="2160"/>
                  </a:cubicBezTo>
                  <a:cubicBezTo>
                    <a:pt x="533" y="2157"/>
                    <a:pt x="535" y="2153"/>
                    <a:pt x="538" y="2151"/>
                  </a:cubicBezTo>
                  <a:cubicBezTo>
                    <a:pt x="537" y="2145"/>
                    <a:pt x="541" y="2144"/>
                    <a:pt x="544" y="2142"/>
                  </a:cubicBezTo>
                  <a:cubicBezTo>
                    <a:pt x="544" y="2136"/>
                    <a:pt x="547" y="2134"/>
                    <a:pt x="550" y="2130"/>
                  </a:cubicBezTo>
                  <a:cubicBezTo>
                    <a:pt x="549" y="2125"/>
                    <a:pt x="552" y="2123"/>
                    <a:pt x="556" y="212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73319" y="6442524"/>
            <a:ext cx="2743200" cy="365125"/>
          </a:xfrm>
        </p:spPr>
        <p:txBody>
          <a:bodyPr/>
          <a:lstStyle/>
          <a:p>
            <a:fld id="{E307EC39-2DFD-F34C-9E7A-4B67445B664C}" type="datetimeFigureOut">
              <a:rPr lang="en-US" smtClean="0"/>
              <a:t>3/15/19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2210" y="6442524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6432" y="6442524"/>
            <a:ext cx="2755378" cy="365125"/>
          </a:xfrm>
        </p:spPr>
        <p:txBody>
          <a:bodyPr anchor="ctr"/>
          <a:lstStyle>
            <a:lvl1pPr algn="l">
              <a:defRPr sz="1200"/>
            </a:lvl1pPr>
          </a:lstStyle>
          <a:p>
            <a:fld id="{FF945CD8-7680-D440-9CDB-437889BADC20}" type="slidenum">
              <a:rPr lang="en-US" smtClean="0"/>
              <a:t>‹#›</a:t>
            </a:fld>
            <a:endParaRPr lang="en-US"/>
          </a:p>
        </p:txBody>
      </p:sp>
      <p:sp>
        <p:nvSpPr>
          <p:cNvPr id="68" name="Freeform 57"/>
          <p:cNvSpPr/>
          <p:nvPr/>
        </p:nvSpPr>
        <p:spPr bwMode="auto">
          <a:xfrm>
            <a:off x="4456113" y="31750"/>
            <a:ext cx="0" cy="1588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7320300" y="467784"/>
            <a:ext cx="4875213" cy="5922963"/>
            <a:chOff x="7320300" y="467784"/>
            <a:chExt cx="4875213" cy="5922963"/>
          </a:xfrm>
        </p:grpSpPr>
        <p:sp>
          <p:nvSpPr>
            <p:cNvPr id="231" name="Freeform 206"/>
            <p:cNvSpPr/>
            <p:nvPr/>
          </p:nvSpPr>
          <p:spPr bwMode="auto">
            <a:xfrm>
              <a:off x="7320300" y="467784"/>
              <a:ext cx="4875213" cy="5922963"/>
            </a:xfrm>
            <a:custGeom>
              <a:avLst/>
              <a:gdLst/>
              <a:ahLst/>
              <a:cxnLst/>
              <a:rect l="0" t="0" r="r" b="b"/>
              <a:pathLst>
                <a:path w="3071" h="3731">
                  <a:moveTo>
                    <a:pt x="199" y="0"/>
                  </a:moveTo>
                  <a:lnTo>
                    <a:pt x="3071" y="0"/>
                  </a:lnTo>
                  <a:lnTo>
                    <a:pt x="3071" y="3731"/>
                  </a:lnTo>
                  <a:lnTo>
                    <a:pt x="199" y="3731"/>
                  </a:lnTo>
                  <a:lnTo>
                    <a:pt x="164" y="3728"/>
                  </a:lnTo>
                  <a:lnTo>
                    <a:pt x="130" y="3719"/>
                  </a:lnTo>
                  <a:lnTo>
                    <a:pt x="98" y="3704"/>
                  </a:lnTo>
                  <a:lnTo>
                    <a:pt x="71" y="3683"/>
                  </a:lnTo>
                  <a:lnTo>
                    <a:pt x="46" y="3660"/>
                  </a:lnTo>
                  <a:lnTo>
                    <a:pt x="27" y="3631"/>
                  </a:lnTo>
                  <a:lnTo>
                    <a:pt x="12" y="3601"/>
                  </a:lnTo>
                  <a:lnTo>
                    <a:pt x="3" y="3567"/>
                  </a:lnTo>
                  <a:lnTo>
                    <a:pt x="0" y="3531"/>
                  </a:lnTo>
                  <a:lnTo>
                    <a:pt x="0" y="199"/>
                  </a:lnTo>
                  <a:lnTo>
                    <a:pt x="3" y="164"/>
                  </a:lnTo>
                  <a:lnTo>
                    <a:pt x="12" y="130"/>
                  </a:lnTo>
                  <a:lnTo>
                    <a:pt x="27" y="98"/>
                  </a:lnTo>
                  <a:lnTo>
                    <a:pt x="46" y="71"/>
                  </a:lnTo>
                  <a:lnTo>
                    <a:pt x="71" y="46"/>
                  </a:lnTo>
                  <a:lnTo>
                    <a:pt x="98" y="27"/>
                  </a:lnTo>
                  <a:lnTo>
                    <a:pt x="130" y="12"/>
                  </a:lnTo>
                  <a:lnTo>
                    <a:pt x="164" y="2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237" name="Freeform 211"/>
            <p:cNvSpPr/>
            <p:nvPr/>
          </p:nvSpPr>
          <p:spPr bwMode="auto">
            <a:xfrm>
              <a:off x="7505469" y="661988"/>
              <a:ext cx="4686300" cy="5543550"/>
            </a:xfrm>
            <a:custGeom>
              <a:avLst/>
              <a:gdLst/>
              <a:ahLst/>
              <a:cxnLst/>
              <a:rect l="0" t="0" r="r" b="b"/>
              <a:pathLst>
                <a:path w="2952" h="3492">
                  <a:moveTo>
                    <a:pt x="79" y="0"/>
                  </a:moveTo>
                  <a:lnTo>
                    <a:pt x="2952" y="0"/>
                  </a:lnTo>
                  <a:lnTo>
                    <a:pt x="2952" y="25"/>
                  </a:lnTo>
                  <a:lnTo>
                    <a:pt x="79" y="25"/>
                  </a:lnTo>
                  <a:lnTo>
                    <a:pt x="62" y="27"/>
                  </a:lnTo>
                  <a:lnTo>
                    <a:pt x="48" y="35"/>
                  </a:lnTo>
                  <a:lnTo>
                    <a:pt x="35" y="47"/>
                  </a:lnTo>
                  <a:lnTo>
                    <a:pt x="26" y="63"/>
                  </a:lnTo>
                  <a:lnTo>
                    <a:pt x="24" y="80"/>
                  </a:lnTo>
                  <a:lnTo>
                    <a:pt x="24" y="3411"/>
                  </a:lnTo>
                  <a:lnTo>
                    <a:pt x="26" y="3429"/>
                  </a:lnTo>
                  <a:lnTo>
                    <a:pt x="35" y="3444"/>
                  </a:lnTo>
                  <a:lnTo>
                    <a:pt x="48" y="3457"/>
                  </a:lnTo>
                  <a:lnTo>
                    <a:pt x="62" y="3466"/>
                  </a:lnTo>
                  <a:lnTo>
                    <a:pt x="79" y="3468"/>
                  </a:lnTo>
                  <a:lnTo>
                    <a:pt x="2951" y="3468"/>
                  </a:lnTo>
                  <a:lnTo>
                    <a:pt x="2951" y="3492"/>
                  </a:lnTo>
                  <a:lnTo>
                    <a:pt x="79" y="3492"/>
                  </a:lnTo>
                  <a:lnTo>
                    <a:pt x="59" y="3489"/>
                  </a:lnTo>
                  <a:lnTo>
                    <a:pt x="40" y="3481"/>
                  </a:lnTo>
                  <a:lnTo>
                    <a:pt x="23" y="3469"/>
                  </a:lnTo>
                  <a:lnTo>
                    <a:pt x="11" y="3452"/>
                  </a:lnTo>
                  <a:lnTo>
                    <a:pt x="3" y="3433"/>
                  </a:lnTo>
                  <a:lnTo>
                    <a:pt x="0" y="3411"/>
                  </a:lnTo>
                  <a:lnTo>
                    <a:pt x="0" y="80"/>
                  </a:lnTo>
                  <a:lnTo>
                    <a:pt x="3" y="60"/>
                  </a:lnTo>
                  <a:lnTo>
                    <a:pt x="11" y="41"/>
                  </a:lnTo>
                  <a:lnTo>
                    <a:pt x="23" y="24"/>
                  </a:lnTo>
                  <a:lnTo>
                    <a:pt x="40" y="11"/>
                  </a:lnTo>
                  <a:lnTo>
                    <a:pt x="59" y="4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0" name="Straight Connector 9"/>
            <p:cNvCxnSpPr/>
            <p:nvPr/>
          </p:nvCxnSpPr>
          <p:spPr>
            <a:xfrm>
              <a:off x="8013399" y="4629095"/>
              <a:ext cx="694944" cy="0"/>
            </a:xfrm>
            <a:prstGeom prst="line">
              <a:avLst/>
            </a:pr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20752" y="1023867"/>
            <a:ext cx="3793678" cy="3349641"/>
          </a:xfrm>
        </p:spPr>
        <p:txBody>
          <a:bodyPr anchor="t">
            <a:normAutofit/>
          </a:bodyPr>
          <a:lstStyle>
            <a:lvl1pPr algn="l">
              <a:lnSpc>
                <a:spcPct val="105000"/>
              </a:lnSpc>
              <a:defRPr sz="3900" baseline="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20752" y="4945377"/>
            <a:ext cx="3793678" cy="1037760"/>
          </a:xfrm>
        </p:spPr>
        <p:txBody>
          <a:bodyPr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00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058942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405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7EC39-2DFD-F34C-9E7A-4B67445B664C}" type="datetimeFigureOut">
              <a:rPr lang="en-US" smtClean="0"/>
              <a:t>3/15/19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45CD8-7680-D440-9CDB-437889BAD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14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 title="Feather Background"/>
          <p:cNvSpPr>
            <a:spLocks noEditPoints="1"/>
          </p:cNvSpPr>
          <p:nvPr/>
        </p:nvSpPr>
        <p:spPr bwMode="auto">
          <a:xfrm>
            <a:off x="0" y="-4679"/>
            <a:ext cx="12200615" cy="6862679"/>
          </a:xfrm>
          <a:custGeom>
            <a:avLst/>
            <a:gdLst/>
            <a:ahLst/>
            <a:cxnLst/>
            <a:rect l="0" t="0" r="r" b="b"/>
            <a:pathLst>
              <a:path w="3845" h="2161">
                <a:moveTo>
                  <a:pt x="18" y="864"/>
                </a:moveTo>
                <a:cubicBezTo>
                  <a:pt x="16" y="855"/>
                  <a:pt x="21" y="853"/>
                  <a:pt x="20" y="846"/>
                </a:cubicBezTo>
                <a:cubicBezTo>
                  <a:pt x="25" y="840"/>
                  <a:pt x="29" y="834"/>
                  <a:pt x="31" y="826"/>
                </a:cubicBezTo>
                <a:cubicBezTo>
                  <a:pt x="33" y="822"/>
                  <a:pt x="34" y="819"/>
                  <a:pt x="37" y="817"/>
                </a:cubicBezTo>
                <a:cubicBezTo>
                  <a:pt x="41" y="815"/>
                  <a:pt x="37" y="806"/>
                  <a:pt x="42" y="805"/>
                </a:cubicBezTo>
                <a:cubicBezTo>
                  <a:pt x="46" y="787"/>
                  <a:pt x="53" y="772"/>
                  <a:pt x="59" y="755"/>
                </a:cubicBezTo>
                <a:cubicBezTo>
                  <a:pt x="64" y="750"/>
                  <a:pt x="65" y="740"/>
                  <a:pt x="70" y="735"/>
                </a:cubicBezTo>
                <a:cubicBezTo>
                  <a:pt x="72" y="726"/>
                  <a:pt x="76" y="720"/>
                  <a:pt x="81" y="714"/>
                </a:cubicBezTo>
                <a:cubicBezTo>
                  <a:pt x="87" y="698"/>
                  <a:pt x="94" y="683"/>
                  <a:pt x="103" y="670"/>
                </a:cubicBezTo>
                <a:cubicBezTo>
                  <a:pt x="111" y="658"/>
                  <a:pt x="116" y="641"/>
                  <a:pt x="128" y="632"/>
                </a:cubicBezTo>
                <a:cubicBezTo>
                  <a:pt x="129" y="628"/>
                  <a:pt x="132" y="626"/>
                  <a:pt x="131" y="620"/>
                </a:cubicBezTo>
                <a:cubicBezTo>
                  <a:pt x="138" y="622"/>
                  <a:pt x="136" y="614"/>
                  <a:pt x="139" y="611"/>
                </a:cubicBezTo>
                <a:cubicBezTo>
                  <a:pt x="143" y="610"/>
                  <a:pt x="146" y="607"/>
                  <a:pt x="147" y="602"/>
                </a:cubicBezTo>
                <a:cubicBezTo>
                  <a:pt x="150" y="599"/>
                  <a:pt x="153" y="596"/>
                  <a:pt x="156" y="593"/>
                </a:cubicBezTo>
                <a:cubicBezTo>
                  <a:pt x="159" y="586"/>
                  <a:pt x="167" y="583"/>
                  <a:pt x="170" y="576"/>
                </a:cubicBezTo>
                <a:cubicBezTo>
                  <a:pt x="179" y="574"/>
                  <a:pt x="175" y="560"/>
                  <a:pt x="187" y="561"/>
                </a:cubicBezTo>
                <a:cubicBezTo>
                  <a:pt x="188" y="551"/>
                  <a:pt x="199" y="551"/>
                  <a:pt x="201" y="543"/>
                </a:cubicBezTo>
                <a:cubicBezTo>
                  <a:pt x="206" y="536"/>
                  <a:pt x="217" y="536"/>
                  <a:pt x="218" y="525"/>
                </a:cubicBezTo>
                <a:cubicBezTo>
                  <a:pt x="194" y="532"/>
                  <a:pt x="185" y="554"/>
                  <a:pt x="167" y="567"/>
                </a:cubicBezTo>
                <a:cubicBezTo>
                  <a:pt x="164" y="580"/>
                  <a:pt x="148" y="580"/>
                  <a:pt x="147" y="594"/>
                </a:cubicBezTo>
                <a:cubicBezTo>
                  <a:pt x="134" y="596"/>
                  <a:pt x="137" y="614"/>
                  <a:pt x="122" y="615"/>
                </a:cubicBezTo>
                <a:cubicBezTo>
                  <a:pt x="121" y="620"/>
                  <a:pt x="120" y="624"/>
                  <a:pt x="116" y="626"/>
                </a:cubicBezTo>
                <a:cubicBezTo>
                  <a:pt x="113" y="629"/>
                  <a:pt x="116" y="637"/>
                  <a:pt x="108" y="635"/>
                </a:cubicBezTo>
                <a:cubicBezTo>
                  <a:pt x="107" y="641"/>
                  <a:pt x="106" y="645"/>
                  <a:pt x="102" y="647"/>
                </a:cubicBezTo>
                <a:cubicBezTo>
                  <a:pt x="97" y="648"/>
                  <a:pt x="100" y="657"/>
                  <a:pt x="94" y="656"/>
                </a:cubicBezTo>
                <a:cubicBezTo>
                  <a:pt x="92" y="669"/>
                  <a:pt x="83" y="676"/>
                  <a:pt x="80" y="688"/>
                </a:cubicBezTo>
                <a:cubicBezTo>
                  <a:pt x="72" y="696"/>
                  <a:pt x="71" y="709"/>
                  <a:pt x="63" y="718"/>
                </a:cubicBezTo>
                <a:cubicBezTo>
                  <a:pt x="64" y="733"/>
                  <a:pt x="50" y="735"/>
                  <a:pt x="50" y="750"/>
                </a:cubicBezTo>
                <a:cubicBezTo>
                  <a:pt x="41" y="758"/>
                  <a:pt x="42" y="774"/>
                  <a:pt x="33" y="782"/>
                </a:cubicBezTo>
                <a:cubicBezTo>
                  <a:pt x="33" y="797"/>
                  <a:pt x="26" y="805"/>
                  <a:pt x="22" y="817"/>
                </a:cubicBezTo>
                <a:cubicBezTo>
                  <a:pt x="17" y="828"/>
                  <a:pt x="13" y="841"/>
                  <a:pt x="6" y="850"/>
                </a:cubicBezTo>
                <a:cubicBezTo>
                  <a:pt x="5" y="857"/>
                  <a:pt x="3" y="863"/>
                  <a:pt x="0" y="869"/>
                </a:cubicBezTo>
                <a:cubicBezTo>
                  <a:pt x="0" y="897"/>
                  <a:pt x="0" y="897"/>
                  <a:pt x="0" y="897"/>
                </a:cubicBezTo>
                <a:cubicBezTo>
                  <a:pt x="1" y="897"/>
                  <a:pt x="1" y="896"/>
                  <a:pt x="1" y="896"/>
                </a:cubicBezTo>
                <a:cubicBezTo>
                  <a:pt x="4" y="883"/>
                  <a:pt x="10" y="873"/>
                  <a:pt x="18" y="864"/>
                </a:cubicBezTo>
                <a:close/>
                <a:moveTo>
                  <a:pt x="1" y="658"/>
                </a:moveTo>
                <a:cubicBezTo>
                  <a:pt x="13" y="648"/>
                  <a:pt x="15" y="628"/>
                  <a:pt x="26" y="617"/>
                </a:cubicBezTo>
                <a:cubicBezTo>
                  <a:pt x="26" y="607"/>
                  <a:pt x="36" y="606"/>
                  <a:pt x="37" y="597"/>
                </a:cubicBezTo>
                <a:cubicBezTo>
                  <a:pt x="43" y="590"/>
                  <a:pt x="46" y="582"/>
                  <a:pt x="51" y="576"/>
                </a:cubicBezTo>
                <a:cubicBezTo>
                  <a:pt x="51" y="565"/>
                  <a:pt x="63" y="565"/>
                  <a:pt x="62" y="552"/>
                </a:cubicBezTo>
                <a:cubicBezTo>
                  <a:pt x="66" y="551"/>
                  <a:pt x="69" y="548"/>
                  <a:pt x="71" y="543"/>
                </a:cubicBezTo>
                <a:cubicBezTo>
                  <a:pt x="71" y="538"/>
                  <a:pt x="80" y="541"/>
                  <a:pt x="79" y="535"/>
                </a:cubicBezTo>
                <a:cubicBezTo>
                  <a:pt x="66" y="533"/>
                  <a:pt x="70" y="547"/>
                  <a:pt x="59" y="547"/>
                </a:cubicBezTo>
                <a:cubicBezTo>
                  <a:pt x="58" y="556"/>
                  <a:pt x="51" y="560"/>
                  <a:pt x="48" y="567"/>
                </a:cubicBezTo>
                <a:cubicBezTo>
                  <a:pt x="34" y="575"/>
                  <a:pt x="31" y="593"/>
                  <a:pt x="20" y="603"/>
                </a:cubicBezTo>
                <a:cubicBezTo>
                  <a:pt x="20" y="613"/>
                  <a:pt x="13" y="617"/>
                  <a:pt x="12" y="626"/>
                </a:cubicBezTo>
                <a:cubicBezTo>
                  <a:pt x="4" y="628"/>
                  <a:pt x="6" y="639"/>
                  <a:pt x="0" y="643"/>
                </a:cubicBezTo>
                <a:cubicBezTo>
                  <a:pt x="0" y="666"/>
                  <a:pt x="0" y="666"/>
                  <a:pt x="0" y="666"/>
                </a:cubicBezTo>
                <a:cubicBezTo>
                  <a:pt x="1" y="664"/>
                  <a:pt x="1" y="662"/>
                  <a:pt x="1" y="658"/>
                </a:cubicBezTo>
                <a:close/>
                <a:moveTo>
                  <a:pt x="2647" y="983"/>
                </a:moveTo>
                <a:cubicBezTo>
                  <a:pt x="2653" y="990"/>
                  <a:pt x="2664" y="992"/>
                  <a:pt x="2673" y="995"/>
                </a:cubicBezTo>
                <a:cubicBezTo>
                  <a:pt x="2680" y="1003"/>
                  <a:pt x="2691" y="1005"/>
                  <a:pt x="2697" y="1014"/>
                </a:cubicBezTo>
                <a:cubicBezTo>
                  <a:pt x="2706" y="1019"/>
                  <a:pt x="2713" y="1027"/>
                  <a:pt x="2724" y="1029"/>
                </a:cubicBezTo>
                <a:cubicBezTo>
                  <a:pt x="2729" y="1039"/>
                  <a:pt x="2739" y="1042"/>
                  <a:pt x="2743" y="1052"/>
                </a:cubicBezTo>
                <a:cubicBezTo>
                  <a:pt x="2753" y="1055"/>
                  <a:pt x="2757" y="1065"/>
                  <a:pt x="2765" y="1071"/>
                </a:cubicBezTo>
                <a:cubicBezTo>
                  <a:pt x="2771" y="1071"/>
                  <a:pt x="2770" y="1081"/>
                  <a:pt x="2776" y="1081"/>
                </a:cubicBezTo>
                <a:cubicBezTo>
                  <a:pt x="2778" y="1086"/>
                  <a:pt x="2785" y="1084"/>
                  <a:pt x="2784" y="1094"/>
                </a:cubicBezTo>
                <a:cubicBezTo>
                  <a:pt x="2792" y="1101"/>
                  <a:pt x="2799" y="1109"/>
                  <a:pt x="2807" y="1116"/>
                </a:cubicBezTo>
                <a:cubicBezTo>
                  <a:pt x="2811" y="1135"/>
                  <a:pt x="2824" y="1141"/>
                  <a:pt x="2830" y="1159"/>
                </a:cubicBezTo>
                <a:cubicBezTo>
                  <a:pt x="2823" y="1157"/>
                  <a:pt x="2816" y="1157"/>
                  <a:pt x="2811" y="1154"/>
                </a:cubicBezTo>
                <a:cubicBezTo>
                  <a:pt x="2806" y="1151"/>
                  <a:pt x="2804" y="1142"/>
                  <a:pt x="2799" y="1138"/>
                </a:cubicBezTo>
                <a:cubicBezTo>
                  <a:pt x="2794" y="1134"/>
                  <a:pt x="2794" y="1124"/>
                  <a:pt x="2787" y="1123"/>
                </a:cubicBezTo>
                <a:cubicBezTo>
                  <a:pt x="2785" y="1115"/>
                  <a:pt x="2783" y="1107"/>
                  <a:pt x="2773" y="1111"/>
                </a:cubicBezTo>
                <a:cubicBezTo>
                  <a:pt x="2765" y="1118"/>
                  <a:pt x="2782" y="1117"/>
                  <a:pt x="2779" y="1127"/>
                </a:cubicBezTo>
                <a:cubicBezTo>
                  <a:pt x="2784" y="1127"/>
                  <a:pt x="2783" y="1134"/>
                  <a:pt x="2784" y="1138"/>
                </a:cubicBezTo>
                <a:cubicBezTo>
                  <a:pt x="2789" y="1138"/>
                  <a:pt x="2788" y="1145"/>
                  <a:pt x="2790" y="1149"/>
                </a:cubicBezTo>
                <a:cubicBezTo>
                  <a:pt x="2780" y="1143"/>
                  <a:pt x="2763" y="1147"/>
                  <a:pt x="2753" y="1142"/>
                </a:cubicBezTo>
                <a:cubicBezTo>
                  <a:pt x="2738" y="1143"/>
                  <a:pt x="2726" y="1139"/>
                  <a:pt x="2711" y="1141"/>
                </a:cubicBezTo>
                <a:cubicBezTo>
                  <a:pt x="2715" y="1159"/>
                  <a:pt x="2728" y="1162"/>
                  <a:pt x="2747" y="1158"/>
                </a:cubicBezTo>
                <a:cubicBezTo>
                  <a:pt x="2747" y="1160"/>
                  <a:pt x="2750" y="1161"/>
                  <a:pt x="2751" y="1163"/>
                </a:cubicBezTo>
                <a:cubicBezTo>
                  <a:pt x="2752" y="1166"/>
                  <a:pt x="2756" y="1164"/>
                  <a:pt x="2758" y="1167"/>
                </a:cubicBezTo>
                <a:cubicBezTo>
                  <a:pt x="2765" y="1165"/>
                  <a:pt x="2770" y="1166"/>
                  <a:pt x="2771" y="1174"/>
                </a:cubicBezTo>
                <a:cubicBezTo>
                  <a:pt x="2779" y="1169"/>
                  <a:pt x="2781" y="1176"/>
                  <a:pt x="2786" y="1176"/>
                </a:cubicBezTo>
                <a:cubicBezTo>
                  <a:pt x="2791" y="1178"/>
                  <a:pt x="2796" y="1179"/>
                  <a:pt x="2799" y="1183"/>
                </a:cubicBezTo>
                <a:cubicBezTo>
                  <a:pt x="2803" y="1190"/>
                  <a:pt x="2813" y="1186"/>
                  <a:pt x="2816" y="1194"/>
                </a:cubicBezTo>
                <a:cubicBezTo>
                  <a:pt x="2831" y="1227"/>
                  <a:pt x="2853" y="1250"/>
                  <a:pt x="2862" y="1291"/>
                </a:cubicBezTo>
                <a:cubicBezTo>
                  <a:pt x="2865" y="1301"/>
                  <a:pt x="2879" y="1294"/>
                  <a:pt x="2882" y="1302"/>
                </a:cubicBezTo>
                <a:cubicBezTo>
                  <a:pt x="2884" y="1309"/>
                  <a:pt x="2883" y="1320"/>
                  <a:pt x="2894" y="1314"/>
                </a:cubicBezTo>
                <a:cubicBezTo>
                  <a:pt x="2900" y="1310"/>
                  <a:pt x="2888" y="1294"/>
                  <a:pt x="2902" y="1295"/>
                </a:cubicBezTo>
                <a:cubicBezTo>
                  <a:pt x="2901" y="1291"/>
                  <a:pt x="2899" y="1289"/>
                  <a:pt x="2897" y="1287"/>
                </a:cubicBezTo>
                <a:cubicBezTo>
                  <a:pt x="2897" y="1284"/>
                  <a:pt x="2901" y="1280"/>
                  <a:pt x="2895" y="1279"/>
                </a:cubicBezTo>
                <a:cubicBezTo>
                  <a:pt x="2890" y="1267"/>
                  <a:pt x="2899" y="1264"/>
                  <a:pt x="2900" y="1257"/>
                </a:cubicBezTo>
                <a:cubicBezTo>
                  <a:pt x="2896" y="1258"/>
                  <a:pt x="2896" y="1252"/>
                  <a:pt x="2893" y="1252"/>
                </a:cubicBezTo>
                <a:cubicBezTo>
                  <a:pt x="2889" y="1253"/>
                  <a:pt x="2889" y="1246"/>
                  <a:pt x="2888" y="1242"/>
                </a:cubicBezTo>
                <a:cubicBezTo>
                  <a:pt x="2886" y="1229"/>
                  <a:pt x="2889" y="1221"/>
                  <a:pt x="2884" y="1207"/>
                </a:cubicBezTo>
                <a:cubicBezTo>
                  <a:pt x="2885" y="1193"/>
                  <a:pt x="2886" y="1189"/>
                  <a:pt x="2881" y="1175"/>
                </a:cubicBezTo>
                <a:cubicBezTo>
                  <a:pt x="2886" y="1169"/>
                  <a:pt x="2881" y="1155"/>
                  <a:pt x="2887" y="1150"/>
                </a:cubicBezTo>
                <a:cubicBezTo>
                  <a:pt x="2887" y="1140"/>
                  <a:pt x="2891" y="1133"/>
                  <a:pt x="2894" y="1125"/>
                </a:cubicBezTo>
                <a:cubicBezTo>
                  <a:pt x="2897" y="1117"/>
                  <a:pt x="2901" y="1110"/>
                  <a:pt x="2904" y="1102"/>
                </a:cubicBezTo>
                <a:cubicBezTo>
                  <a:pt x="2909" y="1094"/>
                  <a:pt x="2920" y="1091"/>
                  <a:pt x="2917" y="1079"/>
                </a:cubicBezTo>
                <a:cubicBezTo>
                  <a:pt x="2909" y="1082"/>
                  <a:pt x="2904" y="1087"/>
                  <a:pt x="2903" y="1094"/>
                </a:cubicBezTo>
                <a:cubicBezTo>
                  <a:pt x="2895" y="1097"/>
                  <a:pt x="2895" y="1105"/>
                  <a:pt x="2888" y="1109"/>
                </a:cubicBezTo>
                <a:cubicBezTo>
                  <a:pt x="2888" y="1116"/>
                  <a:pt x="2881" y="1119"/>
                  <a:pt x="2883" y="1127"/>
                </a:cubicBezTo>
                <a:cubicBezTo>
                  <a:pt x="2875" y="1130"/>
                  <a:pt x="2880" y="1140"/>
                  <a:pt x="2874" y="1144"/>
                </a:cubicBezTo>
                <a:cubicBezTo>
                  <a:pt x="2877" y="1153"/>
                  <a:pt x="2869" y="1155"/>
                  <a:pt x="2873" y="1165"/>
                </a:cubicBezTo>
                <a:cubicBezTo>
                  <a:pt x="2866" y="1168"/>
                  <a:pt x="2873" y="1182"/>
                  <a:pt x="2865" y="1184"/>
                </a:cubicBezTo>
                <a:cubicBezTo>
                  <a:pt x="2858" y="1175"/>
                  <a:pt x="2865" y="1177"/>
                  <a:pt x="2864" y="1167"/>
                </a:cubicBezTo>
                <a:cubicBezTo>
                  <a:pt x="2860" y="1160"/>
                  <a:pt x="2857" y="1152"/>
                  <a:pt x="2856" y="1142"/>
                </a:cubicBezTo>
                <a:cubicBezTo>
                  <a:pt x="2856" y="1131"/>
                  <a:pt x="2860" y="1123"/>
                  <a:pt x="2859" y="1111"/>
                </a:cubicBezTo>
                <a:cubicBezTo>
                  <a:pt x="2865" y="1109"/>
                  <a:pt x="2857" y="1099"/>
                  <a:pt x="2865" y="1098"/>
                </a:cubicBezTo>
                <a:cubicBezTo>
                  <a:pt x="2861" y="1090"/>
                  <a:pt x="2868" y="1089"/>
                  <a:pt x="2865" y="1081"/>
                </a:cubicBezTo>
                <a:cubicBezTo>
                  <a:pt x="2868" y="1077"/>
                  <a:pt x="2867" y="1071"/>
                  <a:pt x="2867" y="1065"/>
                </a:cubicBezTo>
                <a:cubicBezTo>
                  <a:pt x="2875" y="1065"/>
                  <a:pt x="2868" y="1054"/>
                  <a:pt x="2874" y="1052"/>
                </a:cubicBezTo>
                <a:cubicBezTo>
                  <a:pt x="2872" y="1040"/>
                  <a:pt x="2877" y="1032"/>
                  <a:pt x="2876" y="1019"/>
                </a:cubicBezTo>
                <a:cubicBezTo>
                  <a:pt x="2883" y="1010"/>
                  <a:pt x="2882" y="996"/>
                  <a:pt x="2890" y="987"/>
                </a:cubicBezTo>
                <a:cubicBezTo>
                  <a:pt x="2895" y="976"/>
                  <a:pt x="2901" y="965"/>
                  <a:pt x="2907" y="954"/>
                </a:cubicBezTo>
                <a:cubicBezTo>
                  <a:pt x="2910" y="941"/>
                  <a:pt x="2918" y="932"/>
                  <a:pt x="2921" y="919"/>
                </a:cubicBezTo>
                <a:cubicBezTo>
                  <a:pt x="2921" y="912"/>
                  <a:pt x="2929" y="909"/>
                  <a:pt x="2929" y="902"/>
                </a:cubicBezTo>
                <a:cubicBezTo>
                  <a:pt x="2934" y="898"/>
                  <a:pt x="2933" y="890"/>
                  <a:pt x="2938" y="886"/>
                </a:cubicBezTo>
                <a:cubicBezTo>
                  <a:pt x="2947" y="877"/>
                  <a:pt x="2951" y="865"/>
                  <a:pt x="2958" y="855"/>
                </a:cubicBezTo>
                <a:cubicBezTo>
                  <a:pt x="2962" y="842"/>
                  <a:pt x="2972" y="834"/>
                  <a:pt x="2975" y="822"/>
                </a:cubicBezTo>
                <a:cubicBezTo>
                  <a:pt x="2984" y="813"/>
                  <a:pt x="2989" y="801"/>
                  <a:pt x="2996" y="791"/>
                </a:cubicBezTo>
                <a:cubicBezTo>
                  <a:pt x="2999" y="790"/>
                  <a:pt x="2997" y="786"/>
                  <a:pt x="3000" y="784"/>
                </a:cubicBezTo>
                <a:cubicBezTo>
                  <a:pt x="3000" y="780"/>
                  <a:pt x="3007" y="781"/>
                  <a:pt x="3004" y="775"/>
                </a:cubicBezTo>
                <a:cubicBezTo>
                  <a:pt x="3010" y="771"/>
                  <a:pt x="3010" y="764"/>
                  <a:pt x="3016" y="760"/>
                </a:cubicBezTo>
                <a:cubicBezTo>
                  <a:pt x="3017" y="755"/>
                  <a:pt x="3019" y="749"/>
                  <a:pt x="3018" y="742"/>
                </a:cubicBezTo>
                <a:cubicBezTo>
                  <a:pt x="3028" y="742"/>
                  <a:pt x="3025" y="732"/>
                  <a:pt x="3030" y="728"/>
                </a:cubicBezTo>
                <a:cubicBezTo>
                  <a:pt x="3031" y="722"/>
                  <a:pt x="3034" y="718"/>
                  <a:pt x="3036" y="712"/>
                </a:cubicBezTo>
                <a:cubicBezTo>
                  <a:pt x="3037" y="709"/>
                  <a:pt x="3047" y="698"/>
                  <a:pt x="3039" y="697"/>
                </a:cubicBezTo>
                <a:cubicBezTo>
                  <a:pt x="3043" y="708"/>
                  <a:pt x="3026" y="705"/>
                  <a:pt x="3031" y="716"/>
                </a:cubicBezTo>
                <a:cubicBezTo>
                  <a:pt x="3027" y="718"/>
                  <a:pt x="3026" y="721"/>
                  <a:pt x="3027" y="726"/>
                </a:cubicBezTo>
                <a:cubicBezTo>
                  <a:pt x="3025" y="729"/>
                  <a:pt x="3022" y="733"/>
                  <a:pt x="3020" y="736"/>
                </a:cubicBezTo>
                <a:cubicBezTo>
                  <a:pt x="3014" y="740"/>
                  <a:pt x="3011" y="747"/>
                  <a:pt x="3012" y="755"/>
                </a:cubicBezTo>
                <a:cubicBezTo>
                  <a:pt x="3003" y="758"/>
                  <a:pt x="3001" y="766"/>
                  <a:pt x="2998" y="773"/>
                </a:cubicBezTo>
                <a:cubicBezTo>
                  <a:pt x="2989" y="784"/>
                  <a:pt x="2983" y="798"/>
                  <a:pt x="2976" y="810"/>
                </a:cubicBezTo>
                <a:cubicBezTo>
                  <a:pt x="2968" y="813"/>
                  <a:pt x="2972" y="824"/>
                  <a:pt x="2964" y="827"/>
                </a:cubicBezTo>
                <a:cubicBezTo>
                  <a:pt x="2958" y="832"/>
                  <a:pt x="2957" y="840"/>
                  <a:pt x="2950" y="845"/>
                </a:cubicBezTo>
                <a:cubicBezTo>
                  <a:pt x="2948" y="852"/>
                  <a:pt x="2943" y="856"/>
                  <a:pt x="2942" y="864"/>
                </a:cubicBezTo>
                <a:cubicBezTo>
                  <a:pt x="2937" y="869"/>
                  <a:pt x="2932" y="876"/>
                  <a:pt x="2928" y="882"/>
                </a:cubicBezTo>
                <a:cubicBezTo>
                  <a:pt x="2928" y="885"/>
                  <a:pt x="2926" y="888"/>
                  <a:pt x="2921" y="889"/>
                </a:cubicBezTo>
                <a:cubicBezTo>
                  <a:pt x="2921" y="894"/>
                  <a:pt x="2923" y="899"/>
                  <a:pt x="2917" y="899"/>
                </a:cubicBezTo>
                <a:cubicBezTo>
                  <a:pt x="2918" y="904"/>
                  <a:pt x="2916" y="906"/>
                  <a:pt x="2913" y="908"/>
                </a:cubicBezTo>
                <a:cubicBezTo>
                  <a:pt x="2918" y="917"/>
                  <a:pt x="2904" y="912"/>
                  <a:pt x="2909" y="921"/>
                </a:cubicBezTo>
                <a:cubicBezTo>
                  <a:pt x="2901" y="933"/>
                  <a:pt x="2898" y="948"/>
                  <a:pt x="2891" y="960"/>
                </a:cubicBezTo>
                <a:cubicBezTo>
                  <a:pt x="2884" y="974"/>
                  <a:pt x="2877" y="988"/>
                  <a:pt x="2869" y="1000"/>
                </a:cubicBezTo>
                <a:cubicBezTo>
                  <a:pt x="2868" y="1017"/>
                  <a:pt x="2862" y="1029"/>
                  <a:pt x="2864" y="1048"/>
                </a:cubicBezTo>
                <a:cubicBezTo>
                  <a:pt x="2856" y="1053"/>
                  <a:pt x="2860" y="1066"/>
                  <a:pt x="2854" y="1071"/>
                </a:cubicBezTo>
                <a:cubicBezTo>
                  <a:pt x="2854" y="1076"/>
                  <a:pt x="2854" y="1081"/>
                  <a:pt x="2850" y="1084"/>
                </a:cubicBezTo>
                <a:cubicBezTo>
                  <a:pt x="2850" y="1089"/>
                  <a:pt x="2851" y="1096"/>
                  <a:pt x="2848" y="1099"/>
                </a:cubicBezTo>
                <a:cubicBezTo>
                  <a:pt x="2838" y="1085"/>
                  <a:pt x="2849" y="1064"/>
                  <a:pt x="2846" y="1046"/>
                </a:cubicBezTo>
                <a:cubicBezTo>
                  <a:pt x="2852" y="1039"/>
                  <a:pt x="2849" y="1027"/>
                  <a:pt x="2855" y="1020"/>
                </a:cubicBezTo>
                <a:cubicBezTo>
                  <a:pt x="2852" y="1012"/>
                  <a:pt x="2862" y="1013"/>
                  <a:pt x="2858" y="1005"/>
                </a:cubicBezTo>
                <a:cubicBezTo>
                  <a:pt x="2864" y="1003"/>
                  <a:pt x="2859" y="994"/>
                  <a:pt x="2864" y="992"/>
                </a:cubicBezTo>
                <a:cubicBezTo>
                  <a:pt x="2863" y="985"/>
                  <a:pt x="2867" y="982"/>
                  <a:pt x="2867" y="977"/>
                </a:cubicBezTo>
                <a:cubicBezTo>
                  <a:pt x="2873" y="975"/>
                  <a:pt x="2865" y="964"/>
                  <a:pt x="2874" y="964"/>
                </a:cubicBezTo>
                <a:cubicBezTo>
                  <a:pt x="2874" y="952"/>
                  <a:pt x="2881" y="946"/>
                  <a:pt x="2883" y="935"/>
                </a:cubicBezTo>
                <a:cubicBezTo>
                  <a:pt x="2882" y="929"/>
                  <a:pt x="2889" y="928"/>
                  <a:pt x="2889" y="922"/>
                </a:cubicBezTo>
                <a:cubicBezTo>
                  <a:pt x="2897" y="921"/>
                  <a:pt x="2889" y="911"/>
                  <a:pt x="2899" y="911"/>
                </a:cubicBezTo>
                <a:cubicBezTo>
                  <a:pt x="2901" y="901"/>
                  <a:pt x="2905" y="893"/>
                  <a:pt x="2911" y="885"/>
                </a:cubicBezTo>
                <a:cubicBezTo>
                  <a:pt x="2919" y="867"/>
                  <a:pt x="2933" y="854"/>
                  <a:pt x="2943" y="837"/>
                </a:cubicBezTo>
                <a:cubicBezTo>
                  <a:pt x="2947" y="835"/>
                  <a:pt x="2949" y="832"/>
                  <a:pt x="2950" y="827"/>
                </a:cubicBezTo>
                <a:cubicBezTo>
                  <a:pt x="2953" y="823"/>
                  <a:pt x="2957" y="821"/>
                  <a:pt x="2959" y="816"/>
                </a:cubicBezTo>
                <a:cubicBezTo>
                  <a:pt x="2965" y="814"/>
                  <a:pt x="2963" y="807"/>
                  <a:pt x="2969" y="805"/>
                </a:cubicBezTo>
                <a:cubicBezTo>
                  <a:pt x="2967" y="798"/>
                  <a:pt x="2980" y="801"/>
                  <a:pt x="2975" y="792"/>
                </a:cubicBezTo>
                <a:cubicBezTo>
                  <a:pt x="2984" y="787"/>
                  <a:pt x="2986" y="776"/>
                  <a:pt x="2994" y="771"/>
                </a:cubicBezTo>
                <a:cubicBezTo>
                  <a:pt x="2996" y="760"/>
                  <a:pt x="3005" y="755"/>
                  <a:pt x="3007" y="745"/>
                </a:cubicBezTo>
                <a:cubicBezTo>
                  <a:pt x="3020" y="730"/>
                  <a:pt x="3026" y="711"/>
                  <a:pt x="3035" y="695"/>
                </a:cubicBezTo>
                <a:cubicBezTo>
                  <a:pt x="3038" y="685"/>
                  <a:pt x="3044" y="677"/>
                  <a:pt x="3048" y="668"/>
                </a:cubicBezTo>
                <a:cubicBezTo>
                  <a:pt x="3051" y="665"/>
                  <a:pt x="3052" y="660"/>
                  <a:pt x="3054" y="655"/>
                </a:cubicBezTo>
                <a:cubicBezTo>
                  <a:pt x="3058" y="652"/>
                  <a:pt x="3062" y="649"/>
                  <a:pt x="3060" y="642"/>
                </a:cubicBezTo>
                <a:cubicBezTo>
                  <a:pt x="3048" y="647"/>
                  <a:pt x="3050" y="662"/>
                  <a:pt x="3042" y="670"/>
                </a:cubicBezTo>
                <a:cubicBezTo>
                  <a:pt x="3034" y="678"/>
                  <a:pt x="3032" y="691"/>
                  <a:pt x="3025" y="700"/>
                </a:cubicBezTo>
                <a:cubicBezTo>
                  <a:pt x="3026" y="707"/>
                  <a:pt x="3017" y="708"/>
                  <a:pt x="3019" y="716"/>
                </a:cubicBezTo>
                <a:cubicBezTo>
                  <a:pt x="3013" y="719"/>
                  <a:pt x="3013" y="727"/>
                  <a:pt x="3007" y="730"/>
                </a:cubicBezTo>
                <a:cubicBezTo>
                  <a:pt x="3007" y="737"/>
                  <a:pt x="2998" y="737"/>
                  <a:pt x="3001" y="746"/>
                </a:cubicBezTo>
                <a:cubicBezTo>
                  <a:pt x="2993" y="748"/>
                  <a:pt x="2995" y="757"/>
                  <a:pt x="2989" y="760"/>
                </a:cubicBezTo>
                <a:cubicBezTo>
                  <a:pt x="2990" y="764"/>
                  <a:pt x="2985" y="764"/>
                  <a:pt x="2985" y="767"/>
                </a:cubicBezTo>
                <a:cubicBezTo>
                  <a:pt x="2985" y="770"/>
                  <a:pt x="2983" y="772"/>
                  <a:pt x="2980" y="774"/>
                </a:cubicBezTo>
                <a:cubicBezTo>
                  <a:pt x="2977" y="779"/>
                  <a:pt x="2974" y="784"/>
                  <a:pt x="2972" y="790"/>
                </a:cubicBezTo>
                <a:cubicBezTo>
                  <a:pt x="2964" y="792"/>
                  <a:pt x="2967" y="800"/>
                  <a:pt x="2959" y="801"/>
                </a:cubicBezTo>
                <a:cubicBezTo>
                  <a:pt x="2958" y="808"/>
                  <a:pt x="2951" y="811"/>
                  <a:pt x="2947" y="816"/>
                </a:cubicBezTo>
                <a:cubicBezTo>
                  <a:pt x="2933" y="834"/>
                  <a:pt x="2922" y="855"/>
                  <a:pt x="2905" y="871"/>
                </a:cubicBezTo>
                <a:cubicBezTo>
                  <a:pt x="2905" y="876"/>
                  <a:pt x="2902" y="877"/>
                  <a:pt x="2901" y="881"/>
                </a:cubicBezTo>
                <a:cubicBezTo>
                  <a:pt x="2895" y="882"/>
                  <a:pt x="2900" y="890"/>
                  <a:pt x="2895" y="891"/>
                </a:cubicBezTo>
                <a:cubicBezTo>
                  <a:pt x="2894" y="901"/>
                  <a:pt x="2882" y="903"/>
                  <a:pt x="2884" y="914"/>
                </a:cubicBezTo>
                <a:cubicBezTo>
                  <a:pt x="2879" y="920"/>
                  <a:pt x="2876" y="924"/>
                  <a:pt x="2872" y="928"/>
                </a:cubicBezTo>
                <a:cubicBezTo>
                  <a:pt x="2872" y="929"/>
                  <a:pt x="2874" y="933"/>
                  <a:pt x="2874" y="934"/>
                </a:cubicBezTo>
                <a:cubicBezTo>
                  <a:pt x="2873" y="936"/>
                  <a:pt x="2869" y="936"/>
                  <a:pt x="2868" y="938"/>
                </a:cubicBezTo>
                <a:cubicBezTo>
                  <a:pt x="2866" y="943"/>
                  <a:pt x="2869" y="954"/>
                  <a:pt x="2863" y="957"/>
                </a:cubicBezTo>
                <a:cubicBezTo>
                  <a:pt x="2865" y="962"/>
                  <a:pt x="2861" y="963"/>
                  <a:pt x="2859" y="966"/>
                </a:cubicBezTo>
                <a:cubicBezTo>
                  <a:pt x="2860" y="972"/>
                  <a:pt x="2852" y="972"/>
                  <a:pt x="2856" y="979"/>
                </a:cubicBezTo>
                <a:cubicBezTo>
                  <a:pt x="2855" y="988"/>
                  <a:pt x="2849" y="994"/>
                  <a:pt x="2849" y="1004"/>
                </a:cubicBezTo>
                <a:cubicBezTo>
                  <a:pt x="2842" y="1004"/>
                  <a:pt x="2853" y="1017"/>
                  <a:pt x="2842" y="1014"/>
                </a:cubicBezTo>
                <a:cubicBezTo>
                  <a:pt x="2844" y="1021"/>
                  <a:pt x="2844" y="1025"/>
                  <a:pt x="2839" y="1027"/>
                </a:cubicBezTo>
                <a:cubicBezTo>
                  <a:pt x="2836" y="1035"/>
                  <a:pt x="2838" y="1046"/>
                  <a:pt x="2832" y="1052"/>
                </a:cubicBezTo>
                <a:cubicBezTo>
                  <a:pt x="2833" y="1044"/>
                  <a:pt x="2833" y="1036"/>
                  <a:pt x="2830" y="1026"/>
                </a:cubicBezTo>
                <a:cubicBezTo>
                  <a:pt x="2831" y="1013"/>
                  <a:pt x="2836" y="1004"/>
                  <a:pt x="2834" y="989"/>
                </a:cubicBezTo>
                <a:cubicBezTo>
                  <a:pt x="2842" y="982"/>
                  <a:pt x="2841" y="968"/>
                  <a:pt x="2846" y="957"/>
                </a:cubicBezTo>
                <a:cubicBezTo>
                  <a:pt x="2853" y="949"/>
                  <a:pt x="2852" y="936"/>
                  <a:pt x="2860" y="928"/>
                </a:cubicBezTo>
                <a:cubicBezTo>
                  <a:pt x="2857" y="913"/>
                  <a:pt x="2870" y="908"/>
                  <a:pt x="2868" y="894"/>
                </a:cubicBezTo>
                <a:cubicBezTo>
                  <a:pt x="2878" y="890"/>
                  <a:pt x="2876" y="879"/>
                  <a:pt x="2882" y="873"/>
                </a:cubicBezTo>
                <a:cubicBezTo>
                  <a:pt x="2885" y="865"/>
                  <a:pt x="2890" y="859"/>
                  <a:pt x="2896" y="853"/>
                </a:cubicBezTo>
                <a:cubicBezTo>
                  <a:pt x="2899" y="845"/>
                  <a:pt x="2903" y="838"/>
                  <a:pt x="2906" y="830"/>
                </a:cubicBezTo>
                <a:cubicBezTo>
                  <a:pt x="2913" y="830"/>
                  <a:pt x="2907" y="821"/>
                  <a:pt x="2913" y="820"/>
                </a:cubicBezTo>
                <a:cubicBezTo>
                  <a:pt x="2913" y="814"/>
                  <a:pt x="2923" y="815"/>
                  <a:pt x="2919" y="807"/>
                </a:cubicBezTo>
                <a:cubicBezTo>
                  <a:pt x="2925" y="801"/>
                  <a:pt x="2929" y="794"/>
                  <a:pt x="2933" y="786"/>
                </a:cubicBezTo>
                <a:cubicBezTo>
                  <a:pt x="2938" y="779"/>
                  <a:pt x="2945" y="773"/>
                  <a:pt x="2949" y="765"/>
                </a:cubicBezTo>
                <a:cubicBezTo>
                  <a:pt x="2946" y="758"/>
                  <a:pt x="2954" y="758"/>
                  <a:pt x="2956" y="755"/>
                </a:cubicBezTo>
                <a:cubicBezTo>
                  <a:pt x="2958" y="752"/>
                  <a:pt x="2960" y="748"/>
                  <a:pt x="2963" y="745"/>
                </a:cubicBezTo>
                <a:cubicBezTo>
                  <a:pt x="2968" y="738"/>
                  <a:pt x="2971" y="729"/>
                  <a:pt x="2979" y="724"/>
                </a:cubicBezTo>
                <a:cubicBezTo>
                  <a:pt x="2985" y="708"/>
                  <a:pt x="2995" y="695"/>
                  <a:pt x="3006" y="683"/>
                </a:cubicBezTo>
                <a:cubicBezTo>
                  <a:pt x="3007" y="673"/>
                  <a:pt x="3018" y="671"/>
                  <a:pt x="3017" y="660"/>
                </a:cubicBezTo>
                <a:cubicBezTo>
                  <a:pt x="3025" y="660"/>
                  <a:pt x="3021" y="653"/>
                  <a:pt x="3023" y="650"/>
                </a:cubicBezTo>
                <a:cubicBezTo>
                  <a:pt x="3029" y="648"/>
                  <a:pt x="3027" y="641"/>
                  <a:pt x="3033" y="639"/>
                </a:cubicBezTo>
                <a:cubicBezTo>
                  <a:pt x="3046" y="607"/>
                  <a:pt x="3067" y="579"/>
                  <a:pt x="3073" y="542"/>
                </a:cubicBezTo>
                <a:cubicBezTo>
                  <a:pt x="3082" y="534"/>
                  <a:pt x="3086" y="523"/>
                  <a:pt x="3097" y="517"/>
                </a:cubicBezTo>
                <a:cubicBezTo>
                  <a:pt x="3098" y="510"/>
                  <a:pt x="3106" y="507"/>
                  <a:pt x="3109" y="502"/>
                </a:cubicBezTo>
                <a:cubicBezTo>
                  <a:pt x="3108" y="494"/>
                  <a:pt x="3120" y="495"/>
                  <a:pt x="3118" y="486"/>
                </a:cubicBezTo>
                <a:cubicBezTo>
                  <a:pt x="3108" y="491"/>
                  <a:pt x="3102" y="498"/>
                  <a:pt x="3098" y="507"/>
                </a:cubicBezTo>
                <a:cubicBezTo>
                  <a:pt x="3087" y="511"/>
                  <a:pt x="3089" y="528"/>
                  <a:pt x="3075" y="524"/>
                </a:cubicBezTo>
                <a:cubicBezTo>
                  <a:pt x="3078" y="536"/>
                  <a:pt x="3066" y="539"/>
                  <a:pt x="3062" y="547"/>
                </a:cubicBezTo>
                <a:cubicBezTo>
                  <a:pt x="3058" y="551"/>
                  <a:pt x="3054" y="553"/>
                  <a:pt x="3056" y="560"/>
                </a:cubicBezTo>
                <a:cubicBezTo>
                  <a:pt x="3049" y="561"/>
                  <a:pt x="3048" y="567"/>
                  <a:pt x="3043" y="569"/>
                </a:cubicBezTo>
                <a:cubicBezTo>
                  <a:pt x="3033" y="584"/>
                  <a:pt x="3018" y="597"/>
                  <a:pt x="3007" y="612"/>
                </a:cubicBezTo>
                <a:cubicBezTo>
                  <a:pt x="2997" y="627"/>
                  <a:pt x="2980" y="638"/>
                  <a:pt x="2971" y="654"/>
                </a:cubicBezTo>
                <a:cubicBezTo>
                  <a:pt x="2965" y="656"/>
                  <a:pt x="2967" y="663"/>
                  <a:pt x="2961" y="665"/>
                </a:cubicBezTo>
                <a:cubicBezTo>
                  <a:pt x="2963" y="669"/>
                  <a:pt x="2958" y="667"/>
                  <a:pt x="2956" y="669"/>
                </a:cubicBezTo>
                <a:cubicBezTo>
                  <a:pt x="2955" y="671"/>
                  <a:pt x="2958" y="677"/>
                  <a:pt x="2952" y="676"/>
                </a:cubicBezTo>
                <a:cubicBezTo>
                  <a:pt x="2952" y="682"/>
                  <a:pt x="2945" y="683"/>
                  <a:pt x="2942" y="687"/>
                </a:cubicBezTo>
                <a:cubicBezTo>
                  <a:pt x="2942" y="693"/>
                  <a:pt x="2938" y="695"/>
                  <a:pt x="2936" y="700"/>
                </a:cubicBezTo>
                <a:cubicBezTo>
                  <a:pt x="2923" y="713"/>
                  <a:pt x="2913" y="729"/>
                  <a:pt x="2900" y="742"/>
                </a:cubicBezTo>
                <a:cubicBezTo>
                  <a:pt x="2891" y="759"/>
                  <a:pt x="2881" y="774"/>
                  <a:pt x="2871" y="790"/>
                </a:cubicBezTo>
                <a:cubicBezTo>
                  <a:pt x="2872" y="795"/>
                  <a:pt x="2862" y="793"/>
                  <a:pt x="2864" y="800"/>
                </a:cubicBezTo>
                <a:cubicBezTo>
                  <a:pt x="2865" y="806"/>
                  <a:pt x="2858" y="807"/>
                  <a:pt x="2858" y="813"/>
                </a:cubicBezTo>
                <a:cubicBezTo>
                  <a:pt x="2856" y="814"/>
                  <a:pt x="2855" y="816"/>
                  <a:pt x="2856" y="819"/>
                </a:cubicBezTo>
                <a:cubicBezTo>
                  <a:pt x="2857" y="823"/>
                  <a:pt x="2852" y="823"/>
                  <a:pt x="2852" y="826"/>
                </a:cubicBezTo>
                <a:cubicBezTo>
                  <a:pt x="2848" y="829"/>
                  <a:pt x="2844" y="832"/>
                  <a:pt x="2846" y="839"/>
                </a:cubicBezTo>
                <a:cubicBezTo>
                  <a:pt x="2839" y="846"/>
                  <a:pt x="2838" y="857"/>
                  <a:pt x="2833" y="865"/>
                </a:cubicBezTo>
                <a:cubicBezTo>
                  <a:pt x="2830" y="869"/>
                  <a:pt x="2829" y="874"/>
                  <a:pt x="2827" y="878"/>
                </a:cubicBezTo>
                <a:cubicBezTo>
                  <a:pt x="2821" y="881"/>
                  <a:pt x="2829" y="892"/>
                  <a:pt x="2819" y="886"/>
                </a:cubicBezTo>
                <a:cubicBezTo>
                  <a:pt x="2822" y="878"/>
                  <a:pt x="2825" y="870"/>
                  <a:pt x="2826" y="861"/>
                </a:cubicBezTo>
                <a:cubicBezTo>
                  <a:pt x="2825" y="855"/>
                  <a:pt x="2833" y="856"/>
                  <a:pt x="2830" y="848"/>
                </a:cubicBezTo>
                <a:cubicBezTo>
                  <a:pt x="2839" y="849"/>
                  <a:pt x="2833" y="841"/>
                  <a:pt x="2833" y="836"/>
                </a:cubicBezTo>
                <a:cubicBezTo>
                  <a:pt x="2839" y="832"/>
                  <a:pt x="2839" y="825"/>
                  <a:pt x="2845" y="821"/>
                </a:cubicBezTo>
                <a:cubicBezTo>
                  <a:pt x="2843" y="816"/>
                  <a:pt x="2848" y="815"/>
                  <a:pt x="2849" y="812"/>
                </a:cubicBezTo>
                <a:cubicBezTo>
                  <a:pt x="2850" y="808"/>
                  <a:pt x="2851" y="805"/>
                  <a:pt x="2853" y="802"/>
                </a:cubicBezTo>
                <a:cubicBezTo>
                  <a:pt x="2861" y="792"/>
                  <a:pt x="2866" y="780"/>
                  <a:pt x="2873" y="769"/>
                </a:cubicBezTo>
                <a:cubicBezTo>
                  <a:pt x="2872" y="760"/>
                  <a:pt x="2881" y="759"/>
                  <a:pt x="2881" y="752"/>
                </a:cubicBezTo>
                <a:cubicBezTo>
                  <a:pt x="2884" y="745"/>
                  <a:pt x="2887" y="740"/>
                  <a:pt x="2893" y="735"/>
                </a:cubicBezTo>
                <a:cubicBezTo>
                  <a:pt x="2895" y="729"/>
                  <a:pt x="2898" y="724"/>
                  <a:pt x="2901" y="719"/>
                </a:cubicBezTo>
                <a:cubicBezTo>
                  <a:pt x="2906" y="714"/>
                  <a:pt x="2910" y="708"/>
                  <a:pt x="2913" y="701"/>
                </a:cubicBezTo>
                <a:cubicBezTo>
                  <a:pt x="2916" y="696"/>
                  <a:pt x="2921" y="692"/>
                  <a:pt x="2921" y="685"/>
                </a:cubicBezTo>
                <a:cubicBezTo>
                  <a:pt x="2931" y="683"/>
                  <a:pt x="2922" y="669"/>
                  <a:pt x="2932" y="668"/>
                </a:cubicBezTo>
                <a:cubicBezTo>
                  <a:pt x="2935" y="654"/>
                  <a:pt x="2945" y="645"/>
                  <a:pt x="2949" y="632"/>
                </a:cubicBezTo>
                <a:cubicBezTo>
                  <a:pt x="2957" y="630"/>
                  <a:pt x="2950" y="618"/>
                  <a:pt x="2961" y="618"/>
                </a:cubicBezTo>
                <a:cubicBezTo>
                  <a:pt x="2960" y="609"/>
                  <a:pt x="2963" y="603"/>
                  <a:pt x="2969" y="599"/>
                </a:cubicBezTo>
                <a:cubicBezTo>
                  <a:pt x="2973" y="586"/>
                  <a:pt x="2979" y="574"/>
                  <a:pt x="2985" y="563"/>
                </a:cubicBezTo>
                <a:cubicBezTo>
                  <a:pt x="2998" y="540"/>
                  <a:pt x="3005" y="514"/>
                  <a:pt x="3018" y="491"/>
                </a:cubicBezTo>
                <a:cubicBezTo>
                  <a:pt x="3016" y="483"/>
                  <a:pt x="3024" y="480"/>
                  <a:pt x="3023" y="472"/>
                </a:cubicBezTo>
                <a:cubicBezTo>
                  <a:pt x="3025" y="465"/>
                  <a:pt x="3027" y="458"/>
                  <a:pt x="3031" y="453"/>
                </a:cubicBezTo>
                <a:cubicBezTo>
                  <a:pt x="3028" y="443"/>
                  <a:pt x="3040" y="444"/>
                  <a:pt x="3036" y="434"/>
                </a:cubicBezTo>
                <a:cubicBezTo>
                  <a:pt x="3041" y="433"/>
                  <a:pt x="3036" y="426"/>
                  <a:pt x="3040" y="424"/>
                </a:cubicBezTo>
                <a:cubicBezTo>
                  <a:pt x="3040" y="420"/>
                  <a:pt x="3044" y="419"/>
                  <a:pt x="3044" y="415"/>
                </a:cubicBezTo>
                <a:cubicBezTo>
                  <a:pt x="3043" y="406"/>
                  <a:pt x="3050" y="404"/>
                  <a:pt x="3049" y="396"/>
                </a:cubicBezTo>
                <a:cubicBezTo>
                  <a:pt x="3047" y="387"/>
                  <a:pt x="3057" y="384"/>
                  <a:pt x="3054" y="374"/>
                </a:cubicBezTo>
                <a:cubicBezTo>
                  <a:pt x="3058" y="370"/>
                  <a:pt x="3059" y="363"/>
                  <a:pt x="3059" y="356"/>
                </a:cubicBezTo>
                <a:cubicBezTo>
                  <a:pt x="3061" y="349"/>
                  <a:pt x="3067" y="345"/>
                  <a:pt x="3063" y="334"/>
                </a:cubicBezTo>
                <a:cubicBezTo>
                  <a:pt x="3069" y="330"/>
                  <a:pt x="3063" y="319"/>
                  <a:pt x="3069" y="315"/>
                </a:cubicBezTo>
                <a:cubicBezTo>
                  <a:pt x="3066" y="305"/>
                  <a:pt x="3069" y="299"/>
                  <a:pt x="3070" y="291"/>
                </a:cubicBezTo>
                <a:cubicBezTo>
                  <a:pt x="3069" y="275"/>
                  <a:pt x="3071" y="261"/>
                  <a:pt x="3073" y="246"/>
                </a:cubicBezTo>
                <a:cubicBezTo>
                  <a:pt x="3071" y="244"/>
                  <a:pt x="3069" y="244"/>
                  <a:pt x="3066" y="245"/>
                </a:cubicBezTo>
                <a:cubicBezTo>
                  <a:pt x="3065" y="241"/>
                  <a:pt x="3065" y="237"/>
                  <a:pt x="3064" y="233"/>
                </a:cubicBezTo>
                <a:cubicBezTo>
                  <a:pt x="3065" y="227"/>
                  <a:pt x="3058" y="216"/>
                  <a:pt x="3057" y="226"/>
                </a:cubicBezTo>
                <a:cubicBezTo>
                  <a:pt x="3061" y="226"/>
                  <a:pt x="3060" y="232"/>
                  <a:pt x="3058" y="235"/>
                </a:cubicBezTo>
                <a:cubicBezTo>
                  <a:pt x="3059" y="239"/>
                  <a:pt x="3060" y="244"/>
                  <a:pt x="3061" y="249"/>
                </a:cubicBezTo>
                <a:cubicBezTo>
                  <a:pt x="3057" y="254"/>
                  <a:pt x="3062" y="266"/>
                  <a:pt x="3063" y="275"/>
                </a:cubicBezTo>
                <a:cubicBezTo>
                  <a:pt x="3059" y="281"/>
                  <a:pt x="3059" y="290"/>
                  <a:pt x="3056" y="297"/>
                </a:cubicBezTo>
                <a:cubicBezTo>
                  <a:pt x="3054" y="306"/>
                  <a:pt x="3050" y="313"/>
                  <a:pt x="3049" y="322"/>
                </a:cubicBezTo>
                <a:cubicBezTo>
                  <a:pt x="3044" y="327"/>
                  <a:pt x="3047" y="339"/>
                  <a:pt x="3042" y="344"/>
                </a:cubicBezTo>
                <a:cubicBezTo>
                  <a:pt x="3041" y="354"/>
                  <a:pt x="3035" y="359"/>
                  <a:pt x="3035" y="369"/>
                </a:cubicBezTo>
                <a:cubicBezTo>
                  <a:pt x="3031" y="376"/>
                  <a:pt x="3027" y="382"/>
                  <a:pt x="3028" y="392"/>
                </a:cubicBezTo>
                <a:cubicBezTo>
                  <a:pt x="3020" y="396"/>
                  <a:pt x="3024" y="409"/>
                  <a:pt x="3017" y="414"/>
                </a:cubicBezTo>
                <a:cubicBezTo>
                  <a:pt x="3012" y="420"/>
                  <a:pt x="3014" y="431"/>
                  <a:pt x="3007" y="437"/>
                </a:cubicBezTo>
                <a:cubicBezTo>
                  <a:pt x="3009" y="448"/>
                  <a:pt x="2999" y="451"/>
                  <a:pt x="3000" y="462"/>
                </a:cubicBezTo>
                <a:cubicBezTo>
                  <a:pt x="2997" y="464"/>
                  <a:pt x="2995" y="467"/>
                  <a:pt x="2997" y="472"/>
                </a:cubicBezTo>
                <a:cubicBezTo>
                  <a:pt x="2997" y="477"/>
                  <a:pt x="2988" y="476"/>
                  <a:pt x="2990" y="482"/>
                </a:cubicBezTo>
                <a:cubicBezTo>
                  <a:pt x="2985" y="489"/>
                  <a:pt x="2987" y="500"/>
                  <a:pt x="2979" y="505"/>
                </a:cubicBezTo>
                <a:cubicBezTo>
                  <a:pt x="2975" y="511"/>
                  <a:pt x="2976" y="522"/>
                  <a:pt x="2969" y="527"/>
                </a:cubicBezTo>
                <a:cubicBezTo>
                  <a:pt x="2970" y="533"/>
                  <a:pt x="2969" y="537"/>
                  <a:pt x="2966" y="540"/>
                </a:cubicBezTo>
                <a:cubicBezTo>
                  <a:pt x="2961" y="541"/>
                  <a:pt x="2966" y="550"/>
                  <a:pt x="2959" y="550"/>
                </a:cubicBezTo>
                <a:cubicBezTo>
                  <a:pt x="2961" y="556"/>
                  <a:pt x="2956" y="557"/>
                  <a:pt x="2955" y="560"/>
                </a:cubicBezTo>
                <a:cubicBezTo>
                  <a:pt x="2950" y="561"/>
                  <a:pt x="2955" y="570"/>
                  <a:pt x="2948" y="570"/>
                </a:cubicBezTo>
                <a:cubicBezTo>
                  <a:pt x="2948" y="580"/>
                  <a:pt x="2940" y="585"/>
                  <a:pt x="2938" y="593"/>
                </a:cubicBezTo>
                <a:cubicBezTo>
                  <a:pt x="2935" y="595"/>
                  <a:pt x="2934" y="600"/>
                  <a:pt x="2935" y="605"/>
                </a:cubicBezTo>
                <a:cubicBezTo>
                  <a:pt x="2926" y="605"/>
                  <a:pt x="2930" y="612"/>
                  <a:pt x="2924" y="613"/>
                </a:cubicBezTo>
                <a:cubicBezTo>
                  <a:pt x="2928" y="621"/>
                  <a:pt x="2920" y="620"/>
                  <a:pt x="2918" y="624"/>
                </a:cubicBezTo>
                <a:cubicBezTo>
                  <a:pt x="2919" y="630"/>
                  <a:pt x="2917" y="633"/>
                  <a:pt x="2911" y="634"/>
                </a:cubicBezTo>
                <a:cubicBezTo>
                  <a:pt x="2909" y="650"/>
                  <a:pt x="2900" y="661"/>
                  <a:pt x="2895" y="675"/>
                </a:cubicBezTo>
                <a:cubicBezTo>
                  <a:pt x="2892" y="677"/>
                  <a:pt x="2890" y="680"/>
                  <a:pt x="2892" y="685"/>
                </a:cubicBezTo>
                <a:cubicBezTo>
                  <a:pt x="2886" y="685"/>
                  <a:pt x="2887" y="690"/>
                  <a:pt x="2884" y="692"/>
                </a:cubicBezTo>
                <a:cubicBezTo>
                  <a:pt x="2878" y="698"/>
                  <a:pt x="2880" y="708"/>
                  <a:pt x="2873" y="712"/>
                </a:cubicBezTo>
                <a:cubicBezTo>
                  <a:pt x="2870" y="714"/>
                  <a:pt x="2871" y="719"/>
                  <a:pt x="2869" y="722"/>
                </a:cubicBezTo>
                <a:cubicBezTo>
                  <a:pt x="2866" y="724"/>
                  <a:pt x="2864" y="727"/>
                  <a:pt x="2865" y="732"/>
                </a:cubicBezTo>
                <a:cubicBezTo>
                  <a:pt x="2854" y="733"/>
                  <a:pt x="2860" y="746"/>
                  <a:pt x="2851" y="749"/>
                </a:cubicBezTo>
                <a:cubicBezTo>
                  <a:pt x="2846" y="763"/>
                  <a:pt x="2834" y="772"/>
                  <a:pt x="2832" y="789"/>
                </a:cubicBezTo>
                <a:cubicBezTo>
                  <a:pt x="2827" y="793"/>
                  <a:pt x="2824" y="799"/>
                  <a:pt x="2825" y="808"/>
                </a:cubicBezTo>
                <a:cubicBezTo>
                  <a:pt x="2819" y="813"/>
                  <a:pt x="2819" y="822"/>
                  <a:pt x="2817" y="830"/>
                </a:cubicBezTo>
                <a:cubicBezTo>
                  <a:pt x="2806" y="840"/>
                  <a:pt x="2808" y="859"/>
                  <a:pt x="2802" y="872"/>
                </a:cubicBezTo>
                <a:cubicBezTo>
                  <a:pt x="2799" y="887"/>
                  <a:pt x="2793" y="900"/>
                  <a:pt x="2790" y="915"/>
                </a:cubicBezTo>
                <a:cubicBezTo>
                  <a:pt x="2786" y="921"/>
                  <a:pt x="2784" y="929"/>
                  <a:pt x="2779" y="935"/>
                </a:cubicBezTo>
                <a:cubicBezTo>
                  <a:pt x="2778" y="939"/>
                  <a:pt x="2777" y="942"/>
                  <a:pt x="2775" y="945"/>
                </a:cubicBezTo>
                <a:cubicBezTo>
                  <a:pt x="2778" y="949"/>
                  <a:pt x="2772" y="958"/>
                  <a:pt x="2771" y="952"/>
                </a:cubicBezTo>
                <a:cubicBezTo>
                  <a:pt x="2760" y="944"/>
                  <a:pt x="2775" y="940"/>
                  <a:pt x="2772" y="931"/>
                </a:cubicBezTo>
                <a:cubicBezTo>
                  <a:pt x="2780" y="926"/>
                  <a:pt x="2776" y="914"/>
                  <a:pt x="2783" y="908"/>
                </a:cubicBezTo>
                <a:cubicBezTo>
                  <a:pt x="2783" y="857"/>
                  <a:pt x="2802" y="818"/>
                  <a:pt x="2811" y="772"/>
                </a:cubicBezTo>
                <a:cubicBezTo>
                  <a:pt x="2818" y="764"/>
                  <a:pt x="2819" y="752"/>
                  <a:pt x="2823" y="743"/>
                </a:cubicBezTo>
                <a:cubicBezTo>
                  <a:pt x="2825" y="731"/>
                  <a:pt x="2832" y="722"/>
                  <a:pt x="2835" y="711"/>
                </a:cubicBezTo>
                <a:cubicBezTo>
                  <a:pt x="2837" y="706"/>
                  <a:pt x="2840" y="702"/>
                  <a:pt x="2844" y="698"/>
                </a:cubicBezTo>
                <a:cubicBezTo>
                  <a:pt x="2843" y="691"/>
                  <a:pt x="2853" y="690"/>
                  <a:pt x="2849" y="682"/>
                </a:cubicBezTo>
                <a:cubicBezTo>
                  <a:pt x="2856" y="673"/>
                  <a:pt x="2860" y="662"/>
                  <a:pt x="2864" y="652"/>
                </a:cubicBezTo>
                <a:cubicBezTo>
                  <a:pt x="2874" y="633"/>
                  <a:pt x="2886" y="616"/>
                  <a:pt x="2898" y="598"/>
                </a:cubicBezTo>
                <a:cubicBezTo>
                  <a:pt x="2911" y="580"/>
                  <a:pt x="2921" y="561"/>
                  <a:pt x="2931" y="541"/>
                </a:cubicBezTo>
                <a:cubicBezTo>
                  <a:pt x="2937" y="533"/>
                  <a:pt x="2938" y="521"/>
                  <a:pt x="2943" y="512"/>
                </a:cubicBezTo>
                <a:cubicBezTo>
                  <a:pt x="2950" y="504"/>
                  <a:pt x="2953" y="493"/>
                  <a:pt x="2957" y="483"/>
                </a:cubicBezTo>
                <a:cubicBezTo>
                  <a:pt x="2962" y="479"/>
                  <a:pt x="2960" y="472"/>
                  <a:pt x="2963" y="467"/>
                </a:cubicBezTo>
                <a:cubicBezTo>
                  <a:pt x="2965" y="462"/>
                  <a:pt x="2970" y="458"/>
                  <a:pt x="2969" y="451"/>
                </a:cubicBezTo>
                <a:cubicBezTo>
                  <a:pt x="2976" y="449"/>
                  <a:pt x="2970" y="439"/>
                  <a:pt x="2978" y="437"/>
                </a:cubicBezTo>
                <a:cubicBezTo>
                  <a:pt x="2973" y="430"/>
                  <a:pt x="2988" y="425"/>
                  <a:pt x="2978" y="422"/>
                </a:cubicBezTo>
                <a:cubicBezTo>
                  <a:pt x="2977" y="428"/>
                  <a:pt x="2974" y="433"/>
                  <a:pt x="2969" y="436"/>
                </a:cubicBezTo>
                <a:cubicBezTo>
                  <a:pt x="2970" y="443"/>
                  <a:pt x="2965" y="447"/>
                  <a:pt x="2963" y="452"/>
                </a:cubicBezTo>
                <a:cubicBezTo>
                  <a:pt x="2959" y="463"/>
                  <a:pt x="2955" y="475"/>
                  <a:pt x="2949" y="484"/>
                </a:cubicBezTo>
                <a:cubicBezTo>
                  <a:pt x="2945" y="495"/>
                  <a:pt x="2936" y="503"/>
                  <a:pt x="2935" y="517"/>
                </a:cubicBezTo>
                <a:cubicBezTo>
                  <a:pt x="2930" y="520"/>
                  <a:pt x="2932" y="528"/>
                  <a:pt x="2925" y="530"/>
                </a:cubicBezTo>
                <a:cubicBezTo>
                  <a:pt x="2929" y="540"/>
                  <a:pt x="2917" y="539"/>
                  <a:pt x="2920" y="549"/>
                </a:cubicBezTo>
                <a:cubicBezTo>
                  <a:pt x="2908" y="557"/>
                  <a:pt x="2908" y="572"/>
                  <a:pt x="2897" y="580"/>
                </a:cubicBezTo>
                <a:cubicBezTo>
                  <a:pt x="2898" y="589"/>
                  <a:pt x="2886" y="588"/>
                  <a:pt x="2889" y="597"/>
                </a:cubicBezTo>
                <a:cubicBezTo>
                  <a:pt x="2883" y="601"/>
                  <a:pt x="2881" y="608"/>
                  <a:pt x="2874" y="612"/>
                </a:cubicBezTo>
                <a:cubicBezTo>
                  <a:pt x="2869" y="624"/>
                  <a:pt x="2863" y="636"/>
                  <a:pt x="2854" y="645"/>
                </a:cubicBezTo>
                <a:cubicBezTo>
                  <a:pt x="2852" y="652"/>
                  <a:pt x="2850" y="659"/>
                  <a:pt x="2846" y="665"/>
                </a:cubicBezTo>
                <a:cubicBezTo>
                  <a:pt x="2842" y="670"/>
                  <a:pt x="2843" y="679"/>
                  <a:pt x="2835" y="682"/>
                </a:cubicBezTo>
                <a:cubicBezTo>
                  <a:pt x="2831" y="672"/>
                  <a:pt x="2843" y="673"/>
                  <a:pt x="2840" y="663"/>
                </a:cubicBezTo>
                <a:cubicBezTo>
                  <a:pt x="2840" y="659"/>
                  <a:pt x="2845" y="658"/>
                  <a:pt x="2847" y="655"/>
                </a:cubicBezTo>
                <a:cubicBezTo>
                  <a:pt x="2846" y="651"/>
                  <a:pt x="2848" y="648"/>
                  <a:pt x="2851" y="646"/>
                </a:cubicBezTo>
                <a:cubicBezTo>
                  <a:pt x="2852" y="631"/>
                  <a:pt x="2861" y="621"/>
                  <a:pt x="2864" y="608"/>
                </a:cubicBezTo>
                <a:cubicBezTo>
                  <a:pt x="2875" y="599"/>
                  <a:pt x="2873" y="582"/>
                  <a:pt x="2884" y="574"/>
                </a:cubicBezTo>
                <a:cubicBezTo>
                  <a:pt x="2884" y="566"/>
                  <a:pt x="2890" y="562"/>
                  <a:pt x="2892" y="555"/>
                </a:cubicBezTo>
                <a:cubicBezTo>
                  <a:pt x="2896" y="553"/>
                  <a:pt x="2896" y="549"/>
                  <a:pt x="2899" y="547"/>
                </a:cubicBezTo>
                <a:cubicBezTo>
                  <a:pt x="2897" y="542"/>
                  <a:pt x="2902" y="541"/>
                  <a:pt x="2903" y="538"/>
                </a:cubicBezTo>
                <a:cubicBezTo>
                  <a:pt x="2904" y="531"/>
                  <a:pt x="2911" y="528"/>
                  <a:pt x="2912" y="521"/>
                </a:cubicBezTo>
                <a:cubicBezTo>
                  <a:pt x="2911" y="517"/>
                  <a:pt x="2919" y="518"/>
                  <a:pt x="2916" y="512"/>
                </a:cubicBezTo>
                <a:cubicBezTo>
                  <a:pt x="2920" y="510"/>
                  <a:pt x="2920" y="506"/>
                  <a:pt x="2923" y="504"/>
                </a:cubicBezTo>
                <a:cubicBezTo>
                  <a:pt x="2922" y="495"/>
                  <a:pt x="2933" y="494"/>
                  <a:pt x="2931" y="485"/>
                </a:cubicBezTo>
                <a:cubicBezTo>
                  <a:pt x="2936" y="480"/>
                  <a:pt x="2940" y="474"/>
                  <a:pt x="2942" y="468"/>
                </a:cubicBezTo>
                <a:cubicBezTo>
                  <a:pt x="2950" y="457"/>
                  <a:pt x="2960" y="449"/>
                  <a:pt x="2962" y="434"/>
                </a:cubicBezTo>
                <a:cubicBezTo>
                  <a:pt x="2968" y="429"/>
                  <a:pt x="2971" y="424"/>
                  <a:pt x="2974" y="417"/>
                </a:cubicBezTo>
                <a:cubicBezTo>
                  <a:pt x="2978" y="416"/>
                  <a:pt x="2978" y="411"/>
                  <a:pt x="2981" y="410"/>
                </a:cubicBezTo>
                <a:cubicBezTo>
                  <a:pt x="2981" y="407"/>
                  <a:pt x="2984" y="402"/>
                  <a:pt x="2986" y="406"/>
                </a:cubicBezTo>
                <a:cubicBezTo>
                  <a:pt x="2984" y="407"/>
                  <a:pt x="2979" y="418"/>
                  <a:pt x="2986" y="418"/>
                </a:cubicBezTo>
                <a:cubicBezTo>
                  <a:pt x="2984" y="410"/>
                  <a:pt x="2993" y="409"/>
                  <a:pt x="2991" y="402"/>
                </a:cubicBezTo>
                <a:cubicBezTo>
                  <a:pt x="2995" y="400"/>
                  <a:pt x="2992" y="398"/>
                  <a:pt x="2990" y="396"/>
                </a:cubicBezTo>
                <a:cubicBezTo>
                  <a:pt x="2990" y="392"/>
                  <a:pt x="2993" y="391"/>
                  <a:pt x="2991" y="387"/>
                </a:cubicBezTo>
                <a:cubicBezTo>
                  <a:pt x="3005" y="372"/>
                  <a:pt x="3011" y="351"/>
                  <a:pt x="3022" y="334"/>
                </a:cubicBezTo>
                <a:cubicBezTo>
                  <a:pt x="3027" y="325"/>
                  <a:pt x="3031" y="315"/>
                  <a:pt x="3034" y="305"/>
                </a:cubicBezTo>
                <a:cubicBezTo>
                  <a:pt x="3036" y="293"/>
                  <a:pt x="3046" y="286"/>
                  <a:pt x="3045" y="273"/>
                </a:cubicBezTo>
                <a:cubicBezTo>
                  <a:pt x="3039" y="273"/>
                  <a:pt x="3037" y="277"/>
                  <a:pt x="3038" y="283"/>
                </a:cubicBezTo>
                <a:cubicBezTo>
                  <a:pt x="3039" y="289"/>
                  <a:pt x="3032" y="290"/>
                  <a:pt x="3032" y="296"/>
                </a:cubicBezTo>
                <a:cubicBezTo>
                  <a:pt x="3027" y="298"/>
                  <a:pt x="3032" y="307"/>
                  <a:pt x="3026" y="309"/>
                </a:cubicBezTo>
                <a:cubicBezTo>
                  <a:pt x="3026" y="315"/>
                  <a:pt x="3019" y="316"/>
                  <a:pt x="3023" y="324"/>
                </a:cubicBezTo>
                <a:cubicBezTo>
                  <a:pt x="3011" y="329"/>
                  <a:pt x="3015" y="343"/>
                  <a:pt x="3004" y="349"/>
                </a:cubicBezTo>
                <a:cubicBezTo>
                  <a:pt x="3006" y="362"/>
                  <a:pt x="2994" y="367"/>
                  <a:pt x="2992" y="378"/>
                </a:cubicBezTo>
                <a:cubicBezTo>
                  <a:pt x="2981" y="383"/>
                  <a:pt x="2985" y="397"/>
                  <a:pt x="2974" y="402"/>
                </a:cubicBezTo>
                <a:cubicBezTo>
                  <a:pt x="2974" y="408"/>
                  <a:pt x="2970" y="411"/>
                  <a:pt x="2967" y="415"/>
                </a:cubicBezTo>
                <a:cubicBezTo>
                  <a:pt x="2964" y="416"/>
                  <a:pt x="2966" y="421"/>
                  <a:pt x="2963" y="422"/>
                </a:cubicBezTo>
                <a:cubicBezTo>
                  <a:pt x="2960" y="423"/>
                  <a:pt x="2959" y="426"/>
                  <a:pt x="2958" y="429"/>
                </a:cubicBezTo>
                <a:cubicBezTo>
                  <a:pt x="2953" y="431"/>
                  <a:pt x="2954" y="438"/>
                  <a:pt x="2949" y="440"/>
                </a:cubicBezTo>
                <a:cubicBezTo>
                  <a:pt x="2949" y="447"/>
                  <a:pt x="2941" y="448"/>
                  <a:pt x="2940" y="454"/>
                </a:cubicBezTo>
                <a:cubicBezTo>
                  <a:pt x="2935" y="463"/>
                  <a:pt x="2929" y="471"/>
                  <a:pt x="2924" y="480"/>
                </a:cubicBezTo>
                <a:cubicBezTo>
                  <a:pt x="2919" y="482"/>
                  <a:pt x="2920" y="489"/>
                  <a:pt x="2918" y="493"/>
                </a:cubicBezTo>
                <a:cubicBezTo>
                  <a:pt x="2919" y="497"/>
                  <a:pt x="2914" y="497"/>
                  <a:pt x="2914" y="500"/>
                </a:cubicBezTo>
                <a:cubicBezTo>
                  <a:pt x="2914" y="503"/>
                  <a:pt x="2911" y="505"/>
                  <a:pt x="2909" y="507"/>
                </a:cubicBezTo>
                <a:cubicBezTo>
                  <a:pt x="2904" y="516"/>
                  <a:pt x="2900" y="526"/>
                  <a:pt x="2890" y="531"/>
                </a:cubicBezTo>
                <a:cubicBezTo>
                  <a:pt x="2892" y="540"/>
                  <a:pt x="2885" y="543"/>
                  <a:pt x="2885" y="550"/>
                </a:cubicBezTo>
                <a:cubicBezTo>
                  <a:pt x="2881" y="552"/>
                  <a:pt x="2881" y="556"/>
                  <a:pt x="2878" y="558"/>
                </a:cubicBezTo>
                <a:cubicBezTo>
                  <a:pt x="2880" y="563"/>
                  <a:pt x="2875" y="564"/>
                  <a:pt x="2874" y="567"/>
                </a:cubicBezTo>
                <a:cubicBezTo>
                  <a:pt x="2873" y="571"/>
                  <a:pt x="2871" y="574"/>
                  <a:pt x="2866" y="575"/>
                </a:cubicBezTo>
                <a:cubicBezTo>
                  <a:pt x="2868" y="580"/>
                  <a:pt x="2866" y="582"/>
                  <a:pt x="2862" y="584"/>
                </a:cubicBezTo>
                <a:cubicBezTo>
                  <a:pt x="2860" y="591"/>
                  <a:pt x="2861" y="600"/>
                  <a:pt x="2851" y="601"/>
                </a:cubicBezTo>
                <a:cubicBezTo>
                  <a:pt x="2854" y="618"/>
                  <a:pt x="2841" y="624"/>
                  <a:pt x="2841" y="639"/>
                </a:cubicBezTo>
                <a:cubicBezTo>
                  <a:pt x="2833" y="648"/>
                  <a:pt x="2833" y="663"/>
                  <a:pt x="2824" y="672"/>
                </a:cubicBezTo>
                <a:cubicBezTo>
                  <a:pt x="2823" y="679"/>
                  <a:pt x="2823" y="686"/>
                  <a:pt x="2815" y="688"/>
                </a:cubicBezTo>
                <a:cubicBezTo>
                  <a:pt x="2817" y="697"/>
                  <a:pt x="2810" y="700"/>
                  <a:pt x="2810" y="707"/>
                </a:cubicBezTo>
                <a:cubicBezTo>
                  <a:pt x="2803" y="718"/>
                  <a:pt x="2798" y="730"/>
                  <a:pt x="2794" y="743"/>
                </a:cubicBezTo>
                <a:cubicBezTo>
                  <a:pt x="2787" y="754"/>
                  <a:pt x="2786" y="768"/>
                  <a:pt x="2780" y="778"/>
                </a:cubicBezTo>
                <a:cubicBezTo>
                  <a:pt x="2778" y="792"/>
                  <a:pt x="2777" y="806"/>
                  <a:pt x="2770" y="816"/>
                </a:cubicBezTo>
                <a:cubicBezTo>
                  <a:pt x="2766" y="820"/>
                  <a:pt x="2773" y="833"/>
                  <a:pt x="2765" y="835"/>
                </a:cubicBezTo>
                <a:cubicBezTo>
                  <a:pt x="2767" y="844"/>
                  <a:pt x="2759" y="846"/>
                  <a:pt x="2763" y="856"/>
                </a:cubicBezTo>
                <a:cubicBezTo>
                  <a:pt x="2754" y="865"/>
                  <a:pt x="2754" y="881"/>
                  <a:pt x="2754" y="896"/>
                </a:cubicBezTo>
                <a:cubicBezTo>
                  <a:pt x="2765" y="893"/>
                  <a:pt x="2760" y="879"/>
                  <a:pt x="2767" y="873"/>
                </a:cubicBezTo>
                <a:cubicBezTo>
                  <a:pt x="2765" y="866"/>
                  <a:pt x="2769" y="863"/>
                  <a:pt x="2769" y="857"/>
                </a:cubicBezTo>
                <a:cubicBezTo>
                  <a:pt x="2775" y="855"/>
                  <a:pt x="2770" y="846"/>
                  <a:pt x="2776" y="844"/>
                </a:cubicBezTo>
                <a:cubicBezTo>
                  <a:pt x="2775" y="839"/>
                  <a:pt x="2776" y="834"/>
                  <a:pt x="2779" y="832"/>
                </a:cubicBezTo>
                <a:cubicBezTo>
                  <a:pt x="2784" y="829"/>
                  <a:pt x="2776" y="818"/>
                  <a:pt x="2782" y="816"/>
                </a:cubicBezTo>
                <a:cubicBezTo>
                  <a:pt x="2784" y="806"/>
                  <a:pt x="2791" y="799"/>
                  <a:pt x="2788" y="786"/>
                </a:cubicBezTo>
                <a:cubicBezTo>
                  <a:pt x="2799" y="771"/>
                  <a:pt x="2798" y="748"/>
                  <a:pt x="2810" y="734"/>
                </a:cubicBezTo>
                <a:cubicBezTo>
                  <a:pt x="2812" y="724"/>
                  <a:pt x="2816" y="715"/>
                  <a:pt x="2822" y="708"/>
                </a:cubicBezTo>
                <a:cubicBezTo>
                  <a:pt x="2824" y="703"/>
                  <a:pt x="2823" y="697"/>
                  <a:pt x="2828" y="695"/>
                </a:cubicBezTo>
                <a:cubicBezTo>
                  <a:pt x="2828" y="692"/>
                  <a:pt x="2830" y="691"/>
                  <a:pt x="2830" y="688"/>
                </a:cubicBezTo>
                <a:cubicBezTo>
                  <a:pt x="2833" y="688"/>
                  <a:pt x="2834" y="683"/>
                  <a:pt x="2836" y="687"/>
                </a:cubicBezTo>
                <a:cubicBezTo>
                  <a:pt x="2829" y="688"/>
                  <a:pt x="2840" y="700"/>
                  <a:pt x="2829" y="698"/>
                </a:cubicBezTo>
                <a:cubicBezTo>
                  <a:pt x="2828" y="702"/>
                  <a:pt x="2826" y="706"/>
                  <a:pt x="2826" y="710"/>
                </a:cubicBezTo>
                <a:cubicBezTo>
                  <a:pt x="2822" y="717"/>
                  <a:pt x="2817" y="724"/>
                  <a:pt x="2815" y="733"/>
                </a:cubicBezTo>
                <a:cubicBezTo>
                  <a:pt x="2809" y="738"/>
                  <a:pt x="2813" y="751"/>
                  <a:pt x="2805" y="756"/>
                </a:cubicBezTo>
                <a:cubicBezTo>
                  <a:pt x="2810" y="764"/>
                  <a:pt x="2802" y="763"/>
                  <a:pt x="2802" y="768"/>
                </a:cubicBezTo>
                <a:cubicBezTo>
                  <a:pt x="2798" y="771"/>
                  <a:pt x="2804" y="779"/>
                  <a:pt x="2798" y="781"/>
                </a:cubicBezTo>
                <a:cubicBezTo>
                  <a:pt x="2793" y="782"/>
                  <a:pt x="2799" y="791"/>
                  <a:pt x="2795" y="793"/>
                </a:cubicBezTo>
                <a:cubicBezTo>
                  <a:pt x="2794" y="798"/>
                  <a:pt x="2792" y="801"/>
                  <a:pt x="2792" y="806"/>
                </a:cubicBezTo>
                <a:cubicBezTo>
                  <a:pt x="2789" y="814"/>
                  <a:pt x="2785" y="821"/>
                  <a:pt x="2785" y="831"/>
                </a:cubicBezTo>
                <a:cubicBezTo>
                  <a:pt x="2780" y="832"/>
                  <a:pt x="2785" y="841"/>
                  <a:pt x="2781" y="843"/>
                </a:cubicBezTo>
                <a:cubicBezTo>
                  <a:pt x="2784" y="850"/>
                  <a:pt x="2777" y="850"/>
                  <a:pt x="2781" y="858"/>
                </a:cubicBezTo>
                <a:cubicBezTo>
                  <a:pt x="2770" y="856"/>
                  <a:pt x="2782" y="868"/>
                  <a:pt x="2775" y="868"/>
                </a:cubicBezTo>
                <a:cubicBezTo>
                  <a:pt x="2778" y="876"/>
                  <a:pt x="2774" y="879"/>
                  <a:pt x="2775" y="886"/>
                </a:cubicBezTo>
                <a:cubicBezTo>
                  <a:pt x="2776" y="889"/>
                  <a:pt x="2774" y="888"/>
                  <a:pt x="2773" y="889"/>
                </a:cubicBezTo>
                <a:cubicBezTo>
                  <a:pt x="2768" y="895"/>
                  <a:pt x="2771" y="903"/>
                  <a:pt x="2768" y="908"/>
                </a:cubicBezTo>
                <a:cubicBezTo>
                  <a:pt x="2765" y="916"/>
                  <a:pt x="2767" y="927"/>
                  <a:pt x="2761" y="933"/>
                </a:cubicBezTo>
                <a:cubicBezTo>
                  <a:pt x="2766" y="920"/>
                  <a:pt x="2753" y="920"/>
                  <a:pt x="2750" y="909"/>
                </a:cubicBezTo>
                <a:cubicBezTo>
                  <a:pt x="2749" y="901"/>
                  <a:pt x="2748" y="892"/>
                  <a:pt x="2743" y="889"/>
                </a:cubicBezTo>
                <a:cubicBezTo>
                  <a:pt x="2744" y="885"/>
                  <a:pt x="2752" y="885"/>
                  <a:pt x="2747" y="877"/>
                </a:cubicBezTo>
                <a:cubicBezTo>
                  <a:pt x="2745" y="869"/>
                  <a:pt x="2741" y="872"/>
                  <a:pt x="2744" y="865"/>
                </a:cubicBezTo>
                <a:cubicBezTo>
                  <a:pt x="2744" y="855"/>
                  <a:pt x="2749" y="849"/>
                  <a:pt x="2748" y="838"/>
                </a:cubicBezTo>
                <a:cubicBezTo>
                  <a:pt x="2746" y="830"/>
                  <a:pt x="2745" y="823"/>
                  <a:pt x="2743" y="815"/>
                </a:cubicBezTo>
                <a:cubicBezTo>
                  <a:pt x="2747" y="814"/>
                  <a:pt x="2744" y="808"/>
                  <a:pt x="2744" y="803"/>
                </a:cubicBezTo>
                <a:cubicBezTo>
                  <a:pt x="2747" y="801"/>
                  <a:pt x="2748" y="796"/>
                  <a:pt x="2747" y="791"/>
                </a:cubicBezTo>
                <a:cubicBezTo>
                  <a:pt x="2748" y="777"/>
                  <a:pt x="2752" y="764"/>
                  <a:pt x="2755" y="754"/>
                </a:cubicBezTo>
                <a:cubicBezTo>
                  <a:pt x="2755" y="750"/>
                  <a:pt x="2754" y="745"/>
                  <a:pt x="2758" y="741"/>
                </a:cubicBezTo>
                <a:cubicBezTo>
                  <a:pt x="2757" y="736"/>
                  <a:pt x="2758" y="732"/>
                  <a:pt x="2761" y="729"/>
                </a:cubicBezTo>
                <a:cubicBezTo>
                  <a:pt x="2765" y="726"/>
                  <a:pt x="2760" y="718"/>
                  <a:pt x="2765" y="716"/>
                </a:cubicBezTo>
                <a:cubicBezTo>
                  <a:pt x="2767" y="699"/>
                  <a:pt x="2771" y="683"/>
                  <a:pt x="2779" y="669"/>
                </a:cubicBezTo>
                <a:cubicBezTo>
                  <a:pt x="2777" y="658"/>
                  <a:pt x="2787" y="655"/>
                  <a:pt x="2786" y="644"/>
                </a:cubicBezTo>
                <a:cubicBezTo>
                  <a:pt x="2791" y="643"/>
                  <a:pt x="2786" y="634"/>
                  <a:pt x="2793" y="634"/>
                </a:cubicBezTo>
                <a:cubicBezTo>
                  <a:pt x="2796" y="631"/>
                  <a:pt x="2791" y="623"/>
                  <a:pt x="2796" y="621"/>
                </a:cubicBezTo>
                <a:cubicBezTo>
                  <a:pt x="2797" y="618"/>
                  <a:pt x="2798" y="614"/>
                  <a:pt x="2800" y="612"/>
                </a:cubicBezTo>
                <a:cubicBezTo>
                  <a:pt x="2803" y="609"/>
                  <a:pt x="2798" y="601"/>
                  <a:pt x="2803" y="599"/>
                </a:cubicBezTo>
                <a:cubicBezTo>
                  <a:pt x="2808" y="598"/>
                  <a:pt x="2803" y="589"/>
                  <a:pt x="2807" y="587"/>
                </a:cubicBezTo>
                <a:cubicBezTo>
                  <a:pt x="2815" y="587"/>
                  <a:pt x="2811" y="580"/>
                  <a:pt x="2814" y="576"/>
                </a:cubicBezTo>
                <a:cubicBezTo>
                  <a:pt x="2822" y="573"/>
                  <a:pt x="2819" y="562"/>
                  <a:pt x="2824" y="557"/>
                </a:cubicBezTo>
                <a:cubicBezTo>
                  <a:pt x="2827" y="548"/>
                  <a:pt x="2831" y="542"/>
                  <a:pt x="2835" y="534"/>
                </a:cubicBezTo>
                <a:cubicBezTo>
                  <a:pt x="2839" y="528"/>
                  <a:pt x="2843" y="521"/>
                  <a:pt x="2845" y="514"/>
                </a:cubicBezTo>
                <a:cubicBezTo>
                  <a:pt x="2850" y="507"/>
                  <a:pt x="2852" y="499"/>
                  <a:pt x="2859" y="493"/>
                </a:cubicBezTo>
                <a:cubicBezTo>
                  <a:pt x="2861" y="485"/>
                  <a:pt x="2868" y="480"/>
                  <a:pt x="2869" y="471"/>
                </a:cubicBezTo>
                <a:cubicBezTo>
                  <a:pt x="2877" y="471"/>
                  <a:pt x="2873" y="464"/>
                  <a:pt x="2876" y="460"/>
                </a:cubicBezTo>
                <a:cubicBezTo>
                  <a:pt x="2880" y="458"/>
                  <a:pt x="2882" y="455"/>
                  <a:pt x="2883" y="450"/>
                </a:cubicBezTo>
                <a:cubicBezTo>
                  <a:pt x="2894" y="439"/>
                  <a:pt x="2900" y="424"/>
                  <a:pt x="2907" y="410"/>
                </a:cubicBezTo>
                <a:cubicBezTo>
                  <a:pt x="2917" y="407"/>
                  <a:pt x="2913" y="396"/>
                  <a:pt x="2921" y="392"/>
                </a:cubicBezTo>
                <a:cubicBezTo>
                  <a:pt x="2924" y="384"/>
                  <a:pt x="2929" y="378"/>
                  <a:pt x="2935" y="372"/>
                </a:cubicBezTo>
                <a:cubicBezTo>
                  <a:pt x="2939" y="365"/>
                  <a:pt x="2940" y="357"/>
                  <a:pt x="2949" y="354"/>
                </a:cubicBezTo>
                <a:cubicBezTo>
                  <a:pt x="2944" y="346"/>
                  <a:pt x="2958" y="350"/>
                  <a:pt x="2953" y="342"/>
                </a:cubicBezTo>
                <a:cubicBezTo>
                  <a:pt x="2956" y="339"/>
                  <a:pt x="2959" y="336"/>
                  <a:pt x="2959" y="331"/>
                </a:cubicBezTo>
                <a:cubicBezTo>
                  <a:pt x="2972" y="320"/>
                  <a:pt x="2975" y="302"/>
                  <a:pt x="2987" y="290"/>
                </a:cubicBezTo>
                <a:cubicBezTo>
                  <a:pt x="2992" y="275"/>
                  <a:pt x="3003" y="263"/>
                  <a:pt x="3008" y="248"/>
                </a:cubicBezTo>
                <a:cubicBezTo>
                  <a:pt x="3018" y="236"/>
                  <a:pt x="3020" y="218"/>
                  <a:pt x="3032" y="207"/>
                </a:cubicBezTo>
                <a:cubicBezTo>
                  <a:pt x="3031" y="198"/>
                  <a:pt x="3038" y="193"/>
                  <a:pt x="3043" y="187"/>
                </a:cubicBezTo>
                <a:cubicBezTo>
                  <a:pt x="3044" y="183"/>
                  <a:pt x="3046" y="180"/>
                  <a:pt x="3050" y="177"/>
                </a:cubicBezTo>
                <a:cubicBezTo>
                  <a:pt x="3044" y="169"/>
                  <a:pt x="3058" y="173"/>
                  <a:pt x="3053" y="165"/>
                </a:cubicBezTo>
                <a:cubicBezTo>
                  <a:pt x="3057" y="162"/>
                  <a:pt x="3059" y="159"/>
                  <a:pt x="3060" y="154"/>
                </a:cubicBezTo>
                <a:cubicBezTo>
                  <a:pt x="3062" y="151"/>
                  <a:pt x="3064" y="147"/>
                  <a:pt x="3067" y="144"/>
                </a:cubicBezTo>
                <a:cubicBezTo>
                  <a:pt x="3070" y="136"/>
                  <a:pt x="3074" y="130"/>
                  <a:pt x="3080" y="124"/>
                </a:cubicBezTo>
                <a:cubicBezTo>
                  <a:pt x="3082" y="112"/>
                  <a:pt x="3086" y="103"/>
                  <a:pt x="3092" y="95"/>
                </a:cubicBezTo>
                <a:cubicBezTo>
                  <a:pt x="3093" y="83"/>
                  <a:pt x="3100" y="75"/>
                  <a:pt x="3104" y="66"/>
                </a:cubicBezTo>
                <a:cubicBezTo>
                  <a:pt x="3102" y="48"/>
                  <a:pt x="3114" y="39"/>
                  <a:pt x="3110" y="20"/>
                </a:cubicBezTo>
                <a:cubicBezTo>
                  <a:pt x="3115" y="15"/>
                  <a:pt x="3118" y="8"/>
                  <a:pt x="3120" y="1"/>
                </a:cubicBezTo>
                <a:cubicBezTo>
                  <a:pt x="3112" y="1"/>
                  <a:pt x="3112" y="1"/>
                  <a:pt x="3112" y="1"/>
                </a:cubicBezTo>
                <a:cubicBezTo>
                  <a:pt x="3108" y="5"/>
                  <a:pt x="3105" y="10"/>
                  <a:pt x="3103" y="16"/>
                </a:cubicBezTo>
                <a:cubicBezTo>
                  <a:pt x="3096" y="16"/>
                  <a:pt x="3102" y="24"/>
                  <a:pt x="3096" y="26"/>
                </a:cubicBezTo>
                <a:cubicBezTo>
                  <a:pt x="3101" y="34"/>
                  <a:pt x="3090" y="33"/>
                  <a:pt x="3090" y="39"/>
                </a:cubicBezTo>
                <a:cubicBezTo>
                  <a:pt x="3083" y="39"/>
                  <a:pt x="3088" y="48"/>
                  <a:pt x="3083" y="49"/>
                </a:cubicBezTo>
                <a:cubicBezTo>
                  <a:pt x="3085" y="56"/>
                  <a:pt x="3073" y="54"/>
                  <a:pt x="3077" y="62"/>
                </a:cubicBezTo>
                <a:cubicBezTo>
                  <a:pt x="3067" y="66"/>
                  <a:pt x="3060" y="72"/>
                  <a:pt x="3060" y="83"/>
                </a:cubicBezTo>
                <a:cubicBezTo>
                  <a:pt x="3046" y="83"/>
                  <a:pt x="3052" y="97"/>
                  <a:pt x="3043" y="102"/>
                </a:cubicBezTo>
                <a:cubicBezTo>
                  <a:pt x="3038" y="109"/>
                  <a:pt x="3029" y="114"/>
                  <a:pt x="3027" y="123"/>
                </a:cubicBezTo>
                <a:cubicBezTo>
                  <a:pt x="3013" y="134"/>
                  <a:pt x="3005" y="151"/>
                  <a:pt x="2991" y="162"/>
                </a:cubicBezTo>
                <a:cubicBezTo>
                  <a:pt x="2983" y="178"/>
                  <a:pt x="2970" y="190"/>
                  <a:pt x="2957" y="202"/>
                </a:cubicBezTo>
                <a:cubicBezTo>
                  <a:pt x="2953" y="210"/>
                  <a:pt x="2946" y="216"/>
                  <a:pt x="2941" y="223"/>
                </a:cubicBezTo>
                <a:cubicBezTo>
                  <a:pt x="2937" y="231"/>
                  <a:pt x="2932" y="238"/>
                  <a:pt x="2924" y="244"/>
                </a:cubicBezTo>
                <a:cubicBezTo>
                  <a:pt x="2922" y="253"/>
                  <a:pt x="2914" y="258"/>
                  <a:pt x="2908" y="265"/>
                </a:cubicBezTo>
                <a:cubicBezTo>
                  <a:pt x="2910" y="271"/>
                  <a:pt x="2900" y="270"/>
                  <a:pt x="2901" y="275"/>
                </a:cubicBezTo>
                <a:cubicBezTo>
                  <a:pt x="2899" y="279"/>
                  <a:pt x="2894" y="282"/>
                  <a:pt x="2891" y="286"/>
                </a:cubicBezTo>
                <a:cubicBezTo>
                  <a:pt x="2888" y="294"/>
                  <a:pt x="2883" y="302"/>
                  <a:pt x="2875" y="307"/>
                </a:cubicBezTo>
                <a:cubicBezTo>
                  <a:pt x="2874" y="311"/>
                  <a:pt x="2872" y="315"/>
                  <a:pt x="2868" y="317"/>
                </a:cubicBezTo>
                <a:cubicBezTo>
                  <a:pt x="2872" y="326"/>
                  <a:pt x="2859" y="323"/>
                  <a:pt x="2862" y="330"/>
                </a:cubicBezTo>
                <a:cubicBezTo>
                  <a:pt x="2858" y="333"/>
                  <a:pt x="2856" y="336"/>
                  <a:pt x="2855" y="340"/>
                </a:cubicBezTo>
                <a:cubicBezTo>
                  <a:pt x="2853" y="344"/>
                  <a:pt x="2845" y="343"/>
                  <a:pt x="2848" y="351"/>
                </a:cubicBezTo>
                <a:cubicBezTo>
                  <a:pt x="2838" y="355"/>
                  <a:pt x="2836" y="364"/>
                  <a:pt x="2832" y="372"/>
                </a:cubicBezTo>
                <a:cubicBezTo>
                  <a:pt x="2822" y="376"/>
                  <a:pt x="2827" y="390"/>
                  <a:pt x="2815" y="393"/>
                </a:cubicBezTo>
                <a:cubicBezTo>
                  <a:pt x="2816" y="404"/>
                  <a:pt x="2805" y="408"/>
                  <a:pt x="2802" y="416"/>
                </a:cubicBezTo>
                <a:cubicBezTo>
                  <a:pt x="2792" y="431"/>
                  <a:pt x="2784" y="447"/>
                  <a:pt x="2776" y="463"/>
                </a:cubicBezTo>
                <a:cubicBezTo>
                  <a:pt x="2767" y="468"/>
                  <a:pt x="2768" y="479"/>
                  <a:pt x="2763" y="486"/>
                </a:cubicBezTo>
                <a:cubicBezTo>
                  <a:pt x="2754" y="491"/>
                  <a:pt x="2759" y="505"/>
                  <a:pt x="2750" y="509"/>
                </a:cubicBezTo>
                <a:cubicBezTo>
                  <a:pt x="2738" y="544"/>
                  <a:pt x="2722" y="574"/>
                  <a:pt x="2717" y="613"/>
                </a:cubicBezTo>
                <a:cubicBezTo>
                  <a:pt x="2716" y="623"/>
                  <a:pt x="2714" y="633"/>
                  <a:pt x="2711" y="641"/>
                </a:cubicBezTo>
                <a:cubicBezTo>
                  <a:pt x="2712" y="652"/>
                  <a:pt x="2703" y="657"/>
                  <a:pt x="2705" y="669"/>
                </a:cubicBezTo>
                <a:cubicBezTo>
                  <a:pt x="2700" y="671"/>
                  <a:pt x="2705" y="679"/>
                  <a:pt x="2702" y="682"/>
                </a:cubicBezTo>
                <a:cubicBezTo>
                  <a:pt x="2701" y="687"/>
                  <a:pt x="2697" y="690"/>
                  <a:pt x="2699" y="697"/>
                </a:cubicBezTo>
                <a:cubicBezTo>
                  <a:pt x="2694" y="705"/>
                  <a:pt x="2700" y="719"/>
                  <a:pt x="2693" y="725"/>
                </a:cubicBezTo>
                <a:cubicBezTo>
                  <a:pt x="2690" y="716"/>
                  <a:pt x="2690" y="708"/>
                  <a:pt x="2688" y="702"/>
                </a:cubicBezTo>
                <a:cubicBezTo>
                  <a:pt x="2687" y="700"/>
                  <a:pt x="2685" y="700"/>
                  <a:pt x="2685" y="700"/>
                </a:cubicBezTo>
                <a:cubicBezTo>
                  <a:pt x="2684" y="698"/>
                  <a:pt x="2687" y="696"/>
                  <a:pt x="2687" y="697"/>
                </a:cubicBezTo>
                <a:cubicBezTo>
                  <a:pt x="2686" y="693"/>
                  <a:pt x="2685" y="690"/>
                  <a:pt x="2682" y="689"/>
                </a:cubicBezTo>
                <a:cubicBezTo>
                  <a:pt x="2689" y="682"/>
                  <a:pt x="2684" y="669"/>
                  <a:pt x="2685" y="658"/>
                </a:cubicBezTo>
                <a:cubicBezTo>
                  <a:pt x="2692" y="652"/>
                  <a:pt x="2688" y="637"/>
                  <a:pt x="2694" y="630"/>
                </a:cubicBezTo>
                <a:cubicBezTo>
                  <a:pt x="2690" y="616"/>
                  <a:pt x="2701" y="612"/>
                  <a:pt x="2696" y="597"/>
                </a:cubicBezTo>
                <a:cubicBezTo>
                  <a:pt x="2703" y="595"/>
                  <a:pt x="2701" y="589"/>
                  <a:pt x="2699" y="582"/>
                </a:cubicBezTo>
                <a:cubicBezTo>
                  <a:pt x="2705" y="580"/>
                  <a:pt x="2703" y="573"/>
                  <a:pt x="2706" y="569"/>
                </a:cubicBezTo>
                <a:cubicBezTo>
                  <a:pt x="2707" y="558"/>
                  <a:pt x="2706" y="546"/>
                  <a:pt x="2715" y="540"/>
                </a:cubicBezTo>
                <a:cubicBezTo>
                  <a:pt x="2711" y="526"/>
                  <a:pt x="2723" y="523"/>
                  <a:pt x="2720" y="509"/>
                </a:cubicBezTo>
                <a:cubicBezTo>
                  <a:pt x="2729" y="504"/>
                  <a:pt x="2727" y="491"/>
                  <a:pt x="2733" y="483"/>
                </a:cubicBezTo>
                <a:cubicBezTo>
                  <a:pt x="2738" y="481"/>
                  <a:pt x="2733" y="472"/>
                  <a:pt x="2739" y="470"/>
                </a:cubicBezTo>
                <a:cubicBezTo>
                  <a:pt x="2739" y="465"/>
                  <a:pt x="2744" y="462"/>
                  <a:pt x="2742" y="455"/>
                </a:cubicBezTo>
                <a:cubicBezTo>
                  <a:pt x="2752" y="446"/>
                  <a:pt x="2755" y="432"/>
                  <a:pt x="2762" y="421"/>
                </a:cubicBezTo>
                <a:cubicBezTo>
                  <a:pt x="2770" y="412"/>
                  <a:pt x="2771" y="396"/>
                  <a:pt x="2785" y="390"/>
                </a:cubicBezTo>
                <a:cubicBezTo>
                  <a:pt x="2787" y="376"/>
                  <a:pt x="2797" y="367"/>
                  <a:pt x="2805" y="356"/>
                </a:cubicBezTo>
                <a:cubicBezTo>
                  <a:pt x="2805" y="349"/>
                  <a:pt x="2817" y="348"/>
                  <a:pt x="2816" y="339"/>
                </a:cubicBezTo>
                <a:cubicBezTo>
                  <a:pt x="2819" y="333"/>
                  <a:pt x="2827" y="330"/>
                  <a:pt x="2828" y="322"/>
                </a:cubicBezTo>
                <a:cubicBezTo>
                  <a:pt x="2831" y="322"/>
                  <a:pt x="2831" y="317"/>
                  <a:pt x="2833" y="321"/>
                </a:cubicBezTo>
                <a:cubicBezTo>
                  <a:pt x="2837" y="320"/>
                  <a:pt x="2835" y="314"/>
                  <a:pt x="2837" y="311"/>
                </a:cubicBezTo>
                <a:cubicBezTo>
                  <a:pt x="2845" y="308"/>
                  <a:pt x="2842" y="298"/>
                  <a:pt x="2852" y="297"/>
                </a:cubicBezTo>
                <a:cubicBezTo>
                  <a:pt x="2859" y="285"/>
                  <a:pt x="2871" y="277"/>
                  <a:pt x="2878" y="265"/>
                </a:cubicBezTo>
                <a:cubicBezTo>
                  <a:pt x="2888" y="256"/>
                  <a:pt x="2894" y="244"/>
                  <a:pt x="2905" y="236"/>
                </a:cubicBezTo>
                <a:cubicBezTo>
                  <a:pt x="2913" y="225"/>
                  <a:pt x="2924" y="216"/>
                  <a:pt x="2931" y="204"/>
                </a:cubicBezTo>
                <a:cubicBezTo>
                  <a:pt x="2941" y="195"/>
                  <a:pt x="2951" y="186"/>
                  <a:pt x="2958" y="175"/>
                </a:cubicBezTo>
                <a:cubicBezTo>
                  <a:pt x="2961" y="173"/>
                  <a:pt x="2962" y="170"/>
                  <a:pt x="2968" y="170"/>
                </a:cubicBezTo>
                <a:cubicBezTo>
                  <a:pt x="2969" y="166"/>
                  <a:pt x="2970" y="163"/>
                  <a:pt x="2972" y="160"/>
                </a:cubicBezTo>
                <a:cubicBezTo>
                  <a:pt x="2971" y="155"/>
                  <a:pt x="2980" y="157"/>
                  <a:pt x="2980" y="153"/>
                </a:cubicBezTo>
                <a:cubicBezTo>
                  <a:pt x="2980" y="149"/>
                  <a:pt x="2985" y="148"/>
                  <a:pt x="2987" y="145"/>
                </a:cubicBezTo>
                <a:cubicBezTo>
                  <a:pt x="2999" y="121"/>
                  <a:pt x="3021" y="104"/>
                  <a:pt x="3037" y="82"/>
                </a:cubicBezTo>
                <a:cubicBezTo>
                  <a:pt x="3038" y="76"/>
                  <a:pt x="3048" y="75"/>
                  <a:pt x="3045" y="66"/>
                </a:cubicBezTo>
                <a:cubicBezTo>
                  <a:pt x="3051" y="61"/>
                  <a:pt x="3053" y="54"/>
                  <a:pt x="3060" y="51"/>
                </a:cubicBezTo>
                <a:cubicBezTo>
                  <a:pt x="3065" y="38"/>
                  <a:pt x="3076" y="29"/>
                  <a:pt x="3079" y="15"/>
                </a:cubicBezTo>
                <a:cubicBezTo>
                  <a:pt x="3084" y="11"/>
                  <a:pt x="3088" y="6"/>
                  <a:pt x="3091" y="1"/>
                </a:cubicBezTo>
                <a:cubicBezTo>
                  <a:pt x="3065" y="1"/>
                  <a:pt x="3065" y="1"/>
                  <a:pt x="3065" y="1"/>
                </a:cubicBezTo>
                <a:cubicBezTo>
                  <a:pt x="3052" y="17"/>
                  <a:pt x="3039" y="34"/>
                  <a:pt x="3027" y="52"/>
                </a:cubicBezTo>
                <a:cubicBezTo>
                  <a:pt x="3017" y="56"/>
                  <a:pt x="3016" y="65"/>
                  <a:pt x="3008" y="70"/>
                </a:cubicBezTo>
                <a:cubicBezTo>
                  <a:pt x="3004" y="74"/>
                  <a:pt x="3000" y="77"/>
                  <a:pt x="2998" y="81"/>
                </a:cubicBezTo>
                <a:cubicBezTo>
                  <a:pt x="2998" y="83"/>
                  <a:pt x="2996" y="85"/>
                  <a:pt x="2995" y="82"/>
                </a:cubicBezTo>
                <a:cubicBezTo>
                  <a:pt x="2991" y="82"/>
                  <a:pt x="2993" y="87"/>
                  <a:pt x="2991" y="88"/>
                </a:cubicBezTo>
                <a:cubicBezTo>
                  <a:pt x="2985" y="96"/>
                  <a:pt x="2978" y="102"/>
                  <a:pt x="2974" y="110"/>
                </a:cubicBezTo>
                <a:cubicBezTo>
                  <a:pt x="2960" y="111"/>
                  <a:pt x="2963" y="125"/>
                  <a:pt x="2951" y="129"/>
                </a:cubicBezTo>
                <a:cubicBezTo>
                  <a:pt x="2953" y="135"/>
                  <a:pt x="2944" y="134"/>
                  <a:pt x="2944" y="139"/>
                </a:cubicBezTo>
                <a:cubicBezTo>
                  <a:pt x="2935" y="138"/>
                  <a:pt x="2942" y="149"/>
                  <a:pt x="2935" y="150"/>
                </a:cubicBezTo>
                <a:cubicBezTo>
                  <a:pt x="2925" y="155"/>
                  <a:pt x="2923" y="165"/>
                  <a:pt x="2916" y="172"/>
                </a:cubicBezTo>
                <a:cubicBezTo>
                  <a:pt x="2907" y="177"/>
                  <a:pt x="2908" y="189"/>
                  <a:pt x="2896" y="193"/>
                </a:cubicBezTo>
                <a:cubicBezTo>
                  <a:pt x="2895" y="198"/>
                  <a:pt x="2894" y="203"/>
                  <a:pt x="2887" y="204"/>
                </a:cubicBezTo>
                <a:cubicBezTo>
                  <a:pt x="2886" y="206"/>
                  <a:pt x="2888" y="210"/>
                  <a:pt x="2885" y="210"/>
                </a:cubicBezTo>
                <a:cubicBezTo>
                  <a:pt x="2881" y="211"/>
                  <a:pt x="2883" y="216"/>
                  <a:pt x="2880" y="217"/>
                </a:cubicBezTo>
                <a:cubicBezTo>
                  <a:pt x="2876" y="221"/>
                  <a:pt x="2873" y="226"/>
                  <a:pt x="2868" y="228"/>
                </a:cubicBezTo>
                <a:cubicBezTo>
                  <a:pt x="2868" y="235"/>
                  <a:pt x="2855" y="233"/>
                  <a:pt x="2859" y="242"/>
                </a:cubicBezTo>
                <a:cubicBezTo>
                  <a:pt x="2844" y="246"/>
                  <a:pt x="2847" y="262"/>
                  <a:pt x="2831" y="265"/>
                </a:cubicBezTo>
                <a:cubicBezTo>
                  <a:pt x="2826" y="276"/>
                  <a:pt x="2818" y="283"/>
                  <a:pt x="2809" y="290"/>
                </a:cubicBezTo>
                <a:cubicBezTo>
                  <a:pt x="2811" y="298"/>
                  <a:pt x="2803" y="299"/>
                  <a:pt x="2800" y="304"/>
                </a:cubicBezTo>
                <a:cubicBezTo>
                  <a:pt x="2800" y="311"/>
                  <a:pt x="2792" y="314"/>
                  <a:pt x="2792" y="321"/>
                </a:cubicBezTo>
                <a:cubicBezTo>
                  <a:pt x="2785" y="322"/>
                  <a:pt x="2782" y="327"/>
                  <a:pt x="2783" y="334"/>
                </a:cubicBezTo>
                <a:cubicBezTo>
                  <a:pt x="2773" y="335"/>
                  <a:pt x="2777" y="343"/>
                  <a:pt x="2770" y="346"/>
                </a:cubicBezTo>
                <a:cubicBezTo>
                  <a:pt x="2765" y="356"/>
                  <a:pt x="2760" y="367"/>
                  <a:pt x="2753" y="376"/>
                </a:cubicBezTo>
                <a:cubicBezTo>
                  <a:pt x="2743" y="384"/>
                  <a:pt x="2741" y="396"/>
                  <a:pt x="2732" y="404"/>
                </a:cubicBezTo>
                <a:cubicBezTo>
                  <a:pt x="2737" y="414"/>
                  <a:pt x="2722" y="410"/>
                  <a:pt x="2726" y="420"/>
                </a:cubicBezTo>
                <a:cubicBezTo>
                  <a:pt x="2720" y="423"/>
                  <a:pt x="2720" y="431"/>
                  <a:pt x="2714" y="434"/>
                </a:cubicBezTo>
                <a:cubicBezTo>
                  <a:pt x="2713" y="443"/>
                  <a:pt x="2710" y="449"/>
                  <a:pt x="2707" y="456"/>
                </a:cubicBezTo>
                <a:cubicBezTo>
                  <a:pt x="2708" y="462"/>
                  <a:pt x="2699" y="461"/>
                  <a:pt x="2703" y="469"/>
                </a:cubicBezTo>
                <a:cubicBezTo>
                  <a:pt x="2699" y="468"/>
                  <a:pt x="2698" y="481"/>
                  <a:pt x="2695" y="473"/>
                </a:cubicBezTo>
                <a:cubicBezTo>
                  <a:pt x="2700" y="463"/>
                  <a:pt x="2705" y="454"/>
                  <a:pt x="2707" y="441"/>
                </a:cubicBezTo>
                <a:cubicBezTo>
                  <a:pt x="2709" y="436"/>
                  <a:pt x="2713" y="433"/>
                  <a:pt x="2712" y="425"/>
                </a:cubicBezTo>
                <a:cubicBezTo>
                  <a:pt x="2718" y="422"/>
                  <a:pt x="2719" y="415"/>
                  <a:pt x="2717" y="407"/>
                </a:cubicBezTo>
                <a:cubicBezTo>
                  <a:pt x="2727" y="399"/>
                  <a:pt x="2726" y="385"/>
                  <a:pt x="2731" y="374"/>
                </a:cubicBezTo>
                <a:cubicBezTo>
                  <a:pt x="2738" y="364"/>
                  <a:pt x="2741" y="352"/>
                  <a:pt x="2746" y="342"/>
                </a:cubicBezTo>
                <a:cubicBezTo>
                  <a:pt x="2751" y="339"/>
                  <a:pt x="2750" y="332"/>
                  <a:pt x="2756" y="337"/>
                </a:cubicBezTo>
                <a:cubicBezTo>
                  <a:pt x="2756" y="331"/>
                  <a:pt x="2763" y="329"/>
                  <a:pt x="2766" y="326"/>
                </a:cubicBezTo>
                <a:cubicBezTo>
                  <a:pt x="2770" y="322"/>
                  <a:pt x="2767" y="313"/>
                  <a:pt x="2775" y="312"/>
                </a:cubicBezTo>
                <a:cubicBezTo>
                  <a:pt x="2774" y="304"/>
                  <a:pt x="2780" y="300"/>
                  <a:pt x="2784" y="296"/>
                </a:cubicBezTo>
                <a:cubicBezTo>
                  <a:pt x="2788" y="291"/>
                  <a:pt x="2792" y="286"/>
                  <a:pt x="2796" y="281"/>
                </a:cubicBezTo>
                <a:cubicBezTo>
                  <a:pt x="2797" y="275"/>
                  <a:pt x="2804" y="272"/>
                  <a:pt x="2808" y="267"/>
                </a:cubicBezTo>
                <a:cubicBezTo>
                  <a:pt x="2810" y="255"/>
                  <a:pt x="2822" y="249"/>
                  <a:pt x="2825" y="237"/>
                </a:cubicBezTo>
                <a:cubicBezTo>
                  <a:pt x="2837" y="230"/>
                  <a:pt x="2839" y="216"/>
                  <a:pt x="2852" y="211"/>
                </a:cubicBezTo>
                <a:cubicBezTo>
                  <a:pt x="2855" y="206"/>
                  <a:pt x="2852" y="198"/>
                  <a:pt x="2862" y="197"/>
                </a:cubicBezTo>
                <a:cubicBezTo>
                  <a:pt x="2860" y="189"/>
                  <a:pt x="2866" y="185"/>
                  <a:pt x="2870" y="181"/>
                </a:cubicBezTo>
                <a:cubicBezTo>
                  <a:pt x="2875" y="169"/>
                  <a:pt x="2883" y="160"/>
                  <a:pt x="2891" y="150"/>
                </a:cubicBezTo>
                <a:cubicBezTo>
                  <a:pt x="2892" y="144"/>
                  <a:pt x="2900" y="143"/>
                  <a:pt x="2900" y="136"/>
                </a:cubicBezTo>
                <a:cubicBezTo>
                  <a:pt x="2905" y="133"/>
                  <a:pt x="2906" y="126"/>
                  <a:pt x="2915" y="124"/>
                </a:cubicBezTo>
                <a:cubicBezTo>
                  <a:pt x="2914" y="116"/>
                  <a:pt x="2923" y="115"/>
                  <a:pt x="2923" y="108"/>
                </a:cubicBezTo>
                <a:cubicBezTo>
                  <a:pt x="2934" y="107"/>
                  <a:pt x="2928" y="96"/>
                  <a:pt x="2939" y="96"/>
                </a:cubicBezTo>
                <a:cubicBezTo>
                  <a:pt x="2944" y="85"/>
                  <a:pt x="2953" y="78"/>
                  <a:pt x="2960" y="68"/>
                </a:cubicBezTo>
                <a:cubicBezTo>
                  <a:pt x="2967" y="65"/>
                  <a:pt x="2968" y="59"/>
                  <a:pt x="2972" y="54"/>
                </a:cubicBezTo>
                <a:cubicBezTo>
                  <a:pt x="2978" y="51"/>
                  <a:pt x="2977" y="43"/>
                  <a:pt x="2984" y="40"/>
                </a:cubicBezTo>
                <a:cubicBezTo>
                  <a:pt x="2994" y="27"/>
                  <a:pt x="3002" y="13"/>
                  <a:pt x="3012" y="1"/>
                </a:cubicBezTo>
                <a:cubicBezTo>
                  <a:pt x="2998" y="1"/>
                  <a:pt x="2998" y="1"/>
                  <a:pt x="2998" y="1"/>
                </a:cubicBezTo>
                <a:cubicBezTo>
                  <a:pt x="2995" y="6"/>
                  <a:pt x="2993" y="11"/>
                  <a:pt x="2988" y="15"/>
                </a:cubicBezTo>
                <a:cubicBezTo>
                  <a:pt x="2981" y="16"/>
                  <a:pt x="2986" y="24"/>
                  <a:pt x="2981" y="25"/>
                </a:cubicBezTo>
                <a:cubicBezTo>
                  <a:pt x="2975" y="27"/>
                  <a:pt x="2974" y="33"/>
                  <a:pt x="2971" y="36"/>
                </a:cubicBezTo>
                <a:cubicBezTo>
                  <a:pt x="2960" y="50"/>
                  <a:pt x="2950" y="63"/>
                  <a:pt x="2938" y="75"/>
                </a:cubicBezTo>
                <a:cubicBezTo>
                  <a:pt x="2930" y="92"/>
                  <a:pt x="2910" y="100"/>
                  <a:pt x="2905" y="118"/>
                </a:cubicBezTo>
                <a:cubicBezTo>
                  <a:pt x="2895" y="122"/>
                  <a:pt x="2893" y="131"/>
                  <a:pt x="2885" y="136"/>
                </a:cubicBezTo>
                <a:cubicBezTo>
                  <a:pt x="2880" y="144"/>
                  <a:pt x="2878" y="153"/>
                  <a:pt x="2868" y="157"/>
                </a:cubicBezTo>
                <a:cubicBezTo>
                  <a:pt x="2869" y="168"/>
                  <a:pt x="2861" y="174"/>
                  <a:pt x="2855" y="181"/>
                </a:cubicBezTo>
                <a:cubicBezTo>
                  <a:pt x="2853" y="184"/>
                  <a:pt x="2856" y="191"/>
                  <a:pt x="2848" y="191"/>
                </a:cubicBezTo>
                <a:cubicBezTo>
                  <a:pt x="2849" y="194"/>
                  <a:pt x="2847" y="195"/>
                  <a:pt x="2847" y="197"/>
                </a:cubicBezTo>
                <a:cubicBezTo>
                  <a:pt x="2844" y="198"/>
                  <a:pt x="2843" y="202"/>
                  <a:pt x="2841" y="198"/>
                </a:cubicBezTo>
                <a:cubicBezTo>
                  <a:pt x="2855" y="179"/>
                  <a:pt x="2863" y="156"/>
                  <a:pt x="2883" y="140"/>
                </a:cubicBezTo>
                <a:cubicBezTo>
                  <a:pt x="2893" y="118"/>
                  <a:pt x="2910" y="100"/>
                  <a:pt x="2921" y="79"/>
                </a:cubicBezTo>
                <a:cubicBezTo>
                  <a:pt x="2933" y="59"/>
                  <a:pt x="2943" y="36"/>
                  <a:pt x="2959" y="18"/>
                </a:cubicBezTo>
                <a:cubicBezTo>
                  <a:pt x="2959" y="12"/>
                  <a:pt x="2962" y="7"/>
                  <a:pt x="2968" y="4"/>
                </a:cubicBezTo>
                <a:cubicBezTo>
                  <a:pt x="2967" y="3"/>
                  <a:pt x="2967" y="2"/>
                  <a:pt x="2968" y="1"/>
                </a:cubicBezTo>
                <a:cubicBezTo>
                  <a:pt x="2954" y="1"/>
                  <a:pt x="2954" y="1"/>
                  <a:pt x="2954" y="1"/>
                </a:cubicBezTo>
                <a:cubicBezTo>
                  <a:pt x="2951" y="7"/>
                  <a:pt x="2947" y="12"/>
                  <a:pt x="2944" y="18"/>
                </a:cubicBezTo>
                <a:cubicBezTo>
                  <a:pt x="2945" y="23"/>
                  <a:pt x="2935" y="22"/>
                  <a:pt x="2937" y="28"/>
                </a:cubicBezTo>
                <a:cubicBezTo>
                  <a:pt x="2930" y="29"/>
                  <a:pt x="2935" y="37"/>
                  <a:pt x="2930" y="39"/>
                </a:cubicBezTo>
                <a:cubicBezTo>
                  <a:pt x="2928" y="48"/>
                  <a:pt x="2918" y="52"/>
                  <a:pt x="2921" y="64"/>
                </a:cubicBezTo>
                <a:cubicBezTo>
                  <a:pt x="2908" y="66"/>
                  <a:pt x="2912" y="78"/>
                  <a:pt x="2904" y="82"/>
                </a:cubicBezTo>
                <a:cubicBezTo>
                  <a:pt x="2900" y="90"/>
                  <a:pt x="2898" y="100"/>
                  <a:pt x="2890" y="106"/>
                </a:cubicBezTo>
                <a:cubicBezTo>
                  <a:pt x="2888" y="115"/>
                  <a:pt x="2880" y="120"/>
                  <a:pt x="2877" y="129"/>
                </a:cubicBezTo>
                <a:cubicBezTo>
                  <a:pt x="2869" y="134"/>
                  <a:pt x="2867" y="144"/>
                  <a:pt x="2857" y="148"/>
                </a:cubicBezTo>
                <a:cubicBezTo>
                  <a:pt x="2859" y="155"/>
                  <a:pt x="2855" y="158"/>
                  <a:pt x="2851" y="161"/>
                </a:cubicBezTo>
                <a:cubicBezTo>
                  <a:pt x="2853" y="168"/>
                  <a:pt x="2844" y="169"/>
                  <a:pt x="2846" y="177"/>
                </a:cubicBezTo>
                <a:cubicBezTo>
                  <a:pt x="2837" y="178"/>
                  <a:pt x="2841" y="187"/>
                  <a:pt x="2833" y="188"/>
                </a:cubicBezTo>
                <a:cubicBezTo>
                  <a:pt x="2832" y="194"/>
                  <a:pt x="2829" y="198"/>
                  <a:pt x="2824" y="202"/>
                </a:cubicBezTo>
                <a:cubicBezTo>
                  <a:pt x="2819" y="212"/>
                  <a:pt x="2813" y="221"/>
                  <a:pt x="2806" y="229"/>
                </a:cubicBezTo>
                <a:cubicBezTo>
                  <a:pt x="2804" y="235"/>
                  <a:pt x="2796" y="236"/>
                  <a:pt x="2797" y="243"/>
                </a:cubicBezTo>
                <a:cubicBezTo>
                  <a:pt x="2793" y="247"/>
                  <a:pt x="2791" y="252"/>
                  <a:pt x="2788" y="256"/>
                </a:cubicBezTo>
                <a:cubicBezTo>
                  <a:pt x="2790" y="264"/>
                  <a:pt x="2777" y="261"/>
                  <a:pt x="2781" y="269"/>
                </a:cubicBezTo>
                <a:cubicBezTo>
                  <a:pt x="2777" y="273"/>
                  <a:pt x="2774" y="278"/>
                  <a:pt x="2772" y="283"/>
                </a:cubicBezTo>
                <a:cubicBezTo>
                  <a:pt x="2762" y="289"/>
                  <a:pt x="2756" y="299"/>
                  <a:pt x="2754" y="310"/>
                </a:cubicBezTo>
                <a:cubicBezTo>
                  <a:pt x="2746" y="318"/>
                  <a:pt x="2742" y="328"/>
                  <a:pt x="2736" y="338"/>
                </a:cubicBezTo>
                <a:cubicBezTo>
                  <a:pt x="2734" y="343"/>
                  <a:pt x="2731" y="348"/>
                  <a:pt x="2727" y="351"/>
                </a:cubicBezTo>
                <a:cubicBezTo>
                  <a:pt x="2728" y="355"/>
                  <a:pt x="2727" y="358"/>
                  <a:pt x="2726" y="360"/>
                </a:cubicBezTo>
                <a:cubicBezTo>
                  <a:pt x="2723" y="361"/>
                  <a:pt x="2722" y="366"/>
                  <a:pt x="2720" y="362"/>
                </a:cubicBezTo>
                <a:cubicBezTo>
                  <a:pt x="2727" y="348"/>
                  <a:pt x="2731" y="333"/>
                  <a:pt x="2731" y="315"/>
                </a:cubicBezTo>
                <a:cubicBezTo>
                  <a:pt x="2737" y="312"/>
                  <a:pt x="2737" y="306"/>
                  <a:pt x="2737" y="299"/>
                </a:cubicBezTo>
                <a:cubicBezTo>
                  <a:pt x="2748" y="297"/>
                  <a:pt x="2743" y="283"/>
                  <a:pt x="2754" y="281"/>
                </a:cubicBezTo>
                <a:cubicBezTo>
                  <a:pt x="2754" y="273"/>
                  <a:pt x="2757" y="266"/>
                  <a:pt x="2762" y="262"/>
                </a:cubicBezTo>
                <a:cubicBezTo>
                  <a:pt x="2762" y="253"/>
                  <a:pt x="2765" y="247"/>
                  <a:pt x="2770" y="242"/>
                </a:cubicBezTo>
                <a:cubicBezTo>
                  <a:pt x="2772" y="236"/>
                  <a:pt x="2776" y="230"/>
                  <a:pt x="2781" y="225"/>
                </a:cubicBezTo>
                <a:cubicBezTo>
                  <a:pt x="2778" y="214"/>
                  <a:pt x="2792" y="214"/>
                  <a:pt x="2789" y="203"/>
                </a:cubicBezTo>
                <a:cubicBezTo>
                  <a:pt x="2795" y="199"/>
                  <a:pt x="2796" y="191"/>
                  <a:pt x="2800" y="186"/>
                </a:cubicBezTo>
                <a:cubicBezTo>
                  <a:pt x="2804" y="181"/>
                  <a:pt x="2805" y="173"/>
                  <a:pt x="2811" y="169"/>
                </a:cubicBezTo>
                <a:cubicBezTo>
                  <a:pt x="2820" y="157"/>
                  <a:pt x="2825" y="144"/>
                  <a:pt x="2834" y="132"/>
                </a:cubicBezTo>
                <a:cubicBezTo>
                  <a:pt x="2834" y="128"/>
                  <a:pt x="2836" y="125"/>
                  <a:pt x="2841" y="124"/>
                </a:cubicBezTo>
                <a:cubicBezTo>
                  <a:pt x="2840" y="120"/>
                  <a:pt x="2842" y="117"/>
                  <a:pt x="2845" y="115"/>
                </a:cubicBezTo>
                <a:cubicBezTo>
                  <a:pt x="2847" y="108"/>
                  <a:pt x="2851" y="102"/>
                  <a:pt x="2856" y="98"/>
                </a:cubicBezTo>
                <a:cubicBezTo>
                  <a:pt x="2862" y="84"/>
                  <a:pt x="2873" y="74"/>
                  <a:pt x="2878" y="61"/>
                </a:cubicBezTo>
                <a:cubicBezTo>
                  <a:pt x="2890" y="52"/>
                  <a:pt x="2891" y="36"/>
                  <a:pt x="2901" y="27"/>
                </a:cubicBezTo>
                <a:cubicBezTo>
                  <a:pt x="2899" y="21"/>
                  <a:pt x="2904" y="20"/>
                  <a:pt x="2905" y="17"/>
                </a:cubicBezTo>
                <a:cubicBezTo>
                  <a:pt x="2905" y="13"/>
                  <a:pt x="2909" y="11"/>
                  <a:pt x="2909" y="7"/>
                </a:cubicBezTo>
                <a:cubicBezTo>
                  <a:pt x="2912" y="6"/>
                  <a:pt x="2913" y="3"/>
                  <a:pt x="2915" y="1"/>
                </a:cubicBezTo>
                <a:cubicBezTo>
                  <a:pt x="2899" y="1"/>
                  <a:pt x="2899" y="1"/>
                  <a:pt x="2899" y="1"/>
                </a:cubicBezTo>
                <a:cubicBezTo>
                  <a:pt x="2897" y="17"/>
                  <a:pt x="2882" y="26"/>
                  <a:pt x="2881" y="43"/>
                </a:cubicBezTo>
                <a:cubicBezTo>
                  <a:pt x="2875" y="43"/>
                  <a:pt x="2876" y="48"/>
                  <a:pt x="2873" y="50"/>
                </a:cubicBezTo>
                <a:cubicBezTo>
                  <a:pt x="2870" y="52"/>
                  <a:pt x="2867" y="56"/>
                  <a:pt x="2867" y="60"/>
                </a:cubicBezTo>
                <a:cubicBezTo>
                  <a:pt x="2863" y="67"/>
                  <a:pt x="2856" y="71"/>
                  <a:pt x="2856" y="80"/>
                </a:cubicBezTo>
                <a:cubicBezTo>
                  <a:pt x="2843" y="90"/>
                  <a:pt x="2840" y="105"/>
                  <a:pt x="2831" y="118"/>
                </a:cubicBezTo>
                <a:cubicBezTo>
                  <a:pt x="2824" y="122"/>
                  <a:pt x="2823" y="131"/>
                  <a:pt x="2817" y="135"/>
                </a:cubicBezTo>
                <a:cubicBezTo>
                  <a:pt x="2818" y="140"/>
                  <a:pt x="2816" y="143"/>
                  <a:pt x="2813" y="145"/>
                </a:cubicBezTo>
                <a:cubicBezTo>
                  <a:pt x="2806" y="145"/>
                  <a:pt x="2811" y="154"/>
                  <a:pt x="2806" y="155"/>
                </a:cubicBezTo>
                <a:cubicBezTo>
                  <a:pt x="2807" y="165"/>
                  <a:pt x="2795" y="166"/>
                  <a:pt x="2795" y="175"/>
                </a:cubicBezTo>
                <a:cubicBezTo>
                  <a:pt x="2795" y="179"/>
                  <a:pt x="2789" y="180"/>
                  <a:pt x="2788" y="182"/>
                </a:cubicBezTo>
                <a:cubicBezTo>
                  <a:pt x="2791" y="190"/>
                  <a:pt x="2783" y="189"/>
                  <a:pt x="2784" y="195"/>
                </a:cubicBezTo>
                <a:cubicBezTo>
                  <a:pt x="2778" y="200"/>
                  <a:pt x="2777" y="209"/>
                  <a:pt x="2773" y="215"/>
                </a:cubicBezTo>
                <a:cubicBezTo>
                  <a:pt x="2770" y="222"/>
                  <a:pt x="2761" y="224"/>
                  <a:pt x="2763" y="235"/>
                </a:cubicBezTo>
                <a:cubicBezTo>
                  <a:pt x="2753" y="246"/>
                  <a:pt x="2748" y="261"/>
                  <a:pt x="2741" y="275"/>
                </a:cubicBezTo>
                <a:cubicBezTo>
                  <a:pt x="2742" y="279"/>
                  <a:pt x="2734" y="278"/>
                  <a:pt x="2737" y="284"/>
                </a:cubicBezTo>
                <a:cubicBezTo>
                  <a:pt x="2738" y="290"/>
                  <a:pt x="2728" y="288"/>
                  <a:pt x="2730" y="295"/>
                </a:cubicBezTo>
                <a:cubicBezTo>
                  <a:pt x="2726" y="301"/>
                  <a:pt x="2725" y="309"/>
                  <a:pt x="2720" y="314"/>
                </a:cubicBezTo>
                <a:cubicBezTo>
                  <a:pt x="2723" y="323"/>
                  <a:pt x="2716" y="326"/>
                  <a:pt x="2721" y="335"/>
                </a:cubicBezTo>
                <a:cubicBezTo>
                  <a:pt x="2713" y="340"/>
                  <a:pt x="2713" y="350"/>
                  <a:pt x="2710" y="358"/>
                </a:cubicBezTo>
                <a:cubicBezTo>
                  <a:pt x="2705" y="364"/>
                  <a:pt x="2709" y="376"/>
                  <a:pt x="2700" y="380"/>
                </a:cubicBezTo>
                <a:cubicBezTo>
                  <a:pt x="2698" y="400"/>
                  <a:pt x="2687" y="412"/>
                  <a:pt x="2687" y="433"/>
                </a:cubicBezTo>
                <a:cubicBezTo>
                  <a:pt x="2684" y="436"/>
                  <a:pt x="2683" y="440"/>
                  <a:pt x="2684" y="446"/>
                </a:cubicBezTo>
                <a:cubicBezTo>
                  <a:pt x="2676" y="445"/>
                  <a:pt x="2689" y="459"/>
                  <a:pt x="2680" y="458"/>
                </a:cubicBezTo>
                <a:cubicBezTo>
                  <a:pt x="2680" y="463"/>
                  <a:pt x="2678" y="466"/>
                  <a:pt x="2677" y="471"/>
                </a:cubicBezTo>
                <a:cubicBezTo>
                  <a:pt x="2673" y="473"/>
                  <a:pt x="2679" y="482"/>
                  <a:pt x="2674" y="483"/>
                </a:cubicBezTo>
                <a:cubicBezTo>
                  <a:pt x="2668" y="485"/>
                  <a:pt x="2674" y="493"/>
                  <a:pt x="2670" y="496"/>
                </a:cubicBezTo>
                <a:cubicBezTo>
                  <a:pt x="2670" y="500"/>
                  <a:pt x="2667" y="504"/>
                  <a:pt x="2667" y="508"/>
                </a:cubicBezTo>
                <a:cubicBezTo>
                  <a:pt x="2668" y="520"/>
                  <a:pt x="2659" y="525"/>
                  <a:pt x="2664" y="538"/>
                </a:cubicBezTo>
                <a:cubicBezTo>
                  <a:pt x="2660" y="542"/>
                  <a:pt x="2655" y="546"/>
                  <a:pt x="2658" y="554"/>
                </a:cubicBezTo>
                <a:cubicBezTo>
                  <a:pt x="2655" y="555"/>
                  <a:pt x="2655" y="557"/>
                  <a:pt x="2653" y="558"/>
                </a:cubicBezTo>
                <a:cubicBezTo>
                  <a:pt x="2652" y="556"/>
                  <a:pt x="2652" y="553"/>
                  <a:pt x="2649" y="553"/>
                </a:cubicBezTo>
                <a:cubicBezTo>
                  <a:pt x="2649" y="559"/>
                  <a:pt x="2656" y="569"/>
                  <a:pt x="2650" y="571"/>
                </a:cubicBezTo>
                <a:cubicBezTo>
                  <a:pt x="2646" y="535"/>
                  <a:pt x="2621" y="495"/>
                  <a:pt x="2635" y="467"/>
                </a:cubicBezTo>
                <a:cubicBezTo>
                  <a:pt x="2621" y="466"/>
                  <a:pt x="2630" y="443"/>
                  <a:pt x="2623" y="437"/>
                </a:cubicBezTo>
                <a:cubicBezTo>
                  <a:pt x="2628" y="431"/>
                  <a:pt x="2624" y="420"/>
                  <a:pt x="2630" y="415"/>
                </a:cubicBezTo>
                <a:cubicBezTo>
                  <a:pt x="2623" y="391"/>
                  <a:pt x="2635" y="381"/>
                  <a:pt x="2631" y="359"/>
                </a:cubicBezTo>
                <a:cubicBezTo>
                  <a:pt x="2637" y="353"/>
                  <a:pt x="2631" y="339"/>
                  <a:pt x="2634" y="332"/>
                </a:cubicBezTo>
                <a:cubicBezTo>
                  <a:pt x="2634" y="322"/>
                  <a:pt x="2636" y="313"/>
                  <a:pt x="2638" y="304"/>
                </a:cubicBezTo>
                <a:cubicBezTo>
                  <a:pt x="2636" y="294"/>
                  <a:pt x="2641" y="287"/>
                  <a:pt x="2641" y="277"/>
                </a:cubicBezTo>
                <a:cubicBezTo>
                  <a:pt x="2645" y="270"/>
                  <a:pt x="2642" y="258"/>
                  <a:pt x="2648" y="252"/>
                </a:cubicBezTo>
                <a:cubicBezTo>
                  <a:pt x="2651" y="234"/>
                  <a:pt x="2660" y="220"/>
                  <a:pt x="2665" y="204"/>
                </a:cubicBezTo>
                <a:cubicBezTo>
                  <a:pt x="2671" y="199"/>
                  <a:pt x="2667" y="186"/>
                  <a:pt x="2675" y="181"/>
                </a:cubicBezTo>
                <a:cubicBezTo>
                  <a:pt x="2678" y="173"/>
                  <a:pt x="2679" y="164"/>
                  <a:pt x="2685" y="159"/>
                </a:cubicBezTo>
                <a:cubicBezTo>
                  <a:pt x="2685" y="148"/>
                  <a:pt x="2696" y="146"/>
                  <a:pt x="2692" y="134"/>
                </a:cubicBezTo>
                <a:cubicBezTo>
                  <a:pt x="2700" y="129"/>
                  <a:pt x="2699" y="119"/>
                  <a:pt x="2702" y="111"/>
                </a:cubicBezTo>
                <a:cubicBezTo>
                  <a:pt x="2707" y="104"/>
                  <a:pt x="2705" y="93"/>
                  <a:pt x="2712" y="88"/>
                </a:cubicBezTo>
                <a:cubicBezTo>
                  <a:pt x="2709" y="81"/>
                  <a:pt x="2717" y="81"/>
                  <a:pt x="2719" y="78"/>
                </a:cubicBezTo>
                <a:cubicBezTo>
                  <a:pt x="2714" y="70"/>
                  <a:pt x="2722" y="70"/>
                  <a:pt x="2723" y="65"/>
                </a:cubicBezTo>
                <a:cubicBezTo>
                  <a:pt x="2728" y="64"/>
                  <a:pt x="2723" y="55"/>
                  <a:pt x="2726" y="53"/>
                </a:cubicBezTo>
                <a:cubicBezTo>
                  <a:pt x="2730" y="50"/>
                  <a:pt x="2732" y="47"/>
                  <a:pt x="2733" y="43"/>
                </a:cubicBezTo>
                <a:cubicBezTo>
                  <a:pt x="2738" y="36"/>
                  <a:pt x="2737" y="26"/>
                  <a:pt x="2743" y="20"/>
                </a:cubicBezTo>
                <a:cubicBezTo>
                  <a:pt x="2743" y="12"/>
                  <a:pt x="2747" y="7"/>
                  <a:pt x="2749" y="1"/>
                </a:cubicBezTo>
                <a:cubicBezTo>
                  <a:pt x="2735" y="1"/>
                  <a:pt x="2735" y="1"/>
                  <a:pt x="2735" y="1"/>
                </a:cubicBezTo>
                <a:cubicBezTo>
                  <a:pt x="2733" y="5"/>
                  <a:pt x="2736" y="12"/>
                  <a:pt x="2730" y="14"/>
                </a:cubicBezTo>
                <a:cubicBezTo>
                  <a:pt x="2729" y="27"/>
                  <a:pt x="2720" y="35"/>
                  <a:pt x="2719" y="48"/>
                </a:cubicBezTo>
                <a:cubicBezTo>
                  <a:pt x="2714" y="51"/>
                  <a:pt x="2713" y="57"/>
                  <a:pt x="2714" y="64"/>
                </a:cubicBezTo>
                <a:cubicBezTo>
                  <a:pt x="2705" y="66"/>
                  <a:pt x="2705" y="74"/>
                  <a:pt x="2705" y="81"/>
                </a:cubicBezTo>
                <a:cubicBezTo>
                  <a:pt x="2697" y="82"/>
                  <a:pt x="2700" y="90"/>
                  <a:pt x="2696" y="94"/>
                </a:cubicBezTo>
                <a:cubicBezTo>
                  <a:pt x="2694" y="99"/>
                  <a:pt x="2695" y="107"/>
                  <a:pt x="2690" y="110"/>
                </a:cubicBezTo>
                <a:cubicBezTo>
                  <a:pt x="2691" y="117"/>
                  <a:pt x="2682" y="118"/>
                  <a:pt x="2685" y="126"/>
                </a:cubicBezTo>
                <a:cubicBezTo>
                  <a:pt x="2683" y="133"/>
                  <a:pt x="2678" y="136"/>
                  <a:pt x="2680" y="145"/>
                </a:cubicBezTo>
                <a:cubicBezTo>
                  <a:pt x="2673" y="155"/>
                  <a:pt x="2670" y="166"/>
                  <a:pt x="2665" y="177"/>
                </a:cubicBezTo>
                <a:cubicBezTo>
                  <a:pt x="2662" y="182"/>
                  <a:pt x="2663" y="189"/>
                  <a:pt x="2660" y="193"/>
                </a:cubicBezTo>
                <a:cubicBezTo>
                  <a:pt x="2660" y="197"/>
                  <a:pt x="2657" y="198"/>
                  <a:pt x="2655" y="200"/>
                </a:cubicBezTo>
                <a:cubicBezTo>
                  <a:pt x="2655" y="203"/>
                  <a:pt x="2652" y="208"/>
                  <a:pt x="2650" y="204"/>
                </a:cubicBezTo>
                <a:cubicBezTo>
                  <a:pt x="2664" y="181"/>
                  <a:pt x="2663" y="149"/>
                  <a:pt x="2676" y="125"/>
                </a:cubicBezTo>
                <a:cubicBezTo>
                  <a:pt x="2674" y="116"/>
                  <a:pt x="2683" y="114"/>
                  <a:pt x="2680" y="104"/>
                </a:cubicBezTo>
                <a:cubicBezTo>
                  <a:pt x="2684" y="98"/>
                  <a:pt x="2684" y="90"/>
                  <a:pt x="2688" y="84"/>
                </a:cubicBezTo>
                <a:cubicBezTo>
                  <a:pt x="2684" y="74"/>
                  <a:pt x="2693" y="71"/>
                  <a:pt x="2693" y="63"/>
                </a:cubicBezTo>
                <a:cubicBezTo>
                  <a:pt x="2694" y="56"/>
                  <a:pt x="2694" y="47"/>
                  <a:pt x="2697" y="41"/>
                </a:cubicBezTo>
                <a:cubicBezTo>
                  <a:pt x="2702" y="40"/>
                  <a:pt x="2697" y="33"/>
                  <a:pt x="2701" y="31"/>
                </a:cubicBezTo>
                <a:cubicBezTo>
                  <a:pt x="2701" y="27"/>
                  <a:pt x="2704" y="25"/>
                  <a:pt x="2702" y="19"/>
                </a:cubicBezTo>
                <a:cubicBezTo>
                  <a:pt x="2706" y="14"/>
                  <a:pt x="2706" y="6"/>
                  <a:pt x="2709" y="1"/>
                </a:cubicBezTo>
                <a:cubicBezTo>
                  <a:pt x="2697" y="1"/>
                  <a:pt x="2697" y="1"/>
                  <a:pt x="2697" y="1"/>
                </a:cubicBezTo>
                <a:cubicBezTo>
                  <a:pt x="2695" y="8"/>
                  <a:pt x="2693" y="15"/>
                  <a:pt x="2690" y="22"/>
                </a:cubicBezTo>
                <a:cubicBezTo>
                  <a:pt x="2685" y="32"/>
                  <a:pt x="2688" y="48"/>
                  <a:pt x="2679" y="56"/>
                </a:cubicBezTo>
                <a:cubicBezTo>
                  <a:pt x="2680" y="71"/>
                  <a:pt x="2675" y="81"/>
                  <a:pt x="2672" y="93"/>
                </a:cubicBezTo>
                <a:cubicBezTo>
                  <a:pt x="2671" y="107"/>
                  <a:pt x="2660" y="115"/>
                  <a:pt x="2662" y="131"/>
                </a:cubicBezTo>
                <a:cubicBezTo>
                  <a:pt x="2654" y="139"/>
                  <a:pt x="2653" y="153"/>
                  <a:pt x="2651" y="166"/>
                </a:cubicBezTo>
                <a:cubicBezTo>
                  <a:pt x="2649" y="171"/>
                  <a:pt x="2642" y="177"/>
                  <a:pt x="2648" y="181"/>
                </a:cubicBezTo>
                <a:cubicBezTo>
                  <a:pt x="2645" y="186"/>
                  <a:pt x="2642" y="192"/>
                  <a:pt x="2640" y="197"/>
                </a:cubicBezTo>
                <a:cubicBezTo>
                  <a:pt x="2647" y="198"/>
                  <a:pt x="2636" y="206"/>
                  <a:pt x="2640" y="212"/>
                </a:cubicBezTo>
                <a:cubicBezTo>
                  <a:pt x="2634" y="216"/>
                  <a:pt x="2638" y="226"/>
                  <a:pt x="2635" y="231"/>
                </a:cubicBezTo>
                <a:cubicBezTo>
                  <a:pt x="2634" y="238"/>
                  <a:pt x="2631" y="243"/>
                  <a:pt x="2633" y="252"/>
                </a:cubicBezTo>
                <a:cubicBezTo>
                  <a:pt x="2624" y="254"/>
                  <a:pt x="2633" y="267"/>
                  <a:pt x="2625" y="268"/>
                </a:cubicBezTo>
                <a:cubicBezTo>
                  <a:pt x="2627" y="256"/>
                  <a:pt x="2623" y="240"/>
                  <a:pt x="2627" y="235"/>
                </a:cubicBezTo>
                <a:cubicBezTo>
                  <a:pt x="2627" y="235"/>
                  <a:pt x="2628" y="226"/>
                  <a:pt x="2628" y="226"/>
                </a:cubicBezTo>
                <a:cubicBezTo>
                  <a:pt x="2628" y="217"/>
                  <a:pt x="2628" y="212"/>
                  <a:pt x="2626" y="203"/>
                </a:cubicBezTo>
                <a:cubicBezTo>
                  <a:pt x="2636" y="201"/>
                  <a:pt x="2626" y="199"/>
                  <a:pt x="2630" y="191"/>
                </a:cubicBezTo>
                <a:cubicBezTo>
                  <a:pt x="2637" y="189"/>
                  <a:pt x="2632" y="179"/>
                  <a:pt x="2635" y="175"/>
                </a:cubicBezTo>
                <a:cubicBezTo>
                  <a:pt x="2637" y="163"/>
                  <a:pt x="2637" y="150"/>
                  <a:pt x="2643" y="141"/>
                </a:cubicBezTo>
                <a:cubicBezTo>
                  <a:pt x="2646" y="130"/>
                  <a:pt x="2644" y="115"/>
                  <a:pt x="2651" y="106"/>
                </a:cubicBezTo>
                <a:cubicBezTo>
                  <a:pt x="2648" y="98"/>
                  <a:pt x="2653" y="94"/>
                  <a:pt x="2653" y="88"/>
                </a:cubicBezTo>
                <a:cubicBezTo>
                  <a:pt x="2659" y="84"/>
                  <a:pt x="2651" y="72"/>
                  <a:pt x="2658" y="69"/>
                </a:cubicBezTo>
                <a:cubicBezTo>
                  <a:pt x="2661" y="45"/>
                  <a:pt x="2668" y="24"/>
                  <a:pt x="2674" y="1"/>
                </a:cubicBezTo>
                <a:cubicBezTo>
                  <a:pt x="2674" y="1"/>
                  <a:pt x="2674" y="1"/>
                  <a:pt x="2674" y="1"/>
                </a:cubicBezTo>
                <a:cubicBezTo>
                  <a:pt x="2662" y="1"/>
                  <a:pt x="2662" y="1"/>
                  <a:pt x="2662" y="1"/>
                </a:cubicBezTo>
                <a:cubicBezTo>
                  <a:pt x="2661" y="10"/>
                  <a:pt x="2660" y="19"/>
                  <a:pt x="2656" y="26"/>
                </a:cubicBezTo>
                <a:cubicBezTo>
                  <a:pt x="2652" y="42"/>
                  <a:pt x="2651" y="60"/>
                  <a:pt x="2645" y="75"/>
                </a:cubicBezTo>
                <a:cubicBezTo>
                  <a:pt x="2640" y="90"/>
                  <a:pt x="2639" y="107"/>
                  <a:pt x="2633" y="122"/>
                </a:cubicBezTo>
                <a:cubicBezTo>
                  <a:pt x="2634" y="131"/>
                  <a:pt x="2628" y="136"/>
                  <a:pt x="2630" y="146"/>
                </a:cubicBezTo>
                <a:cubicBezTo>
                  <a:pt x="2625" y="153"/>
                  <a:pt x="2627" y="165"/>
                  <a:pt x="2623" y="171"/>
                </a:cubicBezTo>
                <a:cubicBezTo>
                  <a:pt x="2614" y="203"/>
                  <a:pt x="2615" y="242"/>
                  <a:pt x="2611" y="277"/>
                </a:cubicBezTo>
                <a:cubicBezTo>
                  <a:pt x="2612" y="291"/>
                  <a:pt x="2613" y="306"/>
                  <a:pt x="2614" y="321"/>
                </a:cubicBezTo>
                <a:cubicBezTo>
                  <a:pt x="2613" y="330"/>
                  <a:pt x="2617" y="328"/>
                  <a:pt x="2614" y="336"/>
                </a:cubicBezTo>
                <a:cubicBezTo>
                  <a:pt x="2608" y="339"/>
                  <a:pt x="2621" y="355"/>
                  <a:pt x="2609" y="354"/>
                </a:cubicBezTo>
                <a:cubicBezTo>
                  <a:pt x="2607" y="319"/>
                  <a:pt x="2606" y="283"/>
                  <a:pt x="2595" y="242"/>
                </a:cubicBezTo>
                <a:cubicBezTo>
                  <a:pt x="2592" y="233"/>
                  <a:pt x="2603" y="234"/>
                  <a:pt x="2598" y="224"/>
                </a:cubicBezTo>
                <a:cubicBezTo>
                  <a:pt x="2594" y="215"/>
                  <a:pt x="2597" y="210"/>
                  <a:pt x="2597" y="203"/>
                </a:cubicBezTo>
                <a:cubicBezTo>
                  <a:pt x="2595" y="189"/>
                  <a:pt x="2597" y="177"/>
                  <a:pt x="2598" y="164"/>
                </a:cubicBezTo>
                <a:cubicBezTo>
                  <a:pt x="2596" y="150"/>
                  <a:pt x="2601" y="140"/>
                  <a:pt x="2599" y="126"/>
                </a:cubicBezTo>
                <a:cubicBezTo>
                  <a:pt x="2605" y="116"/>
                  <a:pt x="2602" y="100"/>
                  <a:pt x="2610" y="91"/>
                </a:cubicBezTo>
                <a:cubicBezTo>
                  <a:pt x="2605" y="81"/>
                  <a:pt x="2612" y="78"/>
                  <a:pt x="2608" y="68"/>
                </a:cubicBezTo>
                <a:cubicBezTo>
                  <a:pt x="2613" y="57"/>
                  <a:pt x="2617" y="44"/>
                  <a:pt x="2618" y="30"/>
                </a:cubicBezTo>
                <a:cubicBezTo>
                  <a:pt x="2620" y="21"/>
                  <a:pt x="2623" y="11"/>
                  <a:pt x="2624" y="1"/>
                </a:cubicBezTo>
                <a:cubicBezTo>
                  <a:pt x="2613" y="1"/>
                  <a:pt x="2613" y="1"/>
                  <a:pt x="2613" y="1"/>
                </a:cubicBezTo>
                <a:cubicBezTo>
                  <a:pt x="2613" y="2"/>
                  <a:pt x="2613" y="3"/>
                  <a:pt x="2613" y="5"/>
                </a:cubicBezTo>
                <a:cubicBezTo>
                  <a:pt x="2609" y="6"/>
                  <a:pt x="2614" y="13"/>
                  <a:pt x="2609" y="14"/>
                </a:cubicBezTo>
                <a:cubicBezTo>
                  <a:pt x="2610" y="19"/>
                  <a:pt x="2607" y="21"/>
                  <a:pt x="2608" y="26"/>
                </a:cubicBezTo>
                <a:cubicBezTo>
                  <a:pt x="2605" y="31"/>
                  <a:pt x="2603" y="38"/>
                  <a:pt x="2603" y="45"/>
                </a:cubicBezTo>
                <a:cubicBezTo>
                  <a:pt x="2600" y="57"/>
                  <a:pt x="2596" y="70"/>
                  <a:pt x="2596" y="85"/>
                </a:cubicBezTo>
                <a:cubicBezTo>
                  <a:pt x="2587" y="80"/>
                  <a:pt x="2593" y="65"/>
                  <a:pt x="2591" y="56"/>
                </a:cubicBezTo>
                <a:cubicBezTo>
                  <a:pt x="2590" y="47"/>
                  <a:pt x="2595" y="41"/>
                  <a:pt x="2591" y="30"/>
                </a:cubicBezTo>
                <a:cubicBezTo>
                  <a:pt x="2594" y="22"/>
                  <a:pt x="2592" y="12"/>
                  <a:pt x="2595" y="5"/>
                </a:cubicBezTo>
                <a:cubicBezTo>
                  <a:pt x="2594" y="3"/>
                  <a:pt x="2594" y="2"/>
                  <a:pt x="2594" y="1"/>
                </a:cubicBezTo>
                <a:cubicBezTo>
                  <a:pt x="2584" y="1"/>
                  <a:pt x="2584" y="1"/>
                  <a:pt x="2584" y="1"/>
                </a:cubicBezTo>
                <a:cubicBezTo>
                  <a:pt x="2584" y="6"/>
                  <a:pt x="2584" y="12"/>
                  <a:pt x="2583" y="17"/>
                </a:cubicBezTo>
                <a:cubicBezTo>
                  <a:pt x="2585" y="36"/>
                  <a:pt x="2576" y="46"/>
                  <a:pt x="2581" y="67"/>
                </a:cubicBezTo>
                <a:cubicBezTo>
                  <a:pt x="2570" y="67"/>
                  <a:pt x="2579" y="53"/>
                  <a:pt x="2573" y="42"/>
                </a:cubicBezTo>
                <a:cubicBezTo>
                  <a:pt x="2577" y="36"/>
                  <a:pt x="2573" y="24"/>
                  <a:pt x="2577" y="18"/>
                </a:cubicBezTo>
                <a:cubicBezTo>
                  <a:pt x="2579" y="13"/>
                  <a:pt x="2580" y="6"/>
                  <a:pt x="2581" y="1"/>
                </a:cubicBezTo>
                <a:cubicBezTo>
                  <a:pt x="2567" y="1"/>
                  <a:pt x="2567" y="1"/>
                  <a:pt x="2567" y="1"/>
                </a:cubicBezTo>
                <a:cubicBezTo>
                  <a:pt x="2565" y="5"/>
                  <a:pt x="2563" y="10"/>
                  <a:pt x="2565" y="17"/>
                </a:cubicBezTo>
                <a:cubicBezTo>
                  <a:pt x="2565" y="22"/>
                  <a:pt x="2562" y="25"/>
                  <a:pt x="2562" y="30"/>
                </a:cubicBezTo>
                <a:cubicBezTo>
                  <a:pt x="2567" y="35"/>
                  <a:pt x="2557" y="42"/>
                  <a:pt x="2564" y="41"/>
                </a:cubicBezTo>
                <a:cubicBezTo>
                  <a:pt x="2562" y="50"/>
                  <a:pt x="2560" y="58"/>
                  <a:pt x="2564" y="71"/>
                </a:cubicBezTo>
                <a:cubicBezTo>
                  <a:pt x="2565" y="76"/>
                  <a:pt x="2557" y="76"/>
                  <a:pt x="2561" y="83"/>
                </a:cubicBezTo>
                <a:cubicBezTo>
                  <a:pt x="2560" y="88"/>
                  <a:pt x="2567" y="97"/>
                  <a:pt x="2561" y="98"/>
                </a:cubicBezTo>
                <a:cubicBezTo>
                  <a:pt x="2558" y="85"/>
                  <a:pt x="2555" y="71"/>
                  <a:pt x="2553" y="58"/>
                </a:cubicBezTo>
                <a:cubicBezTo>
                  <a:pt x="2558" y="55"/>
                  <a:pt x="2549" y="42"/>
                  <a:pt x="2555" y="40"/>
                </a:cubicBezTo>
                <a:cubicBezTo>
                  <a:pt x="2557" y="34"/>
                  <a:pt x="2553" y="26"/>
                  <a:pt x="2557" y="22"/>
                </a:cubicBezTo>
                <a:cubicBezTo>
                  <a:pt x="2555" y="11"/>
                  <a:pt x="2554" y="6"/>
                  <a:pt x="2554" y="1"/>
                </a:cubicBezTo>
                <a:cubicBezTo>
                  <a:pt x="2521" y="1"/>
                  <a:pt x="2521" y="1"/>
                  <a:pt x="2521" y="1"/>
                </a:cubicBezTo>
                <a:cubicBezTo>
                  <a:pt x="2527" y="26"/>
                  <a:pt x="2532" y="47"/>
                  <a:pt x="2543" y="69"/>
                </a:cubicBezTo>
                <a:cubicBezTo>
                  <a:pt x="2544" y="74"/>
                  <a:pt x="2544" y="78"/>
                  <a:pt x="2542" y="81"/>
                </a:cubicBezTo>
                <a:cubicBezTo>
                  <a:pt x="2540" y="88"/>
                  <a:pt x="2552" y="90"/>
                  <a:pt x="2545" y="92"/>
                </a:cubicBezTo>
                <a:cubicBezTo>
                  <a:pt x="2546" y="97"/>
                  <a:pt x="2547" y="102"/>
                  <a:pt x="2548" y="106"/>
                </a:cubicBezTo>
                <a:cubicBezTo>
                  <a:pt x="2547" y="111"/>
                  <a:pt x="2554" y="121"/>
                  <a:pt x="2548" y="121"/>
                </a:cubicBezTo>
                <a:cubicBezTo>
                  <a:pt x="2543" y="98"/>
                  <a:pt x="2536" y="91"/>
                  <a:pt x="2532" y="74"/>
                </a:cubicBezTo>
                <a:cubicBezTo>
                  <a:pt x="2530" y="64"/>
                  <a:pt x="2528" y="53"/>
                  <a:pt x="2526" y="43"/>
                </a:cubicBezTo>
                <a:cubicBezTo>
                  <a:pt x="2517" y="31"/>
                  <a:pt x="2519" y="24"/>
                  <a:pt x="2511" y="10"/>
                </a:cubicBezTo>
                <a:cubicBezTo>
                  <a:pt x="2510" y="6"/>
                  <a:pt x="2510" y="3"/>
                  <a:pt x="2508" y="1"/>
                </a:cubicBezTo>
                <a:cubicBezTo>
                  <a:pt x="2495" y="1"/>
                  <a:pt x="2495" y="1"/>
                  <a:pt x="2495" y="1"/>
                </a:cubicBezTo>
                <a:cubicBezTo>
                  <a:pt x="2498" y="3"/>
                  <a:pt x="2502" y="0"/>
                  <a:pt x="2498" y="7"/>
                </a:cubicBezTo>
                <a:cubicBezTo>
                  <a:pt x="2501" y="9"/>
                  <a:pt x="2502" y="13"/>
                  <a:pt x="2503" y="18"/>
                </a:cubicBezTo>
                <a:cubicBezTo>
                  <a:pt x="2507" y="23"/>
                  <a:pt x="2505" y="31"/>
                  <a:pt x="2513" y="37"/>
                </a:cubicBezTo>
                <a:cubicBezTo>
                  <a:pt x="2519" y="72"/>
                  <a:pt x="2531" y="98"/>
                  <a:pt x="2540" y="129"/>
                </a:cubicBezTo>
                <a:cubicBezTo>
                  <a:pt x="2545" y="150"/>
                  <a:pt x="2549" y="172"/>
                  <a:pt x="2553" y="194"/>
                </a:cubicBezTo>
                <a:cubicBezTo>
                  <a:pt x="2555" y="206"/>
                  <a:pt x="2562" y="209"/>
                  <a:pt x="2562" y="222"/>
                </a:cubicBezTo>
                <a:cubicBezTo>
                  <a:pt x="2564" y="228"/>
                  <a:pt x="2564" y="233"/>
                  <a:pt x="2562" y="237"/>
                </a:cubicBezTo>
                <a:cubicBezTo>
                  <a:pt x="2564" y="239"/>
                  <a:pt x="2568" y="244"/>
                  <a:pt x="2564" y="245"/>
                </a:cubicBezTo>
                <a:cubicBezTo>
                  <a:pt x="2566" y="254"/>
                  <a:pt x="2574" y="254"/>
                  <a:pt x="2574" y="267"/>
                </a:cubicBezTo>
                <a:cubicBezTo>
                  <a:pt x="2578" y="287"/>
                  <a:pt x="2582" y="307"/>
                  <a:pt x="2586" y="326"/>
                </a:cubicBezTo>
                <a:cubicBezTo>
                  <a:pt x="2593" y="342"/>
                  <a:pt x="2590" y="356"/>
                  <a:pt x="2596" y="378"/>
                </a:cubicBezTo>
                <a:cubicBezTo>
                  <a:pt x="2589" y="375"/>
                  <a:pt x="2589" y="362"/>
                  <a:pt x="2583" y="357"/>
                </a:cubicBezTo>
                <a:cubicBezTo>
                  <a:pt x="2580" y="350"/>
                  <a:pt x="2572" y="341"/>
                  <a:pt x="2576" y="334"/>
                </a:cubicBezTo>
                <a:cubicBezTo>
                  <a:pt x="2572" y="318"/>
                  <a:pt x="2561" y="297"/>
                  <a:pt x="2563" y="284"/>
                </a:cubicBezTo>
                <a:cubicBezTo>
                  <a:pt x="2556" y="273"/>
                  <a:pt x="2556" y="252"/>
                  <a:pt x="2547" y="237"/>
                </a:cubicBezTo>
                <a:cubicBezTo>
                  <a:pt x="2543" y="217"/>
                  <a:pt x="2533" y="206"/>
                  <a:pt x="2531" y="184"/>
                </a:cubicBezTo>
                <a:cubicBezTo>
                  <a:pt x="2526" y="179"/>
                  <a:pt x="2524" y="171"/>
                  <a:pt x="2521" y="165"/>
                </a:cubicBezTo>
                <a:cubicBezTo>
                  <a:pt x="2514" y="164"/>
                  <a:pt x="2518" y="147"/>
                  <a:pt x="2511" y="146"/>
                </a:cubicBezTo>
                <a:cubicBezTo>
                  <a:pt x="2508" y="140"/>
                  <a:pt x="2506" y="132"/>
                  <a:pt x="2502" y="128"/>
                </a:cubicBezTo>
                <a:cubicBezTo>
                  <a:pt x="2499" y="120"/>
                  <a:pt x="2497" y="112"/>
                  <a:pt x="2492" y="109"/>
                </a:cubicBezTo>
                <a:cubicBezTo>
                  <a:pt x="2487" y="95"/>
                  <a:pt x="2478" y="85"/>
                  <a:pt x="2473" y="71"/>
                </a:cubicBezTo>
                <a:cubicBezTo>
                  <a:pt x="2471" y="62"/>
                  <a:pt x="2466" y="58"/>
                  <a:pt x="2463" y="53"/>
                </a:cubicBezTo>
                <a:cubicBezTo>
                  <a:pt x="2461" y="45"/>
                  <a:pt x="2459" y="39"/>
                  <a:pt x="2454" y="37"/>
                </a:cubicBezTo>
                <a:cubicBezTo>
                  <a:pt x="2451" y="20"/>
                  <a:pt x="2443" y="11"/>
                  <a:pt x="2435" y="1"/>
                </a:cubicBezTo>
                <a:cubicBezTo>
                  <a:pt x="2424" y="1"/>
                  <a:pt x="2424" y="1"/>
                  <a:pt x="2424" y="1"/>
                </a:cubicBezTo>
                <a:cubicBezTo>
                  <a:pt x="2425" y="2"/>
                  <a:pt x="2425" y="3"/>
                  <a:pt x="2426" y="4"/>
                </a:cubicBezTo>
                <a:cubicBezTo>
                  <a:pt x="2428" y="15"/>
                  <a:pt x="2435" y="17"/>
                  <a:pt x="2440" y="25"/>
                </a:cubicBezTo>
                <a:cubicBezTo>
                  <a:pt x="2441" y="28"/>
                  <a:pt x="2441" y="33"/>
                  <a:pt x="2444" y="33"/>
                </a:cubicBezTo>
                <a:cubicBezTo>
                  <a:pt x="2445" y="36"/>
                  <a:pt x="2441" y="38"/>
                  <a:pt x="2445" y="38"/>
                </a:cubicBezTo>
                <a:cubicBezTo>
                  <a:pt x="2447" y="46"/>
                  <a:pt x="2450" y="52"/>
                  <a:pt x="2454" y="54"/>
                </a:cubicBezTo>
                <a:cubicBezTo>
                  <a:pt x="2455" y="74"/>
                  <a:pt x="2468" y="76"/>
                  <a:pt x="2471" y="92"/>
                </a:cubicBezTo>
                <a:cubicBezTo>
                  <a:pt x="2479" y="102"/>
                  <a:pt x="2483" y="116"/>
                  <a:pt x="2490" y="127"/>
                </a:cubicBezTo>
                <a:cubicBezTo>
                  <a:pt x="2490" y="136"/>
                  <a:pt x="2496" y="137"/>
                  <a:pt x="2499" y="143"/>
                </a:cubicBezTo>
                <a:cubicBezTo>
                  <a:pt x="2504" y="146"/>
                  <a:pt x="2503" y="159"/>
                  <a:pt x="2508" y="162"/>
                </a:cubicBezTo>
                <a:cubicBezTo>
                  <a:pt x="2519" y="186"/>
                  <a:pt x="2531" y="218"/>
                  <a:pt x="2538" y="236"/>
                </a:cubicBezTo>
                <a:cubicBezTo>
                  <a:pt x="2544" y="248"/>
                  <a:pt x="2545" y="267"/>
                  <a:pt x="2552" y="277"/>
                </a:cubicBezTo>
                <a:cubicBezTo>
                  <a:pt x="2554" y="285"/>
                  <a:pt x="2555" y="292"/>
                  <a:pt x="2557" y="300"/>
                </a:cubicBezTo>
                <a:cubicBezTo>
                  <a:pt x="2560" y="302"/>
                  <a:pt x="2567" y="317"/>
                  <a:pt x="2561" y="320"/>
                </a:cubicBezTo>
                <a:cubicBezTo>
                  <a:pt x="2561" y="311"/>
                  <a:pt x="2552" y="316"/>
                  <a:pt x="2552" y="307"/>
                </a:cubicBezTo>
                <a:cubicBezTo>
                  <a:pt x="2554" y="295"/>
                  <a:pt x="2543" y="303"/>
                  <a:pt x="2544" y="294"/>
                </a:cubicBezTo>
                <a:cubicBezTo>
                  <a:pt x="2538" y="286"/>
                  <a:pt x="2543" y="279"/>
                  <a:pt x="2538" y="265"/>
                </a:cubicBezTo>
                <a:cubicBezTo>
                  <a:pt x="2532" y="267"/>
                  <a:pt x="2535" y="255"/>
                  <a:pt x="2532" y="251"/>
                </a:cubicBezTo>
                <a:cubicBezTo>
                  <a:pt x="2531" y="246"/>
                  <a:pt x="2530" y="240"/>
                  <a:pt x="2529" y="234"/>
                </a:cubicBezTo>
                <a:cubicBezTo>
                  <a:pt x="2522" y="222"/>
                  <a:pt x="2517" y="205"/>
                  <a:pt x="2511" y="191"/>
                </a:cubicBezTo>
                <a:cubicBezTo>
                  <a:pt x="2506" y="188"/>
                  <a:pt x="2507" y="175"/>
                  <a:pt x="2502" y="172"/>
                </a:cubicBezTo>
                <a:cubicBezTo>
                  <a:pt x="2500" y="168"/>
                  <a:pt x="2501" y="161"/>
                  <a:pt x="2496" y="161"/>
                </a:cubicBezTo>
                <a:cubicBezTo>
                  <a:pt x="2495" y="157"/>
                  <a:pt x="2495" y="150"/>
                  <a:pt x="2491" y="150"/>
                </a:cubicBezTo>
                <a:cubicBezTo>
                  <a:pt x="2487" y="133"/>
                  <a:pt x="2479" y="122"/>
                  <a:pt x="2471" y="110"/>
                </a:cubicBezTo>
                <a:cubicBezTo>
                  <a:pt x="2466" y="95"/>
                  <a:pt x="2458" y="84"/>
                  <a:pt x="2451" y="70"/>
                </a:cubicBezTo>
                <a:cubicBezTo>
                  <a:pt x="2448" y="64"/>
                  <a:pt x="2443" y="60"/>
                  <a:pt x="2440" y="54"/>
                </a:cubicBezTo>
                <a:cubicBezTo>
                  <a:pt x="2439" y="49"/>
                  <a:pt x="2435" y="49"/>
                  <a:pt x="2434" y="43"/>
                </a:cubicBezTo>
                <a:cubicBezTo>
                  <a:pt x="2430" y="44"/>
                  <a:pt x="2431" y="36"/>
                  <a:pt x="2427" y="36"/>
                </a:cubicBezTo>
                <a:cubicBezTo>
                  <a:pt x="2422" y="20"/>
                  <a:pt x="2408" y="17"/>
                  <a:pt x="2403" y="3"/>
                </a:cubicBezTo>
                <a:cubicBezTo>
                  <a:pt x="2401" y="2"/>
                  <a:pt x="2400" y="2"/>
                  <a:pt x="2399" y="1"/>
                </a:cubicBezTo>
                <a:cubicBezTo>
                  <a:pt x="2388" y="1"/>
                  <a:pt x="2388" y="1"/>
                  <a:pt x="2388" y="1"/>
                </a:cubicBezTo>
                <a:cubicBezTo>
                  <a:pt x="2391" y="4"/>
                  <a:pt x="2394" y="7"/>
                  <a:pt x="2396" y="13"/>
                </a:cubicBezTo>
                <a:cubicBezTo>
                  <a:pt x="2399" y="13"/>
                  <a:pt x="2400" y="17"/>
                  <a:pt x="2400" y="21"/>
                </a:cubicBezTo>
                <a:cubicBezTo>
                  <a:pt x="2404" y="21"/>
                  <a:pt x="2407" y="23"/>
                  <a:pt x="2408" y="28"/>
                </a:cubicBezTo>
                <a:cubicBezTo>
                  <a:pt x="2414" y="30"/>
                  <a:pt x="2417" y="39"/>
                  <a:pt x="2422" y="43"/>
                </a:cubicBezTo>
                <a:cubicBezTo>
                  <a:pt x="2430" y="55"/>
                  <a:pt x="2439" y="66"/>
                  <a:pt x="2445" y="80"/>
                </a:cubicBezTo>
                <a:cubicBezTo>
                  <a:pt x="2450" y="83"/>
                  <a:pt x="2452" y="92"/>
                  <a:pt x="2457" y="95"/>
                </a:cubicBezTo>
                <a:cubicBezTo>
                  <a:pt x="2458" y="106"/>
                  <a:pt x="2465" y="108"/>
                  <a:pt x="2467" y="117"/>
                </a:cubicBezTo>
                <a:cubicBezTo>
                  <a:pt x="2474" y="129"/>
                  <a:pt x="2480" y="144"/>
                  <a:pt x="2487" y="157"/>
                </a:cubicBezTo>
                <a:cubicBezTo>
                  <a:pt x="2503" y="182"/>
                  <a:pt x="2512" y="215"/>
                  <a:pt x="2525" y="244"/>
                </a:cubicBezTo>
                <a:cubicBezTo>
                  <a:pt x="2526" y="251"/>
                  <a:pt x="2528" y="257"/>
                  <a:pt x="2529" y="264"/>
                </a:cubicBezTo>
                <a:cubicBezTo>
                  <a:pt x="2529" y="269"/>
                  <a:pt x="2540" y="277"/>
                  <a:pt x="2532" y="281"/>
                </a:cubicBezTo>
                <a:cubicBezTo>
                  <a:pt x="2526" y="263"/>
                  <a:pt x="2510" y="258"/>
                  <a:pt x="2506" y="236"/>
                </a:cubicBezTo>
                <a:cubicBezTo>
                  <a:pt x="2498" y="240"/>
                  <a:pt x="2499" y="231"/>
                  <a:pt x="2495" y="229"/>
                </a:cubicBezTo>
                <a:cubicBezTo>
                  <a:pt x="2491" y="227"/>
                  <a:pt x="2488" y="223"/>
                  <a:pt x="2485" y="220"/>
                </a:cubicBezTo>
                <a:cubicBezTo>
                  <a:pt x="2482" y="214"/>
                  <a:pt x="2481" y="208"/>
                  <a:pt x="2474" y="210"/>
                </a:cubicBezTo>
                <a:cubicBezTo>
                  <a:pt x="2473" y="203"/>
                  <a:pt x="2468" y="202"/>
                  <a:pt x="2465" y="197"/>
                </a:cubicBezTo>
                <a:cubicBezTo>
                  <a:pt x="2454" y="181"/>
                  <a:pt x="2440" y="169"/>
                  <a:pt x="2432" y="148"/>
                </a:cubicBezTo>
                <a:cubicBezTo>
                  <a:pt x="2426" y="144"/>
                  <a:pt x="2422" y="139"/>
                  <a:pt x="2420" y="132"/>
                </a:cubicBezTo>
                <a:cubicBezTo>
                  <a:pt x="2413" y="130"/>
                  <a:pt x="2411" y="121"/>
                  <a:pt x="2405" y="117"/>
                </a:cubicBezTo>
                <a:cubicBezTo>
                  <a:pt x="2400" y="101"/>
                  <a:pt x="2387" y="97"/>
                  <a:pt x="2380" y="84"/>
                </a:cubicBezTo>
                <a:cubicBezTo>
                  <a:pt x="2377" y="81"/>
                  <a:pt x="2375" y="77"/>
                  <a:pt x="2375" y="70"/>
                </a:cubicBezTo>
                <a:cubicBezTo>
                  <a:pt x="2368" y="71"/>
                  <a:pt x="2367" y="64"/>
                  <a:pt x="2366" y="57"/>
                </a:cubicBezTo>
                <a:cubicBezTo>
                  <a:pt x="2360" y="56"/>
                  <a:pt x="2357" y="51"/>
                  <a:pt x="2355" y="45"/>
                </a:cubicBezTo>
                <a:cubicBezTo>
                  <a:pt x="2351" y="45"/>
                  <a:pt x="2351" y="40"/>
                  <a:pt x="2348" y="40"/>
                </a:cubicBezTo>
                <a:cubicBezTo>
                  <a:pt x="2348" y="34"/>
                  <a:pt x="2343" y="35"/>
                  <a:pt x="2341" y="33"/>
                </a:cubicBezTo>
                <a:cubicBezTo>
                  <a:pt x="2346" y="25"/>
                  <a:pt x="2335" y="25"/>
                  <a:pt x="2334" y="16"/>
                </a:cubicBezTo>
                <a:cubicBezTo>
                  <a:pt x="2331" y="10"/>
                  <a:pt x="2326" y="7"/>
                  <a:pt x="2323" y="1"/>
                </a:cubicBezTo>
                <a:cubicBezTo>
                  <a:pt x="2310" y="1"/>
                  <a:pt x="2310" y="1"/>
                  <a:pt x="2310" y="1"/>
                </a:cubicBezTo>
                <a:cubicBezTo>
                  <a:pt x="2312" y="3"/>
                  <a:pt x="2314" y="6"/>
                  <a:pt x="2315" y="8"/>
                </a:cubicBezTo>
                <a:cubicBezTo>
                  <a:pt x="2326" y="20"/>
                  <a:pt x="2333" y="38"/>
                  <a:pt x="2344" y="50"/>
                </a:cubicBezTo>
                <a:cubicBezTo>
                  <a:pt x="2348" y="58"/>
                  <a:pt x="2354" y="62"/>
                  <a:pt x="2359" y="67"/>
                </a:cubicBezTo>
                <a:cubicBezTo>
                  <a:pt x="2363" y="76"/>
                  <a:pt x="2368" y="81"/>
                  <a:pt x="2372" y="88"/>
                </a:cubicBezTo>
                <a:cubicBezTo>
                  <a:pt x="2377" y="95"/>
                  <a:pt x="2382" y="101"/>
                  <a:pt x="2386" y="109"/>
                </a:cubicBezTo>
                <a:cubicBezTo>
                  <a:pt x="2390" y="111"/>
                  <a:pt x="2392" y="115"/>
                  <a:pt x="2394" y="120"/>
                </a:cubicBezTo>
                <a:cubicBezTo>
                  <a:pt x="2396" y="120"/>
                  <a:pt x="2404" y="127"/>
                  <a:pt x="2398" y="128"/>
                </a:cubicBezTo>
                <a:cubicBezTo>
                  <a:pt x="2392" y="121"/>
                  <a:pt x="2386" y="113"/>
                  <a:pt x="2379" y="108"/>
                </a:cubicBezTo>
                <a:cubicBezTo>
                  <a:pt x="2376" y="96"/>
                  <a:pt x="2369" y="92"/>
                  <a:pt x="2361" y="88"/>
                </a:cubicBezTo>
                <a:cubicBezTo>
                  <a:pt x="2356" y="79"/>
                  <a:pt x="2349" y="74"/>
                  <a:pt x="2342" y="68"/>
                </a:cubicBezTo>
                <a:cubicBezTo>
                  <a:pt x="2336" y="59"/>
                  <a:pt x="2328" y="54"/>
                  <a:pt x="2320" y="49"/>
                </a:cubicBezTo>
                <a:cubicBezTo>
                  <a:pt x="2307" y="30"/>
                  <a:pt x="2291" y="15"/>
                  <a:pt x="2275" y="1"/>
                </a:cubicBezTo>
                <a:cubicBezTo>
                  <a:pt x="2259" y="1"/>
                  <a:pt x="2259" y="1"/>
                  <a:pt x="2259" y="1"/>
                </a:cubicBezTo>
                <a:cubicBezTo>
                  <a:pt x="2259" y="1"/>
                  <a:pt x="2260" y="1"/>
                  <a:pt x="2260" y="2"/>
                </a:cubicBezTo>
                <a:cubicBezTo>
                  <a:pt x="2269" y="8"/>
                  <a:pt x="2277" y="16"/>
                  <a:pt x="2285" y="23"/>
                </a:cubicBezTo>
                <a:cubicBezTo>
                  <a:pt x="2298" y="44"/>
                  <a:pt x="2316" y="56"/>
                  <a:pt x="2331" y="73"/>
                </a:cubicBezTo>
                <a:cubicBezTo>
                  <a:pt x="2336" y="75"/>
                  <a:pt x="2338" y="82"/>
                  <a:pt x="2342" y="86"/>
                </a:cubicBezTo>
                <a:cubicBezTo>
                  <a:pt x="2349" y="85"/>
                  <a:pt x="2350" y="93"/>
                  <a:pt x="2356" y="95"/>
                </a:cubicBezTo>
                <a:cubicBezTo>
                  <a:pt x="2360" y="108"/>
                  <a:pt x="2372" y="110"/>
                  <a:pt x="2376" y="123"/>
                </a:cubicBezTo>
                <a:cubicBezTo>
                  <a:pt x="2395" y="136"/>
                  <a:pt x="2408" y="158"/>
                  <a:pt x="2427" y="169"/>
                </a:cubicBezTo>
                <a:cubicBezTo>
                  <a:pt x="2446" y="192"/>
                  <a:pt x="2465" y="217"/>
                  <a:pt x="2485" y="237"/>
                </a:cubicBezTo>
                <a:cubicBezTo>
                  <a:pt x="2490" y="243"/>
                  <a:pt x="2493" y="251"/>
                  <a:pt x="2498" y="256"/>
                </a:cubicBezTo>
                <a:cubicBezTo>
                  <a:pt x="2505" y="258"/>
                  <a:pt x="2506" y="269"/>
                  <a:pt x="2513" y="273"/>
                </a:cubicBezTo>
                <a:cubicBezTo>
                  <a:pt x="2521" y="288"/>
                  <a:pt x="2531" y="300"/>
                  <a:pt x="2542" y="312"/>
                </a:cubicBezTo>
                <a:cubicBezTo>
                  <a:pt x="2544" y="316"/>
                  <a:pt x="2541" y="329"/>
                  <a:pt x="2548" y="328"/>
                </a:cubicBezTo>
                <a:cubicBezTo>
                  <a:pt x="2547" y="325"/>
                  <a:pt x="2548" y="321"/>
                  <a:pt x="2550" y="325"/>
                </a:cubicBezTo>
                <a:cubicBezTo>
                  <a:pt x="2551" y="332"/>
                  <a:pt x="2556" y="333"/>
                  <a:pt x="2559" y="338"/>
                </a:cubicBezTo>
                <a:cubicBezTo>
                  <a:pt x="2560" y="345"/>
                  <a:pt x="2563" y="351"/>
                  <a:pt x="2568" y="354"/>
                </a:cubicBezTo>
                <a:cubicBezTo>
                  <a:pt x="2568" y="363"/>
                  <a:pt x="2578" y="358"/>
                  <a:pt x="2577" y="370"/>
                </a:cubicBezTo>
                <a:cubicBezTo>
                  <a:pt x="2577" y="375"/>
                  <a:pt x="2588" y="382"/>
                  <a:pt x="2580" y="387"/>
                </a:cubicBezTo>
                <a:cubicBezTo>
                  <a:pt x="2575" y="377"/>
                  <a:pt x="2569" y="369"/>
                  <a:pt x="2563" y="361"/>
                </a:cubicBezTo>
                <a:cubicBezTo>
                  <a:pt x="2561" y="355"/>
                  <a:pt x="2554" y="357"/>
                  <a:pt x="2555" y="348"/>
                </a:cubicBezTo>
                <a:cubicBezTo>
                  <a:pt x="2547" y="350"/>
                  <a:pt x="2554" y="332"/>
                  <a:pt x="2546" y="334"/>
                </a:cubicBezTo>
                <a:cubicBezTo>
                  <a:pt x="2546" y="336"/>
                  <a:pt x="2544" y="338"/>
                  <a:pt x="2543" y="335"/>
                </a:cubicBezTo>
                <a:cubicBezTo>
                  <a:pt x="2543" y="332"/>
                  <a:pt x="2540" y="332"/>
                  <a:pt x="2539" y="330"/>
                </a:cubicBezTo>
                <a:cubicBezTo>
                  <a:pt x="2538" y="324"/>
                  <a:pt x="2531" y="328"/>
                  <a:pt x="2531" y="320"/>
                </a:cubicBezTo>
                <a:cubicBezTo>
                  <a:pt x="2526" y="313"/>
                  <a:pt x="2520" y="308"/>
                  <a:pt x="2515" y="299"/>
                </a:cubicBezTo>
                <a:cubicBezTo>
                  <a:pt x="2508" y="295"/>
                  <a:pt x="2504" y="287"/>
                  <a:pt x="2499" y="279"/>
                </a:cubicBezTo>
                <a:cubicBezTo>
                  <a:pt x="2493" y="274"/>
                  <a:pt x="2488" y="267"/>
                  <a:pt x="2483" y="258"/>
                </a:cubicBezTo>
                <a:cubicBezTo>
                  <a:pt x="2463" y="246"/>
                  <a:pt x="2448" y="225"/>
                  <a:pt x="2429" y="210"/>
                </a:cubicBezTo>
                <a:cubicBezTo>
                  <a:pt x="2423" y="198"/>
                  <a:pt x="2413" y="191"/>
                  <a:pt x="2403" y="183"/>
                </a:cubicBezTo>
                <a:cubicBezTo>
                  <a:pt x="2400" y="177"/>
                  <a:pt x="2393" y="176"/>
                  <a:pt x="2391" y="167"/>
                </a:cubicBezTo>
                <a:cubicBezTo>
                  <a:pt x="2382" y="170"/>
                  <a:pt x="2382" y="159"/>
                  <a:pt x="2377" y="156"/>
                </a:cubicBezTo>
                <a:cubicBezTo>
                  <a:pt x="2355" y="145"/>
                  <a:pt x="2342" y="122"/>
                  <a:pt x="2321" y="111"/>
                </a:cubicBezTo>
                <a:cubicBezTo>
                  <a:pt x="2319" y="102"/>
                  <a:pt x="2312" y="101"/>
                  <a:pt x="2307" y="99"/>
                </a:cubicBezTo>
                <a:cubicBezTo>
                  <a:pt x="2305" y="90"/>
                  <a:pt x="2298" y="89"/>
                  <a:pt x="2292" y="87"/>
                </a:cubicBezTo>
                <a:cubicBezTo>
                  <a:pt x="2285" y="75"/>
                  <a:pt x="2274" y="70"/>
                  <a:pt x="2266" y="60"/>
                </a:cubicBezTo>
                <a:cubicBezTo>
                  <a:pt x="2263" y="60"/>
                  <a:pt x="2262" y="56"/>
                  <a:pt x="2262" y="52"/>
                </a:cubicBezTo>
                <a:cubicBezTo>
                  <a:pt x="2258" y="52"/>
                  <a:pt x="2255" y="52"/>
                  <a:pt x="2255" y="47"/>
                </a:cubicBezTo>
                <a:cubicBezTo>
                  <a:pt x="2248" y="46"/>
                  <a:pt x="2245" y="40"/>
                  <a:pt x="2241" y="35"/>
                </a:cubicBezTo>
                <a:cubicBezTo>
                  <a:pt x="2234" y="34"/>
                  <a:pt x="2234" y="22"/>
                  <a:pt x="2226" y="23"/>
                </a:cubicBezTo>
                <a:cubicBezTo>
                  <a:pt x="2225" y="15"/>
                  <a:pt x="2217" y="15"/>
                  <a:pt x="2214" y="8"/>
                </a:cubicBezTo>
                <a:cubicBezTo>
                  <a:pt x="2212" y="6"/>
                  <a:pt x="2210" y="3"/>
                  <a:pt x="2208" y="1"/>
                </a:cubicBezTo>
                <a:cubicBezTo>
                  <a:pt x="2192" y="1"/>
                  <a:pt x="2192" y="1"/>
                  <a:pt x="2192" y="1"/>
                </a:cubicBezTo>
                <a:cubicBezTo>
                  <a:pt x="2192" y="2"/>
                  <a:pt x="2192" y="2"/>
                  <a:pt x="2193" y="3"/>
                </a:cubicBezTo>
                <a:cubicBezTo>
                  <a:pt x="2202" y="10"/>
                  <a:pt x="2211" y="18"/>
                  <a:pt x="2218" y="28"/>
                </a:cubicBezTo>
                <a:cubicBezTo>
                  <a:pt x="2227" y="38"/>
                  <a:pt x="2236" y="45"/>
                  <a:pt x="2245" y="55"/>
                </a:cubicBezTo>
                <a:cubicBezTo>
                  <a:pt x="2263" y="70"/>
                  <a:pt x="2278" y="91"/>
                  <a:pt x="2299" y="103"/>
                </a:cubicBezTo>
                <a:cubicBezTo>
                  <a:pt x="2307" y="112"/>
                  <a:pt x="2315" y="120"/>
                  <a:pt x="2324" y="128"/>
                </a:cubicBezTo>
                <a:cubicBezTo>
                  <a:pt x="2327" y="128"/>
                  <a:pt x="2329" y="130"/>
                  <a:pt x="2331" y="132"/>
                </a:cubicBezTo>
                <a:cubicBezTo>
                  <a:pt x="2331" y="138"/>
                  <a:pt x="2336" y="137"/>
                  <a:pt x="2338" y="140"/>
                </a:cubicBezTo>
                <a:cubicBezTo>
                  <a:pt x="2344" y="143"/>
                  <a:pt x="2346" y="151"/>
                  <a:pt x="2353" y="152"/>
                </a:cubicBezTo>
                <a:cubicBezTo>
                  <a:pt x="2362" y="159"/>
                  <a:pt x="2369" y="169"/>
                  <a:pt x="2378" y="176"/>
                </a:cubicBezTo>
                <a:cubicBezTo>
                  <a:pt x="2385" y="177"/>
                  <a:pt x="2387" y="185"/>
                  <a:pt x="2392" y="188"/>
                </a:cubicBezTo>
                <a:cubicBezTo>
                  <a:pt x="2396" y="194"/>
                  <a:pt x="2402" y="196"/>
                  <a:pt x="2407" y="200"/>
                </a:cubicBezTo>
                <a:cubicBezTo>
                  <a:pt x="2414" y="210"/>
                  <a:pt x="2422" y="219"/>
                  <a:pt x="2432" y="224"/>
                </a:cubicBezTo>
                <a:cubicBezTo>
                  <a:pt x="2438" y="238"/>
                  <a:pt x="2450" y="243"/>
                  <a:pt x="2456" y="255"/>
                </a:cubicBezTo>
                <a:cubicBezTo>
                  <a:pt x="2468" y="257"/>
                  <a:pt x="2471" y="274"/>
                  <a:pt x="2484" y="276"/>
                </a:cubicBezTo>
                <a:cubicBezTo>
                  <a:pt x="2479" y="284"/>
                  <a:pt x="2490" y="283"/>
                  <a:pt x="2493" y="289"/>
                </a:cubicBezTo>
                <a:cubicBezTo>
                  <a:pt x="2493" y="293"/>
                  <a:pt x="2497" y="292"/>
                  <a:pt x="2497" y="297"/>
                </a:cubicBezTo>
                <a:cubicBezTo>
                  <a:pt x="2498" y="301"/>
                  <a:pt x="2505" y="298"/>
                  <a:pt x="2505" y="304"/>
                </a:cubicBezTo>
                <a:cubicBezTo>
                  <a:pt x="2512" y="314"/>
                  <a:pt x="2520" y="322"/>
                  <a:pt x="2526" y="336"/>
                </a:cubicBezTo>
                <a:cubicBezTo>
                  <a:pt x="2532" y="337"/>
                  <a:pt x="2537" y="341"/>
                  <a:pt x="2538" y="351"/>
                </a:cubicBezTo>
                <a:cubicBezTo>
                  <a:pt x="2544" y="352"/>
                  <a:pt x="2548" y="358"/>
                  <a:pt x="2550" y="366"/>
                </a:cubicBezTo>
                <a:cubicBezTo>
                  <a:pt x="2554" y="370"/>
                  <a:pt x="2560" y="370"/>
                  <a:pt x="2561" y="379"/>
                </a:cubicBezTo>
                <a:cubicBezTo>
                  <a:pt x="2567" y="381"/>
                  <a:pt x="2567" y="391"/>
                  <a:pt x="2573" y="394"/>
                </a:cubicBezTo>
                <a:cubicBezTo>
                  <a:pt x="2577" y="410"/>
                  <a:pt x="2591" y="413"/>
                  <a:pt x="2589" y="429"/>
                </a:cubicBezTo>
                <a:cubicBezTo>
                  <a:pt x="2591" y="435"/>
                  <a:pt x="2593" y="427"/>
                  <a:pt x="2595" y="431"/>
                </a:cubicBezTo>
                <a:cubicBezTo>
                  <a:pt x="2596" y="437"/>
                  <a:pt x="2600" y="437"/>
                  <a:pt x="2600" y="442"/>
                </a:cubicBezTo>
                <a:cubicBezTo>
                  <a:pt x="2604" y="444"/>
                  <a:pt x="2610" y="461"/>
                  <a:pt x="2605" y="465"/>
                </a:cubicBezTo>
                <a:cubicBezTo>
                  <a:pt x="2606" y="451"/>
                  <a:pt x="2592" y="454"/>
                  <a:pt x="2598" y="445"/>
                </a:cubicBezTo>
                <a:cubicBezTo>
                  <a:pt x="2589" y="447"/>
                  <a:pt x="2588" y="436"/>
                  <a:pt x="2585" y="427"/>
                </a:cubicBezTo>
                <a:cubicBezTo>
                  <a:pt x="2580" y="426"/>
                  <a:pt x="2579" y="418"/>
                  <a:pt x="2572" y="418"/>
                </a:cubicBezTo>
                <a:cubicBezTo>
                  <a:pt x="2568" y="414"/>
                  <a:pt x="2563" y="411"/>
                  <a:pt x="2560" y="406"/>
                </a:cubicBezTo>
                <a:cubicBezTo>
                  <a:pt x="2557" y="401"/>
                  <a:pt x="2552" y="399"/>
                  <a:pt x="2549" y="393"/>
                </a:cubicBezTo>
                <a:cubicBezTo>
                  <a:pt x="2546" y="393"/>
                  <a:pt x="2545" y="389"/>
                  <a:pt x="2544" y="385"/>
                </a:cubicBezTo>
                <a:cubicBezTo>
                  <a:pt x="2544" y="381"/>
                  <a:pt x="2539" y="383"/>
                  <a:pt x="2538" y="381"/>
                </a:cubicBezTo>
                <a:cubicBezTo>
                  <a:pt x="2527" y="376"/>
                  <a:pt x="2524" y="361"/>
                  <a:pt x="2513" y="359"/>
                </a:cubicBezTo>
                <a:cubicBezTo>
                  <a:pt x="2506" y="349"/>
                  <a:pt x="2497" y="342"/>
                  <a:pt x="2492" y="331"/>
                </a:cubicBezTo>
                <a:cubicBezTo>
                  <a:pt x="2470" y="316"/>
                  <a:pt x="2452" y="294"/>
                  <a:pt x="2431" y="278"/>
                </a:cubicBezTo>
                <a:cubicBezTo>
                  <a:pt x="2430" y="268"/>
                  <a:pt x="2418" y="276"/>
                  <a:pt x="2419" y="262"/>
                </a:cubicBezTo>
                <a:cubicBezTo>
                  <a:pt x="2409" y="265"/>
                  <a:pt x="2408" y="254"/>
                  <a:pt x="2402" y="251"/>
                </a:cubicBezTo>
                <a:cubicBezTo>
                  <a:pt x="2393" y="240"/>
                  <a:pt x="2380" y="235"/>
                  <a:pt x="2373" y="221"/>
                </a:cubicBezTo>
                <a:cubicBezTo>
                  <a:pt x="2367" y="222"/>
                  <a:pt x="2364" y="217"/>
                  <a:pt x="2359" y="215"/>
                </a:cubicBezTo>
                <a:cubicBezTo>
                  <a:pt x="2358" y="208"/>
                  <a:pt x="2348" y="213"/>
                  <a:pt x="2346" y="206"/>
                </a:cubicBezTo>
                <a:cubicBezTo>
                  <a:pt x="2339" y="209"/>
                  <a:pt x="2341" y="196"/>
                  <a:pt x="2333" y="200"/>
                </a:cubicBezTo>
                <a:cubicBezTo>
                  <a:pt x="2332" y="191"/>
                  <a:pt x="2324" y="194"/>
                  <a:pt x="2321" y="187"/>
                </a:cubicBezTo>
                <a:cubicBezTo>
                  <a:pt x="2312" y="182"/>
                  <a:pt x="2308" y="171"/>
                  <a:pt x="2297" y="169"/>
                </a:cubicBezTo>
                <a:cubicBezTo>
                  <a:pt x="2293" y="156"/>
                  <a:pt x="2278" y="160"/>
                  <a:pt x="2275" y="146"/>
                </a:cubicBezTo>
                <a:cubicBezTo>
                  <a:pt x="2265" y="143"/>
                  <a:pt x="2260" y="131"/>
                  <a:pt x="2250" y="128"/>
                </a:cubicBezTo>
                <a:cubicBezTo>
                  <a:pt x="2251" y="119"/>
                  <a:pt x="2241" y="124"/>
                  <a:pt x="2242" y="115"/>
                </a:cubicBezTo>
                <a:cubicBezTo>
                  <a:pt x="2232" y="119"/>
                  <a:pt x="2235" y="105"/>
                  <a:pt x="2228" y="106"/>
                </a:cubicBezTo>
                <a:cubicBezTo>
                  <a:pt x="2221" y="98"/>
                  <a:pt x="2214" y="90"/>
                  <a:pt x="2206" y="83"/>
                </a:cubicBezTo>
                <a:cubicBezTo>
                  <a:pt x="2204" y="78"/>
                  <a:pt x="2199" y="77"/>
                  <a:pt x="2195" y="74"/>
                </a:cubicBezTo>
                <a:cubicBezTo>
                  <a:pt x="2191" y="70"/>
                  <a:pt x="2189" y="63"/>
                  <a:pt x="2184" y="61"/>
                </a:cubicBezTo>
                <a:cubicBezTo>
                  <a:pt x="2185" y="64"/>
                  <a:pt x="2180" y="67"/>
                  <a:pt x="2185" y="67"/>
                </a:cubicBezTo>
                <a:cubicBezTo>
                  <a:pt x="2189" y="66"/>
                  <a:pt x="2188" y="71"/>
                  <a:pt x="2192" y="72"/>
                </a:cubicBezTo>
                <a:cubicBezTo>
                  <a:pt x="2191" y="83"/>
                  <a:pt x="2200" y="78"/>
                  <a:pt x="2201" y="87"/>
                </a:cubicBezTo>
                <a:cubicBezTo>
                  <a:pt x="2208" y="86"/>
                  <a:pt x="2207" y="97"/>
                  <a:pt x="2212" y="100"/>
                </a:cubicBezTo>
                <a:cubicBezTo>
                  <a:pt x="2222" y="98"/>
                  <a:pt x="2214" y="104"/>
                  <a:pt x="2220" y="110"/>
                </a:cubicBezTo>
                <a:cubicBezTo>
                  <a:pt x="2231" y="114"/>
                  <a:pt x="2235" y="127"/>
                  <a:pt x="2245" y="132"/>
                </a:cubicBezTo>
                <a:cubicBezTo>
                  <a:pt x="2253" y="140"/>
                  <a:pt x="2262" y="149"/>
                  <a:pt x="2271" y="156"/>
                </a:cubicBezTo>
                <a:cubicBezTo>
                  <a:pt x="2279" y="163"/>
                  <a:pt x="2287" y="171"/>
                  <a:pt x="2296" y="178"/>
                </a:cubicBezTo>
                <a:cubicBezTo>
                  <a:pt x="2298" y="184"/>
                  <a:pt x="2307" y="181"/>
                  <a:pt x="2307" y="190"/>
                </a:cubicBezTo>
                <a:cubicBezTo>
                  <a:pt x="2315" y="190"/>
                  <a:pt x="2315" y="201"/>
                  <a:pt x="2321" y="202"/>
                </a:cubicBezTo>
                <a:cubicBezTo>
                  <a:pt x="2325" y="207"/>
                  <a:pt x="2330" y="210"/>
                  <a:pt x="2335" y="211"/>
                </a:cubicBezTo>
                <a:cubicBezTo>
                  <a:pt x="2336" y="219"/>
                  <a:pt x="2345" y="216"/>
                  <a:pt x="2346" y="224"/>
                </a:cubicBezTo>
                <a:cubicBezTo>
                  <a:pt x="2355" y="221"/>
                  <a:pt x="2355" y="230"/>
                  <a:pt x="2362" y="229"/>
                </a:cubicBezTo>
                <a:cubicBezTo>
                  <a:pt x="2365" y="237"/>
                  <a:pt x="2373" y="235"/>
                  <a:pt x="2377" y="241"/>
                </a:cubicBezTo>
                <a:cubicBezTo>
                  <a:pt x="2379" y="249"/>
                  <a:pt x="2387" y="248"/>
                  <a:pt x="2389" y="257"/>
                </a:cubicBezTo>
                <a:cubicBezTo>
                  <a:pt x="2393" y="257"/>
                  <a:pt x="2393" y="262"/>
                  <a:pt x="2396" y="264"/>
                </a:cubicBezTo>
                <a:cubicBezTo>
                  <a:pt x="2400" y="265"/>
                  <a:pt x="2402" y="267"/>
                  <a:pt x="2403" y="271"/>
                </a:cubicBezTo>
                <a:cubicBezTo>
                  <a:pt x="2412" y="271"/>
                  <a:pt x="2413" y="282"/>
                  <a:pt x="2420" y="283"/>
                </a:cubicBezTo>
                <a:cubicBezTo>
                  <a:pt x="2424" y="290"/>
                  <a:pt x="2432" y="290"/>
                  <a:pt x="2435" y="298"/>
                </a:cubicBezTo>
                <a:cubicBezTo>
                  <a:pt x="2438" y="305"/>
                  <a:pt x="2448" y="302"/>
                  <a:pt x="2450" y="312"/>
                </a:cubicBezTo>
                <a:cubicBezTo>
                  <a:pt x="2455" y="317"/>
                  <a:pt x="2463" y="318"/>
                  <a:pt x="2465" y="327"/>
                </a:cubicBezTo>
                <a:cubicBezTo>
                  <a:pt x="2474" y="326"/>
                  <a:pt x="2472" y="342"/>
                  <a:pt x="2482" y="339"/>
                </a:cubicBezTo>
                <a:cubicBezTo>
                  <a:pt x="2484" y="348"/>
                  <a:pt x="2493" y="346"/>
                  <a:pt x="2494" y="357"/>
                </a:cubicBezTo>
                <a:cubicBezTo>
                  <a:pt x="2506" y="364"/>
                  <a:pt x="2513" y="378"/>
                  <a:pt x="2524" y="386"/>
                </a:cubicBezTo>
                <a:cubicBezTo>
                  <a:pt x="2530" y="389"/>
                  <a:pt x="2534" y="395"/>
                  <a:pt x="2539" y="401"/>
                </a:cubicBezTo>
                <a:cubicBezTo>
                  <a:pt x="2540" y="405"/>
                  <a:pt x="2546" y="402"/>
                  <a:pt x="2546" y="408"/>
                </a:cubicBezTo>
                <a:cubicBezTo>
                  <a:pt x="2551" y="407"/>
                  <a:pt x="2549" y="416"/>
                  <a:pt x="2554" y="416"/>
                </a:cubicBezTo>
                <a:cubicBezTo>
                  <a:pt x="2558" y="421"/>
                  <a:pt x="2564" y="425"/>
                  <a:pt x="2568" y="431"/>
                </a:cubicBezTo>
                <a:cubicBezTo>
                  <a:pt x="2573" y="430"/>
                  <a:pt x="2572" y="438"/>
                  <a:pt x="2576" y="438"/>
                </a:cubicBezTo>
                <a:cubicBezTo>
                  <a:pt x="2577" y="442"/>
                  <a:pt x="2581" y="443"/>
                  <a:pt x="2581" y="449"/>
                </a:cubicBezTo>
                <a:cubicBezTo>
                  <a:pt x="2592" y="457"/>
                  <a:pt x="2596" y="476"/>
                  <a:pt x="2606" y="485"/>
                </a:cubicBezTo>
                <a:cubicBezTo>
                  <a:pt x="2606" y="495"/>
                  <a:pt x="2612" y="495"/>
                  <a:pt x="2613" y="504"/>
                </a:cubicBezTo>
                <a:cubicBezTo>
                  <a:pt x="2615" y="512"/>
                  <a:pt x="2617" y="518"/>
                  <a:pt x="2622" y="520"/>
                </a:cubicBezTo>
                <a:cubicBezTo>
                  <a:pt x="2625" y="537"/>
                  <a:pt x="2630" y="550"/>
                  <a:pt x="2636" y="562"/>
                </a:cubicBezTo>
                <a:cubicBezTo>
                  <a:pt x="2634" y="570"/>
                  <a:pt x="2636" y="577"/>
                  <a:pt x="2641" y="585"/>
                </a:cubicBezTo>
                <a:cubicBezTo>
                  <a:pt x="2642" y="589"/>
                  <a:pt x="2643" y="594"/>
                  <a:pt x="2644" y="599"/>
                </a:cubicBezTo>
                <a:cubicBezTo>
                  <a:pt x="2646" y="603"/>
                  <a:pt x="2643" y="614"/>
                  <a:pt x="2649" y="612"/>
                </a:cubicBezTo>
                <a:cubicBezTo>
                  <a:pt x="2649" y="625"/>
                  <a:pt x="2652" y="624"/>
                  <a:pt x="2654" y="638"/>
                </a:cubicBezTo>
                <a:cubicBezTo>
                  <a:pt x="2654" y="649"/>
                  <a:pt x="2667" y="656"/>
                  <a:pt x="2656" y="661"/>
                </a:cubicBezTo>
                <a:cubicBezTo>
                  <a:pt x="2653" y="643"/>
                  <a:pt x="2645" y="631"/>
                  <a:pt x="2638" y="618"/>
                </a:cubicBezTo>
                <a:cubicBezTo>
                  <a:pt x="2632" y="603"/>
                  <a:pt x="2620" y="596"/>
                  <a:pt x="2616" y="578"/>
                </a:cubicBezTo>
                <a:cubicBezTo>
                  <a:pt x="2611" y="573"/>
                  <a:pt x="2608" y="565"/>
                  <a:pt x="2603" y="560"/>
                </a:cubicBezTo>
                <a:cubicBezTo>
                  <a:pt x="2601" y="550"/>
                  <a:pt x="2592" y="552"/>
                  <a:pt x="2591" y="541"/>
                </a:cubicBezTo>
                <a:cubicBezTo>
                  <a:pt x="2580" y="533"/>
                  <a:pt x="2570" y="523"/>
                  <a:pt x="2561" y="512"/>
                </a:cubicBezTo>
                <a:cubicBezTo>
                  <a:pt x="2542" y="493"/>
                  <a:pt x="2528" y="466"/>
                  <a:pt x="2509" y="445"/>
                </a:cubicBezTo>
                <a:cubicBezTo>
                  <a:pt x="2503" y="443"/>
                  <a:pt x="2503" y="430"/>
                  <a:pt x="2494" y="431"/>
                </a:cubicBezTo>
                <a:cubicBezTo>
                  <a:pt x="2492" y="422"/>
                  <a:pt x="2486" y="419"/>
                  <a:pt x="2482" y="412"/>
                </a:cubicBezTo>
                <a:cubicBezTo>
                  <a:pt x="2482" y="407"/>
                  <a:pt x="2477" y="408"/>
                  <a:pt x="2475" y="405"/>
                </a:cubicBezTo>
                <a:cubicBezTo>
                  <a:pt x="2474" y="400"/>
                  <a:pt x="2471" y="398"/>
                  <a:pt x="2467" y="398"/>
                </a:cubicBezTo>
                <a:cubicBezTo>
                  <a:pt x="2465" y="388"/>
                  <a:pt x="2458" y="387"/>
                  <a:pt x="2452" y="383"/>
                </a:cubicBezTo>
                <a:cubicBezTo>
                  <a:pt x="2446" y="375"/>
                  <a:pt x="2440" y="366"/>
                  <a:pt x="2433" y="360"/>
                </a:cubicBezTo>
                <a:cubicBezTo>
                  <a:pt x="2434" y="351"/>
                  <a:pt x="2424" y="356"/>
                  <a:pt x="2422" y="351"/>
                </a:cubicBezTo>
                <a:cubicBezTo>
                  <a:pt x="2421" y="342"/>
                  <a:pt x="2414" y="343"/>
                  <a:pt x="2413" y="335"/>
                </a:cubicBezTo>
                <a:cubicBezTo>
                  <a:pt x="2403" y="333"/>
                  <a:pt x="2400" y="319"/>
                  <a:pt x="2391" y="315"/>
                </a:cubicBezTo>
                <a:cubicBezTo>
                  <a:pt x="2385" y="316"/>
                  <a:pt x="2387" y="305"/>
                  <a:pt x="2381" y="306"/>
                </a:cubicBezTo>
                <a:cubicBezTo>
                  <a:pt x="2376" y="303"/>
                  <a:pt x="2375" y="295"/>
                  <a:pt x="2367" y="297"/>
                </a:cubicBezTo>
                <a:cubicBezTo>
                  <a:pt x="2368" y="287"/>
                  <a:pt x="2361" y="289"/>
                  <a:pt x="2356" y="287"/>
                </a:cubicBezTo>
                <a:cubicBezTo>
                  <a:pt x="2351" y="286"/>
                  <a:pt x="2354" y="273"/>
                  <a:pt x="2345" y="277"/>
                </a:cubicBezTo>
                <a:cubicBezTo>
                  <a:pt x="2344" y="270"/>
                  <a:pt x="2339" y="269"/>
                  <a:pt x="2335" y="268"/>
                </a:cubicBezTo>
                <a:cubicBezTo>
                  <a:pt x="2333" y="260"/>
                  <a:pt x="2327" y="259"/>
                  <a:pt x="2323" y="255"/>
                </a:cubicBezTo>
                <a:cubicBezTo>
                  <a:pt x="2321" y="249"/>
                  <a:pt x="2316" y="249"/>
                  <a:pt x="2312" y="245"/>
                </a:cubicBezTo>
                <a:cubicBezTo>
                  <a:pt x="2309" y="240"/>
                  <a:pt x="2305" y="237"/>
                  <a:pt x="2301" y="233"/>
                </a:cubicBezTo>
                <a:cubicBezTo>
                  <a:pt x="2293" y="226"/>
                  <a:pt x="2285" y="220"/>
                  <a:pt x="2277" y="214"/>
                </a:cubicBezTo>
                <a:cubicBezTo>
                  <a:pt x="2270" y="206"/>
                  <a:pt x="2262" y="202"/>
                  <a:pt x="2255" y="195"/>
                </a:cubicBezTo>
                <a:cubicBezTo>
                  <a:pt x="2246" y="189"/>
                  <a:pt x="2241" y="179"/>
                  <a:pt x="2233" y="173"/>
                </a:cubicBezTo>
                <a:cubicBezTo>
                  <a:pt x="2225" y="166"/>
                  <a:pt x="2218" y="157"/>
                  <a:pt x="2210" y="151"/>
                </a:cubicBezTo>
                <a:cubicBezTo>
                  <a:pt x="2205" y="141"/>
                  <a:pt x="2193" y="139"/>
                  <a:pt x="2188" y="128"/>
                </a:cubicBezTo>
                <a:cubicBezTo>
                  <a:pt x="2179" y="126"/>
                  <a:pt x="2173" y="116"/>
                  <a:pt x="2167" y="109"/>
                </a:cubicBezTo>
                <a:cubicBezTo>
                  <a:pt x="2162" y="107"/>
                  <a:pt x="2157" y="107"/>
                  <a:pt x="2156" y="99"/>
                </a:cubicBezTo>
                <a:cubicBezTo>
                  <a:pt x="2154" y="93"/>
                  <a:pt x="2145" y="96"/>
                  <a:pt x="2144" y="87"/>
                </a:cubicBezTo>
                <a:cubicBezTo>
                  <a:pt x="2137" y="80"/>
                  <a:pt x="2128" y="75"/>
                  <a:pt x="2125" y="61"/>
                </a:cubicBezTo>
                <a:cubicBezTo>
                  <a:pt x="2117" y="64"/>
                  <a:pt x="2120" y="51"/>
                  <a:pt x="2114" y="52"/>
                </a:cubicBezTo>
                <a:cubicBezTo>
                  <a:pt x="2110" y="52"/>
                  <a:pt x="2111" y="49"/>
                  <a:pt x="2113" y="46"/>
                </a:cubicBezTo>
                <a:cubicBezTo>
                  <a:pt x="2112" y="42"/>
                  <a:pt x="2107" y="44"/>
                  <a:pt x="2106" y="41"/>
                </a:cubicBezTo>
                <a:cubicBezTo>
                  <a:pt x="2103" y="23"/>
                  <a:pt x="2091" y="20"/>
                  <a:pt x="2089" y="1"/>
                </a:cubicBezTo>
                <a:cubicBezTo>
                  <a:pt x="2083" y="1"/>
                  <a:pt x="2083" y="1"/>
                  <a:pt x="2083" y="1"/>
                </a:cubicBezTo>
                <a:cubicBezTo>
                  <a:pt x="2085" y="5"/>
                  <a:pt x="2087" y="10"/>
                  <a:pt x="2089" y="15"/>
                </a:cubicBezTo>
                <a:cubicBezTo>
                  <a:pt x="2089" y="20"/>
                  <a:pt x="2091" y="24"/>
                  <a:pt x="2094" y="26"/>
                </a:cubicBezTo>
                <a:cubicBezTo>
                  <a:pt x="2098" y="27"/>
                  <a:pt x="2096" y="37"/>
                  <a:pt x="2102" y="36"/>
                </a:cubicBezTo>
                <a:cubicBezTo>
                  <a:pt x="2106" y="41"/>
                  <a:pt x="2095" y="48"/>
                  <a:pt x="2104" y="48"/>
                </a:cubicBezTo>
                <a:cubicBezTo>
                  <a:pt x="2111" y="47"/>
                  <a:pt x="2107" y="57"/>
                  <a:pt x="2106" y="59"/>
                </a:cubicBezTo>
                <a:cubicBezTo>
                  <a:pt x="2112" y="59"/>
                  <a:pt x="2114" y="65"/>
                  <a:pt x="2117" y="69"/>
                </a:cubicBezTo>
                <a:cubicBezTo>
                  <a:pt x="2120" y="73"/>
                  <a:pt x="2127" y="76"/>
                  <a:pt x="2126" y="85"/>
                </a:cubicBezTo>
                <a:cubicBezTo>
                  <a:pt x="2137" y="89"/>
                  <a:pt x="2141" y="102"/>
                  <a:pt x="2149" y="110"/>
                </a:cubicBezTo>
                <a:cubicBezTo>
                  <a:pt x="2155" y="121"/>
                  <a:pt x="2164" y="127"/>
                  <a:pt x="2167" y="141"/>
                </a:cubicBezTo>
                <a:cubicBezTo>
                  <a:pt x="2177" y="147"/>
                  <a:pt x="2181" y="161"/>
                  <a:pt x="2190" y="166"/>
                </a:cubicBezTo>
                <a:cubicBezTo>
                  <a:pt x="2194" y="170"/>
                  <a:pt x="2196" y="177"/>
                  <a:pt x="2201" y="179"/>
                </a:cubicBezTo>
                <a:cubicBezTo>
                  <a:pt x="2206" y="182"/>
                  <a:pt x="2205" y="193"/>
                  <a:pt x="2213" y="191"/>
                </a:cubicBezTo>
                <a:cubicBezTo>
                  <a:pt x="2214" y="195"/>
                  <a:pt x="2218" y="193"/>
                  <a:pt x="2220" y="196"/>
                </a:cubicBezTo>
                <a:cubicBezTo>
                  <a:pt x="2221" y="199"/>
                  <a:pt x="2221" y="204"/>
                  <a:pt x="2224" y="204"/>
                </a:cubicBezTo>
                <a:cubicBezTo>
                  <a:pt x="2227" y="210"/>
                  <a:pt x="2232" y="212"/>
                  <a:pt x="2236" y="216"/>
                </a:cubicBezTo>
                <a:cubicBezTo>
                  <a:pt x="2243" y="215"/>
                  <a:pt x="2242" y="227"/>
                  <a:pt x="2249" y="226"/>
                </a:cubicBezTo>
                <a:cubicBezTo>
                  <a:pt x="2249" y="230"/>
                  <a:pt x="2252" y="232"/>
                  <a:pt x="2254" y="234"/>
                </a:cubicBezTo>
                <a:cubicBezTo>
                  <a:pt x="2255" y="235"/>
                  <a:pt x="2259" y="236"/>
                  <a:pt x="2261" y="238"/>
                </a:cubicBezTo>
                <a:cubicBezTo>
                  <a:pt x="2268" y="246"/>
                  <a:pt x="2276" y="254"/>
                  <a:pt x="2283" y="263"/>
                </a:cubicBezTo>
                <a:cubicBezTo>
                  <a:pt x="2288" y="266"/>
                  <a:pt x="2290" y="273"/>
                  <a:pt x="2295" y="276"/>
                </a:cubicBezTo>
                <a:cubicBezTo>
                  <a:pt x="2297" y="282"/>
                  <a:pt x="2306" y="279"/>
                  <a:pt x="2306" y="288"/>
                </a:cubicBezTo>
                <a:cubicBezTo>
                  <a:pt x="2317" y="292"/>
                  <a:pt x="2321" y="305"/>
                  <a:pt x="2329" y="313"/>
                </a:cubicBezTo>
                <a:cubicBezTo>
                  <a:pt x="2338" y="320"/>
                  <a:pt x="2342" y="333"/>
                  <a:pt x="2352" y="338"/>
                </a:cubicBezTo>
                <a:cubicBezTo>
                  <a:pt x="2351" y="343"/>
                  <a:pt x="2355" y="344"/>
                  <a:pt x="2356" y="346"/>
                </a:cubicBezTo>
                <a:cubicBezTo>
                  <a:pt x="2358" y="348"/>
                  <a:pt x="2362" y="349"/>
                  <a:pt x="2363" y="351"/>
                </a:cubicBezTo>
                <a:cubicBezTo>
                  <a:pt x="2364" y="359"/>
                  <a:pt x="2371" y="358"/>
                  <a:pt x="2372" y="366"/>
                </a:cubicBezTo>
                <a:cubicBezTo>
                  <a:pt x="2377" y="369"/>
                  <a:pt x="2379" y="376"/>
                  <a:pt x="2384" y="379"/>
                </a:cubicBezTo>
                <a:cubicBezTo>
                  <a:pt x="2388" y="382"/>
                  <a:pt x="2388" y="393"/>
                  <a:pt x="2395" y="391"/>
                </a:cubicBezTo>
                <a:cubicBezTo>
                  <a:pt x="2397" y="399"/>
                  <a:pt x="2402" y="400"/>
                  <a:pt x="2406" y="404"/>
                </a:cubicBezTo>
                <a:cubicBezTo>
                  <a:pt x="2411" y="407"/>
                  <a:pt x="2410" y="418"/>
                  <a:pt x="2418" y="416"/>
                </a:cubicBezTo>
                <a:cubicBezTo>
                  <a:pt x="2426" y="424"/>
                  <a:pt x="2430" y="438"/>
                  <a:pt x="2440" y="441"/>
                </a:cubicBezTo>
                <a:cubicBezTo>
                  <a:pt x="2441" y="445"/>
                  <a:pt x="2443" y="447"/>
                  <a:pt x="2445" y="449"/>
                </a:cubicBezTo>
                <a:cubicBezTo>
                  <a:pt x="2446" y="453"/>
                  <a:pt x="2442" y="455"/>
                  <a:pt x="2446" y="455"/>
                </a:cubicBezTo>
                <a:cubicBezTo>
                  <a:pt x="2449" y="455"/>
                  <a:pt x="2451" y="457"/>
                  <a:pt x="2453" y="460"/>
                </a:cubicBezTo>
                <a:cubicBezTo>
                  <a:pt x="2453" y="463"/>
                  <a:pt x="2458" y="463"/>
                  <a:pt x="2454" y="465"/>
                </a:cubicBezTo>
                <a:cubicBezTo>
                  <a:pt x="2440" y="462"/>
                  <a:pt x="2436" y="443"/>
                  <a:pt x="2422" y="439"/>
                </a:cubicBezTo>
                <a:cubicBezTo>
                  <a:pt x="2421" y="436"/>
                  <a:pt x="2417" y="435"/>
                  <a:pt x="2417" y="428"/>
                </a:cubicBezTo>
                <a:cubicBezTo>
                  <a:pt x="2412" y="430"/>
                  <a:pt x="2409" y="428"/>
                  <a:pt x="2407" y="424"/>
                </a:cubicBezTo>
                <a:cubicBezTo>
                  <a:pt x="2404" y="417"/>
                  <a:pt x="2397" y="415"/>
                  <a:pt x="2393" y="410"/>
                </a:cubicBezTo>
                <a:cubicBezTo>
                  <a:pt x="2372" y="389"/>
                  <a:pt x="2351" y="370"/>
                  <a:pt x="2331" y="351"/>
                </a:cubicBezTo>
                <a:cubicBezTo>
                  <a:pt x="2309" y="333"/>
                  <a:pt x="2286" y="318"/>
                  <a:pt x="2266" y="296"/>
                </a:cubicBezTo>
                <a:cubicBezTo>
                  <a:pt x="2255" y="288"/>
                  <a:pt x="2245" y="279"/>
                  <a:pt x="2234" y="270"/>
                </a:cubicBezTo>
                <a:cubicBezTo>
                  <a:pt x="2226" y="270"/>
                  <a:pt x="2225" y="259"/>
                  <a:pt x="2217" y="259"/>
                </a:cubicBezTo>
                <a:cubicBezTo>
                  <a:pt x="2217" y="254"/>
                  <a:pt x="2214" y="252"/>
                  <a:pt x="2210" y="251"/>
                </a:cubicBezTo>
                <a:cubicBezTo>
                  <a:pt x="2211" y="242"/>
                  <a:pt x="2204" y="245"/>
                  <a:pt x="2202" y="241"/>
                </a:cubicBezTo>
                <a:cubicBezTo>
                  <a:pt x="2183" y="219"/>
                  <a:pt x="2161" y="202"/>
                  <a:pt x="2140" y="182"/>
                </a:cubicBezTo>
                <a:cubicBezTo>
                  <a:pt x="2128" y="175"/>
                  <a:pt x="2121" y="162"/>
                  <a:pt x="2108" y="156"/>
                </a:cubicBezTo>
                <a:cubicBezTo>
                  <a:pt x="2105" y="149"/>
                  <a:pt x="2100" y="144"/>
                  <a:pt x="2093" y="142"/>
                </a:cubicBezTo>
                <a:cubicBezTo>
                  <a:pt x="2093" y="137"/>
                  <a:pt x="2090" y="135"/>
                  <a:pt x="2086" y="134"/>
                </a:cubicBezTo>
                <a:cubicBezTo>
                  <a:pt x="2085" y="129"/>
                  <a:pt x="2082" y="125"/>
                  <a:pt x="2078" y="124"/>
                </a:cubicBezTo>
                <a:cubicBezTo>
                  <a:pt x="2058" y="103"/>
                  <a:pt x="2040" y="80"/>
                  <a:pt x="2021" y="59"/>
                </a:cubicBezTo>
                <a:cubicBezTo>
                  <a:pt x="2016" y="59"/>
                  <a:pt x="2017" y="51"/>
                  <a:pt x="2013" y="51"/>
                </a:cubicBezTo>
                <a:cubicBezTo>
                  <a:pt x="2013" y="46"/>
                  <a:pt x="2009" y="46"/>
                  <a:pt x="2008" y="40"/>
                </a:cubicBezTo>
                <a:cubicBezTo>
                  <a:pt x="2002" y="37"/>
                  <a:pt x="1999" y="30"/>
                  <a:pt x="1993" y="26"/>
                </a:cubicBezTo>
                <a:cubicBezTo>
                  <a:pt x="1991" y="16"/>
                  <a:pt x="1982" y="18"/>
                  <a:pt x="1981" y="7"/>
                </a:cubicBezTo>
                <a:cubicBezTo>
                  <a:pt x="1979" y="5"/>
                  <a:pt x="1978" y="3"/>
                  <a:pt x="1976" y="1"/>
                </a:cubicBezTo>
                <a:cubicBezTo>
                  <a:pt x="1971" y="1"/>
                  <a:pt x="1971" y="1"/>
                  <a:pt x="1971" y="1"/>
                </a:cubicBezTo>
                <a:cubicBezTo>
                  <a:pt x="1973" y="3"/>
                  <a:pt x="1975" y="7"/>
                  <a:pt x="1976" y="11"/>
                </a:cubicBezTo>
                <a:cubicBezTo>
                  <a:pt x="1980" y="11"/>
                  <a:pt x="1979" y="19"/>
                  <a:pt x="1983" y="19"/>
                </a:cubicBezTo>
                <a:cubicBezTo>
                  <a:pt x="1985" y="23"/>
                  <a:pt x="1988" y="23"/>
                  <a:pt x="1988" y="30"/>
                </a:cubicBezTo>
                <a:cubicBezTo>
                  <a:pt x="1999" y="38"/>
                  <a:pt x="2005" y="53"/>
                  <a:pt x="2015" y="63"/>
                </a:cubicBezTo>
                <a:cubicBezTo>
                  <a:pt x="2024" y="74"/>
                  <a:pt x="2034" y="85"/>
                  <a:pt x="2043" y="96"/>
                </a:cubicBezTo>
                <a:cubicBezTo>
                  <a:pt x="2054" y="105"/>
                  <a:pt x="2062" y="119"/>
                  <a:pt x="2073" y="128"/>
                </a:cubicBezTo>
                <a:cubicBezTo>
                  <a:pt x="2083" y="138"/>
                  <a:pt x="2090" y="151"/>
                  <a:pt x="2102" y="157"/>
                </a:cubicBezTo>
                <a:cubicBezTo>
                  <a:pt x="2104" y="168"/>
                  <a:pt x="2114" y="165"/>
                  <a:pt x="2117" y="172"/>
                </a:cubicBezTo>
                <a:cubicBezTo>
                  <a:pt x="2123" y="176"/>
                  <a:pt x="2126" y="184"/>
                  <a:pt x="2132" y="187"/>
                </a:cubicBezTo>
                <a:cubicBezTo>
                  <a:pt x="2141" y="198"/>
                  <a:pt x="2153" y="205"/>
                  <a:pt x="2162" y="217"/>
                </a:cubicBezTo>
                <a:cubicBezTo>
                  <a:pt x="2167" y="215"/>
                  <a:pt x="2166" y="222"/>
                  <a:pt x="2169" y="224"/>
                </a:cubicBezTo>
                <a:cubicBezTo>
                  <a:pt x="2170" y="225"/>
                  <a:pt x="2174" y="222"/>
                  <a:pt x="2175" y="223"/>
                </a:cubicBezTo>
                <a:cubicBezTo>
                  <a:pt x="2176" y="224"/>
                  <a:pt x="2175" y="229"/>
                  <a:pt x="2179" y="228"/>
                </a:cubicBezTo>
                <a:cubicBezTo>
                  <a:pt x="2183" y="235"/>
                  <a:pt x="2187" y="242"/>
                  <a:pt x="2194" y="246"/>
                </a:cubicBezTo>
                <a:cubicBezTo>
                  <a:pt x="2211" y="270"/>
                  <a:pt x="2234" y="283"/>
                  <a:pt x="2256" y="301"/>
                </a:cubicBezTo>
                <a:cubicBezTo>
                  <a:pt x="2262" y="304"/>
                  <a:pt x="2265" y="312"/>
                  <a:pt x="2270" y="316"/>
                </a:cubicBezTo>
                <a:cubicBezTo>
                  <a:pt x="2274" y="323"/>
                  <a:pt x="2284" y="321"/>
                  <a:pt x="2285" y="331"/>
                </a:cubicBezTo>
                <a:cubicBezTo>
                  <a:pt x="2289" y="331"/>
                  <a:pt x="2292" y="333"/>
                  <a:pt x="2293" y="338"/>
                </a:cubicBezTo>
                <a:cubicBezTo>
                  <a:pt x="2296" y="339"/>
                  <a:pt x="2300" y="340"/>
                  <a:pt x="2302" y="342"/>
                </a:cubicBezTo>
                <a:cubicBezTo>
                  <a:pt x="2308" y="346"/>
                  <a:pt x="2313" y="354"/>
                  <a:pt x="2320" y="356"/>
                </a:cubicBezTo>
                <a:cubicBezTo>
                  <a:pt x="2331" y="364"/>
                  <a:pt x="2340" y="375"/>
                  <a:pt x="2352" y="382"/>
                </a:cubicBezTo>
                <a:cubicBezTo>
                  <a:pt x="2361" y="394"/>
                  <a:pt x="2371" y="405"/>
                  <a:pt x="2382" y="415"/>
                </a:cubicBezTo>
                <a:cubicBezTo>
                  <a:pt x="2388" y="418"/>
                  <a:pt x="2390" y="427"/>
                  <a:pt x="2399" y="426"/>
                </a:cubicBezTo>
                <a:cubicBezTo>
                  <a:pt x="2402" y="434"/>
                  <a:pt x="2407" y="439"/>
                  <a:pt x="2414" y="441"/>
                </a:cubicBezTo>
                <a:cubicBezTo>
                  <a:pt x="2422" y="455"/>
                  <a:pt x="2434" y="462"/>
                  <a:pt x="2446" y="470"/>
                </a:cubicBezTo>
                <a:cubicBezTo>
                  <a:pt x="2452" y="482"/>
                  <a:pt x="2462" y="487"/>
                  <a:pt x="2469" y="498"/>
                </a:cubicBezTo>
                <a:cubicBezTo>
                  <a:pt x="2474" y="500"/>
                  <a:pt x="2476" y="508"/>
                  <a:pt x="2481" y="510"/>
                </a:cubicBezTo>
                <a:cubicBezTo>
                  <a:pt x="2486" y="514"/>
                  <a:pt x="2491" y="518"/>
                  <a:pt x="2495" y="522"/>
                </a:cubicBezTo>
                <a:cubicBezTo>
                  <a:pt x="2498" y="532"/>
                  <a:pt x="2505" y="536"/>
                  <a:pt x="2509" y="546"/>
                </a:cubicBezTo>
                <a:cubicBezTo>
                  <a:pt x="2513" y="547"/>
                  <a:pt x="2515" y="551"/>
                  <a:pt x="2517" y="556"/>
                </a:cubicBezTo>
                <a:cubicBezTo>
                  <a:pt x="2522" y="556"/>
                  <a:pt x="2524" y="560"/>
                  <a:pt x="2525" y="566"/>
                </a:cubicBezTo>
                <a:cubicBezTo>
                  <a:pt x="2533" y="569"/>
                  <a:pt x="2537" y="577"/>
                  <a:pt x="2543" y="584"/>
                </a:cubicBezTo>
                <a:cubicBezTo>
                  <a:pt x="2548" y="583"/>
                  <a:pt x="2547" y="593"/>
                  <a:pt x="2553" y="590"/>
                </a:cubicBezTo>
                <a:cubicBezTo>
                  <a:pt x="2554" y="592"/>
                  <a:pt x="2554" y="596"/>
                  <a:pt x="2557" y="595"/>
                </a:cubicBezTo>
                <a:cubicBezTo>
                  <a:pt x="2557" y="599"/>
                  <a:pt x="2562" y="599"/>
                  <a:pt x="2558" y="601"/>
                </a:cubicBezTo>
                <a:cubicBezTo>
                  <a:pt x="2550" y="600"/>
                  <a:pt x="2548" y="590"/>
                  <a:pt x="2541" y="587"/>
                </a:cubicBezTo>
                <a:cubicBezTo>
                  <a:pt x="2536" y="580"/>
                  <a:pt x="2527" y="580"/>
                  <a:pt x="2523" y="573"/>
                </a:cubicBezTo>
                <a:cubicBezTo>
                  <a:pt x="2519" y="573"/>
                  <a:pt x="2518" y="567"/>
                  <a:pt x="2516" y="565"/>
                </a:cubicBezTo>
                <a:cubicBezTo>
                  <a:pt x="2509" y="567"/>
                  <a:pt x="2506" y="565"/>
                  <a:pt x="2505" y="559"/>
                </a:cubicBezTo>
                <a:cubicBezTo>
                  <a:pt x="2501" y="559"/>
                  <a:pt x="2500" y="555"/>
                  <a:pt x="2496" y="555"/>
                </a:cubicBezTo>
                <a:cubicBezTo>
                  <a:pt x="2495" y="548"/>
                  <a:pt x="2487" y="553"/>
                  <a:pt x="2485" y="548"/>
                </a:cubicBezTo>
                <a:cubicBezTo>
                  <a:pt x="2489" y="547"/>
                  <a:pt x="2488" y="543"/>
                  <a:pt x="2487" y="539"/>
                </a:cubicBezTo>
                <a:cubicBezTo>
                  <a:pt x="2486" y="535"/>
                  <a:pt x="2482" y="535"/>
                  <a:pt x="2482" y="531"/>
                </a:cubicBezTo>
                <a:cubicBezTo>
                  <a:pt x="2478" y="530"/>
                  <a:pt x="2474" y="528"/>
                  <a:pt x="2472" y="524"/>
                </a:cubicBezTo>
                <a:cubicBezTo>
                  <a:pt x="2470" y="519"/>
                  <a:pt x="2462" y="524"/>
                  <a:pt x="2462" y="517"/>
                </a:cubicBezTo>
                <a:cubicBezTo>
                  <a:pt x="2456" y="511"/>
                  <a:pt x="2449" y="507"/>
                  <a:pt x="2441" y="503"/>
                </a:cubicBezTo>
                <a:cubicBezTo>
                  <a:pt x="2442" y="495"/>
                  <a:pt x="2434" y="499"/>
                  <a:pt x="2433" y="493"/>
                </a:cubicBezTo>
                <a:cubicBezTo>
                  <a:pt x="2427" y="495"/>
                  <a:pt x="2428" y="486"/>
                  <a:pt x="2423" y="486"/>
                </a:cubicBezTo>
                <a:cubicBezTo>
                  <a:pt x="2417" y="480"/>
                  <a:pt x="2411" y="474"/>
                  <a:pt x="2407" y="466"/>
                </a:cubicBezTo>
                <a:cubicBezTo>
                  <a:pt x="2385" y="456"/>
                  <a:pt x="2371" y="434"/>
                  <a:pt x="2348" y="425"/>
                </a:cubicBezTo>
                <a:cubicBezTo>
                  <a:pt x="2348" y="414"/>
                  <a:pt x="2336" y="423"/>
                  <a:pt x="2337" y="412"/>
                </a:cubicBezTo>
                <a:cubicBezTo>
                  <a:pt x="2330" y="411"/>
                  <a:pt x="2327" y="404"/>
                  <a:pt x="2320" y="403"/>
                </a:cubicBezTo>
                <a:cubicBezTo>
                  <a:pt x="2319" y="395"/>
                  <a:pt x="2312" y="394"/>
                  <a:pt x="2308" y="388"/>
                </a:cubicBezTo>
                <a:cubicBezTo>
                  <a:pt x="2303" y="386"/>
                  <a:pt x="2300" y="378"/>
                  <a:pt x="2294" y="376"/>
                </a:cubicBezTo>
                <a:cubicBezTo>
                  <a:pt x="2277" y="359"/>
                  <a:pt x="2258" y="344"/>
                  <a:pt x="2240" y="328"/>
                </a:cubicBezTo>
                <a:cubicBezTo>
                  <a:pt x="2235" y="326"/>
                  <a:pt x="2233" y="319"/>
                  <a:pt x="2229" y="315"/>
                </a:cubicBezTo>
                <a:cubicBezTo>
                  <a:pt x="2222" y="314"/>
                  <a:pt x="2220" y="307"/>
                  <a:pt x="2215" y="303"/>
                </a:cubicBezTo>
                <a:cubicBezTo>
                  <a:pt x="2209" y="300"/>
                  <a:pt x="2205" y="295"/>
                  <a:pt x="2203" y="288"/>
                </a:cubicBezTo>
                <a:cubicBezTo>
                  <a:pt x="2196" y="287"/>
                  <a:pt x="2194" y="280"/>
                  <a:pt x="2188" y="276"/>
                </a:cubicBezTo>
                <a:cubicBezTo>
                  <a:pt x="2182" y="265"/>
                  <a:pt x="2170" y="262"/>
                  <a:pt x="2165" y="248"/>
                </a:cubicBezTo>
                <a:cubicBezTo>
                  <a:pt x="2158" y="248"/>
                  <a:pt x="2155" y="242"/>
                  <a:pt x="2151" y="236"/>
                </a:cubicBezTo>
                <a:cubicBezTo>
                  <a:pt x="2148" y="230"/>
                  <a:pt x="2139" y="233"/>
                  <a:pt x="2139" y="221"/>
                </a:cubicBezTo>
                <a:cubicBezTo>
                  <a:pt x="2128" y="217"/>
                  <a:pt x="2123" y="203"/>
                  <a:pt x="2113" y="197"/>
                </a:cubicBezTo>
                <a:cubicBezTo>
                  <a:pt x="2107" y="184"/>
                  <a:pt x="2096" y="179"/>
                  <a:pt x="2089" y="166"/>
                </a:cubicBezTo>
                <a:cubicBezTo>
                  <a:pt x="2082" y="167"/>
                  <a:pt x="2083" y="156"/>
                  <a:pt x="2078" y="154"/>
                </a:cubicBezTo>
                <a:cubicBezTo>
                  <a:pt x="2070" y="154"/>
                  <a:pt x="2071" y="143"/>
                  <a:pt x="2064" y="142"/>
                </a:cubicBezTo>
                <a:cubicBezTo>
                  <a:pt x="2056" y="132"/>
                  <a:pt x="2047" y="123"/>
                  <a:pt x="2040" y="111"/>
                </a:cubicBezTo>
                <a:cubicBezTo>
                  <a:pt x="2035" y="107"/>
                  <a:pt x="2030" y="104"/>
                  <a:pt x="2026" y="99"/>
                </a:cubicBezTo>
                <a:cubicBezTo>
                  <a:pt x="2025" y="89"/>
                  <a:pt x="2014" y="94"/>
                  <a:pt x="2014" y="84"/>
                </a:cubicBezTo>
                <a:cubicBezTo>
                  <a:pt x="2009" y="80"/>
                  <a:pt x="2007" y="71"/>
                  <a:pt x="2002" y="68"/>
                </a:cubicBezTo>
                <a:cubicBezTo>
                  <a:pt x="1997" y="65"/>
                  <a:pt x="1995" y="56"/>
                  <a:pt x="1990" y="53"/>
                </a:cubicBezTo>
                <a:cubicBezTo>
                  <a:pt x="1990" y="63"/>
                  <a:pt x="1996" y="66"/>
                  <a:pt x="1999" y="72"/>
                </a:cubicBezTo>
                <a:cubicBezTo>
                  <a:pt x="2002" y="79"/>
                  <a:pt x="2006" y="84"/>
                  <a:pt x="2011" y="87"/>
                </a:cubicBezTo>
                <a:cubicBezTo>
                  <a:pt x="2014" y="94"/>
                  <a:pt x="2018" y="99"/>
                  <a:pt x="2023" y="102"/>
                </a:cubicBezTo>
                <a:cubicBezTo>
                  <a:pt x="2026" y="109"/>
                  <a:pt x="2030" y="115"/>
                  <a:pt x="2035" y="118"/>
                </a:cubicBezTo>
                <a:cubicBezTo>
                  <a:pt x="2037" y="126"/>
                  <a:pt x="2044" y="128"/>
                  <a:pt x="2047" y="133"/>
                </a:cubicBezTo>
                <a:cubicBezTo>
                  <a:pt x="2049" y="142"/>
                  <a:pt x="2057" y="141"/>
                  <a:pt x="2059" y="148"/>
                </a:cubicBezTo>
                <a:cubicBezTo>
                  <a:pt x="2062" y="155"/>
                  <a:pt x="2071" y="152"/>
                  <a:pt x="2071" y="164"/>
                </a:cubicBezTo>
                <a:cubicBezTo>
                  <a:pt x="2078" y="166"/>
                  <a:pt x="2083" y="171"/>
                  <a:pt x="2086" y="179"/>
                </a:cubicBezTo>
                <a:cubicBezTo>
                  <a:pt x="2089" y="178"/>
                  <a:pt x="2090" y="182"/>
                  <a:pt x="2091" y="186"/>
                </a:cubicBezTo>
                <a:cubicBezTo>
                  <a:pt x="2094" y="187"/>
                  <a:pt x="2097" y="189"/>
                  <a:pt x="2098" y="194"/>
                </a:cubicBezTo>
                <a:cubicBezTo>
                  <a:pt x="2104" y="196"/>
                  <a:pt x="2106" y="204"/>
                  <a:pt x="2112" y="206"/>
                </a:cubicBezTo>
                <a:cubicBezTo>
                  <a:pt x="2114" y="214"/>
                  <a:pt x="2120" y="214"/>
                  <a:pt x="2121" y="219"/>
                </a:cubicBezTo>
                <a:cubicBezTo>
                  <a:pt x="2122" y="222"/>
                  <a:pt x="2123" y="220"/>
                  <a:pt x="2124" y="221"/>
                </a:cubicBezTo>
                <a:cubicBezTo>
                  <a:pt x="2128" y="226"/>
                  <a:pt x="2132" y="234"/>
                  <a:pt x="2139" y="236"/>
                </a:cubicBezTo>
                <a:cubicBezTo>
                  <a:pt x="2139" y="246"/>
                  <a:pt x="2150" y="241"/>
                  <a:pt x="2151" y="251"/>
                </a:cubicBezTo>
                <a:cubicBezTo>
                  <a:pt x="2155" y="257"/>
                  <a:pt x="2161" y="258"/>
                  <a:pt x="2163" y="267"/>
                </a:cubicBezTo>
                <a:cubicBezTo>
                  <a:pt x="2175" y="272"/>
                  <a:pt x="2182" y="285"/>
                  <a:pt x="2192" y="293"/>
                </a:cubicBezTo>
                <a:cubicBezTo>
                  <a:pt x="2200" y="303"/>
                  <a:pt x="2210" y="310"/>
                  <a:pt x="2218" y="321"/>
                </a:cubicBezTo>
                <a:cubicBezTo>
                  <a:pt x="2229" y="328"/>
                  <a:pt x="2237" y="340"/>
                  <a:pt x="2247" y="347"/>
                </a:cubicBezTo>
                <a:cubicBezTo>
                  <a:pt x="2257" y="354"/>
                  <a:pt x="2266" y="363"/>
                  <a:pt x="2275" y="371"/>
                </a:cubicBezTo>
                <a:cubicBezTo>
                  <a:pt x="2284" y="381"/>
                  <a:pt x="2294" y="391"/>
                  <a:pt x="2305" y="398"/>
                </a:cubicBezTo>
                <a:cubicBezTo>
                  <a:pt x="2306" y="406"/>
                  <a:pt x="2313" y="407"/>
                  <a:pt x="2319" y="410"/>
                </a:cubicBezTo>
                <a:cubicBezTo>
                  <a:pt x="2321" y="418"/>
                  <a:pt x="2327" y="419"/>
                  <a:pt x="2333" y="422"/>
                </a:cubicBezTo>
                <a:cubicBezTo>
                  <a:pt x="2334" y="432"/>
                  <a:pt x="2343" y="428"/>
                  <a:pt x="2347" y="434"/>
                </a:cubicBezTo>
                <a:cubicBezTo>
                  <a:pt x="2352" y="439"/>
                  <a:pt x="2357" y="443"/>
                  <a:pt x="2362" y="448"/>
                </a:cubicBezTo>
                <a:cubicBezTo>
                  <a:pt x="2375" y="452"/>
                  <a:pt x="2380" y="466"/>
                  <a:pt x="2393" y="469"/>
                </a:cubicBezTo>
                <a:cubicBezTo>
                  <a:pt x="2398" y="484"/>
                  <a:pt x="2414" y="483"/>
                  <a:pt x="2419" y="499"/>
                </a:cubicBezTo>
                <a:cubicBezTo>
                  <a:pt x="2412" y="492"/>
                  <a:pt x="2402" y="488"/>
                  <a:pt x="2393" y="484"/>
                </a:cubicBezTo>
                <a:cubicBezTo>
                  <a:pt x="2385" y="477"/>
                  <a:pt x="2377" y="470"/>
                  <a:pt x="2368" y="465"/>
                </a:cubicBezTo>
                <a:cubicBezTo>
                  <a:pt x="2361" y="458"/>
                  <a:pt x="2352" y="452"/>
                  <a:pt x="2344" y="446"/>
                </a:cubicBezTo>
                <a:cubicBezTo>
                  <a:pt x="2336" y="448"/>
                  <a:pt x="2339" y="436"/>
                  <a:pt x="2331" y="440"/>
                </a:cubicBezTo>
                <a:cubicBezTo>
                  <a:pt x="2326" y="437"/>
                  <a:pt x="2325" y="429"/>
                  <a:pt x="2317" y="431"/>
                </a:cubicBezTo>
                <a:cubicBezTo>
                  <a:pt x="2315" y="425"/>
                  <a:pt x="2308" y="427"/>
                  <a:pt x="2306" y="421"/>
                </a:cubicBezTo>
                <a:cubicBezTo>
                  <a:pt x="2299" y="422"/>
                  <a:pt x="2298" y="414"/>
                  <a:pt x="2293" y="412"/>
                </a:cubicBezTo>
                <a:cubicBezTo>
                  <a:pt x="2287" y="412"/>
                  <a:pt x="2285" y="406"/>
                  <a:pt x="2282" y="402"/>
                </a:cubicBezTo>
                <a:cubicBezTo>
                  <a:pt x="2280" y="396"/>
                  <a:pt x="2271" y="399"/>
                  <a:pt x="2270" y="390"/>
                </a:cubicBezTo>
                <a:cubicBezTo>
                  <a:pt x="2260" y="387"/>
                  <a:pt x="2255" y="376"/>
                  <a:pt x="2246" y="371"/>
                </a:cubicBezTo>
                <a:cubicBezTo>
                  <a:pt x="2242" y="368"/>
                  <a:pt x="2237" y="367"/>
                  <a:pt x="2235" y="361"/>
                </a:cubicBezTo>
                <a:cubicBezTo>
                  <a:pt x="2230" y="360"/>
                  <a:pt x="2225" y="357"/>
                  <a:pt x="2221" y="352"/>
                </a:cubicBezTo>
                <a:cubicBezTo>
                  <a:pt x="2219" y="348"/>
                  <a:pt x="2216" y="346"/>
                  <a:pt x="2213" y="342"/>
                </a:cubicBezTo>
                <a:cubicBezTo>
                  <a:pt x="2206" y="345"/>
                  <a:pt x="2209" y="332"/>
                  <a:pt x="2203" y="332"/>
                </a:cubicBezTo>
                <a:cubicBezTo>
                  <a:pt x="2196" y="325"/>
                  <a:pt x="2189" y="319"/>
                  <a:pt x="2181" y="313"/>
                </a:cubicBezTo>
                <a:cubicBezTo>
                  <a:pt x="2175" y="306"/>
                  <a:pt x="2170" y="298"/>
                  <a:pt x="2162" y="293"/>
                </a:cubicBezTo>
                <a:cubicBezTo>
                  <a:pt x="2159" y="290"/>
                  <a:pt x="2156" y="286"/>
                  <a:pt x="2151" y="284"/>
                </a:cubicBezTo>
                <a:cubicBezTo>
                  <a:pt x="2152" y="274"/>
                  <a:pt x="2141" y="282"/>
                  <a:pt x="2141" y="274"/>
                </a:cubicBezTo>
                <a:cubicBezTo>
                  <a:pt x="2130" y="256"/>
                  <a:pt x="2113" y="249"/>
                  <a:pt x="2103" y="231"/>
                </a:cubicBezTo>
                <a:cubicBezTo>
                  <a:pt x="2094" y="228"/>
                  <a:pt x="2089" y="219"/>
                  <a:pt x="2081" y="215"/>
                </a:cubicBezTo>
                <a:cubicBezTo>
                  <a:pt x="2079" y="210"/>
                  <a:pt x="2078" y="203"/>
                  <a:pt x="2071" y="205"/>
                </a:cubicBezTo>
                <a:cubicBezTo>
                  <a:pt x="2070" y="198"/>
                  <a:pt x="2065" y="197"/>
                  <a:pt x="2060" y="196"/>
                </a:cubicBezTo>
                <a:cubicBezTo>
                  <a:pt x="2070" y="213"/>
                  <a:pt x="2082" y="226"/>
                  <a:pt x="2095" y="239"/>
                </a:cubicBezTo>
                <a:cubicBezTo>
                  <a:pt x="2100" y="248"/>
                  <a:pt x="2109" y="250"/>
                  <a:pt x="2114" y="259"/>
                </a:cubicBezTo>
                <a:cubicBezTo>
                  <a:pt x="2122" y="263"/>
                  <a:pt x="2126" y="275"/>
                  <a:pt x="2136" y="278"/>
                </a:cubicBezTo>
                <a:cubicBezTo>
                  <a:pt x="2135" y="286"/>
                  <a:pt x="2142" y="283"/>
                  <a:pt x="2144" y="288"/>
                </a:cubicBezTo>
                <a:cubicBezTo>
                  <a:pt x="2145" y="290"/>
                  <a:pt x="2147" y="291"/>
                  <a:pt x="2150" y="290"/>
                </a:cubicBezTo>
                <a:cubicBezTo>
                  <a:pt x="2151" y="293"/>
                  <a:pt x="2151" y="298"/>
                  <a:pt x="2154" y="298"/>
                </a:cubicBezTo>
                <a:cubicBezTo>
                  <a:pt x="2161" y="304"/>
                  <a:pt x="2166" y="312"/>
                  <a:pt x="2173" y="318"/>
                </a:cubicBezTo>
                <a:cubicBezTo>
                  <a:pt x="2178" y="317"/>
                  <a:pt x="2181" y="321"/>
                  <a:pt x="2181" y="328"/>
                </a:cubicBezTo>
                <a:cubicBezTo>
                  <a:pt x="2190" y="324"/>
                  <a:pt x="2187" y="336"/>
                  <a:pt x="2192" y="338"/>
                </a:cubicBezTo>
                <a:cubicBezTo>
                  <a:pt x="2200" y="342"/>
                  <a:pt x="2205" y="353"/>
                  <a:pt x="2213" y="357"/>
                </a:cubicBezTo>
                <a:cubicBezTo>
                  <a:pt x="2213" y="363"/>
                  <a:pt x="2206" y="364"/>
                  <a:pt x="2211" y="372"/>
                </a:cubicBezTo>
                <a:cubicBezTo>
                  <a:pt x="2222" y="375"/>
                  <a:pt x="2226" y="389"/>
                  <a:pt x="2236" y="394"/>
                </a:cubicBezTo>
                <a:cubicBezTo>
                  <a:pt x="2244" y="401"/>
                  <a:pt x="2253" y="407"/>
                  <a:pt x="2261" y="415"/>
                </a:cubicBezTo>
                <a:cubicBezTo>
                  <a:pt x="2270" y="421"/>
                  <a:pt x="2275" y="433"/>
                  <a:pt x="2286" y="437"/>
                </a:cubicBezTo>
                <a:cubicBezTo>
                  <a:pt x="2292" y="448"/>
                  <a:pt x="2303" y="453"/>
                  <a:pt x="2309" y="465"/>
                </a:cubicBezTo>
                <a:cubicBezTo>
                  <a:pt x="2322" y="469"/>
                  <a:pt x="2330" y="480"/>
                  <a:pt x="2343" y="485"/>
                </a:cubicBezTo>
                <a:cubicBezTo>
                  <a:pt x="2347" y="490"/>
                  <a:pt x="2353" y="494"/>
                  <a:pt x="2357" y="500"/>
                </a:cubicBezTo>
                <a:cubicBezTo>
                  <a:pt x="2362" y="499"/>
                  <a:pt x="2361" y="506"/>
                  <a:pt x="2367" y="503"/>
                </a:cubicBezTo>
                <a:cubicBezTo>
                  <a:pt x="2369" y="507"/>
                  <a:pt x="2373" y="507"/>
                  <a:pt x="2375" y="511"/>
                </a:cubicBezTo>
                <a:cubicBezTo>
                  <a:pt x="2382" y="512"/>
                  <a:pt x="2386" y="519"/>
                  <a:pt x="2392" y="522"/>
                </a:cubicBezTo>
                <a:cubicBezTo>
                  <a:pt x="2398" y="525"/>
                  <a:pt x="2401" y="533"/>
                  <a:pt x="2409" y="534"/>
                </a:cubicBezTo>
                <a:cubicBezTo>
                  <a:pt x="2410" y="544"/>
                  <a:pt x="2420" y="541"/>
                  <a:pt x="2423" y="548"/>
                </a:cubicBezTo>
                <a:cubicBezTo>
                  <a:pt x="2428" y="547"/>
                  <a:pt x="2427" y="556"/>
                  <a:pt x="2431" y="556"/>
                </a:cubicBezTo>
                <a:cubicBezTo>
                  <a:pt x="2433" y="559"/>
                  <a:pt x="2436" y="560"/>
                  <a:pt x="2436" y="567"/>
                </a:cubicBezTo>
                <a:cubicBezTo>
                  <a:pt x="2448" y="564"/>
                  <a:pt x="2448" y="578"/>
                  <a:pt x="2459" y="577"/>
                </a:cubicBezTo>
                <a:cubicBezTo>
                  <a:pt x="2464" y="585"/>
                  <a:pt x="2471" y="590"/>
                  <a:pt x="2480" y="593"/>
                </a:cubicBezTo>
                <a:cubicBezTo>
                  <a:pt x="2492" y="606"/>
                  <a:pt x="2506" y="616"/>
                  <a:pt x="2517" y="630"/>
                </a:cubicBezTo>
                <a:cubicBezTo>
                  <a:pt x="2526" y="631"/>
                  <a:pt x="2528" y="642"/>
                  <a:pt x="2540" y="640"/>
                </a:cubicBezTo>
                <a:cubicBezTo>
                  <a:pt x="2542" y="644"/>
                  <a:pt x="2545" y="646"/>
                  <a:pt x="2550" y="647"/>
                </a:cubicBezTo>
                <a:cubicBezTo>
                  <a:pt x="2552" y="653"/>
                  <a:pt x="2557" y="654"/>
                  <a:pt x="2561" y="657"/>
                </a:cubicBezTo>
                <a:cubicBezTo>
                  <a:pt x="2563" y="667"/>
                  <a:pt x="2571" y="668"/>
                  <a:pt x="2574" y="678"/>
                </a:cubicBezTo>
                <a:cubicBezTo>
                  <a:pt x="2581" y="683"/>
                  <a:pt x="2588" y="689"/>
                  <a:pt x="2595" y="694"/>
                </a:cubicBezTo>
                <a:cubicBezTo>
                  <a:pt x="2599" y="704"/>
                  <a:pt x="2608" y="707"/>
                  <a:pt x="2611" y="718"/>
                </a:cubicBezTo>
                <a:cubicBezTo>
                  <a:pt x="2618" y="723"/>
                  <a:pt x="2624" y="730"/>
                  <a:pt x="2630" y="738"/>
                </a:cubicBezTo>
                <a:cubicBezTo>
                  <a:pt x="2639" y="741"/>
                  <a:pt x="2644" y="751"/>
                  <a:pt x="2652" y="757"/>
                </a:cubicBezTo>
                <a:cubicBezTo>
                  <a:pt x="2663" y="774"/>
                  <a:pt x="2675" y="788"/>
                  <a:pt x="2685" y="806"/>
                </a:cubicBezTo>
                <a:cubicBezTo>
                  <a:pt x="2691" y="806"/>
                  <a:pt x="2689" y="815"/>
                  <a:pt x="2695" y="813"/>
                </a:cubicBezTo>
                <a:cubicBezTo>
                  <a:pt x="2698" y="818"/>
                  <a:pt x="2699" y="825"/>
                  <a:pt x="2704" y="826"/>
                </a:cubicBezTo>
                <a:cubicBezTo>
                  <a:pt x="2705" y="833"/>
                  <a:pt x="2706" y="840"/>
                  <a:pt x="2713" y="839"/>
                </a:cubicBezTo>
                <a:cubicBezTo>
                  <a:pt x="2719" y="849"/>
                  <a:pt x="2700" y="842"/>
                  <a:pt x="2706" y="852"/>
                </a:cubicBezTo>
                <a:cubicBezTo>
                  <a:pt x="2702" y="853"/>
                  <a:pt x="2703" y="845"/>
                  <a:pt x="2699" y="845"/>
                </a:cubicBezTo>
                <a:cubicBezTo>
                  <a:pt x="2695" y="844"/>
                  <a:pt x="2692" y="840"/>
                  <a:pt x="2691" y="835"/>
                </a:cubicBezTo>
                <a:cubicBezTo>
                  <a:pt x="2685" y="828"/>
                  <a:pt x="2679" y="823"/>
                  <a:pt x="2675" y="814"/>
                </a:cubicBezTo>
                <a:cubicBezTo>
                  <a:pt x="2663" y="804"/>
                  <a:pt x="2651" y="793"/>
                  <a:pt x="2641" y="780"/>
                </a:cubicBezTo>
                <a:cubicBezTo>
                  <a:pt x="2617" y="759"/>
                  <a:pt x="2596" y="735"/>
                  <a:pt x="2570" y="717"/>
                </a:cubicBezTo>
                <a:cubicBezTo>
                  <a:pt x="2562" y="716"/>
                  <a:pt x="2559" y="705"/>
                  <a:pt x="2552" y="703"/>
                </a:cubicBezTo>
                <a:cubicBezTo>
                  <a:pt x="2548" y="695"/>
                  <a:pt x="2536" y="697"/>
                  <a:pt x="2534" y="686"/>
                </a:cubicBezTo>
                <a:cubicBezTo>
                  <a:pt x="2528" y="688"/>
                  <a:pt x="2527" y="683"/>
                  <a:pt x="2524" y="682"/>
                </a:cubicBezTo>
                <a:cubicBezTo>
                  <a:pt x="2523" y="676"/>
                  <a:pt x="2516" y="680"/>
                  <a:pt x="2516" y="672"/>
                </a:cubicBezTo>
                <a:cubicBezTo>
                  <a:pt x="2509" y="675"/>
                  <a:pt x="2509" y="667"/>
                  <a:pt x="2504" y="668"/>
                </a:cubicBezTo>
                <a:cubicBezTo>
                  <a:pt x="2505" y="658"/>
                  <a:pt x="2494" y="668"/>
                  <a:pt x="2496" y="658"/>
                </a:cubicBezTo>
                <a:cubicBezTo>
                  <a:pt x="2491" y="659"/>
                  <a:pt x="2488" y="657"/>
                  <a:pt x="2486" y="654"/>
                </a:cubicBezTo>
                <a:cubicBezTo>
                  <a:pt x="2483" y="652"/>
                  <a:pt x="2479" y="650"/>
                  <a:pt x="2476" y="647"/>
                </a:cubicBezTo>
                <a:cubicBezTo>
                  <a:pt x="2467" y="645"/>
                  <a:pt x="2465" y="634"/>
                  <a:pt x="2455" y="634"/>
                </a:cubicBezTo>
                <a:cubicBezTo>
                  <a:pt x="2454" y="630"/>
                  <a:pt x="2448" y="632"/>
                  <a:pt x="2446" y="630"/>
                </a:cubicBezTo>
                <a:cubicBezTo>
                  <a:pt x="2443" y="626"/>
                  <a:pt x="2440" y="624"/>
                  <a:pt x="2435" y="623"/>
                </a:cubicBezTo>
                <a:cubicBezTo>
                  <a:pt x="2430" y="617"/>
                  <a:pt x="2423" y="612"/>
                  <a:pt x="2415" y="609"/>
                </a:cubicBezTo>
                <a:cubicBezTo>
                  <a:pt x="2412" y="597"/>
                  <a:pt x="2398" y="599"/>
                  <a:pt x="2396" y="586"/>
                </a:cubicBezTo>
                <a:cubicBezTo>
                  <a:pt x="2391" y="585"/>
                  <a:pt x="2384" y="586"/>
                  <a:pt x="2385" y="577"/>
                </a:cubicBezTo>
                <a:cubicBezTo>
                  <a:pt x="2375" y="582"/>
                  <a:pt x="2378" y="567"/>
                  <a:pt x="2369" y="571"/>
                </a:cubicBezTo>
                <a:cubicBezTo>
                  <a:pt x="2361" y="565"/>
                  <a:pt x="2355" y="555"/>
                  <a:pt x="2344" y="552"/>
                </a:cubicBezTo>
                <a:cubicBezTo>
                  <a:pt x="2338" y="544"/>
                  <a:pt x="2330" y="536"/>
                  <a:pt x="2322" y="530"/>
                </a:cubicBezTo>
                <a:cubicBezTo>
                  <a:pt x="2319" y="527"/>
                  <a:pt x="2317" y="520"/>
                  <a:pt x="2311" y="521"/>
                </a:cubicBezTo>
                <a:cubicBezTo>
                  <a:pt x="2307" y="519"/>
                  <a:pt x="2304" y="514"/>
                  <a:pt x="2301" y="511"/>
                </a:cubicBezTo>
                <a:cubicBezTo>
                  <a:pt x="2290" y="508"/>
                  <a:pt x="2285" y="497"/>
                  <a:pt x="2276" y="492"/>
                </a:cubicBezTo>
                <a:cubicBezTo>
                  <a:pt x="2260" y="479"/>
                  <a:pt x="2246" y="464"/>
                  <a:pt x="2232" y="448"/>
                </a:cubicBezTo>
                <a:cubicBezTo>
                  <a:pt x="2224" y="442"/>
                  <a:pt x="2218" y="433"/>
                  <a:pt x="2210" y="429"/>
                </a:cubicBezTo>
                <a:cubicBezTo>
                  <a:pt x="2206" y="417"/>
                  <a:pt x="2196" y="413"/>
                  <a:pt x="2190" y="403"/>
                </a:cubicBezTo>
                <a:cubicBezTo>
                  <a:pt x="2182" y="397"/>
                  <a:pt x="2177" y="385"/>
                  <a:pt x="2168" y="381"/>
                </a:cubicBezTo>
                <a:cubicBezTo>
                  <a:pt x="2162" y="372"/>
                  <a:pt x="2156" y="363"/>
                  <a:pt x="2148" y="355"/>
                </a:cubicBezTo>
                <a:cubicBezTo>
                  <a:pt x="2137" y="336"/>
                  <a:pt x="2122" y="323"/>
                  <a:pt x="2111" y="304"/>
                </a:cubicBezTo>
                <a:cubicBezTo>
                  <a:pt x="2106" y="302"/>
                  <a:pt x="2105" y="295"/>
                  <a:pt x="2103" y="291"/>
                </a:cubicBezTo>
                <a:cubicBezTo>
                  <a:pt x="2097" y="289"/>
                  <a:pt x="2095" y="283"/>
                  <a:pt x="2093" y="275"/>
                </a:cubicBezTo>
                <a:cubicBezTo>
                  <a:pt x="2084" y="271"/>
                  <a:pt x="2083" y="253"/>
                  <a:pt x="2074" y="249"/>
                </a:cubicBezTo>
                <a:cubicBezTo>
                  <a:pt x="2074" y="261"/>
                  <a:pt x="2079" y="268"/>
                  <a:pt x="2084" y="273"/>
                </a:cubicBezTo>
                <a:cubicBezTo>
                  <a:pt x="2089" y="280"/>
                  <a:pt x="2090" y="292"/>
                  <a:pt x="2097" y="294"/>
                </a:cubicBezTo>
                <a:cubicBezTo>
                  <a:pt x="2101" y="303"/>
                  <a:pt x="2106" y="309"/>
                  <a:pt x="2111" y="316"/>
                </a:cubicBezTo>
                <a:cubicBezTo>
                  <a:pt x="2116" y="322"/>
                  <a:pt x="2119" y="333"/>
                  <a:pt x="2126" y="336"/>
                </a:cubicBezTo>
                <a:cubicBezTo>
                  <a:pt x="2145" y="364"/>
                  <a:pt x="2165" y="389"/>
                  <a:pt x="2186" y="413"/>
                </a:cubicBezTo>
                <a:cubicBezTo>
                  <a:pt x="2190" y="420"/>
                  <a:pt x="2197" y="425"/>
                  <a:pt x="2202" y="430"/>
                </a:cubicBezTo>
                <a:cubicBezTo>
                  <a:pt x="2207" y="436"/>
                  <a:pt x="2211" y="442"/>
                  <a:pt x="2217" y="448"/>
                </a:cubicBezTo>
                <a:cubicBezTo>
                  <a:pt x="2222" y="455"/>
                  <a:pt x="2229" y="456"/>
                  <a:pt x="2232" y="466"/>
                </a:cubicBezTo>
                <a:cubicBezTo>
                  <a:pt x="2243" y="465"/>
                  <a:pt x="2242" y="480"/>
                  <a:pt x="2251" y="483"/>
                </a:cubicBezTo>
                <a:cubicBezTo>
                  <a:pt x="2272" y="506"/>
                  <a:pt x="2297" y="523"/>
                  <a:pt x="2322" y="542"/>
                </a:cubicBezTo>
                <a:cubicBezTo>
                  <a:pt x="2329" y="554"/>
                  <a:pt x="2342" y="559"/>
                  <a:pt x="2348" y="572"/>
                </a:cubicBezTo>
                <a:cubicBezTo>
                  <a:pt x="2364" y="578"/>
                  <a:pt x="2376" y="588"/>
                  <a:pt x="2387" y="600"/>
                </a:cubicBezTo>
                <a:cubicBezTo>
                  <a:pt x="2395" y="602"/>
                  <a:pt x="2400" y="610"/>
                  <a:pt x="2407" y="614"/>
                </a:cubicBezTo>
                <a:cubicBezTo>
                  <a:pt x="2412" y="620"/>
                  <a:pt x="2421" y="622"/>
                  <a:pt x="2425" y="631"/>
                </a:cubicBezTo>
                <a:cubicBezTo>
                  <a:pt x="2439" y="634"/>
                  <a:pt x="2449" y="642"/>
                  <a:pt x="2459" y="651"/>
                </a:cubicBezTo>
                <a:cubicBezTo>
                  <a:pt x="2473" y="652"/>
                  <a:pt x="2476" y="672"/>
                  <a:pt x="2492" y="671"/>
                </a:cubicBezTo>
                <a:cubicBezTo>
                  <a:pt x="2494" y="679"/>
                  <a:pt x="2501" y="680"/>
                  <a:pt x="2507" y="682"/>
                </a:cubicBezTo>
                <a:cubicBezTo>
                  <a:pt x="2510" y="683"/>
                  <a:pt x="2513" y="685"/>
                  <a:pt x="2514" y="690"/>
                </a:cubicBezTo>
                <a:cubicBezTo>
                  <a:pt x="2519" y="688"/>
                  <a:pt x="2520" y="693"/>
                  <a:pt x="2524" y="694"/>
                </a:cubicBezTo>
                <a:cubicBezTo>
                  <a:pt x="2533" y="705"/>
                  <a:pt x="2546" y="710"/>
                  <a:pt x="2553" y="723"/>
                </a:cubicBezTo>
                <a:cubicBezTo>
                  <a:pt x="2561" y="726"/>
                  <a:pt x="2568" y="731"/>
                  <a:pt x="2574" y="737"/>
                </a:cubicBezTo>
                <a:cubicBezTo>
                  <a:pt x="2582" y="741"/>
                  <a:pt x="2587" y="749"/>
                  <a:pt x="2597" y="750"/>
                </a:cubicBezTo>
                <a:cubicBezTo>
                  <a:pt x="2596" y="760"/>
                  <a:pt x="2603" y="758"/>
                  <a:pt x="2606" y="763"/>
                </a:cubicBezTo>
                <a:cubicBezTo>
                  <a:pt x="2612" y="763"/>
                  <a:pt x="2610" y="773"/>
                  <a:pt x="2616" y="773"/>
                </a:cubicBezTo>
                <a:cubicBezTo>
                  <a:pt x="2619" y="778"/>
                  <a:pt x="2624" y="779"/>
                  <a:pt x="2625" y="786"/>
                </a:cubicBezTo>
                <a:cubicBezTo>
                  <a:pt x="2629" y="785"/>
                  <a:pt x="2629" y="790"/>
                  <a:pt x="2632" y="790"/>
                </a:cubicBezTo>
                <a:cubicBezTo>
                  <a:pt x="2633" y="794"/>
                  <a:pt x="2637" y="792"/>
                  <a:pt x="2639" y="795"/>
                </a:cubicBezTo>
                <a:cubicBezTo>
                  <a:pt x="2652" y="812"/>
                  <a:pt x="2669" y="823"/>
                  <a:pt x="2681" y="843"/>
                </a:cubicBezTo>
                <a:cubicBezTo>
                  <a:pt x="2674" y="838"/>
                  <a:pt x="2669" y="831"/>
                  <a:pt x="2663" y="826"/>
                </a:cubicBezTo>
                <a:cubicBezTo>
                  <a:pt x="2656" y="828"/>
                  <a:pt x="2661" y="812"/>
                  <a:pt x="2652" y="819"/>
                </a:cubicBezTo>
                <a:cubicBezTo>
                  <a:pt x="2653" y="810"/>
                  <a:pt x="2643" y="815"/>
                  <a:pt x="2644" y="806"/>
                </a:cubicBezTo>
                <a:cubicBezTo>
                  <a:pt x="2633" y="801"/>
                  <a:pt x="2623" y="795"/>
                  <a:pt x="2616" y="785"/>
                </a:cubicBezTo>
                <a:cubicBezTo>
                  <a:pt x="2612" y="786"/>
                  <a:pt x="2609" y="785"/>
                  <a:pt x="2607" y="784"/>
                </a:cubicBezTo>
                <a:cubicBezTo>
                  <a:pt x="2606" y="778"/>
                  <a:pt x="2602" y="779"/>
                  <a:pt x="2599" y="776"/>
                </a:cubicBezTo>
                <a:cubicBezTo>
                  <a:pt x="2592" y="775"/>
                  <a:pt x="2591" y="767"/>
                  <a:pt x="2583" y="768"/>
                </a:cubicBezTo>
                <a:cubicBezTo>
                  <a:pt x="2575" y="759"/>
                  <a:pt x="2562" y="756"/>
                  <a:pt x="2553" y="750"/>
                </a:cubicBezTo>
                <a:cubicBezTo>
                  <a:pt x="2549" y="744"/>
                  <a:pt x="2542" y="744"/>
                  <a:pt x="2538" y="738"/>
                </a:cubicBezTo>
                <a:cubicBezTo>
                  <a:pt x="2530" y="739"/>
                  <a:pt x="2532" y="725"/>
                  <a:pt x="2522" y="730"/>
                </a:cubicBezTo>
                <a:cubicBezTo>
                  <a:pt x="2515" y="720"/>
                  <a:pt x="2502" y="718"/>
                  <a:pt x="2492" y="712"/>
                </a:cubicBezTo>
                <a:cubicBezTo>
                  <a:pt x="2480" y="707"/>
                  <a:pt x="2470" y="701"/>
                  <a:pt x="2459" y="695"/>
                </a:cubicBezTo>
                <a:cubicBezTo>
                  <a:pt x="2453" y="693"/>
                  <a:pt x="2447" y="690"/>
                  <a:pt x="2442" y="687"/>
                </a:cubicBezTo>
                <a:cubicBezTo>
                  <a:pt x="2436" y="684"/>
                  <a:pt x="2431" y="681"/>
                  <a:pt x="2426" y="678"/>
                </a:cubicBezTo>
                <a:cubicBezTo>
                  <a:pt x="2416" y="670"/>
                  <a:pt x="2402" y="670"/>
                  <a:pt x="2393" y="661"/>
                </a:cubicBezTo>
                <a:cubicBezTo>
                  <a:pt x="2385" y="663"/>
                  <a:pt x="2385" y="654"/>
                  <a:pt x="2377" y="655"/>
                </a:cubicBezTo>
                <a:cubicBezTo>
                  <a:pt x="2372" y="652"/>
                  <a:pt x="2366" y="649"/>
                  <a:pt x="2360" y="647"/>
                </a:cubicBezTo>
                <a:cubicBezTo>
                  <a:pt x="2355" y="644"/>
                  <a:pt x="2350" y="641"/>
                  <a:pt x="2344" y="638"/>
                </a:cubicBezTo>
                <a:cubicBezTo>
                  <a:pt x="2341" y="632"/>
                  <a:pt x="2334" y="631"/>
                  <a:pt x="2327" y="630"/>
                </a:cubicBezTo>
                <a:cubicBezTo>
                  <a:pt x="2323" y="616"/>
                  <a:pt x="2307" y="619"/>
                  <a:pt x="2302" y="605"/>
                </a:cubicBezTo>
                <a:cubicBezTo>
                  <a:pt x="2289" y="602"/>
                  <a:pt x="2283" y="589"/>
                  <a:pt x="2271" y="585"/>
                </a:cubicBezTo>
                <a:cubicBezTo>
                  <a:pt x="2264" y="575"/>
                  <a:pt x="2255" y="568"/>
                  <a:pt x="2246" y="560"/>
                </a:cubicBezTo>
                <a:cubicBezTo>
                  <a:pt x="2242" y="554"/>
                  <a:pt x="2236" y="552"/>
                  <a:pt x="2231" y="549"/>
                </a:cubicBezTo>
                <a:cubicBezTo>
                  <a:pt x="2230" y="540"/>
                  <a:pt x="2222" y="540"/>
                  <a:pt x="2219" y="533"/>
                </a:cubicBezTo>
                <a:cubicBezTo>
                  <a:pt x="2210" y="525"/>
                  <a:pt x="2202" y="515"/>
                  <a:pt x="2193" y="506"/>
                </a:cubicBezTo>
                <a:cubicBezTo>
                  <a:pt x="2183" y="499"/>
                  <a:pt x="2179" y="483"/>
                  <a:pt x="2167" y="479"/>
                </a:cubicBezTo>
                <a:cubicBezTo>
                  <a:pt x="2174" y="501"/>
                  <a:pt x="2191" y="509"/>
                  <a:pt x="2201" y="528"/>
                </a:cubicBezTo>
                <a:cubicBezTo>
                  <a:pt x="2210" y="531"/>
                  <a:pt x="2215" y="539"/>
                  <a:pt x="2219" y="548"/>
                </a:cubicBezTo>
                <a:cubicBezTo>
                  <a:pt x="2228" y="552"/>
                  <a:pt x="2233" y="561"/>
                  <a:pt x="2241" y="567"/>
                </a:cubicBezTo>
                <a:cubicBezTo>
                  <a:pt x="2248" y="573"/>
                  <a:pt x="2254" y="580"/>
                  <a:pt x="2260" y="587"/>
                </a:cubicBezTo>
                <a:cubicBezTo>
                  <a:pt x="2267" y="593"/>
                  <a:pt x="2276" y="597"/>
                  <a:pt x="2281" y="606"/>
                </a:cubicBezTo>
                <a:cubicBezTo>
                  <a:pt x="2299" y="614"/>
                  <a:pt x="2310" y="633"/>
                  <a:pt x="2329" y="638"/>
                </a:cubicBezTo>
                <a:cubicBezTo>
                  <a:pt x="2343" y="651"/>
                  <a:pt x="2360" y="658"/>
                  <a:pt x="2376" y="667"/>
                </a:cubicBezTo>
                <a:cubicBezTo>
                  <a:pt x="2384" y="673"/>
                  <a:pt x="2393" y="674"/>
                  <a:pt x="2402" y="677"/>
                </a:cubicBezTo>
                <a:cubicBezTo>
                  <a:pt x="2405" y="681"/>
                  <a:pt x="2406" y="687"/>
                  <a:pt x="2415" y="683"/>
                </a:cubicBezTo>
                <a:cubicBezTo>
                  <a:pt x="2414" y="693"/>
                  <a:pt x="2425" y="685"/>
                  <a:pt x="2426" y="693"/>
                </a:cubicBezTo>
                <a:cubicBezTo>
                  <a:pt x="2432" y="692"/>
                  <a:pt x="2431" y="700"/>
                  <a:pt x="2438" y="696"/>
                </a:cubicBezTo>
                <a:cubicBezTo>
                  <a:pt x="2444" y="696"/>
                  <a:pt x="2443" y="707"/>
                  <a:pt x="2451" y="702"/>
                </a:cubicBezTo>
                <a:cubicBezTo>
                  <a:pt x="2457" y="711"/>
                  <a:pt x="2470" y="709"/>
                  <a:pt x="2475" y="718"/>
                </a:cubicBezTo>
                <a:cubicBezTo>
                  <a:pt x="2484" y="722"/>
                  <a:pt x="2493" y="727"/>
                  <a:pt x="2502" y="731"/>
                </a:cubicBezTo>
                <a:cubicBezTo>
                  <a:pt x="2507" y="740"/>
                  <a:pt x="2519" y="739"/>
                  <a:pt x="2528" y="743"/>
                </a:cubicBezTo>
                <a:cubicBezTo>
                  <a:pt x="2530" y="751"/>
                  <a:pt x="2539" y="749"/>
                  <a:pt x="2542" y="755"/>
                </a:cubicBezTo>
                <a:cubicBezTo>
                  <a:pt x="2545" y="761"/>
                  <a:pt x="2553" y="761"/>
                  <a:pt x="2556" y="767"/>
                </a:cubicBezTo>
                <a:cubicBezTo>
                  <a:pt x="2578" y="776"/>
                  <a:pt x="2597" y="789"/>
                  <a:pt x="2616" y="802"/>
                </a:cubicBezTo>
                <a:cubicBezTo>
                  <a:pt x="2621" y="806"/>
                  <a:pt x="2621" y="815"/>
                  <a:pt x="2630" y="811"/>
                </a:cubicBezTo>
                <a:cubicBezTo>
                  <a:pt x="2633" y="818"/>
                  <a:pt x="2637" y="824"/>
                  <a:pt x="2644" y="823"/>
                </a:cubicBezTo>
                <a:cubicBezTo>
                  <a:pt x="2649" y="838"/>
                  <a:pt x="2662" y="839"/>
                  <a:pt x="2668" y="851"/>
                </a:cubicBezTo>
                <a:cubicBezTo>
                  <a:pt x="2673" y="853"/>
                  <a:pt x="2678" y="856"/>
                  <a:pt x="2681" y="860"/>
                </a:cubicBezTo>
                <a:cubicBezTo>
                  <a:pt x="2684" y="867"/>
                  <a:pt x="2694" y="864"/>
                  <a:pt x="2693" y="876"/>
                </a:cubicBezTo>
                <a:cubicBezTo>
                  <a:pt x="2703" y="882"/>
                  <a:pt x="2712" y="889"/>
                  <a:pt x="2717" y="903"/>
                </a:cubicBezTo>
                <a:cubicBezTo>
                  <a:pt x="2724" y="902"/>
                  <a:pt x="2723" y="913"/>
                  <a:pt x="2728" y="916"/>
                </a:cubicBezTo>
                <a:cubicBezTo>
                  <a:pt x="2735" y="917"/>
                  <a:pt x="2735" y="928"/>
                  <a:pt x="2740" y="931"/>
                </a:cubicBezTo>
                <a:cubicBezTo>
                  <a:pt x="2743" y="936"/>
                  <a:pt x="2747" y="941"/>
                  <a:pt x="2749" y="947"/>
                </a:cubicBezTo>
                <a:cubicBezTo>
                  <a:pt x="2750" y="952"/>
                  <a:pt x="2762" y="960"/>
                  <a:pt x="2755" y="964"/>
                </a:cubicBezTo>
                <a:cubicBezTo>
                  <a:pt x="2748" y="947"/>
                  <a:pt x="2734" y="942"/>
                  <a:pt x="2727" y="925"/>
                </a:cubicBezTo>
                <a:cubicBezTo>
                  <a:pt x="2717" y="923"/>
                  <a:pt x="2712" y="913"/>
                  <a:pt x="2703" y="909"/>
                </a:cubicBezTo>
                <a:cubicBezTo>
                  <a:pt x="2698" y="900"/>
                  <a:pt x="2691" y="893"/>
                  <a:pt x="2681" y="890"/>
                </a:cubicBezTo>
                <a:cubicBezTo>
                  <a:pt x="2676" y="881"/>
                  <a:pt x="2668" y="875"/>
                  <a:pt x="2660" y="871"/>
                </a:cubicBezTo>
                <a:cubicBezTo>
                  <a:pt x="2655" y="859"/>
                  <a:pt x="2642" y="860"/>
                  <a:pt x="2638" y="848"/>
                </a:cubicBezTo>
                <a:cubicBezTo>
                  <a:pt x="2629" y="853"/>
                  <a:pt x="2632" y="840"/>
                  <a:pt x="2624" y="842"/>
                </a:cubicBezTo>
                <a:cubicBezTo>
                  <a:pt x="2623" y="840"/>
                  <a:pt x="2623" y="837"/>
                  <a:pt x="2620" y="837"/>
                </a:cubicBezTo>
                <a:cubicBezTo>
                  <a:pt x="2617" y="838"/>
                  <a:pt x="2617" y="833"/>
                  <a:pt x="2614" y="832"/>
                </a:cubicBezTo>
                <a:cubicBezTo>
                  <a:pt x="2610" y="829"/>
                  <a:pt x="2609" y="822"/>
                  <a:pt x="2603" y="823"/>
                </a:cubicBezTo>
                <a:cubicBezTo>
                  <a:pt x="2598" y="820"/>
                  <a:pt x="2597" y="812"/>
                  <a:pt x="2589" y="814"/>
                </a:cubicBezTo>
                <a:cubicBezTo>
                  <a:pt x="2574" y="800"/>
                  <a:pt x="2556" y="793"/>
                  <a:pt x="2541" y="779"/>
                </a:cubicBezTo>
                <a:cubicBezTo>
                  <a:pt x="2534" y="781"/>
                  <a:pt x="2531" y="777"/>
                  <a:pt x="2528" y="773"/>
                </a:cubicBezTo>
                <a:cubicBezTo>
                  <a:pt x="2524" y="770"/>
                  <a:pt x="2519" y="769"/>
                  <a:pt x="2515" y="767"/>
                </a:cubicBezTo>
                <a:cubicBezTo>
                  <a:pt x="2511" y="763"/>
                  <a:pt x="2509" y="758"/>
                  <a:pt x="2502" y="760"/>
                </a:cubicBezTo>
                <a:cubicBezTo>
                  <a:pt x="2496" y="759"/>
                  <a:pt x="2495" y="751"/>
                  <a:pt x="2488" y="751"/>
                </a:cubicBezTo>
                <a:cubicBezTo>
                  <a:pt x="2479" y="747"/>
                  <a:pt x="2471" y="743"/>
                  <a:pt x="2462" y="739"/>
                </a:cubicBezTo>
                <a:cubicBezTo>
                  <a:pt x="2461" y="737"/>
                  <a:pt x="2459" y="736"/>
                  <a:pt x="2455" y="737"/>
                </a:cubicBezTo>
                <a:cubicBezTo>
                  <a:pt x="2452" y="738"/>
                  <a:pt x="2452" y="733"/>
                  <a:pt x="2449" y="733"/>
                </a:cubicBezTo>
                <a:cubicBezTo>
                  <a:pt x="2444" y="730"/>
                  <a:pt x="2440" y="726"/>
                  <a:pt x="2433" y="727"/>
                </a:cubicBezTo>
                <a:cubicBezTo>
                  <a:pt x="2417" y="715"/>
                  <a:pt x="2397" y="709"/>
                  <a:pt x="2380" y="699"/>
                </a:cubicBezTo>
                <a:cubicBezTo>
                  <a:pt x="2376" y="696"/>
                  <a:pt x="2371" y="695"/>
                  <a:pt x="2367" y="693"/>
                </a:cubicBezTo>
                <a:cubicBezTo>
                  <a:pt x="2363" y="689"/>
                  <a:pt x="2361" y="685"/>
                  <a:pt x="2354" y="687"/>
                </a:cubicBezTo>
                <a:cubicBezTo>
                  <a:pt x="2347" y="677"/>
                  <a:pt x="2337" y="674"/>
                  <a:pt x="2327" y="671"/>
                </a:cubicBezTo>
                <a:cubicBezTo>
                  <a:pt x="2324" y="666"/>
                  <a:pt x="2319" y="663"/>
                  <a:pt x="2316" y="659"/>
                </a:cubicBezTo>
                <a:cubicBezTo>
                  <a:pt x="2309" y="659"/>
                  <a:pt x="2307" y="651"/>
                  <a:pt x="2302" y="650"/>
                </a:cubicBezTo>
                <a:cubicBezTo>
                  <a:pt x="2295" y="640"/>
                  <a:pt x="2285" y="636"/>
                  <a:pt x="2277" y="628"/>
                </a:cubicBezTo>
                <a:cubicBezTo>
                  <a:pt x="2260" y="607"/>
                  <a:pt x="2241" y="588"/>
                  <a:pt x="2223" y="568"/>
                </a:cubicBezTo>
                <a:cubicBezTo>
                  <a:pt x="2216" y="555"/>
                  <a:pt x="2204" y="551"/>
                  <a:pt x="2199" y="534"/>
                </a:cubicBezTo>
                <a:cubicBezTo>
                  <a:pt x="2186" y="530"/>
                  <a:pt x="2184" y="510"/>
                  <a:pt x="2172" y="504"/>
                </a:cubicBezTo>
                <a:cubicBezTo>
                  <a:pt x="2174" y="516"/>
                  <a:pt x="2177" y="524"/>
                  <a:pt x="2185" y="525"/>
                </a:cubicBezTo>
                <a:cubicBezTo>
                  <a:pt x="2188" y="536"/>
                  <a:pt x="2195" y="540"/>
                  <a:pt x="2199" y="549"/>
                </a:cubicBezTo>
                <a:cubicBezTo>
                  <a:pt x="2204" y="548"/>
                  <a:pt x="2203" y="558"/>
                  <a:pt x="2207" y="559"/>
                </a:cubicBezTo>
                <a:cubicBezTo>
                  <a:pt x="2209" y="563"/>
                  <a:pt x="2212" y="566"/>
                  <a:pt x="2215" y="570"/>
                </a:cubicBezTo>
                <a:cubicBezTo>
                  <a:pt x="2222" y="574"/>
                  <a:pt x="2226" y="583"/>
                  <a:pt x="2231" y="590"/>
                </a:cubicBezTo>
                <a:cubicBezTo>
                  <a:pt x="2244" y="599"/>
                  <a:pt x="2252" y="615"/>
                  <a:pt x="2264" y="625"/>
                </a:cubicBezTo>
                <a:cubicBezTo>
                  <a:pt x="2274" y="639"/>
                  <a:pt x="2289" y="647"/>
                  <a:pt x="2298" y="662"/>
                </a:cubicBezTo>
                <a:cubicBezTo>
                  <a:pt x="2307" y="664"/>
                  <a:pt x="2312" y="671"/>
                  <a:pt x="2319" y="676"/>
                </a:cubicBezTo>
                <a:cubicBezTo>
                  <a:pt x="2323" y="677"/>
                  <a:pt x="2327" y="679"/>
                  <a:pt x="2329" y="683"/>
                </a:cubicBezTo>
                <a:cubicBezTo>
                  <a:pt x="2333" y="685"/>
                  <a:pt x="2336" y="687"/>
                  <a:pt x="2339" y="689"/>
                </a:cubicBezTo>
                <a:cubicBezTo>
                  <a:pt x="2355" y="696"/>
                  <a:pt x="2370" y="704"/>
                  <a:pt x="2383" y="716"/>
                </a:cubicBezTo>
                <a:cubicBezTo>
                  <a:pt x="2392" y="715"/>
                  <a:pt x="2401" y="724"/>
                  <a:pt x="2406" y="726"/>
                </a:cubicBezTo>
                <a:cubicBezTo>
                  <a:pt x="2414" y="730"/>
                  <a:pt x="2423" y="734"/>
                  <a:pt x="2432" y="736"/>
                </a:cubicBezTo>
                <a:cubicBezTo>
                  <a:pt x="2446" y="745"/>
                  <a:pt x="2462" y="752"/>
                  <a:pt x="2478" y="759"/>
                </a:cubicBezTo>
                <a:cubicBezTo>
                  <a:pt x="2481" y="762"/>
                  <a:pt x="2484" y="764"/>
                  <a:pt x="2488" y="766"/>
                </a:cubicBezTo>
                <a:cubicBezTo>
                  <a:pt x="2489" y="771"/>
                  <a:pt x="2498" y="766"/>
                  <a:pt x="2498" y="773"/>
                </a:cubicBezTo>
                <a:cubicBezTo>
                  <a:pt x="2508" y="775"/>
                  <a:pt x="2515" y="779"/>
                  <a:pt x="2521" y="786"/>
                </a:cubicBezTo>
                <a:cubicBezTo>
                  <a:pt x="2528" y="784"/>
                  <a:pt x="2531" y="786"/>
                  <a:pt x="2532" y="793"/>
                </a:cubicBezTo>
                <a:cubicBezTo>
                  <a:pt x="2539" y="789"/>
                  <a:pt x="2539" y="797"/>
                  <a:pt x="2544" y="796"/>
                </a:cubicBezTo>
                <a:cubicBezTo>
                  <a:pt x="2550" y="804"/>
                  <a:pt x="2560" y="805"/>
                  <a:pt x="2565" y="813"/>
                </a:cubicBezTo>
                <a:cubicBezTo>
                  <a:pt x="2573" y="809"/>
                  <a:pt x="2572" y="817"/>
                  <a:pt x="2576" y="819"/>
                </a:cubicBezTo>
                <a:cubicBezTo>
                  <a:pt x="2583" y="816"/>
                  <a:pt x="2582" y="824"/>
                  <a:pt x="2586" y="826"/>
                </a:cubicBezTo>
                <a:cubicBezTo>
                  <a:pt x="2595" y="829"/>
                  <a:pt x="2599" y="838"/>
                  <a:pt x="2607" y="843"/>
                </a:cubicBezTo>
                <a:cubicBezTo>
                  <a:pt x="2614" y="847"/>
                  <a:pt x="2621" y="851"/>
                  <a:pt x="2625" y="860"/>
                </a:cubicBezTo>
                <a:cubicBezTo>
                  <a:pt x="2629" y="861"/>
                  <a:pt x="2633" y="863"/>
                  <a:pt x="2635" y="867"/>
                </a:cubicBezTo>
                <a:cubicBezTo>
                  <a:pt x="2638" y="867"/>
                  <a:pt x="2641" y="866"/>
                  <a:pt x="2642" y="868"/>
                </a:cubicBezTo>
                <a:cubicBezTo>
                  <a:pt x="2642" y="872"/>
                  <a:pt x="2647" y="872"/>
                  <a:pt x="2643" y="874"/>
                </a:cubicBezTo>
                <a:cubicBezTo>
                  <a:pt x="2638" y="875"/>
                  <a:pt x="2639" y="867"/>
                  <a:pt x="2633" y="870"/>
                </a:cubicBezTo>
                <a:cubicBezTo>
                  <a:pt x="2629" y="870"/>
                  <a:pt x="2628" y="864"/>
                  <a:pt x="2626" y="863"/>
                </a:cubicBezTo>
                <a:cubicBezTo>
                  <a:pt x="2617" y="862"/>
                  <a:pt x="2610" y="859"/>
                  <a:pt x="2603" y="855"/>
                </a:cubicBezTo>
                <a:cubicBezTo>
                  <a:pt x="2591" y="847"/>
                  <a:pt x="2574" y="845"/>
                  <a:pt x="2561" y="837"/>
                </a:cubicBezTo>
                <a:cubicBezTo>
                  <a:pt x="2552" y="837"/>
                  <a:pt x="2547" y="831"/>
                  <a:pt x="2537" y="833"/>
                </a:cubicBezTo>
                <a:cubicBezTo>
                  <a:pt x="2532" y="827"/>
                  <a:pt x="2521" y="829"/>
                  <a:pt x="2517" y="822"/>
                </a:cubicBezTo>
                <a:cubicBezTo>
                  <a:pt x="2500" y="821"/>
                  <a:pt x="2489" y="811"/>
                  <a:pt x="2470" y="811"/>
                </a:cubicBezTo>
                <a:cubicBezTo>
                  <a:pt x="2465" y="805"/>
                  <a:pt x="2457" y="801"/>
                  <a:pt x="2448" y="801"/>
                </a:cubicBezTo>
                <a:cubicBezTo>
                  <a:pt x="2445" y="790"/>
                  <a:pt x="2434" y="792"/>
                  <a:pt x="2427" y="787"/>
                </a:cubicBezTo>
                <a:cubicBezTo>
                  <a:pt x="2411" y="780"/>
                  <a:pt x="2396" y="772"/>
                  <a:pt x="2383" y="760"/>
                </a:cubicBezTo>
                <a:cubicBezTo>
                  <a:pt x="2376" y="757"/>
                  <a:pt x="2367" y="756"/>
                  <a:pt x="2363" y="747"/>
                </a:cubicBezTo>
                <a:cubicBezTo>
                  <a:pt x="2350" y="750"/>
                  <a:pt x="2350" y="734"/>
                  <a:pt x="2339" y="734"/>
                </a:cubicBezTo>
                <a:cubicBezTo>
                  <a:pt x="2326" y="723"/>
                  <a:pt x="2312" y="713"/>
                  <a:pt x="2298" y="704"/>
                </a:cubicBezTo>
                <a:cubicBezTo>
                  <a:pt x="2287" y="696"/>
                  <a:pt x="2281" y="682"/>
                  <a:pt x="2269" y="677"/>
                </a:cubicBezTo>
                <a:cubicBezTo>
                  <a:pt x="2271" y="688"/>
                  <a:pt x="2279" y="689"/>
                  <a:pt x="2282" y="698"/>
                </a:cubicBezTo>
                <a:cubicBezTo>
                  <a:pt x="2288" y="703"/>
                  <a:pt x="2294" y="706"/>
                  <a:pt x="2297" y="716"/>
                </a:cubicBezTo>
                <a:cubicBezTo>
                  <a:pt x="2312" y="722"/>
                  <a:pt x="2323" y="734"/>
                  <a:pt x="2336" y="743"/>
                </a:cubicBezTo>
                <a:cubicBezTo>
                  <a:pt x="2342" y="747"/>
                  <a:pt x="2350" y="748"/>
                  <a:pt x="2353" y="758"/>
                </a:cubicBezTo>
                <a:cubicBezTo>
                  <a:pt x="2362" y="759"/>
                  <a:pt x="2367" y="766"/>
                  <a:pt x="2374" y="771"/>
                </a:cubicBezTo>
                <a:cubicBezTo>
                  <a:pt x="2381" y="774"/>
                  <a:pt x="2387" y="778"/>
                  <a:pt x="2394" y="782"/>
                </a:cubicBezTo>
                <a:cubicBezTo>
                  <a:pt x="2398" y="783"/>
                  <a:pt x="2401" y="785"/>
                  <a:pt x="2404" y="789"/>
                </a:cubicBezTo>
                <a:cubicBezTo>
                  <a:pt x="2405" y="794"/>
                  <a:pt x="2414" y="789"/>
                  <a:pt x="2414" y="796"/>
                </a:cubicBezTo>
                <a:cubicBezTo>
                  <a:pt x="2423" y="790"/>
                  <a:pt x="2418" y="804"/>
                  <a:pt x="2427" y="799"/>
                </a:cubicBezTo>
                <a:cubicBezTo>
                  <a:pt x="2429" y="803"/>
                  <a:pt x="2432" y="805"/>
                  <a:pt x="2437" y="806"/>
                </a:cubicBezTo>
                <a:cubicBezTo>
                  <a:pt x="2444" y="810"/>
                  <a:pt x="2453" y="812"/>
                  <a:pt x="2460" y="816"/>
                </a:cubicBezTo>
                <a:cubicBezTo>
                  <a:pt x="2466" y="820"/>
                  <a:pt x="2475" y="820"/>
                  <a:pt x="2479" y="827"/>
                </a:cubicBezTo>
                <a:cubicBezTo>
                  <a:pt x="2492" y="823"/>
                  <a:pt x="2494" y="834"/>
                  <a:pt x="2504" y="834"/>
                </a:cubicBezTo>
                <a:cubicBezTo>
                  <a:pt x="2515" y="832"/>
                  <a:pt x="2519" y="842"/>
                  <a:pt x="2529" y="841"/>
                </a:cubicBezTo>
                <a:cubicBezTo>
                  <a:pt x="2536" y="845"/>
                  <a:pt x="2545" y="847"/>
                  <a:pt x="2554" y="847"/>
                </a:cubicBezTo>
                <a:cubicBezTo>
                  <a:pt x="2558" y="856"/>
                  <a:pt x="2571" y="850"/>
                  <a:pt x="2574" y="858"/>
                </a:cubicBezTo>
                <a:cubicBezTo>
                  <a:pt x="2586" y="855"/>
                  <a:pt x="2589" y="867"/>
                  <a:pt x="2599" y="865"/>
                </a:cubicBezTo>
                <a:cubicBezTo>
                  <a:pt x="2602" y="876"/>
                  <a:pt x="2616" y="870"/>
                  <a:pt x="2620" y="879"/>
                </a:cubicBezTo>
                <a:cubicBezTo>
                  <a:pt x="2624" y="879"/>
                  <a:pt x="2628" y="881"/>
                  <a:pt x="2632" y="882"/>
                </a:cubicBezTo>
                <a:cubicBezTo>
                  <a:pt x="2632" y="886"/>
                  <a:pt x="2645" y="887"/>
                  <a:pt x="2637" y="890"/>
                </a:cubicBezTo>
                <a:cubicBezTo>
                  <a:pt x="2633" y="887"/>
                  <a:pt x="2628" y="886"/>
                  <a:pt x="2624" y="884"/>
                </a:cubicBezTo>
                <a:cubicBezTo>
                  <a:pt x="2617" y="884"/>
                  <a:pt x="2617" y="875"/>
                  <a:pt x="2608" y="878"/>
                </a:cubicBezTo>
                <a:cubicBezTo>
                  <a:pt x="2598" y="874"/>
                  <a:pt x="2586" y="874"/>
                  <a:pt x="2577" y="869"/>
                </a:cubicBezTo>
                <a:cubicBezTo>
                  <a:pt x="2566" y="867"/>
                  <a:pt x="2556" y="864"/>
                  <a:pt x="2545" y="861"/>
                </a:cubicBezTo>
                <a:cubicBezTo>
                  <a:pt x="2531" y="863"/>
                  <a:pt x="2525" y="854"/>
                  <a:pt x="2512" y="856"/>
                </a:cubicBezTo>
                <a:cubicBezTo>
                  <a:pt x="2495" y="844"/>
                  <a:pt x="2469" y="847"/>
                  <a:pt x="2454" y="832"/>
                </a:cubicBezTo>
                <a:cubicBezTo>
                  <a:pt x="2443" y="830"/>
                  <a:pt x="2434" y="824"/>
                  <a:pt x="2425" y="820"/>
                </a:cubicBezTo>
                <a:cubicBezTo>
                  <a:pt x="2423" y="814"/>
                  <a:pt x="2415" y="816"/>
                  <a:pt x="2411" y="811"/>
                </a:cubicBezTo>
                <a:cubicBezTo>
                  <a:pt x="2406" y="809"/>
                  <a:pt x="2405" y="800"/>
                  <a:pt x="2398" y="802"/>
                </a:cubicBezTo>
                <a:cubicBezTo>
                  <a:pt x="2398" y="815"/>
                  <a:pt x="2409" y="812"/>
                  <a:pt x="2413" y="820"/>
                </a:cubicBezTo>
                <a:cubicBezTo>
                  <a:pt x="2421" y="821"/>
                  <a:pt x="2425" y="829"/>
                  <a:pt x="2433" y="830"/>
                </a:cubicBezTo>
                <a:cubicBezTo>
                  <a:pt x="2438" y="837"/>
                  <a:pt x="2445" y="840"/>
                  <a:pt x="2453" y="841"/>
                </a:cubicBezTo>
                <a:cubicBezTo>
                  <a:pt x="2460" y="845"/>
                  <a:pt x="2465" y="852"/>
                  <a:pt x="2475" y="851"/>
                </a:cubicBezTo>
                <a:cubicBezTo>
                  <a:pt x="2483" y="867"/>
                  <a:pt x="2499" y="870"/>
                  <a:pt x="2508" y="883"/>
                </a:cubicBezTo>
                <a:cubicBezTo>
                  <a:pt x="2530" y="892"/>
                  <a:pt x="2547" y="907"/>
                  <a:pt x="2568" y="916"/>
                </a:cubicBezTo>
                <a:cubicBezTo>
                  <a:pt x="2578" y="922"/>
                  <a:pt x="2590" y="925"/>
                  <a:pt x="2601" y="930"/>
                </a:cubicBezTo>
                <a:cubicBezTo>
                  <a:pt x="2602" y="937"/>
                  <a:pt x="2612" y="932"/>
                  <a:pt x="2617" y="935"/>
                </a:cubicBezTo>
                <a:cubicBezTo>
                  <a:pt x="2617" y="939"/>
                  <a:pt x="2622" y="937"/>
                  <a:pt x="2623" y="940"/>
                </a:cubicBezTo>
                <a:cubicBezTo>
                  <a:pt x="2628" y="940"/>
                  <a:pt x="2629" y="944"/>
                  <a:pt x="2633" y="944"/>
                </a:cubicBezTo>
                <a:cubicBezTo>
                  <a:pt x="2642" y="941"/>
                  <a:pt x="2642" y="950"/>
                  <a:pt x="2649" y="950"/>
                </a:cubicBezTo>
                <a:cubicBezTo>
                  <a:pt x="2656" y="950"/>
                  <a:pt x="2660" y="954"/>
                  <a:pt x="2665" y="958"/>
                </a:cubicBezTo>
                <a:cubicBezTo>
                  <a:pt x="2675" y="953"/>
                  <a:pt x="2672" y="968"/>
                  <a:pt x="2681" y="964"/>
                </a:cubicBezTo>
                <a:cubicBezTo>
                  <a:pt x="2682" y="973"/>
                  <a:pt x="2694" y="968"/>
                  <a:pt x="2696" y="976"/>
                </a:cubicBezTo>
                <a:cubicBezTo>
                  <a:pt x="2709" y="977"/>
                  <a:pt x="2716" y="986"/>
                  <a:pt x="2726" y="993"/>
                </a:cubicBezTo>
                <a:cubicBezTo>
                  <a:pt x="2735" y="1000"/>
                  <a:pt x="2745" y="1007"/>
                  <a:pt x="2754" y="1014"/>
                </a:cubicBezTo>
                <a:cubicBezTo>
                  <a:pt x="2756" y="1018"/>
                  <a:pt x="2759" y="1021"/>
                  <a:pt x="2762" y="1025"/>
                </a:cubicBezTo>
                <a:cubicBezTo>
                  <a:pt x="2768" y="1024"/>
                  <a:pt x="2765" y="1037"/>
                  <a:pt x="2772" y="1034"/>
                </a:cubicBezTo>
                <a:cubicBezTo>
                  <a:pt x="2775" y="1046"/>
                  <a:pt x="2782" y="1052"/>
                  <a:pt x="2789" y="1057"/>
                </a:cubicBezTo>
                <a:cubicBezTo>
                  <a:pt x="2793" y="1068"/>
                  <a:pt x="2801" y="1071"/>
                  <a:pt x="2805" y="1081"/>
                </a:cubicBezTo>
                <a:cubicBezTo>
                  <a:pt x="2808" y="1084"/>
                  <a:pt x="2811" y="1088"/>
                  <a:pt x="2811" y="1094"/>
                </a:cubicBezTo>
                <a:cubicBezTo>
                  <a:pt x="2815" y="1092"/>
                  <a:pt x="2819" y="1109"/>
                  <a:pt x="2814" y="1109"/>
                </a:cubicBezTo>
                <a:cubicBezTo>
                  <a:pt x="2813" y="1098"/>
                  <a:pt x="2803" y="1100"/>
                  <a:pt x="2801" y="1090"/>
                </a:cubicBezTo>
                <a:cubicBezTo>
                  <a:pt x="2799" y="1081"/>
                  <a:pt x="2789" y="1082"/>
                  <a:pt x="2786" y="1073"/>
                </a:cubicBezTo>
                <a:cubicBezTo>
                  <a:pt x="2781" y="1074"/>
                  <a:pt x="2783" y="1065"/>
                  <a:pt x="2779" y="1065"/>
                </a:cubicBezTo>
                <a:cubicBezTo>
                  <a:pt x="2774" y="1064"/>
                  <a:pt x="2772" y="1060"/>
                  <a:pt x="2771" y="1055"/>
                </a:cubicBezTo>
                <a:cubicBezTo>
                  <a:pt x="2763" y="1054"/>
                  <a:pt x="2759" y="1046"/>
                  <a:pt x="2753" y="1041"/>
                </a:cubicBezTo>
                <a:cubicBezTo>
                  <a:pt x="2742" y="1031"/>
                  <a:pt x="2732" y="1018"/>
                  <a:pt x="2718" y="1013"/>
                </a:cubicBezTo>
                <a:cubicBezTo>
                  <a:pt x="2708" y="1001"/>
                  <a:pt x="2691" y="999"/>
                  <a:pt x="2683" y="984"/>
                </a:cubicBezTo>
                <a:cubicBezTo>
                  <a:pt x="2668" y="988"/>
                  <a:pt x="2665" y="976"/>
                  <a:pt x="2654" y="975"/>
                </a:cubicBezTo>
                <a:cubicBezTo>
                  <a:pt x="2646" y="969"/>
                  <a:pt x="2633" y="970"/>
                  <a:pt x="2625" y="963"/>
                </a:cubicBezTo>
                <a:cubicBezTo>
                  <a:pt x="2614" y="961"/>
                  <a:pt x="2605" y="957"/>
                  <a:pt x="2596" y="951"/>
                </a:cubicBezTo>
                <a:cubicBezTo>
                  <a:pt x="2592" y="949"/>
                  <a:pt x="2585" y="951"/>
                  <a:pt x="2583" y="945"/>
                </a:cubicBezTo>
                <a:cubicBezTo>
                  <a:pt x="2579" y="945"/>
                  <a:pt x="2570" y="936"/>
                  <a:pt x="2568" y="945"/>
                </a:cubicBezTo>
                <a:cubicBezTo>
                  <a:pt x="2573" y="947"/>
                  <a:pt x="2578" y="948"/>
                  <a:pt x="2581" y="951"/>
                </a:cubicBezTo>
                <a:cubicBezTo>
                  <a:pt x="2583" y="957"/>
                  <a:pt x="2590" y="956"/>
                  <a:pt x="2594" y="958"/>
                </a:cubicBezTo>
                <a:cubicBezTo>
                  <a:pt x="2600" y="966"/>
                  <a:pt x="2611" y="966"/>
                  <a:pt x="2618" y="974"/>
                </a:cubicBezTo>
                <a:cubicBezTo>
                  <a:pt x="2630" y="973"/>
                  <a:pt x="2634" y="984"/>
                  <a:pt x="2647" y="983"/>
                </a:cubicBezTo>
                <a:close/>
                <a:moveTo>
                  <a:pt x="2842" y="1103"/>
                </a:moveTo>
                <a:cubicBezTo>
                  <a:pt x="2854" y="1100"/>
                  <a:pt x="2845" y="1115"/>
                  <a:pt x="2846" y="1120"/>
                </a:cubicBezTo>
                <a:cubicBezTo>
                  <a:pt x="2837" y="1119"/>
                  <a:pt x="2844" y="1108"/>
                  <a:pt x="2842" y="1103"/>
                </a:cubicBezTo>
                <a:close/>
                <a:moveTo>
                  <a:pt x="2845" y="1206"/>
                </a:moveTo>
                <a:cubicBezTo>
                  <a:pt x="2849" y="1209"/>
                  <a:pt x="2852" y="1213"/>
                  <a:pt x="2856" y="1216"/>
                </a:cubicBezTo>
                <a:cubicBezTo>
                  <a:pt x="2858" y="1223"/>
                  <a:pt x="2859" y="1231"/>
                  <a:pt x="2861" y="1238"/>
                </a:cubicBezTo>
                <a:cubicBezTo>
                  <a:pt x="2861" y="1243"/>
                  <a:pt x="2864" y="1243"/>
                  <a:pt x="2865" y="1246"/>
                </a:cubicBezTo>
                <a:cubicBezTo>
                  <a:pt x="2866" y="1249"/>
                  <a:pt x="2866" y="1252"/>
                  <a:pt x="2867" y="1255"/>
                </a:cubicBezTo>
                <a:cubicBezTo>
                  <a:pt x="2868" y="1258"/>
                  <a:pt x="2868" y="1260"/>
                  <a:pt x="2869" y="1263"/>
                </a:cubicBezTo>
                <a:cubicBezTo>
                  <a:pt x="2865" y="1263"/>
                  <a:pt x="2865" y="1257"/>
                  <a:pt x="2864" y="1252"/>
                </a:cubicBezTo>
                <a:cubicBezTo>
                  <a:pt x="2861" y="1245"/>
                  <a:pt x="2857" y="1240"/>
                  <a:pt x="2852" y="1237"/>
                </a:cubicBezTo>
                <a:cubicBezTo>
                  <a:pt x="2852" y="1228"/>
                  <a:pt x="2847" y="1227"/>
                  <a:pt x="2845" y="1221"/>
                </a:cubicBezTo>
                <a:cubicBezTo>
                  <a:pt x="2843" y="1216"/>
                  <a:pt x="2842" y="1209"/>
                  <a:pt x="2837" y="1208"/>
                </a:cubicBezTo>
                <a:cubicBezTo>
                  <a:pt x="2838" y="1202"/>
                  <a:pt x="2842" y="1206"/>
                  <a:pt x="2845" y="1206"/>
                </a:cubicBezTo>
                <a:close/>
                <a:moveTo>
                  <a:pt x="2868" y="743"/>
                </a:moveTo>
                <a:cubicBezTo>
                  <a:pt x="2872" y="739"/>
                  <a:pt x="2875" y="735"/>
                  <a:pt x="2877" y="729"/>
                </a:cubicBezTo>
                <a:cubicBezTo>
                  <a:pt x="2878" y="727"/>
                  <a:pt x="2878" y="724"/>
                  <a:pt x="2881" y="723"/>
                </a:cubicBezTo>
                <a:cubicBezTo>
                  <a:pt x="2884" y="721"/>
                  <a:pt x="2882" y="716"/>
                  <a:pt x="2886" y="716"/>
                </a:cubicBezTo>
                <a:cubicBezTo>
                  <a:pt x="2889" y="705"/>
                  <a:pt x="2900" y="699"/>
                  <a:pt x="2901" y="686"/>
                </a:cubicBezTo>
                <a:cubicBezTo>
                  <a:pt x="2914" y="669"/>
                  <a:pt x="2919" y="646"/>
                  <a:pt x="2934" y="629"/>
                </a:cubicBezTo>
                <a:cubicBezTo>
                  <a:pt x="2935" y="617"/>
                  <a:pt x="2941" y="608"/>
                  <a:pt x="2948" y="600"/>
                </a:cubicBezTo>
                <a:cubicBezTo>
                  <a:pt x="2948" y="586"/>
                  <a:pt x="2956" y="579"/>
                  <a:pt x="2963" y="570"/>
                </a:cubicBezTo>
                <a:cubicBezTo>
                  <a:pt x="2964" y="557"/>
                  <a:pt x="2971" y="549"/>
                  <a:pt x="2974" y="538"/>
                </a:cubicBezTo>
                <a:cubicBezTo>
                  <a:pt x="2981" y="530"/>
                  <a:pt x="2981" y="516"/>
                  <a:pt x="2989" y="509"/>
                </a:cubicBezTo>
                <a:cubicBezTo>
                  <a:pt x="2990" y="496"/>
                  <a:pt x="2997" y="488"/>
                  <a:pt x="3001" y="477"/>
                </a:cubicBezTo>
                <a:cubicBezTo>
                  <a:pt x="3005" y="473"/>
                  <a:pt x="3004" y="466"/>
                  <a:pt x="3006" y="461"/>
                </a:cubicBezTo>
                <a:cubicBezTo>
                  <a:pt x="3009" y="456"/>
                  <a:pt x="3013" y="452"/>
                  <a:pt x="3012" y="445"/>
                </a:cubicBezTo>
                <a:cubicBezTo>
                  <a:pt x="3018" y="436"/>
                  <a:pt x="3022" y="425"/>
                  <a:pt x="3023" y="413"/>
                </a:cubicBezTo>
                <a:cubicBezTo>
                  <a:pt x="3032" y="406"/>
                  <a:pt x="3029" y="391"/>
                  <a:pt x="3038" y="384"/>
                </a:cubicBezTo>
                <a:cubicBezTo>
                  <a:pt x="3035" y="369"/>
                  <a:pt x="3046" y="363"/>
                  <a:pt x="3046" y="349"/>
                </a:cubicBezTo>
                <a:cubicBezTo>
                  <a:pt x="3050" y="346"/>
                  <a:pt x="3049" y="338"/>
                  <a:pt x="3052" y="333"/>
                </a:cubicBezTo>
                <a:cubicBezTo>
                  <a:pt x="3055" y="329"/>
                  <a:pt x="3054" y="322"/>
                  <a:pt x="3057" y="318"/>
                </a:cubicBezTo>
                <a:cubicBezTo>
                  <a:pt x="3058" y="313"/>
                  <a:pt x="3060" y="317"/>
                  <a:pt x="3061" y="320"/>
                </a:cubicBezTo>
                <a:cubicBezTo>
                  <a:pt x="3058" y="320"/>
                  <a:pt x="3059" y="324"/>
                  <a:pt x="3059" y="326"/>
                </a:cubicBezTo>
                <a:cubicBezTo>
                  <a:pt x="3058" y="331"/>
                  <a:pt x="3056" y="334"/>
                  <a:pt x="3056" y="339"/>
                </a:cubicBezTo>
                <a:cubicBezTo>
                  <a:pt x="3055" y="348"/>
                  <a:pt x="3053" y="357"/>
                  <a:pt x="3049" y="364"/>
                </a:cubicBezTo>
                <a:cubicBezTo>
                  <a:pt x="3048" y="383"/>
                  <a:pt x="3037" y="395"/>
                  <a:pt x="3035" y="414"/>
                </a:cubicBezTo>
                <a:cubicBezTo>
                  <a:pt x="3029" y="416"/>
                  <a:pt x="3037" y="426"/>
                  <a:pt x="3029" y="427"/>
                </a:cubicBezTo>
                <a:cubicBezTo>
                  <a:pt x="3030" y="432"/>
                  <a:pt x="3029" y="437"/>
                  <a:pt x="3025" y="439"/>
                </a:cubicBezTo>
                <a:cubicBezTo>
                  <a:pt x="3023" y="447"/>
                  <a:pt x="3018" y="454"/>
                  <a:pt x="3019" y="464"/>
                </a:cubicBezTo>
                <a:cubicBezTo>
                  <a:pt x="3011" y="469"/>
                  <a:pt x="3011" y="479"/>
                  <a:pt x="3008" y="487"/>
                </a:cubicBezTo>
                <a:cubicBezTo>
                  <a:pt x="3008" y="496"/>
                  <a:pt x="3000" y="501"/>
                  <a:pt x="3002" y="512"/>
                </a:cubicBezTo>
                <a:cubicBezTo>
                  <a:pt x="2990" y="521"/>
                  <a:pt x="2986" y="536"/>
                  <a:pt x="2983" y="551"/>
                </a:cubicBezTo>
                <a:cubicBezTo>
                  <a:pt x="2974" y="562"/>
                  <a:pt x="2969" y="575"/>
                  <a:pt x="2964" y="588"/>
                </a:cubicBezTo>
                <a:cubicBezTo>
                  <a:pt x="2955" y="598"/>
                  <a:pt x="2952" y="613"/>
                  <a:pt x="2941" y="622"/>
                </a:cubicBezTo>
                <a:cubicBezTo>
                  <a:pt x="2943" y="627"/>
                  <a:pt x="2942" y="631"/>
                  <a:pt x="2937" y="632"/>
                </a:cubicBezTo>
                <a:cubicBezTo>
                  <a:pt x="2938" y="636"/>
                  <a:pt x="2936" y="639"/>
                  <a:pt x="2933" y="641"/>
                </a:cubicBezTo>
                <a:cubicBezTo>
                  <a:pt x="2931" y="644"/>
                  <a:pt x="2929" y="647"/>
                  <a:pt x="2926" y="649"/>
                </a:cubicBezTo>
                <a:cubicBezTo>
                  <a:pt x="2927" y="653"/>
                  <a:pt x="2925" y="656"/>
                  <a:pt x="2922" y="658"/>
                </a:cubicBezTo>
                <a:cubicBezTo>
                  <a:pt x="2917" y="673"/>
                  <a:pt x="2908" y="684"/>
                  <a:pt x="2903" y="697"/>
                </a:cubicBezTo>
                <a:cubicBezTo>
                  <a:pt x="2898" y="702"/>
                  <a:pt x="2894" y="708"/>
                  <a:pt x="2892" y="715"/>
                </a:cubicBezTo>
                <a:cubicBezTo>
                  <a:pt x="2888" y="720"/>
                  <a:pt x="2884" y="726"/>
                  <a:pt x="2880" y="732"/>
                </a:cubicBezTo>
                <a:cubicBezTo>
                  <a:pt x="2869" y="740"/>
                  <a:pt x="2869" y="757"/>
                  <a:pt x="2857" y="766"/>
                </a:cubicBezTo>
                <a:cubicBezTo>
                  <a:pt x="2856" y="773"/>
                  <a:pt x="2854" y="780"/>
                  <a:pt x="2850" y="785"/>
                </a:cubicBezTo>
                <a:cubicBezTo>
                  <a:pt x="2845" y="790"/>
                  <a:pt x="2848" y="801"/>
                  <a:pt x="2838" y="802"/>
                </a:cubicBezTo>
                <a:cubicBezTo>
                  <a:pt x="2844" y="780"/>
                  <a:pt x="2861" y="765"/>
                  <a:pt x="2868" y="743"/>
                </a:cubicBezTo>
                <a:close/>
                <a:moveTo>
                  <a:pt x="2704" y="412"/>
                </a:moveTo>
                <a:cubicBezTo>
                  <a:pt x="2700" y="405"/>
                  <a:pt x="2708" y="405"/>
                  <a:pt x="2707" y="400"/>
                </a:cubicBezTo>
                <a:cubicBezTo>
                  <a:pt x="2709" y="390"/>
                  <a:pt x="2714" y="383"/>
                  <a:pt x="2717" y="374"/>
                </a:cubicBezTo>
                <a:cubicBezTo>
                  <a:pt x="2721" y="374"/>
                  <a:pt x="2718" y="379"/>
                  <a:pt x="2715" y="380"/>
                </a:cubicBezTo>
                <a:cubicBezTo>
                  <a:pt x="2715" y="398"/>
                  <a:pt x="2705" y="408"/>
                  <a:pt x="2703" y="424"/>
                </a:cubicBezTo>
                <a:cubicBezTo>
                  <a:pt x="2696" y="425"/>
                  <a:pt x="2701" y="414"/>
                  <a:pt x="2704" y="412"/>
                </a:cubicBezTo>
                <a:close/>
                <a:moveTo>
                  <a:pt x="2584" y="226"/>
                </a:moveTo>
                <a:cubicBezTo>
                  <a:pt x="2584" y="232"/>
                  <a:pt x="2589" y="240"/>
                  <a:pt x="2580" y="239"/>
                </a:cubicBezTo>
                <a:cubicBezTo>
                  <a:pt x="2584" y="233"/>
                  <a:pt x="2576" y="232"/>
                  <a:pt x="2577" y="222"/>
                </a:cubicBezTo>
                <a:cubicBezTo>
                  <a:pt x="2573" y="214"/>
                  <a:pt x="2580" y="213"/>
                  <a:pt x="2576" y="204"/>
                </a:cubicBezTo>
                <a:cubicBezTo>
                  <a:pt x="2574" y="194"/>
                  <a:pt x="2572" y="183"/>
                  <a:pt x="2570" y="173"/>
                </a:cubicBezTo>
                <a:cubicBezTo>
                  <a:pt x="2570" y="138"/>
                  <a:pt x="2575" y="106"/>
                  <a:pt x="2576" y="71"/>
                </a:cubicBezTo>
                <a:cubicBezTo>
                  <a:pt x="2579" y="71"/>
                  <a:pt x="2579" y="74"/>
                  <a:pt x="2580" y="76"/>
                </a:cubicBezTo>
                <a:cubicBezTo>
                  <a:pt x="2582" y="101"/>
                  <a:pt x="2579" y="123"/>
                  <a:pt x="2586" y="152"/>
                </a:cubicBezTo>
                <a:cubicBezTo>
                  <a:pt x="2587" y="162"/>
                  <a:pt x="2583" y="170"/>
                  <a:pt x="2586" y="182"/>
                </a:cubicBezTo>
                <a:cubicBezTo>
                  <a:pt x="2592" y="188"/>
                  <a:pt x="2574" y="191"/>
                  <a:pt x="2586" y="193"/>
                </a:cubicBezTo>
                <a:cubicBezTo>
                  <a:pt x="2584" y="198"/>
                  <a:pt x="2585" y="204"/>
                  <a:pt x="2583" y="209"/>
                </a:cubicBezTo>
                <a:cubicBezTo>
                  <a:pt x="2582" y="214"/>
                  <a:pt x="2590" y="225"/>
                  <a:pt x="2584" y="226"/>
                </a:cubicBezTo>
                <a:close/>
                <a:moveTo>
                  <a:pt x="2589" y="282"/>
                </a:moveTo>
                <a:cubicBezTo>
                  <a:pt x="2588" y="278"/>
                  <a:pt x="2587" y="274"/>
                  <a:pt x="2586" y="270"/>
                </a:cubicBezTo>
                <a:cubicBezTo>
                  <a:pt x="2587" y="266"/>
                  <a:pt x="2589" y="269"/>
                  <a:pt x="2590" y="272"/>
                </a:cubicBezTo>
                <a:cubicBezTo>
                  <a:pt x="2591" y="276"/>
                  <a:pt x="2591" y="280"/>
                  <a:pt x="2592" y="284"/>
                </a:cubicBezTo>
                <a:cubicBezTo>
                  <a:pt x="2591" y="289"/>
                  <a:pt x="2589" y="285"/>
                  <a:pt x="2589" y="282"/>
                </a:cubicBezTo>
                <a:close/>
                <a:moveTo>
                  <a:pt x="2594" y="100"/>
                </a:moveTo>
                <a:cubicBezTo>
                  <a:pt x="2588" y="99"/>
                  <a:pt x="2592" y="95"/>
                  <a:pt x="2592" y="92"/>
                </a:cubicBezTo>
                <a:cubicBezTo>
                  <a:pt x="2596" y="83"/>
                  <a:pt x="2593" y="96"/>
                  <a:pt x="2594" y="100"/>
                </a:cubicBezTo>
                <a:close/>
                <a:moveTo>
                  <a:pt x="2589" y="385"/>
                </a:moveTo>
                <a:cubicBezTo>
                  <a:pt x="2595" y="373"/>
                  <a:pt x="2601" y="394"/>
                  <a:pt x="2601" y="403"/>
                </a:cubicBezTo>
                <a:cubicBezTo>
                  <a:pt x="2594" y="402"/>
                  <a:pt x="2595" y="387"/>
                  <a:pt x="2589" y="385"/>
                </a:cubicBezTo>
                <a:close/>
                <a:moveTo>
                  <a:pt x="2602" y="421"/>
                </a:moveTo>
                <a:cubicBezTo>
                  <a:pt x="2601" y="417"/>
                  <a:pt x="2600" y="413"/>
                  <a:pt x="2600" y="409"/>
                </a:cubicBezTo>
                <a:cubicBezTo>
                  <a:pt x="2600" y="405"/>
                  <a:pt x="2603" y="409"/>
                  <a:pt x="2603" y="412"/>
                </a:cubicBezTo>
                <a:cubicBezTo>
                  <a:pt x="2604" y="416"/>
                  <a:pt x="2605" y="419"/>
                  <a:pt x="2605" y="423"/>
                </a:cubicBezTo>
                <a:cubicBezTo>
                  <a:pt x="2605" y="428"/>
                  <a:pt x="2602" y="424"/>
                  <a:pt x="2602" y="421"/>
                </a:cubicBezTo>
                <a:close/>
                <a:moveTo>
                  <a:pt x="2218" y="365"/>
                </a:moveTo>
                <a:cubicBezTo>
                  <a:pt x="2224" y="368"/>
                  <a:pt x="2230" y="369"/>
                  <a:pt x="2232" y="377"/>
                </a:cubicBezTo>
                <a:cubicBezTo>
                  <a:pt x="2227" y="374"/>
                  <a:pt x="2220" y="373"/>
                  <a:pt x="2218" y="365"/>
                </a:cubicBezTo>
                <a:close/>
                <a:moveTo>
                  <a:pt x="2247" y="392"/>
                </a:moveTo>
                <a:cubicBezTo>
                  <a:pt x="2242" y="390"/>
                  <a:pt x="2240" y="382"/>
                  <a:pt x="2233" y="383"/>
                </a:cubicBezTo>
                <a:cubicBezTo>
                  <a:pt x="2234" y="374"/>
                  <a:pt x="2241" y="388"/>
                  <a:pt x="2246" y="386"/>
                </a:cubicBezTo>
                <a:cubicBezTo>
                  <a:pt x="2250" y="390"/>
                  <a:pt x="2254" y="393"/>
                  <a:pt x="2260" y="395"/>
                </a:cubicBezTo>
                <a:cubicBezTo>
                  <a:pt x="2259" y="403"/>
                  <a:pt x="2249" y="395"/>
                  <a:pt x="2247" y="392"/>
                </a:cubicBezTo>
                <a:close/>
                <a:moveTo>
                  <a:pt x="2670" y="596"/>
                </a:moveTo>
                <a:cubicBezTo>
                  <a:pt x="2678" y="593"/>
                  <a:pt x="2668" y="577"/>
                  <a:pt x="2677" y="574"/>
                </a:cubicBezTo>
                <a:cubicBezTo>
                  <a:pt x="2674" y="562"/>
                  <a:pt x="2685" y="560"/>
                  <a:pt x="2684" y="549"/>
                </a:cubicBezTo>
                <a:cubicBezTo>
                  <a:pt x="2690" y="544"/>
                  <a:pt x="2688" y="534"/>
                  <a:pt x="2695" y="529"/>
                </a:cubicBezTo>
                <a:cubicBezTo>
                  <a:pt x="2690" y="518"/>
                  <a:pt x="2697" y="515"/>
                  <a:pt x="2696" y="505"/>
                </a:cubicBezTo>
                <a:cubicBezTo>
                  <a:pt x="2704" y="494"/>
                  <a:pt x="2706" y="480"/>
                  <a:pt x="2715" y="469"/>
                </a:cubicBezTo>
                <a:cubicBezTo>
                  <a:pt x="2718" y="455"/>
                  <a:pt x="2727" y="446"/>
                  <a:pt x="2728" y="431"/>
                </a:cubicBezTo>
                <a:cubicBezTo>
                  <a:pt x="2745" y="414"/>
                  <a:pt x="2753" y="392"/>
                  <a:pt x="2767" y="373"/>
                </a:cubicBezTo>
                <a:cubicBezTo>
                  <a:pt x="2773" y="363"/>
                  <a:pt x="2780" y="354"/>
                  <a:pt x="2788" y="345"/>
                </a:cubicBezTo>
                <a:cubicBezTo>
                  <a:pt x="2792" y="335"/>
                  <a:pt x="2798" y="326"/>
                  <a:pt x="2806" y="318"/>
                </a:cubicBezTo>
                <a:cubicBezTo>
                  <a:pt x="2819" y="299"/>
                  <a:pt x="2833" y="280"/>
                  <a:pt x="2851" y="264"/>
                </a:cubicBezTo>
                <a:cubicBezTo>
                  <a:pt x="2852" y="258"/>
                  <a:pt x="2860" y="255"/>
                  <a:pt x="2863" y="250"/>
                </a:cubicBezTo>
                <a:cubicBezTo>
                  <a:pt x="2870" y="248"/>
                  <a:pt x="2867" y="239"/>
                  <a:pt x="2876" y="239"/>
                </a:cubicBezTo>
                <a:cubicBezTo>
                  <a:pt x="2878" y="234"/>
                  <a:pt x="2881" y="229"/>
                  <a:pt x="2885" y="225"/>
                </a:cubicBezTo>
                <a:cubicBezTo>
                  <a:pt x="2894" y="225"/>
                  <a:pt x="2891" y="216"/>
                  <a:pt x="2897" y="214"/>
                </a:cubicBezTo>
                <a:cubicBezTo>
                  <a:pt x="2905" y="212"/>
                  <a:pt x="2899" y="202"/>
                  <a:pt x="2906" y="200"/>
                </a:cubicBezTo>
                <a:cubicBezTo>
                  <a:pt x="2909" y="199"/>
                  <a:pt x="2907" y="194"/>
                  <a:pt x="2911" y="193"/>
                </a:cubicBezTo>
                <a:cubicBezTo>
                  <a:pt x="2914" y="193"/>
                  <a:pt x="2912" y="189"/>
                  <a:pt x="2913" y="187"/>
                </a:cubicBezTo>
                <a:cubicBezTo>
                  <a:pt x="2930" y="176"/>
                  <a:pt x="2938" y="160"/>
                  <a:pt x="2952" y="147"/>
                </a:cubicBezTo>
                <a:cubicBezTo>
                  <a:pt x="2959" y="140"/>
                  <a:pt x="2966" y="133"/>
                  <a:pt x="2971" y="125"/>
                </a:cubicBezTo>
                <a:cubicBezTo>
                  <a:pt x="2976" y="123"/>
                  <a:pt x="2983" y="121"/>
                  <a:pt x="2981" y="114"/>
                </a:cubicBezTo>
                <a:cubicBezTo>
                  <a:pt x="2989" y="115"/>
                  <a:pt x="2985" y="107"/>
                  <a:pt x="2991" y="106"/>
                </a:cubicBezTo>
                <a:cubicBezTo>
                  <a:pt x="2994" y="96"/>
                  <a:pt x="3006" y="93"/>
                  <a:pt x="3010" y="85"/>
                </a:cubicBezTo>
                <a:cubicBezTo>
                  <a:pt x="3019" y="79"/>
                  <a:pt x="3020" y="70"/>
                  <a:pt x="3030" y="66"/>
                </a:cubicBezTo>
                <a:cubicBezTo>
                  <a:pt x="3028" y="58"/>
                  <a:pt x="3041" y="61"/>
                  <a:pt x="3037" y="53"/>
                </a:cubicBezTo>
                <a:cubicBezTo>
                  <a:pt x="3044" y="52"/>
                  <a:pt x="3045" y="46"/>
                  <a:pt x="3046" y="42"/>
                </a:cubicBezTo>
                <a:cubicBezTo>
                  <a:pt x="3054" y="37"/>
                  <a:pt x="3060" y="29"/>
                  <a:pt x="3063" y="21"/>
                </a:cubicBezTo>
                <a:cubicBezTo>
                  <a:pt x="3071" y="21"/>
                  <a:pt x="3059" y="26"/>
                  <a:pt x="3062" y="30"/>
                </a:cubicBezTo>
                <a:cubicBezTo>
                  <a:pt x="3058" y="32"/>
                  <a:pt x="3055" y="36"/>
                  <a:pt x="3055" y="40"/>
                </a:cubicBezTo>
                <a:cubicBezTo>
                  <a:pt x="3050" y="46"/>
                  <a:pt x="3048" y="54"/>
                  <a:pt x="3040" y="58"/>
                </a:cubicBezTo>
                <a:cubicBezTo>
                  <a:pt x="3033" y="72"/>
                  <a:pt x="3021" y="83"/>
                  <a:pt x="3013" y="96"/>
                </a:cubicBezTo>
                <a:cubicBezTo>
                  <a:pt x="3000" y="106"/>
                  <a:pt x="2991" y="120"/>
                  <a:pt x="2981" y="132"/>
                </a:cubicBezTo>
                <a:cubicBezTo>
                  <a:pt x="2979" y="135"/>
                  <a:pt x="2978" y="139"/>
                  <a:pt x="2975" y="142"/>
                </a:cubicBezTo>
                <a:cubicBezTo>
                  <a:pt x="2973" y="144"/>
                  <a:pt x="2970" y="149"/>
                  <a:pt x="2967" y="149"/>
                </a:cubicBezTo>
                <a:cubicBezTo>
                  <a:pt x="2963" y="150"/>
                  <a:pt x="2957" y="164"/>
                  <a:pt x="2950" y="168"/>
                </a:cubicBezTo>
                <a:cubicBezTo>
                  <a:pt x="2943" y="181"/>
                  <a:pt x="2926" y="189"/>
                  <a:pt x="2919" y="203"/>
                </a:cubicBezTo>
                <a:cubicBezTo>
                  <a:pt x="2906" y="214"/>
                  <a:pt x="2898" y="227"/>
                  <a:pt x="2888" y="239"/>
                </a:cubicBezTo>
                <a:cubicBezTo>
                  <a:pt x="2881" y="245"/>
                  <a:pt x="2877" y="251"/>
                  <a:pt x="2871" y="257"/>
                </a:cubicBezTo>
                <a:cubicBezTo>
                  <a:pt x="2868" y="258"/>
                  <a:pt x="2869" y="261"/>
                  <a:pt x="2869" y="264"/>
                </a:cubicBezTo>
                <a:cubicBezTo>
                  <a:pt x="2866" y="264"/>
                  <a:pt x="2864" y="265"/>
                  <a:pt x="2864" y="268"/>
                </a:cubicBezTo>
                <a:cubicBezTo>
                  <a:pt x="2859" y="269"/>
                  <a:pt x="2857" y="271"/>
                  <a:pt x="2856" y="275"/>
                </a:cubicBezTo>
                <a:cubicBezTo>
                  <a:pt x="2843" y="284"/>
                  <a:pt x="2838" y="299"/>
                  <a:pt x="2825" y="308"/>
                </a:cubicBezTo>
                <a:cubicBezTo>
                  <a:pt x="2827" y="314"/>
                  <a:pt x="2817" y="313"/>
                  <a:pt x="2818" y="318"/>
                </a:cubicBezTo>
                <a:cubicBezTo>
                  <a:pt x="2820" y="325"/>
                  <a:pt x="2810" y="323"/>
                  <a:pt x="2811" y="329"/>
                </a:cubicBezTo>
                <a:cubicBezTo>
                  <a:pt x="2804" y="333"/>
                  <a:pt x="2804" y="342"/>
                  <a:pt x="2797" y="346"/>
                </a:cubicBezTo>
                <a:cubicBezTo>
                  <a:pt x="2794" y="354"/>
                  <a:pt x="2789" y="361"/>
                  <a:pt x="2783" y="367"/>
                </a:cubicBezTo>
                <a:cubicBezTo>
                  <a:pt x="2781" y="370"/>
                  <a:pt x="2779" y="373"/>
                  <a:pt x="2776" y="377"/>
                </a:cubicBezTo>
                <a:cubicBezTo>
                  <a:pt x="2775" y="380"/>
                  <a:pt x="2770" y="381"/>
                  <a:pt x="2772" y="387"/>
                </a:cubicBezTo>
                <a:cubicBezTo>
                  <a:pt x="2766" y="392"/>
                  <a:pt x="2761" y="399"/>
                  <a:pt x="2759" y="407"/>
                </a:cubicBezTo>
                <a:cubicBezTo>
                  <a:pt x="2753" y="408"/>
                  <a:pt x="2759" y="417"/>
                  <a:pt x="2752" y="417"/>
                </a:cubicBezTo>
                <a:cubicBezTo>
                  <a:pt x="2749" y="419"/>
                  <a:pt x="2747" y="422"/>
                  <a:pt x="2748" y="427"/>
                </a:cubicBezTo>
                <a:cubicBezTo>
                  <a:pt x="2743" y="433"/>
                  <a:pt x="2744" y="444"/>
                  <a:pt x="2734" y="447"/>
                </a:cubicBezTo>
                <a:cubicBezTo>
                  <a:pt x="2735" y="457"/>
                  <a:pt x="2729" y="462"/>
                  <a:pt x="2727" y="470"/>
                </a:cubicBezTo>
                <a:cubicBezTo>
                  <a:pt x="2723" y="477"/>
                  <a:pt x="2721" y="485"/>
                  <a:pt x="2717" y="492"/>
                </a:cubicBezTo>
                <a:cubicBezTo>
                  <a:pt x="2718" y="502"/>
                  <a:pt x="2711" y="507"/>
                  <a:pt x="2709" y="515"/>
                </a:cubicBezTo>
                <a:cubicBezTo>
                  <a:pt x="2710" y="525"/>
                  <a:pt x="2699" y="527"/>
                  <a:pt x="2703" y="540"/>
                </a:cubicBezTo>
                <a:cubicBezTo>
                  <a:pt x="2698" y="545"/>
                  <a:pt x="2698" y="555"/>
                  <a:pt x="2695" y="562"/>
                </a:cubicBezTo>
                <a:cubicBezTo>
                  <a:pt x="2695" y="580"/>
                  <a:pt x="2686" y="594"/>
                  <a:pt x="2684" y="611"/>
                </a:cubicBezTo>
                <a:cubicBezTo>
                  <a:pt x="2683" y="628"/>
                  <a:pt x="2677" y="642"/>
                  <a:pt x="2677" y="660"/>
                </a:cubicBezTo>
                <a:cubicBezTo>
                  <a:pt x="2670" y="660"/>
                  <a:pt x="2673" y="646"/>
                  <a:pt x="2670" y="641"/>
                </a:cubicBezTo>
                <a:cubicBezTo>
                  <a:pt x="2663" y="641"/>
                  <a:pt x="2666" y="627"/>
                  <a:pt x="2663" y="622"/>
                </a:cubicBezTo>
                <a:cubicBezTo>
                  <a:pt x="2658" y="608"/>
                  <a:pt x="2673" y="608"/>
                  <a:pt x="2670" y="596"/>
                </a:cubicBezTo>
                <a:close/>
                <a:moveTo>
                  <a:pt x="2671" y="694"/>
                </a:moveTo>
                <a:cubicBezTo>
                  <a:pt x="2670" y="699"/>
                  <a:pt x="2668" y="693"/>
                  <a:pt x="2668" y="689"/>
                </a:cubicBezTo>
                <a:cubicBezTo>
                  <a:pt x="2669" y="683"/>
                  <a:pt x="2671" y="690"/>
                  <a:pt x="2671" y="694"/>
                </a:cubicBezTo>
                <a:close/>
                <a:moveTo>
                  <a:pt x="2167" y="124"/>
                </a:moveTo>
                <a:cubicBezTo>
                  <a:pt x="2175" y="123"/>
                  <a:pt x="2174" y="135"/>
                  <a:pt x="2181" y="136"/>
                </a:cubicBezTo>
                <a:cubicBezTo>
                  <a:pt x="2179" y="142"/>
                  <a:pt x="2168" y="131"/>
                  <a:pt x="2167" y="124"/>
                </a:cubicBezTo>
                <a:close/>
                <a:moveTo>
                  <a:pt x="2496" y="513"/>
                </a:moveTo>
                <a:cubicBezTo>
                  <a:pt x="2494" y="511"/>
                  <a:pt x="2492" y="509"/>
                  <a:pt x="2492" y="505"/>
                </a:cubicBezTo>
                <a:cubicBezTo>
                  <a:pt x="2484" y="506"/>
                  <a:pt x="2485" y="495"/>
                  <a:pt x="2478" y="496"/>
                </a:cubicBezTo>
                <a:cubicBezTo>
                  <a:pt x="2472" y="486"/>
                  <a:pt x="2464" y="478"/>
                  <a:pt x="2455" y="471"/>
                </a:cubicBezTo>
                <a:cubicBezTo>
                  <a:pt x="2456" y="466"/>
                  <a:pt x="2461" y="468"/>
                  <a:pt x="2462" y="473"/>
                </a:cubicBezTo>
                <a:cubicBezTo>
                  <a:pt x="2465" y="473"/>
                  <a:pt x="2467" y="477"/>
                  <a:pt x="2471" y="477"/>
                </a:cubicBezTo>
                <a:cubicBezTo>
                  <a:pt x="2479" y="493"/>
                  <a:pt x="2493" y="500"/>
                  <a:pt x="2502" y="515"/>
                </a:cubicBezTo>
                <a:cubicBezTo>
                  <a:pt x="2501" y="521"/>
                  <a:pt x="2500" y="512"/>
                  <a:pt x="2496" y="513"/>
                </a:cubicBezTo>
                <a:close/>
                <a:moveTo>
                  <a:pt x="2529" y="557"/>
                </a:moveTo>
                <a:cubicBezTo>
                  <a:pt x="2528" y="543"/>
                  <a:pt x="2516" y="546"/>
                  <a:pt x="2515" y="533"/>
                </a:cubicBezTo>
                <a:cubicBezTo>
                  <a:pt x="2523" y="537"/>
                  <a:pt x="2526" y="549"/>
                  <a:pt x="2534" y="553"/>
                </a:cubicBezTo>
                <a:cubicBezTo>
                  <a:pt x="2538" y="561"/>
                  <a:pt x="2546" y="564"/>
                  <a:pt x="2550" y="573"/>
                </a:cubicBezTo>
                <a:cubicBezTo>
                  <a:pt x="2540" y="572"/>
                  <a:pt x="2539" y="557"/>
                  <a:pt x="2529" y="557"/>
                </a:cubicBezTo>
                <a:close/>
                <a:moveTo>
                  <a:pt x="2518" y="518"/>
                </a:moveTo>
                <a:cubicBezTo>
                  <a:pt x="2508" y="500"/>
                  <a:pt x="2491" y="491"/>
                  <a:pt x="2482" y="472"/>
                </a:cubicBezTo>
                <a:cubicBezTo>
                  <a:pt x="2474" y="468"/>
                  <a:pt x="2468" y="460"/>
                  <a:pt x="2463" y="452"/>
                </a:cubicBezTo>
                <a:cubicBezTo>
                  <a:pt x="2456" y="446"/>
                  <a:pt x="2450" y="439"/>
                  <a:pt x="2444" y="432"/>
                </a:cubicBezTo>
                <a:cubicBezTo>
                  <a:pt x="2435" y="429"/>
                  <a:pt x="2435" y="413"/>
                  <a:pt x="2426" y="412"/>
                </a:cubicBezTo>
                <a:cubicBezTo>
                  <a:pt x="2421" y="403"/>
                  <a:pt x="2414" y="398"/>
                  <a:pt x="2407" y="392"/>
                </a:cubicBezTo>
                <a:cubicBezTo>
                  <a:pt x="2404" y="380"/>
                  <a:pt x="2393" y="381"/>
                  <a:pt x="2390" y="369"/>
                </a:cubicBezTo>
                <a:cubicBezTo>
                  <a:pt x="2383" y="364"/>
                  <a:pt x="2381" y="351"/>
                  <a:pt x="2374" y="345"/>
                </a:cubicBezTo>
                <a:cubicBezTo>
                  <a:pt x="2366" y="337"/>
                  <a:pt x="2360" y="327"/>
                  <a:pt x="2351" y="320"/>
                </a:cubicBezTo>
                <a:cubicBezTo>
                  <a:pt x="2342" y="315"/>
                  <a:pt x="2338" y="301"/>
                  <a:pt x="2328" y="295"/>
                </a:cubicBezTo>
                <a:cubicBezTo>
                  <a:pt x="2323" y="284"/>
                  <a:pt x="2313" y="279"/>
                  <a:pt x="2306" y="270"/>
                </a:cubicBezTo>
                <a:cubicBezTo>
                  <a:pt x="2298" y="262"/>
                  <a:pt x="2290" y="254"/>
                  <a:pt x="2283" y="245"/>
                </a:cubicBezTo>
                <a:cubicBezTo>
                  <a:pt x="2273" y="240"/>
                  <a:pt x="2268" y="228"/>
                  <a:pt x="2258" y="224"/>
                </a:cubicBezTo>
                <a:cubicBezTo>
                  <a:pt x="2257" y="215"/>
                  <a:pt x="2249" y="218"/>
                  <a:pt x="2246" y="211"/>
                </a:cubicBezTo>
                <a:cubicBezTo>
                  <a:pt x="2245" y="204"/>
                  <a:pt x="2234" y="211"/>
                  <a:pt x="2235" y="199"/>
                </a:cubicBezTo>
                <a:cubicBezTo>
                  <a:pt x="2229" y="197"/>
                  <a:pt x="2228" y="189"/>
                  <a:pt x="2221" y="190"/>
                </a:cubicBezTo>
                <a:cubicBezTo>
                  <a:pt x="2217" y="186"/>
                  <a:pt x="2215" y="179"/>
                  <a:pt x="2210" y="177"/>
                </a:cubicBezTo>
                <a:cubicBezTo>
                  <a:pt x="2207" y="172"/>
                  <a:pt x="2202" y="169"/>
                  <a:pt x="2199" y="165"/>
                </a:cubicBezTo>
                <a:cubicBezTo>
                  <a:pt x="2198" y="156"/>
                  <a:pt x="2189" y="160"/>
                  <a:pt x="2189" y="149"/>
                </a:cubicBezTo>
                <a:cubicBezTo>
                  <a:pt x="2186" y="148"/>
                  <a:pt x="2183" y="146"/>
                  <a:pt x="2182" y="141"/>
                </a:cubicBezTo>
                <a:cubicBezTo>
                  <a:pt x="2185" y="143"/>
                  <a:pt x="2187" y="144"/>
                  <a:pt x="2191" y="143"/>
                </a:cubicBezTo>
                <a:cubicBezTo>
                  <a:pt x="2199" y="157"/>
                  <a:pt x="2216" y="160"/>
                  <a:pt x="2222" y="178"/>
                </a:cubicBezTo>
                <a:cubicBezTo>
                  <a:pt x="2231" y="178"/>
                  <a:pt x="2230" y="192"/>
                  <a:pt x="2240" y="192"/>
                </a:cubicBezTo>
                <a:cubicBezTo>
                  <a:pt x="2246" y="195"/>
                  <a:pt x="2246" y="206"/>
                  <a:pt x="2254" y="207"/>
                </a:cubicBezTo>
                <a:cubicBezTo>
                  <a:pt x="2264" y="218"/>
                  <a:pt x="2275" y="227"/>
                  <a:pt x="2287" y="236"/>
                </a:cubicBezTo>
                <a:cubicBezTo>
                  <a:pt x="2298" y="245"/>
                  <a:pt x="2307" y="257"/>
                  <a:pt x="2319" y="265"/>
                </a:cubicBezTo>
                <a:cubicBezTo>
                  <a:pt x="2323" y="267"/>
                  <a:pt x="2322" y="275"/>
                  <a:pt x="2329" y="272"/>
                </a:cubicBezTo>
                <a:cubicBezTo>
                  <a:pt x="2330" y="276"/>
                  <a:pt x="2333" y="278"/>
                  <a:pt x="2337" y="279"/>
                </a:cubicBezTo>
                <a:cubicBezTo>
                  <a:pt x="2341" y="287"/>
                  <a:pt x="2346" y="292"/>
                  <a:pt x="2352" y="297"/>
                </a:cubicBezTo>
                <a:cubicBezTo>
                  <a:pt x="2363" y="306"/>
                  <a:pt x="2375" y="315"/>
                  <a:pt x="2385" y="326"/>
                </a:cubicBezTo>
                <a:cubicBezTo>
                  <a:pt x="2405" y="346"/>
                  <a:pt x="2425" y="369"/>
                  <a:pt x="2445" y="390"/>
                </a:cubicBezTo>
                <a:cubicBezTo>
                  <a:pt x="2448" y="398"/>
                  <a:pt x="2456" y="399"/>
                  <a:pt x="2462" y="402"/>
                </a:cubicBezTo>
                <a:cubicBezTo>
                  <a:pt x="2463" y="412"/>
                  <a:pt x="2473" y="410"/>
                  <a:pt x="2475" y="420"/>
                </a:cubicBezTo>
                <a:cubicBezTo>
                  <a:pt x="2485" y="427"/>
                  <a:pt x="2490" y="443"/>
                  <a:pt x="2501" y="450"/>
                </a:cubicBezTo>
                <a:cubicBezTo>
                  <a:pt x="2503" y="460"/>
                  <a:pt x="2512" y="459"/>
                  <a:pt x="2514" y="468"/>
                </a:cubicBezTo>
                <a:cubicBezTo>
                  <a:pt x="2516" y="477"/>
                  <a:pt x="2523" y="480"/>
                  <a:pt x="2526" y="486"/>
                </a:cubicBezTo>
                <a:cubicBezTo>
                  <a:pt x="2535" y="497"/>
                  <a:pt x="2544" y="507"/>
                  <a:pt x="2551" y="520"/>
                </a:cubicBezTo>
                <a:cubicBezTo>
                  <a:pt x="2557" y="528"/>
                  <a:pt x="2567" y="533"/>
                  <a:pt x="2573" y="542"/>
                </a:cubicBezTo>
                <a:cubicBezTo>
                  <a:pt x="2583" y="546"/>
                  <a:pt x="2585" y="561"/>
                  <a:pt x="2595" y="564"/>
                </a:cubicBezTo>
                <a:cubicBezTo>
                  <a:pt x="2599" y="580"/>
                  <a:pt x="2609" y="588"/>
                  <a:pt x="2615" y="602"/>
                </a:cubicBezTo>
                <a:cubicBezTo>
                  <a:pt x="2620" y="605"/>
                  <a:pt x="2622" y="613"/>
                  <a:pt x="2624" y="620"/>
                </a:cubicBezTo>
                <a:cubicBezTo>
                  <a:pt x="2631" y="622"/>
                  <a:pt x="2630" y="635"/>
                  <a:pt x="2636" y="636"/>
                </a:cubicBezTo>
                <a:cubicBezTo>
                  <a:pt x="2641" y="660"/>
                  <a:pt x="2653" y="671"/>
                  <a:pt x="2657" y="697"/>
                </a:cubicBezTo>
                <a:cubicBezTo>
                  <a:pt x="2651" y="697"/>
                  <a:pt x="2652" y="687"/>
                  <a:pt x="2646" y="687"/>
                </a:cubicBezTo>
                <a:cubicBezTo>
                  <a:pt x="2644" y="682"/>
                  <a:pt x="2643" y="675"/>
                  <a:pt x="2638" y="674"/>
                </a:cubicBezTo>
                <a:cubicBezTo>
                  <a:pt x="2639" y="664"/>
                  <a:pt x="2632" y="666"/>
                  <a:pt x="2629" y="661"/>
                </a:cubicBezTo>
                <a:cubicBezTo>
                  <a:pt x="2628" y="656"/>
                  <a:pt x="2626" y="652"/>
                  <a:pt x="2621" y="651"/>
                </a:cubicBezTo>
                <a:cubicBezTo>
                  <a:pt x="2620" y="643"/>
                  <a:pt x="2618" y="639"/>
                  <a:pt x="2613" y="637"/>
                </a:cubicBezTo>
                <a:cubicBezTo>
                  <a:pt x="2609" y="637"/>
                  <a:pt x="2610" y="627"/>
                  <a:pt x="2605" y="627"/>
                </a:cubicBezTo>
                <a:cubicBezTo>
                  <a:pt x="2601" y="617"/>
                  <a:pt x="2591" y="615"/>
                  <a:pt x="2588" y="604"/>
                </a:cubicBezTo>
                <a:cubicBezTo>
                  <a:pt x="2564" y="577"/>
                  <a:pt x="2543" y="544"/>
                  <a:pt x="2518" y="518"/>
                </a:cubicBezTo>
                <a:close/>
                <a:moveTo>
                  <a:pt x="2558" y="584"/>
                </a:moveTo>
                <a:cubicBezTo>
                  <a:pt x="2570" y="588"/>
                  <a:pt x="2571" y="611"/>
                  <a:pt x="2584" y="614"/>
                </a:cubicBezTo>
                <a:cubicBezTo>
                  <a:pt x="2585" y="624"/>
                  <a:pt x="2593" y="623"/>
                  <a:pt x="2594" y="632"/>
                </a:cubicBezTo>
                <a:cubicBezTo>
                  <a:pt x="2583" y="627"/>
                  <a:pt x="2576" y="615"/>
                  <a:pt x="2566" y="608"/>
                </a:cubicBezTo>
                <a:cubicBezTo>
                  <a:pt x="2567" y="596"/>
                  <a:pt x="2563" y="595"/>
                  <a:pt x="2558" y="584"/>
                </a:cubicBezTo>
                <a:close/>
                <a:moveTo>
                  <a:pt x="2679" y="775"/>
                </a:moveTo>
                <a:cubicBezTo>
                  <a:pt x="2671" y="767"/>
                  <a:pt x="2664" y="755"/>
                  <a:pt x="2658" y="744"/>
                </a:cubicBezTo>
                <a:cubicBezTo>
                  <a:pt x="2648" y="738"/>
                  <a:pt x="2641" y="729"/>
                  <a:pt x="2633" y="722"/>
                </a:cubicBezTo>
                <a:cubicBezTo>
                  <a:pt x="2625" y="715"/>
                  <a:pt x="2617" y="708"/>
                  <a:pt x="2613" y="697"/>
                </a:cubicBezTo>
                <a:cubicBezTo>
                  <a:pt x="2603" y="689"/>
                  <a:pt x="2594" y="678"/>
                  <a:pt x="2584" y="670"/>
                </a:cubicBezTo>
                <a:cubicBezTo>
                  <a:pt x="2581" y="663"/>
                  <a:pt x="2574" y="663"/>
                  <a:pt x="2572" y="655"/>
                </a:cubicBezTo>
                <a:cubicBezTo>
                  <a:pt x="2569" y="648"/>
                  <a:pt x="2560" y="651"/>
                  <a:pt x="2560" y="639"/>
                </a:cubicBezTo>
                <a:cubicBezTo>
                  <a:pt x="2548" y="635"/>
                  <a:pt x="2538" y="628"/>
                  <a:pt x="2527" y="622"/>
                </a:cubicBezTo>
                <a:cubicBezTo>
                  <a:pt x="2522" y="614"/>
                  <a:pt x="2514" y="609"/>
                  <a:pt x="2508" y="602"/>
                </a:cubicBezTo>
                <a:cubicBezTo>
                  <a:pt x="2505" y="599"/>
                  <a:pt x="2499" y="598"/>
                  <a:pt x="2497" y="593"/>
                </a:cubicBezTo>
                <a:cubicBezTo>
                  <a:pt x="2495" y="589"/>
                  <a:pt x="2492" y="587"/>
                  <a:pt x="2487" y="586"/>
                </a:cubicBezTo>
                <a:cubicBezTo>
                  <a:pt x="2483" y="576"/>
                  <a:pt x="2471" y="578"/>
                  <a:pt x="2466" y="569"/>
                </a:cubicBezTo>
                <a:cubicBezTo>
                  <a:pt x="2458" y="567"/>
                  <a:pt x="2455" y="556"/>
                  <a:pt x="2446" y="556"/>
                </a:cubicBezTo>
                <a:cubicBezTo>
                  <a:pt x="2442" y="547"/>
                  <a:pt x="2434" y="544"/>
                  <a:pt x="2430" y="535"/>
                </a:cubicBezTo>
                <a:cubicBezTo>
                  <a:pt x="2424" y="528"/>
                  <a:pt x="2414" y="526"/>
                  <a:pt x="2409" y="519"/>
                </a:cubicBezTo>
                <a:cubicBezTo>
                  <a:pt x="2399" y="518"/>
                  <a:pt x="2397" y="507"/>
                  <a:pt x="2388" y="505"/>
                </a:cubicBezTo>
                <a:cubicBezTo>
                  <a:pt x="2377" y="492"/>
                  <a:pt x="2357" y="490"/>
                  <a:pt x="2349" y="472"/>
                </a:cubicBezTo>
                <a:cubicBezTo>
                  <a:pt x="2336" y="467"/>
                  <a:pt x="2325" y="459"/>
                  <a:pt x="2312" y="452"/>
                </a:cubicBezTo>
                <a:cubicBezTo>
                  <a:pt x="2311" y="443"/>
                  <a:pt x="2301" y="445"/>
                  <a:pt x="2300" y="434"/>
                </a:cubicBezTo>
                <a:cubicBezTo>
                  <a:pt x="2292" y="434"/>
                  <a:pt x="2291" y="422"/>
                  <a:pt x="2283" y="423"/>
                </a:cubicBezTo>
                <a:cubicBezTo>
                  <a:pt x="2281" y="416"/>
                  <a:pt x="2285" y="417"/>
                  <a:pt x="2286" y="422"/>
                </a:cubicBezTo>
                <a:cubicBezTo>
                  <a:pt x="2290" y="423"/>
                  <a:pt x="2291" y="426"/>
                  <a:pt x="2295" y="426"/>
                </a:cubicBezTo>
                <a:cubicBezTo>
                  <a:pt x="2300" y="431"/>
                  <a:pt x="2306" y="435"/>
                  <a:pt x="2313" y="438"/>
                </a:cubicBezTo>
                <a:cubicBezTo>
                  <a:pt x="2323" y="445"/>
                  <a:pt x="2331" y="456"/>
                  <a:pt x="2344" y="461"/>
                </a:cubicBezTo>
                <a:cubicBezTo>
                  <a:pt x="2347" y="469"/>
                  <a:pt x="2357" y="465"/>
                  <a:pt x="2361" y="472"/>
                </a:cubicBezTo>
                <a:cubicBezTo>
                  <a:pt x="2366" y="477"/>
                  <a:pt x="2371" y="481"/>
                  <a:pt x="2378" y="484"/>
                </a:cubicBezTo>
                <a:cubicBezTo>
                  <a:pt x="2387" y="493"/>
                  <a:pt x="2400" y="497"/>
                  <a:pt x="2409" y="507"/>
                </a:cubicBezTo>
                <a:cubicBezTo>
                  <a:pt x="2422" y="513"/>
                  <a:pt x="2433" y="521"/>
                  <a:pt x="2443" y="530"/>
                </a:cubicBezTo>
                <a:cubicBezTo>
                  <a:pt x="2447" y="528"/>
                  <a:pt x="2446" y="534"/>
                  <a:pt x="2447" y="535"/>
                </a:cubicBezTo>
                <a:cubicBezTo>
                  <a:pt x="2450" y="536"/>
                  <a:pt x="2458" y="534"/>
                  <a:pt x="2460" y="541"/>
                </a:cubicBezTo>
                <a:cubicBezTo>
                  <a:pt x="2465" y="546"/>
                  <a:pt x="2470" y="549"/>
                  <a:pt x="2475" y="553"/>
                </a:cubicBezTo>
                <a:cubicBezTo>
                  <a:pt x="2478" y="560"/>
                  <a:pt x="2486" y="560"/>
                  <a:pt x="2492" y="564"/>
                </a:cubicBezTo>
                <a:cubicBezTo>
                  <a:pt x="2495" y="570"/>
                  <a:pt x="2503" y="570"/>
                  <a:pt x="2506" y="576"/>
                </a:cubicBezTo>
                <a:cubicBezTo>
                  <a:pt x="2518" y="581"/>
                  <a:pt x="2527" y="591"/>
                  <a:pt x="2539" y="596"/>
                </a:cubicBezTo>
                <a:cubicBezTo>
                  <a:pt x="2547" y="608"/>
                  <a:pt x="2556" y="618"/>
                  <a:pt x="2569" y="623"/>
                </a:cubicBezTo>
                <a:cubicBezTo>
                  <a:pt x="2575" y="635"/>
                  <a:pt x="2586" y="641"/>
                  <a:pt x="2597" y="647"/>
                </a:cubicBezTo>
                <a:cubicBezTo>
                  <a:pt x="2602" y="661"/>
                  <a:pt x="2614" y="664"/>
                  <a:pt x="2620" y="674"/>
                </a:cubicBezTo>
                <a:cubicBezTo>
                  <a:pt x="2629" y="682"/>
                  <a:pt x="2635" y="694"/>
                  <a:pt x="2646" y="699"/>
                </a:cubicBezTo>
                <a:cubicBezTo>
                  <a:pt x="2648" y="712"/>
                  <a:pt x="2659" y="714"/>
                  <a:pt x="2661" y="728"/>
                </a:cubicBezTo>
                <a:cubicBezTo>
                  <a:pt x="2667" y="733"/>
                  <a:pt x="2671" y="740"/>
                  <a:pt x="2678" y="743"/>
                </a:cubicBezTo>
                <a:cubicBezTo>
                  <a:pt x="2678" y="752"/>
                  <a:pt x="2685" y="750"/>
                  <a:pt x="2685" y="759"/>
                </a:cubicBezTo>
                <a:cubicBezTo>
                  <a:pt x="2687" y="764"/>
                  <a:pt x="2694" y="763"/>
                  <a:pt x="2693" y="772"/>
                </a:cubicBezTo>
                <a:cubicBezTo>
                  <a:pt x="2696" y="784"/>
                  <a:pt x="2703" y="789"/>
                  <a:pt x="2705" y="802"/>
                </a:cubicBezTo>
                <a:cubicBezTo>
                  <a:pt x="2693" y="798"/>
                  <a:pt x="2686" y="786"/>
                  <a:pt x="2679" y="775"/>
                </a:cubicBezTo>
                <a:close/>
                <a:moveTo>
                  <a:pt x="2707" y="769"/>
                </a:moveTo>
                <a:cubicBezTo>
                  <a:pt x="2707" y="760"/>
                  <a:pt x="2703" y="756"/>
                  <a:pt x="2701" y="750"/>
                </a:cubicBezTo>
                <a:cubicBezTo>
                  <a:pt x="2701" y="741"/>
                  <a:pt x="2704" y="734"/>
                  <a:pt x="2704" y="726"/>
                </a:cubicBezTo>
                <a:cubicBezTo>
                  <a:pt x="2710" y="720"/>
                  <a:pt x="2706" y="709"/>
                  <a:pt x="2712" y="703"/>
                </a:cubicBezTo>
                <a:cubicBezTo>
                  <a:pt x="2708" y="683"/>
                  <a:pt x="2719" y="672"/>
                  <a:pt x="2716" y="652"/>
                </a:cubicBezTo>
                <a:cubicBezTo>
                  <a:pt x="2724" y="648"/>
                  <a:pt x="2719" y="636"/>
                  <a:pt x="2724" y="630"/>
                </a:cubicBezTo>
                <a:cubicBezTo>
                  <a:pt x="2732" y="630"/>
                  <a:pt x="2719" y="617"/>
                  <a:pt x="2727" y="617"/>
                </a:cubicBezTo>
                <a:cubicBezTo>
                  <a:pt x="2729" y="615"/>
                  <a:pt x="2729" y="610"/>
                  <a:pt x="2728" y="606"/>
                </a:cubicBezTo>
                <a:cubicBezTo>
                  <a:pt x="2733" y="600"/>
                  <a:pt x="2732" y="590"/>
                  <a:pt x="2735" y="583"/>
                </a:cubicBezTo>
                <a:cubicBezTo>
                  <a:pt x="2730" y="575"/>
                  <a:pt x="2744" y="579"/>
                  <a:pt x="2738" y="571"/>
                </a:cubicBezTo>
                <a:cubicBezTo>
                  <a:pt x="2739" y="567"/>
                  <a:pt x="2743" y="565"/>
                  <a:pt x="2742" y="561"/>
                </a:cubicBezTo>
                <a:cubicBezTo>
                  <a:pt x="2750" y="530"/>
                  <a:pt x="2769" y="506"/>
                  <a:pt x="2779" y="477"/>
                </a:cubicBezTo>
                <a:cubicBezTo>
                  <a:pt x="2788" y="474"/>
                  <a:pt x="2781" y="461"/>
                  <a:pt x="2793" y="459"/>
                </a:cubicBezTo>
                <a:cubicBezTo>
                  <a:pt x="2789" y="452"/>
                  <a:pt x="2797" y="452"/>
                  <a:pt x="2796" y="447"/>
                </a:cubicBezTo>
                <a:cubicBezTo>
                  <a:pt x="2799" y="444"/>
                  <a:pt x="2798" y="440"/>
                  <a:pt x="2804" y="439"/>
                </a:cubicBezTo>
                <a:cubicBezTo>
                  <a:pt x="2809" y="425"/>
                  <a:pt x="2816" y="413"/>
                  <a:pt x="2826" y="402"/>
                </a:cubicBezTo>
                <a:cubicBezTo>
                  <a:pt x="2831" y="388"/>
                  <a:pt x="2842" y="377"/>
                  <a:pt x="2851" y="365"/>
                </a:cubicBezTo>
                <a:cubicBezTo>
                  <a:pt x="2850" y="355"/>
                  <a:pt x="2860" y="353"/>
                  <a:pt x="2862" y="345"/>
                </a:cubicBezTo>
                <a:cubicBezTo>
                  <a:pt x="2870" y="342"/>
                  <a:pt x="2866" y="330"/>
                  <a:pt x="2876" y="327"/>
                </a:cubicBezTo>
                <a:cubicBezTo>
                  <a:pt x="2877" y="319"/>
                  <a:pt x="2887" y="317"/>
                  <a:pt x="2887" y="307"/>
                </a:cubicBezTo>
                <a:cubicBezTo>
                  <a:pt x="2895" y="304"/>
                  <a:pt x="2894" y="295"/>
                  <a:pt x="2904" y="292"/>
                </a:cubicBezTo>
                <a:cubicBezTo>
                  <a:pt x="2908" y="285"/>
                  <a:pt x="2908" y="277"/>
                  <a:pt x="2918" y="274"/>
                </a:cubicBezTo>
                <a:cubicBezTo>
                  <a:pt x="2921" y="268"/>
                  <a:pt x="2925" y="262"/>
                  <a:pt x="2930" y="257"/>
                </a:cubicBezTo>
                <a:cubicBezTo>
                  <a:pt x="2942" y="247"/>
                  <a:pt x="2943" y="230"/>
                  <a:pt x="2958" y="222"/>
                </a:cubicBezTo>
                <a:cubicBezTo>
                  <a:pt x="2965" y="209"/>
                  <a:pt x="2977" y="198"/>
                  <a:pt x="2987" y="187"/>
                </a:cubicBezTo>
                <a:cubicBezTo>
                  <a:pt x="3006" y="164"/>
                  <a:pt x="3022" y="140"/>
                  <a:pt x="3044" y="119"/>
                </a:cubicBezTo>
                <a:cubicBezTo>
                  <a:pt x="3044" y="115"/>
                  <a:pt x="3048" y="114"/>
                  <a:pt x="3048" y="109"/>
                </a:cubicBezTo>
                <a:cubicBezTo>
                  <a:pt x="3056" y="111"/>
                  <a:pt x="3048" y="120"/>
                  <a:pt x="3045" y="122"/>
                </a:cubicBezTo>
                <a:cubicBezTo>
                  <a:pt x="3048" y="131"/>
                  <a:pt x="3038" y="131"/>
                  <a:pt x="3039" y="138"/>
                </a:cubicBezTo>
                <a:cubicBezTo>
                  <a:pt x="3037" y="140"/>
                  <a:pt x="3034" y="141"/>
                  <a:pt x="3034" y="145"/>
                </a:cubicBezTo>
                <a:cubicBezTo>
                  <a:pt x="3034" y="148"/>
                  <a:pt x="3029" y="148"/>
                  <a:pt x="3030" y="152"/>
                </a:cubicBezTo>
                <a:cubicBezTo>
                  <a:pt x="3028" y="157"/>
                  <a:pt x="3025" y="162"/>
                  <a:pt x="3021" y="165"/>
                </a:cubicBezTo>
                <a:cubicBezTo>
                  <a:pt x="3014" y="186"/>
                  <a:pt x="2999" y="202"/>
                  <a:pt x="2991" y="222"/>
                </a:cubicBezTo>
                <a:cubicBezTo>
                  <a:pt x="2985" y="226"/>
                  <a:pt x="2981" y="232"/>
                  <a:pt x="2976" y="236"/>
                </a:cubicBezTo>
                <a:cubicBezTo>
                  <a:pt x="2972" y="241"/>
                  <a:pt x="2970" y="247"/>
                  <a:pt x="2964" y="251"/>
                </a:cubicBezTo>
                <a:cubicBezTo>
                  <a:pt x="2963" y="258"/>
                  <a:pt x="2956" y="262"/>
                  <a:pt x="2953" y="268"/>
                </a:cubicBezTo>
                <a:cubicBezTo>
                  <a:pt x="2952" y="274"/>
                  <a:pt x="2944" y="277"/>
                  <a:pt x="2941" y="282"/>
                </a:cubicBezTo>
                <a:cubicBezTo>
                  <a:pt x="2938" y="288"/>
                  <a:pt x="2935" y="294"/>
                  <a:pt x="2929" y="299"/>
                </a:cubicBezTo>
                <a:cubicBezTo>
                  <a:pt x="2932" y="308"/>
                  <a:pt x="2919" y="307"/>
                  <a:pt x="2921" y="315"/>
                </a:cubicBezTo>
                <a:cubicBezTo>
                  <a:pt x="2911" y="325"/>
                  <a:pt x="2908" y="338"/>
                  <a:pt x="2901" y="349"/>
                </a:cubicBezTo>
                <a:cubicBezTo>
                  <a:pt x="2901" y="357"/>
                  <a:pt x="2894" y="361"/>
                  <a:pt x="2890" y="366"/>
                </a:cubicBezTo>
                <a:cubicBezTo>
                  <a:pt x="2889" y="373"/>
                  <a:pt x="2882" y="376"/>
                  <a:pt x="2881" y="383"/>
                </a:cubicBezTo>
                <a:cubicBezTo>
                  <a:pt x="2871" y="392"/>
                  <a:pt x="2868" y="405"/>
                  <a:pt x="2858" y="414"/>
                </a:cubicBezTo>
                <a:cubicBezTo>
                  <a:pt x="2857" y="418"/>
                  <a:pt x="2855" y="420"/>
                  <a:pt x="2850" y="421"/>
                </a:cubicBezTo>
                <a:cubicBezTo>
                  <a:pt x="2848" y="424"/>
                  <a:pt x="2850" y="429"/>
                  <a:pt x="2846" y="431"/>
                </a:cubicBezTo>
                <a:cubicBezTo>
                  <a:pt x="2842" y="435"/>
                  <a:pt x="2843" y="443"/>
                  <a:pt x="2838" y="447"/>
                </a:cubicBezTo>
                <a:cubicBezTo>
                  <a:pt x="2834" y="447"/>
                  <a:pt x="2837" y="452"/>
                  <a:pt x="2836" y="454"/>
                </a:cubicBezTo>
                <a:cubicBezTo>
                  <a:pt x="2835" y="455"/>
                  <a:pt x="2831" y="454"/>
                  <a:pt x="2830" y="455"/>
                </a:cubicBezTo>
                <a:cubicBezTo>
                  <a:pt x="2829" y="458"/>
                  <a:pt x="2832" y="464"/>
                  <a:pt x="2827" y="464"/>
                </a:cubicBezTo>
                <a:cubicBezTo>
                  <a:pt x="2828" y="473"/>
                  <a:pt x="2814" y="471"/>
                  <a:pt x="2818" y="481"/>
                </a:cubicBezTo>
                <a:cubicBezTo>
                  <a:pt x="2808" y="483"/>
                  <a:pt x="2813" y="494"/>
                  <a:pt x="2807" y="498"/>
                </a:cubicBezTo>
                <a:cubicBezTo>
                  <a:pt x="2802" y="503"/>
                  <a:pt x="2797" y="506"/>
                  <a:pt x="2798" y="515"/>
                </a:cubicBezTo>
                <a:cubicBezTo>
                  <a:pt x="2790" y="525"/>
                  <a:pt x="2784" y="536"/>
                  <a:pt x="2782" y="550"/>
                </a:cubicBezTo>
                <a:cubicBezTo>
                  <a:pt x="2771" y="559"/>
                  <a:pt x="2773" y="576"/>
                  <a:pt x="2762" y="584"/>
                </a:cubicBezTo>
                <a:cubicBezTo>
                  <a:pt x="2759" y="597"/>
                  <a:pt x="2750" y="607"/>
                  <a:pt x="2749" y="622"/>
                </a:cubicBezTo>
                <a:cubicBezTo>
                  <a:pt x="2736" y="645"/>
                  <a:pt x="2730" y="672"/>
                  <a:pt x="2726" y="700"/>
                </a:cubicBezTo>
                <a:cubicBezTo>
                  <a:pt x="2722" y="706"/>
                  <a:pt x="2726" y="717"/>
                  <a:pt x="2722" y="722"/>
                </a:cubicBezTo>
                <a:cubicBezTo>
                  <a:pt x="2721" y="729"/>
                  <a:pt x="2718" y="734"/>
                  <a:pt x="2720" y="743"/>
                </a:cubicBezTo>
                <a:cubicBezTo>
                  <a:pt x="2718" y="757"/>
                  <a:pt x="2717" y="771"/>
                  <a:pt x="2716" y="785"/>
                </a:cubicBezTo>
                <a:cubicBezTo>
                  <a:pt x="2711" y="783"/>
                  <a:pt x="2711" y="774"/>
                  <a:pt x="2707" y="769"/>
                </a:cubicBezTo>
                <a:close/>
                <a:moveTo>
                  <a:pt x="2714" y="863"/>
                </a:moveTo>
                <a:cubicBezTo>
                  <a:pt x="2717" y="862"/>
                  <a:pt x="2720" y="861"/>
                  <a:pt x="2723" y="861"/>
                </a:cubicBezTo>
                <a:cubicBezTo>
                  <a:pt x="2727" y="864"/>
                  <a:pt x="2728" y="870"/>
                  <a:pt x="2729" y="877"/>
                </a:cubicBezTo>
                <a:cubicBezTo>
                  <a:pt x="2723" y="875"/>
                  <a:pt x="2718" y="870"/>
                  <a:pt x="2714" y="863"/>
                </a:cubicBezTo>
                <a:close/>
                <a:moveTo>
                  <a:pt x="2736" y="855"/>
                </a:moveTo>
                <a:cubicBezTo>
                  <a:pt x="2726" y="849"/>
                  <a:pt x="2732" y="839"/>
                  <a:pt x="2726" y="831"/>
                </a:cubicBezTo>
                <a:cubicBezTo>
                  <a:pt x="2729" y="830"/>
                  <a:pt x="2731" y="829"/>
                  <a:pt x="2731" y="827"/>
                </a:cubicBezTo>
                <a:cubicBezTo>
                  <a:pt x="2739" y="830"/>
                  <a:pt x="2737" y="849"/>
                  <a:pt x="2736" y="855"/>
                </a:cubicBezTo>
                <a:close/>
                <a:moveTo>
                  <a:pt x="2735" y="820"/>
                </a:moveTo>
                <a:cubicBezTo>
                  <a:pt x="2725" y="820"/>
                  <a:pt x="2734" y="813"/>
                  <a:pt x="2729" y="803"/>
                </a:cubicBezTo>
                <a:cubicBezTo>
                  <a:pt x="2728" y="796"/>
                  <a:pt x="2728" y="790"/>
                  <a:pt x="2731" y="785"/>
                </a:cubicBezTo>
                <a:cubicBezTo>
                  <a:pt x="2726" y="768"/>
                  <a:pt x="2732" y="758"/>
                  <a:pt x="2728" y="741"/>
                </a:cubicBezTo>
                <a:cubicBezTo>
                  <a:pt x="2732" y="737"/>
                  <a:pt x="2730" y="728"/>
                  <a:pt x="2733" y="723"/>
                </a:cubicBezTo>
                <a:cubicBezTo>
                  <a:pt x="2731" y="714"/>
                  <a:pt x="2738" y="713"/>
                  <a:pt x="2736" y="704"/>
                </a:cubicBezTo>
                <a:cubicBezTo>
                  <a:pt x="2740" y="703"/>
                  <a:pt x="2735" y="696"/>
                  <a:pt x="2740" y="695"/>
                </a:cubicBezTo>
                <a:cubicBezTo>
                  <a:pt x="2741" y="692"/>
                  <a:pt x="2742" y="689"/>
                  <a:pt x="2739" y="689"/>
                </a:cubicBezTo>
                <a:cubicBezTo>
                  <a:pt x="2739" y="683"/>
                  <a:pt x="2744" y="680"/>
                  <a:pt x="2741" y="671"/>
                </a:cubicBezTo>
                <a:cubicBezTo>
                  <a:pt x="2746" y="665"/>
                  <a:pt x="2750" y="659"/>
                  <a:pt x="2748" y="649"/>
                </a:cubicBezTo>
                <a:cubicBezTo>
                  <a:pt x="2750" y="646"/>
                  <a:pt x="2751" y="643"/>
                  <a:pt x="2752" y="639"/>
                </a:cubicBezTo>
                <a:cubicBezTo>
                  <a:pt x="2755" y="637"/>
                  <a:pt x="2757" y="634"/>
                  <a:pt x="2756" y="629"/>
                </a:cubicBezTo>
                <a:cubicBezTo>
                  <a:pt x="2758" y="623"/>
                  <a:pt x="2764" y="618"/>
                  <a:pt x="2764" y="610"/>
                </a:cubicBezTo>
                <a:cubicBezTo>
                  <a:pt x="2766" y="607"/>
                  <a:pt x="2767" y="604"/>
                  <a:pt x="2768" y="600"/>
                </a:cubicBezTo>
                <a:cubicBezTo>
                  <a:pt x="2771" y="598"/>
                  <a:pt x="2773" y="596"/>
                  <a:pt x="2772" y="591"/>
                </a:cubicBezTo>
                <a:cubicBezTo>
                  <a:pt x="2780" y="579"/>
                  <a:pt x="2784" y="564"/>
                  <a:pt x="2791" y="551"/>
                </a:cubicBezTo>
                <a:cubicBezTo>
                  <a:pt x="2799" y="541"/>
                  <a:pt x="2800" y="525"/>
                  <a:pt x="2810" y="515"/>
                </a:cubicBezTo>
                <a:cubicBezTo>
                  <a:pt x="2822" y="489"/>
                  <a:pt x="2840" y="467"/>
                  <a:pt x="2852" y="442"/>
                </a:cubicBezTo>
                <a:cubicBezTo>
                  <a:pt x="2860" y="439"/>
                  <a:pt x="2858" y="428"/>
                  <a:pt x="2866" y="424"/>
                </a:cubicBezTo>
                <a:cubicBezTo>
                  <a:pt x="2867" y="421"/>
                  <a:pt x="2872" y="420"/>
                  <a:pt x="2870" y="414"/>
                </a:cubicBezTo>
                <a:cubicBezTo>
                  <a:pt x="2873" y="413"/>
                  <a:pt x="2873" y="408"/>
                  <a:pt x="2877" y="407"/>
                </a:cubicBezTo>
                <a:cubicBezTo>
                  <a:pt x="2887" y="397"/>
                  <a:pt x="2889" y="382"/>
                  <a:pt x="2900" y="373"/>
                </a:cubicBezTo>
                <a:cubicBezTo>
                  <a:pt x="2911" y="347"/>
                  <a:pt x="2929" y="325"/>
                  <a:pt x="2941" y="299"/>
                </a:cubicBezTo>
                <a:cubicBezTo>
                  <a:pt x="2957" y="277"/>
                  <a:pt x="2976" y="255"/>
                  <a:pt x="2993" y="233"/>
                </a:cubicBezTo>
                <a:cubicBezTo>
                  <a:pt x="3001" y="221"/>
                  <a:pt x="3006" y="207"/>
                  <a:pt x="3015" y="196"/>
                </a:cubicBezTo>
                <a:cubicBezTo>
                  <a:pt x="3021" y="183"/>
                  <a:pt x="3028" y="172"/>
                  <a:pt x="3034" y="160"/>
                </a:cubicBezTo>
                <a:cubicBezTo>
                  <a:pt x="3041" y="159"/>
                  <a:pt x="3036" y="151"/>
                  <a:pt x="3041" y="149"/>
                </a:cubicBezTo>
                <a:cubicBezTo>
                  <a:pt x="3042" y="146"/>
                  <a:pt x="3047" y="145"/>
                  <a:pt x="3045" y="140"/>
                </a:cubicBezTo>
                <a:cubicBezTo>
                  <a:pt x="3044" y="136"/>
                  <a:pt x="3050" y="137"/>
                  <a:pt x="3050" y="136"/>
                </a:cubicBezTo>
                <a:cubicBezTo>
                  <a:pt x="3052" y="133"/>
                  <a:pt x="3049" y="125"/>
                  <a:pt x="3056" y="123"/>
                </a:cubicBezTo>
                <a:cubicBezTo>
                  <a:pt x="3056" y="114"/>
                  <a:pt x="3059" y="108"/>
                  <a:pt x="3064" y="103"/>
                </a:cubicBezTo>
                <a:cubicBezTo>
                  <a:pt x="3066" y="96"/>
                  <a:pt x="3066" y="88"/>
                  <a:pt x="3069" y="82"/>
                </a:cubicBezTo>
                <a:cubicBezTo>
                  <a:pt x="3079" y="68"/>
                  <a:pt x="3092" y="56"/>
                  <a:pt x="3099" y="40"/>
                </a:cubicBezTo>
                <a:cubicBezTo>
                  <a:pt x="3103" y="40"/>
                  <a:pt x="3103" y="45"/>
                  <a:pt x="3100" y="46"/>
                </a:cubicBezTo>
                <a:cubicBezTo>
                  <a:pt x="3104" y="54"/>
                  <a:pt x="3097" y="55"/>
                  <a:pt x="3097" y="61"/>
                </a:cubicBezTo>
                <a:cubicBezTo>
                  <a:pt x="3095" y="64"/>
                  <a:pt x="3099" y="72"/>
                  <a:pt x="3091" y="71"/>
                </a:cubicBezTo>
                <a:cubicBezTo>
                  <a:pt x="3093" y="83"/>
                  <a:pt x="3082" y="87"/>
                  <a:pt x="3084" y="99"/>
                </a:cubicBezTo>
                <a:cubicBezTo>
                  <a:pt x="3072" y="112"/>
                  <a:pt x="3069" y="131"/>
                  <a:pt x="3055" y="144"/>
                </a:cubicBezTo>
                <a:cubicBezTo>
                  <a:pt x="3055" y="155"/>
                  <a:pt x="3048" y="161"/>
                  <a:pt x="3042" y="167"/>
                </a:cubicBezTo>
                <a:cubicBezTo>
                  <a:pt x="3042" y="173"/>
                  <a:pt x="3037" y="175"/>
                  <a:pt x="3039" y="182"/>
                </a:cubicBezTo>
                <a:cubicBezTo>
                  <a:pt x="3029" y="181"/>
                  <a:pt x="3039" y="192"/>
                  <a:pt x="3029" y="190"/>
                </a:cubicBezTo>
                <a:cubicBezTo>
                  <a:pt x="3027" y="200"/>
                  <a:pt x="3022" y="207"/>
                  <a:pt x="3016" y="214"/>
                </a:cubicBezTo>
                <a:cubicBezTo>
                  <a:pt x="3014" y="218"/>
                  <a:pt x="3015" y="225"/>
                  <a:pt x="3009" y="227"/>
                </a:cubicBezTo>
                <a:cubicBezTo>
                  <a:pt x="3015" y="235"/>
                  <a:pt x="3001" y="231"/>
                  <a:pt x="3006" y="239"/>
                </a:cubicBezTo>
                <a:cubicBezTo>
                  <a:pt x="3001" y="247"/>
                  <a:pt x="2995" y="253"/>
                  <a:pt x="2993" y="262"/>
                </a:cubicBezTo>
                <a:cubicBezTo>
                  <a:pt x="2985" y="268"/>
                  <a:pt x="2984" y="278"/>
                  <a:pt x="2976" y="283"/>
                </a:cubicBezTo>
                <a:cubicBezTo>
                  <a:pt x="2970" y="301"/>
                  <a:pt x="2958" y="314"/>
                  <a:pt x="2950" y="330"/>
                </a:cubicBezTo>
                <a:cubicBezTo>
                  <a:pt x="2943" y="331"/>
                  <a:pt x="2950" y="342"/>
                  <a:pt x="2941" y="341"/>
                </a:cubicBezTo>
                <a:cubicBezTo>
                  <a:pt x="2940" y="345"/>
                  <a:pt x="2938" y="349"/>
                  <a:pt x="2934" y="351"/>
                </a:cubicBezTo>
                <a:cubicBezTo>
                  <a:pt x="2925" y="367"/>
                  <a:pt x="2916" y="382"/>
                  <a:pt x="2904" y="396"/>
                </a:cubicBezTo>
                <a:cubicBezTo>
                  <a:pt x="2903" y="405"/>
                  <a:pt x="2892" y="407"/>
                  <a:pt x="2894" y="418"/>
                </a:cubicBezTo>
                <a:cubicBezTo>
                  <a:pt x="2882" y="421"/>
                  <a:pt x="2888" y="435"/>
                  <a:pt x="2878" y="439"/>
                </a:cubicBezTo>
                <a:cubicBezTo>
                  <a:pt x="2876" y="444"/>
                  <a:pt x="2871" y="447"/>
                  <a:pt x="2871" y="452"/>
                </a:cubicBezTo>
                <a:cubicBezTo>
                  <a:pt x="2868" y="455"/>
                  <a:pt x="2865" y="458"/>
                  <a:pt x="2865" y="463"/>
                </a:cubicBezTo>
                <a:cubicBezTo>
                  <a:pt x="2860" y="470"/>
                  <a:pt x="2850" y="474"/>
                  <a:pt x="2852" y="486"/>
                </a:cubicBezTo>
                <a:cubicBezTo>
                  <a:pt x="2848" y="489"/>
                  <a:pt x="2843" y="492"/>
                  <a:pt x="2845" y="499"/>
                </a:cubicBezTo>
                <a:cubicBezTo>
                  <a:pt x="2837" y="499"/>
                  <a:pt x="2841" y="506"/>
                  <a:pt x="2835" y="507"/>
                </a:cubicBezTo>
                <a:cubicBezTo>
                  <a:pt x="2831" y="526"/>
                  <a:pt x="2818" y="538"/>
                  <a:pt x="2812" y="556"/>
                </a:cubicBezTo>
                <a:cubicBezTo>
                  <a:pt x="2813" y="562"/>
                  <a:pt x="2806" y="563"/>
                  <a:pt x="2806" y="569"/>
                </a:cubicBezTo>
                <a:cubicBezTo>
                  <a:pt x="2804" y="572"/>
                  <a:pt x="2802" y="576"/>
                  <a:pt x="2799" y="579"/>
                </a:cubicBezTo>
                <a:cubicBezTo>
                  <a:pt x="2797" y="587"/>
                  <a:pt x="2795" y="596"/>
                  <a:pt x="2789" y="602"/>
                </a:cubicBezTo>
                <a:cubicBezTo>
                  <a:pt x="2786" y="621"/>
                  <a:pt x="2775" y="635"/>
                  <a:pt x="2773" y="656"/>
                </a:cubicBezTo>
                <a:cubicBezTo>
                  <a:pt x="2763" y="670"/>
                  <a:pt x="2760" y="689"/>
                  <a:pt x="2754" y="707"/>
                </a:cubicBezTo>
                <a:cubicBezTo>
                  <a:pt x="2751" y="715"/>
                  <a:pt x="2751" y="726"/>
                  <a:pt x="2748" y="735"/>
                </a:cubicBezTo>
                <a:cubicBezTo>
                  <a:pt x="2748" y="740"/>
                  <a:pt x="2743" y="743"/>
                  <a:pt x="2745" y="750"/>
                </a:cubicBezTo>
                <a:cubicBezTo>
                  <a:pt x="2741" y="752"/>
                  <a:pt x="2747" y="761"/>
                  <a:pt x="2741" y="762"/>
                </a:cubicBezTo>
                <a:cubicBezTo>
                  <a:pt x="2745" y="786"/>
                  <a:pt x="2731" y="796"/>
                  <a:pt x="2735" y="820"/>
                </a:cubicBezTo>
                <a:close/>
                <a:moveTo>
                  <a:pt x="2691" y="953"/>
                </a:moveTo>
                <a:cubicBezTo>
                  <a:pt x="2685" y="951"/>
                  <a:pt x="2678" y="950"/>
                  <a:pt x="2675" y="944"/>
                </a:cubicBezTo>
                <a:cubicBezTo>
                  <a:pt x="2667" y="944"/>
                  <a:pt x="2661" y="943"/>
                  <a:pt x="2658" y="936"/>
                </a:cubicBezTo>
                <a:cubicBezTo>
                  <a:pt x="2648" y="939"/>
                  <a:pt x="2645" y="934"/>
                  <a:pt x="2639" y="931"/>
                </a:cubicBezTo>
                <a:cubicBezTo>
                  <a:pt x="2631" y="934"/>
                  <a:pt x="2630" y="925"/>
                  <a:pt x="2623" y="925"/>
                </a:cubicBezTo>
                <a:cubicBezTo>
                  <a:pt x="2623" y="922"/>
                  <a:pt x="2619" y="924"/>
                  <a:pt x="2617" y="923"/>
                </a:cubicBezTo>
                <a:cubicBezTo>
                  <a:pt x="2615" y="923"/>
                  <a:pt x="2615" y="922"/>
                  <a:pt x="2614" y="921"/>
                </a:cubicBezTo>
                <a:cubicBezTo>
                  <a:pt x="2611" y="920"/>
                  <a:pt x="2606" y="917"/>
                  <a:pt x="2601" y="918"/>
                </a:cubicBezTo>
                <a:cubicBezTo>
                  <a:pt x="2598" y="918"/>
                  <a:pt x="2591" y="916"/>
                  <a:pt x="2588" y="912"/>
                </a:cubicBezTo>
                <a:cubicBezTo>
                  <a:pt x="2575" y="910"/>
                  <a:pt x="2565" y="904"/>
                  <a:pt x="2556" y="897"/>
                </a:cubicBezTo>
                <a:cubicBezTo>
                  <a:pt x="2550" y="900"/>
                  <a:pt x="2551" y="893"/>
                  <a:pt x="2546" y="893"/>
                </a:cubicBezTo>
                <a:cubicBezTo>
                  <a:pt x="2543" y="893"/>
                  <a:pt x="2540" y="892"/>
                  <a:pt x="2539" y="889"/>
                </a:cubicBezTo>
                <a:cubicBezTo>
                  <a:pt x="2534" y="885"/>
                  <a:pt x="2526" y="886"/>
                  <a:pt x="2523" y="880"/>
                </a:cubicBezTo>
                <a:cubicBezTo>
                  <a:pt x="2516" y="880"/>
                  <a:pt x="2513" y="872"/>
                  <a:pt x="2506" y="872"/>
                </a:cubicBezTo>
                <a:cubicBezTo>
                  <a:pt x="2505" y="869"/>
                  <a:pt x="2500" y="871"/>
                  <a:pt x="2499" y="867"/>
                </a:cubicBezTo>
                <a:cubicBezTo>
                  <a:pt x="2498" y="865"/>
                  <a:pt x="2496" y="863"/>
                  <a:pt x="2493" y="863"/>
                </a:cubicBezTo>
                <a:cubicBezTo>
                  <a:pt x="2494" y="855"/>
                  <a:pt x="2504" y="864"/>
                  <a:pt x="2508" y="866"/>
                </a:cubicBezTo>
                <a:cubicBezTo>
                  <a:pt x="2513" y="867"/>
                  <a:pt x="2523" y="862"/>
                  <a:pt x="2524" y="871"/>
                </a:cubicBezTo>
                <a:cubicBezTo>
                  <a:pt x="2533" y="867"/>
                  <a:pt x="2536" y="872"/>
                  <a:pt x="2542" y="873"/>
                </a:cubicBezTo>
                <a:cubicBezTo>
                  <a:pt x="2550" y="871"/>
                  <a:pt x="2552" y="878"/>
                  <a:pt x="2560" y="876"/>
                </a:cubicBezTo>
                <a:cubicBezTo>
                  <a:pt x="2568" y="884"/>
                  <a:pt x="2582" y="883"/>
                  <a:pt x="2592" y="887"/>
                </a:cubicBezTo>
                <a:cubicBezTo>
                  <a:pt x="2604" y="888"/>
                  <a:pt x="2612" y="896"/>
                  <a:pt x="2626" y="895"/>
                </a:cubicBezTo>
                <a:cubicBezTo>
                  <a:pt x="2637" y="905"/>
                  <a:pt x="2652" y="910"/>
                  <a:pt x="2666" y="917"/>
                </a:cubicBezTo>
                <a:cubicBezTo>
                  <a:pt x="2670" y="921"/>
                  <a:pt x="2674" y="924"/>
                  <a:pt x="2680" y="926"/>
                </a:cubicBezTo>
                <a:cubicBezTo>
                  <a:pt x="2679" y="937"/>
                  <a:pt x="2691" y="928"/>
                  <a:pt x="2691" y="938"/>
                </a:cubicBezTo>
                <a:cubicBezTo>
                  <a:pt x="2702" y="941"/>
                  <a:pt x="2710" y="949"/>
                  <a:pt x="2721" y="953"/>
                </a:cubicBezTo>
                <a:cubicBezTo>
                  <a:pt x="2729" y="970"/>
                  <a:pt x="2744" y="977"/>
                  <a:pt x="2752" y="994"/>
                </a:cubicBezTo>
                <a:cubicBezTo>
                  <a:pt x="2732" y="980"/>
                  <a:pt x="2711" y="967"/>
                  <a:pt x="2691" y="953"/>
                </a:cubicBezTo>
                <a:close/>
                <a:moveTo>
                  <a:pt x="2756" y="996"/>
                </a:moveTo>
                <a:cubicBezTo>
                  <a:pt x="2759" y="998"/>
                  <a:pt x="2761" y="1000"/>
                  <a:pt x="2763" y="1003"/>
                </a:cubicBezTo>
                <a:cubicBezTo>
                  <a:pt x="2764" y="1011"/>
                  <a:pt x="2756" y="1000"/>
                  <a:pt x="2756" y="996"/>
                </a:cubicBezTo>
                <a:close/>
                <a:moveTo>
                  <a:pt x="2815" y="895"/>
                </a:moveTo>
                <a:cubicBezTo>
                  <a:pt x="2818" y="885"/>
                  <a:pt x="2822" y="900"/>
                  <a:pt x="2819" y="901"/>
                </a:cubicBezTo>
                <a:cubicBezTo>
                  <a:pt x="2818" y="901"/>
                  <a:pt x="2815" y="897"/>
                  <a:pt x="2815" y="895"/>
                </a:cubicBezTo>
                <a:close/>
                <a:moveTo>
                  <a:pt x="2784" y="988"/>
                </a:moveTo>
                <a:cubicBezTo>
                  <a:pt x="2780" y="988"/>
                  <a:pt x="2780" y="983"/>
                  <a:pt x="2779" y="980"/>
                </a:cubicBezTo>
                <a:cubicBezTo>
                  <a:pt x="2784" y="978"/>
                  <a:pt x="2785" y="981"/>
                  <a:pt x="2786" y="984"/>
                </a:cubicBezTo>
                <a:cubicBezTo>
                  <a:pt x="2783" y="984"/>
                  <a:pt x="2784" y="986"/>
                  <a:pt x="2784" y="988"/>
                </a:cubicBezTo>
                <a:close/>
                <a:moveTo>
                  <a:pt x="2796" y="1018"/>
                </a:moveTo>
                <a:cubicBezTo>
                  <a:pt x="2794" y="1018"/>
                  <a:pt x="2791" y="1014"/>
                  <a:pt x="2792" y="1013"/>
                </a:cubicBezTo>
                <a:cubicBezTo>
                  <a:pt x="2794" y="1002"/>
                  <a:pt x="2798" y="1017"/>
                  <a:pt x="2796" y="1018"/>
                </a:cubicBezTo>
                <a:close/>
                <a:moveTo>
                  <a:pt x="2798" y="928"/>
                </a:moveTo>
                <a:cubicBezTo>
                  <a:pt x="2800" y="935"/>
                  <a:pt x="2796" y="938"/>
                  <a:pt x="2796" y="944"/>
                </a:cubicBezTo>
                <a:cubicBezTo>
                  <a:pt x="2797" y="947"/>
                  <a:pt x="2792" y="948"/>
                  <a:pt x="2791" y="951"/>
                </a:cubicBezTo>
                <a:cubicBezTo>
                  <a:pt x="2791" y="952"/>
                  <a:pt x="2793" y="955"/>
                  <a:pt x="2792" y="956"/>
                </a:cubicBezTo>
                <a:cubicBezTo>
                  <a:pt x="2792" y="957"/>
                  <a:pt x="2790" y="956"/>
                  <a:pt x="2789" y="957"/>
                </a:cubicBezTo>
                <a:cubicBezTo>
                  <a:pt x="2788" y="961"/>
                  <a:pt x="2792" y="971"/>
                  <a:pt x="2783" y="970"/>
                </a:cubicBezTo>
                <a:cubicBezTo>
                  <a:pt x="2779" y="961"/>
                  <a:pt x="2786" y="960"/>
                  <a:pt x="2786" y="955"/>
                </a:cubicBezTo>
                <a:cubicBezTo>
                  <a:pt x="2788" y="950"/>
                  <a:pt x="2789" y="945"/>
                  <a:pt x="2792" y="942"/>
                </a:cubicBezTo>
                <a:cubicBezTo>
                  <a:pt x="2792" y="931"/>
                  <a:pt x="2800" y="925"/>
                  <a:pt x="2798" y="914"/>
                </a:cubicBezTo>
                <a:cubicBezTo>
                  <a:pt x="2806" y="914"/>
                  <a:pt x="2802" y="927"/>
                  <a:pt x="2798" y="928"/>
                </a:cubicBezTo>
                <a:close/>
                <a:moveTo>
                  <a:pt x="2804" y="1046"/>
                </a:moveTo>
                <a:cubicBezTo>
                  <a:pt x="2801" y="1038"/>
                  <a:pt x="2809" y="1039"/>
                  <a:pt x="2808" y="1033"/>
                </a:cubicBezTo>
                <a:cubicBezTo>
                  <a:pt x="2811" y="1030"/>
                  <a:pt x="2806" y="1022"/>
                  <a:pt x="2811" y="1021"/>
                </a:cubicBezTo>
                <a:cubicBezTo>
                  <a:pt x="2804" y="1011"/>
                  <a:pt x="2810" y="992"/>
                  <a:pt x="2805" y="977"/>
                </a:cubicBezTo>
                <a:cubicBezTo>
                  <a:pt x="2811" y="972"/>
                  <a:pt x="2808" y="961"/>
                  <a:pt x="2809" y="953"/>
                </a:cubicBezTo>
                <a:cubicBezTo>
                  <a:pt x="2812" y="948"/>
                  <a:pt x="2816" y="944"/>
                  <a:pt x="2815" y="937"/>
                </a:cubicBezTo>
                <a:cubicBezTo>
                  <a:pt x="2820" y="934"/>
                  <a:pt x="2821" y="928"/>
                  <a:pt x="2821" y="921"/>
                </a:cubicBezTo>
                <a:cubicBezTo>
                  <a:pt x="2827" y="913"/>
                  <a:pt x="2831" y="903"/>
                  <a:pt x="2833" y="892"/>
                </a:cubicBezTo>
                <a:cubicBezTo>
                  <a:pt x="2841" y="885"/>
                  <a:pt x="2838" y="871"/>
                  <a:pt x="2848" y="865"/>
                </a:cubicBezTo>
                <a:cubicBezTo>
                  <a:pt x="2849" y="854"/>
                  <a:pt x="2857" y="847"/>
                  <a:pt x="2856" y="834"/>
                </a:cubicBezTo>
                <a:cubicBezTo>
                  <a:pt x="2866" y="831"/>
                  <a:pt x="2864" y="821"/>
                  <a:pt x="2871" y="816"/>
                </a:cubicBezTo>
                <a:cubicBezTo>
                  <a:pt x="2872" y="809"/>
                  <a:pt x="2879" y="805"/>
                  <a:pt x="2882" y="799"/>
                </a:cubicBezTo>
                <a:cubicBezTo>
                  <a:pt x="2887" y="798"/>
                  <a:pt x="2882" y="789"/>
                  <a:pt x="2885" y="787"/>
                </a:cubicBezTo>
                <a:cubicBezTo>
                  <a:pt x="2892" y="787"/>
                  <a:pt x="2888" y="781"/>
                  <a:pt x="2893" y="779"/>
                </a:cubicBezTo>
                <a:cubicBezTo>
                  <a:pt x="2893" y="771"/>
                  <a:pt x="2903" y="770"/>
                  <a:pt x="2901" y="760"/>
                </a:cubicBezTo>
                <a:cubicBezTo>
                  <a:pt x="2910" y="757"/>
                  <a:pt x="2911" y="749"/>
                  <a:pt x="2915" y="742"/>
                </a:cubicBezTo>
                <a:cubicBezTo>
                  <a:pt x="2920" y="738"/>
                  <a:pt x="2924" y="732"/>
                  <a:pt x="2926" y="725"/>
                </a:cubicBezTo>
                <a:cubicBezTo>
                  <a:pt x="2939" y="717"/>
                  <a:pt x="2943" y="702"/>
                  <a:pt x="2955" y="693"/>
                </a:cubicBezTo>
                <a:cubicBezTo>
                  <a:pt x="2968" y="667"/>
                  <a:pt x="2990" y="647"/>
                  <a:pt x="3006" y="623"/>
                </a:cubicBezTo>
                <a:cubicBezTo>
                  <a:pt x="3006" y="618"/>
                  <a:pt x="3015" y="620"/>
                  <a:pt x="3013" y="613"/>
                </a:cubicBezTo>
                <a:cubicBezTo>
                  <a:pt x="3017" y="612"/>
                  <a:pt x="3017" y="607"/>
                  <a:pt x="3021" y="606"/>
                </a:cubicBezTo>
                <a:cubicBezTo>
                  <a:pt x="3025" y="601"/>
                  <a:pt x="3026" y="593"/>
                  <a:pt x="3035" y="591"/>
                </a:cubicBezTo>
                <a:cubicBezTo>
                  <a:pt x="3042" y="578"/>
                  <a:pt x="3056" y="570"/>
                  <a:pt x="3061" y="556"/>
                </a:cubicBezTo>
                <a:cubicBezTo>
                  <a:pt x="3068" y="556"/>
                  <a:pt x="3059" y="565"/>
                  <a:pt x="3060" y="568"/>
                </a:cubicBezTo>
                <a:cubicBezTo>
                  <a:pt x="3057" y="572"/>
                  <a:pt x="3052" y="574"/>
                  <a:pt x="3054" y="581"/>
                </a:cubicBezTo>
                <a:cubicBezTo>
                  <a:pt x="3048" y="583"/>
                  <a:pt x="3050" y="590"/>
                  <a:pt x="3048" y="594"/>
                </a:cubicBezTo>
                <a:cubicBezTo>
                  <a:pt x="3045" y="598"/>
                  <a:pt x="3043" y="601"/>
                  <a:pt x="3041" y="605"/>
                </a:cubicBezTo>
                <a:cubicBezTo>
                  <a:pt x="3037" y="613"/>
                  <a:pt x="3033" y="621"/>
                  <a:pt x="3028" y="628"/>
                </a:cubicBezTo>
                <a:cubicBezTo>
                  <a:pt x="3026" y="632"/>
                  <a:pt x="3025" y="638"/>
                  <a:pt x="3022" y="641"/>
                </a:cubicBezTo>
                <a:cubicBezTo>
                  <a:pt x="3016" y="643"/>
                  <a:pt x="3022" y="651"/>
                  <a:pt x="3015" y="651"/>
                </a:cubicBezTo>
                <a:cubicBezTo>
                  <a:pt x="3012" y="655"/>
                  <a:pt x="3011" y="660"/>
                  <a:pt x="3009" y="664"/>
                </a:cubicBezTo>
                <a:cubicBezTo>
                  <a:pt x="3005" y="668"/>
                  <a:pt x="2999" y="669"/>
                  <a:pt x="2999" y="675"/>
                </a:cubicBezTo>
                <a:cubicBezTo>
                  <a:pt x="2991" y="676"/>
                  <a:pt x="2999" y="687"/>
                  <a:pt x="2989" y="686"/>
                </a:cubicBezTo>
                <a:cubicBezTo>
                  <a:pt x="2989" y="690"/>
                  <a:pt x="2986" y="694"/>
                  <a:pt x="2982" y="696"/>
                </a:cubicBezTo>
                <a:cubicBezTo>
                  <a:pt x="2979" y="700"/>
                  <a:pt x="2978" y="705"/>
                  <a:pt x="2976" y="709"/>
                </a:cubicBezTo>
                <a:cubicBezTo>
                  <a:pt x="2968" y="709"/>
                  <a:pt x="2972" y="716"/>
                  <a:pt x="2966" y="717"/>
                </a:cubicBezTo>
                <a:cubicBezTo>
                  <a:pt x="2966" y="728"/>
                  <a:pt x="2955" y="732"/>
                  <a:pt x="2956" y="743"/>
                </a:cubicBezTo>
                <a:cubicBezTo>
                  <a:pt x="2944" y="744"/>
                  <a:pt x="2950" y="757"/>
                  <a:pt x="2939" y="758"/>
                </a:cubicBezTo>
                <a:cubicBezTo>
                  <a:pt x="2937" y="766"/>
                  <a:pt x="2929" y="770"/>
                  <a:pt x="2928" y="778"/>
                </a:cubicBezTo>
                <a:cubicBezTo>
                  <a:pt x="2919" y="781"/>
                  <a:pt x="2921" y="792"/>
                  <a:pt x="2914" y="796"/>
                </a:cubicBezTo>
                <a:cubicBezTo>
                  <a:pt x="2913" y="800"/>
                  <a:pt x="2911" y="802"/>
                  <a:pt x="2906" y="803"/>
                </a:cubicBezTo>
                <a:cubicBezTo>
                  <a:pt x="2907" y="808"/>
                  <a:pt x="2906" y="811"/>
                  <a:pt x="2902" y="813"/>
                </a:cubicBezTo>
                <a:cubicBezTo>
                  <a:pt x="2898" y="819"/>
                  <a:pt x="2897" y="828"/>
                  <a:pt x="2892" y="833"/>
                </a:cubicBezTo>
                <a:cubicBezTo>
                  <a:pt x="2888" y="838"/>
                  <a:pt x="2888" y="847"/>
                  <a:pt x="2880" y="850"/>
                </a:cubicBezTo>
                <a:cubicBezTo>
                  <a:pt x="2880" y="854"/>
                  <a:pt x="2878" y="858"/>
                  <a:pt x="2877" y="862"/>
                </a:cubicBezTo>
                <a:cubicBezTo>
                  <a:pt x="2876" y="866"/>
                  <a:pt x="2871" y="867"/>
                  <a:pt x="2873" y="872"/>
                </a:cubicBezTo>
                <a:cubicBezTo>
                  <a:pt x="2863" y="873"/>
                  <a:pt x="2870" y="887"/>
                  <a:pt x="2858" y="887"/>
                </a:cubicBezTo>
                <a:cubicBezTo>
                  <a:pt x="2861" y="896"/>
                  <a:pt x="2851" y="895"/>
                  <a:pt x="2856" y="905"/>
                </a:cubicBezTo>
                <a:cubicBezTo>
                  <a:pt x="2851" y="909"/>
                  <a:pt x="2853" y="916"/>
                  <a:pt x="2847" y="919"/>
                </a:cubicBezTo>
                <a:cubicBezTo>
                  <a:pt x="2848" y="932"/>
                  <a:pt x="2838" y="937"/>
                  <a:pt x="2838" y="950"/>
                </a:cubicBezTo>
                <a:cubicBezTo>
                  <a:pt x="2824" y="965"/>
                  <a:pt x="2828" y="992"/>
                  <a:pt x="2818" y="1010"/>
                </a:cubicBezTo>
                <a:cubicBezTo>
                  <a:pt x="2820" y="1033"/>
                  <a:pt x="2820" y="1055"/>
                  <a:pt x="2822" y="1077"/>
                </a:cubicBezTo>
                <a:cubicBezTo>
                  <a:pt x="2811" y="1075"/>
                  <a:pt x="2812" y="1054"/>
                  <a:pt x="2804" y="1046"/>
                </a:cubicBezTo>
                <a:close/>
                <a:moveTo>
                  <a:pt x="5" y="592"/>
                </a:moveTo>
                <a:cubicBezTo>
                  <a:pt x="9" y="591"/>
                  <a:pt x="8" y="584"/>
                  <a:pt x="2" y="586"/>
                </a:cubicBezTo>
                <a:cubicBezTo>
                  <a:pt x="1" y="586"/>
                  <a:pt x="1" y="587"/>
                  <a:pt x="0" y="588"/>
                </a:cubicBezTo>
                <a:cubicBezTo>
                  <a:pt x="0" y="597"/>
                  <a:pt x="0" y="597"/>
                  <a:pt x="0" y="597"/>
                </a:cubicBezTo>
                <a:cubicBezTo>
                  <a:pt x="3" y="596"/>
                  <a:pt x="4" y="594"/>
                  <a:pt x="5" y="592"/>
                </a:cubicBezTo>
                <a:close/>
                <a:moveTo>
                  <a:pt x="3831" y="2118"/>
                </a:moveTo>
                <a:cubicBezTo>
                  <a:pt x="3824" y="2121"/>
                  <a:pt x="3821" y="2125"/>
                  <a:pt x="3822" y="2130"/>
                </a:cubicBezTo>
                <a:cubicBezTo>
                  <a:pt x="3815" y="2138"/>
                  <a:pt x="3807" y="2145"/>
                  <a:pt x="3801" y="2153"/>
                </a:cubicBezTo>
                <a:cubicBezTo>
                  <a:pt x="3803" y="2156"/>
                  <a:pt x="3799" y="2158"/>
                  <a:pt x="3796" y="2161"/>
                </a:cubicBezTo>
                <a:cubicBezTo>
                  <a:pt x="3805" y="2161"/>
                  <a:pt x="3805" y="2161"/>
                  <a:pt x="3805" y="2161"/>
                </a:cubicBezTo>
                <a:cubicBezTo>
                  <a:pt x="3806" y="2159"/>
                  <a:pt x="3808" y="2158"/>
                  <a:pt x="3807" y="2156"/>
                </a:cubicBezTo>
                <a:cubicBezTo>
                  <a:pt x="3821" y="2145"/>
                  <a:pt x="3824" y="2132"/>
                  <a:pt x="3836" y="2121"/>
                </a:cubicBezTo>
                <a:cubicBezTo>
                  <a:pt x="3834" y="2118"/>
                  <a:pt x="3839" y="2116"/>
                  <a:pt x="3840" y="2114"/>
                </a:cubicBezTo>
                <a:cubicBezTo>
                  <a:pt x="3840" y="2099"/>
                  <a:pt x="3840" y="2099"/>
                  <a:pt x="3840" y="2099"/>
                </a:cubicBezTo>
                <a:cubicBezTo>
                  <a:pt x="3839" y="2101"/>
                  <a:pt x="3838" y="2104"/>
                  <a:pt x="3838" y="2107"/>
                </a:cubicBezTo>
                <a:cubicBezTo>
                  <a:pt x="3834" y="2110"/>
                  <a:pt x="3824" y="2112"/>
                  <a:pt x="3831" y="2118"/>
                </a:cubicBezTo>
                <a:close/>
                <a:moveTo>
                  <a:pt x="3838" y="2069"/>
                </a:moveTo>
                <a:cubicBezTo>
                  <a:pt x="3825" y="2083"/>
                  <a:pt x="3823" y="2099"/>
                  <a:pt x="3819" y="2115"/>
                </a:cubicBezTo>
                <a:cubicBezTo>
                  <a:pt x="3831" y="2110"/>
                  <a:pt x="3824" y="2101"/>
                  <a:pt x="3830" y="2094"/>
                </a:cubicBezTo>
                <a:cubicBezTo>
                  <a:pt x="3837" y="2088"/>
                  <a:pt x="3833" y="2080"/>
                  <a:pt x="3840" y="2074"/>
                </a:cubicBezTo>
                <a:cubicBezTo>
                  <a:pt x="3840" y="2056"/>
                  <a:pt x="3840" y="2056"/>
                  <a:pt x="3840" y="2056"/>
                </a:cubicBezTo>
                <a:cubicBezTo>
                  <a:pt x="3838" y="2060"/>
                  <a:pt x="3837" y="2064"/>
                  <a:pt x="3838" y="2069"/>
                </a:cubicBezTo>
                <a:close/>
                <a:moveTo>
                  <a:pt x="79" y="331"/>
                </a:moveTo>
                <a:cubicBezTo>
                  <a:pt x="90" y="333"/>
                  <a:pt x="97" y="344"/>
                  <a:pt x="106" y="349"/>
                </a:cubicBezTo>
                <a:cubicBezTo>
                  <a:pt x="125" y="360"/>
                  <a:pt x="143" y="374"/>
                  <a:pt x="163" y="383"/>
                </a:cubicBezTo>
                <a:cubicBezTo>
                  <a:pt x="167" y="387"/>
                  <a:pt x="172" y="389"/>
                  <a:pt x="177" y="390"/>
                </a:cubicBezTo>
                <a:cubicBezTo>
                  <a:pt x="180" y="397"/>
                  <a:pt x="187" y="395"/>
                  <a:pt x="192" y="398"/>
                </a:cubicBezTo>
                <a:cubicBezTo>
                  <a:pt x="195" y="404"/>
                  <a:pt x="202" y="401"/>
                  <a:pt x="207" y="405"/>
                </a:cubicBezTo>
                <a:cubicBezTo>
                  <a:pt x="211" y="408"/>
                  <a:pt x="217" y="409"/>
                  <a:pt x="221" y="413"/>
                </a:cubicBezTo>
                <a:cubicBezTo>
                  <a:pt x="227" y="412"/>
                  <a:pt x="232" y="415"/>
                  <a:pt x="238" y="416"/>
                </a:cubicBezTo>
                <a:cubicBezTo>
                  <a:pt x="239" y="419"/>
                  <a:pt x="242" y="420"/>
                  <a:pt x="245" y="420"/>
                </a:cubicBezTo>
                <a:cubicBezTo>
                  <a:pt x="249" y="419"/>
                  <a:pt x="249" y="424"/>
                  <a:pt x="252" y="424"/>
                </a:cubicBezTo>
                <a:cubicBezTo>
                  <a:pt x="257" y="426"/>
                  <a:pt x="262" y="430"/>
                  <a:pt x="269" y="428"/>
                </a:cubicBezTo>
                <a:cubicBezTo>
                  <a:pt x="271" y="435"/>
                  <a:pt x="279" y="431"/>
                  <a:pt x="281" y="439"/>
                </a:cubicBezTo>
                <a:cubicBezTo>
                  <a:pt x="289" y="438"/>
                  <a:pt x="295" y="438"/>
                  <a:pt x="301" y="442"/>
                </a:cubicBezTo>
                <a:cubicBezTo>
                  <a:pt x="306" y="444"/>
                  <a:pt x="312" y="447"/>
                  <a:pt x="318" y="448"/>
                </a:cubicBezTo>
                <a:cubicBezTo>
                  <a:pt x="331" y="451"/>
                  <a:pt x="344" y="455"/>
                  <a:pt x="357" y="457"/>
                </a:cubicBezTo>
                <a:cubicBezTo>
                  <a:pt x="359" y="460"/>
                  <a:pt x="363" y="458"/>
                  <a:pt x="365" y="460"/>
                </a:cubicBezTo>
                <a:cubicBezTo>
                  <a:pt x="366" y="463"/>
                  <a:pt x="369" y="464"/>
                  <a:pt x="372" y="464"/>
                </a:cubicBezTo>
                <a:cubicBezTo>
                  <a:pt x="376" y="469"/>
                  <a:pt x="386" y="463"/>
                  <a:pt x="389" y="471"/>
                </a:cubicBezTo>
                <a:cubicBezTo>
                  <a:pt x="396" y="470"/>
                  <a:pt x="400" y="474"/>
                  <a:pt x="406" y="474"/>
                </a:cubicBezTo>
                <a:cubicBezTo>
                  <a:pt x="414" y="472"/>
                  <a:pt x="415" y="483"/>
                  <a:pt x="425" y="477"/>
                </a:cubicBezTo>
                <a:cubicBezTo>
                  <a:pt x="430" y="482"/>
                  <a:pt x="436" y="485"/>
                  <a:pt x="443" y="487"/>
                </a:cubicBezTo>
                <a:cubicBezTo>
                  <a:pt x="446" y="490"/>
                  <a:pt x="449" y="491"/>
                  <a:pt x="453" y="489"/>
                </a:cubicBezTo>
                <a:cubicBezTo>
                  <a:pt x="453" y="500"/>
                  <a:pt x="463" y="489"/>
                  <a:pt x="463" y="499"/>
                </a:cubicBezTo>
                <a:cubicBezTo>
                  <a:pt x="475" y="496"/>
                  <a:pt x="484" y="501"/>
                  <a:pt x="496" y="500"/>
                </a:cubicBezTo>
                <a:cubicBezTo>
                  <a:pt x="501" y="510"/>
                  <a:pt x="511" y="506"/>
                  <a:pt x="518" y="511"/>
                </a:cubicBezTo>
                <a:cubicBezTo>
                  <a:pt x="521" y="515"/>
                  <a:pt x="525" y="516"/>
                  <a:pt x="529" y="517"/>
                </a:cubicBezTo>
                <a:cubicBezTo>
                  <a:pt x="530" y="520"/>
                  <a:pt x="534" y="517"/>
                  <a:pt x="536" y="518"/>
                </a:cubicBezTo>
                <a:cubicBezTo>
                  <a:pt x="538" y="519"/>
                  <a:pt x="538" y="526"/>
                  <a:pt x="543" y="521"/>
                </a:cubicBezTo>
                <a:cubicBezTo>
                  <a:pt x="549" y="528"/>
                  <a:pt x="561" y="521"/>
                  <a:pt x="565" y="532"/>
                </a:cubicBezTo>
                <a:cubicBezTo>
                  <a:pt x="570" y="531"/>
                  <a:pt x="575" y="531"/>
                  <a:pt x="578" y="534"/>
                </a:cubicBezTo>
                <a:cubicBezTo>
                  <a:pt x="581" y="539"/>
                  <a:pt x="589" y="533"/>
                  <a:pt x="590" y="543"/>
                </a:cubicBezTo>
                <a:cubicBezTo>
                  <a:pt x="575" y="542"/>
                  <a:pt x="561" y="538"/>
                  <a:pt x="546" y="539"/>
                </a:cubicBezTo>
                <a:cubicBezTo>
                  <a:pt x="538" y="539"/>
                  <a:pt x="532" y="536"/>
                  <a:pt x="522" y="540"/>
                </a:cubicBezTo>
                <a:cubicBezTo>
                  <a:pt x="520" y="537"/>
                  <a:pt x="514" y="540"/>
                  <a:pt x="510" y="541"/>
                </a:cubicBezTo>
                <a:cubicBezTo>
                  <a:pt x="512" y="546"/>
                  <a:pt x="509" y="549"/>
                  <a:pt x="503" y="549"/>
                </a:cubicBezTo>
                <a:cubicBezTo>
                  <a:pt x="506" y="562"/>
                  <a:pt x="522" y="549"/>
                  <a:pt x="529" y="553"/>
                </a:cubicBezTo>
                <a:cubicBezTo>
                  <a:pt x="539" y="553"/>
                  <a:pt x="550" y="552"/>
                  <a:pt x="559" y="553"/>
                </a:cubicBezTo>
                <a:cubicBezTo>
                  <a:pt x="570" y="549"/>
                  <a:pt x="575" y="557"/>
                  <a:pt x="587" y="553"/>
                </a:cubicBezTo>
                <a:cubicBezTo>
                  <a:pt x="595" y="557"/>
                  <a:pt x="605" y="556"/>
                  <a:pt x="611" y="563"/>
                </a:cubicBezTo>
                <a:cubicBezTo>
                  <a:pt x="601" y="564"/>
                  <a:pt x="593" y="561"/>
                  <a:pt x="579" y="567"/>
                </a:cubicBezTo>
                <a:cubicBezTo>
                  <a:pt x="583" y="580"/>
                  <a:pt x="598" y="570"/>
                  <a:pt x="606" y="574"/>
                </a:cubicBezTo>
                <a:cubicBezTo>
                  <a:pt x="614" y="569"/>
                  <a:pt x="617" y="573"/>
                  <a:pt x="621" y="575"/>
                </a:cubicBezTo>
                <a:cubicBezTo>
                  <a:pt x="628" y="572"/>
                  <a:pt x="631" y="577"/>
                  <a:pt x="635" y="580"/>
                </a:cubicBezTo>
                <a:cubicBezTo>
                  <a:pt x="626" y="583"/>
                  <a:pt x="622" y="575"/>
                  <a:pt x="611" y="581"/>
                </a:cubicBezTo>
                <a:cubicBezTo>
                  <a:pt x="607" y="581"/>
                  <a:pt x="611" y="587"/>
                  <a:pt x="610" y="588"/>
                </a:cubicBezTo>
                <a:cubicBezTo>
                  <a:pt x="609" y="590"/>
                  <a:pt x="602" y="590"/>
                  <a:pt x="599" y="591"/>
                </a:cubicBezTo>
                <a:cubicBezTo>
                  <a:pt x="592" y="595"/>
                  <a:pt x="584" y="591"/>
                  <a:pt x="583" y="597"/>
                </a:cubicBezTo>
                <a:cubicBezTo>
                  <a:pt x="593" y="612"/>
                  <a:pt x="606" y="601"/>
                  <a:pt x="620" y="600"/>
                </a:cubicBezTo>
                <a:cubicBezTo>
                  <a:pt x="625" y="605"/>
                  <a:pt x="636" y="596"/>
                  <a:pt x="640" y="603"/>
                </a:cubicBezTo>
                <a:cubicBezTo>
                  <a:pt x="649" y="599"/>
                  <a:pt x="655" y="604"/>
                  <a:pt x="663" y="601"/>
                </a:cubicBezTo>
                <a:cubicBezTo>
                  <a:pt x="665" y="603"/>
                  <a:pt x="667" y="604"/>
                  <a:pt x="670" y="602"/>
                </a:cubicBezTo>
                <a:cubicBezTo>
                  <a:pt x="677" y="608"/>
                  <a:pt x="685" y="612"/>
                  <a:pt x="695" y="612"/>
                </a:cubicBezTo>
                <a:cubicBezTo>
                  <a:pt x="701" y="612"/>
                  <a:pt x="698" y="629"/>
                  <a:pt x="707" y="623"/>
                </a:cubicBezTo>
                <a:cubicBezTo>
                  <a:pt x="713" y="629"/>
                  <a:pt x="720" y="631"/>
                  <a:pt x="728" y="632"/>
                </a:cubicBezTo>
                <a:cubicBezTo>
                  <a:pt x="730" y="636"/>
                  <a:pt x="736" y="631"/>
                  <a:pt x="738" y="635"/>
                </a:cubicBezTo>
                <a:cubicBezTo>
                  <a:pt x="745" y="638"/>
                  <a:pt x="742" y="633"/>
                  <a:pt x="749" y="631"/>
                </a:cubicBezTo>
                <a:cubicBezTo>
                  <a:pt x="746" y="608"/>
                  <a:pt x="727" y="615"/>
                  <a:pt x="722" y="594"/>
                </a:cubicBezTo>
                <a:cubicBezTo>
                  <a:pt x="718" y="583"/>
                  <a:pt x="727" y="578"/>
                  <a:pt x="722" y="567"/>
                </a:cubicBezTo>
                <a:cubicBezTo>
                  <a:pt x="726" y="564"/>
                  <a:pt x="728" y="560"/>
                  <a:pt x="728" y="556"/>
                </a:cubicBezTo>
                <a:cubicBezTo>
                  <a:pt x="731" y="552"/>
                  <a:pt x="735" y="549"/>
                  <a:pt x="736" y="544"/>
                </a:cubicBezTo>
                <a:cubicBezTo>
                  <a:pt x="737" y="534"/>
                  <a:pt x="749" y="529"/>
                  <a:pt x="749" y="518"/>
                </a:cubicBezTo>
                <a:cubicBezTo>
                  <a:pt x="762" y="514"/>
                  <a:pt x="754" y="499"/>
                  <a:pt x="770" y="496"/>
                </a:cubicBezTo>
                <a:cubicBezTo>
                  <a:pt x="770" y="486"/>
                  <a:pt x="787" y="484"/>
                  <a:pt x="783" y="471"/>
                </a:cubicBezTo>
                <a:cubicBezTo>
                  <a:pt x="768" y="479"/>
                  <a:pt x="762" y="491"/>
                  <a:pt x="749" y="500"/>
                </a:cubicBezTo>
                <a:cubicBezTo>
                  <a:pt x="747" y="506"/>
                  <a:pt x="742" y="511"/>
                  <a:pt x="736" y="516"/>
                </a:cubicBezTo>
                <a:cubicBezTo>
                  <a:pt x="731" y="521"/>
                  <a:pt x="731" y="529"/>
                  <a:pt x="720" y="531"/>
                </a:cubicBezTo>
                <a:cubicBezTo>
                  <a:pt x="718" y="537"/>
                  <a:pt x="718" y="544"/>
                  <a:pt x="710" y="546"/>
                </a:cubicBezTo>
                <a:cubicBezTo>
                  <a:pt x="708" y="553"/>
                  <a:pt x="705" y="559"/>
                  <a:pt x="700" y="565"/>
                </a:cubicBezTo>
                <a:cubicBezTo>
                  <a:pt x="696" y="571"/>
                  <a:pt x="701" y="582"/>
                  <a:pt x="692" y="586"/>
                </a:cubicBezTo>
                <a:cubicBezTo>
                  <a:pt x="683" y="558"/>
                  <a:pt x="679" y="553"/>
                  <a:pt x="673" y="528"/>
                </a:cubicBezTo>
                <a:cubicBezTo>
                  <a:pt x="672" y="523"/>
                  <a:pt x="679" y="523"/>
                  <a:pt x="676" y="518"/>
                </a:cubicBezTo>
                <a:cubicBezTo>
                  <a:pt x="674" y="513"/>
                  <a:pt x="673" y="509"/>
                  <a:pt x="672" y="504"/>
                </a:cubicBezTo>
                <a:cubicBezTo>
                  <a:pt x="676" y="496"/>
                  <a:pt x="675" y="486"/>
                  <a:pt x="674" y="476"/>
                </a:cubicBezTo>
                <a:cubicBezTo>
                  <a:pt x="670" y="468"/>
                  <a:pt x="680" y="468"/>
                  <a:pt x="676" y="460"/>
                </a:cubicBezTo>
                <a:cubicBezTo>
                  <a:pt x="675" y="455"/>
                  <a:pt x="673" y="448"/>
                  <a:pt x="677" y="444"/>
                </a:cubicBezTo>
                <a:cubicBezTo>
                  <a:pt x="676" y="439"/>
                  <a:pt x="674" y="432"/>
                  <a:pt x="681" y="431"/>
                </a:cubicBezTo>
                <a:cubicBezTo>
                  <a:pt x="679" y="424"/>
                  <a:pt x="679" y="419"/>
                  <a:pt x="682" y="415"/>
                </a:cubicBezTo>
                <a:cubicBezTo>
                  <a:pt x="680" y="403"/>
                  <a:pt x="684" y="395"/>
                  <a:pt x="688" y="386"/>
                </a:cubicBezTo>
                <a:cubicBezTo>
                  <a:pt x="687" y="365"/>
                  <a:pt x="697" y="349"/>
                  <a:pt x="700" y="330"/>
                </a:cubicBezTo>
                <a:cubicBezTo>
                  <a:pt x="703" y="321"/>
                  <a:pt x="705" y="311"/>
                  <a:pt x="710" y="303"/>
                </a:cubicBezTo>
                <a:cubicBezTo>
                  <a:pt x="709" y="292"/>
                  <a:pt x="717" y="285"/>
                  <a:pt x="723" y="277"/>
                </a:cubicBezTo>
                <a:cubicBezTo>
                  <a:pt x="724" y="264"/>
                  <a:pt x="726" y="253"/>
                  <a:pt x="733" y="243"/>
                </a:cubicBezTo>
                <a:cubicBezTo>
                  <a:pt x="729" y="235"/>
                  <a:pt x="738" y="233"/>
                  <a:pt x="737" y="227"/>
                </a:cubicBezTo>
                <a:cubicBezTo>
                  <a:pt x="741" y="222"/>
                  <a:pt x="739" y="214"/>
                  <a:pt x="743" y="209"/>
                </a:cubicBezTo>
                <a:cubicBezTo>
                  <a:pt x="743" y="196"/>
                  <a:pt x="752" y="187"/>
                  <a:pt x="750" y="174"/>
                </a:cubicBezTo>
                <a:cubicBezTo>
                  <a:pt x="754" y="170"/>
                  <a:pt x="752" y="162"/>
                  <a:pt x="754" y="157"/>
                </a:cubicBezTo>
                <a:cubicBezTo>
                  <a:pt x="757" y="152"/>
                  <a:pt x="758" y="145"/>
                  <a:pt x="757" y="138"/>
                </a:cubicBezTo>
                <a:cubicBezTo>
                  <a:pt x="766" y="133"/>
                  <a:pt x="763" y="122"/>
                  <a:pt x="768" y="116"/>
                </a:cubicBezTo>
                <a:cubicBezTo>
                  <a:pt x="772" y="108"/>
                  <a:pt x="770" y="97"/>
                  <a:pt x="775" y="89"/>
                </a:cubicBezTo>
                <a:cubicBezTo>
                  <a:pt x="772" y="79"/>
                  <a:pt x="776" y="72"/>
                  <a:pt x="775" y="62"/>
                </a:cubicBezTo>
                <a:cubicBezTo>
                  <a:pt x="779" y="54"/>
                  <a:pt x="773" y="41"/>
                  <a:pt x="778" y="34"/>
                </a:cubicBezTo>
                <a:cubicBezTo>
                  <a:pt x="775" y="23"/>
                  <a:pt x="773" y="11"/>
                  <a:pt x="771" y="1"/>
                </a:cubicBezTo>
                <a:cubicBezTo>
                  <a:pt x="763" y="1"/>
                  <a:pt x="763" y="1"/>
                  <a:pt x="763" y="1"/>
                </a:cubicBezTo>
                <a:cubicBezTo>
                  <a:pt x="765" y="15"/>
                  <a:pt x="766" y="28"/>
                  <a:pt x="769" y="43"/>
                </a:cubicBezTo>
                <a:cubicBezTo>
                  <a:pt x="764" y="45"/>
                  <a:pt x="770" y="53"/>
                  <a:pt x="767" y="55"/>
                </a:cubicBezTo>
                <a:cubicBezTo>
                  <a:pt x="763" y="59"/>
                  <a:pt x="763" y="64"/>
                  <a:pt x="766" y="71"/>
                </a:cubicBezTo>
                <a:cubicBezTo>
                  <a:pt x="761" y="73"/>
                  <a:pt x="767" y="81"/>
                  <a:pt x="764" y="84"/>
                </a:cubicBezTo>
                <a:cubicBezTo>
                  <a:pt x="760" y="88"/>
                  <a:pt x="763" y="94"/>
                  <a:pt x="763" y="99"/>
                </a:cubicBezTo>
                <a:cubicBezTo>
                  <a:pt x="751" y="111"/>
                  <a:pt x="755" y="131"/>
                  <a:pt x="743" y="142"/>
                </a:cubicBezTo>
                <a:cubicBezTo>
                  <a:pt x="742" y="189"/>
                  <a:pt x="721" y="226"/>
                  <a:pt x="711" y="269"/>
                </a:cubicBezTo>
                <a:cubicBezTo>
                  <a:pt x="706" y="271"/>
                  <a:pt x="708" y="278"/>
                  <a:pt x="703" y="281"/>
                </a:cubicBezTo>
                <a:cubicBezTo>
                  <a:pt x="704" y="284"/>
                  <a:pt x="699" y="285"/>
                  <a:pt x="699" y="288"/>
                </a:cubicBezTo>
                <a:cubicBezTo>
                  <a:pt x="699" y="291"/>
                  <a:pt x="697" y="293"/>
                  <a:pt x="695" y="295"/>
                </a:cubicBezTo>
                <a:cubicBezTo>
                  <a:pt x="698" y="308"/>
                  <a:pt x="685" y="313"/>
                  <a:pt x="690" y="327"/>
                </a:cubicBezTo>
                <a:cubicBezTo>
                  <a:pt x="680" y="345"/>
                  <a:pt x="680" y="368"/>
                  <a:pt x="670" y="386"/>
                </a:cubicBezTo>
                <a:cubicBezTo>
                  <a:pt x="675" y="394"/>
                  <a:pt x="671" y="397"/>
                  <a:pt x="669" y="401"/>
                </a:cubicBezTo>
                <a:cubicBezTo>
                  <a:pt x="672" y="409"/>
                  <a:pt x="665" y="412"/>
                  <a:pt x="668" y="420"/>
                </a:cubicBezTo>
                <a:cubicBezTo>
                  <a:pt x="660" y="427"/>
                  <a:pt x="667" y="442"/>
                  <a:pt x="660" y="450"/>
                </a:cubicBezTo>
                <a:cubicBezTo>
                  <a:pt x="666" y="472"/>
                  <a:pt x="657" y="487"/>
                  <a:pt x="660" y="508"/>
                </a:cubicBezTo>
                <a:cubicBezTo>
                  <a:pt x="658" y="515"/>
                  <a:pt x="666" y="529"/>
                  <a:pt x="660" y="535"/>
                </a:cubicBezTo>
                <a:cubicBezTo>
                  <a:pt x="663" y="541"/>
                  <a:pt x="663" y="546"/>
                  <a:pt x="662" y="550"/>
                </a:cubicBezTo>
                <a:cubicBezTo>
                  <a:pt x="663" y="553"/>
                  <a:pt x="664" y="555"/>
                  <a:pt x="665" y="558"/>
                </a:cubicBezTo>
                <a:cubicBezTo>
                  <a:pt x="665" y="561"/>
                  <a:pt x="670" y="561"/>
                  <a:pt x="666" y="564"/>
                </a:cubicBezTo>
                <a:cubicBezTo>
                  <a:pt x="661" y="561"/>
                  <a:pt x="658" y="556"/>
                  <a:pt x="656" y="549"/>
                </a:cubicBezTo>
                <a:cubicBezTo>
                  <a:pt x="659" y="547"/>
                  <a:pt x="656" y="545"/>
                  <a:pt x="654" y="543"/>
                </a:cubicBezTo>
                <a:cubicBezTo>
                  <a:pt x="652" y="539"/>
                  <a:pt x="651" y="534"/>
                  <a:pt x="649" y="529"/>
                </a:cubicBezTo>
                <a:cubicBezTo>
                  <a:pt x="652" y="515"/>
                  <a:pt x="647" y="496"/>
                  <a:pt x="652" y="483"/>
                </a:cubicBezTo>
                <a:cubicBezTo>
                  <a:pt x="646" y="463"/>
                  <a:pt x="651" y="448"/>
                  <a:pt x="655" y="433"/>
                </a:cubicBezTo>
                <a:cubicBezTo>
                  <a:pt x="650" y="434"/>
                  <a:pt x="654" y="430"/>
                  <a:pt x="652" y="425"/>
                </a:cubicBezTo>
                <a:cubicBezTo>
                  <a:pt x="650" y="420"/>
                  <a:pt x="653" y="418"/>
                  <a:pt x="651" y="413"/>
                </a:cubicBezTo>
                <a:cubicBezTo>
                  <a:pt x="660" y="395"/>
                  <a:pt x="658" y="371"/>
                  <a:pt x="668" y="353"/>
                </a:cubicBezTo>
                <a:cubicBezTo>
                  <a:pt x="665" y="346"/>
                  <a:pt x="670" y="343"/>
                  <a:pt x="673" y="339"/>
                </a:cubicBezTo>
                <a:cubicBezTo>
                  <a:pt x="671" y="332"/>
                  <a:pt x="675" y="328"/>
                  <a:pt x="677" y="322"/>
                </a:cubicBezTo>
                <a:cubicBezTo>
                  <a:pt x="680" y="318"/>
                  <a:pt x="677" y="311"/>
                  <a:pt x="680" y="306"/>
                </a:cubicBezTo>
                <a:cubicBezTo>
                  <a:pt x="684" y="302"/>
                  <a:pt x="682" y="295"/>
                  <a:pt x="684" y="290"/>
                </a:cubicBezTo>
                <a:cubicBezTo>
                  <a:pt x="691" y="281"/>
                  <a:pt x="691" y="270"/>
                  <a:pt x="693" y="259"/>
                </a:cubicBezTo>
                <a:cubicBezTo>
                  <a:pt x="698" y="257"/>
                  <a:pt x="696" y="250"/>
                  <a:pt x="697" y="246"/>
                </a:cubicBezTo>
                <a:cubicBezTo>
                  <a:pt x="696" y="242"/>
                  <a:pt x="701" y="242"/>
                  <a:pt x="701" y="238"/>
                </a:cubicBezTo>
                <a:cubicBezTo>
                  <a:pt x="701" y="235"/>
                  <a:pt x="703" y="233"/>
                  <a:pt x="705" y="231"/>
                </a:cubicBezTo>
                <a:cubicBezTo>
                  <a:pt x="700" y="223"/>
                  <a:pt x="711" y="223"/>
                  <a:pt x="706" y="215"/>
                </a:cubicBezTo>
                <a:cubicBezTo>
                  <a:pt x="709" y="214"/>
                  <a:pt x="709" y="211"/>
                  <a:pt x="710" y="208"/>
                </a:cubicBezTo>
                <a:cubicBezTo>
                  <a:pt x="708" y="204"/>
                  <a:pt x="714" y="204"/>
                  <a:pt x="713" y="201"/>
                </a:cubicBezTo>
                <a:cubicBezTo>
                  <a:pt x="715" y="196"/>
                  <a:pt x="713" y="188"/>
                  <a:pt x="717" y="184"/>
                </a:cubicBezTo>
                <a:cubicBezTo>
                  <a:pt x="716" y="181"/>
                  <a:pt x="716" y="178"/>
                  <a:pt x="721" y="177"/>
                </a:cubicBezTo>
                <a:cubicBezTo>
                  <a:pt x="720" y="174"/>
                  <a:pt x="718" y="169"/>
                  <a:pt x="721" y="168"/>
                </a:cubicBezTo>
                <a:cubicBezTo>
                  <a:pt x="725" y="147"/>
                  <a:pt x="729" y="126"/>
                  <a:pt x="734" y="106"/>
                </a:cubicBezTo>
                <a:cubicBezTo>
                  <a:pt x="729" y="98"/>
                  <a:pt x="740" y="98"/>
                  <a:pt x="735" y="90"/>
                </a:cubicBezTo>
                <a:cubicBezTo>
                  <a:pt x="741" y="87"/>
                  <a:pt x="734" y="77"/>
                  <a:pt x="739" y="74"/>
                </a:cubicBezTo>
                <a:cubicBezTo>
                  <a:pt x="735" y="59"/>
                  <a:pt x="740" y="49"/>
                  <a:pt x="739" y="37"/>
                </a:cubicBezTo>
                <a:cubicBezTo>
                  <a:pt x="738" y="25"/>
                  <a:pt x="740" y="14"/>
                  <a:pt x="740" y="3"/>
                </a:cubicBezTo>
                <a:cubicBezTo>
                  <a:pt x="741" y="2"/>
                  <a:pt x="741" y="1"/>
                  <a:pt x="741" y="1"/>
                </a:cubicBezTo>
                <a:cubicBezTo>
                  <a:pt x="734" y="1"/>
                  <a:pt x="734" y="1"/>
                  <a:pt x="734" y="1"/>
                </a:cubicBezTo>
                <a:cubicBezTo>
                  <a:pt x="734" y="1"/>
                  <a:pt x="734" y="2"/>
                  <a:pt x="734" y="2"/>
                </a:cubicBezTo>
                <a:cubicBezTo>
                  <a:pt x="733" y="9"/>
                  <a:pt x="728" y="13"/>
                  <a:pt x="731" y="21"/>
                </a:cubicBezTo>
                <a:cubicBezTo>
                  <a:pt x="730" y="34"/>
                  <a:pt x="728" y="47"/>
                  <a:pt x="729" y="62"/>
                </a:cubicBezTo>
                <a:cubicBezTo>
                  <a:pt x="727" y="68"/>
                  <a:pt x="728" y="76"/>
                  <a:pt x="727" y="84"/>
                </a:cubicBezTo>
                <a:cubicBezTo>
                  <a:pt x="725" y="90"/>
                  <a:pt x="720" y="94"/>
                  <a:pt x="724" y="103"/>
                </a:cubicBezTo>
                <a:cubicBezTo>
                  <a:pt x="717" y="114"/>
                  <a:pt x="719" y="129"/>
                  <a:pt x="716" y="142"/>
                </a:cubicBezTo>
                <a:cubicBezTo>
                  <a:pt x="712" y="148"/>
                  <a:pt x="713" y="156"/>
                  <a:pt x="710" y="162"/>
                </a:cubicBezTo>
                <a:cubicBezTo>
                  <a:pt x="715" y="172"/>
                  <a:pt x="702" y="172"/>
                  <a:pt x="707" y="182"/>
                </a:cubicBezTo>
                <a:cubicBezTo>
                  <a:pt x="700" y="192"/>
                  <a:pt x="698" y="205"/>
                  <a:pt x="698" y="218"/>
                </a:cubicBezTo>
                <a:cubicBezTo>
                  <a:pt x="691" y="223"/>
                  <a:pt x="692" y="231"/>
                  <a:pt x="688" y="236"/>
                </a:cubicBezTo>
                <a:cubicBezTo>
                  <a:pt x="687" y="243"/>
                  <a:pt x="689" y="251"/>
                  <a:pt x="682" y="254"/>
                </a:cubicBezTo>
                <a:cubicBezTo>
                  <a:pt x="685" y="259"/>
                  <a:pt x="678" y="259"/>
                  <a:pt x="679" y="264"/>
                </a:cubicBezTo>
                <a:cubicBezTo>
                  <a:pt x="681" y="269"/>
                  <a:pt x="679" y="272"/>
                  <a:pt x="676" y="274"/>
                </a:cubicBezTo>
                <a:cubicBezTo>
                  <a:pt x="681" y="283"/>
                  <a:pt x="668" y="284"/>
                  <a:pt x="673" y="293"/>
                </a:cubicBezTo>
                <a:cubicBezTo>
                  <a:pt x="669" y="299"/>
                  <a:pt x="670" y="307"/>
                  <a:pt x="664" y="311"/>
                </a:cubicBezTo>
                <a:cubicBezTo>
                  <a:pt x="663" y="318"/>
                  <a:pt x="664" y="325"/>
                  <a:pt x="661" y="331"/>
                </a:cubicBezTo>
                <a:cubicBezTo>
                  <a:pt x="652" y="340"/>
                  <a:pt x="655" y="355"/>
                  <a:pt x="648" y="365"/>
                </a:cubicBezTo>
                <a:cubicBezTo>
                  <a:pt x="652" y="382"/>
                  <a:pt x="637" y="389"/>
                  <a:pt x="643" y="407"/>
                </a:cubicBezTo>
                <a:cubicBezTo>
                  <a:pt x="637" y="411"/>
                  <a:pt x="639" y="420"/>
                  <a:pt x="641" y="429"/>
                </a:cubicBezTo>
                <a:cubicBezTo>
                  <a:pt x="633" y="431"/>
                  <a:pt x="642" y="443"/>
                  <a:pt x="638" y="448"/>
                </a:cubicBezTo>
                <a:cubicBezTo>
                  <a:pt x="632" y="452"/>
                  <a:pt x="639" y="464"/>
                  <a:pt x="636" y="470"/>
                </a:cubicBezTo>
                <a:cubicBezTo>
                  <a:pt x="636" y="477"/>
                  <a:pt x="632" y="482"/>
                  <a:pt x="637" y="491"/>
                </a:cubicBezTo>
                <a:cubicBezTo>
                  <a:pt x="632" y="495"/>
                  <a:pt x="641" y="507"/>
                  <a:pt x="634" y="510"/>
                </a:cubicBezTo>
                <a:cubicBezTo>
                  <a:pt x="637" y="519"/>
                  <a:pt x="633" y="523"/>
                  <a:pt x="638" y="533"/>
                </a:cubicBezTo>
                <a:cubicBezTo>
                  <a:pt x="623" y="532"/>
                  <a:pt x="626" y="513"/>
                  <a:pt x="621" y="499"/>
                </a:cubicBezTo>
                <a:cubicBezTo>
                  <a:pt x="618" y="491"/>
                  <a:pt x="623" y="488"/>
                  <a:pt x="625" y="483"/>
                </a:cubicBezTo>
                <a:cubicBezTo>
                  <a:pt x="623" y="476"/>
                  <a:pt x="621" y="470"/>
                  <a:pt x="619" y="463"/>
                </a:cubicBezTo>
                <a:cubicBezTo>
                  <a:pt x="626" y="456"/>
                  <a:pt x="619" y="442"/>
                  <a:pt x="624" y="434"/>
                </a:cubicBezTo>
                <a:cubicBezTo>
                  <a:pt x="623" y="423"/>
                  <a:pt x="627" y="415"/>
                  <a:pt x="627" y="406"/>
                </a:cubicBezTo>
                <a:cubicBezTo>
                  <a:pt x="631" y="388"/>
                  <a:pt x="634" y="369"/>
                  <a:pt x="637" y="351"/>
                </a:cubicBezTo>
                <a:cubicBezTo>
                  <a:pt x="641" y="343"/>
                  <a:pt x="639" y="332"/>
                  <a:pt x="647" y="326"/>
                </a:cubicBezTo>
                <a:cubicBezTo>
                  <a:pt x="640" y="317"/>
                  <a:pt x="653" y="318"/>
                  <a:pt x="648" y="310"/>
                </a:cubicBezTo>
                <a:cubicBezTo>
                  <a:pt x="655" y="309"/>
                  <a:pt x="649" y="301"/>
                  <a:pt x="654" y="299"/>
                </a:cubicBezTo>
                <a:cubicBezTo>
                  <a:pt x="654" y="290"/>
                  <a:pt x="662" y="284"/>
                  <a:pt x="660" y="273"/>
                </a:cubicBezTo>
                <a:cubicBezTo>
                  <a:pt x="662" y="268"/>
                  <a:pt x="666" y="265"/>
                  <a:pt x="665" y="259"/>
                </a:cubicBezTo>
                <a:cubicBezTo>
                  <a:pt x="670" y="257"/>
                  <a:pt x="664" y="249"/>
                  <a:pt x="671" y="248"/>
                </a:cubicBezTo>
                <a:cubicBezTo>
                  <a:pt x="671" y="239"/>
                  <a:pt x="675" y="231"/>
                  <a:pt x="677" y="222"/>
                </a:cubicBezTo>
                <a:cubicBezTo>
                  <a:pt x="680" y="220"/>
                  <a:pt x="677" y="216"/>
                  <a:pt x="681" y="214"/>
                </a:cubicBezTo>
                <a:cubicBezTo>
                  <a:pt x="684" y="213"/>
                  <a:pt x="682" y="210"/>
                  <a:pt x="682" y="208"/>
                </a:cubicBezTo>
                <a:cubicBezTo>
                  <a:pt x="689" y="207"/>
                  <a:pt x="676" y="196"/>
                  <a:pt x="688" y="197"/>
                </a:cubicBezTo>
                <a:cubicBezTo>
                  <a:pt x="690" y="188"/>
                  <a:pt x="694" y="180"/>
                  <a:pt x="694" y="170"/>
                </a:cubicBezTo>
                <a:cubicBezTo>
                  <a:pt x="702" y="169"/>
                  <a:pt x="694" y="159"/>
                  <a:pt x="699" y="157"/>
                </a:cubicBezTo>
                <a:cubicBezTo>
                  <a:pt x="697" y="151"/>
                  <a:pt x="705" y="151"/>
                  <a:pt x="701" y="144"/>
                </a:cubicBezTo>
                <a:cubicBezTo>
                  <a:pt x="708" y="137"/>
                  <a:pt x="702" y="125"/>
                  <a:pt x="707" y="117"/>
                </a:cubicBezTo>
                <a:cubicBezTo>
                  <a:pt x="710" y="109"/>
                  <a:pt x="711" y="99"/>
                  <a:pt x="714" y="91"/>
                </a:cubicBezTo>
                <a:cubicBezTo>
                  <a:pt x="713" y="80"/>
                  <a:pt x="716" y="72"/>
                  <a:pt x="721" y="64"/>
                </a:cubicBezTo>
                <a:cubicBezTo>
                  <a:pt x="718" y="53"/>
                  <a:pt x="721" y="44"/>
                  <a:pt x="724" y="36"/>
                </a:cubicBezTo>
                <a:cubicBezTo>
                  <a:pt x="722" y="23"/>
                  <a:pt x="721" y="12"/>
                  <a:pt x="721" y="1"/>
                </a:cubicBezTo>
                <a:cubicBezTo>
                  <a:pt x="712" y="1"/>
                  <a:pt x="712" y="1"/>
                  <a:pt x="712" y="1"/>
                </a:cubicBezTo>
                <a:cubicBezTo>
                  <a:pt x="712" y="3"/>
                  <a:pt x="711" y="5"/>
                  <a:pt x="711" y="6"/>
                </a:cubicBezTo>
                <a:cubicBezTo>
                  <a:pt x="714" y="22"/>
                  <a:pt x="709" y="33"/>
                  <a:pt x="709" y="47"/>
                </a:cubicBezTo>
                <a:cubicBezTo>
                  <a:pt x="709" y="61"/>
                  <a:pt x="702" y="71"/>
                  <a:pt x="703" y="85"/>
                </a:cubicBezTo>
                <a:cubicBezTo>
                  <a:pt x="698" y="96"/>
                  <a:pt x="695" y="109"/>
                  <a:pt x="697" y="124"/>
                </a:cubicBezTo>
                <a:cubicBezTo>
                  <a:pt x="694" y="129"/>
                  <a:pt x="694" y="137"/>
                  <a:pt x="688" y="142"/>
                </a:cubicBezTo>
                <a:cubicBezTo>
                  <a:pt x="690" y="147"/>
                  <a:pt x="687" y="149"/>
                  <a:pt x="689" y="154"/>
                </a:cubicBezTo>
                <a:cubicBezTo>
                  <a:pt x="688" y="157"/>
                  <a:pt x="683" y="159"/>
                  <a:pt x="686" y="164"/>
                </a:cubicBezTo>
                <a:cubicBezTo>
                  <a:pt x="682" y="170"/>
                  <a:pt x="683" y="178"/>
                  <a:pt x="680" y="184"/>
                </a:cubicBezTo>
                <a:cubicBezTo>
                  <a:pt x="675" y="188"/>
                  <a:pt x="675" y="195"/>
                  <a:pt x="674" y="201"/>
                </a:cubicBezTo>
                <a:cubicBezTo>
                  <a:pt x="672" y="204"/>
                  <a:pt x="673" y="209"/>
                  <a:pt x="667" y="210"/>
                </a:cubicBezTo>
                <a:cubicBezTo>
                  <a:pt x="666" y="213"/>
                  <a:pt x="666" y="217"/>
                  <a:pt x="668" y="222"/>
                </a:cubicBezTo>
                <a:cubicBezTo>
                  <a:pt x="659" y="224"/>
                  <a:pt x="665" y="234"/>
                  <a:pt x="662" y="239"/>
                </a:cubicBezTo>
                <a:cubicBezTo>
                  <a:pt x="660" y="242"/>
                  <a:pt x="659" y="245"/>
                  <a:pt x="659" y="249"/>
                </a:cubicBezTo>
                <a:cubicBezTo>
                  <a:pt x="656" y="251"/>
                  <a:pt x="654" y="254"/>
                  <a:pt x="656" y="259"/>
                </a:cubicBezTo>
                <a:cubicBezTo>
                  <a:pt x="652" y="264"/>
                  <a:pt x="647" y="268"/>
                  <a:pt x="649" y="276"/>
                </a:cubicBezTo>
                <a:cubicBezTo>
                  <a:pt x="641" y="287"/>
                  <a:pt x="640" y="301"/>
                  <a:pt x="634" y="312"/>
                </a:cubicBezTo>
                <a:cubicBezTo>
                  <a:pt x="634" y="327"/>
                  <a:pt x="626" y="338"/>
                  <a:pt x="625" y="351"/>
                </a:cubicBezTo>
                <a:cubicBezTo>
                  <a:pt x="618" y="362"/>
                  <a:pt x="625" y="381"/>
                  <a:pt x="616" y="391"/>
                </a:cubicBezTo>
                <a:cubicBezTo>
                  <a:pt x="619" y="400"/>
                  <a:pt x="611" y="403"/>
                  <a:pt x="614" y="413"/>
                </a:cubicBezTo>
                <a:cubicBezTo>
                  <a:pt x="609" y="417"/>
                  <a:pt x="615" y="427"/>
                  <a:pt x="608" y="430"/>
                </a:cubicBezTo>
                <a:cubicBezTo>
                  <a:pt x="612" y="443"/>
                  <a:pt x="611" y="453"/>
                  <a:pt x="609" y="463"/>
                </a:cubicBezTo>
                <a:cubicBezTo>
                  <a:pt x="612" y="470"/>
                  <a:pt x="608" y="473"/>
                  <a:pt x="608" y="479"/>
                </a:cubicBezTo>
                <a:cubicBezTo>
                  <a:pt x="605" y="482"/>
                  <a:pt x="613" y="492"/>
                  <a:pt x="604" y="492"/>
                </a:cubicBezTo>
                <a:cubicBezTo>
                  <a:pt x="604" y="488"/>
                  <a:pt x="596" y="479"/>
                  <a:pt x="602" y="478"/>
                </a:cubicBezTo>
                <a:cubicBezTo>
                  <a:pt x="606" y="475"/>
                  <a:pt x="598" y="474"/>
                  <a:pt x="603" y="471"/>
                </a:cubicBezTo>
                <a:cubicBezTo>
                  <a:pt x="599" y="462"/>
                  <a:pt x="598" y="453"/>
                  <a:pt x="601" y="448"/>
                </a:cubicBezTo>
                <a:cubicBezTo>
                  <a:pt x="599" y="439"/>
                  <a:pt x="599" y="431"/>
                  <a:pt x="600" y="424"/>
                </a:cubicBezTo>
                <a:cubicBezTo>
                  <a:pt x="603" y="422"/>
                  <a:pt x="600" y="416"/>
                  <a:pt x="599" y="412"/>
                </a:cubicBezTo>
                <a:cubicBezTo>
                  <a:pt x="600" y="408"/>
                  <a:pt x="604" y="407"/>
                  <a:pt x="602" y="402"/>
                </a:cubicBezTo>
                <a:cubicBezTo>
                  <a:pt x="601" y="393"/>
                  <a:pt x="601" y="384"/>
                  <a:pt x="606" y="379"/>
                </a:cubicBezTo>
                <a:cubicBezTo>
                  <a:pt x="603" y="370"/>
                  <a:pt x="606" y="363"/>
                  <a:pt x="608" y="357"/>
                </a:cubicBezTo>
                <a:cubicBezTo>
                  <a:pt x="610" y="342"/>
                  <a:pt x="610" y="327"/>
                  <a:pt x="616" y="315"/>
                </a:cubicBezTo>
                <a:cubicBezTo>
                  <a:pt x="612" y="304"/>
                  <a:pt x="623" y="301"/>
                  <a:pt x="617" y="290"/>
                </a:cubicBezTo>
                <a:cubicBezTo>
                  <a:pt x="623" y="285"/>
                  <a:pt x="625" y="278"/>
                  <a:pt x="623" y="270"/>
                </a:cubicBezTo>
                <a:cubicBezTo>
                  <a:pt x="630" y="258"/>
                  <a:pt x="631" y="244"/>
                  <a:pt x="638" y="231"/>
                </a:cubicBezTo>
                <a:cubicBezTo>
                  <a:pt x="639" y="225"/>
                  <a:pt x="642" y="218"/>
                  <a:pt x="644" y="211"/>
                </a:cubicBezTo>
                <a:cubicBezTo>
                  <a:pt x="645" y="208"/>
                  <a:pt x="646" y="205"/>
                  <a:pt x="646" y="201"/>
                </a:cubicBezTo>
                <a:cubicBezTo>
                  <a:pt x="647" y="198"/>
                  <a:pt x="652" y="196"/>
                  <a:pt x="649" y="191"/>
                </a:cubicBezTo>
                <a:cubicBezTo>
                  <a:pt x="658" y="181"/>
                  <a:pt x="656" y="164"/>
                  <a:pt x="664" y="153"/>
                </a:cubicBezTo>
                <a:cubicBezTo>
                  <a:pt x="669" y="139"/>
                  <a:pt x="675" y="126"/>
                  <a:pt x="678" y="112"/>
                </a:cubicBezTo>
                <a:cubicBezTo>
                  <a:pt x="678" y="108"/>
                  <a:pt x="682" y="106"/>
                  <a:pt x="681" y="102"/>
                </a:cubicBezTo>
                <a:cubicBezTo>
                  <a:pt x="685" y="100"/>
                  <a:pt x="679" y="93"/>
                  <a:pt x="684" y="92"/>
                </a:cubicBezTo>
                <a:cubicBezTo>
                  <a:pt x="684" y="88"/>
                  <a:pt x="687" y="86"/>
                  <a:pt x="687" y="81"/>
                </a:cubicBezTo>
                <a:cubicBezTo>
                  <a:pt x="690" y="80"/>
                  <a:pt x="685" y="73"/>
                  <a:pt x="690" y="71"/>
                </a:cubicBezTo>
                <a:cubicBezTo>
                  <a:pt x="690" y="64"/>
                  <a:pt x="694" y="58"/>
                  <a:pt x="692" y="49"/>
                </a:cubicBezTo>
                <a:cubicBezTo>
                  <a:pt x="696" y="44"/>
                  <a:pt x="694" y="35"/>
                  <a:pt x="697" y="29"/>
                </a:cubicBezTo>
                <a:cubicBezTo>
                  <a:pt x="691" y="19"/>
                  <a:pt x="704" y="18"/>
                  <a:pt x="699" y="7"/>
                </a:cubicBezTo>
                <a:cubicBezTo>
                  <a:pt x="701" y="5"/>
                  <a:pt x="701" y="3"/>
                  <a:pt x="702" y="1"/>
                </a:cubicBezTo>
                <a:cubicBezTo>
                  <a:pt x="693" y="1"/>
                  <a:pt x="693" y="1"/>
                  <a:pt x="693" y="1"/>
                </a:cubicBezTo>
                <a:cubicBezTo>
                  <a:pt x="692" y="5"/>
                  <a:pt x="691" y="10"/>
                  <a:pt x="693" y="16"/>
                </a:cubicBezTo>
                <a:cubicBezTo>
                  <a:pt x="683" y="28"/>
                  <a:pt x="686" y="47"/>
                  <a:pt x="680" y="62"/>
                </a:cubicBezTo>
                <a:cubicBezTo>
                  <a:pt x="675" y="69"/>
                  <a:pt x="677" y="79"/>
                  <a:pt x="673" y="86"/>
                </a:cubicBezTo>
                <a:cubicBezTo>
                  <a:pt x="671" y="89"/>
                  <a:pt x="675" y="96"/>
                  <a:pt x="667" y="97"/>
                </a:cubicBezTo>
                <a:cubicBezTo>
                  <a:pt x="669" y="102"/>
                  <a:pt x="668" y="105"/>
                  <a:pt x="664" y="107"/>
                </a:cubicBezTo>
                <a:cubicBezTo>
                  <a:pt x="664" y="124"/>
                  <a:pt x="652" y="136"/>
                  <a:pt x="652" y="154"/>
                </a:cubicBezTo>
                <a:cubicBezTo>
                  <a:pt x="644" y="159"/>
                  <a:pt x="649" y="170"/>
                  <a:pt x="641" y="176"/>
                </a:cubicBezTo>
                <a:cubicBezTo>
                  <a:pt x="645" y="182"/>
                  <a:pt x="637" y="183"/>
                  <a:pt x="639" y="188"/>
                </a:cubicBezTo>
                <a:cubicBezTo>
                  <a:pt x="643" y="194"/>
                  <a:pt x="635" y="194"/>
                  <a:pt x="636" y="198"/>
                </a:cubicBezTo>
                <a:cubicBezTo>
                  <a:pt x="637" y="208"/>
                  <a:pt x="630" y="214"/>
                  <a:pt x="629" y="222"/>
                </a:cubicBezTo>
                <a:cubicBezTo>
                  <a:pt x="622" y="227"/>
                  <a:pt x="625" y="237"/>
                  <a:pt x="620" y="243"/>
                </a:cubicBezTo>
                <a:cubicBezTo>
                  <a:pt x="620" y="252"/>
                  <a:pt x="617" y="260"/>
                  <a:pt x="613" y="267"/>
                </a:cubicBezTo>
                <a:cubicBezTo>
                  <a:pt x="608" y="273"/>
                  <a:pt x="614" y="284"/>
                  <a:pt x="604" y="288"/>
                </a:cubicBezTo>
                <a:cubicBezTo>
                  <a:pt x="607" y="306"/>
                  <a:pt x="596" y="318"/>
                  <a:pt x="602" y="338"/>
                </a:cubicBezTo>
                <a:cubicBezTo>
                  <a:pt x="591" y="352"/>
                  <a:pt x="596" y="376"/>
                  <a:pt x="586" y="391"/>
                </a:cubicBezTo>
                <a:cubicBezTo>
                  <a:pt x="589" y="398"/>
                  <a:pt x="588" y="403"/>
                  <a:pt x="585" y="407"/>
                </a:cubicBezTo>
                <a:cubicBezTo>
                  <a:pt x="587" y="411"/>
                  <a:pt x="584" y="413"/>
                  <a:pt x="585" y="416"/>
                </a:cubicBezTo>
                <a:cubicBezTo>
                  <a:pt x="588" y="416"/>
                  <a:pt x="588" y="419"/>
                  <a:pt x="586" y="419"/>
                </a:cubicBezTo>
                <a:cubicBezTo>
                  <a:pt x="587" y="429"/>
                  <a:pt x="587" y="440"/>
                  <a:pt x="583" y="447"/>
                </a:cubicBezTo>
                <a:cubicBezTo>
                  <a:pt x="592" y="456"/>
                  <a:pt x="589" y="476"/>
                  <a:pt x="586" y="486"/>
                </a:cubicBezTo>
                <a:cubicBezTo>
                  <a:pt x="588" y="488"/>
                  <a:pt x="590" y="488"/>
                  <a:pt x="591" y="491"/>
                </a:cubicBezTo>
                <a:cubicBezTo>
                  <a:pt x="591" y="494"/>
                  <a:pt x="589" y="493"/>
                  <a:pt x="588" y="491"/>
                </a:cubicBezTo>
                <a:cubicBezTo>
                  <a:pt x="576" y="486"/>
                  <a:pt x="582" y="466"/>
                  <a:pt x="574" y="456"/>
                </a:cubicBezTo>
                <a:cubicBezTo>
                  <a:pt x="578" y="451"/>
                  <a:pt x="573" y="441"/>
                  <a:pt x="576" y="434"/>
                </a:cubicBezTo>
                <a:cubicBezTo>
                  <a:pt x="578" y="428"/>
                  <a:pt x="571" y="418"/>
                  <a:pt x="575" y="413"/>
                </a:cubicBezTo>
                <a:cubicBezTo>
                  <a:pt x="572" y="408"/>
                  <a:pt x="575" y="405"/>
                  <a:pt x="574" y="401"/>
                </a:cubicBezTo>
                <a:cubicBezTo>
                  <a:pt x="573" y="397"/>
                  <a:pt x="569" y="391"/>
                  <a:pt x="573" y="390"/>
                </a:cubicBezTo>
                <a:cubicBezTo>
                  <a:pt x="577" y="384"/>
                  <a:pt x="568" y="373"/>
                  <a:pt x="576" y="370"/>
                </a:cubicBezTo>
                <a:cubicBezTo>
                  <a:pt x="570" y="359"/>
                  <a:pt x="578" y="356"/>
                  <a:pt x="578" y="348"/>
                </a:cubicBezTo>
                <a:cubicBezTo>
                  <a:pt x="579" y="342"/>
                  <a:pt x="579" y="335"/>
                  <a:pt x="581" y="329"/>
                </a:cubicBezTo>
                <a:cubicBezTo>
                  <a:pt x="587" y="318"/>
                  <a:pt x="582" y="302"/>
                  <a:pt x="594" y="294"/>
                </a:cubicBezTo>
                <a:cubicBezTo>
                  <a:pt x="591" y="269"/>
                  <a:pt x="606" y="253"/>
                  <a:pt x="607" y="229"/>
                </a:cubicBezTo>
                <a:cubicBezTo>
                  <a:pt x="610" y="223"/>
                  <a:pt x="614" y="218"/>
                  <a:pt x="616" y="211"/>
                </a:cubicBezTo>
                <a:cubicBezTo>
                  <a:pt x="616" y="203"/>
                  <a:pt x="620" y="198"/>
                  <a:pt x="618" y="189"/>
                </a:cubicBezTo>
                <a:cubicBezTo>
                  <a:pt x="628" y="172"/>
                  <a:pt x="635" y="153"/>
                  <a:pt x="636" y="131"/>
                </a:cubicBezTo>
                <a:cubicBezTo>
                  <a:pt x="642" y="130"/>
                  <a:pt x="636" y="123"/>
                  <a:pt x="641" y="121"/>
                </a:cubicBezTo>
                <a:cubicBezTo>
                  <a:pt x="646" y="118"/>
                  <a:pt x="646" y="114"/>
                  <a:pt x="643" y="108"/>
                </a:cubicBezTo>
                <a:cubicBezTo>
                  <a:pt x="651" y="107"/>
                  <a:pt x="647" y="100"/>
                  <a:pt x="649" y="97"/>
                </a:cubicBezTo>
                <a:cubicBezTo>
                  <a:pt x="652" y="94"/>
                  <a:pt x="653" y="91"/>
                  <a:pt x="652" y="87"/>
                </a:cubicBezTo>
                <a:cubicBezTo>
                  <a:pt x="656" y="80"/>
                  <a:pt x="660" y="72"/>
                  <a:pt x="659" y="63"/>
                </a:cubicBezTo>
                <a:cubicBezTo>
                  <a:pt x="666" y="58"/>
                  <a:pt x="663" y="48"/>
                  <a:pt x="671" y="44"/>
                </a:cubicBezTo>
                <a:cubicBezTo>
                  <a:pt x="668" y="35"/>
                  <a:pt x="677" y="31"/>
                  <a:pt x="673" y="22"/>
                </a:cubicBezTo>
                <a:cubicBezTo>
                  <a:pt x="681" y="19"/>
                  <a:pt x="674" y="8"/>
                  <a:pt x="684" y="6"/>
                </a:cubicBezTo>
                <a:cubicBezTo>
                  <a:pt x="683" y="4"/>
                  <a:pt x="683" y="2"/>
                  <a:pt x="683" y="1"/>
                </a:cubicBezTo>
                <a:cubicBezTo>
                  <a:pt x="671" y="1"/>
                  <a:pt x="671" y="1"/>
                  <a:pt x="671" y="1"/>
                </a:cubicBezTo>
                <a:cubicBezTo>
                  <a:pt x="671" y="4"/>
                  <a:pt x="672" y="8"/>
                  <a:pt x="666" y="9"/>
                </a:cubicBezTo>
                <a:cubicBezTo>
                  <a:pt x="666" y="15"/>
                  <a:pt x="663" y="20"/>
                  <a:pt x="662" y="25"/>
                </a:cubicBezTo>
                <a:cubicBezTo>
                  <a:pt x="664" y="32"/>
                  <a:pt x="654" y="34"/>
                  <a:pt x="659" y="42"/>
                </a:cubicBezTo>
                <a:cubicBezTo>
                  <a:pt x="655" y="43"/>
                  <a:pt x="652" y="45"/>
                  <a:pt x="655" y="49"/>
                </a:cubicBezTo>
                <a:cubicBezTo>
                  <a:pt x="656" y="53"/>
                  <a:pt x="651" y="53"/>
                  <a:pt x="651" y="56"/>
                </a:cubicBezTo>
                <a:cubicBezTo>
                  <a:pt x="642" y="77"/>
                  <a:pt x="639" y="101"/>
                  <a:pt x="626" y="120"/>
                </a:cubicBezTo>
                <a:cubicBezTo>
                  <a:pt x="629" y="133"/>
                  <a:pt x="619" y="141"/>
                  <a:pt x="622" y="154"/>
                </a:cubicBezTo>
                <a:cubicBezTo>
                  <a:pt x="614" y="161"/>
                  <a:pt x="615" y="172"/>
                  <a:pt x="609" y="180"/>
                </a:cubicBezTo>
                <a:cubicBezTo>
                  <a:pt x="612" y="187"/>
                  <a:pt x="607" y="190"/>
                  <a:pt x="604" y="194"/>
                </a:cubicBezTo>
                <a:cubicBezTo>
                  <a:pt x="609" y="202"/>
                  <a:pt x="603" y="204"/>
                  <a:pt x="603" y="209"/>
                </a:cubicBezTo>
                <a:cubicBezTo>
                  <a:pt x="604" y="215"/>
                  <a:pt x="593" y="215"/>
                  <a:pt x="598" y="223"/>
                </a:cubicBezTo>
                <a:cubicBezTo>
                  <a:pt x="597" y="227"/>
                  <a:pt x="597" y="233"/>
                  <a:pt x="594" y="237"/>
                </a:cubicBezTo>
                <a:cubicBezTo>
                  <a:pt x="589" y="245"/>
                  <a:pt x="591" y="256"/>
                  <a:pt x="584" y="264"/>
                </a:cubicBezTo>
                <a:cubicBezTo>
                  <a:pt x="586" y="276"/>
                  <a:pt x="579" y="282"/>
                  <a:pt x="579" y="293"/>
                </a:cubicBezTo>
                <a:cubicBezTo>
                  <a:pt x="572" y="300"/>
                  <a:pt x="574" y="313"/>
                  <a:pt x="569" y="321"/>
                </a:cubicBezTo>
                <a:cubicBezTo>
                  <a:pt x="572" y="327"/>
                  <a:pt x="568" y="331"/>
                  <a:pt x="568" y="336"/>
                </a:cubicBezTo>
                <a:cubicBezTo>
                  <a:pt x="560" y="338"/>
                  <a:pt x="569" y="347"/>
                  <a:pt x="564" y="350"/>
                </a:cubicBezTo>
                <a:cubicBezTo>
                  <a:pt x="564" y="362"/>
                  <a:pt x="562" y="372"/>
                  <a:pt x="559" y="382"/>
                </a:cubicBezTo>
                <a:cubicBezTo>
                  <a:pt x="564" y="392"/>
                  <a:pt x="558" y="395"/>
                  <a:pt x="563" y="405"/>
                </a:cubicBezTo>
                <a:cubicBezTo>
                  <a:pt x="556" y="408"/>
                  <a:pt x="565" y="420"/>
                  <a:pt x="560" y="424"/>
                </a:cubicBezTo>
                <a:cubicBezTo>
                  <a:pt x="563" y="433"/>
                  <a:pt x="564" y="440"/>
                  <a:pt x="561" y="445"/>
                </a:cubicBezTo>
                <a:cubicBezTo>
                  <a:pt x="562" y="453"/>
                  <a:pt x="565" y="461"/>
                  <a:pt x="562" y="466"/>
                </a:cubicBezTo>
                <a:cubicBezTo>
                  <a:pt x="561" y="455"/>
                  <a:pt x="552" y="459"/>
                  <a:pt x="548" y="453"/>
                </a:cubicBezTo>
                <a:cubicBezTo>
                  <a:pt x="544" y="446"/>
                  <a:pt x="537" y="444"/>
                  <a:pt x="534" y="436"/>
                </a:cubicBezTo>
                <a:cubicBezTo>
                  <a:pt x="529" y="422"/>
                  <a:pt x="531" y="410"/>
                  <a:pt x="527" y="396"/>
                </a:cubicBezTo>
                <a:cubicBezTo>
                  <a:pt x="532" y="389"/>
                  <a:pt x="527" y="378"/>
                  <a:pt x="530" y="370"/>
                </a:cubicBezTo>
                <a:cubicBezTo>
                  <a:pt x="535" y="363"/>
                  <a:pt x="530" y="352"/>
                  <a:pt x="531" y="342"/>
                </a:cubicBezTo>
                <a:cubicBezTo>
                  <a:pt x="535" y="336"/>
                  <a:pt x="533" y="327"/>
                  <a:pt x="535" y="320"/>
                </a:cubicBezTo>
                <a:cubicBezTo>
                  <a:pt x="539" y="313"/>
                  <a:pt x="532" y="301"/>
                  <a:pt x="540" y="297"/>
                </a:cubicBezTo>
                <a:cubicBezTo>
                  <a:pt x="540" y="288"/>
                  <a:pt x="539" y="279"/>
                  <a:pt x="545" y="274"/>
                </a:cubicBezTo>
                <a:cubicBezTo>
                  <a:pt x="543" y="268"/>
                  <a:pt x="551" y="268"/>
                  <a:pt x="547" y="261"/>
                </a:cubicBezTo>
                <a:cubicBezTo>
                  <a:pt x="549" y="257"/>
                  <a:pt x="550" y="254"/>
                  <a:pt x="552" y="250"/>
                </a:cubicBezTo>
                <a:cubicBezTo>
                  <a:pt x="559" y="219"/>
                  <a:pt x="576" y="193"/>
                  <a:pt x="578" y="159"/>
                </a:cubicBezTo>
                <a:cubicBezTo>
                  <a:pt x="587" y="152"/>
                  <a:pt x="586" y="141"/>
                  <a:pt x="594" y="133"/>
                </a:cubicBezTo>
                <a:cubicBezTo>
                  <a:pt x="596" y="123"/>
                  <a:pt x="598" y="112"/>
                  <a:pt x="602" y="103"/>
                </a:cubicBezTo>
                <a:cubicBezTo>
                  <a:pt x="607" y="94"/>
                  <a:pt x="612" y="85"/>
                  <a:pt x="614" y="74"/>
                </a:cubicBezTo>
                <a:cubicBezTo>
                  <a:pt x="620" y="66"/>
                  <a:pt x="618" y="53"/>
                  <a:pt x="626" y="46"/>
                </a:cubicBezTo>
                <a:cubicBezTo>
                  <a:pt x="625" y="40"/>
                  <a:pt x="632" y="38"/>
                  <a:pt x="631" y="32"/>
                </a:cubicBezTo>
                <a:cubicBezTo>
                  <a:pt x="630" y="29"/>
                  <a:pt x="635" y="28"/>
                  <a:pt x="635" y="25"/>
                </a:cubicBezTo>
                <a:cubicBezTo>
                  <a:pt x="634" y="22"/>
                  <a:pt x="637" y="20"/>
                  <a:pt x="639" y="18"/>
                </a:cubicBezTo>
                <a:cubicBezTo>
                  <a:pt x="639" y="15"/>
                  <a:pt x="637" y="12"/>
                  <a:pt x="640" y="11"/>
                </a:cubicBezTo>
                <a:cubicBezTo>
                  <a:pt x="643" y="10"/>
                  <a:pt x="641" y="6"/>
                  <a:pt x="643" y="4"/>
                </a:cubicBezTo>
                <a:cubicBezTo>
                  <a:pt x="643" y="3"/>
                  <a:pt x="643" y="2"/>
                  <a:pt x="643" y="1"/>
                </a:cubicBezTo>
                <a:cubicBezTo>
                  <a:pt x="630" y="1"/>
                  <a:pt x="630" y="1"/>
                  <a:pt x="630" y="1"/>
                </a:cubicBezTo>
                <a:cubicBezTo>
                  <a:pt x="630" y="1"/>
                  <a:pt x="630" y="2"/>
                  <a:pt x="630" y="2"/>
                </a:cubicBezTo>
                <a:cubicBezTo>
                  <a:pt x="623" y="14"/>
                  <a:pt x="623" y="29"/>
                  <a:pt x="615" y="41"/>
                </a:cubicBezTo>
                <a:cubicBezTo>
                  <a:pt x="607" y="52"/>
                  <a:pt x="609" y="69"/>
                  <a:pt x="598" y="80"/>
                </a:cubicBezTo>
                <a:cubicBezTo>
                  <a:pt x="595" y="94"/>
                  <a:pt x="589" y="106"/>
                  <a:pt x="583" y="118"/>
                </a:cubicBezTo>
                <a:cubicBezTo>
                  <a:pt x="580" y="133"/>
                  <a:pt x="577" y="147"/>
                  <a:pt x="569" y="159"/>
                </a:cubicBezTo>
                <a:cubicBezTo>
                  <a:pt x="569" y="164"/>
                  <a:pt x="566" y="166"/>
                  <a:pt x="566" y="169"/>
                </a:cubicBezTo>
                <a:cubicBezTo>
                  <a:pt x="561" y="171"/>
                  <a:pt x="567" y="178"/>
                  <a:pt x="563" y="180"/>
                </a:cubicBezTo>
                <a:cubicBezTo>
                  <a:pt x="559" y="185"/>
                  <a:pt x="557" y="192"/>
                  <a:pt x="557" y="200"/>
                </a:cubicBezTo>
                <a:cubicBezTo>
                  <a:pt x="552" y="205"/>
                  <a:pt x="550" y="211"/>
                  <a:pt x="552" y="220"/>
                </a:cubicBezTo>
                <a:cubicBezTo>
                  <a:pt x="546" y="225"/>
                  <a:pt x="544" y="233"/>
                  <a:pt x="543" y="241"/>
                </a:cubicBezTo>
                <a:cubicBezTo>
                  <a:pt x="540" y="243"/>
                  <a:pt x="542" y="248"/>
                  <a:pt x="541" y="251"/>
                </a:cubicBezTo>
                <a:cubicBezTo>
                  <a:pt x="537" y="253"/>
                  <a:pt x="536" y="256"/>
                  <a:pt x="538" y="261"/>
                </a:cubicBezTo>
                <a:cubicBezTo>
                  <a:pt x="534" y="267"/>
                  <a:pt x="527" y="271"/>
                  <a:pt x="532" y="281"/>
                </a:cubicBezTo>
                <a:cubicBezTo>
                  <a:pt x="529" y="287"/>
                  <a:pt x="527" y="294"/>
                  <a:pt x="526" y="301"/>
                </a:cubicBezTo>
                <a:cubicBezTo>
                  <a:pt x="521" y="307"/>
                  <a:pt x="526" y="318"/>
                  <a:pt x="522" y="324"/>
                </a:cubicBezTo>
                <a:cubicBezTo>
                  <a:pt x="525" y="342"/>
                  <a:pt x="517" y="354"/>
                  <a:pt x="519" y="371"/>
                </a:cubicBezTo>
                <a:cubicBezTo>
                  <a:pt x="514" y="376"/>
                  <a:pt x="516" y="385"/>
                  <a:pt x="516" y="393"/>
                </a:cubicBezTo>
                <a:cubicBezTo>
                  <a:pt x="510" y="398"/>
                  <a:pt x="520" y="411"/>
                  <a:pt x="515" y="418"/>
                </a:cubicBezTo>
                <a:cubicBezTo>
                  <a:pt x="511" y="417"/>
                  <a:pt x="512" y="407"/>
                  <a:pt x="506" y="408"/>
                </a:cubicBezTo>
                <a:cubicBezTo>
                  <a:pt x="507" y="402"/>
                  <a:pt x="495" y="402"/>
                  <a:pt x="503" y="397"/>
                </a:cubicBezTo>
                <a:cubicBezTo>
                  <a:pt x="503" y="393"/>
                  <a:pt x="505" y="389"/>
                  <a:pt x="505" y="384"/>
                </a:cubicBezTo>
                <a:cubicBezTo>
                  <a:pt x="503" y="379"/>
                  <a:pt x="496" y="383"/>
                  <a:pt x="496" y="375"/>
                </a:cubicBezTo>
                <a:cubicBezTo>
                  <a:pt x="501" y="371"/>
                  <a:pt x="496" y="362"/>
                  <a:pt x="498" y="356"/>
                </a:cubicBezTo>
                <a:cubicBezTo>
                  <a:pt x="498" y="348"/>
                  <a:pt x="502" y="342"/>
                  <a:pt x="500" y="334"/>
                </a:cubicBezTo>
                <a:cubicBezTo>
                  <a:pt x="507" y="323"/>
                  <a:pt x="506" y="308"/>
                  <a:pt x="513" y="296"/>
                </a:cubicBezTo>
                <a:cubicBezTo>
                  <a:pt x="509" y="288"/>
                  <a:pt x="514" y="283"/>
                  <a:pt x="516" y="277"/>
                </a:cubicBezTo>
                <a:cubicBezTo>
                  <a:pt x="515" y="273"/>
                  <a:pt x="518" y="271"/>
                  <a:pt x="515" y="265"/>
                </a:cubicBezTo>
                <a:cubicBezTo>
                  <a:pt x="520" y="264"/>
                  <a:pt x="519" y="260"/>
                  <a:pt x="521" y="257"/>
                </a:cubicBezTo>
                <a:cubicBezTo>
                  <a:pt x="524" y="243"/>
                  <a:pt x="528" y="230"/>
                  <a:pt x="533" y="217"/>
                </a:cubicBezTo>
                <a:cubicBezTo>
                  <a:pt x="538" y="213"/>
                  <a:pt x="532" y="203"/>
                  <a:pt x="539" y="200"/>
                </a:cubicBezTo>
                <a:cubicBezTo>
                  <a:pt x="541" y="193"/>
                  <a:pt x="543" y="186"/>
                  <a:pt x="545" y="179"/>
                </a:cubicBezTo>
                <a:cubicBezTo>
                  <a:pt x="548" y="177"/>
                  <a:pt x="546" y="172"/>
                  <a:pt x="548" y="169"/>
                </a:cubicBezTo>
                <a:cubicBezTo>
                  <a:pt x="551" y="167"/>
                  <a:pt x="552" y="164"/>
                  <a:pt x="550" y="159"/>
                </a:cubicBezTo>
                <a:cubicBezTo>
                  <a:pt x="560" y="157"/>
                  <a:pt x="556" y="147"/>
                  <a:pt x="560" y="141"/>
                </a:cubicBezTo>
                <a:cubicBezTo>
                  <a:pt x="569" y="131"/>
                  <a:pt x="570" y="117"/>
                  <a:pt x="576" y="105"/>
                </a:cubicBezTo>
                <a:cubicBezTo>
                  <a:pt x="581" y="93"/>
                  <a:pt x="581" y="77"/>
                  <a:pt x="594" y="69"/>
                </a:cubicBezTo>
                <a:cubicBezTo>
                  <a:pt x="593" y="65"/>
                  <a:pt x="594" y="62"/>
                  <a:pt x="594" y="60"/>
                </a:cubicBezTo>
                <a:cubicBezTo>
                  <a:pt x="593" y="55"/>
                  <a:pt x="601" y="55"/>
                  <a:pt x="597" y="50"/>
                </a:cubicBezTo>
                <a:cubicBezTo>
                  <a:pt x="600" y="44"/>
                  <a:pt x="602" y="37"/>
                  <a:pt x="603" y="29"/>
                </a:cubicBezTo>
                <a:cubicBezTo>
                  <a:pt x="611" y="27"/>
                  <a:pt x="604" y="16"/>
                  <a:pt x="613" y="14"/>
                </a:cubicBezTo>
                <a:cubicBezTo>
                  <a:pt x="612" y="9"/>
                  <a:pt x="612" y="4"/>
                  <a:pt x="614" y="1"/>
                </a:cubicBezTo>
                <a:cubicBezTo>
                  <a:pt x="603" y="1"/>
                  <a:pt x="603" y="1"/>
                  <a:pt x="603" y="1"/>
                </a:cubicBezTo>
                <a:cubicBezTo>
                  <a:pt x="599" y="9"/>
                  <a:pt x="597" y="19"/>
                  <a:pt x="593" y="27"/>
                </a:cubicBezTo>
                <a:cubicBezTo>
                  <a:pt x="595" y="36"/>
                  <a:pt x="585" y="38"/>
                  <a:pt x="587" y="47"/>
                </a:cubicBezTo>
                <a:cubicBezTo>
                  <a:pt x="584" y="53"/>
                  <a:pt x="582" y="60"/>
                  <a:pt x="581" y="67"/>
                </a:cubicBezTo>
                <a:cubicBezTo>
                  <a:pt x="578" y="68"/>
                  <a:pt x="575" y="70"/>
                  <a:pt x="578" y="74"/>
                </a:cubicBezTo>
                <a:cubicBezTo>
                  <a:pt x="574" y="76"/>
                  <a:pt x="571" y="77"/>
                  <a:pt x="574" y="82"/>
                </a:cubicBezTo>
                <a:cubicBezTo>
                  <a:pt x="568" y="85"/>
                  <a:pt x="569" y="93"/>
                  <a:pt x="564" y="97"/>
                </a:cubicBezTo>
                <a:cubicBezTo>
                  <a:pt x="566" y="105"/>
                  <a:pt x="561" y="109"/>
                  <a:pt x="557" y="114"/>
                </a:cubicBezTo>
                <a:cubicBezTo>
                  <a:pt x="558" y="122"/>
                  <a:pt x="559" y="129"/>
                  <a:pt x="551" y="132"/>
                </a:cubicBezTo>
                <a:cubicBezTo>
                  <a:pt x="549" y="137"/>
                  <a:pt x="552" y="145"/>
                  <a:pt x="543" y="146"/>
                </a:cubicBezTo>
                <a:cubicBezTo>
                  <a:pt x="546" y="155"/>
                  <a:pt x="540" y="159"/>
                  <a:pt x="537" y="164"/>
                </a:cubicBezTo>
                <a:cubicBezTo>
                  <a:pt x="534" y="176"/>
                  <a:pt x="530" y="188"/>
                  <a:pt x="524" y="198"/>
                </a:cubicBezTo>
                <a:cubicBezTo>
                  <a:pt x="525" y="205"/>
                  <a:pt x="525" y="211"/>
                  <a:pt x="520" y="215"/>
                </a:cubicBezTo>
                <a:cubicBezTo>
                  <a:pt x="517" y="220"/>
                  <a:pt x="522" y="230"/>
                  <a:pt x="513" y="232"/>
                </a:cubicBezTo>
                <a:cubicBezTo>
                  <a:pt x="516" y="241"/>
                  <a:pt x="509" y="244"/>
                  <a:pt x="510" y="252"/>
                </a:cubicBezTo>
                <a:cubicBezTo>
                  <a:pt x="503" y="255"/>
                  <a:pt x="509" y="265"/>
                  <a:pt x="504" y="269"/>
                </a:cubicBezTo>
                <a:cubicBezTo>
                  <a:pt x="503" y="276"/>
                  <a:pt x="498" y="280"/>
                  <a:pt x="501" y="288"/>
                </a:cubicBezTo>
                <a:cubicBezTo>
                  <a:pt x="492" y="291"/>
                  <a:pt x="503" y="303"/>
                  <a:pt x="494" y="306"/>
                </a:cubicBezTo>
                <a:cubicBezTo>
                  <a:pt x="495" y="313"/>
                  <a:pt x="495" y="319"/>
                  <a:pt x="491" y="325"/>
                </a:cubicBezTo>
                <a:cubicBezTo>
                  <a:pt x="492" y="328"/>
                  <a:pt x="493" y="332"/>
                  <a:pt x="488" y="332"/>
                </a:cubicBezTo>
                <a:cubicBezTo>
                  <a:pt x="489" y="337"/>
                  <a:pt x="488" y="340"/>
                  <a:pt x="485" y="342"/>
                </a:cubicBezTo>
                <a:cubicBezTo>
                  <a:pt x="487" y="349"/>
                  <a:pt x="488" y="356"/>
                  <a:pt x="485" y="360"/>
                </a:cubicBezTo>
                <a:cubicBezTo>
                  <a:pt x="486" y="364"/>
                  <a:pt x="485" y="367"/>
                  <a:pt x="485" y="370"/>
                </a:cubicBezTo>
                <a:cubicBezTo>
                  <a:pt x="481" y="370"/>
                  <a:pt x="482" y="375"/>
                  <a:pt x="479" y="371"/>
                </a:cubicBezTo>
                <a:cubicBezTo>
                  <a:pt x="469" y="364"/>
                  <a:pt x="476" y="349"/>
                  <a:pt x="467" y="336"/>
                </a:cubicBezTo>
                <a:cubicBezTo>
                  <a:pt x="475" y="317"/>
                  <a:pt x="468" y="291"/>
                  <a:pt x="478" y="274"/>
                </a:cubicBezTo>
                <a:cubicBezTo>
                  <a:pt x="475" y="267"/>
                  <a:pt x="479" y="264"/>
                  <a:pt x="483" y="260"/>
                </a:cubicBezTo>
                <a:cubicBezTo>
                  <a:pt x="481" y="253"/>
                  <a:pt x="485" y="249"/>
                  <a:pt x="486" y="244"/>
                </a:cubicBezTo>
                <a:cubicBezTo>
                  <a:pt x="484" y="237"/>
                  <a:pt x="488" y="234"/>
                  <a:pt x="491" y="230"/>
                </a:cubicBezTo>
                <a:cubicBezTo>
                  <a:pt x="489" y="223"/>
                  <a:pt x="493" y="219"/>
                  <a:pt x="495" y="214"/>
                </a:cubicBezTo>
                <a:cubicBezTo>
                  <a:pt x="495" y="202"/>
                  <a:pt x="498" y="192"/>
                  <a:pt x="503" y="184"/>
                </a:cubicBezTo>
                <a:cubicBezTo>
                  <a:pt x="504" y="173"/>
                  <a:pt x="509" y="163"/>
                  <a:pt x="512" y="153"/>
                </a:cubicBezTo>
                <a:cubicBezTo>
                  <a:pt x="511" y="148"/>
                  <a:pt x="518" y="146"/>
                  <a:pt x="517" y="140"/>
                </a:cubicBezTo>
                <a:cubicBezTo>
                  <a:pt x="523" y="137"/>
                  <a:pt x="520" y="129"/>
                  <a:pt x="524" y="125"/>
                </a:cubicBezTo>
                <a:cubicBezTo>
                  <a:pt x="526" y="121"/>
                  <a:pt x="523" y="114"/>
                  <a:pt x="529" y="111"/>
                </a:cubicBezTo>
                <a:cubicBezTo>
                  <a:pt x="532" y="107"/>
                  <a:pt x="530" y="100"/>
                  <a:pt x="533" y="95"/>
                </a:cubicBezTo>
                <a:cubicBezTo>
                  <a:pt x="535" y="89"/>
                  <a:pt x="543" y="85"/>
                  <a:pt x="542" y="77"/>
                </a:cubicBezTo>
                <a:cubicBezTo>
                  <a:pt x="549" y="72"/>
                  <a:pt x="550" y="65"/>
                  <a:pt x="555" y="60"/>
                </a:cubicBezTo>
                <a:cubicBezTo>
                  <a:pt x="560" y="53"/>
                  <a:pt x="554" y="40"/>
                  <a:pt x="565" y="36"/>
                </a:cubicBezTo>
                <a:cubicBezTo>
                  <a:pt x="563" y="25"/>
                  <a:pt x="574" y="20"/>
                  <a:pt x="572" y="9"/>
                </a:cubicBezTo>
                <a:cubicBezTo>
                  <a:pt x="578" y="9"/>
                  <a:pt x="577" y="4"/>
                  <a:pt x="577" y="1"/>
                </a:cubicBezTo>
                <a:cubicBezTo>
                  <a:pt x="563" y="1"/>
                  <a:pt x="563" y="1"/>
                  <a:pt x="563" y="1"/>
                </a:cubicBezTo>
                <a:cubicBezTo>
                  <a:pt x="562" y="5"/>
                  <a:pt x="561" y="8"/>
                  <a:pt x="561" y="13"/>
                </a:cubicBezTo>
                <a:cubicBezTo>
                  <a:pt x="553" y="14"/>
                  <a:pt x="562" y="24"/>
                  <a:pt x="552" y="25"/>
                </a:cubicBezTo>
                <a:cubicBezTo>
                  <a:pt x="555" y="36"/>
                  <a:pt x="544" y="40"/>
                  <a:pt x="546" y="51"/>
                </a:cubicBezTo>
                <a:cubicBezTo>
                  <a:pt x="539" y="57"/>
                  <a:pt x="539" y="67"/>
                  <a:pt x="532" y="74"/>
                </a:cubicBezTo>
                <a:cubicBezTo>
                  <a:pt x="531" y="83"/>
                  <a:pt x="523" y="89"/>
                  <a:pt x="522" y="99"/>
                </a:cubicBezTo>
                <a:cubicBezTo>
                  <a:pt x="518" y="101"/>
                  <a:pt x="516" y="105"/>
                  <a:pt x="516" y="109"/>
                </a:cubicBezTo>
                <a:cubicBezTo>
                  <a:pt x="517" y="115"/>
                  <a:pt x="506" y="115"/>
                  <a:pt x="511" y="123"/>
                </a:cubicBezTo>
                <a:cubicBezTo>
                  <a:pt x="505" y="130"/>
                  <a:pt x="505" y="140"/>
                  <a:pt x="501" y="148"/>
                </a:cubicBezTo>
                <a:cubicBezTo>
                  <a:pt x="497" y="156"/>
                  <a:pt x="499" y="167"/>
                  <a:pt x="491" y="173"/>
                </a:cubicBezTo>
                <a:cubicBezTo>
                  <a:pt x="494" y="184"/>
                  <a:pt x="485" y="190"/>
                  <a:pt x="484" y="199"/>
                </a:cubicBezTo>
                <a:cubicBezTo>
                  <a:pt x="482" y="208"/>
                  <a:pt x="481" y="217"/>
                  <a:pt x="477" y="226"/>
                </a:cubicBezTo>
                <a:cubicBezTo>
                  <a:pt x="476" y="235"/>
                  <a:pt x="475" y="244"/>
                  <a:pt x="467" y="250"/>
                </a:cubicBezTo>
                <a:cubicBezTo>
                  <a:pt x="471" y="262"/>
                  <a:pt x="463" y="268"/>
                  <a:pt x="464" y="279"/>
                </a:cubicBezTo>
                <a:cubicBezTo>
                  <a:pt x="465" y="289"/>
                  <a:pt x="459" y="296"/>
                  <a:pt x="461" y="307"/>
                </a:cubicBezTo>
                <a:cubicBezTo>
                  <a:pt x="452" y="312"/>
                  <a:pt x="462" y="328"/>
                  <a:pt x="451" y="332"/>
                </a:cubicBezTo>
                <a:cubicBezTo>
                  <a:pt x="447" y="319"/>
                  <a:pt x="453" y="311"/>
                  <a:pt x="446" y="297"/>
                </a:cubicBezTo>
                <a:cubicBezTo>
                  <a:pt x="453" y="294"/>
                  <a:pt x="447" y="285"/>
                  <a:pt x="450" y="280"/>
                </a:cubicBezTo>
                <a:cubicBezTo>
                  <a:pt x="455" y="274"/>
                  <a:pt x="447" y="266"/>
                  <a:pt x="456" y="263"/>
                </a:cubicBezTo>
                <a:cubicBezTo>
                  <a:pt x="451" y="252"/>
                  <a:pt x="460" y="248"/>
                  <a:pt x="454" y="236"/>
                </a:cubicBezTo>
                <a:cubicBezTo>
                  <a:pt x="465" y="223"/>
                  <a:pt x="458" y="200"/>
                  <a:pt x="471" y="188"/>
                </a:cubicBezTo>
                <a:cubicBezTo>
                  <a:pt x="465" y="180"/>
                  <a:pt x="480" y="183"/>
                  <a:pt x="473" y="175"/>
                </a:cubicBezTo>
                <a:cubicBezTo>
                  <a:pt x="474" y="171"/>
                  <a:pt x="475" y="167"/>
                  <a:pt x="479" y="164"/>
                </a:cubicBezTo>
                <a:cubicBezTo>
                  <a:pt x="482" y="156"/>
                  <a:pt x="482" y="146"/>
                  <a:pt x="489" y="140"/>
                </a:cubicBezTo>
                <a:cubicBezTo>
                  <a:pt x="492" y="122"/>
                  <a:pt x="502" y="108"/>
                  <a:pt x="511" y="93"/>
                </a:cubicBezTo>
                <a:cubicBezTo>
                  <a:pt x="510" y="88"/>
                  <a:pt x="518" y="88"/>
                  <a:pt x="513" y="80"/>
                </a:cubicBezTo>
                <a:cubicBezTo>
                  <a:pt x="520" y="78"/>
                  <a:pt x="520" y="73"/>
                  <a:pt x="521" y="68"/>
                </a:cubicBezTo>
                <a:cubicBezTo>
                  <a:pt x="518" y="62"/>
                  <a:pt x="528" y="63"/>
                  <a:pt x="526" y="57"/>
                </a:cubicBezTo>
                <a:cubicBezTo>
                  <a:pt x="525" y="51"/>
                  <a:pt x="532" y="49"/>
                  <a:pt x="535" y="45"/>
                </a:cubicBezTo>
                <a:cubicBezTo>
                  <a:pt x="532" y="36"/>
                  <a:pt x="541" y="32"/>
                  <a:pt x="540" y="23"/>
                </a:cubicBezTo>
                <a:cubicBezTo>
                  <a:pt x="543" y="16"/>
                  <a:pt x="546" y="9"/>
                  <a:pt x="548" y="2"/>
                </a:cubicBezTo>
                <a:cubicBezTo>
                  <a:pt x="549" y="1"/>
                  <a:pt x="550" y="1"/>
                  <a:pt x="551" y="1"/>
                </a:cubicBezTo>
                <a:cubicBezTo>
                  <a:pt x="537" y="1"/>
                  <a:pt x="537" y="1"/>
                  <a:pt x="537" y="1"/>
                </a:cubicBezTo>
                <a:cubicBezTo>
                  <a:pt x="536" y="5"/>
                  <a:pt x="535" y="9"/>
                  <a:pt x="533" y="12"/>
                </a:cubicBezTo>
                <a:cubicBezTo>
                  <a:pt x="527" y="19"/>
                  <a:pt x="529" y="30"/>
                  <a:pt x="519" y="35"/>
                </a:cubicBezTo>
                <a:cubicBezTo>
                  <a:pt x="524" y="42"/>
                  <a:pt x="516" y="43"/>
                  <a:pt x="517" y="48"/>
                </a:cubicBezTo>
                <a:cubicBezTo>
                  <a:pt x="512" y="51"/>
                  <a:pt x="519" y="59"/>
                  <a:pt x="509" y="60"/>
                </a:cubicBezTo>
                <a:cubicBezTo>
                  <a:pt x="513" y="72"/>
                  <a:pt x="498" y="74"/>
                  <a:pt x="499" y="85"/>
                </a:cubicBezTo>
                <a:cubicBezTo>
                  <a:pt x="494" y="87"/>
                  <a:pt x="500" y="94"/>
                  <a:pt x="493" y="96"/>
                </a:cubicBezTo>
                <a:cubicBezTo>
                  <a:pt x="491" y="99"/>
                  <a:pt x="489" y="103"/>
                  <a:pt x="488" y="107"/>
                </a:cubicBezTo>
                <a:cubicBezTo>
                  <a:pt x="486" y="116"/>
                  <a:pt x="478" y="122"/>
                  <a:pt x="477" y="131"/>
                </a:cubicBezTo>
                <a:cubicBezTo>
                  <a:pt x="469" y="147"/>
                  <a:pt x="466" y="165"/>
                  <a:pt x="457" y="181"/>
                </a:cubicBezTo>
                <a:cubicBezTo>
                  <a:pt x="461" y="187"/>
                  <a:pt x="453" y="188"/>
                  <a:pt x="455" y="193"/>
                </a:cubicBezTo>
                <a:cubicBezTo>
                  <a:pt x="449" y="196"/>
                  <a:pt x="458" y="206"/>
                  <a:pt x="450" y="207"/>
                </a:cubicBezTo>
                <a:cubicBezTo>
                  <a:pt x="446" y="215"/>
                  <a:pt x="449" y="226"/>
                  <a:pt x="443" y="234"/>
                </a:cubicBezTo>
                <a:cubicBezTo>
                  <a:pt x="445" y="244"/>
                  <a:pt x="441" y="252"/>
                  <a:pt x="440" y="262"/>
                </a:cubicBezTo>
                <a:cubicBezTo>
                  <a:pt x="436" y="264"/>
                  <a:pt x="442" y="272"/>
                  <a:pt x="439" y="275"/>
                </a:cubicBezTo>
                <a:cubicBezTo>
                  <a:pt x="437" y="276"/>
                  <a:pt x="436" y="278"/>
                  <a:pt x="438" y="281"/>
                </a:cubicBezTo>
                <a:cubicBezTo>
                  <a:pt x="434" y="282"/>
                  <a:pt x="435" y="287"/>
                  <a:pt x="432" y="283"/>
                </a:cubicBezTo>
                <a:cubicBezTo>
                  <a:pt x="425" y="265"/>
                  <a:pt x="431" y="254"/>
                  <a:pt x="430" y="238"/>
                </a:cubicBezTo>
                <a:cubicBezTo>
                  <a:pt x="431" y="224"/>
                  <a:pt x="432" y="208"/>
                  <a:pt x="437" y="196"/>
                </a:cubicBezTo>
                <a:cubicBezTo>
                  <a:pt x="433" y="178"/>
                  <a:pt x="442" y="167"/>
                  <a:pt x="445" y="154"/>
                </a:cubicBezTo>
                <a:cubicBezTo>
                  <a:pt x="448" y="140"/>
                  <a:pt x="454" y="128"/>
                  <a:pt x="456" y="114"/>
                </a:cubicBezTo>
                <a:cubicBezTo>
                  <a:pt x="459" y="112"/>
                  <a:pt x="458" y="108"/>
                  <a:pt x="456" y="104"/>
                </a:cubicBezTo>
                <a:cubicBezTo>
                  <a:pt x="461" y="103"/>
                  <a:pt x="463" y="100"/>
                  <a:pt x="463" y="96"/>
                </a:cubicBezTo>
                <a:cubicBezTo>
                  <a:pt x="464" y="89"/>
                  <a:pt x="467" y="83"/>
                  <a:pt x="469" y="76"/>
                </a:cubicBezTo>
                <a:cubicBezTo>
                  <a:pt x="475" y="72"/>
                  <a:pt x="474" y="64"/>
                  <a:pt x="478" y="58"/>
                </a:cubicBezTo>
                <a:cubicBezTo>
                  <a:pt x="476" y="54"/>
                  <a:pt x="481" y="55"/>
                  <a:pt x="482" y="53"/>
                </a:cubicBezTo>
                <a:cubicBezTo>
                  <a:pt x="483" y="52"/>
                  <a:pt x="480" y="49"/>
                  <a:pt x="481" y="48"/>
                </a:cubicBezTo>
                <a:cubicBezTo>
                  <a:pt x="482" y="45"/>
                  <a:pt x="486" y="43"/>
                  <a:pt x="487" y="40"/>
                </a:cubicBezTo>
                <a:cubicBezTo>
                  <a:pt x="493" y="27"/>
                  <a:pt x="495" y="13"/>
                  <a:pt x="506" y="3"/>
                </a:cubicBezTo>
                <a:cubicBezTo>
                  <a:pt x="506" y="2"/>
                  <a:pt x="506" y="1"/>
                  <a:pt x="507" y="1"/>
                </a:cubicBezTo>
                <a:cubicBezTo>
                  <a:pt x="490" y="1"/>
                  <a:pt x="490" y="1"/>
                  <a:pt x="490" y="1"/>
                </a:cubicBezTo>
                <a:cubicBezTo>
                  <a:pt x="490" y="1"/>
                  <a:pt x="490" y="2"/>
                  <a:pt x="490" y="2"/>
                </a:cubicBezTo>
                <a:cubicBezTo>
                  <a:pt x="486" y="11"/>
                  <a:pt x="488" y="23"/>
                  <a:pt x="477" y="28"/>
                </a:cubicBezTo>
                <a:cubicBezTo>
                  <a:pt x="478" y="33"/>
                  <a:pt x="474" y="37"/>
                  <a:pt x="472" y="41"/>
                </a:cubicBezTo>
                <a:cubicBezTo>
                  <a:pt x="474" y="47"/>
                  <a:pt x="467" y="49"/>
                  <a:pt x="464" y="53"/>
                </a:cubicBezTo>
                <a:cubicBezTo>
                  <a:pt x="464" y="64"/>
                  <a:pt x="460" y="72"/>
                  <a:pt x="458" y="82"/>
                </a:cubicBezTo>
                <a:cubicBezTo>
                  <a:pt x="449" y="83"/>
                  <a:pt x="458" y="93"/>
                  <a:pt x="450" y="94"/>
                </a:cubicBezTo>
                <a:cubicBezTo>
                  <a:pt x="453" y="102"/>
                  <a:pt x="445" y="104"/>
                  <a:pt x="443" y="109"/>
                </a:cubicBezTo>
                <a:cubicBezTo>
                  <a:pt x="445" y="116"/>
                  <a:pt x="441" y="120"/>
                  <a:pt x="439" y="125"/>
                </a:cubicBezTo>
                <a:cubicBezTo>
                  <a:pt x="443" y="134"/>
                  <a:pt x="439" y="138"/>
                  <a:pt x="435" y="142"/>
                </a:cubicBezTo>
                <a:cubicBezTo>
                  <a:pt x="439" y="150"/>
                  <a:pt x="430" y="152"/>
                  <a:pt x="431" y="158"/>
                </a:cubicBezTo>
                <a:cubicBezTo>
                  <a:pt x="428" y="163"/>
                  <a:pt x="432" y="171"/>
                  <a:pt x="424" y="173"/>
                </a:cubicBezTo>
                <a:cubicBezTo>
                  <a:pt x="428" y="183"/>
                  <a:pt x="421" y="188"/>
                  <a:pt x="423" y="198"/>
                </a:cubicBezTo>
                <a:cubicBezTo>
                  <a:pt x="423" y="207"/>
                  <a:pt x="420" y="215"/>
                  <a:pt x="419" y="223"/>
                </a:cubicBezTo>
                <a:cubicBezTo>
                  <a:pt x="418" y="232"/>
                  <a:pt x="416" y="240"/>
                  <a:pt x="415" y="249"/>
                </a:cubicBezTo>
                <a:cubicBezTo>
                  <a:pt x="416" y="259"/>
                  <a:pt x="420" y="270"/>
                  <a:pt x="415" y="276"/>
                </a:cubicBezTo>
                <a:cubicBezTo>
                  <a:pt x="414" y="257"/>
                  <a:pt x="408" y="249"/>
                  <a:pt x="409" y="230"/>
                </a:cubicBezTo>
                <a:cubicBezTo>
                  <a:pt x="407" y="213"/>
                  <a:pt x="405" y="196"/>
                  <a:pt x="408" y="181"/>
                </a:cubicBezTo>
                <a:cubicBezTo>
                  <a:pt x="409" y="166"/>
                  <a:pt x="413" y="151"/>
                  <a:pt x="415" y="136"/>
                </a:cubicBezTo>
                <a:cubicBezTo>
                  <a:pt x="419" y="131"/>
                  <a:pt x="417" y="122"/>
                  <a:pt x="417" y="114"/>
                </a:cubicBezTo>
                <a:cubicBezTo>
                  <a:pt x="424" y="109"/>
                  <a:pt x="422" y="100"/>
                  <a:pt x="422" y="91"/>
                </a:cubicBezTo>
                <a:cubicBezTo>
                  <a:pt x="430" y="85"/>
                  <a:pt x="427" y="72"/>
                  <a:pt x="435" y="66"/>
                </a:cubicBezTo>
                <a:cubicBezTo>
                  <a:pt x="430" y="58"/>
                  <a:pt x="443" y="59"/>
                  <a:pt x="436" y="50"/>
                </a:cubicBezTo>
                <a:cubicBezTo>
                  <a:pt x="441" y="48"/>
                  <a:pt x="439" y="41"/>
                  <a:pt x="444" y="38"/>
                </a:cubicBezTo>
                <a:cubicBezTo>
                  <a:pt x="444" y="33"/>
                  <a:pt x="441" y="26"/>
                  <a:pt x="449" y="25"/>
                </a:cubicBezTo>
                <a:cubicBezTo>
                  <a:pt x="446" y="18"/>
                  <a:pt x="450" y="15"/>
                  <a:pt x="453" y="11"/>
                </a:cubicBezTo>
                <a:cubicBezTo>
                  <a:pt x="455" y="8"/>
                  <a:pt x="456" y="4"/>
                  <a:pt x="457" y="1"/>
                </a:cubicBezTo>
                <a:cubicBezTo>
                  <a:pt x="444" y="1"/>
                  <a:pt x="444" y="1"/>
                  <a:pt x="444" y="1"/>
                </a:cubicBezTo>
                <a:cubicBezTo>
                  <a:pt x="435" y="17"/>
                  <a:pt x="429" y="35"/>
                  <a:pt x="425" y="54"/>
                </a:cubicBezTo>
                <a:cubicBezTo>
                  <a:pt x="421" y="65"/>
                  <a:pt x="416" y="75"/>
                  <a:pt x="414" y="88"/>
                </a:cubicBezTo>
                <a:cubicBezTo>
                  <a:pt x="407" y="97"/>
                  <a:pt x="411" y="112"/>
                  <a:pt x="404" y="121"/>
                </a:cubicBezTo>
                <a:cubicBezTo>
                  <a:pt x="406" y="129"/>
                  <a:pt x="402" y="133"/>
                  <a:pt x="400" y="138"/>
                </a:cubicBezTo>
                <a:cubicBezTo>
                  <a:pt x="401" y="145"/>
                  <a:pt x="400" y="152"/>
                  <a:pt x="397" y="157"/>
                </a:cubicBezTo>
                <a:cubicBezTo>
                  <a:pt x="398" y="165"/>
                  <a:pt x="398" y="171"/>
                  <a:pt x="394" y="176"/>
                </a:cubicBezTo>
                <a:cubicBezTo>
                  <a:pt x="395" y="184"/>
                  <a:pt x="395" y="190"/>
                  <a:pt x="392" y="196"/>
                </a:cubicBezTo>
                <a:cubicBezTo>
                  <a:pt x="398" y="212"/>
                  <a:pt x="390" y="221"/>
                  <a:pt x="396" y="237"/>
                </a:cubicBezTo>
                <a:cubicBezTo>
                  <a:pt x="393" y="248"/>
                  <a:pt x="405" y="268"/>
                  <a:pt x="396" y="276"/>
                </a:cubicBezTo>
                <a:cubicBezTo>
                  <a:pt x="393" y="272"/>
                  <a:pt x="391" y="265"/>
                  <a:pt x="386" y="264"/>
                </a:cubicBezTo>
                <a:cubicBezTo>
                  <a:pt x="386" y="261"/>
                  <a:pt x="383" y="257"/>
                  <a:pt x="386" y="255"/>
                </a:cubicBezTo>
                <a:cubicBezTo>
                  <a:pt x="386" y="252"/>
                  <a:pt x="381" y="252"/>
                  <a:pt x="385" y="250"/>
                </a:cubicBezTo>
                <a:cubicBezTo>
                  <a:pt x="385" y="243"/>
                  <a:pt x="376" y="226"/>
                  <a:pt x="383" y="217"/>
                </a:cubicBezTo>
                <a:cubicBezTo>
                  <a:pt x="376" y="202"/>
                  <a:pt x="382" y="193"/>
                  <a:pt x="381" y="181"/>
                </a:cubicBezTo>
                <a:cubicBezTo>
                  <a:pt x="379" y="166"/>
                  <a:pt x="382" y="159"/>
                  <a:pt x="379" y="148"/>
                </a:cubicBezTo>
                <a:cubicBezTo>
                  <a:pt x="384" y="141"/>
                  <a:pt x="381" y="131"/>
                  <a:pt x="383" y="122"/>
                </a:cubicBezTo>
                <a:cubicBezTo>
                  <a:pt x="388" y="120"/>
                  <a:pt x="382" y="112"/>
                  <a:pt x="385" y="109"/>
                </a:cubicBezTo>
                <a:cubicBezTo>
                  <a:pt x="384" y="104"/>
                  <a:pt x="389" y="101"/>
                  <a:pt x="386" y="94"/>
                </a:cubicBezTo>
                <a:cubicBezTo>
                  <a:pt x="393" y="78"/>
                  <a:pt x="395" y="60"/>
                  <a:pt x="396" y="42"/>
                </a:cubicBezTo>
                <a:cubicBezTo>
                  <a:pt x="399" y="34"/>
                  <a:pt x="404" y="27"/>
                  <a:pt x="400" y="16"/>
                </a:cubicBezTo>
                <a:cubicBezTo>
                  <a:pt x="406" y="13"/>
                  <a:pt x="405" y="6"/>
                  <a:pt x="406" y="1"/>
                </a:cubicBezTo>
                <a:cubicBezTo>
                  <a:pt x="394" y="1"/>
                  <a:pt x="394" y="1"/>
                  <a:pt x="394" y="1"/>
                </a:cubicBezTo>
                <a:cubicBezTo>
                  <a:pt x="394" y="1"/>
                  <a:pt x="394" y="2"/>
                  <a:pt x="393" y="3"/>
                </a:cubicBezTo>
                <a:cubicBezTo>
                  <a:pt x="395" y="21"/>
                  <a:pt x="384" y="32"/>
                  <a:pt x="387" y="51"/>
                </a:cubicBezTo>
                <a:cubicBezTo>
                  <a:pt x="377" y="53"/>
                  <a:pt x="386" y="66"/>
                  <a:pt x="378" y="69"/>
                </a:cubicBezTo>
                <a:cubicBezTo>
                  <a:pt x="380" y="78"/>
                  <a:pt x="376" y="85"/>
                  <a:pt x="373" y="92"/>
                </a:cubicBezTo>
                <a:cubicBezTo>
                  <a:pt x="379" y="103"/>
                  <a:pt x="368" y="106"/>
                  <a:pt x="372" y="117"/>
                </a:cubicBezTo>
                <a:cubicBezTo>
                  <a:pt x="367" y="118"/>
                  <a:pt x="373" y="125"/>
                  <a:pt x="369" y="127"/>
                </a:cubicBezTo>
                <a:cubicBezTo>
                  <a:pt x="372" y="133"/>
                  <a:pt x="366" y="134"/>
                  <a:pt x="371" y="141"/>
                </a:cubicBezTo>
                <a:cubicBezTo>
                  <a:pt x="367" y="149"/>
                  <a:pt x="367" y="156"/>
                  <a:pt x="366" y="164"/>
                </a:cubicBezTo>
                <a:cubicBezTo>
                  <a:pt x="366" y="171"/>
                  <a:pt x="364" y="181"/>
                  <a:pt x="369" y="191"/>
                </a:cubicBezTo>
                <a:cubicBezTo>
                  <a:pt x="364" y="197"/>
                  <a:pt x="370" y="209"/>
                  <a:pt x="368" y="216"/>
                </a:cubicBezTo>
                <a:cubicBezTo>
                  <a:pt x="372" y="226"/>
                  <a:pt x="370" y="234"/>
                  <a:pt x="366" y="240"/>
                </a:cubicBezTo>
                <a:cubicBezTo>
                  <a:pt x="365" y="229"/>
                  <a:pt x="356" y="232"/>
                  <a:pt x="354" y="220"/>
                </a:cubicBezTo>
                <a:cubicBezTo>
                  <a:pt x="357" y="219"/>
                  <a:pt x="356" y="217"/>
                  <a:pt x="358" y="216"/>
                </a:cubicBezTo>
                <a:cubicBezTo>
                  <a:pt x="360" y="217"/>
                  <a:pt x="360" y="221"/>
                  <a:pt x="363" y="220"/>
                </a:cubicBezTo>
                <a:cubicBezTo>
                  <a:pt x="351" y="207"/>
                  <a:pt x="356" y="189"/>
                  <a:pt x="350" y="172"/>
                </a:cubicBezTo>
                <a:cubicBezTo>
                  <a:pt x="355" y="162"/>
                  <a:pt x="352" y="147"/>
                  <a:pt x="350" y="133"/>
                </a:cubicBezTo>
                <a:cubicBezTo>
                  <a:pt x="354" y="123"/>
                  <a:pt x="351" y="111"/>
                  <a:pt x="358" y="103"/>
                </a:cubicBezTo>
                <a:cubicBezTo>
                  <a:pt x="351" y="88"/>
                  <a:pt x="365" y="83"/>
                  <a:pt x="359" y="69"/>
                </a:cubicBezTo>
                <a:cubicBezTo>
                  <a:pt x="362" y="59"/>
                  <a:pt x="364" y="48"/>
                  <a:pt x="368" y="39"/>
                </a:cubicBezTo>
                <a:cubicBezTo>
                  <a:pt x="368" y="27"/>
                  <a:pt x="372" y="18"/>
                  <a:pt x="373" y="7"/>
                </a:cubicBezTo>
                <a:cubicBezTo>
                  <a:pt x="374" y="5"/>
                  <a:pt x="374" y="3"/>
                  <a:pt x="37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5"/>
                  <a:pt x="356" y="5"/>
                  <a:pt x="359" y="11"/>
                </a:cubicBezTo>
                <a:cubicBezTo>
                  <a:pt x="362" y="24"/>
                  <a:pt x="349" y="29"/>
                  <a:pt x="354" y="43"/>
                </a:cubicBezTo>
                <a:cubicBezTo>
                  <a:pt x="349" y="51"/>
                  <a:pt x="346" y="61"/>
                  <a:pt x="348" y="72"/>
                </a:cubicBezTo>
                <a:cubicBezTo>
                  <a:pt x="347" y="74"/>
                  <a:pt x="346" y="76"/>
                  <a:pt x="347" y="79"/>
                </a:cubicBezTo>
                <a:cubicBezTo>
                  <a:pt x="344" y="80"/>
                  <a:pt x="341" y="82"/>
                  <a:pt x="344" y="86"/>
                </a:cubicBezTo>
                <a:cubicBezTo>
                  <a:pt x="352" y="86"/>
                  <a:pt x="338" y="94"/>
                  <a:pt x="345" y="101"/>
                </a:cubicBezTo>
                <a:cubicBezTo>
                  <a:pt x="342" y="109"/>
                  <a:pt x="338" y="117"/>
                  <a:pt x="339" y="127"/>
                </a:cubicBezTo>
                <a:cubicBezTo>
                  <a:pt x="337" y="132"/>
                  <a:pt x="339" y="138"/>
                  <a:pt x="341" y="145"/>
                </a:cubicBezTo>
                <a:cubicBezTo>
                  <a:pt x="336" y="147"/>
                  <a:pt x="338" y="154"/>
                  <a:pt x="340" y="160"/>
                </a:cubicBezTo>
                <a:cubicBezTo>
                  <a:pt x="334" y="169"/>
                  <a:pt x="342" y="184"/>
                  <a:pt x="336" y="192"/>
                </a:cubicBezTo>
                <a:cubicBezTo>
                  <a:pt x="327" y="180"/>
                  <a:pt x="337" y="169"/>
                  <a:pt x="329" y="164"/>
                </a:cubicBezTo>
                <a:cubicBezTo>
                  <a:pt x="330" y="154"/>
                  <a:pt x="325" y="142"/>
                  <a:pt x="321" y="130"/>
                </a:cubicBezTo>
                <a:cubicBezTo>
                  <a:pt x="319" y="105"/>
                  <a:pt x="326" y="85"/>
                  <a:pt x="319" y="58"/>
                </a:cubicBezTo>
                <a:cubicBezTo>
                  <a:pt x="324" y="48"/>
                  <a:pt x="323" y="35"/>
                  <a:pt x="323" y="23"/>
                </a:cubicBezTo>
                <a:cubicBezTo>
                  <a:pt x="326" y="18"/>
                  <a:pt x="325" y="12"/>
                  <a:pt x="323" y="4"/>
                </a:cubicBezTo>
                <a:cubicBezTo>
                  <a:pt x="325" y="3"/>
                  <a:pt x="326" y="2"/>
                  <a:pt x="326" y="1"/>
                </a:cubicBezTo>
                <a:cubicBezTo>
                  <a:pt x="314" y="1"/>
                  <a:pt x="314" y="1"/>
                  <a:pt x="314" y="1"/>
                </a:cubicBezTo>
                <a:cubicBezTo>
                  <a:pt x="312" y="22"/>
                  <a:pt x="309" y="43"/>
                  <a:pt x="310" y="67"/>
                </a:cubicBezTo>
                <a:cubicBezTo>
                  <a:pt x="307" y="71"/>
                  <a:pt x="313" y="80"/>
                  <a:pt x="310" y="85"/>
                </a:cubicBezTo>
                <a:cubicBezTo>
                  <a:pt x="316" y="95"/>
                  <a:pt x="304" y="96"/>
                  <a:pt x="311" y="106"/>
                </a:cubicBezTo>
                <a:cubicBezTo>
                  <a:pt x="310" y="113"/>
                  <a:pt x="308" y="119"/>
                  <a:pt x="311" y="127"/>
                </a:cubicBezTo>
                <a:cubicBezTo>
                  <a:pt x="309" y="133"/>
                  <a:pt x="318" y="144"/>
                  <a:pt x="308" y="146"/>
                </a:cubicBezTo>
                <a:cubicBezTo>
                  <a:pt x="308" y="129"/>
                  <a:pt x="299" y="108"/>
                  <a:pt x="300" y="91"/>
                </a:cubicBezTo>
                <a:cubicBezTo>
                  <a:pt x="299" y="84"/>
                  <a:pt x="299" y="81"/>
                  <a:pt x="299" y="70"/>
                </a:cubicBezTo>
                <a:cubicBezTo>
                  <a:pt x="298" y="62"/>
                  <a:pt x="304" y="51"/>
                  <a:pt x="297" y="46"/>
                </a:cubicBezTo>
                <a:cubicBezTo>
                  <a:pt x="303" y="41"/>
                  <a:pt x="296" y="29"/>
                  <a:pt x="302" y="23"/>
                </a:cubicBezTo>
                <a:cubicBezTo>
                  <a:pt x="302" y="16"/>
                  <a:pt x="304" y="9"/>
                  <a:pt x="303" y="1"/>
                </a:cubicBezTo>
                <a:cubicBezTo>
                  <a:pt x="291" y="1"/>
                  <a:pt x="291" y="1"/>
                  <a:pt x="291" y="1"/>
                </a:cubicBezTo>
                <a:cubicBezTo>
                  <a:pt x="291" y="3"/>
                  <a:pt x="291" y="5"/>
                  <a:pt x="290" y="6"/>
                </a:cubicBezTo>
                <a:cubicBezTo>
                  <a:pt x="289" y="13"/>
                  <a:pt x="290" y="21"/>
                  <a:pt x="288" y="28"/>
                </a:cubicBezTo>
                <a:cubicBezTo>
                  <a:pt x="288" y="43"/>
                  <a:pt x="283" y="54"/>
                  <a:pt x="287" y="71"/>
                </a:cubicBezTo>
                <a:cubicBezTo>
                  <a:pt x="284" y="77"/>
                  <a:pt x="288" y="87"/>
                  <a:pt x="285" y="93"/>
                </a:cubicBezTo>
                <a:cubicBezTo>
                  <a:pt x="287" y="102"/>
                  <a:pt x="295" y="113"/>
                  <a:pt x="287" y="117"/>
                </a:cubicBezTo>
                <a:cubicBezTo>
                  <a:pt x="281" y="112"/>
                  <a:pt x="277" y="103"/>
                  <a:pt x="271" y="98"/>
                </a:cubicBezTo>
                <a:cubicBezTo>
                  <a:pt x="268" y="91"/>
                  <a:pt x="278" y="92"/>
                  <a:pt x="277" y="87"/>
                </a:cubicBezTo>
                <a:cubicBezTo>
                  <a:pt x="280" y="84"/>
                  <a:pt x="274" y="76"/>
                  <a:pt x="279" y="74"/>
                </a:cubicBezTo>
                <a:cubicBezTo>
                  <a:pt x="270" y="45"/>
                  <a:pt x="277" y="25"/>
                  <a:pt x="276" y="1"/>
                </a:cubicBezTo>
                <a:cubicBezTo>
                  <a:pt x="263" y="1"/>
                  <a:pt x="263" y="1"/>
                  <a:pt x="263" y="1"/>
                </a:cubicBezTo>
                <a:cubicBezTo>
                  <a:pt x="262" y="7"/>
                  <a:pt x="262" y="13"/>
                  <a:pt x="264" y="20"/>
                </a:cubicBezTo>
                <a:cubicBezTo>
                  <a:pt x="260" y="23"/>
                  <a:pt x="266" y="30"/>
                  <a:pt x="263" y="33"/>
                </a:cubicBezTo>
                <a:cubicBezTo>
                  <a:pt x="258" y="35"/>
                  <a:pt x="264" y="43"/>
                  <a:pt x="261" y="46"/>
                </a:cubicBezTo>
                <a:cubicBezTo>
                  <a:pt x="261" y="51"/>
                  <a:pt x="259" y="54"/>
                  <a:pt x="259" y="59"/>
                </a:cubicBezTo>
                <a:cubicBezTo>
                  <a:pt x="261" y="61"/>
                  <a:pt x="268" y="67"/>
                  <a:pt x="259" y="68"/>
                </a:cubicBezTo>
                <a:cubicBezTo>
                  <a:pt x="247" y="45"/>
                  <a:pt x="252" y="29"/>
                  <a:pt x="245" y="8"/>
                </a:cubicBezTo>
                <a:cubicBezTo>
                  <a:pt x="248" y="7"/>
                  <a:pt x="247" y="4"/>
                  <a:pt x="247" y="1"/>
                </a:cubicBezTo>
                <a:cubicBezTo>
                  <a:pt x="233" y="1"/>
                  <a:pt x="233" y="1"/>
                  <a:pt x="233" y="1"/>
                </a:cubicBezTo>
                <a:cubicBezTo>
                  <a:pt x="233" y="4"/>
                  <a:pt x="233" y="8"/>
                  <a:pt x="231" y="10"/>
                </a:cubicBezTo>
                <a:cubicBezTo>
                  <a:pt x="229" y="6"/>
                  <a:pt x="229" y="3"/>
                  <a:pt x="229" y="1"/>
                </a:cubicBezTo>
                <a:cubicBezTo>
                  <a:pt x="159" y="1"/>
                  <a:pt x="159" y="1"/>
                  <a:pt x="159" y="1"/>
                </a:cubicBezTo>
                <a:cubicBezTo>
                  <a:pt x="163" y="3"/>
                  <a:pt x="170" y="0"/>
                  <a:pt x="172" y="8"/>
                </a:cubicBezTo>
                <a:cubicBezTo>
                  <a:pt x="177" y="11"/>
                  <a:pt x="185" y="9"/>
                  <a:pt x="189" y="14"/>
                </a:cubicBezTo>
                <a:cubicBezTo>
                  <a:pt x="193" y="21"/>
                  <a:pt x="202" y="17"/>
                  <a:pt x="203" y="28"/>
                </a:cubicBezTo>
                <a:cubicBezTo>
                  <a:pt x="207" y="28"/>
                  <a:pt x="210" y="30"/>
                  <a:pt x="211" y="35"/>
                </a:cubicBezTo>
                <a:cubicBezTo>
                  <a:pt x="216" y="33"/>
                  <a:pt x="219" y="35"/>
                  <a:pt x="219" y="41"/>
                </a:cubicBezTo>
                <a:cubicBezTo>
                  <a:pt x="209" y="41"/>
                  <a:pt x="203" y="34"/>
                  <a:pt x="197" y="27"/>
                </a:cubicBezTo>
                <a:cubicBezTo>
                  <a:pt x="194" y="27"/>
                  <a:pt x="191" y="29"/>
                  <a:pt x="190" y="26"/>
                </a:cubicBezTo>
                <a:cubicBezTo>
                  <a:pt x="189" y="23"/>
                  <a:pt x="185" y="25"/>
                  <a:pt x="183" y="23"/>
                </a:cubicBezTo>
                <a:cubicBezTo>
                  <a:pt x="180" y="17"/>
                  <a:pt x="174" y="19"/>
                  <a:pt x="169" y="18"/>
                </a:cubicBezTo>
                <a:cubicBezTo>
                  <a:pt x="156" y="11"/>
                  <a:pt x="142" y="7"/>
                  <a:pt x="129" y="1"/>
                </a:cubicBezTo>
                <a:cubicBezTo>
                  <a:pt x="73" y="1"/>
                  <a:pt x="73" y="1"/>
                  <a:pt x="73" y="1"/>
                </a:cubicBezTo>
                <a:cubicBezTo>
                  <a:pt x="77" y="2"/>
                  <a:pt x="82" y="2"/>
                  <a:pt x="88" y="2"/>
                </a:cubicBezTo>
                <a:cubicBezTo>
                  <a:pt x="93" y="6"/>
                  <a:pt x="100" y="8"/>
                  <a:pt x="108" y="7"/>
                </a:cubicBezTo>
                <a:cubicBezTo>
                  <a:pt x="119" y="16"/>
                  <a:pt x="134" y="17"/>
                  <a:pt x="146" y="22"/>
                </a:cubicBezTo>
                <a:cubicBezTo>
                  <a:pt x="152" y="26"/>
                  <a:pt x="158" y="29"/>
                  <a:pt x="164" y="32"/>
                </a:cubicBezTo>
                <a:cubicBezTo>
                  <a:pt x="170" y="29"/>
                  <a:pt x="171" y="34"/>
                  <a:pt x="175" y="34"/>
                </a:cubicBezTo>
                <a:cubicBezTo>
                  <a:pt x="175" y="40"/>
                  <a:pt x="180" y="39"/>
                  <a:pt x="183" y="41"/>
                </a:cubicBezTo>
                <a:cubicBezTo>
                  <a:pt x="189" y="43"/>
                  <a:pt x="197" y="43"/>
                  <a:pt x="201" y="50"/>
                </a:cubicBezTo>
                <a:cubicBezTo>
                  <a:pt x="203" y="54"/>
                  <a:pt x="207" y="53"/>
                  <a:pt x="209" y="57"/>
                </a:cubicBezTo>
                <a:cubicBezTo>
                  <a:pt x="212" y="56"/>
                  <a:pt x="217" y="59"/>
                  <a:pt x="214" y="61"/>
                </a:cubicBezTo>
                <a:cubicBezTo>
                  <a:pt x="212" y="56"/>
                  <a:pt x="204" y="62"/>
                  <a:pt x="203" y="56"/>
                </a:cubicBezTo>
                <a:cubicBezTo>
                  <a:pt x="197" y="57"/>
                  <a:pt x="195" y="50"/>
                  <a:pt x="189" y="51"/>
                </a:cubicBezTo>
                <a:cubicBezTo>
                  <a:pt x="179" y="49"/>
                  <a:pt x="169" y="49"/>
                  <a:pt x="162" y="42"/>
                </a:cubicBezTo>
                <a:cubicBezTo>
                  <a:pt x="154" y="38"/>
                  <a:pt x="144" y="38"/>
                  <a:pt x="137" y="31"/>
                </a:cubicBezTo>
                <a:cubicBezTo>
                  <a:pt x="129" y="36"/>
                  <a:pt x="129" y="26"/>
                  <a:pt x="121" y="30"/>
                </a:cubicBezTo>
                <a:cubicBezTo>
                  <a:pt x="119" y="25"/>
                  <a:pt x="110" y="31"/>
                  <a:pt x="108" y="26"/>
                </a:cubicBezTo>
                <a:cubicBezTo>
                  <a:pt x="95" y="30"/>
                  <a:pt x="92" y="17"/>
                  <a:pt x="79" y="23"/>
                </a:cubicBezTo>
                <a:cubicBezTo>
                  <a:pt x="72" y="16"/>
                  <a:pt x="60" y="18"/>
                  <a:pt x="52" y="13"/>
                </a:cubicBezTo>
                <a:cubicBezTo>
                  <a:pt x="42" y="13"/>
                  <a:pt x="33" y="12"/>
                  <a:pt x="25" y="7"/>
                </a:cubicBezTo>
                <a:cubicBezTo>
                  <a:pt x="15" y="10"/>
                  <a:pt x="9" y="6"/>
                  <a:pt x="0" y="7"/>
                </a:cubicBezTo>
                <a:cubicBezTo>
                  <a:pt x="0" y="21"/>
                  <a:pt x="0" y="21"/>
                  <a:pt x="0" y="21"/>
                </a:cubicBezTo>
                <a:cubicBezTo>
                  <a:pt x="13" y="18"/>
                  <a:pt x="19" y="25"/>
                  <a:pt x="31" y="23"/>
                </a:cubicBezTo>
                <a:cubicBezTo>
                  <a:pt x="42" y="24"/>
                  <a:pt x="53" y="28"/>
                  <a:pt x="64" y="31"/>
                </a:cubicBezTo>
                <a:cubicBezTo>
                  <a:pt x="87" y="34"/>
                  <a:pt x="106" y="43"/>
                  <a:pt x="131" y="42"/>
                </a:cubicBezTo>
                <a:cubicBezTo>
                  <a:pt x="134" y="48"/>
                  <a:pt x="141" y="45"/>
                  <a:pt x="143" y="51"/>
                </a:cubicBezTo>
                <a:cubicBezTo>
                  <a:pt x="153" y="44"/>
                  <a:pt x="151" y="60"/>
                  <a:pt x="160" y="54"/>
                </a:cubicBezTo>
                <a:cubicBezTo>
                  <a:pt x="162" y="60"/>
                  <a:pt x="169" y="58"/>
                  <a:pt x="173" y="59"/>
                </a:cubicBezTo>
                <a:cubicBezTo>
                  <a:pt x="177" y="59"/>
                  <a:pt x="179" y="61"/>
                  <a:pt x="181" y="63"/>
                </a:cubicBezTo>
                <a:cubicBezTo>
                  <a:pt x="182" y="67"/>
                  <a:pt x="186" y="64"/>
                  <a:pt x="188" y="67"/>
                </a:cubicBezTo>
                <a:cubicBezTo>
                  <a:pt x="201" y="64"/>
                  <a:pt x="207" y="75"/>
                  <a:pt x="218" y="75"/>
                </a:cubicBezTo>
                <a:cubicBezTo>
                  <a:pt x="226" y="82"/>
                  <a:pt x="237" y="84"/>
                  <a:pt x="243" y="95"/>
                </a:cubicBezTo>
                <a:cubicBezTo>
                  <a:pt x="237" y="94"/>
                  <a:pt x="233" y="90"/>
                  <a:pt x="226" y="91"/>
                </a:cubicBezTo>
                <a:cubicBezTo>
                  <a:pt x="223" y="83"/>
                  <a:pt x="215" y="86"/>
                  <a:pt x="211" y="81"/>
                </a:cubicBezTo>
                <a:cubicBezTo>
                  <a:pt x="205" y="81"/>
                  <a:pt x="200" y="78"/>
                  <a:pt x="194" y="77"/>
                </a:cubicBezTo>
                <a:cubicBezTo>
                  <a:pt x="193" y="73"/>
                  <a:pt x="189" y="76"/>
                  <a:pt x="187" y="73"/>
                </a:cubicBezTo>
                <a:cubicBezTo>
                  <a:pt x="185" y="70"/>
                  <a:pt x="182" y="69"/>
                  <a:pt x="177" y="70"/>
                </a:cubicBezTo>
                <a:cubicBezTo>
                  <a:pt x="174" y="64"/>
                  <a:pt x="166" y="67"/>
                  <a:pt x="162" y="63"/>
                </a:cubicBezTo>
                <a:cubicBezTo>
                  <a:pt x="158" y="59"/>
                  <a:pt x="150" y="60"/>
                  <a:pt x="145" y="56"/>
                </a:cubicBezTo>
                <a:cubicBezTo>
                  <a:pt x="132" y="55"/>
                  <a:pt x="121" y="50"/>
                  <a:pt x="107" y="50"/>
                </a:cubicBezTo>
                <a:cubicBezTo>
                  <a:pt x="101" y="49"/>
                  <a:pt x="97" y="45"/>
                  <a:pt x="90" y="47"/>
                </a:cubicBezTo>
                <a:cubicBezTo>
                  <a:pt x="83" y="47"/>
                  <a:pt x="81" y="38"/>
                  <a:pt x="73" y="40"/>
                </a:cubicBezTo>
                <a:cubicBezTo>
                  <a:pt x="59" y="40"/>
                  <a:pt x="49" y="32"/>
                  <a:pt x="34" y="34"/>
                </a:cubicBezTo>
                <a:cubicBezTo>
                  <a:pt x="30" y="30"/>
                  <a:pt x="23" y="32"/>
                  <a:pt x="18" y="30"/>
                </a:cubicBezTo>
                <a:cubicBezTo>
                  <a:pt x="14" y="27"/>
                  <a:pt x="6" y="30"/>
                  <a:pt x="0" y="28"/>
                </a:cubicBezTo>
                <a:cubicBezTo>
                  <a:pt x="0" y="42"/>
                  <a:pt x="0" y="42"/>
                  <a:pt x="0" y="42"/>
                </a:cubicBezTo>
                <a:cubicBezTo>
                  <a:pt x="14" y="43"/>
                  <a:pt x="28" y="45"/>
                  <a:pt x="42" y="47"/>
                </a:cubicBezTo>
                <a:cubicBezTo>
                  <a:pt x="57" y="50"/>
                  <a:pt x="72" y="54"/>
                  <a:pt x="87" y="57"/>
                </a:cubicBezTo>
                <a:cubicBezTo>
                  <a:pt x="103" y="60"/>
                  <a:pt x="117" y="67"/>
                  <a:pt x="136" y="65"/>
                </a:cubicBezTo>
                <a:cubicBezTo>
                  <a:pt x="148" y="75"/>
                  <a:pt x="165" y="75"/>
                  <a:pt x="178" y="82"/>
                </a:cubicBezTo>
                <a:cubicBezTo>
                  <a:pt x="182" y="81"/>
                  <a:pt x="184" y="85"/>
                  <a:pt x="188" y="85"/>
                </a:cubicBezTo>
                <a:cubicBezTo>
                  <a:pt x="193" y="84"/>
                  <a:pt x="193" y="93"/>
                  <a:pt x="199" y="91"/>
                </a:cubicBezTo>
                <a:cubicBezTo>
                  <a:pt x="205" y="96"/>
                  <a:pt x="213" y="96"/>
                  <a:pt x="220" y="99"/>
                </a:cubicBezTo>
                <a:cubicBezTo>
                  <a:pt x="225" y="105"/>
                  <a:pt x="233" y="107"/>
                  <a:pt x="241" y="107"/>
                </a:cubicBezTo>
                <a:cubicBezTo>
                  <a:pt x="247" y="111"/>
                  <a:pt x="252" y="118"/>
                  <a:pt x="262" y="116"/>
                </a:cubicBezTo>
                <a:cubicBezTo>
                  <a:pt x="266" y="125"/>
                  <a:pt x="274" y="125"/>
                  <a:pt x="281" y="128"/>
                </a:cubicBezTo>
                <a:cubicBezTo>
                  <a:pt x="283" y="132"/>
                  <a:pt x="283" y="138"/>
                  <a:pt x="287" y="138"/>
                </a:cubicBezTo>
                <a:cubicBezTo>
                  <a:pt x="286" y="145"/>
                  <a:pt x="298" y="146"/>
                  <a:pt x="291" y="149"/>
                </a:cubicBezTo>
                <a:cubicBezTo>
                  <a:pt x="283" y="148"/>
                  <a:pt x="277" y="143"/>
                  <a:pt x="272" y="137"/>
                </a:cubicBezTo>
                <a:cubicBezTo>
                  <a:pt x="267" y="140"/>
                  <a:pt x="265" y="135"/>
                  <a:pt x="262" y="134"/>
                </a:cubicBezTo>
                <a:cubicBezTo>
                  <a:pt x="256" y="137"/>
                  <a:pt x="256" y="127"/>
                  <a:pt x="251" y="129"/>
                </a:cubicBezTo>
                <a:cubicBezTo>
                  <a:pt x="247" y="129"/>
                  <a:pt x="244" y="127"/>
                  <a:pt x="243" y="122"/>
                </a:cubicBezTo>
                <a:cubicBezTo>
                  <a:pt x="236" y="127"/>
                  <a:pt x="235" y="118"/>
                  <a:pt x="230" y="120"/>
                </a:cubicBezTo>
                <a:cubicBezTo>
                  <a:pt x="225" y="114"/>
                  <a:pt x="216" y="114"/>
                  <a:pt x="211" y="108"/>
                </a:cubicBezTo>
                <a:cubicBezTo>
                  <a:pt x="206" y="110"/>
                  <a:pt x="203" y="108"/>
                  <a:pt x="201" y="105"/>
                </a:cubicBezTo>
                <a:cubicBezTo>
                  <a:pt x="196" y="106"/>
                  <a:pt x="191" y="109"/>
                  <a:pt x="191" y="102"/>
                </a:cubicBezTo>
                <a:cubicBezTo>
                  <a:pt x="180" y="107"/>
                  <a:pt x="177" y="96"/>
                  <a:pt x="166" y="101"/>
                </a:cubicBezTo>
                <a:cubicBezTo>
                  <a:pt x="163" y="90"/>
                  <a:pt x="151" y="98"/>
                  <a:pt x="147" y="89"/>
                </a:cubicBezTo>
                <a:cubicBezTo>
                  <a:pt x="137" y="91"/>
                  <a:pt x="132" y="85"/>
                  <a:pt x="124" y="84"/>
                </a:cubicBezTo>
                <a:cubicBezTo>
                  <a:pt x="116" y="84"/>
                  <a:pt x="110" y="78"/>
                  <a:pt x="101" y="80"/>
                </a:cubicBezTo>
                <a:cubicBezTo>
                  <a:pt x="93" y="76"/>
                  <a:pt x="85" y="75"/>
                  <a:pt x="77" y="72"/>
                </a:cubicBezTo>
                <a:cubicBezTo>
                  <a:pt x="58" y="75"/>
                  <a:pt x="47" y="63"/>
                  <a:pt x="27" y="67"/>
                </a:cubicBezTo>
                <a:cubicBezTo>
                  <a:pt x="22" y="59"/>
                  <a:pt x="9" y="68"/>
                  <a:pt x="4" y="62"/>
                </a:cubicBezTo>
                <a:cubicBezTo>
                  <a:pt x="3" y="63"/>
                  <a:pt x="2" y="63"/>
                  <a:pt x="0" y="63"/>
                </a:cubicBezTo>
                <a:cubicBezTo>
                  <a:pt x="0" y="76"/>
                  <a:pt x="0" y="76"/>
                  <a:pt x="0" y="76"/>
                </a:cubicBezTo>
                <a:cubicBezTo>
                  <a:pt x="12" y="79"/>
                  <a:pt x="26" y="76"/>
                  <a:pt x="37" y="79"/>
                </a:cubicBezTo>
                <a:cubicBezTo>
                  <a:pt x="49" y="82"/>
                  <a:pt x="61" y="86"/>
                  <a:pt x="75" y="85"/>
                </a:cubicBezTo>
                <a:cubicBezTo>
                  <a:pt x="81" y="89"/>
                  <a:pt x="89" y="88"/>
                  <a:pt x="95" y="91"/>
                </a:cubicBezTo>
                <a:cubicBezTo>
                  <a:pt x="98" y="92"/>
                  <a:pt x="102" y="92"/>
                  <a:pt x="107" y="90"/>
                </a:cubicBezTo>
                <a:cubicBezTo>
                  <a:pt x="108" y="95"/>
                  <a:pt x="111" y="94"/>
                  <a:pt x="115" y="94"/>
                </a:cubicBezTo>
                <a:cubicBezTo>
                  <a:pt x="126" y="98"/>
                  <a:pt x="140" y="98"/>
                  <a:pt x="149" y="107"/>
                </a:cubicBezTo>
                <a:cubicBezTo>
                  <a:pt x="157" y="104"/>
                  <a:pt x="162" y="110"/>
                  <a:pt x="167" y="113"/>
                </a:cubicBezTo>
                <a:cubicBezTo>
                  <a:pt x="171" y="111"/>
                  <a:pt x="174" y="115"/>
                  <a:pt x="179" y="112"/>
                </a:cubicBezTo>
                <a:cubicBezTo>
                  <a:pt x="179" y="117"/>
                  <a:pt x="182" y="117"/>
                  <a:pt x="186" y="116"/>
                </a:cubicBezTo>
                <a:cubicBezTo>
                  <a:pt x="189" y="123"/>
                  <a:pt x="199" y="117"/>
                  <a:pt x="203" y="123"/>
                </a:cubicBezTo>
                <a:cubicBezTo>
                  <a:pt x="211" y="121"/>
                  <a:pt x="214" y="128"/>
                  <a:pt x="222" y="126"/>
                </a:cubicBezTo>
                <a:cubicBezTo>
                  <a:pt x="230" y="134"/>
                  <a:pt x="239" y="138"/>
                  <a:pt x="249" y="141"/>
                </a:cubicBezTo>
                <a:cubicBezTo>
                  <a:pt x="251" y="148"/>
                  <a:pt x="240" y="145"/>
                  <a:pt x="240" y="141"/>
                </a:cubicBezTo>
                <a:cubicBezTo>
                  <a:pt x="234" y="144"/>
                  <a:pt x="232" y="142"/>
                  <a:pt x="228" y="142"/>
                </a:cubicBezTo>
                <a:cubicBezTo>
                  <a:pt x="223" y="137"/>
                  <a:pt x="216" y="134"/>
                  <a:pt x="210" y="133"/>
                </a:cubicBezTo>
                <a:cubicBezTo>
                  <a:pt x="202" y="133"/>
                  <a:pt x="196" y="128"/>
                  <a:pt x="189" y="127"/>
                </a:cubicBezTo>
                <a:cubicBezTo>
                  <a:pt x="183" y="124"/>
                  <a:pt x="175" y="125"/>
                  <a:pt x="169" y="121"/>
                </a:cubicBezTo>
                <a:cubicBezTo>
                  <a:pt x="155" y="120"/>
                  <a:pt x="144" y="112"/>
                  <a:pt x="127" y="114"/>
                </a:cubicBezTo>
                <a:cubicBezTo>
                  <a:pt x="115" y="107"/>
                  <a:pt x="98" y="111"/>
                  <a:pt x="87" y="102"/>
                </a:cubicBezTo>
                <a:cubicBezTo>
                  <a:pt x="55" y="106"/>
                  <a:pt x="27" y="103"/>
                  <a:pt x="2" y="94"/>
                </a:cubicBezTo>
                <a:cubicBezTo>
                  <a:pt x="1" y="94"/>
                  <a:pt x="1" y="94"/>
                  <a:pt x="0" y="94"/>
                </a:cubicBezTo>
                <a:cubicBezTo>
                  <a:pt x="0" y="106"/>
                  <a:pt x="0" y="106"/>
                  <a:pt x="0" y="106"/>
                </a:cubicBezTo>
                <a:cubicBezTo>
                  <a:pt x="1" y="106"/>
                  <a:pt x="2" y="106"/>
                  <a:pt x="3" y="106"/>
                </a:cubicBezTo>
                <a:cubicBezTo>
                  <a:pt x="15" y="113"/>
                  <a:pt x="31" y="113"/>
                  <a:pt x="46" y="116"/>
                </a:cubicBezTo>
                <a:cubicBezTo>
                  <a:pt x="62" y="116"/>
                  <a:pt x="76" y="119"/>
                  <a:pt x="92" y="119"/>
                </a:cubicBezTo>
                <a:cubicBezTo>
                  <a:pt x="98" y="123"/>
                  <a:pt x="108" y="118"/>
                  <a:pt x="112" y="125"/>
                </a:cubicBezTo>
                <a:cubicBezTo>
                  <a:pt x="124" y="119"/>
                  <a:pt x="127" y="129"/>
                  <a:pt x="137" y="126"/>
                </a:cubicBezTo>
                <a:cubicBezTo>
                  <a:pt x="151" y="131"/>
                  <a:pt x="167" y="134"/>
                  <a:pt x="181" y="139"/>
                </a:cubicBezTo>
                <a:cubicBezTo>
                  <a:pt x="196" y="142"/>
                  <a:pt x="210" y="145"/>
                  <a:pt x="222" y="153"/>
                </a:cubicBezTo>
                <a:cubicBezTo>
                  <a:pt x="227" y="150"/>
                  <a:pt x="229" y="155"/>
                  <a:pt x="232" y="156"/>
                </a:cubicBezTo>
                <a:cubicBezTo>
                  <a:pt x="237" y="156"/>
                  <a:pt x="240" y="158"/>
                  <a:pt x="243" y="161"/>
                </a:cubicBezTo>
                <a:cubicBezTo>
                  <a:pt x="248" y="160"/>
                  <a:pt x="253" y="158"/>
                  <a:pt x="253" y="164"/>
                </a:cubicBezTo>
                <a:cubicBezTo>
                  <a:pt x="260" y="160"/>
                  <a:pt x="261" y="168"/>
                  <a:pt x="266" y="166"/>
                </a:cubicBezTo>
                <a:cubicBezTo>
                  <a:pt x="271" y="171"/>
                  <a:pt x="278" y="174"/>
                  <a:pt x="284" y="176"/>
                </a:cubicBezTo>
                <a:cubicBezTo>
                  <a:pt x="286" y="179"/>
                  <a:pt x="290" y="179"/>
                  <a:pt x="293" y="182"/>
                </a:cubicBezTo>
                <a:cubicBezTo>
                  <a:pt x="299" y="179"/>
                  <a:pt x="298" y="189"/>
                  <a:pt x="304" y="188"/>
                </a:cubicBezTo>
                <a:cubicBezTo>
                  <a:pt x="305" y="191"/>
                  <a:pt x="310" y="191"/>
                  <a:pt x="312" y="194"/>
                </a:cubicBezTo>
                <a:cubicBezTo>
                  <a:pt x="318" y="191"/>
                  <a:pt x="317" y="201"/>
                  <a:pt x="323" y="200"/>
                </a:cubicBezTo>
                <a:cubicBezTo>
                  <a:pt x="330" y="202"/>
                  <a:pt x="334" y="210"/>
                  <a:pt x="338" y="219"/>
                </a:cubicBezTo>
                <a:cubicBezTo>
                  <a:pt x="321" y="211"/>
                  <a:pt x="306" y="201"/>
                  <a:pt x="290" y="192"/>
                </a:cubicBezTo>
                <a:cubicBezTo>
                  <a:pt x="270" y="188"/>
                  <a:pt x="256" y="175"/>
                  <a:pt x="239" y="166"/>
                </a:cubicBezTo>
                <a:cubicBezTo>
                  <a:pt x="232" y="164"/>
                  <a:pt x="223" y="167"/>
                  <a:pt x="219" y="160"/>
                </a:cubicBezTo>
                <a:cubicBezTo>
                  <a:pt x="213" y="155"/>
                  <a:pt x="203" y="158"/>
                  <a:pt x="197" y="152"/>
                </a:cubicBezTo>
                <a:cubicBezTo>
                  <a:pt x="191" y="149"/>
                  <a:pt x="183" y="150"/>
                  <a:pt x="177" y="146"/>
                </a:cubicBezTo>
                <a:cubicBezTo>
                  <a:pt x="171" y="143"/>
                  <a:pt x="159" y="148"/>
                  <a:pt x="154" y="142"/>
                </a:cubicBezTo>
                <a:cubicBezTo>
                  <a:pt x="139" y="141"/>
                  <a:pt x="125" y="137"/>
                  <a:pt x="108" y="138"/>
                </a:cubicBezTo>
                <a:cubicBezTo>
                  <a:pt x="94" y="133"/>
                  <a:pt x="76" y="135"/>
                  <a:pt x="64" y="125"/>
                </a:cubicBezTo>
                <a:cubicBezTo>
                  <a:pt x="47" y="130"/>
                  <a:pt x="36" y="123"/>
                  <a:pt x="19" y="128"/>
                </a:cubicBezTo>
                <a:cubicBezTo>
                  <a:pt x="13" y="126"/>
                  <a:pt x="7" y="123"/>
                  <a:pt x="0" y="123"/>
                </a:cubicBezTo>
                <a:cubicBezTo>
                  <a:pt x="0" y="137"/>
                  <a:pt x="0" y="137"/>
                  <a:pt x="0" y="137"/>
                </a:cubicBezTo>
                <a:cubicBezTo>
                  <a:pt x="6" y="137"/>
                  <a:pt x="12" y="138"/>
                  <a:pt x="17" y="140"/>
                </a:cubicBezTo>
                <a:cubicBezTo>
                  <a:pt x="29" y="139"/>
                  <a:pt x="39" y="143"/>
                  <a:pt x="53" y="138"/>
                </a:cubicBezTo>
                <a:cubicBezTo>
                  <a:pt x="60" y="143"/>
                  <a:pt x="71" y="141"/>
                  <a:pt x="79" y="145"/>
                </a:cubicBezTo>
                <a:cubicBezTo>
                  <a:pt x="87" y="148"/>
                  <a:pt x="99" y="146"/>
                  <a:pt x="106" y="151"/>
                </a:cubicBezTo>
                <a:cubicBezTo>
                  <a:pt x="114" y="147"/>
                  <a:pt x="117" y="153"/>
                  <a:pt x="126" y="148"/>
                </a:cubicBezTo>
                <a:cubicBezTo>
                  <a:pt x="136" y="155"/>
                  <a:pt x="151" y="153"/>
                  <a:pt x="163" y="157"/>
                </a:cubicBezTo>
                <a:cubicBezTo>
                  <a:pt x="176" y="158"/>
                  <a:pt x="186" y="165"/>
                  <a:pt x="199" y="167"/>
                </a:cubicBezTo>
                <a:cubicBezTo>
                  <a:pt x="201" y="170"/>
                  <a:pt x="204" y="170"/>
                  <a:pt x="206" y="170"/>
                </a:cubicBezTo>
                <a:cubicBezTo>
                  <a:pt x="211" y="169"/>
                  <a:pt x="211" y="177"/>
                  <a:pt x="217" y="173"/>
                </a:cubicBezTo>
                <a:cubicBezTo>
                  <a:pt x="220" y="181"/>
                  <a:pt x="227" y="179"/>
                  <a:pt x="234" y="180"/>
                </a:cubicBezTo>
                <a:cubicBezTo>
                  <a:pt x="240" y="182"/>
                  <a:pt x="245" y="185"/>
                  <a:pt x="251" y="186"/>
                </a:cubicBezTo>
                <a:cubicBezTo>
                  <a:pt x="252" y="192"/>
                  <a:pt x="257" y="191"/>
                  <a:pt x="260" y="193"/>
                </a:cubicBezTo>
                <a:cubicBezTo>
                  <a:pt x="263" y="192"/>
                  <a:pt x="268" y="195"/>
                  <a:pt x="264" y="197"/>
                </a:cubicBezTo>
                <a:cubicBezTo>
                  <a:pt x="246" y="192"/>
                  <a:pt x="226" y="191"/>
                  <a:pt x="210" y="181"/>
                </a:cubicBezTo>
                <a:cubicBezTo>
                  <a:pt x="198" y="184"/>
                  <a:pt x="190" y="179"/>
                  <a:pt x="179" y="179"/>
                </a:cubicBezTo>
                <a:cubicBezTo>
                  <a:pt x="176" y="174"/>
                  <a:pt x="168" y="180"/>
                  <a:pt x="165" y="175"/>
                </a:cubicBezTo>
                <a:cubicBezTo>
                  <a:pt x="156" y="182"/>
                  <a:pt x="157" y="169"/>
                  <a:pt x="150" y="174"/>
                </a:cubicBezTo>
                <a:cubicBezTo>
                  <a:pt x="135" y="174"/>
                  <a:pt x="123" y="169"/>
                  <a:pt x="107" y="172"/>
                </a:cubicBezTo>
                <a:cubicBezTo>
                  <a:pt x="105" y="169"/>
                  <a:pt x="101" y="171"/>
                  <a:pt x="99" y="169"/>
                </a:cubicBezTo>
                <a:cubicBezTo>
                  <a:pt x="94" y="171"/>
                  <a:pt x="93" y="167"/>
                  <a:pt x="89" y="166"/>
                </a:cubicBezTo>
                <a:cubicBezTo>
                  <a:pt x="88" y="173"/>
                  <a:pt x="75" y="167"/>
                  <a:pt x="71" y="166"/>
                </a:cubicBezTo>
                <a:cubicBezTo>
                  <a:pt x="62" y="169"/>
                  <a:pt x="57" y="167"/>
                  <a:pt x="50" y="166"/>
                </a:cubicBezTo>
                <a:cubicBezTo>
                  <a:pt x="45" y="169"/>
                  <a:pt x="43" y="165"/>
                  <a:pt x="38" y="167"/>
                </a:cubicBezTo>
                <a:cubicBezTo>
                  <a:pt x="36" y="163"/>
                  <a:pt x="30" y="168"/>
                  <a:pt x="28" y="164"/>
                </a:cubicBezTo>
                <a:cubicBezTo>
                  <a:pt x="20" y="166"/>
                  <a:pt x="15" y="163"/>
                  <a:pt x="7" y="165"/>
                </a:cubicBezTo>
                <a:cubicBezTo>
                  <a:pt x="5" y="164"/>
                  <a:pt x="3" y="164"/>
                  <a:pt x="0" y="164"/>
                </a:cubicBezTo>
                <a:cubicBezTo>
                  <a:pt x="0" y="176"/>
                  <a:pt x="0" y="176"/>
                  <a:pt x="0" y="176"/>
                </a:cubicBezTo>
                <a:cubicBezTo>
                  <a:pt x="17" y="177"/>
                  <a:pt x="35" y="176"/>
                  <a:pt x="51" y="178"/>
                </a:cubicBezTo>
                <a:cubicBezTo>
                  <a:pt x="57" y="183"/>
                  <a:pt x="69" y="178"/>
                  <a:pt x="78" y="179"/>
                </a:cubicBezTo>
                <a:cubicBezTo>
                  <a:pt x="86" y="183"/>
                  <a:pt x="97" y="181"/>
                  <a:pt x="106" y="181"/>
                </a:cubicBezTo>
                <a:cubicBezTo>
                  <a:pt x="115" y="185"/>
                  <a:pt x="127" y="181"/>
                  <a:pt x="135" y="184"/>
                </a:cubicBezTo>
                <a:cubicBezTo>
                  <a:pt x="145" y="185"/>
                  <a:pt x="154" y="186"/>
                  <a:pt x="161" y="191"/>
                </a:cubicBezTo>
                <a:cubicBezTo>
                  <a:pt x="182" y="188"/>
                  <a:pt x="198" y="195"/>
                  <a:pt x="215" y="198"/>
                </a:cubicBezTo>
                <a:cubicBezTo>
                  <a:pt x="218" y="203"/>
                  <a:pt x="225" y="197"/>
                  <a:pt x="228" y="200"/>
                </a:cubicBezTo>
                <a:cubicBezTo>
                  <a:pt x="231" y="205"/>
                  <a:pt x="237" y="203"/>
                  <a:pt x="242" y="205"/>
                </a:cubicBezTo>
                <a:cubicBezTo>
                  <a:pt x="250" y="208"/>
                  <a:pt x="258" y="212"/>
                  <a:pt x="269" y="211"/>
                </a:cubicBezTo>
                <a:cubicBezTo>
                  <a:pt x="287" y="224"/>
                  <a:pt x="309" y="231"/>
                  <a:pt x="330" y="240"/>
                </a:cubicBezTo>
                <a:cubicBezTo>
                  <a:pt x="333" y="246"/>
                  <a:pt x="341" y="242"/>
                  <a:pt x="343" y="251"/>
                </a:cubicBezTo>
                <a:cubicBezTo>
                  <a:pt x="350" y="250"/>
                  <a:pt x="354" y="255"/>
                  <a:pt x="358" y="261"/>
                </a:cubicBezTo>
                <a:cubicBezTo>
                  <a:pt x="364" y="262"/>
                  <a:pt x="368" y="266"/>
                  <a:pt x="371" y="272"/>
                </a:cubicBezTo>
                <a:cubicBezTo>
                  <a:pt x="374" y="272"/>
                  <a:pt x="376" y="274"/>
                  <a:pt x="378" y="276"/>
                </a:cubicBezTo>
                <a:cubicBezTo>
                  <a:pt x="381" y="276"/>
                  <a:pt x="386" y="279"/>
                  <a:pt x="383" y="281"/>
                </a:cubicBezTo>
                <a:cubicBezTo>
                  <a:pt x="377" y="282"/>
                  <a:pt x="375" y="275"/>
                  <a:pt x="371" y="272"/>
                </a:cubicBezTo>
                <a:cubicBezTo>
                  <a:pt x="366" y="269"/>
                  <a:pt x="358" y="273"/>
                  <a:pt x="356" y="265"/>
                </a:cubicBezTo>
                <a:cubicBezTo>
                  <a:pt x="348" y="269"/>
                  <a:pt x="346" y="260"/>
                  <a:pt x="340" y="261"/>
                </a:cubicBezTo>
                <a:cubicBezTo>
                  <a:pt x="337" y="255"/>
                  <a:pt x="329" y="258"/>
                  <a:pt x="325" y="254"/>
                </a:cubicBezTo>
                <a:cubicBezTo>
                  <a:pt x="315" y="250"/>
                  <a:pt x="305" y="245"/>
                  <a:pt x="296" y="239"/>
                </a:cubicBezTo>
                <a:cubicBezTo>
                  <a:pt x="282" y="242"/>
                  <a:pt x="276" y="230"/>
                  <a:pt x="263" y="231"/>
                </a:cubicBezTo>
                <a:cubicBezTo>
                  <a:pt x="253" y="226"/>
                  <a:pt x="243" y="222"/>
                  <a:pt x="232" y="220"/>
                </a:cubicBezTo>
                <a:cubicBezTo>
                  <a:pt x="222" y="214"/>
                  <a:pt x="208" y="218"/>
                  <a:pt x="199" y="212"/>
                </a:cubicBezTo>
                <a:cubicBezTo>
                  <a:pt x="187" y="212"/>
                  <a:pt x="177" y="207"/>
                  <a:pt x="164" y="209"/>
                </a:cubicBezTo>
                <a:cubicBezTo>
                  <a:pt x="155" y="203"/>
                  <a:pt x="141" y="205"/>
                  <a:pt x="133" y="197"/>
                </a:cubicBezTo>
                <a:cubicBezTo>
                  <a:pt x="115" y="200"/>
                  <a:pt x="99" y="199"/>
                  <a:pt x="83" y="195"/>
                </a:cubicBezTo>
                <a:cubicBezTo>
                  <a:pt x="75" y="195"/>
                  <a:pt x="69" y="190"/>
                  <a:pt x="61" y="190"/>
                </a:cubicBezTo>
                <a:cubicBezTo>
                  <a:pt x="54" y="187"/>
                  <a:pt x="43" y="193"/>
                  <a:pt x="38" y="186"/>
                </a:cubicBezTo>
                <a:cubicBezTo>
                  <a:pt x="35" y="187"/>
                  <a:pt x="33" y="193"/>
                  <a:pt x="29" y="188"/>
                </a:cubicBezTo>
                <a:cubicBezTo>
                  <a:pt x="26" y="185"/>
                  <a:pt x="19" y="191"/>
                  <a:pt x="17" y="186"/>
                </a:cubicBezTo>
                <a:cubicBezTo>
                  <a:pt x="11" y="187"/>
                  <a:pt x="6" y="187"/>
                  <a:pt x="0" y="186"/>
                </a:cubicBezTo>
                <a:cubicBezTo>
                  <a:pt x="0" y="200"/>
                  <a:pt x="0" y="200"/>
                  <a:pt x="0" y="200"/>
                </a:cubicBezTo>
                <a:cubicBezTo>
                  <a:pt x="4" y="200"/>
                  <a:pt x="8" y="200"/>
                  <a:pt x="12" y="200"/>
                </a:cubicBezTo>
                <a:cubicBezTo>
                  <a:pt x="28" y="198"/>
                  <a:pt x="40" y="205"/>
                  <a:pt x="58" y="200"/>
                </a:cubicBezTo>
                <a:cubicBezTo>
                  <a:pt x="61" y="210"/>
                  <a:pt x="72" y="202"/>
                  <a:pt x="78" y="206"/>
                </a:cubicBezTo>
                <a:cubicBezTo>
                  <a:pt x="84" y="208"/>
                  <a:pt x="94" y="205"/>
                  <a:pt x="98" y="212"/>
                </a:cubicBezTo>
                <a:cubicBezTo>
                  <a:pt x="106" y="212"/>
                  <a:pt x="115" y="209"/>
                  <a:pt x="120" y="214"/>
                </a:cubicBezTo>
                <a:cubicBezTo>
                  <a:pt x="131" y="208"/>
                  <a:pt x="134" y="219"/>
                  <a:pt x="145" y="215"/>
                </a:cubicBezTo>
                <a:cubicBezTo>
                  <a:pt x="158" y="221"/>
                  <a:pt x="174" y="220"/>
                  <a:pt x="188" y="225"/>
                </a:cubicBezTo>
                <a:cubicBezTo>
                  <a:pt x="203" y="226"/>
                  <a:pt x="216" y="234"/>
                  <a:pt x="233" y="232"/>
                </a:cubicBezTo>
                <a:cubicBezTo>
                  <a:pt x="247" y="241"/>
                  <a:pt x="264" y="245"/>
                  <a:pt x="281" y="250"/>
                </a:cubicBezTo>
                <a:cubicBezTo>
                  <a:pt x="287" y="256"/>
                  <a:pt x="298" y="253"/>
                  <a:pt x="303" y="261"/>
                </a:cubicBezTo>
                <a:cubicBezTo>
                  <a:pt x="314" y="259"/>
                  <a:pt x="319" y="269"/>
                  <a:pt x="330" y="268"/>
                </a:cubicBezTo>
                <a:cubicBezTo>
                  <a:pt x="330" y="276"/>
                  <a:pt x="337" y="271"/>
                  <a:pt x="340" y="273"/>
                </a:cubicBezTo>
                <a:cubicBezTo>
                  <a:pt x="343" y="277"/>
                  <a:pt x="347" y="278"/>
                  <a:pt x="351" y="279"/>
                </a:cubicBezTo>
                <a:cubicBezTo>
                  <a:pt x="358" y="286"/>
                  <a:pt x="368" y="286"/>
                  <a:pt x="374" y="293"/>
                </a:cubicBezTo>
                <a:cubicBezTo>
                  <a:pt x="383" y="296"/>
                  <a:pt x="388" y="304"/>
                  <a:pt x="397" y="307"/>
                </a:cubicBezTo>
                <a:cubicBezTo>
                  <a:pt x="398" y="315"/>
                  <a:pt x="404" y="310"/>
                  <a:pt x="406" y="316"/>
                </a:cubicBezTo>
                <a:cubicBezTo>
                  <a:pt x="407" y="318"/>
                  <a:pt x="408" y="321"/>
                  <a:pt x="411" y="320"/>
                </a:cubicBezTo>
                <a:cubicBezTo>
                  <a:pt x="411" y="324"/>
                  <a:pt x="416" y="323"/>
                  <a:pt x="413" y="326"/>
                </a:cubicBezTo>
                <a:cubicBezTo>
                  <a:pt x="404" y="328"/>
                  <a:pt x="403" y="314"/>
                  <a:pt x="392" y="320"/>
                </a:cubicBezTo>
                <a:cubicBezTo>
                  <a:pt x="384" y="311"/>
                  <a:pt x="371" y="311"/>
                  <a:pt x="364" y="299"/>
                </a:cubicBezTo>
                <a:cubicBezTo>
                  <a:pt x="354" y="300"/>
                  <a:pt x="349" y="293"/>
                  <a:pt x="338" y="295"/>
                </a:cubicBezTo>
                <a:cubicBezTo>
                  <a:pt x="333" y="287"/>
                  <a:pt x="323" y="290"/>
                  <a:pt x="317" y="284"/>
                </a:cubicBezTo>
                <a:cubicBezTo>
                  <a:pt x="306" y="287"/>
                  <a:pt x="302" y="276"/>
                  <a:pt x="293" y="276"/>
                </a:cubicBezTo>
                <a:cubicBezTo>
                  <a:pt x="285" y="273"/>
                  <a:pt x="277" y="272"/>
                  <a:pt x="269" y="269"/>
                </a:cubicBezTo>
                <a:cubicBezTo>
                  <a:pt x="253" y="264"/>
                  <a:pt x="235" y="264"/>
                  <a:pt x="221" y="254"/>
                </a:cubicBezTo>
                <a:cubicBezTo>
                  <a:pt x="203" y="255"/>
                  <a:pt x="187" y="250"/>
                  <a:pt x="172" y="243"/>
                </a:cubicBezTo>
                <a:cubicBezTo>
                  <a:pt x="161" y="244"/>
                  <a:pt x="145" y="241"/>
                  <a:pt x="140" y="238"/>
                </a:cubicBezTo>
                <a:cubicBezTo>
                  <a:pt x="139" y="237"/>
                  <a:pt x="136" y="240"/>
                  <a:pt x="134" y="239"/>
                </a:cubicBezTo>
                <a:cubicBezTo>
                  <a:pt x="131" y="239"/>
                  <a:pt x="127" y="239"/>
                  <a:pt x="124" y="237"/>
                </a:cubicBezTo>
                <a:cubicBezTo>
                  <a:pt x="123" y="235"/>
                  <a:pt x="122" y="240"/>
                  <a:pt x="123" y="240"/>
                </a:cubicBezTo>
                <a:cubicBezTo>
                  <a:pt x="119" y="241"/>
                  <a:pt x="118" y="238"/>
                  <a:pt x="113" y="240"/>
                </a:cubicBezTo>
                <a:cubicBezTo>
                  <a:pt x="105" y="236"/>
                  <a:pt x="94" y="237"/>
                  <a:pt x="84" y="235"/>
                </a:cubicBezTo>
                <a:cubicBezTo>
                  <a:pt x="76" y="228"/>
                  <a:pt x="61" y="234"/>
                  <a:pt x="52" y="230"/>
                </a:cubicBezTo>
                <a:cubicBezTo>
                  <a:pt x="34" y="230"/>
                  <a:pt x="18" y="226"/>
                  <a:pt x="0" y="224"/>
                </a:cubicBezTo>
                <a:cubicBezTo>
                  <a:pt x="0" y="234"/>
                  <a:pt x="0" y="234"/>
                  <a:pt x="0" y="234"/>
                </a:cubicBezTo>
                <a:cubicBezTo>
                  <a:pt x="3" y="235"/>
                  <a:pt x="5" y="235"/>
                  <a:pt x="8" y="235"/>
                </a:cubicBezTo>
                <a:cubicBezTo>
                  <a:pt x="36" y="244"/>
                  <a:pt x="73" y="237"/>
                  <a:pt x="99" y="251"/>
                </a:cubicBezTo>
                <a:cubicBezTo>
                  <a:pt x="115" y="247"/>
                  <a:pt x="123" y="257"/>
                  <a:pt x="141" y="250"/>
                </a:cubicBezTo>
                <a:cubicBezTo>
                  <a:pt x="143" y="257"/>
                  <a:pt x="153" y="251"/>
                  <a:pt x="157" y="253"/>
                </a:cubicBezTo>
                <a:cubicBezTo>
                  <a:pt x="160" y="259"/>
                  <a:pt x="168" y="253"/>
                  <a:pt x="171" y="258"/>
                </a:cubicBezTo>
                <a:cubicBezTo>
                  <a:pt x="181" y="260"/>
                  <a:pt x="191" y="261"/>
                  <a:pt x="200" y="264"/>
                </a:cubicBezTo>
                <a:cubicBezTo>
                  <a:pt x="209" y="260"/>
                  <a:pt x="210" y="269"/>
                  <a:pt x="217" y="268"/>
                </a:cubicBezTo>
                <a:cubicBezTo>
                  <a:pt x="221" y="269"/>
                  <a:pt x="227" y="269"/>
                  <a:pt x="230" y="272"/>
                </a:cubicBezTo>
                <a:cubicBezTo>
                  <a:pt x="240" y="274"/>
                  <a:pt x="251" y="275"/>
                  <a:pt x="258" y="282"/>
                </a:cubicBezTo>
                <a:cubicBezTo>
                  <a:pt x="262" y="279"/>
                  <a:pt x="264" y="282"/>
                  <a:pt x="265" y="285"/>
                </a:cubicBezTo>
                <a:cubicBezTo>
                  <a:pt x="269" y="284"/>
                  <a:pt x="273" y="282"/>
                  <a:pt x="274" y="285"/>
                </a:cubicBezTo>
                <a:cubicBezTo>
                  <a:pt x="279" y="287"/>
                  <a:pt x="284" y="287"/>
                  <a:pt x="288" y="290"/>
                </a:cubicBezTo>
                <a:cubicBezTo>
                  <a:pt x="297" y="294"/>
                  <a:pt x="309" y="292"/>
                  <a:pt x="316" y="300"/>
                </a:cubicBezTo>
                <a:cubicBezTo>
                  <a:pt x="324" y="295"/>
                  <a:pt x="325" y="305"/>
                  <a:pt x="332" y="303"/>
                </a:cubicBezTo>
                <a:cubicBezTo>
                  <a:pt x="334" y="311"/>
                  <a:pt x="343" y="302"/>
                  <a:pt x="344" y="312"/>
                </a:cubicBezTo>
                <a:cubicBezTo>
                  <a:pt x="353" y="312"/>
                  <a:pt x="369" y="313"/>
                  <a:pt x="366" y="323"/>
                </a:cubicBezTo>
                <a:cubicBezTo>
                  <a:pt x="361" y="321"/>
                  <a:pt x="356" y="321"/>
                  <a:pt x="352" y="318"/>
                </a:cubicBezTo>
                <a:cubicBezTo>
                  <a:pt x="348" y="315"/>
                  <a:pt x="342" y="317"/>
                  <a:pt x="336" y="317"/>
                </a:cubicBezTo>
                <a:cubicBezTo>
                  <a:pt x="335" y="308"/>
                  <a:pt x="327" y="312"/>
                  <a:pt x="322" y="310"/>
                </a:cubicBezTo>
                <a:cubicBezTo>
                  <a:pt x="316" y="309"/>
                  <a:pt x="312" y="304"/>
                  <a:pt x="304" y="310"/>
                </a:cubicBezTo>
                <a:cubicBezTo>
                  <a:pt x="301" y="300"/>
                  <a:pt x="291" y="307"/>
                  <a:pt x="288" y="299"/>
                </a:cubicBezTo>
                <a:cubicBezTo>
                  <a:pt x="281" y="301"/>
                  <a:pt x="277" y="297"/>
                  <a:pt x="272" y="296"/>
                </a:cubicBezTo>
                <a:cubicBezTo>
                  <a:pt x="260" y="293"/>
                  <a:pt x="249" y="291"/>
                  <a:pt x="240" y="284"/>
                </a:cubicBezTo>
                <a:cubicBezTo>
                  <a:pt x="230" y="284"/>
                  <a:pt x="219" y="285"/>
                  <a:pt x="211" y="279"/>
                </a:cubicBezTo>
                <a:cubicBezTo>
                  <a:pt x="200" y="282"/>
                  <a:pt x="192" y="279"/>
                  <a:pt x="184" y="278"/>
                </a:cubicBezTo>
                <a:cubicBezTo>
                  <a:pt x="179" y="278"/>
                  <a:pt x="175" y="277"/>
                  <a:pt x="171" y="276"/>
                </a:cubicBezTo>
                <a:cubicBezTo>
                  <a:pt x="169" y="273"/>
                  <a:pt x="162" y="278"/>
                  <a:pt x="161" y="274"/>
                </a:cubicBezTo>
                <a:cubicBezTo>
                  <a:pt x="152" y="274"/>
                  <a:pt x="145" y="271"/>
                  <a:pt x="136" y="272"/>
                </a:cubicBezTo>
                <a:cubicBezTo>
                  <a:pt x="131" y="266"/>
                  <a:pt x="118" y="274"/>
                  <a:pt x="113" y="268"/>
                </a:cubicBezTo>
                <a:cubicBezTo>
                  <a:pt x="110" y="264"/>
                  <a:pt x="102" y="271"/>
                  <a:pt x="100" y="266"/>
                </a:cubicBezTo>
                <a:cubicBezTo>
                  <a:pt x="98" y="261"/>
                  <a:pt x="90" y="267"/>
                  <a:pt x="88" y="264"/>
                </a:cubicBezTo>
                <a:cubicBezTo>
                  <a:pt x="79" y="264"/>
                  <a:pt x="73" y="259"/>
                  <a:pt x="65" y="259"/>
                </a:cubicBezTo>
                <a:cubicBezTo>
                  <a:pt x="49" y="258"/>
                  <a:pt x="34" y="253"/>
                  <a:pt x="17" y="253"/>
                </a:cubicBezTo>
                <a:cubicBezTo>
                  <a:pt x="12" y="249"/>
                  <a:pt x="6" y="248"/>
                  <a:pt x="0" y="247"/>
                </a:cubicBezTo>
                <a:cubicBezTo>
                  <a:pt x="0" y="260"/>
                  <a:pt x="0" y="260"/>
                  <a:pt x="0" y="260"/>
                </a:cubicBezTo>
                <a:cubicBezTo>
                  <a:pt x="6" y="261"/>
                  <a:pt x="11" y="263"/>
                  <a:pt x="17" y="262"/>
                </a:cubicBezTo>
                <a:cubicBezTo>
                  <a:pt x="21" y="266"/>
                  <a:pt x="26" y="268"/>
                  <a:pt x="30" y="273"/>
                </a:cubicBezTo>
                <a:cubicBezTo>
                  <a:pt x="44" y="273"/>
                  <a:pt x="54" y="282"/>
                  <a:pt x="67" y="286"/>
                </a:cubicBezTo>
                <a:cubicBezTo>
                  <a:pt x="74" y="286"/>
                  <a:pt x="77" y="294"/>
                  <a:pt x="85" y="292"/>
                </a:cubicBezTo>
                <a:cubicBezTo>
                  <a:pt x="89" y="298"/>
                  <a:pt x="96" y="296"/>
                  <a:pt x="102" y="299"/>
                </a:cubicBezTo>
                <a:cubicBezTo>
                  <a:pt x="111" y="307"/>
                  <a:pt x="127" y="305"/>
                  <a:pt x="137" y="312"/>
                </a:cubicBezTo>
                <a:cubicBezTo>
                  <a:pt x="144" y="311"/>
                  <a:pt x="151" y="312"/>
                  <a:pt x="156" y="315"/>
                </a:cubicBezTo>
                <a:cubicBezTo>
                  <a:pt x="161" y="318"/>
                  <a:pt x="170" y="315"/>
                  <a:pt x="175" y="318"/>
                </a:cubicBezTo>
                <a:cubicBezTo>
                  <a:pt x="179" y="324"/>
                  <a:pt x="190" y="319"/>
                  <a:pt x="195" y="323"/>
                </a:cubicBezTo>
                <a:cubicBezTo>
                  <a:pt x="197" y="327"/>
                  <a:pt x="204" y="322"/>
                  <a:pt x="205" y="326"/>
                </a:cubicBezTo>
                <a:cubicBezTo>
                  <a:pt x="209" y="326"/>
                  <a:pt x="209" y="331"/>
                  <a:pt x="213" y="330"/>
                </a:cubicBezTo>
                <a:cubicBezTo>
                  <a:pt x="222" y="325"/>
                  <a:pt x="223" y="337"/>
                  <a:pt x="232" y="333"/>
                </a:cubicBezTo>
                <a:cubicBezTo>
                  <a:pt x="237" y="337"/>
                  <a:pt x="244" y="335"/>
                  <a:pt x="249" y="339"/>
                </a:cubicBezTo>
                <a:cubicBezTo>
                  <a:pt x="263" y="340"/>
                  <a:pt x="275" y="343"/>
                  <a:pt x="288" y="345"/>
                </a:cubicBezTo>
                <a:cubicBezTo>
                  <a:pt x="292" y="351"/>
                  <a:pt x="302" y="345"/>
                  <a:pt x="305" y="352"/>
                </a:cubicBezTo>
                <a:cubicBezTo>
                  <a:pt x="307" y="356"/>
                  <a:pt x="314" y="350"/>
                  <a:pt x="315" y="355"/>
                </a:cubicBezTo>
                <a:cubicBezTo>
                  <a:pt x="318" y="355"/>
                  <a:pt x="321" y="356"/>
                  <a:pt x="324" y="355"/>
                </a:cubicBezTo>
                <a:cubicBezTo>
                  <a:pt x="329" y="363"/>
                  <a:pt x="340" y="358"/>
                  <a:pt x="343" y="367"/>
                </a:cubicBezTo>
                <a:cubicBezTo>
                  <a:pt x="350" y="362"/>
                  <a:pt x="351" y="370"/>
                  <a:pt x="356" y="369"/>
                </a:cubicBezTo>
                <a:cubicBezTo>
                  <a:pt x="362" y="365"/>
                  <a:pt x="362" y="373"/>
                  <a:pt x="366" y="371"/>
                </a:cubicBezTo>
                <a:cubicBezTo>
                  <a:pt x="373" y="376"/>
                  <a:pt x="382" y="374"/>
                  <a:pt x="389" y="376"/>
                </a:cubicBezTo>
                <a:cubicBezTo>
                  <a:pt x="391" y="378"/>
                  <a:pt x="393" y="380"/>
                  <a:pt x="397" y="380"/>
                </a:cubicBezTo>
                <a:cubicBezTo>
                  <a:pt x="400" y="380"/>
                  <a:pt x="400" y="385"/>
                  <a:pt x="404" y="384"/>
                </a:cubicBezTo>
                <a:cubicBezTo>
                  <a:pt x="406" y="389"/>
                  <a:pt x="413" y="387"/>
                  <a:pt x="416" y="392"/>
                </a:cubicBezTo>
                <a:cubicBezTo>
                  <a:pt x="426" y="394"/>
                  <a:pt x="433" y="402"/>
                  <a:pt x="444" y="404"/>
                </a:cubicBezTo>
                <a:cubicBezTo>
                  <a:pt x="447" y="409"/>
                  <a:pt x="452" y="409"/>
                  <a:pt x="454" y="416"/>
                </a:cubicBezTo>
                <a:cubicBezTo>
                  <a:pt x="467" y="419"/>
                  <a:pt x="477" y="429"/>
                  <a:pt x="490" y="432"/>
                </a:cubicBezTo>
                <a:cubicBezTo>
                  <a:pt x="491" y="437"/>
                  <a:pt x="494" y="438"/>
                  <a:pt x="498" y="438"/>
                </a:cubicBezTo>
                <a:cubicBezTo>
                  <a:pt x="501" y="438"/>
                  <a:pt x="501" y="443"/>
                  <a:pt x="505" y="442"/>
                </a:cubicBezTo>
                <a:cubicBezTo>
                  <a:pt x="509" y="449"/>
                  <a:pt x="516" y="448"/>
                  <a:pt x="519" y="456"/>
                </a:cubicBezTo>
                <a:cubicBezTo>
                  <a:pt x="507" y="462"/>
                  <a:pt x="506" y="448"/>
                  <a:pt x="498" y="448"/>
                </a:cubicBezTo>
                <a:cubicBezTo>
                  <a:pt x="492" y="443"/>
                  <a:pt x="486" y="440"/>
                  <a:pt x="479" y="438"/>
                </a:cubicBezTo>
                <a:cubicBezTo>
                  <a:pt x="469" y="428"/>
                  <a:pt x="454" y="428"/>
                  <a:pt x="443" y="420"/>
                </a:cubicBezTo>
                <a:cubicBezTo>
                  <a:pt x="441" y="416"/>
                  <a:pt x="434" y="421"/>
                  <a:pt x="433" y="417"/>
                </a:cubicBezTo>
                <a:cubicBezTo>
                  <a:pt x="429" y="417"/>
                  <a:pt x="427" y="413"/>
                  <a:pt x="423" y="414"/>
                </a:cubicBezTo>
                <a:cubicBezTo>
                  <a:pt x="419" y="407"/>
                  <a:pt x="408" y="412"/>
                  <a:pt x="405" y="405"/>
                </a:cubicBezTo>
                <a:cubicBezTo>
                  <a:pt x="389" y="405"/>
                  <a:pt x="379" y="394"/>
                  <a:pt x="362" y="397"/>
                </a:cubicBezTo>
                <a:cubicBezTo>
                  <a:pt x="350" y="386"/>
                  <a:pt x="332" y="389"/>
                  <a:pt x="320" y="378"/>
                </a:cubicBezTo>
                <a:cubicBezTo>
                  <a:pt x="306" y="379"/>
                  <a:pt x="297" y="374"/>
                  <a:pt x="287" y="370"/>
                </a:cubicBezTo>
                <a:cubicBezTo>
                  <a:pt x="277" y="365"/>
                  <a:pt x="264" y="365"/>
                  <a:pt x="255" y="359"/>
                </a:cubicBezTo>
                <a:cubicBezTo>
                  <a:pt x="244" y="358"/>
                  <a:pt x="233" y="355"/>
                  <a:pt x="224" y="347"/>
                </a:cubicBezTo>
                <a:cubicBezTo>
                  <a:pt x="211" y="350"/>
                  <a:pt x="203" y="340"/>
                  <a:pt x="190" y="344"/>
                </a:cubicBezTo>
                <a:cubicBezTo>
                  <a:pt x="186" y="336"/>
                  <a:pt x="177" y="338"/>
                  <a:pt x="171" y="334"/>
                </a:cubicBezTo>
                <a:cubicBezTo>
                  <a:pt x="166" y="332"/>
                  <a:pt x="160" y="329"/>
                  <a:pt x="154" y="328"/>
                </a:cubicBezTo>
                <a:cubicBezTo>
                  <a:pt x="149" y="329"/>
                  <a:pt x="146" y="328"/>
                  <a:pt x="144" y="325"/>
                </a:cubicBezTo>
                <a:cubicBezTo>
                  <a:pt x="141" y="323"/>
                  <a:pt x="136" y="326"/>
                  <a:pt x="134" y="322"/>
                </a:cubicBezTo>
                <a:cubicBezTo>
                  <a:pt x="126" y="324"/>
                  <a:pt x="122" y="319"/>
                  <a:pt x="116" y="315"/>
                </a:cubicBezTo>
                <a:cubicBezTo>
                  <a:pt x="107" y="320"/>
                  <a:pt x="106" y="307"/>
                  <a:pt x="94" y="313"/>
                </a:cubicBezTo>
                <a:cubicBezTo>
                  <a:pt x="90" y="308"/>
                  <a:pt x="83" y="308"/>
                  <a:pt x="77" y="307"/>
                </a:cubicBezTo>
                <a:cubicBezTo>
                  <a:pt x="72" y="303"/>
                  <a:pt x="64" y="304"/>
                  <a:pt x="60" y="300"/>
                </a:cubicBezTo>
                <a:cubicBezTo>
                  <a:pt x="53" y="301"/>
                  <a:pt x="49" y="294"/>
                  <a:pt x="42" y="294"/>
                </a:cubicBezTo>
                <a:cubicBezTo>
                  <a:pt x="36" y="286"/>
                  <a:pt x="28" y="282"/>
                  <a:pt x="23" y="273"/>
                </a:cubicBezTo>
                <a:cubicBezTo>
                  <a:pt x="20" y="275"/>
                  <a:pt x="23" y="280"/>
                  <a:pt x="24" y="284"/>
                </a:cubicBezTo>
                <a:cubicBezTo>
                  <a:pt x="16" y="282"/>
                  <a:pt x="8" y="278"/>
                  <a:pt x="0" y="273"/>
                </a:cubicBezTo>
                <a:cubicBezTo>
                  <a:pt x="0" y="284"/>
                  <a:pt x="0" y="284"/>
                  <a:pt x="0" y="284"/>
                </a:cubicBezTo>
                <a:cubicBezTo>
                  <a:pt x="17" y="294"/>
                  <a:pt x="34" y="304"/>
                  <a:pt x="53" y="309"/>
                </a:cubicBezTo>
                <a:cubicBezTo>
                  <a:pt x="60" y="320"/>
                  <a:pt x="73" y="318"/>
                  <a:pt x="79" y="331"/>
                </a:cubicBezTo>
                <a:close/>
                <a:moveTo>
                  <a:pt x="604" y="502"/>
                </a:moveTo>
                <a:cubicBezTo>
                  <a:pt x="608" y="501"/>
                  <a:pt x="608" y="508"/>
                  <a:pt x="610" y="512"/>
                </a:cubicBezTo>
                <a:cubicBezTo>
                  <a:pt x="603" y="513"/>
                  <a:pt x="601" y="506"/>
                  <a:pt x="604" y="502"/>
                </a:cubicBezTo>
                <a:close/>
                <a:moveTo>
                  <a:pt x="404" y="338"/>
                </a:moveTo>
                <a:cubicBezTo>
                  <a:pt x="406" y="345"/>
                  <a:pt x="395" y="341"/>
                  <a:pt x="395" y="338"/>
                </a:cubicBezTo>
                <a:cubicBezTo>
                  <a:pt x="392" y="333"/>
                  <a:pt x="384" y="339"/>
                  <a:pt x="383" y="329"/>
                </a:cubicBezTo>
                <a:cubicBezTo>
                  <a:pt x="393" y="327"/>
                  <a:pt x="395" y="339"/>
                  <a:pt x="404" y="338"/>
                </a:cubicBezTo>
                <a:close/>
                <a:moveTo>
                  <a:pt x="477" y="412"/>
                </a:moveTo>
                <a:cubicBezTo>
                  <a:pt x="474" y="408"/>
                  <a:pt x="470" y="406"/>
                  <a:pt x="466" y="406"/>
                </a:cubicBezTo>
                <a:cubicBezTo>
                  <a:pt x="466" y="400"/>
                  <a:pt x="461" y="404"/>
                  <a:pt x="459" y="402"/>
                </a:cubicBezTo>
                <a:cubicBezTo>
                  <a:pt x="457" y="401"/>
                  <a:pt x="458" y="396"/>
                  <a:pt x="454" y="398"/>
                </a:cubicBezTo>
                <a:cubicBezTo>
                  <a:pt x="452" y="392"/>
                  <a:pt x="445" y="397"/>
                  <a:pt x="445" y="389"/>
                </a:cubicBezTo>
                <a:cubicBezTo>
                  <a:pt x="440" y="387"/>
                  <a:pt x="435" y="387"/>
                  <a:pt x="431" y="384"/>
                </a:cubicBezTo>
                <a:cubicBezTo>
                  <a:pt x="430" y="377"/>
                  <a:pt x="422" y="383"/>
                  <a:pt x="420" y="378"/>
                </a:cubicBezTo>
                <a:cubicBezTo>
                  <a:pt x="413" y="374"/>
                  <a:pt x="403" y="373"/>
                  <a:pt x="398" y="364"/>
                </a:cubicBezTo>
                <a:cubicBezTo>
                  <a:pt x="383" y="365"/>
                  <a:pt x="373" y="355"/>
                  <a:pt x="358" y="356"/>
                </a:cubicBezTo>
                <a:cubicBezTo>
                  <a:pt x="353" y="350"/>
                  <a:pt x="343" y="356"/>
                  <a:pt x="340" y="347"/>
                </a:cubicBezTo>
                <a:cubicBezTo>
                  <a:pt x="332" y="349"/>
                  <a:pt x="327" y="344"/>
                  <a:pt x="321" y="344"/>
                </a:cubicBezTo>
                <a:cubicBezTo>
                  <a:pt x="315" y="340"/>
                  <a:pt x="308" y="339"/>
                  <a:pt x="301" y="338"/>
                </a:cubicBezTo>
                <a:cubicBezTo>
                  <a:pt x="295" y="335"/>
                  <a:pt x="290" y="331"/>
                  <a:pt x="283" y="331"/>
                </a:cubicBezTo>
                <a:cubicBezTo>
                  <a:pt x="277" y="328"/>
                  <a:pt x="268" y="331"/>
                  <a:pt x="263" y="326"/>
                </a:cubicBezTo>
                <a:cubicBezTo>
                  <a:pt x="255" y="328"/>
                  <a:pt x="250" y="324"/>
                  <a:pt x="242" y="326"/>
                </a:cubicBezTo>
                <a:cubicBezTo>
                  <a:pt x="228" y="319"/>
                  <a:pt x="210" y="319"/>
                  <a:pt x="197" y="311"/>
                </a:cubicBezTo>
                <a:cubicBezTo>
                  <a:pt x="192" y="308"/>
                  <a:pt x="184" y="312"/>
                  <a:pt x="178" y="308"/>
                </a:cubicBezTo>
                <a:cubicBezTo>
                  <a:pt x="177" y="307"/>
                  <a:pt x="177" y="304"/>
                  <a:pt x="174" y="306"/>
                </a:cubicBezTo>
                <a:cubicBezTo>
                  <a:pt x="167" y="310"/>
                  <a:pt x="167" y="302"/>
                  <a:pt x="161" y="304"/>
                </a:cubicBezTo>
                <a:cubicBezTo>
                  <a:pt x="158" y="302"/>
                  <a:pt x="153" y="305"/>
                  <a:pt x="151" y="301"/>
                </a:cubicBezTo>
                <a:cubicBezTo>
                  <a:pt x="134" y="301"/>
                  <a:pt x="122" y="292"/>
                  <a:pt x="106" y="292"/>
                </a:cubicBezTo>
                <a:cubicBezTo>
                  <a:pt x="93" y="283"/>
                  <a:pt x="77" y="282"/>
                  <a:pt x="64" y="275"/>
                </a:cubicBezTo>
                <a:cubicBezTo>
                  <a:pt x="61" y="275"/>
                  <a:pt x="60" y="273"/>
                  <a:pt x="57" y="274"/>
                </a:cubicBezTo>
                <a:cubicBezTo>
                  <a:pt x="58" y="265"/>
                  <a:pt x="69" y="274"/>
                  <a:pt x="73" y="275"/>
                </a:cubicBezTo>
                <a:cubicBezTo>
                  <a:pt x="79" y="274"/>
                  <a:pt x="86" y="274"/>
                  <a:pt x="89" y="279"/>
                </a:cubicBezTo>
                <a:cubicBezTo>
                  <a:pt x="96" y="277"/>
                  <a:pt x="101" y="280"/>
                  <a:pt x="106" y="282"/>
                </a:cubicBezTo>
                <a:cubicBezTo>
                  <a:pt x="114" y="278"/>
                  <a:pt x="118" y="283"/>
                  <a:pt x="124" y="282"/>
                </a:cubicBezTo>
                <a:cubicBezTo>
                  <a:pt x="135" y="285"/>
                  <a:pt x="148" y="284"/>
                  <a:pt x="159" y="286"/>
                </a:cubicBezTo>
                <a:cubicBezTo>
                  <a:pt x="170" y="289"/>
                  <a:pt x="182" y="289"/>
                  <a:pt x="192" y="294"/>
                </a:cubicBezTo>
                <a:cubicBezTo>
                  <a:pt x="204" y="288"/>
                  <a:pt x="210" y="294"/>
                  <a:pt x="219" y="294"/>
                </a:cubicBezTo>
                <a:cubicBezTo>
                  <a:pt x="228" y="296"/>
                  <a:pt x="237" y="296"/>
                  <a:pt x="243" y="302"/>
                </a:cubicBezTo>
                <a:cubicBezTo>
                  <a:pt x="250" y="297"/>
                  <a:pt x="250" y="305"/>
                  <a:pt x="256" y="304"/>
                </a:cubicBezTo>
                <a:cubicBezTo>
                  <a:pt x="257" y="310"/>
                  <a:pt x="265" y="304"/>
                  <a:pt x="267" y="309"/>
                </a:cubicBezTo>
                <a:cubicBezTo>
                  <a:pt x="276" y="307"/>
                  <a:pt x="281" y="314"/>
                  <a:pt x="288" y="318"/>
                </a:cubicBezTo>
                <a:cubicBezTo>
                  <a:pt x="293" y="316"/>
                  <a:pt x="296" y="316"/>
                  <a:pt x="300" y="317"/>
                </a:cubicBezTo>
                <a:cubicBezTo>
                  <a:pt x="302" y="317"/>
                  <a:pt x="305" y="320"/>
                  <a:pt x="307" y="321"/>
                </a:cubicBezTo>
                <a:cubicBezTo>
                  <a:pt x="311" y="321"/>
                  <a:pt x="313" y="320"/>
                  <a:pt x="316" y="321"/>
                </a:cubicBezTo>
                <a:cubicBezTo>
                  <a:pt x="317" y="321"/>
                  <a:pt x="319" y="322"/>
                  <a:pt x="320" y="323"/>
                </a:cubicBezTo>
                <a:cubicBezTo>
                  <a:pt x="322" y="323"/>
                  <a:pt x="323" y="321"/>
                  <a:pt x="324" y="324"/>
                </a:cubicBezTo>
                <a:cubicBezTo>
                  <a:pt x="336" y="326"/>
                  <a:pt x="346" y="332"/>
                  <a:pt x="357" y="335"/>
                </a:cubicBezTo>
                <a:cubicBezTo>
                  <a:pt x="363" y="337"/>
                  <a:pt x="369" y="340"/>
                  <a:pt x="375" y="341"/>
                </a:cubicBezTo>
                <a:cubicBezTo>
                  <a:pt x="378" y="346"/>
                  <a:pt x="383" y="349"/>
                  <a:pt x="389" y="349"/>
                </a:cubicBezTo>
                <a:cubicBezTo>
                  <a:pt x="394" y="352"/>
                  <a:pt x="399" y="358"/>
                  <a:pt x="407" y="355"/>
                </a:cubicBezTo>
                <a:cubicBezTo>
                  <a:pt x="408" y="364"/>
                  <a:pt x="416" y="361"/>
                  <a:pt x="421" y="363"/>
                </a:cubicBezTo>
                <a:cubicBezTo>
                  <a:pt x="431" y="374"/>
                  <a:pt x="445" y="376"/>
                  <a:pt x="454" y="389"/>
                </a:cubicBezTo>
                <a:cubicBezTo>
                  <a:pt x="462" y="389"/>
                  <a:pt x="466" y="395"/>
                  <a:pt x="472" y="398"/>
                </a:cubicBezTo>
                <a:cubicBezTo>
                  <a:pt x="473" y="405"/>
                  <a:pt x="479" y="400"/>
                  <a:pt x="481" y="404"/>
                </a:cubicBezTo>
                <a:cubicBezTo>
                  <a:pt x="484" y="406"/>
                  <a:pt x="485" y="411"/>
                  <a:pt x="489" y="411"/>
                </a:cubicBezTo>
                <a:cubicBezTo>
                  <a:pt x="489" y="420"/>
                  <a:pt x="480" y="410"/>
                  <a:pt x="477" y="412"/>
                </a:cubicBezTo>
                <a:close/>
                <a:moveTo>
                  <a:pt x="574" y="496"/>
                </a:moveTo>
                <a:cubicBezTo>
                  <a:pt x="568" y="500"/>
                  <a:pt x="567" y="492"/>
                  <a:pt x="563" y="490"/>
                </a:cubicBezTo>
                <a:cubicBezTo>
                  <a:pt x="562" y="485"/>
                  <a:pt x="555" y="489"/>
                  <a:pt x="554" y="481"/>
                </a:cubicBezTo>
                <a:cubicBezTo>
                  <a:pt x="561" y="486"/>
                  <a:pt x="571" y="485"/>
                  <a:pt x="574" y="496"/>
                </a:cubicBezTo>
                <a:close/>
                <a:moveTo>
                  <a:pt x="103" y="329"/>
                </a:moveTo>
                <a:cubicBezTo>
                  <a:pt x="109" y="325"/>
                  <a:pt x="110" y="333"/>
                  <a:pt x="115" y="331"/>
                </a:cubicBezTo>
                <a:cubicBezTo>
                  <a:pt x="123" y="334"/>
                  <a:pt x="132" y="335"/>
                  <a:pt x="139" y="339"/>
                </a:cubicBezTo>
                <a:cubicBezTo>
                  <a:pt x="145" y="345"/>
                  <a:pt x="157" y="340"/>
                  <a:pt x="163" y="346"/>
                </a:cubicBezTo>
                <a:cubicBezTo>
                  <a:pt x="171" y="348"/>
                  <a:pt x="180" y="348"/>
                  <a:pt x="187" y="354"/>
                </a:cubicBezTo>
                <a:cubicBezTo>
                  <a:pt x="193" y="359"/>
                  <a:pt x="204" y="357"/>
                  <a:pt x="211" y="361"/>
                </a:cubicBezTo>
                <a:cubicBezTo>
                  <a:pt x="218" y="365"/>
                  <a:pt x="229" y="361"/>
                  <a:pt x="234" y="369"/>
                </a:cubicBezTo>
                <a:cubicBezTo>
                  <a:pt x="252" y="368"/>
                  <a:pt x="264" y="379"/>
                  <a:pt x="281" y="381"/>
                </a:cubicBezTo>
                <a:cubicBezTo>
                  <a:pt x="295" y="390"/>
                  <a:pt x="313" y="390"/>
                  <a:pt x="329" y="396"/>
                </a:cubicBezTo>
                <a:cubicBezTo>
                  <a:pt x="338" y="396"/>
                  <a:pt x="342" y="407"/>
                  <a:pt x="352" y="403"/>
                </a:cubicBezTo>
                <a:cubicBezTo>
                  <a:pt x="354" y="410"/>
                  <a:pt x="361" y="404"/>
                  <a:pt x="363" y="409"/>
                </a:cubicBezTo>
                <a:cubicBezTo>
                  <a:pt x="369" y="406"/>
                  <a:pt x="369" y="413"/>
                  <a:pt x="373" y="412"/>
                </a:cubicBezTo>
                <a:cubicBezTo>
                  <a:pt x="382" y="414"/>
                  <a:pt x="391" y="414"/>
                  <a:pt x="397" y="419"/>
                </a:cubicBezTo>
                <a:cubicBezTo>
                  <a:pt x="405" y="413"/>
                  <a:pt x="402" y="428"/>
                  <a:pt x="410" y="421"/>
                </a:cubicBezTo>
                <a:cubicBezTo>
                  <a:pt x="412" y="426"/>
                  <a:pt x="420" y="420"/>
                  <a:pt x="421" y="427"/>
                </a:cubicBezTo>
                <a:cubicBezTo>
                  <a:pt x="428" y="431"/>
                  <a:pt x="434" y="438"/>
                  <a:pt x="445" y="434"/>
                </a:cubicBezTo>
                <a:cubicBezTo>
                  <a:pt x="445" y="442"/>
                  <a:pt x="452" y="438"/>
                  <a:pt x="456" y="440"/>
                </a:cubicBezTo>
                <a:cubicBezTo>
                  <a:pt x="458" y="443"/>
                  <a:pt x="461" y="445"/>
                  <a:pt x="466" y="443"/>
                </a:cubicBezTo>
                <a:cubicBezTo>
                  <a:pt x="469" y="451"/>
                  <a:pt x="479" y="448"/>
                  <a:pt x="482" y="456"/>
                </a:cubicBezTo>
                <a:cubicBezTo>
                  <a:pt x="488" y="458"/>
                  <a:pt x="495" y="458"/>
                  <a:pt x="498" y="466"/>
                </a:cubicBezTo>
                <a:cubicBezTo>
                  <a:pt x="511" y="468"/>
                  <a:pt x="521" y="477"/>
                  <a:pt x="533" y="482"/>
                </a:cubicBezTo>
                <a:cubicBezTo>
                  <a:pt x="540" y="487"/>
                  <a:pt x="545" y="498"/>
                  <a:pt x="554" y="499"/>
                </a:cubicBezTo>
                <a:cubicBezTo>
                  <a:pt x="561" y="506"/>
                  <a:pt x="568" y="512"/>
                  <a:pt x="575" y="517"/>
                </a:cubicBezTo>
                <a:cubicBezTo>
                  <a:pt x="575" y="521"/>
                  <a:pt x="573" y="518"/>
                  <a:pt x="570" y="519"/>
                </a:cubicBezTo>
                <a:cubicBezTo>
                  <a:pt x="568" y="517"/>
                  <a:pt x="566" y="515"/>
                  <a:pt x="562" y="515"/>
                </a:cubicBezTo>
                <a:cubicBezTo>
                  <a:pt x="558" y="513"/>
                  <a:pt x="551" y="516"/>
                  <a:pt x="549" y="510"/>
                </a:cubicBezTo>
                <a:cubicBezTo>
                  <a:pt x="545" y="508"/>
                  <a:pt x="539" y="507"/>
                  <a:pt x="535" y="506"/>
                </a:cubicBezTo>
                <a:cubicBezTo>
                  <a:pt x="529" y="506"/>
                  <a:pt x="529" y="496"/>
                  <a:pt x="521" y="501"/>
                </a:cubicBezTo>
                <a:cubicBezTo>
                  <a:pt x="513" y="494"/>
                  <a:pt x="503" y="492"/>
                  <a:pt x="493" y="489"/>
                </a:cubicBezTo>
                <a:cubicBezTo>
                  <a:pt x="486" y="480"/>
                  <a:pt x="472" y="488"/>
                  <a:pt x="465" y="479"/>
                </a:cubicBezTo>
                <a:cubicBezTo>
                  <a:pt x="444" y="479"/>
                  <a:pt x="428" y="465"/>
                  <a:pt x="408" y="462"/>
                </a:cubicBezTo>
                <a:cubicBezTo>
                  <a:pt x="404" y="458"/>
                  <a:pt x="396" y="460"/>
                  <a:pt x="391" y="458"/>
                </a:cubicBezTo>
                <a:cubicBezTo>
                  <a:pt x="389" y="452"/>
                  <a:pt x="382" y="455"/>
                  <a:pt x="378" y="453"/>
                </a:cubicBezTo>
                <a:cubicBezTo>
                  <a:pt x="369" y="448"/>
                  <a:pt x="359" y="447"/>
                  <a:pt x="352" y="440"/>
                </a:cubicBezTo>
                <a:cubicBezTo>
                  <a:pt x="326" y="439"/>
                  <a:pt x="303" y="432"/>
                  <a:pt x="282" y="420"/>
                </a:cubicBezTo>
                <a:cubicBezTo>
                  <a:pt x="268" y="421"/>
                  <a:pt x="261" y="410"/>
                  <a:pt x="248" y="410"/>
                </a:cubicBezTo>
                <a:cubicBezTo>
                  <a:pt x="243" y="406"/>
                  <a:pt x="239" y="401"/>
                  <a:pt x="230" y="403"/>
                </a:cubicBezTo>
                <a:cubicBezTo>
                  <a:pt x="227" y="398"/>
                  <a:pt x="222" y="396"/>
                  <a:pt x="216" y="396"/>
                </a:cubicBezTo>
                <a:cubicBezTo>
                  <a:pt x="205" y="392"/>
                  <a:pt x="194" y="387"/>
                  <a:pt x="184" y="382"/>
                </a:cubicBezTo>
                <a:cubicBezTo>
                  <a:pt x="181" y="380"/>
                  <a:pt x="177" y="379"/>
                  <a:pt x="174" y="379"/>
                </a:cubicBezTo>
                <a:cubicBezTo>
                  <a:pt x="173" y="374"/>
                  <a:pt x="170" y="375"/>
                  <a:pt x="166" y="375"/>
                </a:cubicBezTo>
                <a:cubicBezTo>
                  <a:pt x="162" y="371"/>
                  <a:pt x="157" y="369"/>
                  <a:pt x="152" y="368"/>
                </a:cubicBezTo>
                <a:cubicBezTo>
                  <a:pt x="144" y="358"/>
                  <a:pt x="133" y="354"/>
                  <a:pt x="122" y="350"/>
                </a:cubicBezTo>
                <a:cubicBezTo>
                  <a:pt x="119" y="342"/>
                  <a:pt x="112" y="342"/>
                  <a:pt x="106" y="340"/>
                </a:cubicBezTo>
                <a:cubicBezTo>
                  <a:pt x="104" y="333"/>
                  <a:pt x="98" y="332"/>
                  <a:pt x="93" y="329"/>
                </a:cubicBezTo>
                <a:cubicBezTo>
                  <a:pt x="92" y="322"/>
                  <a:pt x="102" y="325"/>
                  <a:pt x="103" y="329"/>
                </a:cubicBezTo>
                <a:close/>
                <a:moveTo>
                  <a:pt x="3826" y="1984"/>
                </a:moveTo>
                <a:cubicBezTo>
                  <a:pt x="3826" y="1988"/>
                  <a:pt x="3827" y="1993"/>
                  <a:pt x="3819" y="1999"/>
                </a:cubicBezTo>
                <a:cubicBezTo>
                  <a:pt x="3821" y="2007"/>
                  <a:pt x="3806" y="2010"/>
                  <a:pt x="3810" y="2018"/>
                </a:cubicBezTo>
                <a:cubicBezTo>
                  <a:pt x="3803" y="2023"/>
                  <a:pt x="3802" y="2030"/>
                  <a:pt x="3797" y="2036"/>
                </a:cubicBezTo>
                <a:cubicBezTo>
                  <a:pt x="3779" y="2061"/>
                  <a:pt x="3766" y="2086"/>
                  <a:pt x="3744" y="2110"/>
                </a:cubicBezTo>
                <a:cubicBezTo>
                  <a:pt x="3742" y="2117"/>
                  <a:pt x="3735" y="2123"/>
                  <a:pt x="3729" y="2130"/>
                </a:cubicBezTo>
                <a:cubicBezTo>
                  <a:pt x="3727" y="2136"/>
                  <a:pt x="3717" y="2141"/>
                  <a:pt x="3716" y="2148"/>
                </a:cubicBezTo>
                <a:cubicBezTo>
                  <a:pt x="3711" y="2152"/>
                  <a:pt x="3707" y="2156"/>
                  <a:pt x="3703" y="2161"/>
                </a:cubicBezTo>
                <a:cubicBezTo>
                  <a:pt x="3713" y="2161"/>
                  <a:pt x="3713" y="2161"/>
                  <a:pt x="3713" y="2161"/>
                </a:cubicBezTo>
                <a:cubicBezTo>
                  <a:pt x="3720" y="2153"/>
                  <a:pt x="3727" y="2145"/>
                  <a:pt x="3734" y="2137"/>
                </a:cubicBezTo>
                <a:cubicBezTo>
                  <a:pt x="3735" y="2132"/>
                  <a:pt x="3741" y="2129"/>
                  <a:pt x="3743" y="2124"/>
                </a:cubicBezTo>
                <a:cubicBezTo>
                  <a:pt x="3746" y="2120"/>
                  <a:pt x="3752" y="2117"/>
                  <a:pt x="3752" y="2112"/>
                </a:cubicBezTo>
                <a:cubicBezTo>
                  <a:pt x="3762" y="2104"/>
                  <a:pt x="3768" y="2096"/>
                  <a:pt x="3771" y="2087"/>
                </a:cubicBezTo>
                <a:cubicBezTo>
                  <a:pt x="3797" y="2054"/>
                  <a:pt x="3817" y="2020"/>
                  <a:pt x="3838" y="1987"/>
                </a:cubicBezTo>
                <a:cubicBezTo>
                  <a:pt x="3839" y="1985"/>
                  <a:pt x="3840" y="1983"/>
                  <a:pt x="3840" y="1982"/>
                </a:cubicBezTo>
                <a:cubicBezTo>
                  <a:pt x="3840" y="1963"/>
                  <a:pt x="3840" y="1963"/>
                  <a:pt x="3840" y="1963"/>
                </a:cubicBezTo>
                <a:cubicBezTo>
                  <a:pt x="3837" y="1969"/>
                  <a:pt x="3834" y="1975"/>
                  <a:pt x="3831" y="1981"/>
                </a:cubicBezTo>
                <a:cubicBezTo>
                  <a:pt x="3831" y="1982"/>
                  <a:pt x="3826" y="1983"/>
                  <a:pt x="3826" y="1984"/>
                </a:cubicBezTo>
                <a:close/>
                <a:moveTo>
                  <a:pt x="3810" y="1936"/>
                </a:moveTo>
                <a:cubicBezTo>
                  <a:pt x="3798" y="1951"/>
                  <a:pt x="3791" y="1968"/>
                  <a:pt x="3782" y="1984"/>
                </a:cubicBezTo>
                <a:cubicBezTo>
                  <a:pt x="3772" y="2000"/>
                  <a:pt x="3766" y="2017"/>
                  <a:pt x="3758" y="2033"/>
                </a:cubicBezTo>
                <a:cubicBezTo>
                  <a:pt x="3749" y="2044"/>
                  <a:pt x="3744" y="2055"/>
                  <a:pt x="3738" y="2066"/>
                </a:cubicBezTo>
                <a:cubicBezTo>
                  <a:pt x="3734" y="2078"/>
                  <a:pt x="3725" y="2089"/>
                  <a:pt x="3721" y="2100"/>
                </a:cubicBezTo>
                <a:cubicBezTo>
                  <a:pt x="3715" y="2112"/>
                  <a:pt x="3706" y="2122"/>
                  <a:pt x="3705" y="2134"/>
                </a:cubicBezTo>
                <a:cubicBezTo>
                  <a:pt x="3697" y="2139"/>
                  <a:pt x="3694" y="2144"/>
                  <a:pt x="3695" y="2151"/>
                </a:cubicBezTo>
                <a:cubicBezTo>
                  <a:pt x="3688" y="2153"/>
                  <a:pt x="3686" y="2157"/>
                  <a:pt x="3684" y="2161"/>
                </a:cubicBezTo>
                <a:cubicBezTo>
                  <a:pt x="3697" y="2161"/>
                  <a:pt x="3697" y="2161"/>
                  <a:pt x="3697" y="2161"/>
                </a:cubicBezTo>
                <a:cubicBezTo>
                  <a:pt x="3704" y="2154"/>
                  <a:pt x="3710" y="2146"/>
                  <a:pt x="3710" y="2138"/>
                </a:cubicBezTo>
                <a:cubicBezTo>
                  <a:pt x="3722" y="2132"/>
                  <a:pt x="3719" y="2123"/>
                  <a:pt x="3724" y="2116"/>
                </a:cubicBezTo>
                <a:cubicBezTo>
                  <a:pt x="3729" y="2109"/>
                  <a:pt x="3730" y="2102"/>
                  <a:pt x="3735" y="2095"/>
                </a:cubicBezTo>
                <a:cubicBezTo>
                  <a:pt x="3737" y="2087"/>
                  <a:pt x="3745" y="2081"/>
                  <a:pt x="3749" y="2073"/>
                </a:cubicBezTo>
                <a:cubicBezTo>
                  <a:pt x="3747" y="2064"/>
                  <a:pt x="3759" y="2059"/>
                  <a:pt x="3758" y="2050"/>
                </a:cubicBezTo>
                <a:cubicBezTo>
                  <a:pt x="3767" y="2044"/>
                  <a:pt x="3765" y="2035"/>
                  <a:pt x="3772" y="2028"/>
                </a:cubicBezTo>
                <a:cubicBezTo>
                  <a:pt x="3774" y="2021"/>
                  <a:pt x="3781" y="2015"/>
                  <a:pt x="3783" y="2007"/>
                </a:cubicBezTo>
                <a:cubicBezTo>
                  <a:pt x="3788" y="1992"/>
                  <a:pt x="3797" y="1977"/>
                  <a:pt x="3806" y="1962"/>
                </a:cubicBezTo>
                <a:cubicBezTo>
                  <a:pt x="3800" y="1957"/>
                  <a:pt x="3819" y="1957"/>
                  <a:pt x="3813" y="1951"/>
                </a:cubicBezTo>
                <a:cubicBezTo>
                  <a:pt x="3816" y="1948"/>
                  <a:pt x="3817" y="1944"/>
                  <a:pt x="3820" y="1940"/>
                </a:cubicBezTo>
                <a:cubicBezTo>
                  <a:pt x="3821" y="1933"/>
                  <a:pt x="3828" y="1927"/>
                  <a:pt x="3831" y="1920"/>
                </a:cubicBezTo>
                <a:cubicBezTo>
                  <a:pt x="3832" y="1914"/>
                  <a:pt x="3837" y="1910"/>
                  <a:pt x="3840" y="1905"/>
                </a:cubicBezTo>
                <a:cubicBezTo>
                  <a:pt x="3840" y="1885"/>
                  <a:pt x="3840" y="1885"/>
                  <a:pt x="3840" y="1885"/>
                </a:cubicBezTo>
                <a:cubicBezTo>
                  <a:pt x="3840" y="1886"/>
                  <a:pt x="3839" y="1887"/>
                  <a:pt x="3838" y="1888"/>
                </a:cubicBezTo>
                <a:cubicBezTo>
                  <a:pt x="3828" y="1904"/>
                  <a:pt x="3816" y="1919"/>
                  <a:pt x="3810" y="1936"/>
                </a:cubicBezTo>
                <a:close/>
                <a:moveTo>
                  <a:pt x="3827" y="853"/>
                </a:moveTo>
                <a:cubicBezTo>
                  <a:pt x="3813" y="863"/>
                  <a:pt x="3798" y="861"/>
                  <a:pt x="3784" y="868"/>
                </a:cubicBezTo>
                <a:cubicBezTo>
                  <a:pt x="3776" y="869"/>
                  <a:pt x="3769" y="875"/>
                  <a:pt x="3762" y="873"/>
                </a:cubicBezTo>
                <a:cubicBezTo>
                  <a:pt x="3759" y="877"/>
                  <a:pt x="3755" y="877"/>
                  <a:pt x="3752" y="876"/>
                </a:cubicBezTo>
                <a:cubicBezTo>
                  <a:pt x="3747" y="873"/>
                  <a:pt x="3744" y="883"/>
                  <a:pt x="3740" y="882"/>
                </a:cubicBezTo>
                <a:cubicBezTo>
                  <a:pt x="3732" y="877"/>
                  <a:pt x="3725" y="884"/>
                  <a:pt x="3717" y="883"/>
                </a:cubicBezTo>
                <a:cubicBezTo>
                  <a:pt x="3710" y="887"/>
                  <a:pt x="3703" y="885"/>
                  <a:pt x="3696" y="892"/>
                </a:cubicBezTo>
                <a:cubicBezTo>
                  <a:pt x="3688" y="888"/>
                  <a:pt x="3681" y="898"/>
                  <a:pt x="3674" y="897"/>
                </a:cubicBezTo>
                <a:cubicBezTo>
                  <a:pt x="3671" y="899"/>
                  <a:pt x="3667" y="901"/>
                  <a:pt x="3664" y="901"/>
                </a:cubicBezTo>
                <a:cubicBezTo>
                  <a:pt x="3659" y="898"/>
                  <a:pt x="3657" y="907"/>
                  <a:pt x="3652" y="906"/>
                </a:cubicBezTo>
                <a:cubicBezTo>
                  <a:pt x="3645" y="906"/>
                  <a:pt x="3638" y="910"/>
                  <a:pt x="3630" y="912"/>
                </a:cubicBezTo>
                <a:cubicBezTo>
                  <a:pt x="3624" y="924"/>
                  <a:pt x="3615" y="913"/>
                  <a:pt x="3609" y="921"/>
                </a:cubicBezTo>
                <a:cubicBezTo>
                  <a:pt x="3602" y="926"/>
                  <a:pt x="3594" y="922"/>
                  <a:pt x="3588" y="934"/>
                </a:cubicBezTo>
                <a:cubicBezTo>
                  <a:pt x="3580" y="930"/>
                  <a:pt x="3573" y="940"/>
                  <a:pt x="3566" y="939"/>
                </a:cubicBezTo>
                <a:cubicBezTo>
                  <a:pt x="3559" y="947"/>
                  <a:pt x="3551" y="944"/>
                  <a:pt x="3545" y="952"/>
                </a:cubicBezTo>
                <a:cubicBezTo>
                  <a:pt x="3537" y="953"/>
                  <a:pt x="3531" y="963"/>
                  <a:pt x="3523" y="961"/>
                </a:cubicBezTo>
                <a:cubicBezTo>
                  <a:pt x="3521" y="966"/>
                  <a:pt x="3517" y="968"/>
                  <a:pt x="3514" y="969"/>
                </a:cubicBezTo>
                <a:cubicBezTo>
                  <a:pt x="3510" y="968"/>
                  <a:pt x="3507" y="978"/>
                  <a:pt x="3502" y="975"/>
                </a:cubicBezTo>
                <a:cubicBezTo>
                  <a:pt x="3499" y="981"/>
                  <a:pt x="3495" y="983"/>
                  <a:pt x="3491" y="984"/>
                </a:cubicBezTo>
                <a:cubicBezTo>
                  <a:pt x="3487" y="983"/>
                  <a:pt x="3484" y="993"/>
                  <a:pt x="3480" y="990"/>
                </a:cubicBezTo>
                <a:cubicBezTo>
                  <a:pt x="3476" y="996"/>
                  <a:pt x="3472" y="1002"/>
                  <a:pt x="3467" y="1002"/>
                </a:cubicBezTo>
                <a:cubicBezTo>
                  <a:pt x="3465" y="1007"/>
                  <a:pt x="3454" y="1014"/>
                  <a:pt x="3459" y="1018"/>
                </a:cubicBezTo>
                <a:cubicBezTo>
                  <a:pt x="3470" y="1008"/>
                  <a:pt x="3482" y="995"/>
                  <a:pt x="3495" y="994"/>
                </a:cubicBezTo>
                <a:cubicBezTo>
                  <a:pt x="3500" y="986"/>
                  <a:pt x="3507" y="986"/>
                  <a:pt x="3513" y="979"/>
                </a:cubicBezTo>
                <a:cubicBezTo>
                  <a:pt x="3520" y="978"/>
                  <a:pt x="3526" y="968"/>
                  <a:pt x="3533" y="968"/>
                </a:cubicBezTo>
                <a:cubicBezTo>
                  <a:pt x="3557" y="953"/>
                  <a:pt x="3583" y="947"/>
                  <a:pt x="3608" y="931"/>
                </a:cubicBezTo>
                <a:cubicBezTo>
                  <a:pt x="3634" y="925"/>
                  <a:pt x="3659" y="912"/>
                  <a:pt x="3685" y="906"/>
                </a:cubicBezTo>
                <a:cubicBezTo>
                  <a:pt x="3691" y="903"/>
                  <a:pt x="3697" y="899"/>
                  <a:pt x="3703" y="901"/>
                </a:cubicBezTo>
                <a:cubicBezTo>
                  <a:pt x="3710" y="900"/>
                  <a:pt x="3716" y="894"/>
                  <a:pt x="3723" y="895"/>
                </a:cubicBezTo>
                <a:cubicBezTo>
                  <a:pt x="3736" y="887"/>
                  <a:pt x="3750" y="892"/>
                  <a:pt x="3763" y="881"/>
                </a:cubicBezTo>
                <a:cubicBezTo>
                  <a:pt x="3769" y="881"/>
                  <a:pt x="3775" y="883"/>
                  <a:pt x="3781" y="876"/>
                </a:cubicBezTo>
                <a:cubicBezTo>
                  <a:pt x="3788" y="882"/>
                  <a:pt x="3794" y="872"/>
                  <a:pt x="3801" y="873"/>
                </a:cubicBezTo>
                <a:cubicBezTo>
                  <a:pt x="3804" y="871"/>
                  <a:pt x="3808" y="871"/>
                  <a:pt x="3811" y="874"/>
                </a:cubicBezTo>
                <a:cubicBezTo>
                  <a:pt x="3814" y="870"/>
                  <a:pt x="3818" y="870"/>
                  <a:pt x="3821" y="871"/>
                </a:cubicBezTo>
                <a:cubicBezTo>
                  <a:pt x="3827" y="863"/>
                  <a:pt x="3834" y="869"/>
                  <a:pt x="3840" y="864"/>
                </a:cubicBezTo>
                <a:cubicBezTo>
                  <a:pt x="3840" y="855"/>
                  <a:pt x="3840" y="855"/>
                  <a:pt x="3840" y="855"/>
                </a:cubicBezTo>
                <a:cubicBezTo>
                  <a:pt x="3836" y="856"/>
                  <a:pt x="3832" y="855"/>
                  <a:pt x="3827" y="853"/>
                </a:cubicBezTo>
                <a:close/>
                <a:moveTo>
                  <a:pt x="2555" y="2043"/>
                </a:moveTo>
                <a:cubicBezTo>
                  <a:pt x="2556" y="2071"/>
                  <a:pt x="2547" y="2096"/>
                  <a:pt x="2551" y="2126"/>
                </a:cubicBezTo>
                <a:cubicBezTo>
                  <a:pt x="2546" y="2133"/>
                  <a:pt x="2544" y="2141"/>
                  <a:pt x="2543" y="2149"/>
                </a:cubicBezTo>
                <a:cubicBezTo>
                  <a:pt x="2536" y="2151"/>
                  <a:pt x="2544" y="2158"/>
                  <a:pt x="2539" y="2161"/>
                </a:cubicBezTo>
                <a:cubicBezTo>
                  <a:pt x="2554" y="2161"/>
                  <a:pt x="2554" y="2161"/>
                  <a:pt x="2554" y="2161"/>
                </a:cubicBezTo>
                <a:cubicBezTo>
                  <a:pt x="2553" y="2158"/>
                  <a:pt x="2552" y="2155"/>
                  <a:pt x="2551" y="2152"/>
                </a:cubicBezTo>
                <a:cubicBezTo>
                  <a:pt x="2560" y="2136"/>
                  <a:pt x="2553" y="2115"/>
                  <a:pt x="2560" y="2099"/>
                </a:cubicBezTo>
                <a:cubicBezTo>
                  <a:pt x="2555" y="2087"/>
                  <a:pt x="2564" y="2081"/>
                  <a:pt x="2559" y="2070"/>
                </a:cubicBezTo>
                <a:cubicBezTo>
                  <a:pt x="2561" y="2066"/>
                  <a:pt x="2561" y="2061"/>
                  <a:pt x="2562" y="2056"/>
                </a:cubicBezTo>
                <a:cubicBezTo>
                  <a:pt x="2558" y="2052"/>
                  <a:pt x="2564" y="2041"/>
                  <a:pt x="2555" y="2043"/>
                </a:cubicBezTo>
                <a:close/>
                <a:moveTo>
                  <a:pt x="3812" y="907"/>
                </a:moveTo>
                <a:cubicBezTo>
                  <a:pt x="3803" y="905"/>
                  <a:pt x="3794" y="910"/>
                  <a:pt x="3786" y="913"/>
                </a:cubicBezTo>
                <a:cubicBezTo>
                  <a:pt x="3777" y="914"/>
                  <a:pt x="3768" y="916"/>
                  <a:pt x="3760" y="918"/>
                </a:cubicBezTo>
                <a:cubicBezTo>
                  <a:pt x="3751" y="921"/>
                  <a:pt x="3743" y="927"/>
                  <a:pt x="3734" y="928"/>
                </a:cubicBezTo>
                <a:cubicBezTo>
                  <a:pt x="3729" y="928"/>
                  <a:pt x="3724" y="926"/>
                  <a:pt x="3720" y="932"/>
                </a:cubicBezTo>
                <a:cubicBezTo>
                  <a:pt x="3715" y="927"/>
                  <a:pt x="3710" y="933"/>
                  <a:pt x="3706" y="936"/>
                </a:cubicBezTo>
                <a:cubicBezTo>
                  <a:pt x="3697" y="935"/>
                  <a:pt x="3688" y="937"/>
                  <a:pt x="3680" y="942"/>
                </a:cubicBezTo>
                <a:cubicBezTo>
                  <a:pt x="3672" y="946"/>
                  <a:pt x="3662" y="944"/>
                  <a:pt x="3654" y="952"/>
                </a:cubicBezTo>
                <a:cubicBezTo>
                  <a:pt x="3645" y="949"/>
                  <a:pt x="3638" y="960"/>
                  <a:pt x="3628" y="957"/>
                </a:cubicBezTo>
                <a:cubicBezTo>
                  <a:pt x="3620" y="964"/>
                  <a:pt x="3610" y="964"/>
                  <a:pt x="3602" y="973"/>
                </a:cubicBezTo>
                <a:cubicBezTo>
                  <a:pt x="3593" y="974"/>
                  <a:pt x="3584" y="976"/>
                  <a:pt x="3576" y="983"/>
                </a:cubicBezTo>
                <a:cubicBezTo>
                  <a:pt x="3567" y="985"/>
                  <a:pt x="3558" y="983"/>
                  <a:pt x="3550" y="993"/>
                </a:cubicBezTo>
                <a:cubicBezTo>
                  <a:pt x="3546" y="992"/>
                  <a:pt x="3542" y="995"/>
                  <a:pt x="3539" y="999"/>
                </a:cubicBezTo>
                <a:cubicBezTo>
                  <a:pt x="3533" y="993"/>
                  <a:pt x="3529" y="999"/>
                  <a:pt x="3525" y="1003"/>
                </a:cubicBezTo>
                <a:cubicBezTo>
                  <a:pt x="3515" y="1003"/>
                  <a:pt x="3507" y="1010"/>
                  <a:pt x="3497" y="1011"/>
                </a:cubicBezTo>
                <a:cubicBezTo>
                  <a:pt x="3494" y="1016"/>
                  <a:pt x="3490" y="1019"/>
                  <a:pt x="3485" y="1016"/>
                </a:cubicBezTo>
                <a:cubicBezTo>
                  <a:pt x="3481" y="1019"/>
                  <a:pt x="3477" y="1025"/>
                  <a:pt x="3472" y="1024"/>
                </a:cubicBezTo>
                <a:cubicBezTo>
                  <a:pt x="3464" y="1028"/>
                  <a:pt x="3455" y="1033"/>
                  <a:pt x="3447" y="1038"/>
                </a:cubicBezTo>
                <a:cubicBezTo>
                  <a:pt x="3430" y="1049"/>
                  <a:pt x="3414" y="1067"/>
                  <a:pt x="3397" y="1080"/>
                </a:cubicBezTo>
                <a:cubicBezTo>
                  <a:pt x="3392" y="1085"/>
                  <a:pt x="3391" y="1089"/>
                  <a:pt x="3391" y="1094"/>
                </a:cubicBezTo>
                <a:cubicBezTo>
                  <a:pt x="3387" y="1096"/>
                  <a:pt x="3382" y="1090"/>
                  <a:pt x="3379" y="1099"/>
                </a:cubicBezTo>
                <a:cubicBezTo>
                  <a:pt x="3382" y="1102"/>
                  <a:pt x="3385" y="1102"/>
                  <a:pt x="3388" y="1102"/>
                </a:cubicBezTo>
                <a:cubicBezTo>
                  <a:pt x="3389" y="1100"/>
                  <a:pt x="3391" y="1098"/>
                  <a:pt x="3393" y="1095"/>
                </a:cubicBezTo>
                <a:cubicBezTo>
                  <a:pt x="3403" y="1082"/>
                  <a:pt x="3414" y="1079"/>
                  <a:pt x="3424" y="1064"/>
                </a:cubicBezTo>
                <a:cubicBezTo>
                  <a:pt x="3439" y="1061"/>
                  <a:pt x="3453" y="1047"/>
                  <a:pt x="3467" y="1035"/>
                </a:cubicBezTo>
                <a:cubicBezTo>
                  <a:pt x="3476" y="1037"/>
                  <a:pt x="3483" y="1026"/>
                  <a:pt x="3491" y="1028"/>
                </a:cubicBezTo>
                <a:cubicBezTo>
                  <a:pt x="3498" y="1021"/>
                  <a:pt x="3507" y="1020"/>
                  <a:pt x="3514" y="1016"/>
                </a:cubicBezTo>
                <a:cubicBezTo>
                  <a:pt x="3519" y="1019"/>
                  <a:pt x="3522" y="1010"/>
                  <a:pt x="3526" y="1011"/>
                </a:cubicBezTo>
                <a:cubicBezTo>
                  <a:pt x="3531" y="1015"/>
                  <a:pt x="3534" y="1006"/>
                  <a:pt x="3538" y="1009"/>
                </a:cubicBezTo>
                <a:cubicBezTo>
                  <a:pt x="3546" y="1004"/>
                  <a:pt x="3555" y="999"/>
                  <a:pt x="3564" y="999"/>
                </a:cubicBezTo>
                <a:cubicBezTo>
                  <a:pt x="3571" y="993"/>
                  <a:pt x="3580" y="993"/>
                  <a:pt x="3587" y="988"/>
                </a:cubicBezTo>
                <a:cubicBezTo>
                  <a:pt x="3595" y="988"/>
                  <a:pt x="3603" y="981"/>
                  <a:pt x="3611" y="980"/>
                </a:cubicBezTo>
                <a:cubicBezTo>
                  <a:pt x="3617" y="968"/>
                  <a:pt x="3627" y="980"/>
                  <a:pt x="3634" y="965"/>
                </a:cubicBezTo>
                <a:cubicBezTo>
                  <a:pt x="3638" y="970"/>
                  <a:pt x="3641" y="960"/>
                  <a:pt x="3646" y="963"/>
                </a:cubicBezTo>
                <a:cubicBezTo>
                  <a:pt x="3651" y="964"/>
                  <a:pt x="3655" y="958"/>
                  <a:pt x="3659" y="955"/>
                </a:cubicBezTo>
                <a:cubicBezTo>
                  <a:pt x="3663" y="959"/>
                  <a:pt x="3666" y="955"/>
                  <a:pt x="3670" y="956"/>
                </a:cubicBezTo>
                <a:cubicBezTo>
                  <a:pt x="3673" y="951"/>
                  <a:pt x="3678" y="958"/>
                  <a:pt x="3681" y="950"/>
                </a:cubicBezTo>
                <a:cubicBezTo>
                  <a:pt x="3690" y="953"/>
                  <a:pt x="3697" y="945"/>
                  <a:pt x="3706" y="947"/>
                </a:cubicBezTo>
                <a:cubicBezTo>
                  <a:pt x="3713" y="941"/>
                  <a:pt x="3722" y="944"/>
                  <a:pt x="3729" y="939"/>
                </a:cubicBezTo>
                <a:cubicBezTo>
                  <a:pt x="3733" y="935"/>
                  <a:pt x="3738" y="941"/>
                  <a:pt x="3741" y="933"/>
                </a:cubicBezTo>
                <a:cubicBezTo>
                  <a:pt x="3744" y="927"/>
                  <a:pt x="3750" y="943"/>
                  <a:pt x="3753" y="932"/>
                </a:cubicBezTo>
                <a:cubicBezTo>
                  <a:pt x="3757" y="933"/>
                  <a:pt x="3760" y="932"/>
                  <a:pt x="3763" y="928"/>
                </a:cubicBezTo>
                <a:cubicBezTo>
                  <a:pt x="3766" y="922"/>
                  <a:pt x="3772" y="931"/>
                  <a:pt x="3775" y="927"/>
                </a:cubicBezTo>
                <a:cubicBezTo>
                  <a:pt x="3783" y="923"/>
                  <a:pt x="3792" y="925"/>
                  <a:pt x="3799" y="919"/>
                </a:cubicBezTo>
                <a:cubicBezTo>
                  <a:pt x="3813" y="917"/>
                  <a:pt x="3827" y="913"/>
                  <a:pt x="3840" y="910"/>
                </a:cubicBezTo>
                <a:cubicBezTo>
                  <a:pt x="3840" y="899"/>
                  <a:pt x="3840" y="899"/>
                  <a:pt x="3840" y="899"/>
                </a:cubicBezTo>
                <a:cubicBezTo>
                  <a:pt x="3840" y="899"/>
                  <a:pt x="3840" y="899"/>
                  <a:pt x="3840" y="899"/>
                </a:cubicBezTo>
                <a:cubicBezTo>
                  <a:pt x="3830" y="899"/>
                  <a:pt x="3820" y="899"/>
                  <a:pt x="3812" y="907"/>
                </a:cubicBezTo>
                <a:close/>
                <a:moveTo>
                  <a:pt x="18" y="991"/>
                </a:moveTo>
                <a:cubicBezTo>
                  <a:pt x="19" y="988"/>
                  <a:pt x="21" y="987"/>
                  <a:pt x="24" y="985"/>
                </a:cubicBezTo>
                <a:cubicBezTo>
                  <a:pt x="28" y="985"/>
                  <a:pt x="26" y="980"/>
                  <a:pt x="30" y="980"/>
                </a:cubicBezTo>
                <a:cubicBezTo>
                  <a:pt x="32" y="974"/>
                  <a:pt x="36" y="970"/>
                  <a:pt x="41" y="968"/>
                </a:cubicBezTo>
                <a:cubicBezTo>
                  <a:pt x="41" y="954"/>
                  <a:pt x="52" y="950"/>
                  <a:pt x="55" y="938"/>
                </a:cubicBezTo>
                <a:cubicBezTo>
                  <a:pt x="63" y="939"/>
                  <a:pt x="62" y="930"/>
                  <a:pt x="66" y="926"/>
                </a:cubicBezTo>
                <a:cubicBezTo>
                  <a:pt x="68" y="921"/>
                  <a:pt x="73" y="918"/>
                  <a:pt x="74" y="912"/>
                </a:cubicBezTo>
                <a:cubicBezTo>
                  <a:pt x="77" y="912"/>
                  <a:pt x="76" y="910"/>
                  <a:pt x="77" y="909"/>
                </a:cubicBezTo>
                <a:cubicBezTo>
                  <a:pt x="78" y="908"/>
                  <a:pt x="79" y="906"/>
                  <a:pt x="80" y="906"/>
                </a:cubicBezTo>
                <a:cubicBezTo>
                  <a:pt x="81" y="903"/>
                  <a:pt x="81" y="900"/>
                  <a:pt x="82" y="897"/>
                </a:cubicBezTo>
                <a:cubicBezTo>
                  <a:pt x="85" y="893"/>
                  <a:pt x="91" y="890"/>
                  <a:pt x="94" y="885"/>
                </a:cubicBezTo>
                <a:cubicBezTo>
                  <a:pt x="97" y="880"/>
                  <a:pt x="99" y="876"/>
                  <a:pt x="102" y="870"/>
                </a:cubicBezTo>
                <a:cubicBezTo>
                  <a:pt x="105" y="866"/>
                  <a:pt x="111" y="862"/>
                  <a:pt x="110" y="856"/>
                </a:cubicBezTo>
                <a:cubicBezTo>
                  <a:pt x="117" y="847"/>
                  <a:pt x="125" y="839"/>
                  <a:pt x="127" y="826"/>
                </a:cubicBezTo>
                <a:cubicBezTo>
                  <a:pt x="134" y="825"/>
                  <a:pt x="133" y="817"/>
                  <a:pt x="138" y="814"/>
                </a:cubicBezTo>
                <a:cubicBezTo>
                  <a:pt x="139" y="811"/>
                  <a:pt x="139" y="807"/>
                  <a:pt x="144" y="808"/>
                </a:cubicBezTo>
                <a:cubicBezTo>
                  <a:pt x="144" y="805"/>
                  <a:pt x="143" y="800"/>
                  <a:pt x="147" y="800"/>
                </a:cubicBezTo>
                <a:cubicBezTo>
                  <a:pt x="157" y="780"/>
                  <a:pt x="169" y="760"/>
                  <a:pt x="180" y="741"/>
                </a:cubicBezTo>
                <a:cubicBezTo>
                  <a:pt x="187" y="732"/>
                  <a:pt x="195" y="725"/>
                  <a:pt x="197" y="711"/>
                </a:cubicBezTo>
                <a:cubicBezTo>
                  <a:pt x="208" y="707"/>
                  <a:pt x="208" y="692"/>
                  <a:pt x="219" y="688"/>
                </a:cubicBezTo>
                <a:cubicBezTo>
                  <a:pt x="221" y="674"/>
                  <a:pt x="234" y="672"/>
                  <a:pt x="239" y="661"/>
                </a:cubicBezTo>
                <a:cubicBezTo>
                  <a:pt x="248" y="654"/>
                  <a:pt x="255" y="646"/>
                  <a:pt x="261" y="637"/>
                </a:cubicBezTo>
                <a:cubicBezTo>
                  <a:pt x="270" y="630"/>
                  <a:pt x="278" y="623"/>
                  <a:pt x="284" y="613"/>
                </a:cubicBezTo>
                <a:cubicBezTo>
                  <a:pt x="290" y="612"/>
                  <a:pt x="293" y="607"/>
                  <a:pt x="298" y="604"/>
                </a:cubicBezTo>
                <a:cubicBezTo>
                  <a:pt x="298" y="596"/>
                  <a:pt x="306" y="597"/>
                  <a:pt x="310" y="592"/>
                </a:cubicBezTo>
                <a:cubicBezTo>
                  <a:pt x="313" y="588"/>
                  <a:pt x="318" y="585"/>
                  <a:pt x="321" y="581"/>
                </a:cubicBezTo>
                <a:cubicBezTo>
                  <a:pt x="328" y="579"/>
                  <a:pt x="326" y="570"/>
                  <a:pt x="335" y="571"/>
                </a:cubicBezTo>
                <a:cubicBezTo>
                  <a:pt x="338" y="566"/>
                  <a:pt x="341" y="562"/>
                  <a:pt x="346" y="560"/>
                </a:cubicBezTo>
                <a:cubicBezTo>
                  <a:pt x="347" y="553"/>
                  <a:pt x="359" y="556"/>
                  <a:pt x="361" y="551"/>
                </a:cubicBezTo>
                <a:cubicBezTo>
                  <a:pt x="350" y="549"/>
                  <a:pt x="343" y="552"/>
                  <a:pt x="341" y="560"/>
                </a:cubicBezTo>
                <a:cubicBezTo>
                  <a:pt x="337" y="566"/>
                  <a:pt x="325" y="564"/>
                  <a:pt x="324" y="572"/>
                </a:cubicBezTo>
                <a:cubicBezTo>
                  <a:pt x="311" y="579"/>
                  <a:pt x="302" y="591"/>
                  <a:pt x="289" y="599"/>
                </a:cubicBezTo>
                <a:cubicBezTo>
                  <a:pt x="285" y="604"/>
                  <a:pt x="278" y="606"/>
                  <a:pt x="275" y="614"/>
                </a:cubicBezTo>
                <a:cubicBezTo>
                  <a:pt x="269" y="618"/>
                  <a:pt x="264" y="623"/>
                  <a:pt x="258" y="629"/>
                </a:cubicBezTo>
                <a:cubicBezTo>
                  <a:pt x="258" y="633"/>
                  <a:pt x="251" y="631"/>
                  <a:pt x="253" y="637"/>
                </a:cubicBezTo>
                <a:cubicBezTo>
                  <a:pt x="248" y="637"/>
                  <a:pt x="245" y="640"/>
                  <a:pt x="244" y="643"/>
                </a:cubicBezTo>
                <a:cubicBezTo>
                  <a:pt x="237" y="647"/>
                  <a:pt x="235" y="655"/>
                  <a:pt x="227" y="658"/>
                </a:cubicBezTo>
                <a:cubicBezTo>
                  <a:pt x="226" y="662"/>
                  <a:pt x="224" y="664"/>
                  <a:pt x="219" y="664"/>
                </a:cubicBezTo>
                <a:cubicBezTo>
                  <a:pt x="219" y="669"/>
                  <a:pt x="218" y="673"/>
                  <a:pt x="216" y="676"/>
                </a:cubicBezTo>
                <a:cubicBezTo>
                  <a:pt x="209" y="679"/>
                  <a:pt x="203" y="685"/>
                  <a:pt x="202" y="694"/>
                </a:cubicBezTo>
                <a:cubicBezTo>
                  <a:pt x="196" y="698"/>
                  <a:pt x="191" y="703"/>
                  <a:pt x="188" y="709"/>
                </a:cubicBezTo>
                <a:cubicBezTo>
                  <a:pt x="187" y="718"/>
                  <a:pt x="177" y="719"/>
                  <a:pt x="177" y="729"/>
                </a:cubicBezTo>
                <a:cubicBezTo>
                  <a:pt x="166" y="738"/>
                  <a:pt x="161" y="754"/>
                  <a:pt x="152" y="765"/>
                </a:cubicBezTo>
                <a:cubicBezTo>
                  <a:pt x="146" y="779"/>
                  <a:pt x="135" y="788"/>
                  <a:pt x="132" y="806"/>
                </a:cubicBezTo>
                <a:cubicBezTo>
                  <a:pt x="121" y="807"/>
                  <a:pt x="126" y="822"/>
                  <a:pt x="115" y="824"/>
                </a:cubicBezTo>
                <a:cubicBezTo>
                  <a:pt x="114" y="834"/>
                  <a:pt x="105" y="838"/>
                  <a:pt x="102" y="847"/>
                </a:cubicBezTo>
                <a:cubicBezTo>
                  <a:pt x="97" y="854"/>
                  <a:pt x="91" y="860"/>
                  <a:pt x="88" y="868"/>
                </a:cubicBezTo>
                <a:cubicBezTo>
                  <a:pt x="86" y="872"/>
                  <a:pt x="83" y="875"/>
                  <a:pt x="82" y="880"/>
                </a:cubicBezTo>
                <a:cubicBezTo>
                  <a:pt x="74" y="879"/>
                  <a:pt x="80" y="891"/>
                  <a:pt x="71" y="889"/>
                </a:cubicBezTo>
                <a:cubicBezTo>
                  <a:pt x="70" y="899"/>
                  <a:pt x="64" y="905"/>
                  <a:pt x="60" y="912"/>
                </a:cubicBezTo>
                <a:cubicBezTo>
                  <a:pt x="61" y="919"/>
                  <a:pt x="51" y="915"/>
                  <a:pt x="51" y="921"/>
                </a:cubicBezTo>
                <a:cubicBezTo>
                  <a:pt x="52" y="928"/>
                  <a:pt x="47" y="930"/>
                  <a:pt x="43" y="933"/>
                </a:cubicBezTo>
                <a:cubicBezTo>
                  <a:pt x="43" y="944"/>
                  <a:pt x="31" y="945"/>
                  <a:pt x="29" y="953"/>
                </a:cubicBezTo>
                <a:cubicBezTo>
                  <a:pt x="26" y="956"/>
                  <a:pt x="28" y="964"/>
                  <a:pt x="20" y="962"/>
                </a:cubicBezTo>
                <a:cubicBezTo>
                  <a:pt x="21" y="970"/>
                  <a:pt x="16" y="971"/>
                  <a:pt x="15" y="977"/>
                </a:cubicBezTo>
                <a:cubicBezTo>
                  <a:pt x="9" y="980"/>
                  <a:pt x="5" y="985"/>
                  <a:pt x="0" y="989"/>
                </a:cubicBezTo>
                <a:cubicBezTo>
                  <a:pt x="0" y="1013"/>
                  <a:pt x="0" y="1013"/>
                  <a:pt x="0" y="1013"/>
                </a:cubicBezTo>
                <a:cubicBezTo>
                  <a:pt x="2" y="1010"/>
                  <a:pt x="5" y="1007"/>
                  <a:pt x="7" y="1003"/>
                </a:cubicBezTo>
                <a:cubicBezTo>
                  <a:pt x="14" y="1002"/>
                  <a:pt x="13" y="994"/>
                  <a:pt x="18" y="991"/>
                </a:cubicBezTo>
                <a:close/>
                <a:moveTo>
                  <a:pt x="3610" y="40"/>
                </a:moveTo>
                <a:cubicBezTo>
                  <a:pt x="3615" y="31"/>
                  <a:pt x="3617" y="22"/>
                  <a:pt x="3618" y="15"/>
                </a:cubicBezTo>
                <a:cubicBezTo>
                  <a:pt x="3619" y="9"/>
                  <a:pt x="3616" y="6"/>
                  <a:pt x="3616" y="1"/>
                </a:cubicBezTo>
                <a:cubicBezTo>
                  <a:pt x="3612" y="1"/>
                  <a:pt x="3612" y="1"/>
                  <a:pt x="3612" y="1"/>
                </a:cubicBezTo>
                <a:cubicBezTo>
                  <a:pt x="3612" y="10"/>
                  <a:pt x="3612" y="19"/>
                  <a:pt x="3612" y="28"/>
                </a:cubicBezTo>
                <a:cubicBezTo>
                  <a:pt x="3611" y="32"/>
                  <a:pt x="3607" y="38"/>
                  <a:pt x="3610" y="40"/>
                </a:cubicBezTo>
                <a:close/>
                <a:moveTo>
                  <a:pt x="19" y="916"/>
                </a:moveTo>
                <a:cubicBezTo>
                  <a:pt x="19" y="903"/>
                  <a:pt x="26" y="898"/>
                  <a:pt x="30" y="890"/>
                </a:cubicBezTo>
                <a:cubicBezTo>
                  <a:pt x="34" y="881"/>
                  <a:pt x="40" y="872"/>
                  <a:pt x="47" y="866"/>
                </a:cubicBezTo>
                <a:cubicBezTo>
                  <a:pt x="53" y="844"/>
                  <a:pt x="65" y="829"/>
                  <a:pt x="74" y="810"/>
                </a:cubicBezTo>
                <a:cubicBezTo>
                  <a:pt x="76" y="798"/>
                  <a:pt x="87" y="794"/>
                  <a:pt x="88" y="781"/>
                </a:cubicBezTo>
                <a:cubicBezTo>
                  <a:pt x="94" y="780"/>
                  <a:pt x="89" y="768"/>
                  <a:pt x="97" y="769"/>
                </a:cubicBezTo>
                <a:cubicBezTo>
                  <a:pt x="97" y="762"/>
                  <a:pt x="102" y="759"/>
                  <a:pt x="105" y="754"/>
                </a:cubicBezTo>
                <a:cubicBezTo>
                  <a:pt x="108" y="743"/>
                  <a:pt x="114" y="734"/>
                  <a:pt x="122" y="728"/>
                </a:cubicBezTo>
                <a:cubicBezTo>
                  <a:pt x="124" y="716"/>
                  <a:pt x="132" y="710"/>
                  <a:pt x="138" y="701"/>
                </a:cubicBezTo>
                <a:cubicBezTo>
                  <a:pt x="145" y="693"/>
                  <a:pt x="149" y="683"/>
                  <a:pt x="158" y="678"/>
                </a:cubicBezTo>
                <a:cubicBezTo>
                  <a:pt x="159" y="672"/>
                  <a:pt x="164" y="670"/>
                  <a:pt x="166" y="666"/>
                </a:cubicBezTo>
                <a:cubicBezTo>
                  <a:pt x="169" y="661"/>
                  <a:pt x="173" y="657"/>
                  <a:pt x="175" y="651"/>
                </a:cubicBezTo>
                <a:cubicBezTo>
                  <a:pt x="192" y="639"/>
                  <a:pt x="203" y="621"/>
                  <a:pt x="220" y="609"/>
                </a:cubicBezTo>
                <a:cubicBezTo>
                  <a:pt x="223" y="605"/>
                  <a:pt x="228" y="603"/>
                  <a:pt x="232" y="600"/>
                </a:cubicBezTo>
                <a:cubicBezTo>
                  <a:pt x="231" y="592"/>
                  <a:pt x="240" y="593"/>
                  <a:pt x="243" y="588"/>
                </a:cubicBezTo>
                <a:cubicBezTo>
                  <a:pt x="248" y="579"/>
                  <a:pt x="262" y="579"/>
                  <a:pt x="265" y="567"/>
                </a:cubicBezTo>
                <a:cubicBezTo>
                  <a:pt x="247" y="569"/>
                  <a:pt x="246" y="586"/>
                  <a:pt x="228" y="589"/>
                </a:cubicBezTo>
                <a:cubicBezTo>
                  <a:pt x="226" y="595"/>
                  <a:pt x="224" y="601"/>
                  <a:pt x="217" y="604"/>
                </a:cubicBezTo>
                <a:cubicBezTo>
                  <a:pt x="217" y="607"/>
                  <a:pt x="212" y="606"/>
                  <a:pt x="211" y="609"/>
                </a:cubicBezTo>
                <a:cubicBezTo>
                  <a:pt x="207" y="610"/>
                  <a:pt x="209" y="617"/>
                  <a:pt x="203" y="615"/>
                </a:cubicBezTo>
                <a:cubicBezTo>
                  <a:pt x="200" y="621"/>
                  <a:pt x="190" y="620"/>
                  <a:pt x="192" y="630"/>
                </a:cubicBezTo>
                <a:cubicBezTo>
                  <a:pt x="187" y="635"/>
                  <a:pt x="179" y="637"/>
                  <a:pt x="175" y="642"/>
                </a:cubicBezTo>
                <a:cubicBezTo>
                  <a:pt x="173" y="649"/>
                  <a:pt x="165" y="650"/>
                  <a:pt x="163" y="657"/>
                </a:cubicBezTo>
                <a:cubicBezTo>
                  <a:pt x="157" y="659"/>
                  <a:pt x="157" y="668"/>
                  <a:pt x="149" y="669"/>
                </a:cubicBezTo>
                <a:cubicBezTo>
                  <a:pt x="149" y="673"/>
                  <a:pt x="148" y="676"/>
                  <a:pt x="144" y="675"/>
                </a:cubicBezTo>
                <a:cubicBezTo>
                  <a:pt x="144" y="680"/>
                  <a:pt x="141" y="682"/>
                  <a:pt x="138" y="684"/>
                </a:cubicBezTo>
                <a:cubicBezTo>
                  <a:pt x="134" y="690"/>
                  <a:pt x="130" y="695"/>
                  <a:pt x="124" y="699"/>
                </a:cubicBezTo>
                <a:cubicBezTo>
                  <a:pt x="121" y="717"/>
                  <a:pt x="110" y="727"/>
                  <a:pt x="102" y="740"/>
                </a:cubicBezTo>
                <a:cubicBezTo>
                  <a:pt x="99" y="747"/>
                  <a:pt x="91" y="751"/>
                  <a:pt x="91" y="760"/>
                </a:cubicBezTo>
                <a:cubicBezTo>
                  <a:pt x="82" y="762"/>
                  <a:pt x="85" y="776"/>
                  <a:pt x="77" y="778"/>
                </a:cubicBezTo>
                <a:cubicBezTo>
                  <a:pt x="75" y="787"/>
                  <a:pt x="72" y="795"/>
                  <a:pt x="65" y="799"/>
                </a:cubicBezTo>
                <a:cubicBezTo>
                  <a:pt x="66" y="804"/>
                  <a:pt x="62" y="805"/>
                  <a:pt x="63" y="810"/>
                </a:cubicBezTo>
                <a:cubicBezTo>
                  <a:pt x="62" y="815"/>
                  <a:pt x="54" y="813"/>
                  <a:pt x="57" y="822"/>
                </a:cubicBezTo>
                <a:cubicBezTo>
                  <a:pt x="46" y="832"/>
                  <a:pt x="40" y="848"/>
                  <a:pt x="35" y="863"/>
                </a:cubicBezTo>
                <a:cubicBezTo>
                  <a:pt x="19" y="878"/>
                  <a:pt x="9" y="898"/>
                  <a:pt x="0" y="918"/>
                </a:cubicBezTo>
                <a:cubicBezTo>
                  <a:pt x="0" y="939"/>
                  <a:pt x="0" y="939"/>
                  <a:pt x="0" y="939"/>
                </a:cubicBezTo>
                <a:cubicBezTo>
                  <a:pt x="1" y="938"/>
                  <a:pt x="2" y="937"/>
                  <a:pt x="2" y="937"/>
                </a:cubicBezTo>
                <a:cubicBezTo>
                  <a:pt x="9" y="931"/>
                  <a:pt x="10" y="920"/>
                  <a:pt x="19" y="916"/>
                </a:cubicBezTo>
                <a:close/>
                <a:moveTo>
                  <a:pt x="101" y="952"/>
                </a:moveTo>
                <a:cubicBezTo>
                  <a:pt x="107" y="933"/>
                  <a:pt x="124" y="926"/>
                  <a:pt x="129" y="907"/>
                </a:cubicBezTo>
                <a:cubicBezTo>
                  <a:pt x="136" y="908"/>
                  <a:pt x="138" y="905"/>
                  <a:pt x="138" y="898"/>
                </a:cubicBezTo>
                <a:cubicBezTo>
                  <a:pt x="147" y="901"/>
                  <a:pt x="143" y="891"/>
                  <a:pt x="149" y="889"/>
                </a:cubicBezTo>
                <a:cubicBezTo>
                  <a:pt x="153" y="887"/>
                  <a:pt x="154" y="883"/>
                  <a:pt x="155" y="878"/>
                </a:cubicBezTo>
                <a:cubicBezTo>
                  <a:pt x="159" y="875"/>
                  <a:pt x="164" y="873"/>
                  <a:pt x="163" y="866"/>
                </a:cubicBezTo>
                <a:cubicBezTo>
                  <a:pt x="173" y="866"/>
                  <a:pt x="170" y="854"/>
                  <a:pt x="180" y="854"/>
                </a:cubicBezTo>
                <a:cubicBezTo>
                  <a:pt x="186" y="849"/>
                  <a:pt x="185" y="838"/>
                  <a:pt x="197" y="839"/>
                </a:cubicBezTo>
                <a:cubicBezTo>
                  <a:pt x="195" y="826"/>
                  <a:pt x="209" y="830"/>
                  <a:pt x="208" y="818"/>
                </a:cubicBezTo>
                <a:cubicBezTo>
                  <a:pt x="214" y="813"/>
                  <a:pt x="222" y="811"/>
                  <a:pt x="225" y="803"/>
                </a:cubicBezTo>
                <a:cubicBezTo>
                  <a:pt x="226" y="799"/>
                  <a:pt x="231" y="800"/>
                  <a:pt x="234" y="797"/>
                </a:cubicBezTo>
                <a:cubicBezTo>
                  <a:pt x="233" y="792"/>
                  <a:pt x="236" y="790"/>
                  <a:pt x="239" y="789"/>
                </a:cubicBezTo>
                <a:cubicBezTo>
                  <a:pt x="244" y="783"/>
                  <a:pt x="251" y="779"/>
                  <a:pt x="256" y="774"/>
                </a:cubicBezTo>
                <a:cubicBezTo>
                  <a:pt x="261" y="768"/>
                  <a:pt x="267" y="763"/>
                  <a:pt x="273" y="759"/>
                </a:cubicBezTo>
                <a:cubicBezTo>
                  <a:pt x="278" y="753"/>
                  <a:pt x="284" y="748"/>
                  <a:pt x="290" y="744"/>
                </a:cubicBezTo>
                <a:cubicBezTo>
                  <a:pt x="299" y="732"/>
                  <a:pt x="312" y="725"/>
                  <a:pt x="321" y="714"/>
                </a:cubicBezTo>
                <a:cubicBezTo>
                  <a:pt x="334" y="706"/>
                  <a:pt x="348" y="698"/>
                  <a:pt x="358" y="687"/>
                </a:cubicBezTo>
                <a:cubicBezTo>
                  <a:pt x="363" y="687"/>
                  <a:pt x="366" y="684"/>
                  <a:pt x="367" y="681"/>
                </a:cubicBezTo>
                <a:cubicBezTo>
                  <a:pt x="372" y="680"/>
                  <a:pt x="377" y="679"/>
                  <a:pt x="378" y="675"/>
                </a:cubicBezTo>
                <a:cubicBezTo>
                  <a:pt x="387" y="672"/>
                  <a:pt x="392" y="667"/>
                  <a:pt x="398" y="663"/>
                </a:cubicBezTo>
                <a:cubicBezTo>
                  <a:pt x="408" y="662"/>
                  <a:pt x="409" y="652"/>
                  <a:pt x="418" y="651"/>
                </a:cubicBezTo>
                <a:cubicBezTo>
                  <a:pt x="426" y="648"/>
                  <a:pt x="431" y="641"/>
                  <a:pt x="438" y="638"/>
                </a:cubicBezTo>
                <a:cubicBezTo>
                  <a:pt x="445" y="635"/>
                  <a:pt x="453" y="633"/>
                  <a:pt x="458" y="629"/>
                </a:cubicBezTo>
                <a:cubicBezTo>
                  <a:pt x="463" y="629"/>
                  <a:pt x="466" y="627"/>
                  <a:pt x="467" y="623"/>
                </a:cubicBezTo>
                <a:cubicBezTo>
                  <a:pt x="472" y="622"/>
                  <a:pt x="482" y="626"/>
                  <a:pt x="478" y="617"/>
                </a:cubicBezTo>
                <a:cubicBezTo>
                  <a:pt x="471" y="618"/>
                  <a:pt x="463" y="619"/>
                  <a:pt x="458" y="623"/>
                </a:cubicBezTo>
                <a:cubicBezTo>
                  <a:pt x="452" y="627"/>
                  <a:pt x="442" y="627"/>
                  <a:pt x="438" y="633"/>
                </a:cubicBezTo>
                <a:cubicBezTo>
                  <a:pt x="424" y="637"/>
                  <a:pt x="412" y="644"/>
                  <a:pt x="404" y="654"/>
                </a:cubicBezTo>
                <a:cubicBezTo>
                  <a:pt x="388" y="656"/>
                  <a:pt x="381" y="668"/>
                  <a:pt x="367" y="672"/>
                </a:cubicBezTo>
                <a:cubicBezTo>
                  <a:pt x="356" y="681"/>
                  <a:pt x="343" y="687"/>
                  <a:pt x="333" y="696"/>
                </a:cubicBezTo>
                <a:cubicBezTo>
                  <a:pt x="320" y="702"/>
                  <a:pt x="313" y="713"/>
                  <a:pt x="298" y="717"/>
                </a:cubicBezTo>
                <a:cubicBezTo>
                  <a:pt x="297" y="725"/>
                  <a:pt x="290" y="728"/>
                  <a:pt x="284" y="732"/>
                </a:cubicBezTo>
                <a:cubicBezTo>
                  <a:pt x="280" y="733"/>
                  <a:pt x="282" y="740"/>
                  <a:pt x="276" y="738"/>
                </a:cubicBezTo>
                <a:cubicBezTo>
                  <a:pt x="275" y="742"/>
                  <a:pt x="271" y="743"/>
                  <a:pt x="270" y="747"/>
                </a:cubicBezTo>
                <a:cubicBezTo>
                  <a:pt x="256" y="751"/>
                  <a:pt x="251" y="765"/>
                  <a:pt x="239" y="771"/>
                </a:cubicBezTo>
                <a:cubicBezTo>
                  <a:pt x="237" y="778"/>
                  <a:pt x="229" y="781"/>
                  <a:pt x="225" y="786"/>
                </a:cubicBezTo>
                <a:cubicBezTo>
                  <a:pt x="220" y="786"/>
                  <a:pt x="223" y="793"/>
                  <a:pt x="216" y="792"/>
                </a:cubicBezTo>
                <a:cubicBezTo>
                  <a:pt x="216" y="797"/>
                  <a:pt x="214" y="800"/>
                  <a:pt x="211" y="801"/>
                </a:cubicBezTo>
                <a:cubicBezTo>
                  <a:pt x="207" y="806"/>
                  <a:pt x="205" y="812"/>
                  <a:pt x="196" y="813"/>
                </a:cubicBezTo>
                <a:cubicBezTo>
                  <a:pt x="197" y="823"/>
                  <a:pt x="186" y="822"/>
                  <a:pt x="182" y="828"/>
                </a:cubicBezTo>
                <a:cubicBezTo>
                  <a:pt x="180" y="835"/>
                  <a:pt x="174" y="839"/>
                  <a:pt x="168" y="843"/>
                </a:cubicBezTo>
                <a:cubicBezTo>
                  <a:pt x="169" y="853"/>
                  <a:pt x="159" y="852"/>
                  <a:pt x="157" y="860"/>
                </a:cubicBezTo>
                <a:cubicBezTo>
                  <a:pt x="154" y="861"/>
                  <a:pt x="153" y="864"/>
                  <a:pt x="151" y="866"/>
                </a:cubicBezTo>
                <a:cubicBezTo>
                  <a:pt x="151" y="871"/>
                  <a:pt x="144" y="869"/>
                  <a:pt x="146" y="875"/>
                </a:cubicBezTo>
                <a:cubicBezTo>
                  <a:pt x="138" y="877"/>
                  <a:pt x="134" y="882"/>
                  <a:pt x="132" y="890"/>
                </a:cubicBezTo>
                <a:cubicBezTo>
                  <a:pt x="128" y="889"/>
                  <a:pt x="130" y="894"/>
                  <a:pt x="129" y="896"/>
                </a:cubicBezTo>
                <a:cubicBezTo>
                  <a:pt x="128" y="897"/>
                  <a:pt x="124" y="895"/>
                  <a:pt x="123" y="896"/>
                </a:cubicBezTo>
                <a:cubicBezTo>
                  <a:pt x="121" y="898"/>
                  <a:pt x="120" y="902"/>
                  <a:pt x="118" y="905"/>
                </a:cubicBezTo>
                <a:cubicBezTo>
                  <a:pt x="112" y="909"/>
                  <a:pt x="111" y="917"/>
                  <a:pt x="103" y="920"/>
                </a:cubicBezTo>
                <a:cubicBezTo>
                  <a:pt x="104" y="928"/>
                  <a:pt x="98" y="932"/>
                  <a:pt x="92" y="934"/>
                </a:cubicBezTo>
                <a:cubicBezTo>
                  <a:pt x="93" y="945"/>
                  <a:pt x="83" y="944"/>
                  <a:pt x="81" y="952"/>
                </a:cubicBezTo>
                <a:cubicBezTo>
                  <a:pt x="76" y="957"/>
                  <a:pt x="75" y="966"/>
                  <a:pt x="67" y="967"/>
                </a:cubicBezTo>
                <a:cubicBezTo>
                  <a:pt x="62" y="972"/>
                  <a:pt x="61" y="980"/>
                  <a:pt x="53" y="982"/>
                </a:cubicBezTo>
                <a:cubicBezTo>
                  <a:pt x="50" y="988"/>
                  <a:pt x="48" y="994"/>
                  <a:pt x="42" y="997"/>
                </a:cubicBezTo>
                <a:cubicBezTo>
                  <a:pt x="36" y="1001"/>
                  <a:pt x="35" y="1009"/>
                  <a:pt x="27" y="1011"/>
                </a:cubicBezTo>
                <a:cubicBezTo>
                  <a:pt x="19" y="1020"/>
                  <a:pt x="10" y="1027"/>
                  <a:pt x="0" y="1035"/>
                </a:cubicBezTo>
                <a:cubicBezTo>
                  <a:pt x="0" y="1049"/>
                  <a:pt x="0" y="1049"/>
                  <a:pt x="0" y="1049"/>
                </a:cubicBezTo>
                <a:cubicBezTo>
                  <a:pt x="10" y="1042"/>
                  <a:pt x="20" y="1035"/>
                  <a:pt x="31" y="1029"/>
                </a:cubicBezTo>
                <a:cubicBezTo>
                  <a:pt x="55" y="1004"/>
                  <a:pt x="76" y="975"/>
                  <a:pt x="101" y="952"/>
                </a:cubicBezTo>
                <a:close/>
                <a:moveTo>
                  <a:pt x="26" y="733"/>
                </a:moveTo>
                <a:cubicBezTo>
                  <a:pt x="36" y="726"/>
                  <a:pt x="41" y="714"/>
                  <a:pt x="46" y="701"/>
                </a:cubicBezTo>
                <a:cubicBezTo>
                  <a:pt x="50" y="697"/>
                  <a:pt x="53" y="691"/>
                  <a:pt x="54" y="683"/>
                </a:cubicBezTo>
                <a:cubicBezTo>
                  <a:pt x="60" y="679"/>
                  <a:pt x="63" y="673"/>
                  <a:pt x="65" y="665"/>
                </a:cubicBezTo>
                <a:cubicBezTo>
                  <a:pt x="74" y="657"/>
                  <a:pt x="79" y="645"/>
                  <a:pt x="87" y="636"/>
                </a:cubicBezTo>
                <a:cubicBezTo>
                  <a:pt x="87" y="632"/>
                  <a:pt x="92" y="633"/>
                  <a:pt x="93" y="630"/>
                </a:cubicBezTo>
                <a:cubicBezTo>
                  <a:pt x="93" y="625"/>
                  <a:pt x="95" y="622"/>
                  <a:pt x="99" y="621"/>
                </a:cubicBezTo>
                <a:cubicBezTo>
                  <a:pt x="99" y="617"/>
                  <a:pt x="103" y="616"/>
                  <a:pt x="104" y="612"/>
                </a:cubicBezTo>
                <a:cubicBezTo>
                  <a:pt x="104" y="608"/>
                  <a:pt x="112" y="610"/>
                  <a:pt x="110" y="603"/>
                </a:cubicBezTo>
                <a:cubicBezTo>
                  <a:pt x="118" y="594"/>
                  <a:pt x="125" y="584"/>
                  <a:pt x="135" y="577"/>
                </a:cubicBezTo>
                <a:cubicBezTo>
                  <a:pt x="137" y="570"/>
                  <a:pt x="145" y="569"/>
                  <a:pt x="146" y="562"/>
                </a:cubicBezTo>
                <a:cubicBezTo>
                  <a:pt x="155" y="560"/>
                  <a:pt x="153" y="549"/>
                  <a:pt x="161" y="547"/>
                </a:cubicBezTo>
                <a:cubicBezTo>
                  <a:pt x="169" y="543"/>
                  <a:pt x="171" y="533"/>
                  <a:pt x="183" y="532"/>
                </a:cubicBezTo>
                <a:cubicBezTo>
                  <a:pt x="185" y="528"/>
                  <a:pt x="188" y="525"/>
                  <a:pt x="192" y="523"/>
                </a:cubicBezTo>
                <a:cubicBezTo>
                  <a:pt x="191" y="519"/>
                  <a:pt x="203" y="514"/>
                  <a:pt x="194" y="511"/>
                </a:cubicBezTo>
                <a:cubicBezTo>
                  <a:pt x="194" y="517"/>
                  <a:pt x="185" y="513"/>
                  <a:pt x="183" y="517"/>
                </a:cubicBezTo>
                <a:cubicBezTo>
                  <a:pt x="180" y="521"/>
                  <a:pt x="175" y="523"/>
                  <a:pt x="175" y="529"/>
                </a:cubicBezTo>
                <a:cubicBezTo>
                  <a:pt x="164" y="532"/>
                  <a:pt x="160" y="541"/>
                  <a:pt x="149" y="544"/>
                </a:cubicBezTo>
                <a:cubicBezTo>
                  <a:pt x="150" y="555"/>
                  <a:pt x="139" y="554"/>
                  <a:pt x="138" y="562"/>
                </a:cubicBezTo>
                <a:cubicBezTo>
                  <a:pt x="131" y="565"/>
                  <a:pt x="129" y="572"/>
                  <a:pt x="124" y="577"/>
                </a:cubicBezTo>
                <a:cubicBezTo>
                  <a:pt x="117" y="590"/>
                  <a:pt x="102" y="594"/>
                  <a:pt x="98" y="609"/>
                </a:cubicBezTo>
                <a:cubicBezTo>
                  <a:pt x="78" y="628"/>
                  <a:pt x="64" y="652"/>
                  <a:pt x="48" y="675"/>
                </a:cubicBezTo>
                <a:cubicBezTo>
                  <a:pt x="45" y="681"/>
                  <a:pt x="38" y="684"/>
                  <a:pt x="40" y="695"/>
                </a:cubicBezTo>
                <a:cubicBezTo>
                  <a:pt x="33" y="698"/>
                  <a:pt x="29" y="704"/>
                  <a:pt x="28" y="713"/>
                </a:cubicBezTo>
                <a:cubicBezTo>
                  <a:pt x="19" y="723"/>
                  <a:pt x="15" y="737"/>
                  <a:pt x="6" y="748"/>
                </a:cubicBezTo>
                <a:cubicBezTo>
                  <a:pt x="4" y="751"/>
                  <a:pt x="2" y="753"/>
                  <a:pt x="0" y="756"/>
                </a:cubicBezTo>
                <a:cubicBezTo>
                  <a:pt x="0" y="781"/>
                  <a:pt x="0" y="781"/>
                  <a:pt x="0" y="781"/>
                </a:cubicBezTo>
                <a:cubicBezTo>
                  <a:pt x="3" y="777"/>
                  <a:pt x="7" y="775"/>
                  <a:pt x="7" y="768"/>
                </a:cubicBezTo>
                <a:cubicBezTo>
                  <a:pt x="12" y="756"/>
                  <a:pt x="23" y="748"/>
                  <a:pt x="26" y="733"/>
                </a:cubicBezTo>
                <a:close/>
                <a:moveTo>
                  <a:pt x="3187" y="40"/>
                </a:moveTo>
                <a:cubicBezTo>
                  <a:pt x="3188" y="27"/>
                  <a:pt x="3189" y="13"/>
                  <a:pt x="3189" y="1"/>
                </a:cubicBezTo>
                <a:cubicBezTo>
                  <a:pt x="3183" y="1"/>
                  <a:pt x="3183" y="1"/>
                  <a:pt x="3183" y="1"/>
                </a:cubicBezTo>
                <a:cubicBezTo>
                  <a:pt x="3183" y="5"/>
                  <a:pt x="3183" y="9"/>
                  <a:pt x="3183" y="13"/>
                </a:cubicBezTo>
                <a:cubicBezTo>
                  <a:pt x="3181" y="18"/>
                  <a:pt x="3181" y="23"/>
                  <a:pt x="3184" y="26"/>
                </a:cubicBezTo>
                <a:cubicBezTo>
                  <a:pt x="3183" y="31"/>
                  <a:pt x="3180" y="38"/>
                  <a:pt x="3187" y="40"/>
                </a:cubicBezTo>
                <a:close/>
                <a:moveTo>
                  <a:pt x="2732" y="114"/>
                </a:moveTo>
                <a:cubicBezTo>
                  <a:pt x="2734" y="119"/>
                  <a:pt x="2732" y="121"/>
                  <a:pt x="2728" y="123"/>
                </a:cubicBezTo>
                <a:cubicBezTo>
                  <a:pt x="2723" y="125"/>
                  <a:pt x="2729" y="133"/>
                  <a:pt x="2725" y="136"/>
                </a:cubicBezTo>
                <a:cubicBezTo>
                  <a:pt x="2716" y="139"/>
                  <a:pt x="2717" y="149"/>
                  <a:pt x="2711" y="154"/>
                </a:cubicBezTo>
                <a:cubicBezTo>
                  <a:pt x="2709" y="162"/>
                  <a:pt x="2703" y="166"/>
                  <a:pt x="2703" y="176"/>
                </a:cubicBezTo>
                <a:cubicBezTo>
                  <a:pt x="2695" y="179"/>
                  <a:pt x="2698" y="190"/>
                  <a:pt x="2693" y="196"/>
                </a:cubicBezTo>
                <a:cubicBezTo>
                  <a:pt x="2692" y="199"/>
                  <a:pt x="2691" y="203"/>
                  <a:pt x="2689" y="205"/>
                </a:cubicBezTo>
                <a:cubicBezTo>
                  <a:pt x="2684" y="207"/>
                  <a:pt x="2689" y="215"/>
                  <a:pt x="2685" y="218"/>
                </a:cubicBezTo>
                <a:cubicBezTo>
                  <a:pt x="2680" y="223"/>
                  <a:pt x="2678" y="231"/>
                  <a:pt x="2675" y="238"/>
                </a:cubicBezTo>
                <a:cubicBezTo>
                  <a:pt x="2680" y="250"/>
                  <a:pt x="2666" y="250"/>
                  <a:pt x="2667" y="260"/>
                </a:cubicBezTo>
                <a:cubicBezTo>
                  <a:pt x="2667" y="269"/>
                  <a:pt x="2658" y="272"/>
                  <a:pt x="2663" y="284"/>
                </a:cubicBezTo>
                <a:cubicBezTo>
                  <a:pt x="2655" y="288"/>
                  <a:pt x="2658" y="299"/>
                  <a:pt x="2652" y="304"/>
                </a:cubicBezTo>
                <a:cubicBezTo>
                  <a:pt x="2654" y="314"/>
                  <a:pt x="2647" y="319"/>
                  <a:pt x="2648" y="329"/>
                </a:cubicBezTo>
                <a:cubicBezTo>
                  <a:pt x="2644" y="335"/>
                  <a:pt x="2647" y="346"/>
                  <a:pt x="2641" y="351"/>
                </a:cubicBezTo>
                <a:cubicBezTo>
                  <a:pt x="2642" y="356"/>
                  <a:pt x="2642" y="360"/>
                  <a:pt x="2641" y="363"/>
                </a:cubicBezTo>
                <a:cubicBezTo>
                  <a:pt x="2637" y="365"/>
                  <a:pt x="2642" y="374"/>
                  <a:pt x="2637" y="375"/>
                </a:cubicBezTo>
                <a:cubicBezTo>
                  <a:pt x="2639" y="382"/>
                  <a:pt x="2639" y="386"/>
                  <a:pt x="2637" y="390"/>
                </a:cubicBezTo>
                <a:cubicBezTo>
                  <a:pt x="2634" y="393"/>
                  <a:pt x="2639" y="401"/>
                  <a:pt x="2634" y="403"/>
                </a:cubicBezTo>
                <a:cubicBezTo>
                  <a:pt x="2635" y="410"/>
                  <a:pt x="2637" y="416"/>
                  <a:pt x="2634" y="420"/>
                </a:cubicBezTo>
                <a:cubicBezTo>
                  <a:pt x="2637" y="425"/>
                  <a:pt x="2634" y="438"/>
                  <a:pt x="2641" y="437"/>
                </a:cubicBezTo>
                <a:cubicBezTo>
                  <a:pt x="2641" y="421"/>
                  <a:pt x="2639" y="404"/>
                  <a:pt x="2647" y="394"/>
                </a:cubicBezTo>
                <a:cubicBezTo>
                  <a:pt x="2644" y="384"/>
                  <a:pt x="2649" y="379"/>
                  <a:pt x="2648" y="370"/>
                </a:cubicBezTo>
                <a:cubicBezTo>
                  <a:pt x="2651" y="364"/>
                  <a:pt x="2648" y="354"/>
                  <a:pt x="2652" y="349"/>
                </a:cubicBezTo>
                <a:cubicBezTo>
                  <a:pt x="2657" y="320"/>
                  <a:pt x="2670" y="296"/>
                  <a:pt x="2675" y="267"/>
                </a:cubicBezTo>
                <a:cubicBezTo>
                  <a:pt x="2687" y="244"/>
                  <a:pt x="2694" y="216"/>
                  <a:pt x="2707" y="193"/>
                </a:cubicBezTo>
                <a:cubicBezTo>
                  <a:pt x="2709" y="187"/>
                  <a:pt x="2709" y="180"/>
                  <a:pt x="2715" y="176"/>
                </a:cubicBezTo>
                <a:cubicBezTo>
                  <a:pt x="2719" y="170"/>
                  <a:pt x="2718" y="162"/>
                  <a:pt x="2723" y="157"/>
                </a:cubicBezTo>
                <a:cubicBezTo>
                  <a:pt x="2726" y="142"/>
                  <a:pt x="2740" y="135"/>
                  <a:pt x="2739" y="118"/>
                </a:cubicBezTo>
                <a:cubicBezTo>
                  <a:pt x="2743" y="114"/>
                  <a:pt x="2749" y="110"/>
                  <a:pt x="2748" y="102"/>
                </a:cubicBezTo>
                <a:cubicBezTo>
                  <a:pt x="2757" y="100"/>
                  <a:pt x="2753" y="89"/>
                  <a:pt x="2759" y="85"/>
                </a:cubicBezTo>
                <a:cubicBezTo>
                  <a:pt x="2760" y="81"/>
                  <a:pt x="2762" y="78"/>
                  <a:pt x="2766" y="77"/>
                </a:cubicBezTo>
                <a:cubicBezTo>
                  <a:pt x="2765" y="72"/>
                  <a:pt x="2767" y="70"/>
                  <a:pt x="2770" y="68"/>
                </a:cubicBezTo>
                <a:cubicBezTo>
                  <a:pt x="2768" y="58"/>
                  <a:pt x="2778" y="56"/>
                  <a:pt x="2778" y="48"/>
                </a:cubicBezTo>
                <a:cubicBezTo>
                  <a:pt x="2787" y="32"/>
                  <a:pt x="2797" y="17"/>
                  <a:pt x="2806" y="1"/>
                </a:cubicBezTo>
                <a:cubicBezTo>
                  <a:pt x="2795" y="1"/>
                  <a:pt x="2795" y="1"/>
                  <a:pt x="2795" y="1"/>
                </a:cubicBezTo>
                <a:cubicBezTo>
                  <a:pt x="2794" y="4"/>
                  <a:pt x="2794" y="8"/>
                  <a:pt x="2791" y="10"/>
                </a:cubicBezTo>
                <a:cubicBezTo>
                  <a:pt x="2787" y="14"/>
                  <a:pt x="2784" y="18"/>
                  <a:pt x="2782" y="24"/>
                </a:cubicBezTo>
                <a:cubicBezTo>
                  <a:pt x="2777" y="34"/>
                  <a:pt x="2773" y="46"/>
                  <a:pt x="2761" y="52"/>
                </a:cubicBezTo>
                <a:cubicBezTo>
                  <a:pt x="2760" y="69"/>
                  <a:pt x="2748" y="79"/>
                  <a:pt x="2743" y="94"/>
                </a:cubicBezTo>
                <a:cubicBezTo>
                  <a:pt x="2739" y="100"/>
                  <a:pt x="2739" y="109"/>
                  <a:pt x="2732" y="114"/>
                </a:cubicBezTo>
                <a:close/>
                <a:moveTo>
                  <a:pt x="2792" y="99"/>
                </a:moveTo>
                <a:cubicBezTo>
                  <a:pt x="2784" y="104"/>
                  <a:pt x="2782" y="114"/>
                  <a:pt x="2778" y="122"/>
                </a:cubicBezTo>
                <a:cubicBezTo>
                  <a:pt x="2773" y="129"/>
                  <a:pt x="2769" y="137"/>
                  <a:pt x="2765" y="146"/>
                </a:cubicBezTo>
                <a:cubicBezTo>
                  <a:pt x="2762" y="154"/>
                  <a:pt x="2761" y="164"/>
                  <a:pt x="2756" y="171"/>
                </a:cubicBezTo>
                <a:cubicBezTo>
                  <a:pt x="2752" y="174"/>
                  <a:pt x="2748" y="177"/>
                  <a:pt x="2750" y="184"/>
                </a:cubicBezTo>
                <a:cubicBezTo>
                  <a:pt x="2742" y="185"/>
                  <a:pt x="2743" y="192"/>
                  <a:pt x="2743" y="197"/>
                </a:cubicBezTo>
                <a:cubicBezTo>
                  <a:pt x="2737" y="203"/>
                  <a:pt x="2732" y="211"/>
                  <a:pt x="2730" y="221"/>
                </a:cubicBezTo>
                <a:cubicBezTo>
                  <a:pt x="2728" y="230"/>
                  <a:pt x="2720" y="235"/>
                  <a:pt x="2721" y="246"/>
                </a:cubicBezTo>
                <a:cubicBezTo>
                  <a:pt x="2713" y="252"/>
                  <a:pt x="2715" y="264"/>
                  <a:pt x="2708" y="270"/>
                </a:cubicBezTo>
                <a:cubicBezTo>
                  <a:pt x="2707" y="281"/>
                  <a:pt x="2700" y="288"/>
                  <a:pt x="2702" y="300"/>
                </a:cubicBezTo>
                <a:cubicBezTo>
                  <a:pt x="2696" y="307"/>
                  <a:pt x="2692" y="315"/>
                  <a:pt x="2692" y="326"/>
                </a:cubicBezTo>
                <a:cubicBezTo>
                  <a:pt x="2688" y="334"/>
                  <a:pt x="2680" y="339"/>
                  <a:pt x="2683" y="351"/>
                </a:cubicBezTo>
                <a:cubicBezTo>
                  <a:pt x="2679" y="354"/>
                  <a:pt x="2678" y="359"/>
                  <a:pt x="2679" y="364"/>
                </a:cubicBezTo>
                <a:cubicBezTo>
                  <a:pt x="2671" y="365"/>
                  <a:pt x="2673" y="371"/>
                  <a:pt x="2673" y="377"/>
                </a:cubicBezTo>
                <a:cubicBezTo>
                  <a:pt x="2667" y="385"/>
                  <a:pt x="2666" y="396"/>
                  <a:pt x="2660" y="403"/>
                </a:cubicBezTo>
                <a:cubicBezTo>
                  <a:pt x="2663" y="410"/>
                  <a:pt x="2662" y="414"/>
                  <a:pt x="2657" y="416"/>
                </a:cubicBezTo>
                <a:cubicBezTo>
                  <a:pt x="2656" y="421"/>
                  <a:pt x="2658" y="428"/>
                  <a:pt x="2654" y="431"/>
                </a:cubicBezTo>
                <a:cubicBezTo>
                  <a:pt x="2651" y="440"/>
                  <a:pt x="2650" y="449"/>
                  <a:pt x="2648" y="459"/>
                </a:cubicBezTo>
                <a:cubicBezTo>
                  <a:pt x="2645" y="479"/>
                  <a:pt x="2647" y="503"/>
                  <a:pt x="2646" y="524"/>
                </a:cubicBezTo>
                <a:cubicBezTo>
                  <a:pt x="2647" y="531"/>
                  <a:pt x="2649" y="535"/>
                  <a:pt x="2652" y="538"/>
                </a:cubicBezTo>
                <a:cubicBezTo>
                  <a:pt x="2652" y="543"/>
                  <a:pt x="2644" y="542"/>
                  <a:pt x="2649" y="550"/>
                </a:cubicBezTo>
                <a:cubicBezTo>
                  <a:pt x="2653" y="550"/>
                  <a:pt x="2655" y="548"/>
                  <a:pt x="2657" y="546"/>
                </a:cubicBezTo>
                <a:cubicBezTo>
                  <a:pt x="2656" y="543"/>
                  <a:pt x="2655" y="540"/>
                  <a:pt x="2655" y="537"/>
                </a:cubicBezTo>
                <a:cubicBezTo>
                  <a:pt x="2652" y="521"/>
                  <a:pt x="2657" y="511"/>
                  <a:pt x="2652" y="494"/>
                </a:cubicBezTo>
                <a:cubicBezTo>
                  <a:pt x="2660" y="480"/>
                  <a:pt x="2659" y="460"/>
                  <a:pt x="2659" y="442"/>
                </a:cubicBezTo>
                <a:cubicBezTo>
                  <a:pt x="2666" y="437"/>
                  <a:pt x="2662" y="424"/>
                  <a:pt x="2670" y="419"/>
                </a:cubicBezTo>
                <a:cubicBezTo>
                  <a:pt x="2669" y="409"/>
                  <a:pt x="2674" y="402"/>
                  <a:pt x="2676" y="394"/>
                </a:cubicBezTo>
                <a:cubicBezTo>
                  <a:pt x="2682" y="393"/>
                  <a:pt x="2676" y="384"/>
                  <a:pt x="2680" y="382"/>
                </a:cubicBezTo>
                <a:cubicBezTo>
                  <a:pt x="2686" y="381"/>
                  <a:pt x="2681" y="373"/>
                  <a:pt x="2687" y="371"/>
                </a:cubicBezTo>
                <a:cubicBezTo>
                  <a:pt x="2688" y="362"/>
                  <a:pt x="2690" y="352"/>
                  <a:pt x="2696" y="346"/>
                </a:cubicBezTo>
                <a:cubicBezTo>
                  <a:pt x="2696" y="336"/>
                  <a:pt x="2702" y="330"/>
                  <a:pt x="2703" y="321"/>
                </a:cubicBezTo>
                <a:cubicBezTo>
                  <a:pt x="2709" y="315"/>
                  <a:pt x="2708" y="304"/>
                  <a:pt x="2713" y="298"/>
                </a:cubicBezTo>
                <a:cubicBezTo>
                  <a:pt x="2708" y="285"/>
                  <a:pt x="2724" y="285"/>
                  <a:pt x="2717" y="271"/>
                </a:cubicBezTo>
                <a:cubicBezTo>
                  <a:pt x="2723" y="270"/>
                  <a:pt x="2718" y="262"/>
                  <a:pt x="2723" y="260"/>
                </a:cubicBezTo>
                <a:cubicBezTo>
                  <a:pt x="2727" y="257"/>
                  <a:pt x="2726" y="250"/>
                  <a:pt x="2726" y="245"/>
                </a:cubicBezTo>
                <a:cubicBezTo>
                  <a:pt x="2732" y="245"/>
                  <a:pt x="2731" y="240"/>
                  <a:pt x="2734" y="238"/>
                </a:cubicBezTo>
                <a:cubicBezTo>
                  <a:pt x="2733" y="232"/>
                  <a:pt x="2741" y="232"/>
                  <a:pt x="2737" y="225"/>
                </a:cubicBezTo>
                <a:cubicBezTo>
                  <a:pt x="2745" y="221"/>
                  <a:pt x="2744" y="210"/>
                  <a:pt x="2751" y="205"/>
                </a:cubicBezTo>
                <a:cubicBezTo>
                  <a:pt x="2752" y="196"/>
                  <a:pt x="2759" y="191"/>
                  <a:pt x="2761" y="182"/>
                </a:cubicBezTo>
                <a:cubicBezTo>
                  <a:pt x="2760" y="176"/>
                  <a:pt x="2768" y="177"/>
                  <a:pt x="2764" y="169"/>
                </a:cubicBezTo>
                <a:cubicBezTo>
                  <a:pt x="2762" y="163"/>
                  <a:pt x="2778" y="168"/>
                  <a:pt x="2771" y="159"/>
                </a:cubicBezTo>
                <a:cubicBezTo>
                  <a:pt x="2774" y="157"/>
                  <a:pt x="2776" y="154"/>
                  <a:pt x="2775" y="150"/>
                </a:cubicBezTo>
                <a:cubicBezTo>
                  <a:pt x="2773" y="143"/>
                  <a:pt x="2783" y="145"/>
                  <a:pt x="2782" y="139"/>
                </a:cubicBezTo>
                <a:cubicBezTo>
                  <a:pt x="2784" y="131"/>
                  <a:pt x="2792" y="126"/>
                  <a:pt x="2792" y="117"/>
                </a:cubicBezTo>
                <a:cubicBezTo>
                  <a:pt x="2801" y="103"/>
                  <a:pt x="2807" y="87"/>
                  <a:pt x="2816" y="73"/>
                </a:cubicBezTo>
                <a:cubicBezTo>
                  <a:pt x="2820" y="72"/>
                  <a:pt x="2818" y="66"/>
                  <a:pt x="2820" y="64"/>
                </a:cubicBezTo>
                <a:cubicBezTo>
                  <a:pt x="2824" y="61"/>
                  <a:pt x="2826" y="58"/>
                  <a:pt x="2827" y="53"/>
                </a:cubicBezTo>
                <a:cubicBezTo>
                  <a:pt x="2831" y="46"/>
                  <a:pt x="2832" y="37"/>
                  <a:pt x="2840" y="33"/>
                </a:cubicBezTo>
                <a:cubicBezTo>
                  <a:pt x="2837" y="21"/>
                  <a:pt x="2849" y="19"/>
                  <a:pt x="2847" y="8"/>
                </a:cubicBezTo>
                <a:cubicBezTo>
                  <a:pt x="2852" y="7"/>
                  <a:pt x="2854" y="4"/>
                  <a:pt x="2855" y="1"/>
                </a:cubicBezTo>
                <a:cubicBezTo>
                  <a:pt x="2840" y="1"/>
                  <a:pt x="2840" y="1"/>
                  <a:pt x="2840" y="1"/>
                </a:cubicBezTo>
                <a:cubicBezTo>
                  <a:pt x="2838" y="10"/>
                  <a:pt x="2830" y="15"/>
                  <a:pt x="2830" y="26"/>
                </a:cubicBezTo>
                <a:cubicBezTo>
                  <a:pt x="2819" y="29"/>
                  <a:pt x="2828" y="46"/>
                  <a:pt x="2814" y="47"/>
                </a:cubicBezTo>
                <a:cubicBezTo>
                  <a:pt x="2814" y="58"/>
                  <a:pt x="2806" y="63"/>
                  <a:pt x="2804" y="73"/>
                </a:cubicBezTo>
                <a:cubicBezTo>
                  <a:pt x="2797" y="80"/>
                  <a:pt x="2791" y="87"/>
                  <a:pt x="2792" y="99"/>
                </a:cubicBezTo>
                <a:close/>
                <a:moveTo>
                  <a:pt x="3206" y="61"/>
                </a:moveTo>
                <a:cubicBezTo>
                  <a:pt x="3210" y="70"/>
                  <a:pt x="3206" y="82"/>
                  <a:pt x="3213" y="89"/>
                </a:cubicBezTo>
                <a:cubicBezTo>
                  <a:pt x="3220" y="70"/>
                  <a:pt x="3208" y="57"/>
                  <a:pt x="3213" y="38"/>
                </a:cubicBezTo>
                <a:cubicBezTo>
                  <a:pt x="3212" y="31"/>
                  <a:pt x="3212" y="23"/>
                  <a:pt x="3214" y="14"/>
                </a:cubicBezTo>
                <a:cubicBezTo>
                  <a:pt x="3218" y="8"/>
                  <a:pt x="3218" y="3"/>
                  <a:pt x="3213" y="1"/>
                </a:cubicBezTo>
                <a:cubicBezTo>
                  <a:pt x="3213" y="1"/>
                  <a:pt x="3214" y="1"/>
                  <a:pt x="3214" y="1"/>
                </a:cubicBezTo>
                <a:cubicBezTo>
                  <a:pt x="3208" y="1"/>
                  <a:pt x="3208" y="1"/>
                  <a:pt x="3208" y="1"/>
                </a:cubicBezTo>
                <a:cubicBezTo>
                  <a:pt x="3210" y="10"/>
                  <a:pt x="3205" y="21"/>
                  <a:pt x="3207" y="30"/>
                </a:cubicBezTo>
                <a:cubicBezTo>
                  <a:pt x="3203" y="42"/>
                  <a:pt x="3208" y="50"/>
                  <a:pt x="3206" y="61"/>
                </a:cubicBezTo>
                <a:close/>
                <a:moveTo>
                  <a:pt x="3548" y="95"/>
                </a:moveTo>
                <a:cubicBezTo>
                  <a:pt x="3562" y="84"/>
                  <a:pt x="3563" y="61"/>
                  <a:pt x="3570" y="45"/>
                </a:cubicBezTo>
                <a:cubicBezTo>
                  <a:pt x="3566" y="37"/>
                  <a:pt x="3574" y="24"/>
                  <a:pt x="3570" y="16"/>
                </a:cubicBezTo>
                <a:cubicBezTo>
                  <a:pt x="3571" y="11"/>
                  <a:pt x="3571" y="6"/>
                  <a:pt x="3571" y="1"/>
                </a:cubicBezTo>
                <a:cubicBezTo>
                  <a:pt x="3561" y="1"/>
                  <a:pt x="3561" y="1"/>
                  <a:pt x="3561" y="1"/>
                </a:cubicBezTo>
                <a:cubicBezTo>
                  <a:pt x="3561" y="3"/>
                  <a:pt x="3561" y="6"/>
                  <a:pt x="3561" y="9"/>
                </a:cubicBezTo>
                <a:cubicBezTo>
                  <a:pt x="3564" y="17"/>
                  <a:pt x="3561" y="28"/>
                  <a:pt x="3561" y="38"/>
                </a:cubicBezTo>
                <a:cubicBezTo>
                  <a:pt x="3562" y="42"/>
                  <a:pt x="3561" y="46"/>
                  <a:pt x="3558" y="52"/>
                </a:cubicBezTo>
                <a:cubicBezTo>
                  <a:pt x="3562" y="56"/>
                  <a:pt x="3552" y="65"/>
                  <a:pt x="3557" y="68"/>
                </a:cubicBezTo>
                <a:cubicBezTo>
                  <a:pt x="3557" y="72"/>
                  <a:pt x="3548" y="80"/>
                  <a:pt x="3554" y="82"/>
                </a:cubicBezTo>
                <a:cubicBezTo>
                  <a:pt x="3552" y="83"/>
                  <a:pt x="3543" y="92"/>
                  <a:pt x="3548" y="95"/>
                </a:cubicBezTo>
                <a:close/>
                <a:moveTo>
                  <a:pt x="76" y="1103"/>
                </a:moveTo>
                <a:cubicBezTo>
                  <a:pt x="81" y="1103"/>
                  <a:pt x="85" y="1103"/>
                  <a:pt x="88" y="1106"/>
                </a:cubicBezTo>
                <a:cubicBezTo>
                  <a:pt x="90" y="1110"/>
                  <a:pt x="99" y="1106"/>
                  <a:pt x="100" y="1111"/>
                </a:cubicBezTo>
                <a:cubicBezTo>
                  <a:pt x="119" y="1114"/>
                  <a:pt x="126" y="1129"/>
                  <a:pt x="149" y="1127"/>
                </a:cubicBezTo>
                <a:cubicBezTo>
                  <a:pt x="152" y="1133"/>
                  <a:pt x="158" y="1136"/>
                  <a:pt x="167" y="1136"/>
                </a:cubicBezTo>
                <a:cubicBezTo>
                  <a:pt x="171" y="1141"/>
                  <a:pt x="177" y="1145"/>
                  <a:pt x="185" y="1147"/>
                </a:cubicBezTo>
                <a:cubicBezTo>
                  <a:pt x="196" y="1155"/>
                  <a:pt x="210" y="1160"/>
                  <a:pt x="223" y="1166"/>
                </a:cubicBezTo>
                <a:cubicBezTo>
                  <a:pt x="227" y="1170"/>
                  <a:pt x="234" y="1172"/>
                  <a:pt x="240" y="1174"/>
                </a:cubicBezTo>
                <a:cubicBezTo>
                  <a:pt x="251" y="1173"/>
                  <a:pt x="251" y="1183"/>
                  <a:pt x="261" y="1182"/>
                </a:cubicBezTo>
                <a:cubicBezTo>
                  <a:pt x="273" y="1190"/>
                  <a:pt x="285" y="1196"/>
                  <a:pt x="296" y="1205"/>
                </a:cubicBezTo>
                <a:cubicBezTo>
                  <a:pt x="321" y="1207"/>
                  <a:pt x="340" y="1214"/>
                  <a:pt x="358" y="1223"/>
                </a:cubicBezTo>
                <a:cubicBezTo>
                  <a:pt x="367" y="1228"/>
                  <a:pt x="379" y="1229"/>
                  <a:pt x="387" y="1234"/>
                </a:cubicBezTo>
                <a:cubicBezTo>
                  <a:pt x="388" y="1227"/>
                  <a:pt x="395" y="1237"/>
                  <a:pt x="399" y="1237"/>
                </a:cubicBezTo>
                <a:cubicBezTo>
                  <a:pt x="404" y="1238"/>
                  <a:pt x="411" y="1238"/>
                  <a:pt x="413" y="1242"/>
                </a:cubicBezTo>
                <a:cubicBezTo>
                  <a:pt x="417" y="1244"/>
                  <a:pt x="428" y="1239"/>
                  <a:pt x="428" y="1245"/>
                </a:cubicBezTo>
                <a:cubicBezTo>
                  <a:pt x="432" y="1246"/>
                  <a:pt x="443" y="1241"/>
                  <a:pt x="442" y="1247"/>
                </a:cubicBezTo>
                <a:cubicBezTo>
                  <a:pt x="447" y="1249"/>
                  <a:pt x="457" y="1244"/>
                  <a:pt x="457" y="1250"/>
                </a:cubicBezTo>
                <a:cubicBezTo>
                  <a:pt x="462" y="1251"/>
                  <a:pt x="474" y="1246"/>
                  <a:pt x="474" y="1252"/>
                </a:cubicBezTo>
                <a:cubicBezTo>
                  <a:pt x="488" y="1250"/>
                  <a:pt x="493" y="1257"/>
                  <a:pt x="506" y="1254"/>
                </a:cubicBezTo>
                <a:cubicBezTo>
                  <a:pt x="517" y="1256"/>
                  <a:pt x="529" y="1259"/>
                  <a:pt x="535" y="1251"/>
                </a:cubicBezTo>
                <a:cubicBezTo>
                  <a:pt x="489" y="1249"/>
                  <a:pt x="448" y="1241"/>
                  <a:pt x="410" y="1231"/>
                </a:cubicBezTo>
                <a:cubicBezTo>
                  <a:pt x="391" y="1226"/>
                  <a:pt x="371" y="1221"/>
                  <a:pt x="354" y="1212"/>
                </a:cubicBezTo>
                <a:cubicBezTo>
                  <a:pt x="336" y="1206"/>
                  <a:pt x="322" y="1195"/>
                  <a:pt x="299" y="1193"/>
                </a:cubicBezTo>
                <a:cubicBezTo>
                  <a:pt x="295" y="1188"/>
                  <a:pt x="287" y="1187"/>
                  <a:pt x="284" y="1182"/>
                </a:cubicBezTo>
                <a:cubicBezTo>
                  <a:pt x="280" y="1182"/>
                  <a:pt x="274" y="1182"/>
                  <a:pt x="275" y="1176"/>
                </a:cubicBezTo>
                <a:cubicBezTo>
                  <a:pt x="271" y="1176"/>
                  <a:pt x="265" y="1177"/>
                  <a:pt x="266" y="1171"/>
                </a:cubicBezTo>
                <a:cubicBezTo>
                  <a:pt x="252" y="1171"/>
                  <a:pt x="246" y="1162"/>
                  <a:pt x="234" y="1160"/>
                </a:cubicBezTo>
                <a:cubicBezTo>
                  <a:pt x="227" y="1152"/>
                  <a:pt x="212" y="1151"/>
                  <a:pt x="205" y="1143"/>
                </a:cubicBezTo>
                <a:cubicBezTo>
                  <a:pt x="194" y="1139"/>
                  <a:pt x="185" y="1135"/>
                  <a:pt x="175" y="1130"/>
                </a:cubicBezTo>
                <a:cubicBezTo>
                  <a:pt x="165" y="1125"/>
                  <a:pt x="155" y="1119"/>
                  <a:pt x="146" y="1113"/>
                </a:cubicBezTo>
                <a:cubicBezTo>
                  <a:pt x="134" y="1111"/>
                  <a:pt x="123" y="1107"/>
                  <a:pt x="114" y="1102"/>
                </a:cubicBezTo>
                <a:cubicBezTo>
                  <a:pt x="105" y="1104"/>
                  <a:pt x="108" y="1094"/>
                  <a:pt x="99" y="1097"/>
                </a:cubicBezTo>
                <a:cubicBezTo>
                  <a:pt x="98" y="1090"/>
                  <a:pt x="83" y="1097"/>
                  <a:pt x="84" y="1088"/>
                </a:cubicBezTo>
                <a:cubicBezTo>
                  <a:pt x="72" y="1090"/>
                  <a:pt x="63" y="1087"/>
                  <a:pt x="55" y="1083"/>
                </a:cubicBezTo>
                <a:cubicBezTo>
                  <a:pt x="50" y="1083"/>
                  <a:pt x="46" y="1082"/>
                  <a:pt x="44" y="1078"/>
                </a:cubicBezTo>
                <a:cubicBezTo>
                  <a:pt x="36" y="1078"/>
                  <a:pt x="35" y="1084"/>
                  <a:pt x="32" y="1075"/>
                </a:cubicBezTo>
                <a:cubicBezTo>
                  <a:pt x="42" y="1072"/>
                  <a:pt x="48" y="1080"/>
                  <a:pt x="52" y="1075"/>
                </a:cubicBezTo>
                <a:cubicBezTo>
                  <a:pt x="93" y="1083"/>
                  <a:pt x="131" y="1095"/>
                  <a:pt x="166" y="1109"/>
                </a:cubicBezTo>
                <a:cubicBezTo>
                  <a:pt x="175" y="1113"/>
                  <a:pt x="186" y="1114"/>
                  <a:pt x="193" y="1120"/>
                </a:cubicBezTo>
                <a:cubicBezTo>
                  <a:pt x="200" y="1119"/>
                  <a:pt x="199" y="1125"/>
                  <a:pt x="207" y="1123"/>
                </a:cubicBezTo>
                <a:cubicBezTo>
                  <a:pt x="213" y="1124"/>
                  <a:pt x="213" y="1131"/>
                  <a:pt x="222" y="1128"/>
                </a:cubicBezTo>
                <a:cubicBezTo>
                  <a:pt x="237" y="1139"/>
                  <a:pt x="256" y="1146"/>
                  <a:pt x="275" y="1153"/>
                </a:cubicBezTo>
                <a:cubicBezTo>
                  <a:pt x="288" y="1165"/>
                  <a:pt x="311" y="1166"/>
                  <a:pt x="325" y="1178"/>
                </a:cubicBezTo>
                <a:cubicBezTo>
                  <a:pt x="338" y="1176"/>
                  <a:pt x="340" y="1187"/>
                  <a:pt x="354" y="1186"/>
                </a:cubicBezTo>
                <a:cubicBezTo>
                  <a:pt x="359" y="1193"/>
                  <a:pt x="374" y="1190"/>
                  <a:pt x="380" y="1197"/>
                </a:cubicBezTo>
                <a:cubicBezTo>
                  <a:pt x="401" y="1201"/>
                  <a:pt x="415" y="1212"/>
                  <a:pt x="436" y="1216"/>
                </a:cubicBezTo>
                <a:cubicBezTo>
                  <a:pt x="440" y="1224"/>
                  <a:pt x="457" y="1219"/>
                  <a:pt x="462" y="1227"/>
                </a:cubicBezTo>
                <a:cubicBezTo>
                  <a:pt x="476" y="1226"/>
                  <a:pt x="485" y="1230"/>
                  <a:pt x="497" y="1231"/>
                </a:cubicBezTo>
                <a:cubicBezTo>
                  <a:pt x="516" y="1231"/>
                  <a:pt x="536" y="1230"/>
                  <a:pt x="555" y="1230"/>
                </a:cubicBezTo>
                <a:cubicBezTo>
                  <a:pt x="557" y="1225"/>
                  <a:pt x="569" y="1230"/>
                  <a:pt x="569" y="1224"/>
                </a:cubicBezTo>
                <a:cubicBezTo>
                  <a:pt x="541" y="1227"/>
                  <a:pt x="521" y="1221"/>
                  <a:pt x="494" y="1223"/>
                </a:cubicBezTo>
                <a:cubicBezTo>
                  <a:pt x="477" y="1220"/>
                  <a:pt x="465" y="1212"/>
                  <a:pt x="444" y="1213"/>
                </a:cubicBezTo>
                <a:cubicBezTo>
                  <a:pt x="440" y="1206"/>
                  <a:pt x="429" y="1207"/>
                  <a:pt x="424" y="1201"/>
                </a:cubicBezTo>
                <a:cubicBezTo>
                  <a:pt x="410" y="1204"/>
                  <a:pt x="411" y="1191"/>
                  <a:pt x="397" y="1193"/>
                </a:cubicBezTo>
                <a:cubicBezTo>
                  <a:pt x="392" y="1188"/>
                  <a:pt x="381" y="1189"/>
                  <a:pt x="377" y="1182"/>
                </a:cubicBezTo>
                <a:cubicBezTo>
                  <a:pt x="366" y="1182"/>
                  <a:pt x="359" y="1178"/>
                  <a:pt x="351" y="1174"/>
                </a:cubicBezTo>
                <a:cubicBezTo>
                  <a:pt x="336" y="1166"/>
                  <a:pt x="317" y="1164"/>
                  <a:pt x="304" y="1155"/>
                </a:cubicBezTo>
                <a:cubicBezTo>
                  <a:pt x="295" y="1154"/>
                  <a:pt x="291" y="1147"/>
                  <a:pt x="280" y="1147"/>
                </a:cubicBezTo>
                <a:cubicBezTo>
                  <a:pt x="275" y="1141"/>
                  <a:pt x="269" y="1135"/>
                  <a:pt x="257" y="1136"/>
                </a:cubicBezTo>
                <a:cubicBezTo>
                  <a:pt x="252" y="1130"/>
                  <a:pt x="243" y="1129"/>
                  <a:pt x="236" y="1125"/>
                </a:cubicBezTo>
                <a:cubicBezTo>
                  <a:pt x="236" y="1120"/>
                  <a:pt x="226" y="1124"/>
                  <a:pt x="225" y="1120"/>
                </a:cubicBezTo>
                <a:cubicBezTo>
                  <a:pt x="219" y="1120"/>
                  <a:pt x="221" y="1112"/>
                  <a:pt x="213" y="1114"/>
                </a:cubicBezTo>
                <a:cubicBezTo>
                  <a:pt x="203" y="1113"/>
                  <a:pt x="200" y="1105"/>
                  <a:pt x="189" y="1106"/>
                </a:cubicBezTo>
                <a:cubicBezTo>
                  <a:pt x="183" y="1101"/>
                  <a:pt x="171" y="1102"/>
                  <a:pt x="166" y="1095"/>
                </a:cubicBezTo>
                <a:cubicBezTo>
                  <a:pt x="148" y="1090"/>
                  <a:pt x="134" y="1083"/>
                  <a:pt x="116" y="1079"/>
                </a:cubicBezTo>
                <a:cubicBezTo>
                  <a:pt x="118" y="1071"/>
                  <a:pt x="103" y="1081"/>
                  <a:pt x="104" y="1073"/>
                </a:cubicBezTo>
                <a:cubicBezTo>
                  <a:pt x="97" y="1075"/>
                  <a:pt x="98" y="1068"/>
                  <a:pt x="90" y="1071"/>
                </a:cubicBezTo>
                <a:cubicBezTo>
                  <a:pt x="82" y="1067"/>
                  <a:pt x="68" y="1070"/>
                  <a:pt x="64" y="1063"/>
                </a:cubicBezTo>
                <a:cubicBezTo>
                  <a:pt x="80" y="1066"/>
                  <a:pt x="86" y="1062"/>
                  <a:pt x="104" y="1062"/>
                </a:cubicBezTo>
                <a:cubicBezTo>
                  <a:pt x="120" y="1065"/>
                  <a:pt x="132" y="1072"/>
                  <a:pt x="151" y="1072"/>
                </a:cubicBezTo>
                <a:cubicBezTo>
                  <a:pt x="151" y="1077"/>
                  <a:pt x="159" y="1074"/>
                  <a:pt x="160" y="1078"/>
                </a:cubicBezTo>
                <a:cubicBezTo>
                  <a:pt x="165" y="1077"/>
                  <a:pt x="166" y="1081"/>
                  <a:pt x="171" y="1080"/>
                </a:cubicBezTo>
                <a:cubicBezTo>
                  <a:pt x="172" y="1085"/>
                  <a:pt x="178" y="1083"/>
                  <a:pt x="183" y="1083"/>
                </a:cubicBezTo>
                <a:cubicBezTo>
                  <a:pt x="189" y="1083"/>
                  <a:pt x="187" y="1091"/>
                  <a:pt x="195" y="1088"/>
                </a:cubicBezTo>
                <a:cubicBezTo>
                  <a:pt x="195" y="1093"/>
                  <a:pt x="203" y="1090"/>
                  <a:pt x="204" y="1094"/>
                </a:cubicBezTo>
                <a:cubicBezTo>
                  <a:pt x="209" y="1093"/>
                  <a:pt x="210" y="1097"/>
                  <a:pt x="215" y="1097"/>
                </a:cubicBezTo>
                <a:cubicBezTo>
                  <a:pt x="215" y="1101"/>
                  <a:pt x="223" y="1098"/>
                  <a:pt x="224" y="1102"/>
                </a:cubicBezTo>
                <a:cubicBezTo>
                  <a:pt x="228" y="1103"/>
                  <a:pt x="230" y="1106"/>
                  <a:pt x="236" y="1105"/>
                </a:cubicBezTo>
                <a:cubicBezTo>
                  <a:pt x="248" y="1113"/>
                  <a:pt x="266" y="1115"/>
                  <a:pt x="277" y="1124"/>
                </a:cubicBezTo>
                <a:cubicBezTo>
                  <a:pt x="288" y="1122"/>
                  <a:pt x="291" y="1129"/>
                  <a:pt x="297" y="1132"/>
                </a:cubicBezTo>
                <a:cubicBezTo>
                  <a:pt x="303" y="1136"/>
                  <a:pt x="312" y="1136"/>
                  <a:pt x="315" y="1143"/>
                </a:cubicBezTo>
                <a:cubicBezTo>
                  <a:pt x="330" y="1148"/>
                  <a:pt x="342" y="1157"/>
                  <a:pt x="356" y="1163"/>
                </a:cubicBezTo>
                <a:cubicBezTo>
                  <a:pt x="370" y="1168"/>
                  <a:pt x="383" y="1174"/>
                  <a:pt x="397" y="1179"/>
                </a:cubicBezTo>
                <a:cubicBezTo>
                  <a:pt x="404" y="1182"/>
                  <a:pt x="411" y="1184"/>
                  <a:pt x="420" y="1184"/>
                </a:cubicBezTo>
                <a:cubicBezTo>
                  <a:pt x="426" y="1185"/>
                  <a:pt x="439" y="1194"/>
                  <a:pt x="444" y="1186"/>
                </a:cubicBezTo>
                <a:cubicBezTo>
                  <a:pt x="433" y="1178"/>
                  <a:pt x="410" y="1183"/>
                  <a:pt x="403" y="1170"/>
                </a:cubicBezTo>
                <a:cubicBezTo>
                  <a:pt x="384" y="1170"/>
                  <a:pt x="377" y="1157"/>
                  <a:pt x="359" y="1157"/>
                </a:cubicBezTo>
                <a:cubicBezTo>
                  <a:pt x="350" y="1146"/>
                  <a:pt x="335" y="1142"/>
                  <a:pt x="323" y="1134"/>
                </a:cubicBezTo>
                <a:cubicBezTo>
                  <a:pt x="313" y="1125"/>
                  <a:pt x="296" y="1122"/>
                  <a:pt x="285" y="1112"/>
                </a:cubicBezTo>
                <a:cubicBezTo>
                  <a:pt x="276" y="1112"/>
                  <a:pt x="272" y="1106"/>
                  <a:pt x="265" y="1104"/>
                </a:cubicBezTo>
                <a:cubicBezTo>
                  <a:pt x="264" y="1100"/>
                  <a:pt x="258" y="1102"/>
                  <a:pt x="253" y="1101"/>
                </a:cubicBezTo>
                <a:cubicBezTo>
                  <a:pt x="252" y="1097"/>
                  <a:pt x="247" y="1098"/>
                  <a:pt x="244" y="1096"/>
                </a:cubicBezTo>
                <a:cubicBezTo>
                  <a:pt x="229" y="1090"/>
                  <a:pt x="214" y="1086"/>
                  <a:pt x="203" y="1077"/>
                </a:cubicBezTo>
                <a:cubicBezTo>
                  <a:pt x="194" y="1076"/>
                  <a:pt x="185" y="1075"/>
                  <a:pt x="183" y="1068"/>
                </a:cubicBezTo>
                <a:cubicBezTo>
                  <a:pt x="172" y="1070"/>
                  <a:pt x="166" y="1066"/>
                  <a:pt x="159" y="1063"/>
                </a:cubicBezTo>
                <a:cubicBezTo>
                  <a:pt x="152" y="1061"/>
                  <a:pt x="147" y="1057"/>
                  <a:pt x="136" y="1058"/>
                </a:cubicBezTo>
                <a:cubicBezTo>
                  <a:pt x="131" y="1053"/>
                  <a:pt x="115" y="1059"/>
                  <a:pt x="115" y="1047"/>
                </a:cubicBezTo>
                <a:cubicBezTo>
                  <a:pt x="136" y="1042"/>
                  <a:pt x="141" y="1046"/>
                  <a:pt x="165" y="1049"/>
                </a:cubicBezTo>
                <a:cubicBezTo>
                  <a:pt x="174" y="1055"/>
                  <a:pt x="183" y="1061"/>
                  <a:pt x="200" y="1059"/>
                </a:cubicBezTo>
                <a:cubicBezTo>
                  <a:pt x="204" y="1068"/>
                  <a:pt x="217" y="1067"/>
                  <a:pt x="223" y="1073"/>
                </a:cubicBezTo>
                <a:cubicBezTo>
                  <a:pt x="235" y="1074"/>
                  <a:pt x="239" y="1084"/>
                  <a:pt x="253" y="1084"/>
                </a:cubicBezTo>
                <a:cubicBezTo>
                  <a:pt x="255" y="1088"/>
                  <a:pt x="262" y="1088"/>
                  <a:pt x="267" y="1089"/>
                </a:cubicBezTo>
                <a:cubicBezTo>
                  <a:pt x="273" y="1091"/>
                  <a:pt x="275" y="1096"/>
                  <a:pt x="282" y="1095"/>
                </a:cubicBezTo>
                <a:cubicBezTo>
                  <a:pt x="281" y="1103"/>
                  <a:pt x="298" y="1092"/>
                  <a:pt x="297" y="1100"/>
                </a:cubicBezTo>
                <a:cubicBezTo>
                  <a:pt x="304" y="1100"/>
                  <a:pt x="306" y="1105"/>
                  <a:pt x="311" y="1106"/>
                </a:cubicBezTo>
                <a:cubicBezTo>
                  <a:pt x="322" y="1107"/>
                  <a:pt x="327" y="1114"/>
                  <a:pt x="340" y="1114"/>
                </a:cubicBezTo>
                <a:cubicBezTo>
                  <a:pt x="347" y="1120"/>
                  <a:pt x="357" y="1124"/>
                  <a:pt x="367" y="1127"/>
                </a:cubicBezTo>
                <a:cubicBezTo>
                  <a:pt x="374" y="1133"/>
                  <a:pt x="390" y="1130"/>
                  <a:pt x="396" y="1138"/>
                </a:cubicBezTo>
                <a:cubicBezTo>
                  <a:pt x="408" y="1139"/>
                  <a:pt x="419" y="1142"/>
                  <a:pt x="425" y="1149"/>
                </a:cubicBezTo>
                <a:cubicBezTo>
                  <a:pt x="445" y="1150"/>
                  <a:pt x="459" y="1156"/>
                  <a:pt x="472" y="1157"/>
                </a:cubicBezTo>
                <a:cubicBezTo>
                  <a:pt x="489" y="1156"/>
                  <a:pt x="507" y="1156"/>
                  <a:pt x="524" y="1155"/>
                </a:cubicBezTo>
                <a:cubicBezTo>
                  <a:pt x="531" y="1153"/>
                  <a:pt x="537" y="1151"/>
                  <a:pt x="547" y="1152"/>
                </a:cubicBezTo>
                <a:cubicBezTo>
                  <a:pt x="550" y="1146"/>
                  <a:pt x="566" y="1152"/>
                  <a:pt x="567" y="1146"/>
                </a:cubicBezTo>
                <a:cubicBezTo>
                  <a:pt x="577" y="1146"/>
                  <a:pt x="580" y="1140"/>
                  <a:pt x="590" y="1142"/>
                </a:cubicBezTo>
                <a:cubicBezTo>
                  <a:pt x="593" y="1135"/>
                  <a:pt x="609" y="1141"/>
                  <a:pt x="608" y="1130"/>
                </a:cubicBezTo>
                <a:cubicBezTo>
                  <a:pt x="601" y="1124"/>
                  <a:pt x="598" y="1131"/>
                  <a:pt x="593" y="1133"/>
                </a:cubicBezTo>
                <a:cubicBezTo>
                  <a:pt x="583" y="1132"/>
                  <a:pt x="579" y="1137"/>
                  <a:pt x="573" y="1140"/>
                </a:cubicBezTo>
                <a:cubicBezTo>
                  <a:pt x="558" y="1142"/>
                  <a:pt x="544" y="1144"/>
                  <a:pt x="530" y="1147"/>
                </a:cubicBezTo>
                <a:cubicBezTo>
                  <a:pt x="510" y="1147"/>
                  <a:pt x="491" y="1148"/>
                  <a:pt x="472" y="1148"/>
                </a:cubicBezTo>
                <a:cubicBezTo>
                  <a:pt x="468" y="1145"/>
                  <a:pt x="461" y="1145"/>
                  <a:pt x="454" y="1146"/>
                </a:cubicBezTo>
                <a:cubicBezTo>
                  <a:pt x="454" y="1140"/>
                  <a:pt x="444" y="1144"/>
                  <a:pt x="443" y="1140"/>
                </a:cubicBezTo>
                <a:cubicBezTo>
                  <a:pt x="441" y="1135"/>
                  <a:pt x="429" y="1141"/>
                  <a:pt x="428" y="1135"/>
                </a:cubicBezTo>
                <a:cubicBezTo>
                  <a:pt x="415" y="1134"/>
                  <a:pt x="408" y="1128"/>
                  <a:pt x="396" y="1127"/>
                </a:cubicBezTo>
                <a:cubicBezTo>
                  <a:pt x="381" y="1115"/>
                  <a:pt x="352" y="1117"/>
                  <a:pt x="340" y="1102"/>
                </a:cubicBezTo>
                <a:cubicBezTo>
                  <a:pt x="326" y="1104"/>
                  <a:pt x="324" y="1094"/>
                  <a:pt x="311" y="1094"/>
                </a:cubicBezTo>
                <a:cubicBezTo>
                  <a:pt x="304" y="1088"/>
                  <a:pt x="291" y="1087"/>
                  <a:pt x="282" y="1083"/>
                </a:cubicBezTo>
                <a:cubicBezTo>
                  <a:pt x="274" y="1077"/>
                  <a:pt x="263" y="1075"/>
                  <a:pt x="252" y="1072"/>
                </a:cubicBezTo>
                <a:cubicBezTo>
                  <a:pt x="246" y="1066"/>
                  <a:pt x="233" y="1065"/>
                  <a:pt x="223" y="1062"/>
                </a:cubicBezTo>
                <a:cubicBezTo>
                  <a:pt x="216" y="1061"/>
                  <a:pt x="217" y="1052"/>
                  <a:pt x="208" y="1053"/>
                </a:cubicBezTo>
                <a:cubicBezTo>
                  <a:pt x="204" y="1049"/>
                  <a:pt x="195" y="1050"/>
                  <a:pt x="191" y="1045"/>
                </a:cubicBezTo>
                <a:cubicBezTo>
                  <a:pt x="182" y="1047"/>
                  <a:pt x="179" y="1041"/>
                  <a:pt x="173" y="1040"/>
                </a:cubicBezTo>
                <a:cubicBezTo>
                  <a:pt x="168" y="1036"/>
                  <a:pt x="155" y="1041"/>
                  <a:pt x="156" y="1031"/>
                </a:cubicBezTo>
                <a:cubicBezTo>
                  <a:pt x="183" y="1028"/>
                  <a:pt x="198" y="1038"/>
                  <a:pt x="222" y="1038"/>
                </a:cubicBezTo>
                <a:cubicBezTo>
                  <a:pt x="231" y="1046"/>
                  <a:pt x="245" y="1047"/>
                  <a:pt x="255" y="1052"/>
                </a:cubicBezTo>
                <a:cubicBezTo>
                  <a:pt x="269" y="1054"/>
                  <a:pt x="280" y="1059"/>
                  <a:pt x="293" y="1063"/>
                </a:cubicBezTo>
                <a:cubicBezTo>
                  <a:pt x="295" y="1069"/>
                  <a:pt x="306" y="1064"/>
                  <a:pt x="307" y="1071"/>
                </a:cubicBezTo>
                <a:cubicBezTo>
                  <a:pt x="317" y="1068"/>
                  <a:pt x="319" y="1075"/>
                  <a:pt x="328" y="1073"/>
                </a:cubicBezTo>
                <a:cubicBezTo>
                  <a:pt x="331" y="1077"/>
                  <a:pt x="338" y="1079"/>
                  <a:pt x="345" y="1079"/>
                </a:cubicBezTo>
                <a:cubicBezTo>
                  <a:pt x="350" y="1082"/>
                  <a:pt x="353" y="1088"/>
                  <a:pt x="363" y="1087"/>
                </a:cubicBezTo>
                <a:cubicBezTo>
                  <a:pt x="367" y="1091"/>
                  <a:pt x="373" y="1092"/>
                  <a:pt x="380" y="1092"/>
                </a:cubicBezTo>
                <a:cubicBezTo>
                  <a:pt x="387" y="1094"/>
                  <a:pt x="389" y="1099"/>
                  <a:pt x="398" y="1098"/>
                </a:cubicBezTo>
                <a:cubicBezTo>
                  <a:pt x="401" y="1102"/>
                  <a:pt x="410" y="1101"/>
                  <a:pt x="415" y="1103"/>
                </a:cubicBezTo>
                <a:cubicBezTo>
                  <a:pt x="423" y="1104"/>
                  <a:pt x="431" y="1104"/>
                  <a:pt x="436" y="1108"/>
                </a:cubicBezTo>
                <a:cubicBezTo>
                  <a:pt x="466" y="1110"/>
                  <a:pt x="491" y="1118"/>
                  <a:pt x="520" y="1121"/>
                </a:cubicBezTo>
                <a:cubicBezTo>
                  <a:pt x="561" y="1119"/>
                  <a:pt x="573" y="1123"/>
                  <a:pt x="610" y="1118"/>
                </a:cubicBezTo>
                <a:cubicBezTo>
                  <a:pt x="614" y="1117"/>
                  <a:pt x="617" y="1115"/>
                  <a:pt x="619" y="1112"/>
                </a:cubicBezTo>
                <a:cubicBezTo>
                  <a:pt x="623" y="1111"/>
                  <a:pt x="634" y="1115"/>
                  <a:pt x="633" y="1109"/>
                </a:cubicBezTo>
                <a:cubicBezTo>
                  <a:pt x="643" y="1108"/>
                  <a:pt x="652" y="1106"/>
                  <a:pt x="653" y="1097"/>
                </a:cubicBezTo>
                <a:cubicBezTo>
                  <a:pt x="640" y="1096"/>
                  <a:pt x="638" y="1106"/>
                  <a:pt x="627" y="1106"/>
                </a:cubicBezTo>
                <a:cubicBezTo>
                  <a:pt x="608" y="1107"/>
                  <a:pt x="592" y="1111"/>
                  <a:pt x="575" y="1113"/>
                </a:cubicBezTo>
                <a:cubicBezTo>
                  <a:pt x="562" y="1110"/>
                  <a:pt x="543" y="1111"/>
                  <a:pt x="526" y="1112"/>
                </a:cubicBezTo>
                <a:cubicBezTo>
                  <a:pt x="519" y="1110"/>
                  <a:pt x="510" y="1108"/>
                  <a:pt x="500" y="1110"/>
                </a:cubicBezTo>
                <a:cubicBezTo>
                  <a:pt x="494" y="1107"/>
                  <a:pt x="489" y="1105"/>
                  <a:pt x="482" y="1104"/>
                </a:cubicBezTo>
                <a:cubicBezTo>
                  <a:pt x="475" y="1099"/>
                  <a:pt x="472" y="1108"/>
                  <a:pt x="468" y="1102"/>
                </a:cubicBezTo>
                <a:cubicBezTo>
                  <a:pt x="460" y="1102"/>
                  <a:pt x="454" y="1100"/>
                  <a:pt x="450" y="1096"/>
                </a:cubicBezTo>
                <a:cubicBezTo>
                  <a:pt x="444" y="1095"/>
                  <a:pt x="431" y="1100"/>
                  <a:pt x="430" y="1094"/>
                </a:cubicBezTo>
                <a:cubicBezTo>
                  <a:pt x="415" y="1094"/>
                  <a:pt x="406" y="1087"/>
                  <a:pt x="392" y="1086"/>
                </a:cubicBezTo>
                <a:cubicBezTo>
                  <a:pt x="384" y="1077"/>
                  <a:pt x="366" y="1080"/>
                  <a:pt x="357" y="1073"/>
                </a:cubicBezTo>
                <a:cubicBezTo>
                  <a:pt x="334" y="1064"/>
                  <a:pt x="308" y="1059"/>
                  <a:pt x="286" y="1048"/>
                </a:cubicBezTo>
                <a:cubicBezTo>
                  <a:pt x="274" y="1045"/>
                  <a:pt x="265" y="1040"/>
                  <a:pt x="251" y="1038"/>
                </a:cubicBezTo>
                <a:cubicBezTo>
                  <a:pt x="244" y="1029"/>
                  <a:pt x="222" y="1035"/>
                  <a:pt x="216" y="1024"/>
                </a:cubicBezTo>
                <a:cubicBezTo>
                  <a:pt x="220" y="1024"/>
                  <a:pt x="224" y="1023"/>
                  <a:pt x="225" y="1027"/>
                </a:cubicBezTo>
                <a:cubicBezTo>
                  <a:pt x="230" y="1028"/>
                  <a:pt x="232" y="1022"/>
                  <a:pt x="234" y="1026"/>
                </a:cubicBezTo>
                <a:cubicBezTo>
                  <a:pt x="238" y="1032"/>
                  <a:pt x="253" y="1026"/>
                  <a:pt x="257" y="1032"/>
                </a:cubicBezTo>
                <a:cubicBezTo>
                  <a:pt x="270" y="1036"/>
                  <a:pt x="286" y="1038"/>
                  <a:pt x="301" y="1042"/>
                </a:cubicBezTo>
                <a:cubicBezTo>
                  <a:pt x="332" y="1048"/>
                  <a:pt x="356" y="1062"/>
                  <a:pt x="394" y="1060"/>
                </a:cubicBezTo>
                <a:cubicBezTo>
                  <a:pt x="397" y="1064"/>
                  <a:pt x="404" y="1064"/>
                  <a:pt x="409" y="1066"/>
                </a:cubicBezTo>
                <a:cubicBezTo>
                  <a:pt x="417" y="1065"/>
                  <a:pt x="418" y="1072"/>
                  <a:pt x="426" y="1071"/>
                </a:cubicBezTo>
                <a:cubicBezTo>
                  <a:pt x="450" y="1071"/>
                  <a:pt x="471" y="1076"/>
                  <a:pt x="493" y="1078"/>
                </a:cubicBezTo>
                <a:cubicBezTo>
                  <a:pt x="549" y="1075"/>
                  <a:pt x="573" y="1082"/>
                  <a:pt x="621" y="1072"/>
                </a:cubicBezTo>
                <a:cubicBezTo>
                  <a:pt x="629" y="1068"/>
                  <a:pt x="641" y="1069"/>
                  <a:pt x="649" y="1065"/>
                </a:cubicBezTo>
                <a:cubicBezTo>
                  <a:pt x="657" y="1067"/>
                  <a:pt x="655" y="1059"/>
                  <a:pt x="661" y="1059"/>
                </a:cubicBezTo>
                <a:cubicBezTo>
                  <a:pt x="670" y="1061"/>
                  <a:pt x="671" y="1056"/>
                  <a:pt x="678" y="1056"/>
                </a:cubicBezTo>
                <a:cubicBezTo>
                  <a:pt x="686" y="1051"/>
                  <a:pt x="695" y="1047"/>
                  <a:pt x="704" y="1043"/>
                </a:cubicBezTo>
                <a:cubicBezTo>
                  <a:pt x="709" y="1043"/>
                  <a:pt x="714" y="1041"/>
                  <a:pt x="715" y="1037"/>
                </a:cubicBezTo>
                <a:cubicBezTo>
                  <a:pt x="721" y="1036"/>
                  <a:pt x="728" y="1036"/>
                  <a:pt x="727" y="1028"/>
                </a:cubicBezTo>
                <a:cubicBezTo>
                  <a:pt x="710" y="1035"/>
                  <a:pt x="693" y="1041"/>
                  <a:pt x="678" y="1050"/>
                </a:cubicBezTo>
                <a:cubicBezTo>
                  <a:pt x="666" y="1051"/>
                  <a:pt x="650" y="1055"/>
                  <a:pt x="646" y="1059"/>
                </a:cubicBezTo>
                <a:cubicBezTo>
                  <a:pt x="646" y="1060"/>
                  <a:pt x="641" y="1059"/>
                  <a:pt x="641" y="1060"/>
                </a:cubicBezTo>
                <a:cubicBezTo>
                  <a:pt x="636" y="1060"/>
                  <a:pt x="634" y="1060"/>
                  <a:pt x="632" y="1063"/>
                </a:cubicBezTo>
                <a:cubicBezTo>
                  <a:pt x="631" y="1063"/>
                  <a:pt x="627" y="1063"/>
                  <a:pt x="626" y="1063"/>
                </a:cubicBezTo>
                <a:cubicBezTo>
                  <a:pt x="623" y="1064"/>
                  <a:pt x="620" y="1064"/>
                  <a:pt x="618" y="1066"/>
                </a:cubicBezTo>
                <a:cubicBezTo>
                  <a:pt x="608" y="1063"/>
                  <a:pt x="595" y="1066"/>
                  <a:pt x="577" y="1067"/>
                </a:cubicBezTo>
                <a:cubicBezTo>
                  <a:pt x="559" y="1068"/>
                  <a:pt x="537" y="1068"/>
                  <a:pt x="516" y="1069"/>
                </a:cubicBezTo>
                <a:cubicBezTo>
                  <a:pt x="489" y="1066"/>
                  <a:pt x="464" y="1062"/>
                  <a:pt x="435" y="1062"/>
                </a:cubicBezTo>
                <a:cubicBezTo>
                  <a:pt x="434" y="1057"/>
                  <a:pt x="425" y="1060"/>
                  <a:pt x="423" y="1056"/>
                </a:cubicBezTo>
                <a:cubicBezTo>
                  <a:pt x="420" y="1054"/>
                  <a:pt x="415" y="1053"/>
                  <a:pt x="408" y="1054"/>
                </a:cubicBezTo>
                <a:cubicBezTo>
                  <a:pt x="410" y="1046"/>
                  <a:pt x="395" y="1056"/>
                  <a:pt x="397" y="1048"/>
                </a:cubicBezTo>
                <a:cubicBezTo>
                  <a:pt x="391" y="1049"/>
                  <a:pt x="385" y="1049"/>
                  <a:pt x="379" y="1049"/>
                </a:cubicBezTo>
                <a:cubicBezTo>
                  <a:pt x="380" y="1043"/>
                  <a:pt x="369" y="1048"/>
                  <a:pt x="365" y="1046"/>
                </a:cubicBezTo>
                <a:cubicBezTo>
                  <a:pt x="365" y="1040"/>
                  <a:pt x="354" y="1045"/>
                  <a:pt x="350" y="1044"/>
                </a:cubicBezTo>
                <a:cubicBezTo>
                  <a:pt x="343" y="1039"/>
                  <a:pt x="329" y="1040"/>
                  <a:pt x="324" y="1033"/>
                </a:cubicBezTo>
                <a:cubicBezTo>
                  <a:pt x="349" y="1034"/>
                  <a:pt x="365" y="1043"/>
                  <a:pt x="391" y="1043"/>
                </a:cubicBezTo>
                <a:cubicBezTo>
                  <a:pt x="390" y="1049"/>
                  <a:pt x="401" y="1044"/>
                  <a:pt x="405" y="1045"/>
                </a:cubicBezTo>
                <a:cubicBezTo>
                  <a:pt x="409" y="1048"/>
                  <a:pt x="416" y="1048"/>
                  <a:pt x="420" y="1051"/>
                </a:cubicBezTo>
                <a:cubicBezTo>
                  <a:pt x="432" y="1052"/>
                  <a:pt x="443" y="1054"/>
                  <a:pt x="455" y="1056"/>
                </a:cubicBezTo>
                <a:cubicBezTo>
                  <a:pt x="484" y="1055"/>
                  <a:pt x="513" y="1054"/>
                  <a:pt x="542" y="1053"/>
                </a:cubicBezTo>
                <a:cubicBezTo>
                  <a:pt x="584" y="1047"/>
                  <a:pt x="612" y="1040"/>
                  <a:pt x="652" y="1036"/>
                </a:cubicBezTo>
                <a:cubicBezTo>
                  <a:pt x="652" y="1031"/>
                  <a:pt x="661" y="1034"/>
                  <a:pt x="663" y="1030"/>
                </a:cubicBezTo>
                <a:cubicBezTo>
                  <a:pt x="672" y="1032"/>
                  <a:pt x="671" y="1025"/>
                  <a:pt x="680" y="1027"/>
                </a:cubicBezTo>
                <a:cubicBezTo>
                  <a:pt x="688" y="1021"/>
                  <a:pt x="702" y="1020"/>
                  <a:pt x="709" y="1014"/>
                </a:cubicBezTo>
                <a:cubicBezTo>
                  <a:pt x="722" y="1013"/>
                  <a:pt x="727" y="1005"/>
                  <a:pt x="738" y="1002"/>
                </a:cubicBezTo>
                <a:cubicBezTo>
                  <a:pt x="744" y="995"/>
                  <a:pt x="757" y="994"/>
                  <a:pt x="760" y="984"/>
                </a:cubicBezTo>
                <a:cubicBezTo>
                  <a:pt x="740" y="986"/>
                  <a:pt x="734" y="1002"/>
                  <a:pt x="715" y="1005"/>
                </a:cubicBezTo>
                <a:cubicBezTo>
                  <a:pt x="708" y="1009"/>
                  <a:pt x="701" y="1013"/>
                  <a:pt x="692" y="1015"/>
                </a:cubicBezTo>
                <a:cubicBezTo>
                  <a:pt x="685" y="1014"/>
                  <a:pt x="681" y="1016"/>
                  <a:pt x="680" y="1021"/>
                </a:cubicBezTo>
                <a:cubicBezTo>
                  <a:pt x="673" y="1020"/>
                  <a:pt x="669" y="1022"/>
                  <a:pt x="666" y="1024"/>
                </a:cubicBezTo>
                <a:cubicBezTo>
                  <a:pt x="646" y="1024"/>
                  <a:pt x="634" y="1029"/>
                  <a:pt x="620" y="1034"/>
                </a:cubicBezTo>
                <a:cubicBezTo>
                  <a:pt x="616" y="1034"/>
                  <a:pt x="613" y="1029"/>
                  <a:pt x="611" y="1034"/>
                </a:cubicBezTo>
                <a:cubicBezTo>
                  <a:pt x="607" y="1036"/>
                  <a:pt x="596" y="1031"/>
                  <a:pt x="597" y="1038"/>
                </a:cubicBezTo>
                <a:cubicBezTo>
                  <a:pt x="583" y="1036"/>
                  <a:pt x="575" y="1040"/>
                  <a:pt x="565" y="1041"/>
                </a:cubicBezTo>
                <a:cubicBezTo>
                  <a:pt x="555" y="1041"/>
                  <a:pt x="545" y="1042"/>
                  <a:pt x="536" y="1042"/>
                </a:cubicBezTo>
                <a:cubicBezTo>
                  <a:pt x="529" y="1043"/>
                  <a:pt x="525" y="1047"/>
                  <a:pt x="515" y="1045"/>
                </a:cubicBezTo>
                <a:cubicBezTo>
                  <a:pt x="497" y="1043"/>
                  <a:pt x="477" y="1043"/>
                  <a:pt x="455" y="1044"/>
                </a:cubicBezTo>
                <a:cubicBezTo>
                  <a:pt x="438" y="1039"/>
                  <a:pt x="430" y="1043"/>
                  <a:pt x="417" y="1036"/>
                </a:cubicBezTo>
                <a:cubicBezTo>
                  <a:pt x="405" y="1035"/>
                  <a:pt x="406" y="1037"/>
                  <a:pt x="399" y="1034"/>
                </a:cubicBezTo>
                <a:cubicBezTo>
                  <a:pt x="394" y="1034"/>
                  <a:pt x="390" y="1033"/>
                  <a:pt x="388" y="1031"/>
                </a:cubicBezTo>
                <a:cubicBezTo>
                  <a:pt x="383" y="1031"/>
                  <a:pt x="377" y="1033"/>
                  <a:pt x="376" y="1029"/>
                </a:cubicBezTo>
                <a:cubicBezTo>
                  <a:pt x="357" y="1030"/>
                  <a:pt x="347" y="1021"/>
                  <a:pt x="329" y="1021"/>
                </a:cubicBezTo>
                <a:cubicBezTo>
                  <a:pt x="320" y="1022"/>
                  <a:pt x="315" y="1018"/>
                  <a:pt x="309" y="1016"/>
                </a:cubicBezTo>
                <a:cubicBezTo>
                  <a:pt x="301" y="1014"/>
                  <a:pt x="292" y="1013"/>
                  <a:pt x="288" y="1008"/>
                </a:cubicBezTo>
                <a:cubicBezTo>
                  <a:pt x="316" y="999"/>
                  <a:pt x="335" y="1013"/>
                  <a:pt x="361" y="1015"/>
                </a:cubicBezTo>
                <a:cubicBezTo>
                  <a:pt x="386" y="1019"/>
                  <a:pt x="411" y="1024"/>
                  <a:pt x="437" y="1027"/>
                </a:cubicBezTo>
                <a:cubicBezTo>
                  <a:pt x="475" y="1026"/>
                  <a:pt x="514" y="1025"/>
                  <a:pt x="553" y="1024"/>
                </a:cubicBezTo>
                <a:cubicBezTo>
                  <a:pt x="560" y="1022"/>
                  <a:pt x="568" y="1020"/>
                  <a:pt x="579" y="1021"/>
                </a:cubicBezTo>
                <a:cubicBezTo>
                  <a:pt x="580" y="1016"/>
                  <a:pt x="582" y="1021"/>
                  <a:pt x="587" y="1020"/>
                </a:cubicBezTo>
                <a:cubicBezTo>
                  <a:pt x="587" y="1017"/>
                  <a:pt x="595" y="1016"/>
                  <a:pt x="596" y="1020"/>
                </a:cubicBezTo>
                <a:cubicBezTo>
                  <a:pt x="610" y="1014"/>
                  <a:pt x="629" y="1012"/>
                  <a:pt x="645" y="1007"/>
                </a:cubicBezTo>
                <a:cubicBezTo>
                  <a:pt x="660" y="1002"/>
                  <a:pt x="677" y="998"/>
                  <a:pt x="691" y="992"/>
                </a:cubicBezTo>
                <a:cubicBezTo>
                  <a:pt x="700" y="991"/>
                  <a:pt x="704" y="985"/>
                  <a:pt x="714" y="985"/>
                </a:cubicBezTo>
                <a:cubicBezTo>
                  <a:pt x="717" y="978"/>
                  <a:pt x="731" y="981"/>
                  <a:pt x="734" y="973"/>
                </a:cubicBezTo>
                <a:cubicBezTo>
                  <a:pt x="712" y="975"/>
                  <a:pt x="700" y="984"/>
                  <a:pt x="685" y="989"/>
                </a:cubicBezTo>
                <a:cubicBezTo>
                  <a:pt x="664" y="990"/>
                  <a:pt x="653" y="1000"/>
                  <a:pt x="633" y="1002"/>
                </a:cubicBezTo>
                <a:cubicBezTo>
                  <a:pt x="627" y="1006"/>
                  <a:pt x="613" y="1004"/>
                  <a:pt x="607" y="1008"/>
                </a:cubicBezTo>
                <a:cubicBezTo>
                  <a:pt x="601" y="1007"/>
                  <a:pt x="596" y="1009"/>
                  <a:pt x="593" y="1012"/>
                </a:cubicBezTo>
                <a:cubicBezTo>
                  <a:pt x="589" y="1013"/>
                  <a:pt x="578" y="1009"/>
                  <a:pt x="579" y="1015"/>
                </a:cubicBezTo>
                <a:cubicBezTo>
                  <a:pt x="567" y="1012"/>
                  <a:pt x="546" y="1015"/>
                  <a:pt x="523" y="1016"/>
                </a:cubicBezTo>
                <a:cubicBezTo>
                  <a:pt x="501" y="1017"/>
                  <a:pt x="477" y="1017"/>
                  <a:pt x="457" y="1018"/>
                </a:cubicBezTo>
                <a:cubicBezTo>
                  <a:pt x="444" y="1014"/>
                  <a:pt x="424" y="1017"/>
                  <a:pt x="413" y="1010"/>
                </a:cubicBezTo>
                <a:cubicBezTo>
                  <a:pt x="402" y="1013"/>
                  <a:pt x="399" y="1007"/>
                  <a:pt x="390" y="1008"/>
                </a:cubicBezTo>
                <a:cubicBezTo>
                  <a:pt x="387" y="1001"/>
                  <a:pt x="367" y="1012"/>
                  <a:pt x="369" y="1000"/>
                </a:cubicBezTo>
                <a:cubicBezTo>
                  <a:pt x="404" y="1004"/>
                  <a:pt x="431" y="1002"/>
                  <a:pt x="456" y="1003"/>
                </a:cubicBezTo>
                <a:cubicBezTo>
                  <a:pt x="462" y="1004"/>
                  <a:pt x="463" y="1000"/>
                  <a:pt x="468" y="1000"/>
                </a:cubicBezTo>
                <a:cubicBezTo>
                  <a:pt x="472" y="999"/>
                  <a:pt x="483" y="1003"/>
                  <a:pt x="482" y="997"/>
                </a:cubicBezTo>
                <a:cubicBezTo>
                  <a:pt x="488" y="1002"/>
                  <a:pt x="486" y="997"/>
                  <a:pt x="494" y="997"/>
                </a:cubicBezTo>
                <a:cubicBezTo>
                  <a:pt x="502" y="996"/>
                  <a:pt x="500" y="1001"/>
                  <a:pt x="506" y="996"/>
                </a:cubicBezTo>
                <a:cubicBezTo>
                  <a:pt x="518" y="996"/>
                  <a:pt x="524" y="991"/>
                  <a:pt x="537" y="993"/>
                </a:cubicBezTo>
                <a:cubicBezTo>
                  <a:pt x="541" y="984"/>
                  <a:pt x="558" y="990"/>
                  <a:pt x="563" y="983"/>
                </a:cubicBezTo>
                <a:cubicBezTo>
                  <a:pt x="585" y="981"/>
                  <a:pt x="600" y="973"/>
                  <a:pt x="621" y="970"/>
                </a:cubicBezTo>
                <a:cubicBezTo>
                  <a:pt x="642" y="964"/>
                  <a:pt x="651" y="957"/>
                  <a:pt x="673" y="957"/>
                </a:cubicBezTo>
                <a:cubicBezTo>
                  <a:pt x="676" y="951"/>
                  <a:pt x="685" y="950"/>
                  <a:pt x="693" y="948"/>
                </a:cubicBezTo>
                <a:cubicBezTo>
                  <a:pt x="695" y="940"/>
                  <a:pt x="712" y="946"/>
                  <a:pt x="710" y="933"/>
                </a:cubicBezTo>
                <a:cubicBezTo>
                  <a:pt x="709" y="929"/>
                  <a:pt x="705" y="933"/>
                  <a:pt x="704" y="936"/>
                </a:cubicBezTo>
                <a:cubicBezTo>
                  <a:pt x="696" y="934"/>
                  <a:pt x="697" y="940"/>
                  <a:pt x="690" y="939"/>
                </a:cubicBezTo>
                <a:cubicBezTo>
                  <a:pt x="685" y="946"/>
                  <a:pt x="673" y="946"/>
                  <a:pt x="667" y="952"/>
                </a:cubicBezTo>
                <a:cubicBezTo>
                  <a:pt x="631" y="959"/>
                  <a:pt x="593" y="967"/>
                  <a:pt x="554" y="978"/>
                </a:cubicBezTo>
                <a:cubicBezTo>
                  <a:pt x="530" y="982"/>
                  <a:pt x="521" y="983"/>
                  <a:pt x="500" y="988"/>
                </a:cubicBezTo>
                <a:cubicBezTo>
                  <a:pt x="497" y="979"/>
                  <a:pt x="493" y="991"/>
                  <a:pt x="488" y="988"/>
                </a:cubicBezTo>
                <a:cubicBezTo>
                  <a:pt x="482" y="988"/>
                  <a:pt x="476" y="988"/>
                  <a:pt x="471" y="989"/>
                </a:cubicBezTo>
                <a:cubicBezTo>
                  <a:pt x="465" y="989"/>
                  <a:pt x="459" y="989"/>
                  <a:pt x="453" y="989"/>
                </a:cubicBezTo>
                <a:cubicBezTo>
                  <a:pt x="448" y="987"/>
                  <a:pt x="436" y="993"/>
                  <a:pt x="436" y="987"/>
                </a:cubicBezTo>
                <a:cubicBezTo>
                  <a:pt x="455" y="984"/>
                  <a:pt x="471" y="978"/>
                  <a:pt x="488" y="974"/>
                </a:cubicBezTo>
                <a:cubicBezTo>
                  <a:pt x="506" y="970"/>
                  <a:pt x="522" y="965"/>
                  <a:pt x="539" y="961"/>
                </a:cubicBezTo>
                <a:cubicBezTo>
                  <a:pt x="544" y="954"/>
                  <a:pt x="558" y="958"/>
                  <a:pt x="562" y="951"/>
                </a:cubicBezTo>
                <a:cubicBezTo>
                  <a:pt x="573" y="951"/>
                  <a:pt x="579" y="946"/>
                  <a:pt x="588" y="945"/>
                </a:cubicBezTo>
                <a:cubicBezTo>
                  <a:pt x="597" y="943"/>
                  <a:pt x="603" y="938"/>
                  <a:pt x="611" y="936"/>
                </a:cubicBezTo>
                <a:cubicBezTo>
                  <a:pt x="619" y="932"/>
                  <a:pt x="631" y="934"/>
                  <a:pt x="631" y="924"/>
                </a:cubicBezTo>
                <a:cubicBezTo>
                  <a:pt x="616" y="925"/>
                  <a:pt x="607" y="933"/>
                  <a:pt x="594" y="936"/>
                </a:cubicBezTo>
                <a:cubicBezTo>
                  <a:pt x="580" y="940"/>
                  <a:pt x="567" y="944"/>
                  <a:pt x="554" y="949"/>
                </a:cubicBezTo>
                <a:cubicBezTo>
                  <a:pt x="527" y="958"/>
                  <a:pt x="496" y="962"/>
                  <a:pt x="470" y="971"/>
                </a:cubicBezTo>
                <a:cubicBezTo>
                  <a:pt x="447" y="972"/>
                  <a:pt x="429" y="977"/>
                  <a:pt x="412" y="984"/>
                </a:cubicBezTo>
                <a:cubicBezTo>
                  <a:pt x="401" y="981"/>
                  <a:pt x="381" y="986"/>
                  <a:pt x="360" y="988"/>
                </a:cubicBezTo>
                <a:cubicBezTo>
                  <a:pt x="348" y="987"/>
                  <a:pt x="344" y="994"/>
                  <a:pt x="331" y="992"/>
                </a:cubicBezTo>
                <a:cubicBezTo>
                  <a:pt x="326" y="992"/>
                  <a:pt x="320" y="992"/>
                  <a:pt x="314" y="993"/>
                </a:cubicBezTo>
                <a:cubicBezTo>
                  <a:pt x="316" y="997"/>
                  <a:pt x="300" y="998"/>
                  <a:pt x="302" y="993"/>
                </a:cubicBezTo>
                <a:cubicBezTo>
                  <a:pt x="314" y="990"/>
                  <a:pt x="324" y="985"/>
                  <a:pt x="340" y="986"/>
                </a:cubicBezTo>
                <a:cubicBezTo>
                  <a:pt x="350" y="975"/>
                  <a:pt x="370" y="974"/>
                  <a:pt x="386" y="968"/>
                </a:cubicBezTo>
                <a:cubicBezTo>
                  <a:pt x="400" y="959"/>
                  <a:pt x="420" y="956"/>
                  <a:pt x="438" y="952"/>
                </a:cubicBezTo>
                <a:cubicBezTo>
                  <a:pt x="442" y="945"/>
                  <a:pt x="458" y="950"/>
                  <a:pt x="461" y="942"/>
                </a:cubicBezTo>
                <a:cubicBezTo>
                  <a:pt x="474" y="944"/>
                  <a:pt x="479" y="937"/>
                  <a:pt x="490" y="936"/>
                </a:cubicBezTo>
                <a:cubicBezTo>
                  <a:pt x="507" y="931"/>
                  <a:pt x="523" y="925"/>
                  <a:pt x="541" y="920"/>
                </a:cubicBezTo>
                <a:cubicBezTo>
                  <a:pt x="559" y="916"/>
                  <a:pt x="572" y="908"/>
                  <a:pt x="590" y="904"/>
                </a:cubicBezTo>
                <a:cubicBezTo>
                  <a:pt x="593" y="897"/>
                  <a:pt x="607" y="900"/>
                  <a:pt x="610" y="892"/>
                </a:cubicBezTo>
                <a:cubicBezTo>
                  <a:pt x="618" y="894"/>
                  <a:pt x="618" y="888"/>
                  <a:pt x="625" y="889"/>
                </a:cubicBezTo>
                <a:cubicBezTo>
                  <a:pt x="626" y="885"/>
                  <a:pt x="636" y="888"/>
                  <a:pt x="636" y="883"/>
                </a:cubicBezTo>
                <a:cubicBezTo>
                  <a:pt x="655" y="879"/>
                  <a:pt x="667" y="868"/>
                  <a:pt x="685" y="864"/>
                </a:cubicBezTo>
                <a:cubicBezTo>
                  <a:pt x="689" y="858"/>
                  <a:pt x="701" y="859"/>
                  <a:pt x="705" y="852"/>
                </a:cubicBezTo>
                <a:cubicBezTo>
                  <a:pt x="710" y="852"/>
                  <a:pt x="715" y="850"/>
                  <a:pt x="716" y="846"/>
                </a:cubicBezTo>
                <a:cubicBezTo>
                  <a:pt x="719" y="845"/>
                  <a:pt x="722" y="846"/>
                  <a:pt x="722" y="843"/>
                </a:cubicBezTo>
                <a:cubicBezTo>
                  <a:pt x="722" y="841"/>
                  <a:pt x="720" y="840"/>
                  <a:pt x="719" y="843"/>
                </a:cubicBezTo>
                <a:cubicBezTo>
                  <a:pt x="698" y="849"/>
                  <a:pt x="680" y="857"/>
                  <a:pt x="662" y="865"/>
                </a:cubicBezTo>
                <a:cubicBezTo>
                  <a:pt x="652" y="862"/>
                  <a:pt x="653" y="870"/>
                  <a:pt x="647" y="871"/>
                </a:cubicBezTo>
                <a:cubicBezTo>
                  <a:pt x="646" y="876"/>
                  <a:pt x="634" y="871"/>
                  <a:pt x="633" y="877"/>
                </a:cubicBezTo>
                <a:cubicBezTo>
                  <a:pt x="621" y="879"/>
                  <a:pt x="613" y="885"/>
                  <a:pt x="604" y="889"/>
                </a:cubicBezTo>
                <a:cubicBezTo>
                  <a:pt x="585" y="890"/>
                  <a:pt x="574" y="900"/>
                  <a:pt x="555" y="902"/>
                </a:cubicBezTo>
                <a:cubicBezTo>
                  <a:pt x="541" y="910"/>
                  <a:pt x="522" y="912"/>
                  <a:pt x="506" y="918"/>
                </a:cubicBezTo>
                <a:cubicBezTo>
                  <a:pt x="488" y="920"/>
                  <a:pt x="475" y="928"/>
                  <a:pt x="457" y="931"/>
                </a:cubicBezTo>
                <a:cubicBezTo>
                  <a:pt x="448" y="932"/>
                  <a:pt x="442" y="937"/>
                  <a:pt x="432" y="937"/>
                </a:cubicBezTo>
                <a:cubicBezTo>
                  <a:pt x="431" y="942"/>
                  <a:pt x="425" y="940"/>
                  <a:pt x="420" y="941"/>
                </a:cubicBezTo>
                <a:cubicBezTo>
                  <a:pt x="422" y="945"/>
                  <a:pt x="406" y="946"/>
                  <a:pt x="408" y="941"/>
                </a:cubicBezTo>
                <a:cubicBezTo>
                  <a:pt x="417" y="939"/>
                  <a:pt x="423" y="934"/>
                  <a:pt x="431" y="932"/>
                </a:cubicBezTo>
                <a:cubicBezTo>
                  <a:pt x="432" y="927"/>
                  <a:pt x="438" y="928"/>
                  <a:pt x="440" y="926"/>
                </a:cubicBezTo>
                <a:cubicBezTo>
                  <a:pt x="441" y="920"/>
                  <a:pt x="445" y="919"/>
                  <a:pt x="451" y="919"/>
                </a:cubicBezTo>
                <a:cubicBezTo>
                  <a:pt x="455" y="912"/>
                  <a:pt x="463" y="910"/>
                  <a:pt x="471" y="907"/>
                </a:cubicBezTo>
                <a:cubicBezTo>
                  <a:pt x="473" y="899"/>
                  <a:pt x="488" y="902"/>
                  <a:pt x="488" y="892"/>
                </a:cubicBezTo>
                <a:cubicBezTo>
                  <a:pt x="497" y="890"/>
                  <a:pt x="505" y="887"/>
                  <a:pt x="508" y="880"/>
                </a:cubicBezTo>
                <a:cubicBezTo>
                  <a:pt x="519" y="880"/>
                  <a:pt x="525" y="875"/>
                  <a:pt x="531" y="871"/>
                </a:cubicBezTo>
                <a:cubicBezTo>
                  <a:pt x="545" y="862"/>
                  <a:pt x="559" y="854"/>
                  <a:pt x="574" y="847"/>
                </a:cubicBezTo>
                <a:cubicBezTo>
                  <a:pt x="600" y="830"/>
                  <a:pt x="631" y="818"/>
                  <a:pt x="660" y="804"/>
                </a:cubicBezTo>
                <a:cubicBezTo>
                  <a:pt x="675" y="798"/>
                  <a:pt x="692" y="793"/>
                  <a:pt x="706" y="785"/>
                </a:cubicBezTo>
                <a:cubicBezTo>
                  <a:pt x="711" y="785"/>
                  <a:pt x="715" y="784"/>
                  <a:pt x="718" y="782"/>
                </a:cubicBezTo>
                <a:cubicBezTo>
                  <a:pt x="715" y="774"/>
                  <a:pt x="731" y="784"/>
                  <a:pt x="729" y="776"/>
                </a:cubicBezTo>
                <a:cubicBezTo>
                  <a:pt x="735" y="776"/>
                  <a:pt x="741" y="776"/>
                  <a:pt x="746" y="776"/>
                </a:cubicBezTo>
                <a:cubicBezTo>
                  <a:pt x="746" y="773"/>
                  <a:pt x="759" y="769"/>
                  <a:pt x="749" y="767"/>
                </a:cubicBezTo>
                <a:cubicBezTo>
                  <a:pt x="742" y="775"/>
                  <a:pt x="720" y="769"/>
                  <a:pt x="715" y="779"/>
                </a:cubicBezTo>
                <a:cubicBezTo>
                  <a:pt x="697" y="778"/>
                  <a:pt x="690" y="786"/>
                  <a:pt x="677" y="789"/>
                </a:cubicBezTo>
                <a:cubicBezTo>
                  <a:pt x="669" y="789"/>
                  <a:pt x="670" y="794"/>
                  <a:pt x="666" y="795"/>
                </a:cubicBezTo>
                <a:cubicBezTo>
                  <a:pt x="664" y="796"/>
                  <a:pt x="662" y="795"/>
                  <a:pt x="660" y="795"/>
                </a:cubicBezTo>
                <a:cubicBezTo>
                  <a:pt x="655" y="797"/>
                  <a:pt x="650" y="803"/>
                  <a:pt x="643" y="801"/>
                </a:cubicBezTo>
                <a:cubicBezTo>
                  <a:pt x="642" y="808"/>
                  <a:pt x="630" y="805"/>
                  <a:pt x="628" y="810"/>
                </a:cubicBezTo>
                <a:cubicBezTo>
                  <a:pt x="623" y="813"/>
                  <a:pt x="617" y="817"/>
                  <a:pt x="611" y="820"/>
                </a:cubicBezTo>
                <a:cubicBezTo>
                  <a:pt x="576" y="827"/>
                  <a:pt x="555" y="847"/>
                  <a:pt x="525" y="860"/>
                </a:cubicBezTo>
                <a:cubicBezTo>
                  <a:pt x="521" y="866"/>
                  <a:pt x="509" y="865"/>
                  <a:pt x="505" y="872"/>
                </a:cubicBezTo>
                <a:cubicBezTo>
                  <a:pt x="495" y="872"/>
                  <a:pt x="493" y="880"/>
                  <a:pt x="482" y="881"/>
                </a:cubicBezTo>
                <a:cubicBezTo>
                  <a:pt x="476" y="886"/>
                  <a:pt x="471" y="891"/>
                  <a:pt x="462" y="893"/>
                </a:cubicBezTo>
                <a:cubicBezTo>
                  <a:pt x="462" y="897"/>
                  <a:pt x="456" y="897"/>
                  <a:pt x="454" y="899"/>
                </a:cubicBezTo>
                <a:cubicBezTo>
                  <a:pt x="450" y="898"/>
                  <a:pt x="447" y="911"/>
                  <a:pt x="445" y="902"/>
                </a:cubicBezTo>
                <a:cubicBezTo>
                  <a:pt x="446" y="894"/>
                  <a:pt x="453" y="892"/>
                  <a:pt x="459" y="890"/>
                </a:cubicBezTo>
                <a:cubicBezTo>
                  <a:pt x="465" y="886"/>
                  <a:pt x="470" y="882"/>
                  <a:pt x="476" y="878"/>
                </a:cubicBezTo>
                <a:cubicBezTo>
                  <a:pt x="484" y="868"/>
                  <a:pt x="503" y="867"/>
                  <a:pt x="508" y="854"/>
                </a:cubicBezTo>
                <a:cubicBezTo>
                  <a:pt x="525" y="853"/>
                  <a:pt x="531" y="841"/>
                  <a:pt x="545" y="836"/>
                </a:cubicBezTo>
                <a:cubicBezTo>
                  <a:pt x="554" y="827"/>
                  <a:pt x="572" y="825"/>
                  <a:pt x="579" y="815"/>
                </a:cubicBezTo>
                <a:cubicBezTo>
                  <a:pt x="595" y="812"/>
                  <a:pt x="602" y="800"/>
                  <a:pt x="619" y="799"/>
                </a:cubicBezTo>
                <a:cubicBezTo>
                  <a:pt x="623" y="794"/>
                  <a:pt x="632" y="794"/>
                  <a:pt x="637" y="790"/>
                </a:cubicBezTo>
                <a:cubicBezTo>
                  <a:pt x="643" y="787"/>
                  <a:pt x="651" y="785"/>
                  <a:pt x="657" y="781"/>
                </a:cubicBezTo>
                <a:cubicBezTo>
                  <a:pt x="670" y="776"/>
                  <a:pt x="684" y="771"/>
                  <a:pt x="697" y="765"/>
                </a:cubicBezTo>
                <a:cubicBezTo>
                  <a:pt x="702" y="760"/>
                  <a:pt x="715" y="763"/>
                  <a:pt x="717" y="756"/>
                </a:cubicBezTo>
                <a:cubicBezTo>
                  <a:pt x="722" y="751"/>
                  <a:pt x="738" y="757"/>
                  <a:pt x="737" y="747"/>
                </a:cubicBezTo>
                <a:cubicBezTo>
                  <a:pt x="714" y="750"/>
                  <a:pt x="697" y="758"/>
                  <a:pt x="676" y="763"/>
                </a:cubicBezTo>
                <a:cubicBezTo>
                  <a:pt x="676" y="768"/>
                  <a:pt x="667" y="765"/>
                  <a:pt x="665" y="769"/>
                </a:cubicBezTo>
                <a:cubicBezTo>
                  <a:pt x="667" y="777"/>
                  <a:pt x="649" y="767"/>
                  <a:pt x="651" y="775"/>
                </a:cubicBezTo>
                <a:cubicBezTo>
                  <a:pt x="641" y="778"/>
                  <a:pt x="633" y="783"/>
                  <a:pt x="622" y="785"/>
                </a:cubicBezTo>
                <a:cubicBezTo>
                  <a:pt x="606" y="794"/>
                  <a:pt x="588" y="802"/>
                  <a:pt x="570" y="809"/>
                </a:cubicBezTo>
                <a:cubicBezTo>
                  <a:pt x="560" y="811"/>
                  <a:pt x="554" y="818"/>
                  <a:pt x="545" y="821"/>
                </a:cubicBezTo>
                <a:cubicBezTo>
                  <a:pt x="539" y="828"/>
                  <a:pt x="525" y="827"/>
                  <a:pt x="522" y="836"/>
                </a:cubicBezTo>
                <a:cubicBezTo>
                  <a:pt x="503" y="843"/>
                  <a:pt x="491" y="856"/>
                  <a:pt x="473" y="864"/>
                </a:cubicBezTo>
                <a:cubicBezTo>
                  <a:pt x="469" y="872"/>
                  <a:pt x="457" y="873"/>
                  <a:pt x="450" y="879"/>
                </a:cubicBezTo>
                <a:cubicBezTo>
                  <a:pt x="449" y="883"/>
                  <a:pt x="444" y="884"/>
                  <a:pt x="439" y="885"/>
                </a:cubicBezTo>
                <a:cubicBezTo>
                  <a:pt x="436" y="889"/>
                  <a:pt x="435" y="894"/>
                  <a:pt x="428" y="894"/>
                </a:cubicBezTo>
                <a:cubicBezTo>
                  <a:pt x="421" y="900"/>
                  <a:pt x="415" y="906"/>
                  <a:pt x="405" y="909"/>
                </a:cubicBezTo>
                <a:cubicBezTo>
                  <a:pt x="400" y="917"/>
                  <a:pt x="391" y="920"/>
                  <a:pt x="382" y="924"/>
                </a:cubicBezTo>
                <a:cubicBezTo>
                  <a:pt x="375" y="930"/>
                  <a:pt x="367" y="935"/>
                  <a:pt x="359" y="939"/>
                </a:cubicBezTo>
                <a:cubicBezTo>
                  <a:pt x="349" y="942"/>
                  <a:pt x="342" y="950"/>
                  <a:pt x="330" y="952"/>
                </a:cubicBezTo>
                <a:cubicBezTo>
                  <a:pt x="326" y="956"/>
                  <a:pt x="322" y="960"/>
                  <a:pt x="316" y="963"/>
                </a:cubicBezTo>
                <a:cubicBezTo>
                  <a:pt x="309" y="962"/>
                  <a:pt x="310" y="969"/>
                  <a:pt x="302" y="967"/>
                </a:cubicBezTo>
                <a:cubicBezTo>
                  <a:pt x="304" y="975"/>
                  <a:pt x="288" y="965"/>
                  <a:pt x="290" y="973"/>
                </a:cubicBezTo>
                <a:cubicBezTo>
                  <a:pt x="282" y="977"/>
                  <a:pt x="276" y="982"/>
                  <a:pt x="264" y="982"/>
                </a:cubicBezTo>
                <a:cubicBezTo>
                  <a:pt x="268" y="974"/>
                  <a:pt x="279" y="973"/>
                  <a:pt x="284" y="967"/>
                </a:cubicBezTo>
                <a:cubicBezTo>
                  <a:pt x="293" y="964"/>
                  <a:pt x="296" y="956"/>
                  <a:pt x="307" y="955"/>
                </a:cubicBezTo>
                <a:cubicBezTo>
                  <a:pt x="311" y="947"/>
                  <a:pt x="324" y="948"/>
                  <a:pt x="327" y="940"/>
                </a:cubicBezTo>
                <a:cubicBezTo>
                  <a:pt x="336" y="937"/>
                  <a:pt x="341" y="930"/>
                  <a:pt x="347" y="925"/>
                </a:cubicBezTo>
                <a:cubicBezTo>
                  <a:pt x="361" y="916"/>
                  <a:pt x="374" y="905"/>
                  <a:pt x="387" y="895"/>
                </a:cubicBezTo>
                <a:cubicBezTo>
                  <a:pt x="393" y="890"/>
                  <a:pt x="399" y="883"/>
                  <a:pt x="407" y="880"/>
                </a:cubicBezTo>
                <a:cubicBezTo>
                  <a:pt x="414" y="874"/>
                  <a:pt x="420" y="868"/>
                  <a:pt x="430" y="865"/>
                </a:cubicBezTo>
                <a:cubicBezTo>
                  <a:pt x="440" y="852"/>
                  <a:pt x="459" y="847"/>
                  <a:pt x="470" y="835"/>
                </a:cubicBezTo>
                <a:cubicBezTo>
                  <a:pt x="487" y="828"/>
                  <a:pt x="500" y="817"/>
                  <a:pt x="518" y="810"/>
                </a:cubicBezTo>
                <a:cubicBezTo>
                  <a:pt x="519" y="805"/>
                  <a:pt x="528" y="808"/>
                  <a:pt x="530" y="804"/>
                </a:cubicBezTo>
                <a:cubicBezTo>
                  <a:pt x="534" y="803"/>
                  <a:pt x="537" y="800"/>
                  <a:pt x="541" y="798"/>
                </a:cubicBezTo>
                <a:cubicBezTo>
                  <a:pt x="551" y="796"/>
                  <a:pt x="554" y="788"/>
                  <a:pt x="567" y="789"/>
                </a:cubicBezTo>
                <a:cubicBezTo>
                  <a:pt x="571" y="781"/>
                  <a:pt x="585" y="784"/>
                  <a:pt x="590" y="777"/>
                </a:cubicBezTo>
                <a:cubicBezTo>
                  <a:pt x="601" y="775"/>
                  <a:pt x="607" y="768"/>
                  <a:pt x="616" y="764"/>
                </a:cubicBezTo>
                <a:cubicBezTo>
                  <a:pt x="625" y="765"/>
                  <a:pt x="628" y="759"/>
                  <a:pt x="639" y="761"/>
                </a:cubicBezTo>
                <a:cubicBezTo>
                  <a:pt x="642" y="756"/>
                  <a:pt x="656" y="760"/>
                  <a:pt x="656" y="752"/>
                </a:cubicBezTo>
                <a:cubicBezTo>
                  <a:pt x="644" y="755"/>
                  <a:pt x="637" y="759"/>
                  <a:pt x="624" y="756"/>
                </a:cubicBezTo>
                <a:cubicBezTo>
                  <a:pt x="624" y="761"/>
                  <a:pt x="614" y="758"/>
                  <a:pt x="613" y="762"/>
                </a:cubicBezTo>
                <a:cubicBezTo>
                  <a:pt x="606" y="761"/>
                  <a:pt x="606" y="767"/>
                  <a:pt x="598" y="765"/>
                </a:cubicBezTo>
                <a:cubicBezTo>
                  <a:pt x="598" y="770"/>
                  <a:pt x="588" y="767"/>
                  <a:pt x="587" y="771"/>
                </a:cubicBezTo>
                <a:cubicBezTo>
                  <a:pt x="580" y="770"/>
                  <a:pt x="581" y="776"/>
                  <a:pt x="572" y="774"/>
                </a:cubicBezTo>
                <a:cubicBezTo>
                  <a:pt x="568" y="781"/>
                  <a:pt x="553" y="779"/>
                  <a:pt x="549" y="786"/>
                </a:cubicBezTo>
                <a:cubicBezTo>
                  <a:pt x="543" y="791"/>
                  <a:pt x="533" y="793"/>
                  <a:pt x="524" y="796"/>
                </a:cubicBezTo>
                <a:cubicBezTo>
                  <a:pt x="520" y="804"/>
                  <a:pt x="505" y="801"/>
                  <a:pt x="501" y="808"/>
                </a:cubicBezTo>
                <a:cubicBezTo>
                  <a:pt x="493" y="806"/>
                  <a:pt x="495" y="814"/>
                  <a:pt x="489" y="814"/>
                </a:cubicBezTo>
                <a:cubicBezTo>
                  <a:pt x="488" y="818"/>
                  <a:pt x="478" y="815"/>
                  <a:pt x="478" y="820"/>
                </a:cubicBezTo>
                <a:cubicBezTo>
                  <a:pt x="459" y="826"/>
                  <a:pt x="448" y="839"/>
                  <a:pt x="432" y="847"/>
                </a:cubicBezTo>
                <a:cubicBezTo>
                  <a:pt x="432" y="853"/>
                  <a:pt x="422" y="849"/>
                  <a:pt x="421" y="854"/>
                </a:cubicBezTo>
                <a:cubicBezTo>
                  <a:pt x="419" y="857"/>
                  <a:pt x="415" y="859"/>
                  <a:pt x="409" y="860"/>
                </a:cubicBezTo>
                <a:cubicBezTo>
                  <a:pt x="405" y="867"/>
                  <a:pt x="396" y="870"/>
                  <a:pt x="389" y="875"/>
                </a:cubicBezTo>
                <a:cubicBezTo>
                  <a:pt x="388" y="879"/>
                  <a:pt x="385" y="882"/>
                  <a:pt x="381" y="884"/>
                </a:cubicBezTo>
                <a:cubicBezTo>
                  <a:pt x="376" y="885"/>
                  <a:pt x="379" y="893"/>
                  <a:pt x="369" y="890"/>
                </a:cubicBezTo>
                <a:cubicBezTo>
                  <a:pt x="372" y="897"/>
                  <a:pt x="364" y="895"/>
                  <a:pt x="361" y="899"/>
                </a:cubicBezTo>
                <a:cubicBezTo>
                  <a:pt x="355" y="900"/>
                  <a:pt x="355" y="907"/>
                  <a:pt x="350" y="908"/>
                </a:cubicBezTo>
                <a:cubicBezTo>
                  <a:pt x="323" y="929"/>
                  <a:pt x="293" y="946"/>
                  <a:pt x="264" y="965"/>
                </a:cubicBezTo>
                <a:cubicBezTo>
                  <a:pt x="273" y="950"/>
                  <a:pt x="293" y="945"/>
                  <a:pt x="301" y="929"/>
                </a:cubicBezTo>
                <a:cubicBezTo>
                  <a:pt x="308" y="924"/>
                  <a:pt x="318" y="923"/>
                  <a:pt x="321" y="914"/>
                </a:cubicBezTo>
                <a:cubicBezTo>
                  <a:pt x="329" y="916"/>
                  <a:pt x="326" y="908"/>
                  <a:pt x="332" y="908"/>
                </a:cubicBezTo>
                <a:cubicBezTo>
                  <a:pt x="338" y="907"/>
                  <a:pt x="334" y="897"/>
                  <a:pt x="344" y="899"/>
                </a:cubicBezTo>
                <a:cubicBezTo>
                  <a:pt x="354" y="885"/>
                  <a:pt x="370" y="877"/>
                  <a:pt x="383" y="866"/>
                </a:cubicBezTo>
                <a:cubicBezTo>
                  <a:pt x="386" y="863"/>
                  <a:pt x="389" y="860"/>
                  <a:pt x="392" y="857"/>
                </a:cubicBezTo>
                <a:cubicBezTo>
                  <a:pt x="396" y="854"/>
                  <a:pt x="403" y="854"/>
                  <a:pt x="403" y="848"/>
                </a:cubicBezTo>
                <a:cubicBezTo>
                  <a:pt x="414" y="846"/>
                  <a:pt x="415" y="835"/>
                  <a:pt x="426" y="833"/>
                </a:cubicBezTo>
                <a:cubicBezTo>
                  <a:pt x="429" y="825"/>
                  <a:pt x="440" y="824"/>
                  <a:pt x="446" y="818"/>
                </a:cubicBezTo>
                <a:cubicBezTo>
                  <a:pt x="452" y="812"/>
                  <a:pt x="463" y="810"/>
                  <a:pt x="469" y="803"/>
                </a:cubicBezTo>
                <a:cubicBezTo>
                  <a:pt x="484" y="793"/>
                  <a:pt x="500" y="783"/>
                  <a:pt x="517" y="776"/>
                </a:cubicBezTo>
                <a:cubicBezTo>
                  <a:pt x="529" y="763"/>
                  <a:pt x="551" y="761"/>
                  <a:pt x="563" y="748"/>
                </a:cubicBezTo>
                <a:cubicBezTo>
                  <a:pt x="568" y="748"/>
                  <a:pt x="573" y="746"/>
                  <a:pt x="574" y="742"/>
                </a:cubicBezTo>
                <a:cubicBezTo>
                  <a:pt x="580" y="741"/>
                  <a:pt x="586" y="740"/>
                  <a:pt x="589" y="736"/>
                </a:cubicBezTo>
                <a:cubicBezTo>
                  <a:pt x="594" y="736"/>
                  <a:pt x="598" y="734"/>
                  <a:pt x="600" y="730"/>
                </a:cubicBezTo>
                <a:cubicBezTo>
                  <a:pt x="605" y="728"/>
                  <a:pt x="612" y="728"/>
                  <a:pt x="615" y="724"/>
                </a:cubicBezTo>
                <a:cubicBezTo>
                  <a:pt x="601" y="722"/>
                  <a:pt x="598" y="731"/>
                  <a:pt x="586" y="730"/>
                </a:cubicBezTo>
                <a:cubicBezTo>
                  <a:pt x="580" y="736"/>
                  <a:pt x="568" y="736"/>
                  <a:pt x="563" y="743"/>
                </a:cubicBezTo>
                <a:cubicBezTo>
                  <a:pt x="541" y="745"/>
                  <a:pt x="534" y="762"/>
                  <a:pt x="511" y="764"/>
                </a:cubicBezTo>
                <a:cubicBezTo>
                  <a:pt x="507" y="771"/>
                  <a:pt x="496" y="773"/>
                  <a:pt x="491" y="779"/>
                </a:cubicBezTo>
                <a:cubicBezTo>
                  <a:pt x="483" y="783"/>
                  <a:pt x="474" y="786"/>
                  <a:pt x="468" y="791"/>
                </a:cubicBezTo>
                <a:cubicBezTo>
                  <a:pt x="461" y="796"/>
                  <a:pt x="456" y="802"/>
                  <a:pt x="446" y="804"/>
                </a:cubicBezTo>
                <a:cubicBezTo>
                  <a:pt x="440" y="811"/>
                  <a:pt x="432" y="815"/>
                  <a:pt x="423" y="819"/>
                </a:cubicBezTo>
                <a:cubicBezTo>
                  <a:pt x="420" y="828"/>
                  <a:pt x="407" y="826"/>
                  <a:pt x="403" y="834"/>
                </a:cubicBezTo>
                <a:cubicBezTo>
                  <a:pt x="397" y="840"/>
                  <a:pt x="389" y="844"/>
                  <a:pt x="383" y="849"/>
                </a:cubicBezTo>
                <a:cubicBezTo>
                  <a:pt x="371" y="861"/>
                  <a:pt x="355" y="870"/>
                  <a:pt x="343" y="882"/>
                </a:cubicBezTo>
                <a:cubicBezTo>
                  <a:pt x="317" y="904"/>
                  <a:pt x="288" y="923"/>
                  <a:pt x="264" y="947"/>
                </a:cubicBezTo>
                <a:cubicBezTo>
                  <a:pt x="250" y="951"/>
                  <a:pt x="246" y="962"/>
                  <a:pt x="232" y="966"/>
                </a:cubicBezTo>
                <a:cubicBezTo>
                  <a:pt x="224" y="974"/>
                  <a:pt x="216" y="982"/>
                  <a:pt x="204" y="987"/>
                </a:cubicBezTo>
                <a:cubicBezTo>
                  <a:pt x="201" y="992"/>
                  <a:pt x="194" y="992"/>
                  <a:pt x="189" y="996"/>
                </a:cubicBezTo>
                <a:cubicBezTo>
                  <a:pt x="184" y="1000"/>
                  <a:pt x="182" y="1006"/>
                  <a:pt x="172" y="1005"/>
                </a:cubicBezTo>
                <a:cubicBezTo>
                  <a:pt x="170" y="1011"/>
                  <a:pt x="159" y="1009"/>
                  <a:pt x="158" y="1017"/>
                </a:cubicBezTo>
                <a:cubicBezTo>
                  <a:pt x="155" y="1017"/>
                  <a:pt x="150" y="1017"/>
                  <a:pt x="149" y="1020"/>
                </a:cubicBezTo>
                <a:cubicBezTo>
                  <a:pt x="144" y="1019"/>
                  <a:pt x="142" y="1024"/>
                  <a:pt x="141" y="1020"/>
                </a:cubicBezTo>
                <a:cubicBezTo>
                  <a:pt x="141" y="1014"/>
                  <a:pt x="151" y="1017"/>
                  <a:pt x="152" y="1011"/>
                </a:cubicBezTo>
                <a:cubicBezTo>
                  <a:pt x="158" y="1010"/>
                  <a:pt x="159" y="1005"/>
                  <a:pt x="166" y="1005"/>
                </a:cubicBezTo>
                <a:cubicBezTo>
                  <a:pt x="172" y="996"/>
                  <a:pt x="185" y="994"/>
                  <a:pt x="192" y="987"/>
                </a:cubicBezTo>
                <a:cubicBezTo>
                  <a:pt x="197" y="979"/>
                  <a:pt x="209" y="976"/>
                  <a:pt x="215" y="969"/>
                </a:cubicBezTo>
                <a:cubicBezTo>
                  <a:pt x="222" y="962"/>
                  <a:pt x="230" y="955"/>
                  <a:pt x="240" y="951"/>
                </a:cubicBezTo>
                <a:cubicBezTo>
                  <a:pt x="243" y="947"/>
                  <a:pt x="248" y="945"/>
                  <a:pt x="252" y="942"/>
                </a:cubicBezTo>
                <a:cubicBezTo>
                  <a:pt x="256" y="939"/>
                  <a:pt x="257" y="934"/>
                  <a:pt x="263" y="933"/>
                </a:cubicBezTo>
                <a:cubicBezTo>
                  <a:pt x="268" y="923"/>
                  <a:pt x="278" y="919"/>
                  <a:pt x="286" y="912"/>
                </a:cubicBezTo>
                <a:cubicBezTo>
                  <a:pt x="293" y="905"/>
                  <a:pt x="304" y="901"/>
                  <a:pt x="309" y="891"/>
                </a:cubicBezTo>
                <a:cubicBezTo>
                  <a:pt x="312" y="888"/>
                  <a:pt x="319" y="888"/>
                  <a:pt x="320" y="882"/>
                </a:cubicBezTo>
                <a:cubicBezTo>
                  <a:pt x="330" y="884"/>
                  <a:pt x="323" y="870"/>
                  <a:pt x="334" y="873"/>
                </a:cubicBezTo>
                <a:cubicBezTo>
                  <a:pt x="348" y="858"/>
                  <a:pt x="363" y="845"/>
                  <a:pt x="380" y="834"/>
                </a:cubicBezTo>
                <a:cubicBezTo>
                  <a:pt x="388" y="828"/>
                  <a:pt x="394" y="819"/>
                  <a:pt x="405" y="816"/>
                </a:cubicBezTo>
                <a:cubicBezTo>
                  <a:pt x="409" y="805"/>
                  <a:pt x="425" y="807"/>
                  <a:pt x="428" y="795"/>
                </a:cubicBezTo>
                <a:cubicBezTo>
                  <a:pt x="450" y="789"/>
                  <a:pt x="461" y="772"/>
                  <a:pt x="482" y="765"/>
                </a:cubicBezTo>
                <a:cubicBezTo>
                  <a:pt x="489" y="757"/>
                  <a:pt x="502" y="755"/>
                  <a:pt x="508" y="747"/>
                </a:cubicBezTo>
                <a:cubicBezTo>
                  <a:pt x="515" y="747"/>
                  <a:pt x="520" y="745"/>
                  <a:pt x="522" y="741"/>
                </a:cubicBezTo>
                <a:cubicBezTo>
                  <a:pt x="526" y="737"/>
                  <a:pt x="536" y="739"/>
                  <a:pt x="536" y="732"/>
                </a:cubicBezTo>
                <a:cubicBezTo>
                  <a:pt x="528" y="732"/>
                  <a:pt x="522" y="735"/>
                  <a:pt x="519" y="741"/>
                </a:cubicBezTo>
                <a:cubicBezTo>
                  <a:pt x="509" y="740"/>
                  <a:pt x="505" y="746"/>
                  <a:pt x="496" y="747"/>
                </a:cubicBezTo>
                <a:cubicBezTo>
                  <a:pt x="487" y="756"/>
                  <a:pt x="472" y="760"/>
                  <a:pt x="462" y="768"/>
                </a:cubicBezTo>
                <a:cubicBezTo>
                  <a:pt x="435" y="778"/>
                  <a:pt x="415" y="796"/>
                  <a:pt x="393" y="811"/>
                </a:cubicBezTo>
                <a:cubicBezTo>
                  <a:pt x="390" y="816"/>
                  <a:pt x="382" y="817"/>
                  <a:pt x="379" y="823"/>
                </a:cubicBezTo>
                <a:cubicBezTo>
                  <a:pt x="376" y="829"/>
                  <a:pt x="364" y="827"/>
                  <a:pt x="362" y="835"/>
                </a:cubicBezTo>
                <a:cubicBezTo>
                  <a:pt x="347" y="838"/>
                  <a:pt x="342" y="851"/>
                  <a:pt x="331" y="859"/>
                </a:cubicBezTo>
                <a:cubicBezTo>
                  <a:pt x="320" y="867"/>
                  <a:pt x="314" y="878"/>
                  <a:pt x="300" y="883"/>
                </a:cubicBezTo>
                <a:cubicBezTo>
                  <a:pt x="296" y="888"/>
                  <a:pt x="294" y="894"/>
                  <a:pt x="285" y="895"/>
                </a:cubicBezTo>
                <a:cubicBezTo>
                  <a:pt x="286" y="900"/>
                  <a:pt x="283" y="902"/>
                  <a:pt x="277" y="901"/>
                </a:cubicBezTo>
                <a:cubicBezTo>
                  <a:pt x="276" y="904"/>
                  <a:pt x="273" y="907"/>
                  <a:pt x="268" y="907"/>
                </a:cubicBezTo>
                <a:cubicBezTo>
                  <a:pt x="268" y="913"/>
                  <a:pt x="261" y="913"/>
                  <a:pt x="260" y="919"/>
                </a:cubicBezTo>
                <a:cubicBezTo>
                  <a:pt x="252" y="919"/>
                  <a:pt x="254" y="928"/>
                  <a:pt x="246" y="928"/>
                </a:cubicBezTo>
                <a:cubicBezTo>
                  <a:pt x="239" y="935"/>
                  <a:pt x="231" y="942"/>
                  <a:pt x="223" y="948"/>
                </a:cubicBezTo>
                <a:cubicBezTo>
                  <a:pt x="210" y="950"/>
                  <a:pt x="208" y="963"/>
                  <a:pt x="197" y="967"/>
                </a:cubicBezTo>
                <a:cubicBezTo>
                  <a:pt x="196" y="972"/>
                  <a:pt x="190" y="974"/>
                  <a:pt x="183" y="976"/>
                </a:cubicBezTo>
                <a:cubicBezTo>
                  <a:pt x="183" y="979"/>
                  <a:pt x="180" y="980"/>
                  <a:pt x="177" y="982"/>
                </a:cubicBezTo>
                <a:cubicBezTo>
                  <a:pt x="174" y="981"/>
                  <a:pt x="173" y="986"/>
                  <a:pt x="172" y="982"/>
                </a:cubicBezTo>
                <a:cubicBezTo>
                  <a:pt x="174" y="978"/>
                  <a:pt x="179" y="976"/>
                  <a:pt x="183" y="973"/>
                </a:cubicBezTo>
                <a:cubicBezTo>
                  <a:pt x="191" y="973"/>
                  <a:pt x="185" y="961"/>
                  <a:pt x="194" y="964"/>
                </a:cubicBezTo>
                <a:cubicBezTo>
                  <a:pt x="197" y="960"/>
                  <a:pt x="202" y="958"/>
                  <a:pt x="206" y="955"/>
                </a:cubicBezTo>
                <a:cubicBezTo>
                  <a:pt x="210" y="955"/>
                  <a:pt x="208" y="950"/>
                  <a:pt x="211" y="949"/>
                </a:cubicBezTo>
                <a:cubicBezTo>
                  <a:pt x="215" y="948"/>
                  <a:pt x="216" y="945"/>
                  <a:pt x="217" y="943"/>
                </a:cubicBezTo>
                <a:cubicBezTo>
                  <a:pt x="235" y="932"/>
                  <a:pt x="245" y="913"/>
                  <a:pt x="265" y="904"/>
                </a:cubicBezTo>
                <a:cubicBezTo>
                  <a:pt x="267" y="900"/>
                  <a:pt x="270" y="897"/>
                  <a:pt x="274" y="895"/>
                </a:cubicBezTo>
                <a:cubicBezTo>
                  <a:pt x="277" y="892"/>
                  <a:pt x="274" y="884"/>
                  <a:pt x="282" y="886"/>
                </a:cubicBezTo>
                <a:cubicBezTo>
                  <a:pt x="284" y="875"/>
                  <a:pt x="298" y="877"/>
                  <a:pt x="299" y="865"/>
                </a:cubicBezTo>
                <a:cubicBezTo>
                  <a:pt x="308" y="863"/>
                  <a:pt x="312" y="854"/>
                  <a:pt x="319" y="850"/>
                </a:cubicBezTo>
                <a:cubicBezTo>
                  <a:pt x="318" y="843"/>
                  <a:pt x="332" y="852"/>
                  <a:pt x="328" y="841"/>
                </a:cubicBezTo>
                <a:cubicBezTo>
                  <a:pt x="331" y="838"/>
                  <a:pt x="338" y="838"/>
                  <a:pt x="339" y="832"/>
                </a:cubicBezTo>
                <a:cubicBezTo>
                  <a:pt x="353" y="822"/>
                  <a:pt x="367" y="812"/>
                  <a:pt x="382" y="802"/>
                </a:cubicBezTo>
                <a:cubicBezTo>
                  <a:pt x="393" y="789"/>
                  <a:pt x="411" y="781"/>
                  <a:pt x="424" y="769"/>
                </a:cubicBezTo>
                <a:cubicBezTo>
                  <a:pt x="432" y="765"/>
                  <a:pt x="440" y="762"/>
                  <a:pt x="444" y="754"/>
                </a:cubicBezTo>
                <a:cubicBezTo>
                  <a:pt x="453" y="750"/>
                  <a:pt x="462" y="747"/>
                  <a:pt x="467" y="739"/>
                </a:cubicBezTo>
                <a:cubicBezTo>
                  <a:pt x="487" y="734"/>
                  <a:pt x="496" y="718"/>
                  <a:pt x="519" y="715"/>
                </a:cubicBezTo>
                <a:cubicBezTo>
                  <a:pt x="522" y="707"/>
                  <a:pt x="533" y="706"/>
                  <a:pt x="542" y="703"/>
                </a:cubicBezTo>
                <a:cubicBezTo>
                  <a:pt x="548" y="696"/>
                  <a:pt x="558" y="694"/>
                  <a:pt x="567" y="690"/>
                </a:cubicBezTo>
                <a:cubicBezTo>
                  <a:pt x="571" y="688"/>
                  <a:pt x="575" y="686"/>
                  <a:pt x="582" y="687"/>
                </a:cubicBezTo>
                <a:cubicBezTo>
                  <a:pt x="583" y="682"/>
                  <a:pt x="596" y="687"/>
                  <a:pt x="596" y="681"/>
                </a:cubicBezTo>
                <a:cubicBezTo>
                  <a:pt x="600" y="679"/>
                  <a:pt x="611" y="684"/>
                  <a:pt x="610" y="678"/>
                </a:cubicBezTo>
                <a:cubicBezTo>
                  <a:pt x="612" y="679"/>
                  <a:pt x="624" y="684"/>
                  <a:pt x="625" y="677"/>
                </a:cubicBezTo>
                <a:cubicBezTo>
                  <a:pt x="609" y="670"/>
                  <a:pt x="588" y="679"/>
                  <a:pt x="570" y="679"/>
                </a:cubicBezTo>
                <a:cubicBezTo>
                  <a:pt x="564" y="685"/>
                  <a:pt x="550" y="684"/>
                  <a:pt x="544" y="691"/>
                </a:cubicBezTo>
                <a:cubicBezTo>
                  <a:pt x="534" y="694"/>
                  <a:pt x="524" y="699"/>
                  <a:pt x="515" y="703"/>
                </a:cubicBezTo>
                <a:cubicBezTo>
                  <a:pt x="499" y="713"/>
                  <a:pt x="479" y="720"/>
                  <a:pt x="464" y="731"/>
                </a:cubicBezTo>
                <a:cubicBezTo>
                  <a:pt x="456" y="735"/>
                  <a:pt x="450" y="742"/>
                  <a:pt x="441" y="746"/>
                </a:cubicBezTo>
                <a:cubicBezTo>
                  <a:pt x="430" y="748"/>
                  <a:pt x="426" y="757"/>
                  <a:pt x="415" y="761"/>
                </a:cubicBezTo>
                <a:cubicBezTo>
                  <a:pt x="401" y="774"/>
                  <a:pt x="383" y="783"/>
                  <a:pt x="370" y="797"/>
                </a:cubicBezTo>
                <a:cubicBezTo>
                  <a:pt x="370" y="802"/>
                  <a:pt x="360" y="799"/>
                  <a:pt x="358" y="803"/>
                </a:cubicBezTo>
                <a:cubicBezTo>
                  <a:pt x="356" y="807"/>
                  <a:pt x="351" y="809"/>
                  <a:pt x="347" y="812"/>
                </a:cubicBezTo>
                <a:cubicBezTo>
                  <a:pt x="340" y="818"/>
                  <a:pt x="331" y="823"/>
                  <a:pt x="324" y="830"/>
                </a:cubicBezTo>
                <a:cubicBezTo>
                  <a:pt x="309" y="841"/>
                  <a:pt x="297" y="855"/>
                  <a:pt x="282" y="866"/>
                </a:cubicBezTo>
                <a:cubicBezTo>
                  <a:pt x="283" y="872"/>
                  <a:pt x="274" y="869"/>
                  <a:pt x="273" y="875"/>
                </a:cubicBezTo>
                <a:cubicBezTo>
                  <a:pt x="271" y="879"/>
                  <a:pt x="269" y="884"/>
                  <a:pt x="262" y="884"/>
                </a:cubicBezTo>
                <a:cubicBezTo>
                  <a:pt x="258" y="893"/>
                  <a:pt x="248" y="897"/>
                  <a:pt x="242" y="904"/>
                </a:cubicBezTo>
                <a:cubicBezTo>
                  <a:pt x="234" y="910"/>
                  <a:pt x="227" y="917"/>
                  <a:pt x="219" y="922"/>
                </a:cubicBezTo>
                <a:cubicBezTo>
                  <a:pt x="212" y="929"/>
                  <a:pt x="207" y="937"/>
                  <a:pt x="200" y="943"/>
                </a:cubicBezTo>
                <a:cubicBezTo>
                  <a:pt x="177" y="959"/>
                  <a:pt x="156" y="976"/>
                  <a:pt x="137" y="994"/>
                </a:cubicBezTo>
                <a:cubicBezTo>
                  <a:pt x="118" y="1004"/>
                  <a:pt x="104" y="1019"/>
                  <a:pt x="86" y="1030"/>
                </a:cubicBezTo>
                <a:cubicBezTo>
                  <a:pt x="81" y="1030"/>
                  <a:pt x="79" y="1033"/>
                  <a:pt x="77" y="1036"/>
                </a:cubicBezTo>
                <a:cubicBezTo>
                  <a:pt x="73" y="1037"/>
                  <a:pt x="67" y="1036"/>
                  <a:pt x="66" y="1039"/>
                </a:cubicBezTo>
                <a:cubicBezTo>
                  <a:pt x="56" y="1040"/>
                  <a:pt x="55" y="1048"/>
                  <a:pt x="43" y="1046"/>
                </a:cubicBezTo>
                <a:cubicBezTo>
                  <a:pt x="46" y="1038"/>
                  <a:pt x="54" y="1036"/>
                  <a:pt x="60" y="1031"/>
                </a:cubicBezTo>
                <a:cubicBezTo>
                  <a:pt x="65" y="1025"/>
                  <a:pt x="70" y="1020"/>
                  <a:pt x="77" y="1016"/>
                </a:cubicBezTo>
                <a:cubicBezTo>
                  <a:pt x="80" y="1008"/>
                  <a:pt x="90" y="1008"/>
                  <a:pt x="94" y="1001"/>
                </a:cubicBezTo>
                <a:cubicBezTo>
                  <a:pt x="101" y="998"/>
                  <a:pt x="104" y="990"/>
                  <a:pt x="114" y="989"/>
                </a:cubicBezTo>
                <a:cubicBezTo>
                  <a:pt x="122" y="978"/>
                  <a:pt x="131" y="968"/>
                  <a:pt x="142" y="959"/>
                </a:cubicBezTo>
                <a:cubicBezTo>
                  <a:pt x="146" y="953"/>
                  <a:pt x="150" y="948"/>
                  <a:pt x="156" y="944"/>
                </a:cubicBezTo>
                <a:cubicBezTo>
                  <a:pt x="161" y="940"/>
                  <a:pt x="160" y="929"/>
                  <a:pt x="170" y="930"/>
                </a:cubicBezTo>
                <a:cubicBezTo>
                  <a:pt x="169" y="919"/>
                  <a:pt x="184" y="923"/>
                  <a:pt x="181" y="912"/>
                </a:cubicBezTo>
                <a:cubicBezTo>
                  <a:pt x="185" y="910"/>
                  <a:pt x="188" y="909"/>
                  <a:pt x="190" y="906"/>
                </a:cubicBezTo>
                <a:cubicBezTo>
                  <a:pt x="190" y="901"/>
                  <a:pt x="197" y="903"/>
                  <a:pt x="196" y="897"/>
                </a:cubicBezTo>
                <a:cubicBezTo>
                  <a:pt x="206" y="888"/>
                  <a:pt x="216" y="878"/>
                  <a:pt x="224" y="867"/>
                </a:cubicBezTo>
                <a:cubicBezTo>
                  <a:pt x="234" y="866"/>
                  <a:pt x="235" y="857"/>
                  <a:pt x="244" y="855"/>
                </a:cubicBezTo>
                <a:cubicBezTo>
                  <a:pt x="247" y="847"/>
                  <a:pt x="255" y="845"/>
                  <a:pt x="258" y="837"/>
                </a:cubicBezTo>
                <a:cubicBezTo>
                  <a:pt x="265" y="833"/>
                  <a:pt x="271" y="826"/>
                  <a:pt x="275" y="822"/>
                </a:cubicBezTo>
                <a:cubicBezTo>
                  <a:pt x="280" y="816"/>
                  <a:pt x="288" y="813"/>
                  <a:pt x="292" y="805"/>
                </a:cubicBezTo>
                <a:cubicBezTo>
                  <a:pt x="302" y="804"/>
                  <a:pt x="303" y="794"/>
                  <a:pt x="312" y="792"/>
                </a:cubicBezTo>
                <a:cubicBezTo>
                  <a:pt x="316" y="785"/>
                  <a:pt x="325" y="782"/>
                  <a:pt x="332" y="777"/>
                </a:cubicBezTo>
                <a:cubicBezTo>
                  <a:pt x="343" y="766"/>
                  <a:pt x="354" y="756"/>
                  <a:pt x="369" y="748"/>
                </a:cubicBezTo>
                <a:cubicBezTo>
                  <a:pt x="371" y="740"/>
                  <a:pt x="382" y="739"/>
                  <a:pt x="386" y="733"/>
                </a:cubicBezTo>
                <a:cubicBezTo>
                  <a:pt x="395" y="730"/>
                  <a:pt x="399" y="723"/>
                  <a:pt x="409" y="720"/>
                </a:cubicBezTo>
                <a:cubicBezTo>
                  <a:pt x="419" y="708"/>
                  <a:pt x="435" y="702"/>
                  <a:pt x="448" y="693"/>
                </a:cubicBezTo>
                <a:cubicBezTo>
                  <a:pt x="454" y="688"/>
                  <a:pt x="463" y="687"/>
                  <a:pt x="468" y="681"/>
                </a:cubicBezTo>
                <a:cubicBezTo>
                  <a:pt x="478" y="679"/>
                  <a:pt x="481" y="671"/>
                  <a:pt x="491" y="669"/>
                </a:cubicBezTo>
                <a:cubicBezTo>
                  <a:pt x="507" y="662"/>
                  <a:pt x="522" y="655"/>
                  <a:pt x="537" y="648"/>
                </a:cubicBezTo>
                <a:cubicBezTo>
                  <a:pt x="542" y="647"/>
                  <a:pt x="548" y="648"/>
                  <a:pt x="549" y="644"/>
                </a:cubicBezTo>
                <a:cubicBezTo>
                  <a:pt x="538" y="644"/>
                  <a:pt x="530" y="645"/>
                  <a:pt x="523" y="648"/>
                </a:cubicBezTo>
                <a:cubicBezTo>
                  <a:pt x="514" y="649"/>
                  <a:pt x="514" y="658"/>
                  <a:pt x="503" y="657"/>
                </a:cubicBezTo>
                <a:cubicBezTo>
                  <a:pt x="494" y="658"/>
                  <a:pt x="488" y="662"/>
                  <a:pt x="483" y="666"/>
                </a:cubicBezTo>
                <a:cubicBezTo>
                  <a:pt x="474" y="669"/>
                  <a:pt x="466" y="671"/>
                  <a:pt x="463" y="678"/>
                </a:cubicBezTo>
                <a:cubicBezTo>
                  <a:pt x="453" y="679"/>
                  <a:pt x="447" y="683"/>
                  <a:pt x="443" y="688"/>
                </a:cubicBezTo>
                <a:cubicBezTo>
                  <a:pt x="434" y="690"/>
                  <a:pt x="426" y="693"/>
                  <a:pt x="423" y="700"/>
                </a:cubicBezTo>
                <a:cubicBezTo>
                  <a:pt x="413" y="700"/>
                  <a:pt x="413" y="709"/>
                  <a:pt x="402" y="709"/>
                </a:cubicBezTo>
                <a:cubicBezTo>
                  <a:pt x="399" y="716"/>
                  <a:pt x="388" y="716"/>
                  <a:pt x="385" y="724"/>
                </a:cubicBezTo>
                <a:cubicBezTo>
                  <a:pt x="375" y="723"/>
                  <a:pt x="378" y="736"/>
                  <a:pt x="365" y="733"/>
                </a:cubicBezTo>
                <a:cubicBezTo>
                  <a:pt x="360" y="739"/>
                  <a:pt x="353" y="742"/>
                  <a:pt x="348" y="748"/>
                </a:cubicBezTo>
                <a:cubicBezTo>
                  <a:pt x="335" y="755"/>
                  <a:pt x="328" y="768"/>
                  <a:pt x="311" y="772"/>
                </a:cubicBezTo>
                <a:cubicBezTo>
                  <a:pt x="303" y="784"/>
                  <a:pt x="289" y="791"/>
                  <a:pt x="280" y="802"/>
                </a:cubicBezTo>
                <a:cubicBezTo>
                  <a:pt x="274" y="805"/>
                  <a:pt x="271" y="812"/>
                  <a:pt x="263" y="814"/>
                </a:cubicBezTo>
                <a:cubicBezTo>
                  <a:pt x="262" y="818"/>
                  <a:pt x="258" y="819"/>
                  <a:pt x="258" y="823"/>
                </a:cubicBezTo>
                <a:cubicBezTo>
                  <a:pt x="257" y="828"/>
                  <a:pt x="248" y="825"/>
                  <a:pt x="249" y="832"/>
                </a:cubicBezTo>
                <a:cubicBezTo>
                  <a:pt x="243" y="836"/>
                  <a:pt x="238" y="841"/>
                  <a:pt x="235" y="847"/>
                </a:cubicBezTo>
                <a:cubicBezTo>
                  <a:pt x="224" y="847"/>
                  <a:pt x="222" y="855"/>
                  <a:pt x="218" y="862"/>
                </a:cubicBezTo>
                <a:cubicBezTo>
                  <a:pt x="209" y="862"/>
                  <a:pt x="210" y="873"/>
                  <a:pt x="201" y="874"/>
                </a:cubicBezTo>
                <a:cubicBezTo>
                  <a:pt x="200" y="878"/>
                  <a:pt x="196" y="879"/>
                  <a:pt x="195" y="882"/>
                </a:cubicBezTo>
                <a:cubicBezTo>
                  <a:pt x="189" y="882"/>
                  <a:pt x="192" y="891"/>
                  <a:pt x="187" y="891"/>
                </a:cubicBezTo>
                <a:cubicBezTo>
                  <a:pt x="177" y="902"/>
                  <a:pt x="168" y="913"/>
                  <a:pt x="159" y="924"/>
                </a:cubicBezTo>
                <a:cubicBezTo>
                  <a:pt x="151" y="926"/>
                  <a:pt x="153" y="937"/>
                  <a:pt x="144" y="939"/>
                </a:cubicBezTo>
                <a:cubicBezTo>
                  <a:pt x="139" y="944"/>
                  <a:pt x="136" y="952"/>
                  <a:pt x="127" y="954"/>
                </a:cubicBezTo>
                <a:cubicBezTo>
                  <a:pt x="111" y="978"/>
                  <a:pt x="84" y="992"/>
                  <a:pt x="62" y="1011"/>
                </a:cubicBezTo>
                <a:cubicBezTo>
                  <a:pt x="51" y="1020"/>
                  <a:pt x="42" y="1031"/>
                  <a:pt x="28" y="1038"/>
                </a:cubicBezTo>
                <a:cubicBezTo>
                  <a:pt x="24" y="1043"/>
                  <a:pt x="16" y="1045"/>
                  <a:pt x="11" y="1050"/>
                </a:cubicBezTo>
                <a:cubicBezTo>
                  <a:pt x="6" y="1051"/>
                  <a:pt x="4" y="1054"/>
                  <a:pt x="0" y="1056"/>
                </a:cubicBezTo>
                <a:cubicBezTo>
                  <a:pt x="0" y="1088"/>
                  <a:pt x="0" y="1088"/>
                  <a:pt x="0" y="1088"/>
                </a:cubicBezTo>
                <a:cubicBezTo>
                  <a:pt x="19" y="1089"/>
                  <a:pt x="35" y="1093"/>
                  <a:pt x="53" y="1095"/>
                </a:cubicBezTo>
                <a:cubicBezTo>
                  <a:pt x="60" y="1099"/>
                  <a:pt x="69" y="1099"/>
                  <a:pt x="76" y="1103"/>
                </a:cubicBezTo>
                <a:close/>
                <a:moveTo>
                  <a:pt x="434" y="905"/>
                </a:moveTo>
                <a:cubicBezTo>
                  <a:pt x="436" y="905"/>
                  <a:pt x="437" y="905"/>
                  <a:pt x="439" y="905"/>
                </a:cubicBezTo>
                <a:cubicBezTo>
                  <a:pt x="441" y="911"/>
                  <a:pt x="435" y="911"/>
                  <a:pt x="431" y="911"/>
                </a:cubicBezTo>
                <a:cubicBezTo>
                  <a:pt x="431" y="909"/>
                  <a:pt x="434" y="908"/>
                  <a:pt x="434" y="905"/>
                </a:cubicBezTo>
                <a:close/>
                <a:moveTo>
                  <a:pt x="402" y="926"/>
                </a:moveTo>
                <a:cubicBezTo>
                  <a:pt x="410" y="929"/>
                  <a:pt x="396" y="933"/>
                  <a:pt x="397" y="938"/>
                </a:cubicBezTo>
                <a:cubicBezTo>
                  <a:pt x="393" y="938"/>
                  <a:pt x="389" y="938"/>
                  <a:pt x="388" y="941"/>
                </a:cubicBezTo>
                <a:cubicBezTo>
                  <a:pt x="379" y="935"/>
                  <a:pt x="402" y="934"/>
                  <a:pt x="402" y="926"/>
                </a:cubicBezTo>
                <a:close/>
                <a:moveTo>
                  <a:pt x="274" y="1011"/>
                </a:moveTo>
                <a:cubicBezTo>
                  <a:pt x="271" y="1015"/>
                  <a:pt x="271" y="1018"/>
                  <a:pt x="274" y="1023"/>
                </a:cubicBezTo>
                <a:cubicBezTo>
                  <a:pt x="289" y="1020"/>
                  <a:pt x="295" y="1026"/>
                  <a:pt x="306" y="1028"/>
                </a:cubicBezTo>
                <a:cubicBezTo>
                  <a:pt x="317" y="1028"/>
                  <a:pt x="298" y="1035"/>
                  <a:pt x="300" y="1028"/>
                </a:cubicBezTo>
                <a:cubicBezTo>
                  <a:pt x="278" y="1029"/>
                  <a:pt x="267" y="1019"/>
                  <a:pt x="248" y="1017"/>
                </a:cubicBezTo>
                <a:cubicBezTo>
                  <a:pt x="252" y="1011"/>
                  <a:pt x="268" y="1016"/>
                  <a:pt x="274" y="1011"/>
                </a:cubicBezTo>
                <a:close/>
                <a:moveTo>
                  <a:pt x="244" y="991"/>
                </a:moveTo>
                <a:cubicBezTo>
                  <a:pt x="243" y="997"/>
                  <a:pt x="237" y="999"/>
                  <a:pt x="230" y="1000"/>
                </a:cubicBezTo>
                <a:cubicBezTo>
                  <a:pt x="232" y="995"/>
                  <a:pt x="238" y="993"/>
                  <a:pt x="244" y="991"/>
                </a:cubicBezTo>
                <a:close/>
                <a:moveTo>
                  <a:pt x="9" y="1076"/>
                </a:moveTo>
                <a:cubicBezTo>
                  <a:pt x="11" y="1065"/>
                  <a:pt x="24" y="1072"/>
                  <a:pt x="29" y="1075"/>
                </a:cubicBezTo>
                <a:cubicBezTo>
                  <a:pt x="25" y="1084"/>
                  <a:pt x="18" y="1072"/>
                  <a:pt x="9" y="1076"/>
                </a:cubicBezTo>
                <a:close/>
                <a:moveTo>
                  <a:pt x="3234" y="70"/>
                </a:moveTo>
                <a:cubicBezTo>
                  <a:pt x="3242" y="49"/>
                  <a:pt x="3239" y="35"/>
                  <a:pt x="3240" y="19"/>
                </a:cubicBezTo>
                <a:cubicBezTo>
                  <a:pt x="3243" y="12"/>
                  <a:pt x="3244" y="6"/>
                  <a:pt x="3245" y="1"/>
                </a:cubicBezTo>
                <a:cubicBezTo>
                  <a:pt x="3237" y="1"/>
                  <a:pt x="3237" y="1"/>
                  <a:pt x="3237" y="1"/>
                </a:cubicBezTo>
                <a:cubicBezTo>
                  <a:pt x="3236" y="8"/>
                  <a:pt x="3236" y="16"/>
                  <a:pt x="3235" y="23"/>
                </a:cubicBezTo>
                <a:cubicBezTo>
                  <a:pt x="3232" y="32"/>
                  <a:pt x="3236" y="37"/>
                  <a:pt x="3232" y="47"/>
                </a:cubicBezTo>
                <a:cubicBezTo>
                  <a:pt x="3237" y="52"/>
                  <a:pt x="3228" y="64"/>
                  <a:pt x="3234" y="70"/>
                </a:cubicBezTo>
                <a:close/>
                <a:moveTo>
                  <a:pt x="3757" y="273"/>
                </a:moveTo>
                <a:cubicBezTo>
                  <a:pt x="3761" y="261"/>
                  <a:pt x="3767" y="248"/>
                  <a:pt x="3775" y="236"/>
                </a:cubicBezTo>
                <a:cubicBezTo>
                  <a:pt x="3787" y="210"/>
                  <a:pt x="3809" y="183"/>
                  <a:pt x="3820" y="157"/>
                </a:cubicBezTo>
                <a:cubicBezTo>
                  <a:pt x="3824" y="152"/>
                  <a:pt x="3830" y="144"/>
                  <a:pt x="3834" y="138"/>
                </a:cubicBezTo>
                <a:cubicBezTo>
                  <a:pt x="3836" y="136"/>
                  <a:pt x="3838" y="133"/>
                  <a:pt x="3840" y="131"/>
                </a:cubicBezTo>
                <a:cubicBezTo>
                  <a:pt x="3840" y="106"/>
                  <a:pt x="3840" y="106"/>
                  <a:pt x="3840" y="106"/>
                </a:cubicBezTo>
                <a:cubicBezTo>
                  <a:pt x="3837" y="110"/>
                  <a:pt x="3834" y="114"/>
                  <a:pt x="3831" y="118"/>
                </a:cubicBezTo>
                <a:cubicBezTo>
                  <a:pt x="3812" y="151"/>
                  <a:pt x="3794" y="184"/>
                  <a:pt x="3770" y="218"/>
                </a:cubicBezTo>
                <a:cubicBezTo>
                  <a:pt x="3760" y="243"/>
                  <a:pt x="3746" y="269"/>
                  <a:pt x="3738" y="294"/>
                </a:cubicBezTo>
                <a:cubicBezTo>
                  <a:pt x="3729" y="308"/>
                  <a:pt x="3725" y="321"/>
                  <a:pt x="3718" y="334"/>
                </a:cubicBezTo>
                <a:cubicBezTo>
                  <a:pt x="3714" y="341"/>
                  <a:pt x="3715" y="347"/>
                  <a:pt x="3711" y="354"/>
                </a:cubicBezTo>
                <a:cubicBezTo>
                  <a:pt x="3709" y="357"/>
                  <a:pt x="3711" y="360"/>
                  <a:pt x="3708" y="363"/>
                </a:cubicBezTo>
                <a:cubicBezTo>
                  <a:pt x="3705" y="367"/>
                  <a:pt x="3712" y="369"/>
                  <a:pt x="3707" y="373"/>
                </a:cubicBezTo>
                <a:cubicBezTo>
                  <a:pt x="3708" y="378"/>
                  <a:pt x="3704" y="383"/>
                  <a:pt x="3699" y="389"/>
                </a:cubicBezTo>
                <a:cubicBezTo>
                  <a:pt x="3700" y="394"/>
                  <a:pt x="3696" y="400"/>
                  <a:pt x="3697" y="406"/>
                </a:cubicBezTo>
                <a:cubicBezTo>
                  <a:pt x="3688" y="417"/>
                  <a:pt x="3688" y="428"/>
                  <a:pt x="3683" y="439"/>
                </a:cubicBezTo>
                <a:cubicBezTo>
                  <a:pt x="3679" y="449"/>
                  <a:pt x="3679" y="460"/>
                  <a:pt x="3673" y="471"/>
                </a:cubicBezTo>
                <a:cubicBezTo>
                  <a:pt x="3678" y="481"/>
                  <a:pt x="3666" y="493"/>
                  <a:pt x="3667" y="503"/>
                </a:cubicBezTo>
                <a:cubicBezTo>
                  <a:pt x="3655" y="519"/>
                  <a:pt x="3656" y="533"/>
                  <a:pt x="3647" y="549"/>
                </a:cubicBezTo>
                <a:cubicBezTo>
                  <a:pt x="3649" y="556"/>
                  <a:pt x="3641" y="564"/>
                  <a:pt x="3641" y="571"/>
                </a:cubicBezTo>
                <a:cubicBezTo>
                  <a:pt x="3634" y="579"/>
                  <a:pt x="3637" y="586"/>
                  <a:pt x="3634" y="594"/>
                </a:cubicBezTo>
                <a:cubicBezTo>
                  <a:pt x="3632" y="597"/>
                  <a:pt x="3629" y="601"/>
                  <a:pt x="3631" y="603"/>
                </a:cubicBezTo>
                <a:cubicBezTo>
                  <a:pt x="3629" y="606"/>
                  <a:pt x="3625" y="604"/>
                  <a:pt x="3628" y="608"/>
                </a:cubicBezTo>
                <a:cubicBezTo>
                  <a:pt x="3623" y="614"/>
                  <a:pt x="3621" y="620"/>
                  <a:pt x="3622" y="625"/>
                </a:cubicBezTo>
                <a:cubicBezTo>
                  <a:pt x="3608" y="639"/>
                  <a:pt x="3614" y="650"/>
                  <a:pt x="3604" y="663"/>
                </a:cubicBezTo>
                <a:cubicBezTo>
                  <a:pt x="3603" y="675"/>
                  <a:pt x="3595" y="687"/>
                  <a:pt x="3591" y="700"/>
                </a:cubicBezTo>
                <a:cubicBezTo>
                  <a:pt x="3584" y="706"/>
                  <a:pt x="3587" y="711"/>
                  <a:pt x="3585" y="717"/>
                </a:cubicBezTo>
                <a:cubicBezTo>
                  <a:pt x="3586" y="723"/>
                  <a:pt x="3576" y="731"/>
                  <a:pt x="3577" y="737"/>
                </a:cubicBezTo>
                <a:cubicBezTo>
                  <a:pt x="3566" y="761"/>
                  <a:pt x="3550" y="791"/>
                  <a:pt x="3542" y="808"/>
                </a:cubicBezTo>
                <a:cubicBezTo>
                  <a:pt x="3536" y="820"/>
                  <a:pt x="3523" y="834"/>
                  <a:pt x="3520" y="846"/>
                </a:cubicBezTo>
                <a:cubicBezTo>
                  <a:pt x="3515" y="852"/>
                  <a:pt x="3511" y="858"/>
                  <a:pt x="3506" y="865"/>
                </a:cubicBezTo>
                <a:cubicBezTo>
                  <a:pt x="3507" y="868"/>
                  <a:pt x="3500" y="883"/>
                  <a:pt x="3494" y="881"/>
                </a:cubicBezTo>
                <a:cubicBezTo>
                  <a:pt x="3501" y="875"/>
                  <a:pt x="3491" y="871"/>
                  <a:pt x="3498" y="866"/>
                </a:cubicBezTo>
                <a:cubicBezTo>
                  <a:pt x="3508" y="859"/>
                  <a:pt x="3495" y="856"/>
                  <a:pt x="3502" y="851"/>
                </a:cubicBezTo>
                <a:cubicBezTo>
                  <a:pt x="3504" y="842"/>
                  <a:pt x="3512" y="840"/>
                  <a:pt x="3519" y="827"/>
                </a:cubicBezTo>
                <a:cubicBezTo>
                  <a:pt x="3514" y="824"/>
                  <a:pt x="3525" y="818"/>
                  <a:pt x="3526" y="814"/>
                </a:cubicBezTo>
                <a:cubicBezTo>
                  <a:pt x="3529" y="810"/>
                  <a:pt x="3533" y="805"/>
                  <a:pt x="3536" y="800"/>
                </a:cubicBezTo>
                <a:cubicBezTo>
                  <a:pt x="3541" y="787"/>
                  <a:pt x="3551" y="772"/>
                  <a:pt x="3557" y="758"/>
                </a:cubicBezTo>
                <a:cubicBezTo>
                  <a:pt x="3556" y="752"/>
                  <a:pt x="3567" y="744"/>
                  <a:pt x="3565" y="738"/>
                </a:cubicBezTo>
                <a:cubicBezTo>
                  <a:pt x="3567" y="735"/>
                  <a:pt x="3572" y="731"/>
                  <a:pt x="3570" y="727"/>
                </a:cubicBezTo>
                <a:cubicBezTo>
                  <a:pt x="3572" y="724"/>
                  <a:pt x="3577" y="719"/>
                  <a:pt x="3574" y="716"/>
                </a:cubicBezTo>
                <a:cubicBezTo>
                  <a:pt x="3584" y="702"/>
                  <a:pt x="3587" y="688"/>
                  <a:pt x="3591" y="675"/>
                </a:cubicBezTo>
                <a:cubicBezTo>
                  <a:pt x="3599" y="661"/>
                  <a:pt x="3602" y="647"/>
                  <a:pt x="3608" y="633"/>
                </a:cubicBezTo>
                <a:cubicBezTo>
                  <a:pt x="3610" y="627"/>
                  <a:pt x="3611" y="620"/>
                  <a:pt x="3612" y="614"/>
                </a:cubicBezTo>
                <a:cubicBezTo>
                  <a:pt x="3616" y="610"/>
                  <a:pt x="3613" y="607"/>
                  <a:pt x="3617" y="603"/>
                </a:cubicBezTo>
                <a:cubicBezTo>
                  <a:pt x="3613" y="600"/>
                  <a:pt x="3620" y="596"/>
                  <a:pt x="3617" y="593"/>
                </a:cubicBezTo>
                <a:cubicBezTo>
                  <a:pt x="3626" y="578"/>
                  <a:pt x="3619" y="566"/>
                  <a:pt x="3626" y="552"/>
                </a:cubicBezTo>
                <a:cubicBezTo>
                  <a:pt x="3623" y="546"/>
                  <a:pt x="3630" y="539"/>
                  <a:pt x="3630" y="533"/>
                </a:cubicBezTo>
                <a:cubicBezTo>
                  <a:pt x="3630" y="526"/>
                  <a:pt x="3634" y="519"/>
                  <a:pt x="3635" y="511"/>
                </a:cubicBezTo>
                <a:cubicBezTo>
                  <a:pt x="3638" y="497"/>
                  <a:pt x="3641" y="483"/>
                  <a:pt x="3650" y="468"/>
                </a:cubicBezTo>
                <a:cubicBezTo>
                  <a:pt x="3646" y="458"/>
                  <a:pt x="3656" y="447"/>
                  <a:pt x="3652" y="437"/>
                </a:cubicBezTo>
                <a:cubicBezTo>
                  <a:pt x="3658" y="425"/>
                  <a:pt x="3655" y="414"/>
                  <a:pt x="3663" y="402"/>
                </a:cubicBezTo>
                <a:cubicBezTo>
                  <a:pt x="3660" y="391"/>
                  <a:pt x="3671" y="379"/>
                  <a:pt x="3671" y="368"/>
                </a:cubicBezTo>
                <a:cubicBezTo>
                  <a:pt x="3678" y="356"/>
                  <a:pt x="3674" y="345"/>
                  <a:pt x="3687" y="333"/>
                </a:cubicBezTo>
                <a:cubicBezTo>
                  <a:pt x="3684" y="322"/>
                  <a:pt x="3695" y="309"/>
                  <a:pt x="3691" y="299"/>
                </a:cubicBezTo>
                <a:cubicBezTo>
                  <a:pt x="3699" y="286"/>
                  <a:pt x="3697" y="275"/>
                  <a:pt x="3700" y="262"/>
                </a:cubicBezTo>
                <a:cubicBezTo>
                  <a:pt x="3710" y="242"/>
                  <a:pt x="3717" y="221"/>
                  <a:pt x="3725" y="201"/>
                </a:cubicBezTo>
                <a:cubicBezTo>
                  <a:pt x="3734" y="180"/>
                  <a:pt x="3745" y="158"/>
                  <a:pt x="3751" y="137"/>
                </a:cubicBezTo>
                <a:cubicBezTo>
                  <a:pt x="3760" y="136"/>
                  <a:pt x="3757" y="124"/>
                  <a:pt x="3767" y="117"/>
                </a:cubicBezTo>
                <a:cubicBezTo>
                  <a:pt x="3766" y="108"/>
                  <a:pt x="3778" y="99"/>
                  <a:pt x="3784" y="89"/>
                </a:cubicBezTo>
                <a:cubicBezTo>
                  <a:pt x="3776" y="83"/>
                  <a:pt x="3795" y="86"/>
                  <a:pt x="3787" y="81"/>
                </a:cubicBezTo>
                <a:cubicBezTo>
                  <a:pt x="3790" y="76"/>
                  <a:pt x="3794" y="72"/>
                  <a:pt x="3797" y="67"/>
                </a:cubicBezTo>
                <a:cubicBezTo>
                  <a:pt x="3807" y="57"/>
                  <a:pt x="3805" y="49"/>
                  <a:pt x="3814" y="40"/>
                </a:cubicBezTo>
                <a:cubicBezTo>
                  <a:pt x="3819" y="31"/>
                  <a:pt x="3825" y="27"/>
                  <a:pt x="3831" y="23"/>
                </a:cubicBezTo>
                <a:cubicBezTo>
                  <a:pt x="3835" y="16"/>
                  <a:pt x="3845" y="9"/>
                  <a:pt x="3838" y="3"/>
                </a:cubicBezTo>
                <a:cubicBezTo>
                  <a:pt x="3834" y="6"/>
                  <a:pt x="3829" y="0"/>
                  <a:pt x="3827" y="9"/>
                </a:cubicBezTo>
                <a:cubicBezTo>
                  <a:pt x="3823" y="14"/>
                  <a:pt x="3820" y="18"/>
                  <a:pt x="3816" y="23"/>
                </a:cubicBezTo>
                <a:cubicBezTo>
                  <a:pt x="3814" y="18"/>
                  <a:pt x="3804" y="31"/>
                  <a:pt x="3809" y="32"/>
                </a:cubicBezTo>
                <a:cubicBezTo>
                  <a:pt x="3806" y="38"/>
                  <a:pt x="3801" y="34"/>
                  <a:pt x="3798" y="42"/>
                </a:cubicBezTo>
                <a:cubicBezTo>
                  <a:pt x="3796" y="52"/>
                  <a:pt x="3785" y="63"/>
                  <a:pt x="3778" y="74"/>
                </a:cubicBezTo>
                <a:cubicBezTo>
                  <a:pt x="3769" y="96"/>
                  <a:pt x="3753" y="119"/>
                  <a:pt x="3737" y="141"/>
                </a:cubicBezTo>
                <a:cubicBezTo>
                  <a:pt x="3736" y="155"/>
                  <a:pt x="3722" y="170"/>
                  <a:pt x="3720" y="183"/>
                </a:cubicBezTo>
                <a:cubicBezTo>
                  <a:pt x="3714" y="197"/>
                  <a:pt x="3709" y="211"/>
                  <a:pt x="3703" y="225"/>
                </a:cubicBezTo>
                <a:cubicBezTo>
                  <a:pt x="3695" y="232"/>
                  <a:pt x="3701" y="237"/>
                  <a:pt x="3696" y="244"/>
                </a:cubicBezTo>
                <a:cubicBezTo>
                  <a:pt x="3693" y="252"/>
                  <a:pt x="3688" y="259"/>
                  <a:pt x="3690" y="266"/>
                </a:cubicBezTo>
                <a:cubicBezTo>
                  <a:pt x="3687" y="273"/>
                  <a:pt x="3685" y="279"/>
                  <a:pt x="3687" y="285"/>
                </a:cubicBezTo>
                <a:cubicBezTo>
                  <a:pt x="3684" y="292"/>
                  <a:pt x="3679" y="300"/>
                  <a:pt x="3681" y="306"/>
                </a:cubicBezTo>
                <a:cubicBezTo>
                  <a:pt x="3672" y="334"/>
                  <a:pt x="3661" y="362"/>
                  <a:pt x="3655" y="389"/>
                </a:cubicBezTo>
                <a:cubicBezTo>
                  <a:pt x="3655" y="390"/>
                  <a:pt x="3653" y="392"/>
                  <a:pt x="3652" y="393"/>
                </a:cubicBezTo>
                <a:cubicBezTo>
                  <a:pt x="3651" y="396"/>
                  <a:pt x="3653" y="396"/>
                  <a:pt x="3652" y="397"/>
                </a:cubicBezTo>
                <a:cubicBezTo>
                  <a:pt x="3649" y="410"/>
                  <a:pt x="3644" y="420"/>
                  <a:pt x="3642" y="430"/>
                </a:cubicBezTo>
                <a:cubicBezTo>
                  <a:pt x="3646" y="433"/>
                  <a:pt x="3639" y="437"/>
                  <a:pt x="3642" y="440"/>
                </a:cubicBezTo>
                <a:cubicBezTo>
                  <a:pt x="3638" y="444"/>
                  <a:pt x="3641" y="447"/>
                  <a:pt x="3637" y="451"/>
                </a:cubicBezTo>
                <a:cubicBezTo>
                  <a:pt x="3644" y="457"/>
                  <a:pt x="3631" y="466"/>
                  <a:pt x="3636" y="472"/>
                </a:cubicBezTo>
                <a:cubicBezTo>
                  <a:pt x="3630" y="486"/>
                  <a:pt x="3632" y="499"/>
                  <a:pt x="3623" y="513"/>
                </a:cubicBezTo>
                <a:cubicBezTo>
                  <a:pt x="3625" y="516"/>
                  <a:pt x="3623" y="519"/>
                  <a:pt x="3620" y="522"/>
                </a:cubicBezTo>
                <a:cubicBezTo>
                  <a:pt x="3622" y="525"/>
                  <a:pt x="3622" y="528"/>
                  <a:pt x="3619" y="532"/>
                </a:cubicBezTo>
                <a:cubicBezTo>
                  <a:pt x="3617" y="539"/>
                  <a:pt x="3619" y="546"/>
                  <a:pt x="3614" y="554"/>
                </a:cubicBezTo>
                <a:cubicBezTo>
                  <a:pt x="3616" y="556"/>
                  <a:pt x="3614" y="559"/>
                  <a:pt x="3611" y="562"/>
                </a:cubicBezTo>
                <a:cubicBezTo>
                  <a:pt x="3613" y="566"/>
                  <a:pt x="3614" y="569"/>
                  <a:pt x="3610" y="573"/>
                </a:cubicBezTo>
                <a:cubicBezTo>
                  <a:pt x="3613" y="579"/>
                  <a:pt x="3608" y="587"/>
                  <a:pt x="3609" y="594"/>
                </a:cubicBezTo>
                <a:cubicBezTo>
                  <a:pt x="3605" y="607"/>
                  <a:pt x="3603" y="621"/>
                  <a:pt x="3596" y="635"/>
                </a:cubicBezTo>
                <a:cubicBezTo>
                  <a:pt x="3598" y="641"/>
                  <a:pt x="3592" y="648"/>
                  <a:pt x="3593" y="654"/>
                </a:cubicBezTo>
                <a:cubicBezTo>
                  <a:pt x="3586" y="662"/>
                  <a:pt x="3589" y="668"/>
                  <a:pt x="3583" y="676"/>
                </a:cubicBezTo>
                <a:cubicBezTo>
                  <a:pt x="3579" y="690"/>
                  <a:pt x="3572" y="704"/>
                  <a:pt x="3566" y="718"/>
                </a:cubicBezTo>
                <a:cubicBezTo>
                  <a:pt x="3558" y="746"/>
                  <a:pt x="3539" y="775"/>
                  <a:pt x="3526" y="804"/>
                </a:cubicBezTo>
                <a:cubicBezTo>
                  <a:pt x="3522" y="809"/>
                  <a:pt x="3518" y="815"/>
                  <a:pt x="3514" y="820"/>
                </a:cubicBezTo>
                <a:cubicBezTo>
                  <a:pt x="3510" y="823"/>
                  <a:pt x="3512" y="836"/>
                  <a:pt x="3504" y="834"/>
                </a:cubicBezTo>
                <a:cubicBezTo>
                  <a:pt x="3513" y="817"/>
                  <a:pt x="3506" y="802"/>
                  <a:pt x="3520" y="784"/>
                </a:cubicBezTo>
                <a:cubicBezTo>
                  <a:pt x="3512" y="781"/>
                  <a:pt x="3519" y="776"/>
                  <a:pt x="3518" y="772"/>
                </a:cubicBezTo>
                <a:cubicBezTo>
                  <a:pt x="3516" y="767"/>
                  <a:pt x="3518" y="762"/>
                  <a:pt x="3518" y="757"/>
                </a:cubicBezTo>
                <a:cubicBezTo>
                  <a:pt x="3520" y="752"/>
                  <a:pt x="3525" y="747"/>
                  <a:pt x="3518" y="743"/>
                </a:cubicBezTo>
                <a:cubicBezTo>
                  <a:pt x="3523" y="737"/>
                  <a:pt x="3520" y="733"/>
                  <a:pt x="3522" y="728"/>
                </a:cubicBezTo>
                <a:cubicBezTo>
                  <a:pt x="3527" y="708"/>
                  <a:pt x="3526" y="690"/>
                  <a:pt x="3537" y="670"/>
                </a:cubicBezTo>
                <a:cubicBezTo>
                  <a:pt x="3536" y="664"/>
                  <a:pt x="3537" y="657"/>
                  <a:pt x="3541" y="651"/>
                </a:cubicBezTo>
                <a:cubicBezTo>
                  <a:pt x="3538" y="644"/>
                  <a:pt x="3543" y="637"/>
                  <a:pt x="3542" y="630"/>
                </a:cubicBezTo>
                <a:cubicBezTo>
                  <a:pt x="3551" y="615"/>
                  <a:pt x="3545" y="603"/>
                  <a:pt x="3551" y="589"/>
                </a:cubicBezTo>
                <a:cubicBezTo>
                  <a:pt x="3551" y="585"/>
                  <a:pt x="3552" y="581"/>
                  <a:pt x="3557" y="576"/>
                </a:cubicBezTo>
                <a:cubicBezTo>
                  <a:pt x="3552" y="572"/>
                  <a:pt x="3557" y="566"/>
                  <a:pt x="3561" y="561"/>
                </a:cubicBezTo>
                <a:cubicBezTo>
                  <a:pt x="3558" y="556"/>
                  <a:pt x="3560" y="550"/>
                  <a:pt x="3563" y="544"/>
                </a:cubicBezTo>
                <a:cubicBezTo>
                  <a:pt x="3560" y="542"/>
                  <a:pt x="3564" y="539"/>
                  <a:pt x="3562" y="536"/>
                </a:cubicBezTo>
                <a:cubicBezTo>
                  <a:pt x="3566" y="532"/>
                  <a:pt x="3562" y="529"/>
                  <a:pt x="3563" y="526"/>
                </a:cubicBezTo>
                <a:cubicBezTo>
                  <a:pt x="3571" y="525"/>
                  <a:pt x="3565" y="517"/>
                  <a:pt x="3571" y="510"/>
                </a:cubicBezTo>
                <a:cubicBezTo>
                  <a:pt x="3573" y="503"/>
                  <a:pt x="3571" y="496"/>
                  <a:pt x="3576" y="489"/>
                </a:cubicBezTo>
                <a:cubicBezTo>
                  <a:pt x="3575" y="482"/>
                  <a:pt x="3583" y="474"/>
                  <a:pt x="3581" y="467"/>
                </a:cubicBezTo>
                <a:cubicBezTo>
                  <a:pt x="3581" y="460"/>
                  <a:pt x="3589" y="452"/>
                  <a:pt x="3587" y="446"/>
                </a:cubicBezTo>
                <a:cubicBezTo>
                  <a:pt x="3591" y="431"/>
                  <a:pt x="3592" y="417"/>
                  <a:pt x="3597" y="403"/>
                </a:cubicBezTo>
                <a:cubicBezTo>
                  <a:pt x="3593" y="397"/>
                  <a:pt x="3605" y="388"/>
                  <a:pt x="3599" y="382"/>
                </a:cubicBezTo>
                <a:cubicBezTo>
                  <a:pt x="3607" y="374"/>
                  <a:pt x="3605" y="367"/>
                  <a:pt x="3604" y="361"/>
                </a:cubicBezTo>
                <a:cubicBezTo>
                  <a:pt x="3617" y="336"/>
                  <a:pt x="3616" y="313"/>
                  <a:pt x="3625" y="289"/>
                </a:cubicBezTo>
                <a:cubicBezTo>
                  <a:pt x="3625" y="278"/>
                  <a:pt x="3633" y="265"/>
                  <a:pt x="3635" y="253"/>
                </a:cubicBezTo>
                <a:cubicBezTo>
                  <a:pt x="3638" y="247"/>
                  <a:pt x="3639" y="241"/>
                  <a:pt x="3640" y="235"/>
                </a:cubicBezTo>
                <a:cubicBezTo>
                  <a:pt x="3642" y="232"/>
                  <a:pt x="3646" y="229"/>
                  <a:pt x="3643" y="227"/>
                </a:cubicBezTo>
                <a:cubicBezTo>
                  <a:pt x="3646" y="223"/>
                  <a:pt x="3651" y="219"/>
                  <a:pt x="3648" y="216"/>
                </a:cubicBezTo>
                <a:cubicBezTo>
                  <a:pt x="3662" y="190"/>
                  <a:pt x="3665" y="167"/>
                  <a:pt x="3679" y="141"/>
                </a:cubicBezTo>
                <a:cubicBezTo>
                  <a:pt x="3680" y="131"/>
                  <a:pt x="3695" y="115"/>
                  <a:pt x="3693" y="108"/>
                </a:cubicBezTo>
                <a:cubicBezTo>
                  <a:pt x="3693" y="106"/>
                  <a:pt x="3698" y="107"/>
                  <a:pt x="3697" y="108"/>
                </a:cubicBezTo>
                <a:cubicBezTo>
                  <a:pt x="3700" y="101"/>
                  <a:pt x="3700" y="97"/>
                  <a:pt x="3703" y="90"/>
                </a:cubicBezTo>
                <a:cubicBezTo>
                  <a:pt x="3703" y="91"/>
                  <a:pt x="3706" y="92"/>
                  <a:pt x="3707" y="90"/>
                </a:cubicBezTo>
                <a:cubicBezTo>
                  <a:pt x="3707" y="90"/>
                  <a:pt x="3706" y="87"/>
                  <a:pt x="3707" y="86"/>
                </a:cubicBezTo>
                <a:cubicBezTo>
                  <a:pt x="3708" y="82"/>
                  <a:pt x="3707" y="79"/>
                  <a:pt x="3711" y="75"/>
                </a:cubicBezTo>
                <a:cubicBezTo>
                  <a:pt x="3719" y="66"/>
                  <a:pt x="3726" y="51"/>
                  <a:pt x="3735" y="49"/>
                </a:cubicBezTo>
                <a:cubicBezTo>
                  <a:pt x="3730" y="44"/>
                  <a:pt x="3741" y="38"/>
                  <a:pt x="3743" y="33"/>
                </a:cubicBezTo>
                <a:cubicBezTo>
                  <a:pt x="3742" y="28"/>
                  <a:pt x="3747" y="23"/>
                  <a:pt x="3751" y="17"/>
                </a:cubicBezTo>
                <a:cubicBezTo>
                  <a:pt x="3757" y="13"/>
                  <a:pt x="3762" y="7"/>
                  <a:pt x="3767" y="1"/>
                </a:cubicBezTo>
                <a:cubicBezTo>
                  <a:pt x="3752" y="1"/>
                  <a:pt x="3752" y="1"/>
                  <a:pt x="3752" y="1"/>
                </a:cubicBezTo>
                <a:cubicBezTo>
                  <a:pt x="3748" y="5"/>
                  <a:pt x="3744" y="9"/>
                  <a:pt x="3740" y="13"/>
                </a:cubicBezTo>
                <a:cubicBezTo>
                  <a:pt x="3735" y="22"/>
                  <a:pt x="3731" y="32"/>
                  <a:pt x="3721" y="42"/>
                </a:cubicBezTo>
                <a:cubicBezTo>
                  <a:pt x="3722" y="50"/>
                  <a:pt x="3719" y="45"/>
                  <a:pt x="3714" y="51"/>
                </a:cubicBezTo>
                <a:cubicBezTo>
                  <a:pt x="3710" y="57"/>
                  <a:pt x="3706" y="62"/>
                  <a:pt x="3702" y="68"/>
                </a:cubicBezTo>
                <a:cubicBezTo>
                  <a:pt x="3689" y="99"/>
                  <a:pt x="3675" y="124"/>
                  <a:pt x="3659" y="158"/>
                </a:cubicBezTo>
                <a:cubicBezTo>
                  <a:pt x="3661" y="166"/>
                  <a:pt x="3649" y="175"/>
                  <a:pt x="3652" y="182"/>
                </a:cubicBezTo>
                <a:cubicBezTo>
                  <a:pt x="3646" y="191"/>
                  <a:pt x="3645" y="198"/>
                  <a:pt x="3641" y="206"/>
                </a:cubicBezTo>
                <a:cubicBezTo>
                  <a:pt x="3639" y="214"/>
                  <a:pt x="3633" y="223"/>
                  <a:pt x="3634" y="230"/>
                </a:cubicBezTo>
                <a:cubicBezTo>
                  <a:pt x="3631" y="234"/>
                  <a:pt x="3626" y="238"/>
                  <a:pt x="3629" y="241"/>
                </a:cubicBezTo>
                <a:cubicBezTo>
                  <a:pt x="3631" y="245"/>
                  <a:pt x="3622" y="250"/>
                  <a:pt x="3626" y="254"/>
                </a:cubicBezTo>
                <a:cubicBezTo>
                  <a:pt x="3611" y="286"/>
                  <a:pt x="3607" y="317"/>
                  <a:pt x="3598" y="349"/>
                </a:cubicBezTo>
                <a:cubicBezTo>
                  <a:pt x="3590" y="380"/>
                  <a:pt x="3580" y="412"/>
                  <a:pt x="3578" y="443"/>
                </a:cubicBezTo>
                <a:cubicBezTo>
                  <a:pt x="3570" y="459"/>
                  <a:pt x="3570" y="474"/>
                  <a:pt x="3564" y="490"/>
                </a:cubicBezTo>
                <a:cubicBezTo>
                  <a:pt x="3563" y="506"/>
                  <a:pt x="3554" y="523"/>
                  <a:pt x="3552" y="539"/>
                </a:cubicBezTo>
                <a:cubicBezTo>
                  <a:pt x="3549" y="548"/>
                  <a:pt x="3549" y="555"/>
                  <a:pt x="3549" y="563"/>
                </a:cubicBezTo>
                <a:cubicBezTo>
                  <a:pt x="3545" y="571"/>
                  <a:pt x="3545" y="578"/>
                  <a:pt x="3542" y="586"/>
                </a:cubicBezTo>
                <a:cubicBezTo>
                  <a:pt x="3541" y="594"/>
                  <a:pt x="3539" y="602"/>
                  <a:pt x="3535" y="610"/>
                </a:cubicBezTo>
                <a:cubicBezTo>
                  <a:pt x="3537" y="614"/>
                  <a:pt x="3535" y="618"/>
                  <a:pt x="3533" y="623"/>
                </a:cubicBezTo>
                <a:cubicBezTo>
                  <a:pt x="3534" y="624"/>
                  <a:pt x="3534" y="636"/>
                  <a:pt x="3530" y="632"/>
                </a:cubicBezTo>
                <a:cubicBezTo>
                  <a:pt x="3531" y="622"/>
                  <a:pt x="3532" y="613"/>
                  <a:pt x="3532" y="604"/>
                </a:cubicBezTo>
                <a:cubicBezTo>
                  <a:pt x="3539" y="594"/>
                  <a:pt x="3537" y="586"/>
                  <a:pt x="3534" y="577"/>
                </a:cubicBezTo>
                <a:cubicBezTo>
                  <a:pt x="3539" y="568"/>
                  <a:pt x="3537" y="559"/>
                  <a:pt x="3537" y="550"/>
                </a:cubicBezTo>
                <a:cubicBezTo>
                  <a:pt x="3540" y="540"/>
                  <a:pt x="3538" y="530"/>
                  <a:pt x="3537" y="521"/>
                </a:cubicBezTo>
                <a:cubicBezTo>
                  <a:pt x="3544" y="489"/>
                  <a:pt x="3543" y="458"/>
                  <a:pt x="3543" y="427"/>
                </a:cubicBezTo>
                <a:cubicBezTo>
                  <a:pt x="3543" y="396"/>
                  <a:pt x="3545" y="365"/>
                  <a:pt x="3548" y="333"/>
                </a:cubicBezTo>
                <a:cubicBezTo>
                  <a:pt x="3545" y="330"/>
                  <a:pt x="3552" y="326"/>
                  <a:pt x="3549" y="323"/>
                </a:cubicBezTo>
                <a:cubicBezTo>
                  <a:pt x="3550" y="318"/>
                  <a:pt x="3550" y="314"/>
                  <a:pt x="3551" y="310"/>
                </a:cubicBezTo>
                <a:cubicBezTo>
                  <a:pt x="3551" y="302"/>
                  <a:pt x="3551" y="295"/>
                  <a:pt x="3554" y="287"/>
                </a:cubicBezTo>
                <a:cubicBezTo>
                  <a:pt x="3552" y="284"/>
                  <a:pt x="3552" y="280"/>
                  <a:pt x="3555" y="276"/>
                </a:cubicBezTo>
                <a:cubicBezTo>
                  <a:pt x="3557" y="272"/>
                  <a:pt x="3549" y="269"/>
                  <a:pt x="3557" y="263"/>
                </a:cubicBezTo>
                <a:cubicBezTo>
                  <a:pt x="3554" y="256"/>
                  <a:pt x="3557" y="247"/>
                  <a:pt x="3558" y="239"/>
                </a:cubicBezTo>
                <a:cubicBezTo>
                  <a:pt x="3555" y="235"/>
                  <a:pt x="3559" y="231"/>
                  <a:pt x="3559" y="228"/>
                </a:cubicBezTo>
                <a:cubicBezTo>
                  <a:pt x="3561" y="224"/>
                  <a:pt x="3553" y="221"/>
                  <a:pt x="3561" y="215"/>
                </a:cubicBezTo>
                <a:cubicBezTo>
                  <a:pt x="3557" y="208"/>
                  <a:pt x="3563" y="200"/>
                  <a:pt x="3560" y="193"/>
                </a:cubicBezTo>
                <a:cubicBezTo>
                  <a:pt x="3565" y="185"/>
                  <a:pt x="3557" y="178"/>
                  <a:pt x="3563" y="170"/>
                </a:cubicBezTo>
                <a:cubicBezTo>
                  <a:pt x="3562" y="166"/>
                  <a:pt x="3562" y="161"/>
                  <a:pt x="3561" y="157"/>
                </a:cubicBezTo>
                <a:cubicBezTo>
                  <a:pt x="3554" y="154"/>
                  <a:pt x="3571" y="148"/>
                  <a:pt x="3564" y="145"/>
                </a:cubicBezTo>
                <a:cubicBezTo>
                  <a:pt x="3551" y="149"/>
                  <a:pt x="3558" y="165"/>
                  <a:pt x="3556" y="175"/>
                </a:cubicBezTo>
                <a:cubicBezTo>
                  <a:pt x="3554" y="186"/>
                  <a:pt x="3553" y="197"/>
                  <a:pt x="3552" y="208"/>
                </a:cubicBezTo>
                <a:cubicBezTo>
                  <a:pt x="3553" y="219"/>
                  <a:pt x="3551" y="231"/>
                  <a:pt x="3548" y="242"/>
                </a:cubicBezTo>
                <a:cubicBezTo>
                  <a:pt x="3554" y="247"/>
                  <a:pt x="3545" y="253"/>
                  <a:pt x="3546" y="259"/>
                </a:cubicBezTo>
                <a:cubicBezTo>
                  <a:pt x="3547" y="264"/>
                  <a:pt x="3549" y="269"/>
                  <a:pt x="3545" y="276"/>
                </a:cubicBezTo>
                <a:cubicBezTo>
                  <a:pt x="3545" y="287"/>
                  <a:pt x="3547" y="297"/>
                  <a:pt x="3541" y="309"/>
                </a:cubicBezTo>
                <a:cubicBezTo>
                  <a:pt x="3542" y="320"/>
                  <a:pt x="3541" y="331"/>
                  <a:pt x="3537" y="343"/>
                </a:cubicBezTo>
                <a:cubicBezTo>
                  <a:pt x="3537" y="348"/>
                  <a:pt x="3540" y="354"/>
                  <a:pt x="3536" y="360"/>
                </a:cubicBezTo>
                <a:cubicBezTo>
                  <a:pt x="3539" y="365"/>
                  <a:pt x="3537" y="370"/>
                  <a:pt x="3534" y="376"/>
                </a:cubicBezTo>
                <a:cubicBezTo>
                  <a:pt x="3539" y="381"/>
                  <a:pt x="3530" y="388"/>
                  <a:pt x="3536" y="393"/>
                </a:cubicBezTo>
                <a:cubicBezTo>
                  <a:pt x="3529" y="400"/>
                  <a:pt x="3540" y="405"/>
                  <a:pt x="3532" y="412"/>
                </a:cubicBezTo>
                <a:cubicBezTo>
                  <a:pt x="3538" y="422"/>
                  <a:pt x="3529" y="434"/>
                  <a:pt x="3533" y="445"/>
                </a:cubicBezTo>
                <a:cubicBezTo>
                  <a:pt x="3534" y="456"/>
                  <a:pt x="3533" y="467"/>
                  <a:pt x="3533" y="478"/>
                </a:cubicBezTo>
                <a:cubicBezTo>
                  <a:pt x="3526" y="501"/>
                  <a:pt x="3529" y="523"/>
                  <a:pt x="3526" y="545"/>
                </a:cubicBezTo>
                <a:cubicBezTo>
                  <a:pt x="3528" y="550"/>
                  <a:pt x="3524" y="556"/>
                  <a:pt x="3524" y="562"/>
                </a:cubicBezTo>
                <a:cubicBezTo>
                  <a:pt x="3529" y="567"/>
                  <a:pt x="3524" y="573"/>
                  <a:pt x="3526" y="578"/>
                </a:cubicBezTo>
                <a:cubicBezTo>
                  <a:pt x="3519" y="590"/>
                  <a:pt x="3526" y="600"/>
                  <a:pt x="3519" y="612"/>
                </a:cubicBezTo>
                <a:cubicBezTo>
                  <a:pt x="3521" y="635"/>
                  <a:pt x="3513" y="659"/>
                  <a:pt x="3518" y="681"/>
                </a:cubicBezTo>
                <a:cubicBezTo>
                  <a:pt x="3513" y="710"/>
                  <a:pt x="3507" y="740"/>
                  <a:pt x="3505" y="769"/>
                </a:cubicBezTo>
                <a:cubicBezTo>
                  <a:pt x="3504" y="777"/>
                  <a:pt x="3500" y="784"/>
                  <a:pt x="3500" y="791"/>
                </a:cubicBezTo>
                <a:cubicBezTo>
                  <a:pt x="3503" y="798"/>
                  <a:pt x="3495" y="807"/>
                  <a:pt x="3497" y="814"/>
                </a:cubicBezTo>
                <a:cubicBezTo>
                  <a:pt x="3491" y="830"/>
                  <a:pt x="3488" y="846"/>
                  <a:pt x="3487" y="861"/>
                </a:cubicBezTo>
                <a:cubicBezTo>
                  <a:pt x="3485" y="866"/>
                  <a:pt x="3474" y="872"/>
                  <a:pt x="3479" y="877"/>
                </a:cubicBezTo>
                <a:cubicBezTo>
                  <a:pt x="3480" y="874"/>
                  <a:pt x="3484" y="872"/>
                  <a:pt x="3483" y="876"/>
                </a:cubicBezTo>
                <a:cubicBezTo>
                  <a:pt x="3478" y="881"/>
                  <a:pt x="3481" y="886"/>
                  <a:pt x="3478" y="891"/>
                </a:cubicBezTo>
                <a:cubicBezTo>
                  <a:pt x="3474" y="897"/>
                  <a:pt x="3471" y="903"/>
                  <a:pt x="3473" y="908"/>
                </a:cubicBezTo>
                <a:cubicBezTo>
                  <a:pt x="3466" y="915"/>
                  <a:pt x="3476" y="919"/>
                  <a:pt x="3467" y="926"/>
                </a:cubicBezTo>
                <a:cubicBezTo>
                  <a:pt x="3463" y="929"/>
                  <a:pt x="3464" y="942"/>
                  <a:pt x="3456" y="940"/>
                </a:cubicBezTo>
                <a:cubicBezTo>
                  <a:pt x="3460" y="929"/>
                  <a:pt x="3462" y="920"/>
                  <a:pt x="3464" y="910"/>
                </a:cubicBezTo>
                <a:cubicBezTo>
                  <a:pt x="3467" y="904"/>
                  <a:pt x="3461" y="900"/>
                  <a:pt x="3469" y="894"/>
                </a:cubicBezTo>
                <a:cubicBezTo>
                  <a:pt x="3461" y="891"/>
                  <a:pt x="3480" y="883"/>
                  <a:pt x="3473" y="879"/>
                </a:cubicBezTo>
                <a:cubicBezTo>
                  <a:pt x="3472" y="881"/>
                  <a:pt x="3469" y="881"/>
                  <a:pt x="3470" y="878"/>
                </a:cubicBezTo>
                <a:cubicBezTo>
                  <a:pt x="3472" y="875"/>
                  <a:pt x="3471" y="874"/>
                  <a:pt x="3472" y="871"/>
                </a:cubicBezTo>
                <a:cubicBezTo>
                  <a:pt x="3475" y="867"/>
                  <a:pt x="3468" y="864"/>
                  <a:pt x="3474" y="859"/>
                </a:cubicBezTo>
                <a:cubicBezTo>
                  <a:pt x="3476" y="850"/>
                  <a:pt x="3475" y="842"/>
                  <a:pt x="3479" y="833"/>
                </a:cubicBezTo>
                <a:cubicBezTo>
                  <a:pt x="3477" y="825"/>
                  <a:pt x="3480" y="816"/>
                  <a:pt x="3484" y="808"/>
                </a:cubicBezTo>
                <a:cubicBezTo>
                  <a:pt x="3483" y="799"/>
                  <a:pt x="3484" y="791"/>
                  <a:pt x="3488" y="782"/>
                </a:cubicBezTo>
                <a:cubicBezTo>
                  <a:pt x="3484" y="759"/>
                  <a:pt x="3490" y="734"/>
                  <a:pt x="3489" y="710"/>
                </a:cubicBezTo>
                <a:cubicBezTo>
                  <a:pt x="3493" y="697"/>
                  <a:pt x="3492" y="684"/>
                  <a:pt x="3492" y="672"/>
                </a:cubicBezTo>
                <a:cubicBezTo>
                  <a:pt x="3493" y="666"/>
                  <a:pt x="3490" y="660"/>
                  <a:pt x="3495" y="653"/>
                </a:cubicBezTo>
                <a:cubicBezTo>
                  <a:pt x="3487" y="648"/>
                  <a:pt x="3496" y="640"/>
                  <a:pt x="3495" y="634"/>
                </a:cubicBezTo>
                <a:cubicBezTo>
                  <a:pt x="3488" y="611"/>
                  <a:pt x="3497" y="586"/>
                  <a:pt x="3491" y="562"/>
                </a:cubicBezTo>
                <a:cubicBezTo>
                  <a:pt x="3496" y="555"/>
                  <a:pt x="3492" y="550"/>
                  <a:pt x="3491" y="544"/>
                </a:cubicBezTo>
                <a:cubicBezTo>
                  <a:pt x="3496" y="537"/>
                  <a:pt x="3492" y="531"/>
                  <a:pt x="3490" y="525"/>
                </a:cubicBezTo>
                <a:cubicBezTo>
                  <a:pt x="3494" y="512"/>
                  <a:pt x="3491" y="500"/>
                  <a:pt x="3493" y="488"/>
                </a:cubicBezTo>
                <a:cubicBezTo>
                  <a:pt x="3491" y="485"/>
                  <a:pt x="3493" y="482"/>
                  <a:pt x="3496" y="479"/>
                </a:cubicBezTo>
                <a:cubicBezTo>
                  <a:pt x="3493" y="476"/>
                  <a:pt x="3491" y="474"/>
                  <a:pt x="3495" y="471"/>
                </a:cubicBezTo>
                <a:cubicBezTo>
                  <a:pt x="3491" y="465"/>
                  <a:pt x="3493" y="459"/>
                  <a:pt x="3495" y="452"/>
                </a:cubicBezTo>
                <a:cubicBezTo>
                  <a:pt x="3491" y="447"/>
                  <a:pt x="3500" y="439"/>
                  <a:pt x="3494" y="434"/>
                </a:cubicBezTo>
                <a:cubicBezTo>
                  <a:pt x="3499" y="427"/>
                  <a:pt x="3494" y="421"/>
                  <a:pt x="3498" y="415"/>
                </a:cubicBezTo>
                <a:cubicBezTo>
                  <a:pt x="3497" y="408"/>
                  <a:pt x="3501" y="402"/>
                  <a:pt x="3497" y="396"/>
                </a:cubicBezTo>
                <a:cubicBezTo>
                  <a:pt x="3501" y="389"/>
                  <a:pt x="3502" y="383"/>
                  <a:pt x="3501" y="377"/>
                </a:cubicBezTo>
                <a:cubicBezTo>
                  <a:pt x="3506" y="364"/>
                  <a:pt x="3503" y="352"/>
                  <a:pt x="3508" y="339"/>
                </a:cubicBezTo>
                <a:cubicBezTo>
                  <a:pt x="3508" y="327"/>
                  <a:pt x="3513" y="315"/>
                  <a:pt x="3513" y="303"/>
                </a:cubicBezTo>
                <a:cubicBezTo>
                  <a:pt x="3515" y="290"/>
                  <a:pt x="3522" y="277"/>
                  <a:pt x="3520" y="264"/>
                </a:cubicBezTo>
                <a:cubicBezTo>
                  <a:pt x="3528" y="257"/>
                  <a:pt x="3522" y="252"/>
                  <a:pt x="3528" y="245"/>
                </a:cubicBezTo>
                <a:cubicBezTo>
                  <a:pt x="3527" y="239"/>
                  <a:pt x="3533" y="232"/>
                  <a:pt x="3532" y="226"/>
                </a:cubicBezTo>
                <a:cubicBezTo>
                  <a:pt x="3537" y="219"/>
                  <a:pt x="3537" y="212"/>
                  <a:pt x="3539" y="206"/>
                </a:cubicBezTo>
                <a:cubicBezTo>
                  <a:pt x="3535" y="200"/>
                  <a:pt x="3553" y="192"/>
                  <a:pt x="3543" y="187"/>
                </a:cubicBezTo>
                <a:cubicBezTo>
                  <a:pt x="3535" y="205"/>
                  <a:pt x="3525" y="222"/>
                  <a:pt x="3521" y="240"/>
                </a:cubicBezTo>
                <a:cubicBezTo>
                  <a:pt x="3519" y="248"/>
                  <a:pt x="3516" y="257"/>
                  <a:pt x="3512" y="266"/>
                </a:cubicBezTo>
                <a:cubicBezTo>
                  <a:pt x="3514" y="274"/>
                  <a:pt x="3506" y="283"/>
                  <a:pt x="3507" y="291"/>
                </a:cubicBezTo>
                <a:cubicBezTo>
                  <a:pt x="3499" y="309"/>
                  <a:pt x="3506" y="324"/>
                  <a:pt x="3494" y="343"/>
                </a:cubicBezTo>
                <a:cubicBezTo>
                  <a:pt x="3499" y="350"/>
                  <a:pt x="3494" y="359"/>
                  <a:pt x="3493" y="368"/>
                </a:cubicBezTo>
                <a:cubicBezTo>
                  <a:pt x="3493" y="376"/>
                  <a:pt x="3492" y="386"/>
                  <a:pt x="3487" y="395"/>
                </a:cubicBezTo>
                <a:cubicBezTo>
                  <a:pt x="3487" y="407"/>
                  <a:pt x="3488" y="419"/>
                  <a:pt x="3485" y="431"/>
                </a:cubicBezTo>
                <a:cubicBezTo>
                  <a:pt x="3483" y="443"/>
                  <a:pt x="3484" y="456"/>
                  <a:pt x="3482" y="468"/>
                </a:cubicBezTo>
                <a:cubicBezTo>
                  <a:pt x="3483" y="492"/>
                  <a:pt x="3478" y="517"/>
                  <a:pt x="3482" y="541"/>
                </a:cubicBezTo>
                <a:cubicBezTo>
                  <a:pt x="3481" y="553"/>
                  <a:pt x="3480" y="565"/>
                  <a:pt x="3481" y="576"/>
                </a:cubicBezTo>
                <a:cubicBezTo>
                  <a:pt x="3483" y="579"/>
                  <a:pt x="3482" y="582"/>
                  <a:pt x="3482" y="584"/>
                </a:cubicBezTo>
                <a:cubicBezTo>
                  <a:pt x="3478" y="588"/>
                  <a:pt x="3481" y="591"/>
                  <a:pt x="3481" y="595"/>
                </a:cubicBezTo>
                <a:cubicBezTo>
                  <a:pt x="3482" y="601"/>
                  <a:pt x="3478" y="608"/>
                  <a:pt x="3482" y="613"/>
                </a:cubicBezTo>
                <a:cubicBezTo>
                  <a:pt x="3482" y="625"/>
                  <a:pt x="3479" y="637"/>
                  <a:pt x="3480" y="649"/>
                </a:cubicBezTo>
                <a:cubicBezTo>
                  <a:pt x="3484" y="654"/>
                  <a:pt x="3480" y="661"/>
                  <a:pt x="3481" y="667"/>
                </a:cubicBezTo>
                <a:cubicBezTo>
                  <a:pt x="3478" y="674"/>
                  <a:pt x="3481" y="680"/>
                  <a:pt x="3481" y="686"/>
                </a:cubicBezTo>
                <a:cubicBezTo>
                  <a:pt x="3478" y="698"/>
                  <a:pt x="3476" y="710"/>
                  <a:pt x="3480" y="721"/>
                </a:cubicBezTo>
                <a:cubicBezTo>
                  <a:pt x="3474" y="734"/>
                  <a:pt x="3477" y="746"/>
                  <a:pt x="3473" y="759"/>
                </a:cubicBezTo>
                <a:cubicBezTo>
                  <a:pt x="3479" y="770"/>
                  <a:pt x="3468" y="784"/>
                  <a:pt x="3475" y="794"/>
                </a:cubicBezTo>
                <a:cubicBezTo>
                  <a:pt x="3466" y="795"/>
                  <a:pt x="3474" y="803"/>
                  <a:pt x="3471" y="809"/>
                </a:cubicBezTo>
                <a:cubicBezTo>
                  <a:pt x="3469" y="812"/>
                  <a:pt x="3472" y="815"/>
                  <a:pt x="3468" y="818"/>
                </a:cubicBezTo>
                <a:cubicBezTo>
                  <a:pt x="3466" y="822"/>
                  <a:pt x="3473" y="824"/>
                  <a:pt x="3468" y="828"/>
                </a:cubicBezTo>
                <a:cubicBezTo>
                  <a:pt x="3465" y="841"/>
                  <a:pt x="3465" y="852"/>
                  <a:pt x="3458" y="865"/>
                </a:cubicBezTo>
                <a:cubicBezTo>
                  <a:pt x="3462" y="871"/>
                  <a:pt x="3462" y="877"/>
                  <a:pt x="3455" y="884"/>
                </a:cubicBezTo>
                <a:cubicBezTo>
                  <a:pt x="3458" y="890"/>
                  <a:pt x="3457" y="896"/>
                  <a:pt x="3451" y="903"/>
                </a:cubicBezTo>
                <a:cubicBezTo>
                  <a:pt x="3451" y="909"/>
                  <a:pt x="3455" y="914"/>
                  <a:pt x="3449" y="920"/>
                </a:cubicBezTo>
                <a:cubicBezTo>
                  <a:pt x="3452" y="926"/>
                  <a:pt x="3445" y="933"/>
                  <a:pt x="3446" y="939"/>
                </a:cubicBezTo>
                <a:cubicBezTo>
                  <a:pt x="3437" y="953"/>
                  <a:pt x="3444" y="965"/>
                  <a:pt x="3430" y="974"/>
                </a:cubicBezTo>
                <a:cubicBezTo>
                  <a:pt x="3427" y="979"/>
                  <a:pt x="3435" y="976"/>
                  <a:pt x="3433" y="980"/>
                </a:cubicBezTo>
                <a:cubicBezTo>
                  <a:pt x="3429" y="984"/>
                  <a:pt x="3432" y="987"/>
                  <a:pt x="3428" y="991"/>
                </a:cubicBezTo>
                <a:cubicBezTo>
                  <a:pt x="3429" y="995"/>
                  <a:pt x="3420" y="1011"/>
                  <a:pt x="3414" y="1010"/>
                </a:cubicBezTo>
                <a:cubicBezTo>
                  <a:pt x="3425" y="1002"/>
                  <a:pt x="3414" y="993"/>
                  <a:pt x="3424" y="992"/>
                </a:cubicBezTo>
                <a:cubicBezTo>
                  <a:pt x="3417" y="986"/>
                  <a:pt x="3425" y="978"/>
                  <a:pt x="3429" y="970"/>
                </a:cubicBezTo>
                <a:cubicBezTo>
                  <a:pt x="3427" y="965"/>
                  <a:pt x="3432" y="959"/>
                  <a:pt x="3427" y="954"/>
                </a:cubicBezTo>
                <a:cubicBezTo>
                  <a:pt x="3428" y="948"/>
                  <a:pt x="3427" y="943"/>
                  <a:pt x="3429" y="937"/>
                </a:cubicBezTo>
                <a:cubicBezTo>
                  <a:pt x="3430" y="932"/>
                  <a:pt x="3429" y="926"/>
                  <a:pt x="3431" y="920"/>
                </a:cubicBezTo>
                <a:cubicBezTo>
                  <a:pt x="3428" y="918"/>
                  <a:pt x="3431" y="915"/>
                  <a:pt x="3434" y="912"/>
                </a:cubicBezTo>
                <a:cubicBezTo>
                  <a:pt x="3436" y="909"/>
                  <a:pt x="3431" y="907"/>
                  <a:pt x="3433" y="904"/>
                </a:cubicBezTo>
                <a:cubicBezTo>
                  <a:pt x="3429" y="893"/>
                  <a:pt x="3438" y="881"/>
                  <a:pt x="3432" y="871"/>
                </a:cubicBezTo>
                <a:cubicBezTo>
                  <a:pt x="3435" y="859"/>
                  <a:pt x="3434" y="848"/>
                  <a:pt x="3440" y="836"/>
                </a:cubicBezTo>
                <a:cubicBezTo>
                  <a:pt x="3436" y="810"/>
                  <a:pt x="3441" y="782"/>
                  <a:pt x="3439" y="756"/>
                </a:cubicBezTo>
                <a:cubicBezTo>
                  <a:pt x="3446" y="749"/>
                  <a:pt x="3432" y="744"/>
                  <a:pt x="3443" y="737"/>
                </a:cubicBezTo>
                <a:cubicBezTo>
                  <a:pt x="3434" y="731"/>
                  <a:pt x="3442" y="723"/>
                  <a:pt x="3440" y="716"/>
                </a:cubicBezTo>
                <a:cubicBezTo>
                  <a:pt x="3443" y="702"/>
                  <a:pt x="3438" y="689"/>
                  <a:pt x="3442" y="675"/>
                </a:cubicBezTo>
                <a:cubicBezTo>
                  <a:pt x="3438" y="670"/>
                  <a:pt x="3440" y="665"/>
                  <a:pt x="3438" y="661"/>
                </a:cubicBezTo>
                <a:cubicBezTo>
                  <a:pt x="3443" y="655"/>
                  <a:pt x="3432" y="651"/>
                  <a:pt x="3436" y="644"/>
                </a:cubicBezTo>
                <a:cubicBezTo>
                  <a:pt x="3430" y="641"/>
                  <a:pt x="3441" y="634"/>
                  <a:pt x="3432" y="630"/>
                </a:cubicBezTo>
                <a:cubicBezTo>
                  <a:pt x="3439" y="624"/>
                  <a:pt x="3431" y="620"/>
                  <a:pt x="3434" y="614"/>
                </a:cubicBezTo>
                <a:cubicBezTo>
                  <a:pt x="3432" y="604"/>
                  <a:pt x="3437" y="593"/>
                  <a:pt x="3432" y="583"/>
                </a:cubicBezTo>
                <a:cubicBezTo>
                  <a:pt x="3439" y="572"/>
                  <a:pt x="3426" y="563"/>
                  <a:pt x="3434" y="552"/>
                </a:cubicBezTo>
                <a:cubicBezTo>
                  <a:pt x="3430" y="542"/>
                  <a:pt x="3435" y="531"/>
                  <a:pt x="3432" y="521"/>
                </a:cubicBezTo>
                <a:cubicBezTo>
                  <a:pt x="3439" y="515"/>
                  <a:pt x="3429" y="512"/>
                  <a:pt x="3436" y="506"/>
                </a:cubicBezTo>
                <a:cubicBezTo>
                  <a:pt x="3427" y="502"/>
                  <a:pt x="3438" y="494"/>
                  <a:pt x="3433" y="490"/>
                </a:cubicBezTo>
                <a:cubicBezTo>
                  <a:pt x="3434" y="479"/>
                  <a:pt x="3436" y="469"/>
                  <a:pt x="3435" y="458"/>
                </a:cubicBezTo>
                <a:cubicBezTo>
                  <a:pt x="3438" y="453"/>
                  <a:pt x="3435" y="449"/>
                  <a:pt x="3435" y="444"/>
                </a:cubicBezTo>
                <a:cubicBezTo>
                  <a:pt x="3435" y="438"/>
                  <a:pt x="3440" y="432"/>
                  <a:pt x="3437" y="427"/>
                </a:cubicBezTo>
                <a:cubicBezTo>
                  <a:pt x="3436" y="430"/>
                  <a:pt x="3431" y="428"/>
                  <a:pt x="3434" y="432"/>
                </a:cubicBezTo>
                <a:cubicBezTo>
                  <a:pt x="3437" y="434"/>
                  <a:pt x="3433" y="437"/>
                  <a:pt x="3435" y="440"/>
                </a:cubicBezTo>
                <a:cubicBezTo>
                  <a:pt x="3426" y="447"/>
                  <a:pt x="3436" y="451"/>
                  <a:pt x="3429" y="457"/>
                </a:cubicBezTo>
                <a:cubicBezTo>
                  <a:pt x="3435" y="462"/>
                  <a:pt x="3426" y="469"/>
                  <a:pt x="3427" y="474"/>
                </a:cubicBezTo>
                <a:cubicBezTo>
                  <a:pt x="3435" y="480"/>
                  <a:pt x="3425" y="478"/>
                  <a:pt x="3425" y="487"/>
                </a:cubicBezTo>
                <a:cubicBezTo>
                  <a:pt x="3429" y="497"/>
                  <a:pt x="3423" y="509"/>
                  <a:pt x="3425" y="520"/>
                </a:cubicBezTo>
                <a:cubicBezTo>
                  <a:pt x="3424" y="532"/>
                  <a:pt x="3424" y="543"/>
                  <a:pt x="3424" y="555"/>
                </a:cubicBezTo>
                <a:cubicBezTo>
                  <a:pt x="3425" y="566"/>
                  <a:pt x="3424" y="577"/>
                  <a:pt x="3424" y="588"/>
                </a:cubicBezTo>
                <a:cubicBezTo>
                  <a:pt x="3421" y="594"/>
                  <a:pt x="3429" y="599"/>
                  <a:pt x="3422" y="605"/>
                </a:cubicBezTo>
                <a:cubicBezTo>
                  <a:pt x="3428" y="610"/>
                  <a:pt x="3419" y="618"/>
                  <a:pt x="3423" y="624"/>
                </a:cubicBezTo>
                <a:cubicBezTo>
                  <a:pt x="3422" y="629"/>
                  <a:pt x="3423" y="635"/>
                  <a:pt x="3425" y="640"/>
                </a:cubicBezTo>
                <a:cubicBezTo>
                  <a:pt x="3420" y="646"/>
                  <a:pt x="3428" y="650"/>
                  <a:pt x="3423" y="657"/>
                </a:cubicBezTo>
                <a:cubicBezTo>
                  <a:pt x="3431" y="661"/>
                  <a:pt x="3425" y="667"/>
                  <a:pt x="3430" y="672"/>
                </a:cubicBezTo>
                <a:cubicBezTo>
                  <a:pt x="3425" y="679"/>
                  <a:pt x="3432" y="684"/>
                  <a:pt x="3430" y="691"/>
                </a:cubicBezTo>
                <a:cubicBezTo>
                  <a:pt x="3427" y="698"/>
                  <a:pt x="3432" y="703"/>
                  <a:pt x="3427" y="710"/>
                </a:cubicBezTo>
                <a:cubicBezTo>
                  <a:pt x="3429" y="713"/>
                  <a:pt x="3425" y="717"/>
                  <a:pt x="3426" y="720"/>
                </a:cubicBezTo>
                <a:cubicBezTo>
                  <a:pt x="3428" y="723"/>
                  <a:pt x="3428" y="727"/>
                  <a:pt x="3425" y="731"/>
                </a:cubicBezTo>
                <a:cubicBezTo>
                  <a:pt x="3431" y="737"/>
                  <a:pt x="3423" y="745"/>
                  <a:pt x="3428" y="751"/>
                </a:cubicBezTo>
                <a:cubicBezTo>
                  <a:pt x="3425" y="758"/>
                  <a:pt x="3430" y="765"/>
                  <a:pt x="3427" y="772"/>
                </a:cubicBezTo>
                <a:cubicBezTo>
                  <a:pt x="3424" y="779"/>
                  <a:pt x="3432" y="785"/>
                  <a:pt x="3426" y="793"/>
                </a:cubicBezTo>
                <a:cubicBezTo>
                  <a:pt x="3426" y="800"/>
                  <a:pt x="3430" y="806"/>
                  <a:pt x="3424" y="814"/>
                </a:cubicBezTo>
                <a:cubicBezTo>
                  <a:pt x="3431" y="820"/>
                  <a:pt x="3418" y="828"/>
                  <a:pt x="3427" y="834"/>
                </a:cubicBezTo>
                <a:cubicBezTo>
                  <a:pt x="3421" y="842"/>
                  <a:pt x="3429" y="848"/>
                  <a:pt x="3422" y="855"/>
                </a:cubicBezTo>
                <a:cubicBezTo>
                  <a:pt x="3424" y="869"/>
                  <a:pt x="3418" y="884"/>
                  <a:pt x="3419" y="897"/>
                </a:cubicBezTo>
                <a:cubicBezTo>
                  <a:pt x="3421" y="904"/>
                  <a:pt x="3420" y="911"/>
                  <a:pt x="3418" y="918"/>
                </a:cubicBezTo>
                <a:cubicBezTo>
                  <a:pt x="3416" y="922"/>
                  <a:pt x="3423" y="924"/>
                  <a:pt x="3417" y="928"/>
                </a:cubicBezTo>
                <a:cubicBezTo>
                  <a:pt x="3421" y="931"/>
                  <a:pt x="3414" y="936"/>
                  <a:pt x="3417" y="939"/>
                </a:cubicBezTo>
                <a:cubicBezTo>
                  <a:pt x="3416" y="946"/>
                  <a:pt x="3416" y="953"/>
                  <a:pt x="3416" y="960"/>
                </a:cubicBezTo>
                <a:cubicBezTo>
                  <a:pt x="3419" y="963"/>
                  <a:pt x="3412" y="967"/>
                  <a:pt x="3415" y="970"/>
                </a:cubicBezTo>
                <a:cubicBezTo>
                  <a:pt x="3413" y="974"/>
                  <a:pt x="3415" y="977"/>
                  <a:pt x="3410" y="981"/>
                </a:cubicBezTo>
                <a:cubicBezTo>
                  <a:pt x="3412" y="995"/>
                  <a:pt x="3400" y="1010"/>
                  <a:pt x="3400" y="1024"/>
                </a:cubicBezTo>
                <a:cubicBezTo>
                  <a:pt x="3392" y="1031"/>
                  <a:pt x="3396" y="1036"/>
                  <a:pt x="3390" y="1042"/>
                </a:cubicBezTo>
                <a:cubicBezTo>
                  <a:pt x="3385" y="1048"/>
                  <a:pt x="3383" y="1054"/>
                  <a:pt x="3384" y="1059"/>
                </a:cubicBezTo>
                <a:cubicBezTo>
                  <a:pt x="3373" y="1073"/>
                  <a:pt x="3366" y="1085"/>
                  <a:pt x="3362" y="1097"/>
                </a:cubicBezTo>
                <a:cubicBezTo>
                  <a:pt x="3355" y="1102"/>
                  <a:pt x="3350" y="1107"/>
                  <a:pt x="3348" y="1116"/>
                </a:cubicBezTo>
                <a:cubicBezTo>
                  <a:pt x="3345" y="1120"/>
                  <a:pt x="3342" y="1124"/>
                  <a:pt x="3339" y="1128"/>
                </a:cubicBezTo>
                <a:cubicBezTo>
                  <a:pt x="3338" y="1132"/>
                  <a:pt x="3328" y="1137"/>
                  <a:pt x="3333" y="1141"/>
                </a:cubicBezTo>
                <a:cubicBezTo>
                  <a:pt x="3323" y="1149"/>
                  <a:pt x="3326" y="1150"/>
                  <a:pt x="3317" y="1162"/>
                </a:cubicBezTo>
                <a:cubicBezTo>
                  <a:pt x="3309" y="1169"/>
                  <a:pt x="3312" y="1183"/>
                  <a:pt x="3301" y="1178"/>
                </a:cubicBezTo>
                <a:cubicBezTo>
                  <a:pt x="3312" y="1164"/>
                  <a:pt x="3316" y="1150"/>
                  <a:pt x="3322" y="1136"/>
                </a:cubicBezTo>
                <a:cubicBezTo>
                  <a:pt x="3329" y="1121"/>
                  <a:pt x="3326" y="1108"/>
                  <a:pt x="3337" y="1093"/>
                </a:cubicBezTo>
                <a:cubicBezTo>
                  <a:pt x="3337" y="1086"/>
                  <a:pt x="3341" y="1078"/>
                  <a:pt x="3342" y="1071"/>
                </a:cubicBezTo>
                <a:cubicBezTo>
                  <a:pt x="3348" y="1064"/>
                  <a:pt x="3340" y="1058"/>
                  <a:pt x="3347" y="1050"/>
                </a:cubicBezTo>
                <a:cubicBezTo>
                  <a:pt x="3347" y="1036"/>
                  <a:pt x="3348" y="1022"/>
                  <a:pt x="3350" y="1008"/>
                </a:cubicBezTo>
                <a:cubicBezTo>
                  <a:pt x="3351" y="981"/>
                  <a:pt x="3362" y="953"/>
                  <a:pt x="3365" y="925"/>
                </a:cubicBezTo>
                <a:cubicBezTo>
                  <a:pt x="3363" y="919"/>
                  <a:pt x="3373" y="911"/>
                  <a:pt x="3367" y="904"/>
                </a:cubicBezTo>
                <a:cubicBezTo>
                  <a:pt x="3371" y="897"/>
                  <a:pt x="3369" y="890"/>
                  <a:pt x="3372" y="883"/>
                </a:cubicBezTo>
                <a:cubicBezTo>
                  <a:pt x="3376" y="879"/>
                  <a:pt x="3372" y="876"/>
                  <a:pt x="3372" y="873"/>
                </a:cubicBezTo>
                <a:cubicBezTo>
                  <a:pt x="3376" y="869"/>
                  <a:pt x="3375" y="865"/>
                  <a:pt x="3373" y="862"/>
                </a:cubicBezTo>
                <a:cubicBezTo>
                  <a:pt x="3379" y="854"/>
                  <a:pt x="3375" y="848"/>
                  <a:pt x="3374" y="841"/>
                </a:cubicBezTo>
                <a:cubicBezTo>
                  <a:pt x="3376" y="831"/>
                  <a:pt x="3379" y="821"/>
                  <a:pt x="3379" y="812"/>
                </a:cubicBezTo>
                <a:cubicBezTo>
                  <a:pt x="3386" y="806"/>
                  <a:pt x="3376" y="802"/>
                  <a:pt x="3379" y="797"/>
                </a:cubicBezTo>
                <a:cubicBezTo>
                  <a:pt x="3384" y="791"/>
                  <a:pt x="3379" y="786"/>
                  <a:pt x="3384" y="780"/>
                </a:cubicBezTo>
                <a:cubicBezTo>
                  <a:pt x="3379" y="771"/>
                  <a:pt x="3387" y="760"/>
                  <a:pt x="3385" y="751"/>
                </a:cubicBezTo>
                <a:cubicBezTo>
                  <a:pt x="3380" y="747"/>
                  <a:pt x="3389" y="741"/>
                  <a:pt x="3385" y="736"/>
                </a:cubicBezTo>
                <a:cubicBezTo>
                  <a:pt x="3383" y="731"/>
                  <a:pt x="3389" y="725"/>
                  <a:pt x="3382" y="720"/>
                </a:cubicBezTo>
                <a:cubicBezTo>
                  <a:pt x="3390" y="714"/>
                  <a:pt x="3384" y="710"/>
                  <a:pt x="3383" y="706"/>
                </a:cubicBezTo>
                <a:cubicBezTo>
                  <a:pt x="3380" y="701"/>
                  <a:pt x="3392" y="695"/>
                  <a:pt x="3383" y="691"/>
                </a:cubicBezTo>
                <a:cubicBezTo>
                  <a:pt x="3387" y="686"/>
                  <a:pt x="3385" y="681"/>
                  <a:pt x="3383" y="677"/>
                </a:cubicBezTo>
                <a:cubicBezTo>
                  <a:pt x="3387" y="671"/>
                  <a:pt x="3385" y="665"/>
                  <a:pt x="3385" y="660"/>
                </a:cubicBezTo>
                <a:cubicBezTo>
                  <a:pt x="3387" y="655"/>
                  <a:pt x="3385" y="650"/>
                  <a:pt x="3385" y="645"/>
                </a:cubicBezTo>
                <a:cubicBezTo>
                  <a:pt x="3387" y="640"/>
                  <a:pt x="3385" y="634"/>
                  <a:pt x="3386" y="629"/>
                </a:cubicBezTo>
                <a:cubicBezTo>
                  <a:pt x="3386" y="618"/>
                  <a:pt x="3386" y="608"/>
                  <a:pt x="3384" y="598"/>
                </a:cubicBezTo>
                <a:cubicBezTo>
                  <a:pt x="3386" y="588"/>
                  <a:pt x="3384" y="579"/>
                  <a:pt x="3384" y="569"/>
                </a:cubicBezTo>
                <a:cubicBezTo>
                  <a:pt x="3383" y="559"/>
                  <a:pt x="3387" y="548"/>
                  <a:pt x="3386" y="537"/>
                </a:cubicBezTo>
                <a:cubicBezTo>
                  <a:pt x="3386" y="527"/>
                  <a:pt x="3389" y="516"/>
                  <a:pt x="3388" y="506"/>
                </a:cubicBezTo>
                <a:cubicBezTo>
                  <a:pt x="3391" y="495"/>
                  <a:pt x="3385" y="486"/>
                  <a:pt x="3390" y="475"/>
                </a:cubicBezTo>
                <a:cubicBezTo>
                  <a:pt x="3386" y="466"/>
                  <a:pt x="3389" y="456"/>
                  <a:pt x="3390" y="446"/>
                </a:cubicBezTo>
                <a:cubicBezTo>
                  <a:pt x="3388" y="441"/>
                  <a:pt x="3385" y="437"/>
                  <a:pt x="3390" y="431"/>
                </a:cubicBezTo>
                <a:cubicBezTo>
                  <a:pt x="3394" y="425"/>
                  <a:pt x="3385" y="421"/>
                  <a:pt x="3392" y="415"/>
                </a:cubicBezTo>
                <a:cubicBezTo>
                  <a:pt x="3392" y="404"/>
                  <a:pt x="3390" y="394"/>
                  <a:pt x="3398" y="383"/>
                </a:cubicBezTo>
                <a:cubicBezTo>
                  <a:pt x="3391" y="379"/>
                  <a:pt x="3402" y="372"/>
                  <a:pt x="3398" y="368"/>
                </a:cubicBezTo>
                <a:cubicBezTo>
                  <a:pt x="3396" y="366"/>
                  <a:pt x="3399" y="365"/>
                  <a:pt x="3402" y="364"/>
                </a:cubicBezTo>
                <a:cubicBezTo>
                  <a:pt x="3404" y="361"/>
                  <a:pt x="3399" y="358"/>
                  <a:pt x="3400" y="356"/>
                </a:cubicBezTo>
                <a:cubicBezTo>
                  <a:pt x="3412" y="341"/>
                  <a:pt x="3407" y="330"/>
                  <a:pt x="3420" y="316"/>
                </a:cubicBezTo>
                <a:cubicBezTo>
                  <a:pt x="3417" y="313"/>
                  <a:pt x="3420" y="310"/>
                  <a:pt x="3423" y="307"/>
                </a:cubicBezTo>
                <a:cubicBezTo>
                  <a:pt x="3424" y="303"/>
                  <a:pt x="3423" y="300"/>
                  <a:pt x="3427" y="296"/>
                </a:cubicBezTo>
                <a:cubicBezTo>
                  <a:pt x="3430" y="289"/>
                  <a:pt x="3435" y="281"/>
                  <a:pt x="3433" y="274"/>
                </a:cubicBezTo>
                <a:cubicBezTo>
                  <a:pt x="3424" y="292"/>
                  <a:pt x="3418" y="308"/>
                  <a:pt x="3409" y="325"/>
                </a:cubicBezTo>
                <a:cubicBezTo>
                  <a:pt x="3405" y="329"/>
                  <a:pt x="3404" y="333"/>
                  <a:pt x="3404" y="336"/>
                </a:cubicBezTo>
                <a:cubicBezTo>
                  <a:pt x="3406" y="340"/>
                  <a:pt x="3398" y="346"/>
                  <a:pt x="3402" y="349"/>
                </a:cubicBezTo>
                <a:cubicBezTo>
                  <a:pt x="3401" y="355"/>
                  <a:pt x="3389" y="352"/>
                  <a:pt x="3395" y="358"/>
                </a:cubicBezTo>
                <a:cubicBezTo>
                  <a:pt x="3400" y="363"/>
                  <a:pt x="3389" y="367"/>
                  <a:pt x="3388" y="368"/>
                </a:cubicBezTo>
                <a:cubicBezTo>
                  <a:pt x="3391" y="372"/>
                  <a:pt x="3388" y="377"/>
                  <a:pt x="3388" y="382"/>
                </a:cubicBezTo>
                <a:cubicBezTo>
                  <a:pt x="3387" y="387"/>
                  <a:pt x="3389" y="395"/>
                  <a:pt x="3382" y="399"/>
                </a:cubicBezTo>
                <a:cubicBezTo>
                  <a:pt x="3386" y="410"/>
                  <a:pt x="3379" y="422"/>
                  <a:pt x="3378" y="433"/>
                </a:cubicBezTo>
                <a:cubicBezTo>
                  <a:pt x="3374" y="445"/>
                  <a:pt x="3374" y="456"/>
                  <a:pt x="3366" y="468"/>
                </a:cubicBezTo>
                <a:cubicBezTo>
                  <a:pt x="3368" y="479"/>
                  <a:pt x="3360" y="491"/>
                  <a:pt x="3363" y="501"/>
                </a:cubicBezTo>
                <a:cubicBezTo>
                  <a:pt x="3363" y="507"/>
                  <a:pt x="3358" y="513"/>
                  <a:pt x="3361" y="518"/>
                </a:cubicBezTo>
                <a:cubicBezTo>
                  <a:pt x="3362" y="524"/>
                  <a:pt x="3353" y="530"/>
                  <a:pt x="3359" y="535"/>
                </a:cubicBezTo>
                <a:cubicBezTo>
                  <a:pt x="3357" y="538"/>
                  <a:pt x="3361" y="540"/>
                  <a:pt x="3360" y="543"/>
                </a:cubicBezTo>
                <a:cubicBezTo>
                  <a:pt x="3358" y="546"/>
                  <a:pt x="3355" y="549"/>
                  <a:pt x="3357" y="552"/>
                </a:cubicBezTo>
                <a:cubicBezTo>
                  <a:pt x="3355" y="558"/>
                  <a:pt x="3356" y="563"/>
                  <a:pt x="3355" y="569"/>
                </a:cubicBezTo>
                <a:cubicBezTo>
                  <a:pt x="3361" y="573"/>
                  <a:pt x="3352" y="580"/>
                  <a:pt x="3358" y="585"/>
                </a:cubicBezTo>
                <a:cubicBezTo>
                  <a:pt x="3354" y="588"/>
                  <a:pt x="3355" y="591"/>
                  <a:pt x="3355" y="594"/>
                </a:cubicBezTo>
                <a:cubicBezTo>
                  <a:pt x="3355" y="596"/>
                  <a:pt x="3356" y="599"/>
                  <a:pt x="3356" y="602"/>
                </a:cubicBezTo>
                <a:cubicBezTo>
                  <a:pt x="3355" y="613"/>
                  <a:pt x="3354" y="624"/>
                  <a:pt x="3352" y="635"/>
                </a:cubicBezTo>
                <a:cubicBezTo>
                  <a:pt x="3353" y="641"/>
                  <a:pt x="3349" y="647"/>
                  <a:pt x="3350" y="652"/>
                </a:cubicBezTo>
                <a:cubicBezTo>
                  <a:pt x="3347" y="658"/>
                  <a:pt x="3355" y="663"/>
                  <a:pt x="3348" y="669"/>
                </a:cubicBezTo>
                <a:cubicBezTo>
                  <a:pt x="3352" y="679"/>
                  <a:pt x="3345" y="691"/>
                  <a:pt x="3345" y="703"/>
                </a:cubicBezTo>
                <a:cubicBezTo>
                  <a:pt x="3346" y="713"/>
                  <a:pt x="3338" y="726"/>
                  <a:pt x="3341" y="736"/>
                </a:cubicBezTo>
                <a:cubicBezTo>
                  <a:pt x="3338" y="739"/>
                  <a:pt x="3338" y="743"/>
                  <a:pt x="3338" y="745"/>
                </a:cubicBezTo>
                <a:cubicBezTo>
                  <a:pt x="3338" y="747"/>
                  <a:pt x="3340" y="751"/>
                  <a:pt x="3339" y="753"/>
                </a:cubicBezTo>
                <a:cubicBezTo>
                  <a:pt x="3334" y="759"/>
                  <a:pt x="3339" y="764"/>
                  <a:pt x="3334" y="770"/>
                </a:cubicBezTo>
                <a:cubicBezTo>
                  <a:pt x="3335" y="776"/>
                  <a:pt x="3331" y="782"/>
                  <a:pt x="3332" y="787"/>
                </a:cubicBezTo>
                <a:cubicBezTo>
                  <a:pt x="3333" y="793"/>
                  <a:pt x="3324" y="799"/>
                  <a:pt x="3330" y="804"/>
                </a:cubicBezTo>
                <a:cubicBezTo>
                  <a:pt x="3326" y="810"/>
                  <a:pt x="3328" y="815"/>
                  <a:pt x="3328" y="821"/>
                </a:cubicBezTo>
                <a:cubicBezTo>
                  <a:pt x="3329" y="826"/>
                  <a:pt x="3320" y="833"/>
                  <a:pt x="3326" y="838"/>
                </a:cubicBezTo>
                <a:cubicBezTo>
                  <a:pt x="3326" y="849"/>
                  <a:pt x="3319" y="861"/>
                  <a:pt x="3323" y="871"/>
                </a:cubicBezTo>
                <a:cubicBezTo>
                  <a:pt x="3320" y="874"/>
                  <a:pt x="3320" y="877"/>
                  <a:pt x="3320" y="880"/>
                </a:cubicBezTo>
                <a:cubicBezTo>
                  <a:pt x="3318" y="883"/>
                  <a:pt x="3314" y="881"/>
                  <a:pt x="3316" y="884"/>
                </a:cubicBezTo>
                <a:cubicBezTo>
                  <a:pt x="3318" y="887"/>
                  <a:pt x="3318" y="890"/>
                  <a:pt x="3317" y="893"/>
                </a:cubicBezTo>
                <a:cubicBezTo>
                  <a:pt x="3315" y="895"/>
                  <a:pt x="3318" y="899"/>
                  <a:pt x="3314" y="897"/>
                </a:cubicBezTo>
                <a:cubicBezTo>
                  <a:pt x="3307" y="884"/>
                  <a:pt x="3319" y="869"/>
                  <a:pt x="3312" y="856"/>
                </a:cubicBezTo>
                <a:cubicBezTo>
                  <a:pt x="3314" y="852"/>
                  <a:pt x="3312" y="849"/>
                  <a:pt x="3317" y="845"/>
                </a:cubicBezTo>
                <a:cubicBezTo>
                  <a:pt x="3313" y="842"/>
                  <a:pt x="3312" y="839"/>
                  <a:pt x="3313" y="835"/>
                </a:cubicBezTo>
                <a:cubicBezTo>
                  <a:pt x="3317" y="828"/>
                  <a:pt x="3314" y="821"/>
                  <a:pt x="3315" y="814"/>
                </a:cubicBezTo>
                <a:cubicBezTo>
                  <a:pt x="3317" y="786"/>
                  <a:pt x="3317" y="757"/>
                  <a:pt x="3317" y="729"/>
                </a:cubicBezTo>
                <a:cubicBezTo>
                  <a:pt x="3317" y="701"/>
                  <a:pt x="3313" y="673"/>
                  <a:pt x="3316" y="644"/>
                </a:cubicBezTo>
                <a:cubicBezTo>
                  <a:pt x="3315" y="631"/>
                  <a:pt x="3315" y="617"/>
                  <a:pt x="3315" y="603"/>
                </a:cubicBezTo>
                <a:cubicBezTo>
                  <a:pt x="3309" y="597"/>
                  <a:pt x="3317" y="589"/>
                  <a:pt x="3312" y="583"/>
                </a:cubicBezTo>
                <a:cubicBezTo>
                  <a:pt x="3315" y="579"/>
                  <a:pt x="3315" y="576"/>
                  <a:pt x="3312" y="573"/>
                </a:cubicBezTo>
                <a:cubicBezTo>
                  <a:pt x="3321" y="567"/>
                  <a:pt x="3313" y="564"/>
                  <a:pt x="3315" y="560"/>
                </a:cubicBezTo>
                <a:cubicBezTo>
                  <a:pt x="3319" y="531"/>
                  <a:pt x="3317" y="503"/>
                  <a:pt x="3318" y="475"/>
                </a:cubicBezTo>
                <a:cubicBezTo>
                  <a:pt x="3315" y="461"/>
                  <a:pt x="3320" y="447"/>
                  <a:pt x="3316" y="433"/>
                </a:cubicBezTo>
                <a:cubicBezTo>
                  <a:pt x="3319" y="426"/>
                  <a:pt x="3320" y="419"/>
                  <a:pt x="3317" y="413"/>
                </a:cubicBezTo>
                <a:cubicBezTo>
                  <a:pt x="3320" y="409"/>
                  <a:pt x="3320" y="405"/>
                  <a:pt x="3318" y="402"/>
                </a:cubicBezTo>
                <a:cubicBezTo>
                  <a:pt x="3321" y="398"/>
                  <a:pt x="3322" y="393"/>
                  <a:pt x="3320" y="389"/>
                </a:cubicBezTo>
                <a:cubicBezTo>
                  <a:pt x="3323" y="361"/>
                  <a:pt x="3328" y="332"/>
                  <a:pt x="3331" y="303"/>
                </a:cubicBezTo>
                <a:cubicBezTo>
                  <a:pt x="3327" y="300"/>
                  <a:pt x="3335" y="296"/>
                  <a:pt x="3332" y="293"/>
                </a:cubicBezTo>
                <a:cubicBezTo>
                  <a:pt x="3336" y="289"/>
                  <a:pt x="3333" y="285"/>
                  <a:pt x="3336" y="282"/>
                </a:cubicBezTo>
                <a:cubicBezTo>
                  <a:pt x="3335" y="275"/>
                  <a:pt x="3339" y="267"/>
                  <a:pt x="3338" y="261"/>
                </a:cubicBezTo>
                <a:cubicBezTo>
                  <a:pt x="3344" y="253"/>
                  <a:pt x="3336" y="247"/>
                  <a:pt x="3343" y="239"/>
                </a:cubicBezTo>
                <a:cubicBezTo>
                  <a:pt x="3345" y="231"/>
                  <a:pt x="3348" y="223"/>
                  <a:pt x="3346" y="216"/>
                </a:cubicBezTo>
                <a:cubicBezTo>
                  <a:pt x="3341" y="224"/>
                  <a:pt x="3344" y="230"/>
                  <a:pt x="3337" y="238"/>
                </a:cubicBezTo>
                <a:cubicBezTo>
                  <a:pt x="3340" y="241"/>
                  <a:pt x="3333" y="245"/>
                  <a:pt x="3336" y="248"/>
                </a:cubicBezTo>
                <a:cubicBezTo>
                  <a:pt x="3334" y="252"/>
                  <a:pt x="3336" y="255"/>
                  <a:pt x="3331" y="259"/>
                </a:cubicBezTo>
                <a:cubicBezTo>
                  <a:pt x="3332" y="273"/>
                  <a:pt x="3325" y="288"/>
                  <a:pt x="3325" y="302"/>
                </a:cubicBezTo>
                <a:cubicBezTo>
                  <a:pt x="3323" y="316"/>
                  <a:pt x="3320" y="330"/>
                  <a:pt x="3318" y="344"/>
                </a:cubicBezTo>
                <a:cubicBezTo>
                  <a:pt x="3318" y="359"/>
                  <a:pt x="3314" y="374"/>
                  <a:pt x="3314" y="388"/>
                </a:cubicBezTo>
                <a:cubicBezTo>
                  <a:pt x="3313" y="402"/>
                  <a:pt x="3308" y="417"/>
                  <a:pt x="3311" y="430"/>
                </a:cubicBezTo>
                <a:cubicBezTo>
                  <a:pt x="3305" y="438"/>
                  <a:pt x="3313" y="443"/>
                  <a:pt x="3310" y="451"/>
                </a:cubicBezTo>
                <a:cubicBezTo>
                  <a:pt x="3311" y="458"/>
                  <a:pt x="3307" y="465"/>
                  <a:pt x="3309" y="472"/>
                </a:cubicBezTo>
                <a:cubicBezTo>
                  <a:pt x="3307" y="486"/>
                  <a:pt x="3310" y="499"/>
                  <a:pt x="3306" y="513"/>
                </a:cubicBezTo>
                <a:cubicBezTo>
                  <a:pt x="3311" y="516"/>
                  <a:pt x="3305" y="520"/>
                  <a:pt x="3306" y="524"/>
                </a:cubicBezTo>
                <a:cubicBezTo>
                  <a:pt x="3306" y="525"/>
                  <a:pt x="3310" y="526"/>
                  <a:pt x="3310" y="527"/>
                </a:cubicBezTo>
                <a:cubicBezTo>
                  <a:pt x="3311" y="529"/>
                  <a:pt x="3306" y="532"/>
                  <a:pt x="3309" y="534"/>
                </a:cubicBezTo>
                <a:cubicBezTo>
                  <a:pt x="3307" y="542"/>
                  <a:pt x="3304" y="550"/>
                  <a:pt x="3306" y="557"/>
                </a:cubicBezTo>
                <a:cubicBezTo>
                  <a:pt x="3299" y="585"/>
                  <a:pt x="3304" y="612"/>
                  <a:pt x="3305" y="640"/>
                </a:cubicBezTo>
                <a:cubicBezTo>
                  <a:pt x="3307" y="646"/>
                  <a:pt x="3303" y="654"/>
                  <a:pt x="3304" y="661"/>
                </a:cubicBezTo>
                <a:cubicBezTo>
                  <a:pt x="3301" y="668"/>
                  <a:pt x="3309" y="674"/>
                  <a:pt x="3303" y="681"/>
                </a:cubicBezTo>
                <a:cubicBezTo>
                  <a:pt x="3305" y="685"/>
                  <a:pt x="3305" y="688"/>
                  <a:pt x="3302" y="692"/>
                </a:cubicBezTo>
                <a:cubicBezTo>
                  <a:pt x="3304" y="695"/>
                  <a:pt x="3305" y="698"/>
                  <a:pt x="3305" y="702"/>
                </a:cubicBezTo>
                <a:cubicBezTo>
                  <a:pt x="3306" y="709"/>
                  <a:pt x="3304" y="717"/>
                  <a:pt x="3306" y="724"/>
                </a:cubicBezTo>
                <a:cubicBezTo>
                  <a:pt x="3308" y="738"/>
                  <a:pt x="3305" y="752"/>
                  <a:pt x="3308" y="766"/>
                </a:cubicBezTo>
                <a:cubicBezTo>
                  <a:pt x="3306" y="780"/>
                  <a:pt x="3304" y="795"/>
                  <a:pt x="3304" y="810"/>
                </a:cubicBezTo>
                <a:cubicBezTo>
                  <a:pt x="3305" y="816"/>
                  <a:pt x="3301" y="824"/>
                  <a:pt x="3307" y="830"/>
                </a:cubicBezTo>
                <a:cubicBezTo>
                  <a:pt x="3302" y="837"/>
                  <a:pt x="3302" y="844"/>
                  <a:pt x="3305" y="851"/>
                </a:cubicBezTo>
                <a:cubicBezTo>
                  <a:pt x="3300" y="866"/>
                  <a:pt x="3303" y="880"/>
                  <a:pt x="3305" y="894"/>
                </a:cubicBezTo>
                <a:cubicBezTo>
                  <a:pt x="3300" y="907"/>
                  <a:pt x="3303" y="918"/>
                  <a:pt x="3300" y="930"/>
                </a:cubicBezTo>
                <a:cubicBezTo>
                  <a:pt x="3301" y="936"/>
                  <a:pt x="3297" y="942"/>
                  <a:pt x="3298" y="947"/>
                </a:cubicBezTo>
                <a:cubicBezTo>
                  <a:pt x="3298" y="953"/>
                  <a:pt x="3299" y="959"/>
                  <a:pt x="3298" y="966"/>
                </a:cubicBezTo>
                <a:cubicBezTo>
                  <a:pt x="3293" y="975"/>
                  <a:pt x="3294" y="983"/>
                  <a:pt x="3290" y="992"/>
                </a:cubicBezTo>
                <a:cubicBezTo>
                  <a:pt x="3292" y="995"/>
                  <a:pt x="3290" y="1000"/>
                  <a:pt x="3287" y="1004"/>
                </a:cubicBezTo>
                <a:cubicBezTo>
                  <a:pt x="3291" y="1008"/>
                  <a:pt x="3289" y="1012"/>
                  <a:pt x="3285" y="1017"/>
                </a:cubicBezTo>
                <a:cubicBezTo>
                  <a:pt x="3288" y="1025"/>
                  <a:pt x="3285" y="1034"/>
                  <a:pt x="3284" y="1042"/>
                </a:cubicBezTo>
                <a:cubicBezTo>
                  <a:pt x="3288" y="1046"/>
                  <a:pt x="3280" y="1051"/>
                  <a:pt x="3286" y="1054"/>
                </a:cubicBezTo>
                <a:cubicBezTo>
                  <a:pt x="3285" y="1056"/>
                  <a:pt x="3282" y="1059"/>
                  <a:pt x="3285" y="1061"/>
                </a:cubicBezTo>
                <a:cubicBezTo>
                  <a:pt x="3282" y="1063"/>
                  <a:pt x="3285" y="1067"/>
                  <a:pt x="3281" y="1065"/>
                </a:cubicBezTo>
                <a:cubicBezTo>
                  <a:pt x="3277" y="1058"/>
                  <a:pt x="3283" y="1050"/>
                  <a:pt x="3280" y="1043"/>
                </a:cubicBezTo>
                <a:cubicBezTo>
                  <a:pt x="3282" y="1035"/>
                  <a:pt x="3277" y="1028"/>
                  <a:pt x="3279" y="1020"/>
                </a:cubicBezTo>
                <a:cubicBezTo>
                  <a:pt x="3276" y="1017"/>
                  <a:pt x="3280" y="1013"/>
                  <a:pt x="3280" y="1010"/>
                </a:cubicBezTo>
                <a:cubicBezTo>
                  <a:pt x="3274" y="1006"/>
                  <a:pt x="3274" y="1002"/>
                  <a:pt x="3278" y="997"/>
                </a:cubicBezTo>
                <a:cubicBezTo>
                  <a:pt x="3275" y="994"/>
                  <a:pt x="3277" y="991"/>
                  <a:pt x="3274" y="987"/>
                </a:cubicBezTo>
                <a:cubicBezTo>
                  <a:pt x="3279" y="983"/>
                  <a:pt x="3270" y="980"/>
                  <a:pt x="3273" y="975"/>
                </a:cubicBezTo>
                <a:cubicBezTo>
                  <a:pt x="3276" y="977"/>
                  <a:pt x="3278" y="974"/>
                  <a:pt x="3280" y="970"/>
                </a:cubicBezTo>
                <a:cubicBezTo>
                  <a:pt x="3282" y="967"/>
                  <a:pt x="3280" y="965"/>
                  <a:pt x="3283" y="961"/>
                </a:cubicBezTo>
                <a:cubicBezTo>
                  <a:pt x="3281" y="958"/>
                  <a:pt x="3280" y="954"/>
                  <a:pt x="3282" y="949"/>
                </a:cubicBezTo>
                <a:cubicBezTo>
                  <a:pt x="3285" y="945"/>
                  <a:pt x="3275" y="942"/>
                  <a:pt x="3280" y="937"/>
                </a:cubicBezTo>
                <a:cubicBezTo>
                  <a:pt x="3281" y="929"/>
                  <a:pt x="3279" y="921"/>
                  <a:pt x="3277" y="913"/>
                </a:cubicBezTo>
                <a:cubicBezTo>
                  <a:pt x="3283" y="908"/>
                  <a:pt x="3276" y="905"/>
                  <a:pt x="3279" y="900"/>
                </a:cubicBezTo>
                <a:cubicBezTo>
                  <a:pt x="3273" y="897"/>
                  <a:pt x="3281" y="891"/>
                  <a:pt x="3277" y="888"/>
                </a:cubicBezTo>
                <a:cubicBezTo>
                  <a:pt x="3278" y="879"/>
                  <a:pt x="3279" y="871"/>
                  <a:pt x="3282" y="862"/>
                </a:cubicBezTo>
                <a:cubicBezTo>
                  <a:pt x="3274" y="839"/>
                  <a:pt x="3283" y="814"/>
                  <a:pt x="3274" y="791"/>
                </a:cubicBezTo>
                <a:cubicBezTo>
                  <a:pt x="3282" y="784"/>
                  <a:pt x="3267" y="781"/>
                  <a:pt x="3276" y="774"/>
                </a:cubicBezTo>
                <a:cubicBezTo>
                  <a:pt x="3272" y="769"/>
                  <a:pt x="3276" y="762"/>
                  <a:pt x="3272" y="756"/>
                </a:cubicBezTo>
                <a:cubicBezTo>
                  <a:pt x="3277" y="749"/>
                  <a:pt x="3273" y="743"/>
                  <a:pt x="3275" y="737"/>
                </a:cubicBezTo>
                <a:cubicBezTo>
                  <a:pt x="3273" y="731"/>
                  <a:pt x="3277" y="724"/>
                  <a:pt x="3275" y="718"/>
                </a:cubicBezTo>
                <a:cubicBezTo>
                  <a:pt x="3276" y="694"/>
                  <a:pt x="3275" y="670"/>
                  <a:pt x="3275" y="646"/>
                </a:cubicBezTo>
                <a:cubicBezTo>
                  <a:pt x="3273" y="641"/>
                  <a:pt x="3277" y="635"/>
                  <a:pt x="3277" y="629"/>
                </a:cubicBezTo>
                <a:cubicBezTo>
                  <a:pt x="3273" y="623"/>
                  <a:pt x="3277" y="617"/>
                  <a:pt x="3276" y="611"/>
                </a:cubicBezTo>
                <a:cubicBezTo>
                  <a:pt x="3275" y="605"/>
                  <a:pt x="3276" y="598"/>
                  <a:pt x="3280" y="591"/>
                </a:cubicBezTo>
                <a:cubicBezTo>
                  <a:pt x="3276" y="586"/>
                  <a:pt x="3280" y="579"/>
                  <a:pt x="3279" y="573"/>
                </a:cubicBezTo>
                <a:cubicBezTo>
                  <a:pt x="3283" y="561"/>
                  <a:pt x="3278" y="550"/>
                  <a:pt x="3285" y="537"/>
                </a:cubicBezTo>
                <a:cubicBezTo>
                  <a:pt x="3281" y="531"/>
                  <a:pt x="3283" y="525"/>
                  <a:pt x="3284" y="518"/>
                </a:cubicBezTo>
                <a:cubicBezTo>
                  <a:pt x="3287" y="512"/>
                  <a:pt x="3279" y="507"/>
                  <a:pt x="3288" y="499"/>
                </a:cubicBezTo>
                <a:cubicBezTo>
                  <a:pt x="3283" y="488"/>
                  <a:pt x="3291" y="475"/>
                  <a:pt x="3289" y="464"/>
                </a:cubicBezTo>
                <a:cubicBezTo>
                  <a:pt x="3294" y="451"/>
                  <a:pt x="3291" y="439"/>
                  <a:pt x="3296" y="426"/>
                </a:cubicBezTo>
                <a:cubicBezTo>
                  <a:pt x="3291" y="421"/>
                  <a:pt x="3299" y="414"/>
                  <a:pt x="3298" y="409"/>
                </a:cubicBezTo>
                <a:cubicBezTo>
                  <a:pt x="3292" y="404"/>
                  <a:pt x="3301" y="396"/>
                  <a:pt x="3298" y="390"/>
                </a:cubicBezTo>
                <a:cubicBezTo>
                  <a:pt x="3300" y="378"/>
                  <a:pt x="3300" y="365"/>
                  <a:pt x="3305" y="352"/>
                </a:cubicBezTo>
                <a:cubicBezTo>
                  <a:pt x="3304" y="346"/>
                  <a:pt x="3304" y="340"/>
                  <a:pt x="3304" y="334"/>
                </a:cubicBezTo>
                <a:cubicBezTo>
                  <a:pt x="3312" y="326"/>
                  <a:pt x="3300" y="322"/>
                  <a:pt x="3308" y="314"/>
                </a:cubicBezTo>
                <a:cubicBezTo>
                  <a:pt x="3307" y="308"/>
                  <a:pt x="3313" y="301"/>
                  <a:pt x="3311" y="295"/>
                </a:cubicBezTo>
                <a:cubicBezTo>
                  <a:pt x="3311" y="289"/>
                  <a:pt x="3317" y="282"/>
                  <a:pt x="3315" y="276"/>
                </a:cubicBezTo>
                <a:cubicBezTo>
                  <a:pt x="3307" y="284"/>
                  <a:pt x="3309" y="289"/>
                  <a:pt x="3307" y="296"/>
                </a:cubicBezTo>
                <a:cubicBezTo>
                  <a:pt x="3304" y="303"/>
                  <a:pt x="3303" y="309"/>
                  <a:pt x="3304" y="315"/>
                </a:cubicBezTo>
                <a:cubicBezTo>
                  <a:pt x="3300" y="322"/>
                  <a:pt x="3299" y="328"/>
                  <a:pt x="3300" y="334"/>
                </a:cubicBezTo>
                <a:cubicBezTo>
                  <a:pt x="3297" y="341"/>
                  <a:pt x="3295" y="347"/>
                  <a:pt x="3297" y="353"/>
                </a:cubicBezTo>
                <a:cubicBezTo>
                  <a:pt x="3291" y="360"/>
                  <a:pt x="3295" y="366"/>
                  <a:pt x="3293" y="372"/>
                </a:cubicBezTo>
                <a:cubicBezTo>
                  <a:pt x="3288" y="379"/>
                  <a:pt x="3293" y="385"/>
                  <a:pt x="3290" y="391"/>
                </a:cubicBezTo>
                <a:cubicBezTo>
                  <a:pt x="3287" y="398"/>
                  <a:pt x="3295" y="403"/>
                  <a:pt x="3286" y="411"/>
                </a:cubicBezTo>
                <a:cubicBezTo>
                  <a:pt x="3288" y="417"/>
                  <a:pt x="3288" y="424"/>
                  <a:pt x="3285" y="431"/>
                </a:cubicBezTo>
                <a:cubicBezTo>
                  <a:pt x="3287" y="434"/>
                  <a:pt x="3284" y="437"/>
                  <a:pt x="3282" y="440"/>
                </a:cubicBezTo>
                <a:cubicBezTo>
                  <a:pt x="3284" y="443"/>
                  <a:pt x="3284" y="447"/>
                  <a:pt x="3281" y="451"/>
                </a:cubicBezTo>
                <a:cubicBezTo>
                  <a:pt x="3283" y="456"/>
                  <a:pt x="3279" y="463"/>
                  <a:pt x="3282" y="469"/>
                </a:cubicBezTo>
                <a:cubicBezTo>
                  <a:pt x="3276" y="476"/>
                  <a:pt x="3280" y="480"/>
                  <a:pt x="3277" y="484"/>
                </a:cubicBezTo>
                <a:cubicBezTo>
                  <a:pt x="3276" y="487"/>
                  <a:pt x="3278" y="487"/>
                  <a:pt x="3278" y="488"/>
                </a:cubicBezTo>
                <a:cubicBezTo>
                  <a:pt x="3277" y="494"/>
                  <a:pt x="3273" y="503"/>
                  <a:pt x="3277" y="509"/>
                </a:cubicBezTo>
                <a:cubicBezTo>
                  <a:pt x="3269" y="516"/>
                  <a:pt x="3281" y="521"/>
                  <a:pt x="3273" y="528"/>
                </a:cubicBezTo>
                <a:cubicBezTo>
                  <a:pt x="3272" y="535"/>
                  <a:pt x="3275" y="540"/>
                  <a:pt x="3270" y="547"/>
                </a:cubicBezTo>
                <a:cubicBezTo>
                  <a:pt x="3274" y="560"/>
                  <a:pt x="3268" y="574"/>
                  <a:pt x="3269" y="587"/>
                </a:cubicBezTo>
                <a:cubicBezTo>
                  <a:pt x="3268" y="599"/>
                  <a:pt x="3268" y="612"/>
                  <a:pt x="3266" y="624"/>
                </a:cubicBezTo>
                <a:cubicBezTo>
                  <a:pt x="3268" y="637"/>
                  <a:pt x="3264" y="651"/>
                  <a:pt x="3265" y="664"/>
                </a:cubicBezTo>
                <a:cubicBezTo>
                  <a:pt x="3267" y="676"/>
                  <a:pt x="3266" y="689"/>
                  <a:pt x="3266" y="701"/>
                </a:cubicBezTo>
                <a:cubicBezTo>
                  <a:pt x="3265" y="714"/>
                  <a:pt x="3263" y="728"/>
                  <a:pt x="3265" y="740"/>
                </a:cubicBezTo>
                <a:cubicBezTo>
                  <a:pt x="3260" y="747"/>
                  <a:pt x="3264" y="753"/>
                  <a:pt x="3266" y="759"/>
                </a:cubicBezTo>
                <a:cubicBezTo>
                  <a:pt x="3261" y="766"/>
                  <a:pt x="3265" y="772"/>
                  <a:pt x="3266" y="778"/>
                </a:cubicBezTo>
                <a:cubicBezTo>
                  <a:pt x="3259" y="785"/>
                  <a:pt x="3268" y="790"/>
                  <a:pt x="3267" y="796"/>
                </a:cubicBezTo>
                <a:cubicBezTo>
                  <a:pt x="3266" y="803"/>
                  <a:pt x="3266" y="810"/>
                  <a:pt x="3265" y="817"/>
                </a:cubicBezTo>
                <a:cubicBezTo>
                  <a:pt x="3271" y="829"/>
                  <a:pt x="3264" y="842"/>
                  <a:pt x="3270" y="854"/>
                </a:cubicBezTo>
                <a:cubicBezTo>
                  <a:pt x="3263" y="868"/>
                  <a:pt x="3274" y="879"/>
                  <a:pt x="3266" y="894"/>
                </a:cubicBezTo>
                <a:cubicBezTo>
                  <a:pt x="3265" y="883"/>
                  <a:pt x="3262" y="873"/>
                  <a:pt x="3259" y="863"/>
                </a:cubicBezTo>
                <a:cubicBezTo>
                  <a:pt x="3259" y="853"/>
                  <a:pt x="3259" y="843"/>
                  <a:pt x="3257" y="833"/>
                </a:cubicBezTo>
                <a:cubicBezTo>
                  <a:pt x="3257" y="822"/>
                  <a:pt x="3257" y="812"/>
                  <a:pt x="3255" y="802"/>
                </a:cubicBezTo>
                <a:cubicBezTo>
                  <a:pt x="3249" y="798"/>
                  <a:pt x="3260" y="792"/>
                  <a:pt x="3251" y="788"/>
                </a:cubicBezTo>
                <a:cubicBezTo>
                  <a:pt x="3250" y="783"/>
                  <a:pt x="3256" y="776"/>
                  <a:pt x="3249" y="772"/>
                </a:cubicBezTo>
                <a:cubicBezTo>
                  <a:pt x="3252" y="766"/>
                  <a:pt x="3246" y="762"/>
                  <a:pt x="3249" y="757"/>
                </a:cubicBezTo>
                <a:cubicBezTo>
                  <a:pt x="3244" y="752"/>
                  <a:pt x="3249" y="746"/>
                  <a:pt x="3247" y="741"/>
                </a:cubicBezTo>
                <a:cubicBezTo>
                  <a:pt x="3242" y="737"/>
                  <a:pt x="3247" y="731"/>
                  <a:pt x="3247" y="726"/>
                </a:cubicBezTo>
                <a:cubicBezTo>
                  <a:pt x="3250" y="720"/>
                  <a:pt x="3242" y="716"/>
                  <a:pt x="3249" y="710"/>
                </a:cubicBezTo>
                <a:cubicBezTo>
                  <a:pt x="3244" y="700"/>
                  <a:pt x="3249" y="689"/>
                  <a:pt x="3246" y="679"/>
                </a:cubicBezTo>
                <a:cubicBezTo>
                  <a:pt x="3246" y="674"/>
                  <a:pt x="3244" y="670"/>
                  <a:pt x="3246" y="664"/>
                </a:cubicBezTo>
                <a:cubicBezTo>
                  <a:pt x="3244" y="659"/>
                  <a:pt x="3243" y="654"/>
                  <a:pt x="3244" y="648"/>
                </a:cubicBezTo>
                <a:cubicBezTo>
                  <a:pt x="3246" y="644"/>
                  <a:pt x="3245" y="640"/>
                  <a:pt x="3247" y="635"/>
                </a:cubicBezTo>
                <a:cubicBezTo>
                  <a:pt x="3239" y="632"/>
                  <a:pt x="3251" y="625"/>
                  <a:pt x="3247" y="621"/>
                </a:cubicBezTo>
                <a:cubicBezTo>
                  <a:pt x="3248" y="611"/>
                  <a:pt x="3248" y="601"/>
                  <a:pt x="3247" y="592"/>
                </a:cubicBezTo>
                <a:cubicBezTo>
                  <a:pt x="3249" y="583"/>
                  <a:pt x="3251" y="573"/>
                  <a:pt x="3249" y="565"/>
                </a:cubicBezTo>
                <a:cubicBezTo>
                  <a:pt x="3249" y="560"/>
                  <a:pt x="3251" y="555"/>
                  <a:pt x="3249" y="550"/>
                </a:cubicBezTo>
                <a:cubicBezTo>
                  <a:pt x="3257" y="544"/>
                  <a:pt x="3244" y="541"/>
                  <a:pt x="3249" y="536"/>
                </a:cubicBezTo>
                <a:cubicBezTo>
                  <a:pt x="3256" y="516"/>
                  <a:pt x="3250" y="498"/>
                  <a:pt x="3256" y="479"/>
                </a:cubicBezTo>
                <a:cubicBezTo>
                  <a:pt x="3253" y="470"/>
                  <a:pt x="3257" y="461"/>
                  <a:pt x="3254" y="452"/>
                </a:cubicBezTo>
                <a:cubicBezTo>
                  <a:pt x="3257" y="447"/>
                  <a:pt x="3261" y="442"/>
                  <a:pt x="3255" y="438"/>
                </a:cubicBezTo>
                <a:cubicBezTo>
                  <a:pt x="3259" y="432"/>
                  <a:pt x="3256" y="428"/>
                  <a:pt x="3255" y="423"/>
                </a:cubicBezTo>
                <a:cubicBezTo>
                  <a:pt x="3248" y="442"/>
                  <a:pt x="3247" y="460"/>
                  <a:pt x="3246" y="478"/>
                </a:cubicBezTo>
                <a:cubicBezTo>
                  <a:pt x="3242" y="488"/>
                  <a:pt x="3247" y="496"/>
                  <a:pt x="3243" y="506"/>
                </a:cubicBezTo>
                <a:cubicBezTo>
                  <a:pt x="3245" y="515"/>
                  <a:pt x="3239" y="525"/>
                  <a:pt x="3243" y="534"/>
                </a:cubicBezTo>
                <a:cubicBezTo>
                  <a:pt x="3237" y="540"/>
                  <a:pt x="3244" y="543"/>
                  <a:pt x="3241" y="547"/>
                </a:cubicBezTo>
                <a:cubicBezTo>
                  <a:pt x="3240" y="549"/>
                  <a:pt x="3241" y="551"/>
                  <a:pt x="3244" y="553"/>
                </a:cubicBezTo>
                <a:cubicBezTo>
                  <a:pt x="3242" y="556"/>
                  <a:pt x="3238" y="559"/>
                  <a:pt x="3241" y="562"/>
                </a:cubicBezTo>
                <a:cubicBezTo>
                  <a:pt x="3241" y="571"/>
                  <a:pt x="3238" y="580"/>
                  <a:pt x="3238" y="589"/>
                </a:cubicBezTo>
                <a:cubicBezTo>
                  <a:pt x="3242" y="593"/>
                  <a:pt x="3240" y="597"/>
                  <a:pt x="3236" y="602"/>
                </a:cubicBezTo>
                <a:cubicBezTo>
                  <a:pt x="3245" y="605"/>
                  <a:pt x="3233" y="612"/>
                  <a:pt x="3236" y="616"/>
                </a:cubicBezTo>
                <a:cubicBezTo>
                  <a:pt x="3238" y="626"/>
                  <a:pt x="3233" y="636"/>
                  <a:pt x="3236" y="645"/>
                </a:cubicBezTo>
                <a:cubicBezTo>
                  <a:pt x="3231" y="649"/>
                  <a:pt x="3226" y="644"/>
                  <a:pt x="3222" y="653"/>
                </a:cubicBezTo>
                <a:cubicBezTo>
                  <a:pt x="3227" y="664"/>
                  <a:pt x="3220" y="676"/>
                  <a:pt x="3223" y="686"/>
                </a:cubicBezTo>
                <a:cubicBezTo>
                  <a:pt x="3223" y="697"/>
                  <a:pt x="3225" y="708"/>
                  <a:pt x="3223" y="719"/>
                </a:cubicBezTo>
                <a:cubicBezTo>
                  <a:pt x="3225" y="730"/>
                  <a:pt x="3220" y="742"/>
                  <a:pt x="3223" y="752"/>
                </a:cubicBezTo>
                <a:cubicBezTo>
                  <a:pt x="3219" y="765"/>
                  <a:pt x="3223" y="776"/>
                  <a:pt x="3218" y="788"/>
                </a:cubicBezTo>
                <a:cubicBezTo>
                  <a:pt x="3223" y="801"/>
                  <a:pt x="3221" y="814"/>
                  <a:pt x="3225" y="827"/>
                </a:cubicBezTo>
                <a:cubicBezTo>
                  <a:pt x="3225" y="834"/>
                  <a:pt x="3225" y="840"/>
                  <a:pt x="3224" y="848"/>
                </a:cubicBezTo>
                <a:cubicBezTo>
                  <a:pt x="3228" y="850"/>
                  <a:pt x="3221" y="855"/>
                  <a:pt x="3228" y="857"/>
                </a:cubicBezTo>
                <a:cubicBezTo>
                  <a:pt x="3226" y="861"/>
                  <a:pt x="3228" y="864"/>
                  <a:pt x="3227" y="868"/>
                </a:cubicBezTo>
                <a:cubicBezTo>
                  <a:pt x="3231" y="874"/>
                  <a:pt x="3228" y="881"/>
                  <a:pt x="3230" y="888"/>
                </a:cubicBezTo>
                <a:cubicBezTo>
                  <a:pt x="3231" y="895"/>
                  <a:pt x="3228" y="902"/>
                  <a:pt x="3233" y="908"/>
                </a:cubicBezTo>
                <a:cubicBezTo>
                  <a:pt x="3226" y="916"/>
                  <a:pt x="3235" y="922"/>
                  <a:pt x="3231" y="929"/>
                </a:cubicBezTo>
                <a:cubicBezTo>
                  <a:pt x="3235" y="932"/>
                  <a:pt x="3228" y="937"/>
                  <a:pt x="3231" y="940"/>
                </a:cubicBezTo>
                <a:cubicBezTo>
                  <a:pt x="3229" y="943"/>
                  <a:pt x="3231" y="947"/>
                  <a:pt x="3226" y="951"/>
                </a:cubicBezTo>
                <a:cubicBezTo>
                  <a:pt x="3236" y="958"/>
                  <a:pt x="3225" y="967"/>
                  <a:pt x="3233" y="975"/>
                </a:cubicBezTo>
                <a:cubicBezTo>
                  <a:pt x="3231" y="984"/>
                  <a:pt x="3232" y="993"/>
                  <a:pt x="3235" y="1001"/>
                </a:cubicBezTo>
                <a:cubicBezTo>
                  <a:pt x="3233" y="1019"/>
                  <a:pt x="3235" y="1036"/>
                  <a:pt x="3232" y="1053"/>
                </a:cubicBezTo>
                <a:cubicBezTo>
                  <a:pt x="3237" y="1061"/>
                  <a:pt x="3231" y="1070"/>
                  <a:pt x="3239" y="1077"/>
                </a:cubicBezTo>
                <a:cubicBezTo>
                  <a:pt x="3238" y="1082"/>
                  <a:pt x="3239" y="1086"/>
                  <a:pt x="3241" y="1089"/>
                </a:cubicBezTo>
                <a:cubicBezTo>
                  <a:pt x="3238" y="1095"/>
                  <a:pt x="3241" y="1099"/>
                  <a:pt x="3241" y="1104"/>
                </a:cubicBezTo>
                <a:cubicBezTo>
                  <a:pt x="3235" y="1112"/>
                  <a:pt x="3240" y="1119"/>
                  <a:pt x="3234" y="1128"/>
                </a:cubicBezTo>
                <a:cubicBezTo>
                  <a:pt x="3234" y="1137"/>
                  <a:pt x="3235" y="1145"/>
                  <a:pt x="3235" y="1154"/>
                </a:cubicBezTo>
                <a:cubicBezTo>
                  <a:pt x="3231" y="1164"/>
                  <a:pt x="3234" y="1172"/>
                  <a:pt x="3229" y="1182"/>
                </a:cubicBezTo>
                <a:cubicBezTo>
                  <a:pt x="3229" y="1191"/>
                  <a:pt x="3228" y="1200"/>
                  <a:pt x="3226" y="1209"/>
                </a:cubicBezTo>
                <a:cubicBezTo>
                  <a:pt x="3229" y="1219"/>
                  <a:pt x="3225" y="1229"/>
                  <a:pt x="3226" y="1238"/>
                </a:cubicBezTo>
                <a:cubicBezTo>
                  <a:pt x="3221" y="1258"/>
                  <a:pt x="3219" y="1277"/>
                  <a:pt x="3212" y="1296"/>
                </a:cubicBezTo>
                <a:cubicBezTo>
                  <a:pt x="3216" y="1300"/>
                  <a:pt x="3207" y="1305"/>
                  <a:pt x="3213" y="1308"/>
                </a:cubicBezTo>
                <a:cubicBezTo>
                  <a:pt x="3211" y="1314"/>
                  <a:pt x="3207" y="1319"/>
                  <a:pt x="3209" y="1323"/>
                </a:cubicBezTo>
                <a:cubicBezTo>
                  <a:pt x="3204" y="1329"/>
                  <a:pt x="3200" y="1334"/>
                  <a:pt x="3205" y="1339"/>
                </a:cubicBezTo>
                <a:cubicBezTo>
                  <a:pt x="3202" y="1350"/>
                  <a:pt x="3194" y="1331"/>
                  <a:pt x="3191" y="1343"/>
                </a:cubicBezTo>
                <a:cubicBezTo>
                  <a:pt x="3187" y="1340"/>
                  <a:pt x="3195" y="1335"/>
                  <a:pt x="3192" y="1332"/>
                </a:cubicBezTo>
                <a:cubicBezTo>
                  <a:pt x="3190" y="1328"/>
                  <a:pt x="3191" y="1324"/>
                  <a:pt x="3194" y="1319"/>
                </a:cubicBezTo>
                <a:cubicBezTo>
                  <a:pt x="3195" y="1311"/>
                  <a:pt x="3195" y="1303"/>
                  <a:pt x="3199" y="1294"/>
                </a:cubicBezTo>
                <a:cubicBezTo>
                  <a:pt x="3199" y="1278"/>
                  <a:pt x="3199" y="1262"/>
                  <a:pt x="3203" y="1246"/>
                </a:cubicBezTo>
                <a:cubicBezTo>
                  <a:pt x="3201" y="1214"/>
                  <a:pt x="3206" y="1182"/>
                  <a:pt x="3202" y="1151"/>
                </a:cubicBezTo>
                <a:cubicBezTo>
                  <a:pt x="3197" y="1144"/>
                  <a:pt x="3204" y="1135"/>
                  <a:pt x="3201" y="1128"/>
                </a:cubicBezTo>
                <a:cubicBezTo>
                  <a:pt x="3204" y="1119"/>
                  <a:pt x="3195" y="1112"/>
                  <a:pt x="3201" y="1103"/>
                </a:cubicBezTo>
                <a:cubicBezTo>
                  <a:pt x="3196" y="1100"/>
                  <a:pt x="3199" y="1097"/>
                  <a:pt x="3198" y="1093"/>
                </a:cubicBezTo>
                <a:cubicBezTo>
                  <a:pt x="3201" y="1089"/>
                  <a:pt x="3194" y="1086"/>
                  <a:pt x="3200" y="1080"/>
                </a:cubicBezTo>
                <a:cubicBezTo>
                  <a:pt x="3193" y="1077"/>
                  <a:pt x="3199" y="1072"/>
                  <a:pt x="3195" y="1069"/>
                </a:cubicBezTo>
                <a:cubicBezTo>
                  <a:pt x="3203" y="1064"/>
                  <a:pt x="3189" y="1061"/>
                  <a:pt x="3197" y="1056"/>
                </a:cubicBezTo>
                <a:cubicBezTo>
                  <a:pt x="3193" y="1053"/>
                  <a:pt x="3192" y="1050"/>
                  <a:pt x="3194" y="1046"/>
                </a:cubicBezTo>
                <a:cubicBezTo>
                  <a:pt x="3193" y="1042"/>
                  <a:pt x="3192" y="1038"/>
                  <a:pt x="3192" y="1034"/>
                </a:cubicBezTo>
                <a:cubicBezTo>
                  <a:pt x="3188" y="1026"/>
                  <a:pt x="3194" y="1017"/>
                  <a:pt x="3189" y="1010"/>
                </a:cubicBezTo>
                <a:cubicBezTo>
                  <a:pt x="3190" y="1006"/>
                  <a:pt x="3185" y="1003"/>
                  <a:pt x="3185" y="1000"/>
                </a:cubicBezTo>
                <a:cubicBezTo>
                  <a:pt x="3186" y="996"/>
                  <a:pt x="3186" y="991"/>
                  <a:pt x="3183" y="988"/>
                </a:cubicBezTo>
                <a:cubicBezTo>
                  <a:pt x="3184" y="979"/>
                  <a:pt x="3183" y="971"/>
                  <a:pt x="3180" y="963"/>
                </a:cubicBezTo>
                <a:cubicBezTo>
                  <a:pt x="3187" y="953"/>
                  <a:pt x="3176" y="944"/>
                  <a:pt x="3184" y="934"/>
                </a:cubicBezTo>
                <a:cubicBezTo>
                  <a:pt x="3182" y="929"/>
                  <a:pt x="3177" y="925"/>
                  <a:pt x="3184" y="919"/>
                </a:cubicBezTo>
                <a:cubicBezTo>
                  <a:pt x="3174" y="915"/>
                  <a:pt x="3187" y="908"/>
                  <a:pt x="3178" y="904"/>
                </a:cubicBezTo>
                <a:cubicBezTo>
                  <a:pt x="3177" y="893"/>
                  <a:pt x="3181" y="882"/>
                  <a:pt x="3176" y="873"/>
                </a:cubicBezTo>
                <a:cubicBezTo>
                  <a:pt x="3178" y="862"/>
                  <a:pt x="3179" y="852"/>
                  <a:pt x="3178" y="841"/>
                </a:cubicBezTo>
                <a:cubicBezTo>
                  <a:pt x="3178" y="837"/>
                  <a:pt x="3182" y="831"/>
                  <a:pt x="3178" y="827"/>
                </a:cubicBezTo>
                <a:cubicBezTo>
                  <a:pt x="3176" y="822"/>
                  <a:pt x="3178" y="817"/>
                  <a:pt x="3178" y="812"/>
                </a:cubicBezTo>
                <a:cubicBezTo>
                  <a:pt x="3173" y="803"/>
                  <a:pt x="3178" y="792"/>
                  <a:pt x="3176" y="782"/>
                </a:cubicBezTo>
                <a:cubicBezTo>
                  <a:pt x="3175" y="761"/>
                  <a:pt x="3177" y="740"/>
                  <a:pt x="3180" y="719"/>
                </a:cubicBezTo>
                <a:cubicBezTo>
                  <a:pt x="3179" y="710"/>
                  <a:pt x="3182" y="700"/>
                  <a:pt x="3180" y="690"/>
                </a:cubicBezTo>
                <a:cubicBezTo>
                  <a:pt x="3186" y="679"/>
                  <a:pt x="3181" y="669"/>
                  <a:pt x="3186" y="658"/>
                </a:cubicBezTo>
                <a:cubicBezTo>
                  <a:pt x="3184" y="648"/>
                  <a:pt x="3190" y="637"/>
                  <a:pt x="3188" y="627"/>
                </a:cubicBezTo>
                <a:cubicBezTo>
                  <a:pt x="3190" y="616"/>
                  <a:pt x="3193" y="606"/>
                  <a:pt x="3193" y="595"/>
                </a:cubicBezTo>
                <a:cubicBezTo>
                  <a:pt x="3201" y="574"/>
                  <a:pt x="3200" y="554"/>
                  <a:pt x="3208" y="533"/>
                </a:cubicBezTo>
                <a:cubicBezTo>
                  <a:pt x="3206" y="529"/>
                  <a:pt x="3210" y="523"/>
                  <a:pt x="3212" y="518"/>
                </a:cubicBezTo>
                <a:cubicBezTo>
                  <a:pt x="3209" y="513"/>
                  <a:pt x="3212" y="507"/>
                  <a:pt x="3218" y="501"/>
                </a:cubicBezTo>
                <a:cubicBezTo>
                  <a:pt x="3214" y="491"/>
                  <a:pt x="3227" y="479"/>
                  <a:pt x="3224" y="469"/>
                </a:cubicBezTo>
                <a:cubicBezTo>
                  <a:pt x="3215" y="478"/>
                  <a:pt x="3213" y="486"/>
                  <a:pt x="3213" y="493"/>
                </a:cubicBezTo>
                <a:cubicBezTo>
                  <a:pt x="3210" y="501"/>
                  <a:pt x="3202" y="510"/>
                  <a:pt x="3205" y="517"/>
                </a:cubicBezTo>
                <a:cubicBezTo>
                  <a:pt x="3201" y="525"/>
                  <a:pt x="3200" y="533"/>
                  <a:pt x="3198" y="541"/>
                </a:cubicBezTo>
                <a:cubicBezTo>
                  <a:pt x="3197" y="549"/>
                  <a:pt x="3191" y="558"/>
                  <a:pt x="3194" y="566"/>
                </a:cubicBezTo>
                <a:cubicBezTo>
                  <a:pt x="3184" y="598"/>
                  <a:pt x="3180" y="630"/>
                  <a:pt x="3176" y="662"/>
                </a:cubicBezTo>
                <a:cubicBezTo>
                  <a:pt x="3173" y="669"/>
                  <a:pt x="3174" y="677"/>
                  <a:pt x="3173" y="685"/>
                </a:cubicBezTo>
                <a:cubicBezTo>
                  <a:pt x="3172" y="693"/>
                  <a:pt x="3170" y="700"/>
                  <a:pt x="3170" y="708"/>
                </a:cubicBezTo>
                <a:cubicBezTo>
                  <a:pt x="3168" y="716"/>
                  <a:pt x="3172" y="723"/>
                  <a:pt x="3167" y="731"/>
                </a:cubicBezTo>
                <a:cubicBezTo>
                  <a:pt x="3174" y="739"/>
                  <a:pt x="3163" y="748"/>
                  <a:pt x="3166" y="756"/>
                </a:cubicBezTo>
                <a:cubicBezTo>
                  <a:pt x="3163" y="788"/>
                  <a:pt x="3167" y="818"/>
                  <a:pt x="3168" y="849"/>
                </a:cubicBezTo>
                <a:cubicBezTo>
                  <a:pt x="3165" y="863"/>
                  <a:pt x="3169" y="875"/>
                  <a:pt x="3164" y="889"/>
                </a:cubicBezTo>
                <a:cubicBezTo>
                  <a:pt x="3170" y="904"/>
                  <a:pt x="3170" y="920"/>
                  <a:pt x="3168" y="936"/>
                </a:cubicBezTo>
                <a:cubicBezTo>
                  <a:pt x="3172" y="944"/>
                  <a:pt x="3169" y="952"/>
                  <a:pt x="3171" y="960"/>
                </a:cubicBezTo>
                <a:cubicBezTo>
                  <a:pt x="3170" y="969"/>
                  <a:pt x="3175" y="976"/>
                  <a:pt x="3171" y="985"/>
                </a:cubicBezTo>
                <a:cubicBezTo>
                  <a:pt x="3177" y="997"/>
                  <a:pt x="3178" y="1011"/>
                  <a:pt x="3178" y="1024"/>
                </a:cubicBezTo>
                <a:cubicBezTo>
                  <a:pt x="3187" y="1035"/>
                  <a:pt x="3173" y="1051"/>
                  <a:pt x="3185" y="1062"/>
                </a:cubicBezTo>
                <a:cubicBezTo>
                  <a:pt x="3180" y="1069"/>
                  <a:pt x="3184" y="1074"/>
                  <a:pt x="3186" y="1080"/>
                </a:cubicBezTo>
                <a:cubicBezTo>
                  <a:pt x="3188" y="1084"/>
                  <a:pt x="3188" y="1087"/>
                  <a:pt x="3185" y="1091"/>
                </a:cubicBezTo>
                <a:cubicBezTo>
                  <a:pt x="3190" y="1094"/>
                  <a:pt x="3188" y="1097"/>
                  <a:pt x="3189" y="1101"/>
                </a:cubicBezTo>
                <a:cubicBezTo>
                  <a:pt x="3186" y="1115"/>
                  <a:pt x="3191" y="1128"/>
                  <a:pt x="3186" y="1142"/>
                </a:cubicBezTo>
                <a:cubicBezTo>
                  <a:pt x="3189" y="1150"/>
                  <a:pt x="3190" y="1158"/>
                  <a:pt x="3190" y="1167"/>
                </a:cubicBezTo>
                <a:cubicBezTo>
                  <a:pt x="3192" y="1176"/>
                  <a:pt x="3190" y="1185"/>
                  <a:pt x="3195" y="1193"/>
                </a:cubicBezTo>
                <a:cubicBezTo>
                  <a:pt x="3188" y="1199"/>
                  <a:pt x="3193" y="1203"/>
                  <a:pt x="3191" y="1208"/>
                </a:cubicBezTo>
                <a:cubicBezTo>
                  <a:pt x="3195" y="1212"/>
                  <a:pt x="3187" y="1218"/>
                  <a:pt x="3191" y="1223"/>
                </a:cubicBezTo>
                <a:cubicBezTo>
                  <a:pt x="3189" y="1228"/>
                  <a:pt x="3192" y="1232"/>
                  <a:pt x="3187" y="1238"/>
                </a:cubicBezTo>
                <a:cubicBezTo>
                  <a:pt x="3190" y="1240"/>
                  <a:pt x="3186" y="1243"/>
                  <a:pt x="3188" y="1246"/>
                </a:cubicBezTo>
                <a:cubicBezTo>
                  <a:pt x="3186" y="1249"/>
                  <a:pt x="3190" y="1251"/>
                  <a:pt x="3189" y="1254"/>
                </a:cubicBezTo>
                <a:cubicBezTo>
                  <a:pt x="3185" y="1275"/>
                  <a:pt x="3189" y="1295"/>
                  <a:pt x="3181" y="1317"/>
                </a:cubicBezTo>
                <a:cubicBezTo>
                  <a:pt x="3180" y="1309"/>
                  <a:pt x="3182" y="1300"/>
                  <a:pt x="3182" y="1292"/>
                </a:cubicBezTo>
                <a:cubicBezTo>
                  <a:pt x="3176" y="1289"/>
                  <a:pt x="3191" y="1282"/>
                  <a:pt x="3180" y="1280"/>
                </a:cubicBezTo>
                <a:cubicBezTo>
                  <a:pt x="3187" y="1274"/>
                  <a:pt x="3177" y="1271"/>
                  <a:pt x="3184" y="1265"/>
                </a:cubicBezTo>
                <a:cubicBezTo>
                  <a:pt x="3181" y="1254"/>
                  <a:pt x="3179" y="1242"/>
                  <a:pt x="3182" y="1230"/>
                </a:cubicBezTo>
                <a:cubicBezTo>
                  <a:pt x="3178" y="1228"/>
                  <a:pt x="3177" y="1225"/>
                  <a:pt x="3177" y="1222"/>
                </a:cubicBezTo>
                <a:cubicBezTo>
                  <a:pt x="3181" y="1218"/>
                  <a:pt x="3177" y="1215"/>
                  <a:pt x="3177" y="1212"/>
                </a:cubicBezTo>
                <a:cubicBezTo>
                  <a:pt x="3173" y="1206"/>
                  <a:pt x="3179" y="1199"/>
                  <a:pt x="3173" y="1194"/>
                </a:cubicBezTo>
                <a:cubicBezTo>
                  <a:pt x="3174" y="1182"/>
                  <a:pt x="3168" y="1171"/>
                  <a:pt x="3166" y="1160"/>
                </a:cubicBezTo>
                <a:cubicBezTo>
                  <a:pt x="3168" y="1153"/>
                  <a:pt x="3163" y="1148"/>
                  <a:pt x="3165" y="1141"/>
                </a:cubicBezTo>
                <a:cubicBezTo>
                  <a:pt x="3159" y="1136"/>
                  <a:pt x="3171" y="1128"/>
                  <a:pt x="3161" y="1123"/>
                </a:cubicBezTo>
                <a:cubicBezTo>
                  <a:pt x="3163" y="1111"/>
                  <a:pt x="3156" y="1100"/>
                  <a:pt x="3154" y="1089"/>
                </a:cubicBezTo>
                <a:cubicBezTo>
                  <a:pt x="3150" y="1077"/>
                  <a:pt x="3148" y="1065"/>
                  <a:pt x="3145" y="1053"/>
                </a:cubicBezTo>
                <a:cubicBezTo>
                  <a:pt x="3142" y="1047"/>
                  <a:pt x="3141" y="1041"/>
                  <a:pt x="3140" y="1035"/>
                </a:cubicBezTo>
                <a:cubicBezTo>
                  <a:pt x="3138" y="1029"/>
                  <a:pt x="3137" y="1023"/>
                  <a:pt x="3136" y="1017"/>
                </a:cubicBezTo>
                <a:cubicBezTo>
                  <a:pt x="3135" y="1005"/>
                  <a:pt x="3126" y="994"/>
                  <a:pt x="3127" y="981"/>
                </a:cubicBezTo>
                <a:cubicBezTo>
                  <a:pt x="3120" y="976"/>
                  <a:pt x="3127" y="970"/>
                  <a:pt x="3120" y="965"/>
                </a:cubicBezTo>
                <a:cubicBezTo>
                  <a:pt x="3119" y="959"/>
                  <a:pt x="3118" y="953"/>
                  <a:pt x="3116" y="947"/>
                </a:cubicBezTo>
                <a:cubicBezTo>
                  <a:pt x="3115" y="941"/>
                  <a:pt x="3113" y="935"/>
                  <a:pt x="3111" y="929"/>
                </a:cubicBezTo>
                <a:cubicBezTo>
                  <a:pt x="3114" y="923"/>
                  <a:pt x="3110" y="917"/>
                  <a:pt x="3107" y="911"/>
                </a:cubicBezTo>
                <a:cubicBezTo>
                  <a:pt x="3114" y="899"/>
                  <a:pt x="3101" y="889"/>
                  <a:pt x="3108" y="876"/>
                </a:cubicBezTo>
                <a:cubicBezTo>
                  <a:pt x="3102" y="864"/>
                  <a:pt x="3107" y="851"/>
                  <a:pt x="3103" y="839"/>
                </a:cubicBezTo>
                <a:cubicBezTo>
                  <a:pt x="3106" y="827"/>
                  <a:pt x="3105" y="816"/>
                  <a:pt x="3104" y="804"/>
                </a:cubicBezTo>
                <a:cubicBezTo>
                  <a:pt x="3107" y="797"/>
                  <a:pt x="3104" y="792"/>
                  <a:pt x="3104" y="785"/>
                </a:cubicBezTo>
                <a:cubicBezTo>
                  <a:pt x="3109" y="779"/>
                  <a:pt x="3104" y="773"/>
                  <a:pt x="3107" y="766"/>
                </a:cubicBezTo>
                <a:cubicBezTo>
                  <a:pt x="3108" y="754"/>
                  <a:pt x="3110" y="741"/>
                  <a:pt x="3110" y="729"/>
                </a:cubicBezTo>
                <a:cubicBezTo>
                  <a:pt x="3109" y="717"/>
                  <a:pt x="3118" y="703"/>
                  <a:pt x="3114" y="691"/>
                </a:cubicBezTo>
                <a:cubicBezTo>
                  <a:pt x="3102" y="711"/>
                  <a:pt x="3107" y="729"/>
                  <a:pt x="3099" y="749"/>
                </a:cubicBezTo>
                <a:cubicBezTo>
                  <a:pt x="3103" y="757"/>
                  <a:pt x="3100" y="767"/>
                  <a:pt x="3096" y="776"/>
                </a:cubicBezTo>
                <a:cubicBezTo>
                  <a:pt x="3100" y="785"/>
                  <a:pt x="3096" y="796"/>
                  <a:pt x="3096" y="805"/>
                </a:cubicBezTo>
                <a:cubicBezTo>
                  <a:pt x="3097" y="814"/>
                  <a:pt x="3095" y="823"/>
                  <a:pt x="3094" y="832"/>
                </a:cubicBezTo>
                <a:cubicBezTo>
                  <a:pt x="3095" y="842"/>
                  <a:pt x="3098" y="851"/>
                  <a:pt x="3094" y="861"/>
                </a:cubicBezTo>
                <a:cubicBezTo>
                  <a:pt x="3100" y="880"/>
                  <a:pt x="3093" y="900"/>
                  <a:pt x="3101" y="918"/>
                </a:cubicBezTo>
                <a:cubicBezTo>
                  <a:pt x="3101" y="937"/>
                  <a:pt x="3107" y="955"/>
                  <a:pt x="3111" y="973"/>
                </a:cubicBezTo>
                <a:cubicBezTo>
                  <a:pt x="3112" y="982"/>
                  <a:pt x="3117" y="990"/>
                  <a:pt x="3121" y="998"/>
                </a:cubicBezTo>
                <a:cubicBezTo>
                  <a:pt x="3120" y="1003"/>
                  <a:pt x="3116" y="1009"/>
                  <a:pt x="3125" y="1012"/>
                </a:cubicBezTo>
                <a:cubicBezTo>
                  <a:pt x="3117" y="1018"/>
                  <a:pt x="3130" y="1021"/>
                  <a:pt x="3125" y="1027"/>
                </a:cubicBezTo>
                <a:cubicBezTo>
                  <a:pt x="3129" y="1030"/>
                  <a:pt x="3123" y="1035"/>
                  <a:pt x="3130" y="1038"/>
                </a:cubicBezTo>
                <a:cubicBezTo>
                  <a:pt x="3134" y="1043"/>
                  <a:pt x="3126" y="1049"/>
                  <a:pt x="3134" y="1052"/>
                </a:cubicBezTo>
                <a:cubicBezTo>
                  <a:pt x="3132" y="1062"/>
                  <a:pt x="3142" y="1071"/>
                  <a:pt x="3138" y="1081"/>
                </a:cubicBezTo>
                <a:cubicBezTo>
                  <a:pt x="3141" y="1090"/>
                  <a:pt x="3143" y="1099"/>
                  <a:pt x="3146" y="1109"/>
                </a:cubicBezTo>
                <a:cubicBezTo>
                  <a:pt x="3143" y="1119"/>
                  <a:pt x="3152" y="1127"/>
                  <a:pt x="3154" y="1137"/>
                </a:cubicBezTo>
                <a:cubicBezTo>
                  <a:pt x="3150" y="1143"/>
                  <a:pt x="3157" y="1149"/>
                  <a:pt x="3155" y="1155"/>
                </a:cubicBezTo>
                <a:cubicBezTo>
                  <a:pt x="3152" y="1162"/>
                  <a:pt x="3158" y="1167"/>
                  <a:pt x="3155" y="1174"/>
                </a:cubicBezTo>
                <a:cubicBezTo>
                  <a:pt x="3163" y="1196"/>
                  <a:pt x="3166" y="1219"/>
                  <a:pt x="3169" y="1242"/>
                </a:cubicBezTo>
                <a:cubicBezTo>
                  <a:pt x="3169" y="1248"/>
                  <a:pt x="3163" y="1254"/>
                  <a:pt x="3171" y="1258"/>
                </a:cubicBezTo>
                <a:cubicBezTo>
                  <a:pt x="3168" y="1265"/>
                  <a:pt x="3166" y="1271"/>
                  <a:pt x="3172" y="1277"/>
                </a:cubicBezTo>
                <a:cubicBezTo>
                  <a:pt x="3164" y="1290"/>
                  <a:pt x="3172" y="1300"/>
                  <a:pt x="3166" y="1313"/>
                </a:cubicBezTo>
                <a:cubicBezTo>
                  <a:pt x="3169" y="1318"/>
                  <a:pt x="3169" y="1323"/>
                  <a:pt x="3168" y="1329"/>
                </a:cubicBezTo>
                <a:cubicBezTo>
                  <a:pt x="3166" y="1336"/>
                  <a:pt x="3174" y="1341"/>
                  <a:pt x="3165" y="1348"/>
                </a:cubicBezTo>
                <a:cubicBezTo>
                  <a:pt x="3167" y="1360"/>
                  <a:pt x="3167" y="1371"/>
                  <a:pt x="3160" y="1384"/>
                </a:cubicBezTo>
                <a:cubicBezTo>
                  <a:pt x="3165" y="1389"/>
                  <a:pt x="3157" y="1396"/>
                  <a:pt x="3158" y="1401"/>
                </a:cubicBezTo>
                <a:cubicBezTo>
                  <a:pt x="3161" y="1407"/>
                  <a:pt x="3154" y="1414"/>
                  <a:pt x="3154" y="1420"/>
                </a:cubicBezTo>
                <a:cubicBezTo>
                  <a:pt x="3153" y="1426"/>
                  <a:pt x="3152" y="1431"/>
                  <a:pt x="3148" y="1437"/>
                </a:cubicBezTo>
                <a:cubicBezTo>
                  <a:pt x="3146" y="1441"/>
                  <a:pt x="3147" y="1455"/>
                  <a:pt x="3140" y="1453"/>
                </a:cubicBezTo>
                <a:cubicBezTo>
                  <a:pt x="3148" y="1437"/>
                  <a:pt x="3142" y="1422"/>
                  <a:pt x="3150" y="1406"/>
                </a:cubicBezTo>
                <a:cubicBezTo>
                  <a:pt x="3145" y="1397"/>
                  <a:pt x="3150" y="1387"/>
                  <a:pt x="3146" y="1378"/>
                </a:cubicBezTo>
                <a:cubicBezTo>
                  <a:pt x="3150" y="1368"/>
                  <a:pt x="3151" y="1358"/>
                  <a:pt x="3146" y="1349"/>
                </a:cubicBezTo>
                <a:cubicBezTo>
                  <a:pt x="3150" y="1339"/>
                  <a:pt x="3149" y="1329"/>
                  <a:pt x="3147" y="1320"/>
                </a:cubicBezTo>
                <a:cubicBezTo>
                  <a:pt x="3152" y="1309"/>
                  <a:pt x="3142" y="1300"/>
                  <a:pt x="3148" y="1288"/>
                </a:cubicBezTo>
                <a:cubicBezTo>
                  <a:pt x="3139" y="1285"/>
                  <a:pt x="3151" y="1278"/>
                  <a:pt x="3144" y="1274"/>
                </a:cubicBezTo>
                <a:cubicBezTo>
                  <a:pt x="3145" y="1272"/>
                  <a:pt x="3148" y="1270"/>
                  <a:pt x="3146" y="1268"/>
                </a:cubicBezTo>
                <a:cubicBezTo>
                  <a:pt x="3143" y="1266"/>
                  <a:pt x="3147" y="1262"/>
                  <a:pt x="3144" y="1260"/>
                </a:cubicBezTo>
                <a:cubicBezTo>
                  <a:pt x="3144" y="1255"/>
                  <a:pt x="3149" y="1250"/>
                  <a:pt x="3145" y="1245"/>
                </a:cubicBezTo>
                <a:cubicBezTo>
                  <a:pt x="3143" y="1240"/>
                  <a:pt x="3149" y="1234"/>
                  <a:pt x="3142" y="1229"/>
                </a:cubicBezTo>
                <a:cubicBezTo>
                  <a:pt x="3143" y="1209"/>
                  <a:pt x="3136" y="1190"/>
                  <a:pt x="3136" y="1170"/>
                </a:cubicBezTo>
                <a:cubicBezTo>
                  <a:pt x="3130" y="1166"/>
                  <a:pt x="3132" y="1161"/>
                  <a:pt x="3132" y="1156"/>
                </a:cubicBezTo>
                <a:cubicBezTo>
                  <a:pt x="3132" y="1151"/>
                  <a:pt x="3130" y="1147"/>
                  <a:pt x="3128" y="1142"/>
                </a:cubicBezTo>
                <a:cubicBezTo>
                  <a:pt x="3129" y="1137"/>
                  <a:pt x="3130" y="1132"/>
                  <a:pt x="3124" y="1128"/>
                </a:cubicBezTo>
                <a:cubicBezTo>
                  <a:pt x="3122" y="1123"/>
                  <a:pt x="3127" y="1117"/>
                  <a:pt x="3122" y="1112"/>
                </a:cubicBezTo>
                <a:cubicBezTo>
                  <a:pt x="3119" y="1103"/>
                  <a:pt x="3117" y="1093"/>
                  <a:pt x="3114" y="1084"/>
                </a:cubicBezTo>
                <a:cubicBezTo>
                  <a:pt x="3115" y="1082"/>
                  <a:pt x="3114" y="1080"/>
                  <a:pt x="3111" y="1078"/>
                </a:cubicBezTo>
                <a:cubicBezTo>
                  <a:pt x="3108" y="1076"/>
                  <a:pt x="3112" y="1073"/>
                  <a:pt x="3110" y="1070"/>
                </a:cubicBezTo>
                <a:cubicBezTo>
                  <a:pt x="3109" y="1065"/>
                  <a:pt x="3109" y="1059"/>
                  <a:pt x="3104" y="1055"/>
                </a:cubicBezTo>
                <a:cubicBezTo>
                  <a:pt x="3102" y="1035"/>
                  <a:pt x="3093" y="1016"/>
                  <a:pt x="3089" y="996"/>
                </a:cubicBezTo>
                <a:cubicBezTo>
                  <a:pt x="3090" y="992"/>
                  <a:pt x="3087" y="987"/>
                  <a:pt x="3085" y="983"/>
                </a:cubicBezTo>
                <a:cubicBezTo>
                  <a:pt x="3086" y="978"/>
                  <a:pt x="3088" y="973"/>
                  <a:pt x="3082" y="969"/>
                </a:cubicBezTo>
                <a:cubicBezTo>
                  <a:pt x="3084" y="958"/>
                  <a:pt x="3080" y="948"/>
                  <a:pt x="3075" y="938"/>
                </a:cubicBezTo>
                <a:cubicBezTo>
                  <a:pt x="3078" y="933"/>
                  <a:pt x="3076" y="927"/>
                  <a:pt x="3077" y="922"/>
                </a:cubicBezTo>
                <a:cubicBezTo>
                  <a:pt x="3072" y="917"/>
                  <a:pt x="3077" y="911"/>
                  <a:pt x="3075" y="905"/>
                </a:cubicBezTo>
                <a:cubicBezTo>
                  <a:pt x="3077" y="894"/>
                  <a:pt x="3074" y="883"/>
                  <a:pt x="3074" y="872"/>
                </a:cubicBezTo>
                <a:cubicBezTo>
                  <a:pt x="3079" y="845"/>
                  <a:pt x="3081" y="819"/>
                  <a:pt x="3084" y="792"/>
                </a:cubicBezTo>
                <a:cubicBezTo>
                  <a:pt x="3089" y="779"/>
                  <a:pt x="3084" y="766"/>
                  <a:pt x="3093" y="752"/>
                </a:cubicBezTo>
                <a:cubicBezTo>
                  <a:pt x="3088" y="739"/>
                  <a:pt x="3101" y="724"/>
                  <a:pt x="3098" y="712"/>
                </a:cubicBezTo>
                <a:cubicBezTo>
                  <a:pt x="3090" y="720"/>
                  <a:pt x="3087" y="729"/>
                  <a:pt x="3091" y="736"/>
                </a:cubicBezTo>
                <a:cubicBezTo>
                  <a:pt x="3084" y="745"/>
                  <a:pt x="3086" y="753"/>
                  <a:pt x="3082" y="762"/>
                </a:cubicBezTo>
                <a:cubicBezTo>
                  <a:pt x="3086" y="765"/>
                  <a:pt x="3077" y="770"/>
                  <a:pt x="3080" y="774"/>
                </a:cubicBezTo>
                <a:cubicBezTo>
                  <a:pt x="3078" y="779"/>
                  <a:pt x="3079" y="783"/>
                  <a:pt x="3077" y="787"/>
                </a:cubicBezTo>
                <a:cubicBezTo>
                  <a:pt x="3078" y="795"/>
                  <a:pt x="3074" y="804"/>
                  <a:pt x="3072" y="813"/>
                </a:cubicBezTo>
                <a:cubicBezTo>
                  <a:pt x="3075" y="828"/>
                  <a:pt x="3068" y="845"/>
                  <a:pt x="3069" y="861"/>
                </a:cubicBezTo>
                <a:cubicBezTo>
                  <a:pt x="3065" y="878"/>
                  <a:pt x="3069" y="894"/>
                  <a:pt x="3063" y="911"/>
                </a:cubicBezTo>
                <a:cubicBezTo>
                  <a:pt x="3067" y="919"/>
                  <a:pt x="3065" y="927"/>
                  <a:pt x="3067" y="935"/>
                </a:cubicBezTo>
                <a:cubicBezTo>
                  <a:pt x="3069" y="939"/>
                  <a:pt x="3069" y="943"/>
                  <a:pt x="3068" y="948"/>
                </a:cubicBezTo>
                <a:cubicBezTo>
                  <a:pt x="3069" y="952"/>
                  <a:pt x="3069" y="956"/>
                  <a:pt x="3070" y="960"/>
                </a:cubicBezTo>
                <a:cubicBezTo>
                  <a:pt x="3075" y="976"/>
                  <a:pt x="3079" y="993"/>
                  <a:pt x="3079" y="1010"/>
                </a:cubicBezTo>
                <a:cubicBezTo>
                  <a:pt x="3086" y="1017"/>
                  <a:pt x="3085" y="1029"/>
                  <a:pt x="3086" y="1034"/>
                </a:cubicBezTo>
                <a:cubicBezTo>
                  <a:pt x="3089" y="1043"/>
                  <a:pt x="3092" y="1051"/>
                  <a:pt x="3096" y="1060"/>
                </a:cubicBezTo>
                <a:cubicBezTo>
                  <a:pt x="3099" y="1077"/>
                  <a:pt x="3104" y="1093"/>
                  <a:pt x="3109" y="1110"/>
                </a:cubicBezTo>
                <a:cubicBezTo>
                  <a:pt x="3110" y="1114"/>
                  <a:pt x="3110" y="1118"/>
                  <a:pt x="3111" y="1122"/>
                </a:cubicBezTo>
                <a:cubicBezTo>
                  <a:pt x="3108" y="1126"/>
                  <a:pt x="3117" y="1129"/>
                  <a:pt x="3113" y="1134"/>
                </a:cubicBezTo>
                <a:cubicBezTo>
                  <a:pt x="3118" y="1142"/>
                  <a:pt x="3119" y="1151"/>
                  <a:pt x="3118" y="1160"/>
                </a:cubicBezTo>
                <a:cubicBezTo>
                  <a:pt x="3124" y="1164"/>
                  <a:pt x="3124" y="1168"/>
                  <a:pt x="3120" y="1172"/>
                </a:cubicBezTo>
                <a:cubicBezTo>
                  <a:pt x="3128" y="1175"/>
                  <a:pt x="3121" y="1180"/>
                  <a:pt x="3126" y="1184"/>
                </a:cubicBezTo>
                <a:cubicBezTo>
                  <a:pt x="3124" y="1193"/>
                  <a:pt x="3129" y="1201"/>
                  <a:pt x="3127" y="1211"/>
                </a:cubicBezTo>
                <a:cubicBezTo>
                  <a:pt x="3135" y="1214"/>
                  <a:pt x="3128" y="1219"/>
                  <a:pt x="3129" y="1223"/>
                </a:cubicBezTo>
                <a:cubicBezTo>
                  <a:pt x="3136" y="1226"/>
                  <a:pt x="3130" y="1231"/>
                  <a:pt x="3131" y="1235"/>
                </a:cubicBezTo>
                <a:cubicBezTo>
                  <a:pt x="3135" y="1243"/>
                  <a:pt x="3131" y="1253"/>
                  <a:pt x="3132" y="1262"/>
                </a:cubicBezTo>
                <a:cubicBezTo>
                  <a:pt x="3134" y="1270"/>
                  <a:pt x="3135" y="1278"/>
                  <a:pt x="3132" y="1287"/>
                </a:cubicBezTo>
                <a:cubicBezTo>
                  <a:pt x="3134" y="1290"/>
                  <a:pt x="3134" y="1294"/>
                  <a:pt x="3133" y="1299"/>
                </a:cubicBezTo>
                <a:cubicBezTo>
                  <a:pt x="3135" y="1301"/>
                  <a:pt x="3138" y="1302"/>
                  <a:pt x="3136" y="1305"/>
                </a:cubicBezTo>
                <a:cubicBezTo>
                  <a:pt x="3134" y="1307"/>
                  <a:pt x="3137" y="1311"/>
                  <a:pt x="3133" y="1309"/>
                </a:cubicBezTo>
                <a:cubicBezTo>
                  <a:pt x="3129" y="1306"/>
                  <a:pt x="3135" y="1302"/>
                  <a:pt x="3129" y="1299"/>
                </a:cubicBezTo>
                <a:cubicBezTo>
                  <a:pt x="3126" y="1296"/>
                  <a:pt x="3130" y="1292"/>
                  <a:pt x="3130" y="1289"/>
                </a:cubicBezTo>
                <a:cubicBezTo>
                  <a:pt x="3124" y="1282"/>
                  <a:pt x="3123" y="1275"/>
                  <a:pt x="3121" y="1267"/>
                </a:cubicBezTo>
                <a:cubicBezTo>
                  <a:pt x="3119" y="1252"/>
                  <a:pt x="3109" y="1239"/>
                  <a:pt x="3106" y="1224"/>
                </a:cubicBezTo>
                <a:cubicBezTo>
                  <a:pt x="3100" y="1217"/>
                  <a:pt x="3101" y="1209"/>
                  <a:pt x="3093" y="1203"/>
                </a:cubicBezTo>
                <a:cubicBezTo>
                  <a:pt x="3094" y="1195"/>
                  <a:pt x="3086" y="1189"/>
                  <a:pt x="3088" y="1181"/>
                </a:cubicBezTo>
                <a:cubicBezTo>
                  <a:pt x="3078" y="1167"/>
                  <a:pt x="3078" y="1152"/>
                  <a:pt x="3066" y="1138"/>
                </a:cubicBezTo>
                <a:cubicBezTo>
                  <a:pt x="3067" y="1130"/>
                  <a:pt x="3064" y="1122"/>
                  <a:pt x="3058" y="1115"/>
                </a:cubicBezTo>
                <a:cubicBezTo>
                  <a:pt x="3065" y="1105"/>
                  <a:pt x="3056" y="1098"/>
                  <a:pt x="3055" y="1090"/>
                </a:cubicBezTo>
                <a:cubicBezTo>
                  <a:pt x="3050" y="1074"/>
                  <a:pt x="3046" y="1057"/>
                  <a:pt x="3046" y="1040"/>
                </a:cubicBezTo>
                <a:cubicBezTo>
                  <a:pt x="3043" y="1032"/>
                  <a:pt x="3038" y="1024"/>
                  <a:pt x="3042" y="1015"/>
                </a:cubicBezTo>
                <a:cubicBezTo>
                  <a:pt x="3032" y="1008"/>
                  <a:pt x="3043" y="997"/>
                  <a:pt x="3037" y="989"/>
                </a:cubicBezTo>
                <a:cubicBezTo>
                  <a:pt x="3035" y="972"/>
                  <a:pt x="3034" y="955"/>
                  <a:pt x="3032" y="938"/>
                </a:cubicBezTo>
                <a:cubicBezTo>
                  <a:pt x="3030" y="925"/>
                  <a:pt x="3037" y="911"/>
                  <a:pt x="3033" y="899"/>
                </a:cubicBezTo>
                <a:cubicBezTo>
                  <a:pt x="3026" y="907"/>
                  <a:pt x="3030" y="914"/>
                  <a:pt x="3025" y="923"/>
                </a:cubicBezTo>
                <a:cubicBezTo>
                  <a:pt x="3026" y="930"/>
                  <a:pt x="3027" y="937"/>
                  <a:pt x="3022" y="946"/>
                </a:cubicBezTo>
                <a:cubicBezTo>
                  <a:pt x="3028" y="961"/>
                  <a:pt x="3026" y="977"/>
                  <a:pt x="3027" y="993"/>
                </a:cubicBezTo>
                <a:cubicBezTo>
                  <a:pt x="3029" y="1000"/>
                  <a:pt x="3033" y="1007"/>
                  <a:pt x="3028" y="1015"/>
                </a:cubicBezTo>
                <a:cubicBezTo>
                  <a:pt x="3033" y="1023"/>
                  <a:pt x="3031" y="1031"/>
                  <a:pt x="3031" y="1040"/>
                </a:cubicBezTo>
                <a:cubicBezTo>
                  <a:pt x="3034" y="1047"/>
                  <a:pt x="3035" y="1054"/>
                  <a:pt x="3036" y="1062"/>
                </a:cubicBezTo>
                <a:cubicBezTo>
                  <a:pt x="3039" y="1066"/>
                  <a:pt x="3039" y="1070"/>
                  <a:pt x="3038" y="1074"/>
                </a:cubicBezTo>
                <a:cubicBezTo>
                  <a:pt x="3035" y="1078"/>
                  <a:pt x="3045" y="1081"/>
                  <a:pt x="3040" y="1086"/>
                </a:cubicBezTo>
                <a:cubicBezTo>
                  <a:pt x="3049" y="1089"/>
                  <a:pt x="3036" y="1095"/>
                  <a:pt x="3046" y="1098"/>
                </a:cubicBezTo>
                <a:cubicBezTo>
                  <a:pt x="3044" y="1102"/>
                  <a:pt x="3045" y="1106"/>
                  <a:pt x="3047" y="1110"/>
                </a:cubicBezTo>
                <a:cubicBezTo>
                  <a:pt x="3049" y="1118"/>
                  <a:pt x="3053" y="1126"/>
                  <a:pt x="3055" y="1134"/>
                </a:cubicBezTo>
                <a:cubicBezTo>
                  <a:pt x="3056" y="1141"/>
                  <a:pt x="3062" y="1148"/>
                  <a:pt x="3060" y="1156"/>
                </a:cubicBezTo>
                <a:cubicBezTo>
                  <a:pt x="3071" y="1162"/>
                  <a:pt x="3064" y="1172"/>
                  <a:pt x="3071" y="1179"/>
                </a:cubicBezTo>
                <a:cubicBezTo>
                  <a:pt x="3080" y="1186"/>
                  <a:pt x="3074" y="1195"/>
                  <a:pt x="3083" y="1202"/>
                </a:cubicBezTo>
                <a:cubicBezTo>
                  <a:pt x="3084" y="1210"/>
                  <a:pt x="3088" y="1218"/>
                  <a:pt x="3094" y="1226"/>
                </a:cubicBezTo>
                <a:cubicBezTo>
                  <a:pt x="3090" y="1234"/>
                  <a:pt x="3103" y="1239"/>
                  <a:pt x="3099" y="1248"/>
                </a:cubicBezTo>
                <a:cubicBezTo>
                  <a:pt x="3109" y="1254"/>
                  <a:pt x="3102" y="1264"/>
                  <a:pt x="3111" y="1271"/>
                </a:cubicBezTo>
                <a:cubicBezTo>
                  <a:pt x="3105" y="1280"/>
                  <a:pt x="3118" y="1286"/>
                  <a:pt x="3114" y="1295"/>
                </a:cubicBezTo>
                <a:cubicBezTo>
                  <a:pt x="3117" y="1299"/>
                  <a:pt x="3117" y="1303"/>
                  <a:pt x="3120" y="1307"/>
                </a:cubicBezTo>
                <a:cubicBezTo>
                  <a:pt x="3116" y="1309"/>
                  <a:pt x="3125" y="1319"/>
                  <a:pt x="3117" y="1316"/>
                </a:cubicBezTo>
                <a:cubicBezTo>
                  <a:pt x="3117" y="1311"/>
                  <a:pt x="3114" y="1306"/>
                  <a:pt x="3113" y="1302"/>
                </a:cubicBezTo>
                <a:cubicBezTo>
                  <a:pt x="3108" y="1297"/>
                  <a:pt x="3115" y="1290"/>
                  <a:pt x="3107" y="1286"/>
                </a:cubicBezTo>
                <a:cubicBezTo>
                  <a:pt x="3103" y="1276"/>
                  <a:pt x="3095" y="1267"/>
                  <a:pt x="3092" y="1257"/>
                </a:cubicBezTo>
                <a:cubicBezTo>
                  <a:pt x="3087" y="1247"/>
                  <a:pt x="3083" y="1237"/>
                  <a:pt x="3078" y="1228"/>
                </a:cubicBezTo>
                <a:cubicBezTo>
                  <a:pt x="3067" y="1219"/>
                  <a:pt x="3070" y="1208"/>
                  <a:pt x="3060" y="1199"/>
                </a:cubicBezTo>
                <a:cubicBezTo>
                  <a:pt x="3057" y="1179"/>
                  <a:pt x="3038" y="1161"/>
                  <a:pt x="3039" y="1140"/>
                </a:cubicBezTo>
                <a:cubicBezTo>
                  <a:pt x="3033" y="1130"/>
                  <a:pt x="3032" y="1120"/>
                  <a:pt x="3029" y="1110"/>
                </a:cubicBezTo>
                <a:cubicBezTo>
                  <a:pt x="3032" y="1104"/>
                  <a:pt x="3025" y="1100"/>
                  <a:pt x="3026" y="1094"/>
                </a:cubicBezTo>
                <a:cubicBezTo>
                  <a:pt x="3025" y="1089"/>
                  <a:pt x="3031" y="1082"/>
                  <a:pt x="3024" y="1078"/>
                </a:cubicBezTo>
                <a:cubicBezTo>
                  <a:pt x="3015" y="1087"/>
                  <a:pt x="3024" y="1093"/>
                  <a:pt x="3021" y="1101"/>
                </a:cubicBezTo>
                <a:cubicBezTo>
                  <a:pt x="3025" y="1108"/>
                  <a:pt x="3022" y="1116"/>
                  <a:pt x="3026" y="1123"/>
                </a:cubicBezTo>
                <a:cubicBezTo>
                  <a:pt x="3025" y="1131"/>
                  <a:pt x="3027" y="1138"/>
                  <a:pt x="3031" y="1145"/>
                </a:cubicBezTo>
                <a:cubicBezTo>
                  <a:pt x="3033" y="1153"/>
                  <a:pt x="3031" y="1162"/>
                  <a:pt x="3039" y="1169"/>
                </a:cubicBezTo>
                <a:cubicBezTo>
                  <a:pt x="3032" y="1185"/>
                  <a:pt x="3040" y="1199"/>
                  <a:pt x="3037" y="1215"/>
                </a:cubicBezTo>
                <a:cubicBezTo>
                  <a:pt x="3045" y="1237"/>
                  <a:pt x="3045" y="1259"/>
                  <a:pt x="3052" y="1281"/>
                </a:cubicBezTo>
                <a:cubicBezTo>
                  <a:pt x="3054" y="1292"/>
                  <a:pt x="3060" y="1303"/>
                  <a:pt x="3063" y="1315"/>
                </a:cubicBezTo>
                <a:cubicBezTo>
                  <a:pt x="3059" y="1321"/>
                  <a:pt x="3069" y="1325"/>
                  <a:pt x="3069" y="1330"/>
                </a:cubicBezTo>
                <a:cubicBezTo>
                  <a:pt x="3067" y="1333"/>
                  <a:pt x="3072" y="1336"/>
                  <a:pt x="3070" y="1338"/>
                </a:cubicBezTo>
                <a:cubicBezTo>
                  <a:pt x="3073" y="1342"/>
                  <a:pt x="3071" y="1345"/>
                  <a:pt x="3074" y="1348"/>
                </a:cubicBezTo>
                <a:cubicBezTo>
                  <a:pt x="3082" y="1353"/>
                  <a:pt x="3075" y="1359"/>
                  <a:pt x="3080" y="1364"/>
                </a:cubicBezTo>
                <a:cubicBezTo>
                  <a:pt x="3085" y="1370"/>
                  <a:pt x="3084" y="1376"/>
                  <a:pt x="3085" y="1382"/>
                </a:cubicBezTo>
                <a:cubicBezTo>
                  <a:pt x="3095" y="1386"/>
                  <a:pt x="3082" y="1393"/>
                  <a:pt x="3091" y="1398"/>
                </a:cubicBezTo>
                <a:cubicBezTo>
                  <a:pt x="3085" y="1405"/>
                  <a:pt x="3096" y="1409"/>
                  <a:pt x="3092" y="1416"/>
                </a:cubicBezTo>
                <a:cubicBezTo>
                  <a:pt x="3099" y="1427"/>
                  <a:pt x="3097" y="1439"/>
                  <a:pt x="3098" y="1451"/>
                </a:cubicBezTo>
                <a:cubicBezTo>
                  <a:pt x="3100" y="1462"/>
                  <a:pt x="3101" y="1474"/>
                  <a:pt x="3101" y="1485"/>
                </a:cubicBezTo>
                <a:cubicBezTo>
                  <a:pt x="3100" y="1490"/>
                  <a:pt x="3100" y="1494"/>
                  <a:pt x="3099" y="1498"/>
                </a:cubicBezTo>
                <a:cubicBezTo>
                  <a:pt x="3103" y="1502"/>
                  <a:pt x="3091" y="1509"/>
                  <a:pt x="3099" y="1513"/>
                </a:cubicBezTo>
                <a:cubicBezTo>
                  <a:pt x="3092" y="1522"/>
                  <a:pt x="3092" y="1531"/>
                  <a:pt x="3092" y="1540"/>
                </a:cubicBezTo>
                <a:cubicBezTo>
                  <a:pt x="3087" y="1550"/>
                  <a:pt x="3090" y="1559"/>
                  <a:pt x="3086" y="1568"/>
                </a:cubicBezTo>
                <a:cubicBezTo>
                  <a:pt x="3085" y="1572"/>
                  <a:pt x="3084" y="1577"/>
                  <a:pt x="3079" y="1581"/>
                </a:cubicBezTo>
                <a:cubicBezTo>
                  <a:pt x="3081" y="1582"/>
                  <a:pt x="3080" y="1585"/>
                  <a:pt x="3079" y="1587"/>
                </a:cubicBezTo>
                <a:cubicBezTo>
                  <a:pt x="3077" y="1591"/>
                  <a:pt x="3072" y="1595"/>
                  <a:pt x="3070" y="1593"/>
                </a:cubicBezTo>
                <a:cubicBezTo>
                  <a:pt x="3072" y="1591"/>
                  <a:pt x="3073" y="1589"/>
                  <a:pt x="3073" y="1587"/>
                </a:cubicBezTo>
                <a:cubicBezTo>
                  <a:pt x="3074" y="1582"/>
                  <a:pt x="3071" y="1577"/>
                  <a:pt x="3076" y="1572"/>
                </a:cubicBezTo>
                <a:cubicBezTo>
                  <a:pt x="3081" y="1563"/>
                  <a:pt x="3074" y="1557"/>
                  <a:pt x="3079" y="1548"/>
                </a:cubicBezTo>
                <a:cubicBezTo>
                  <a:pt x="3075" y="1545"/>
                  <a:pt x="3082" y="1541"/>
                  <a:pt x="3079" y="1538"/>
                </a:cubicBezTo>
                <a:cubicBezTo>
                  <a:pt x="3077" y="1534"/>
                  <a:pt x="3079" y="1530"/>
                  <a:pt x="3082" y="1525"/>
                </a:cubicBezTo>
                <a:cubicBezTo>
                  <a:pt x="3077" y="1518"/>
                  <a:pt x="3081" y="1510"/>
                  <a:pt x="3081" y="1503"/>
                </a:cubicBezTo>
                <a:cubicBezTo>
                  <a:pt x="3081" y="1487"/>
                  <a:pt x="3084" y="1472"/>
                  <a:pt x="3079" y="1457"/>
                </a:cubicBezTo>
                <a:cubicBezTo>
                  <a:pt x="3081" y="1442"/>
                  <a:pt x="3071" y="1428"/>
                  <a:pt x="3076" y="1412"/>
                </a:cubicBezTo>
                <a:cubicBezTo>
                  <a:pt x="3064" y="1404"/>
                  <a:pt x="3071" y="1394"/>
                  <a:pt x="3064" y="1385"/>
                </a:cubicBezTo>
                <a:cubicBezTo>
                  <a:pt x="3063" y="1375"/>
                  <a:pt x="3054" y="1366"/>
                  <a:pt x="3054" y="1355"/>
                </a:cubicBezTo>
                <a:cubicBezTo>
                  <a:pt x="3048" y="1346"/>
                  <a:pt x="3045" y="1336"/>
                  <a:pt x="3044" y="1326"/>
                </a:cubicBezTo>
                <a:cubicBezTo>
                  <a:pt x="3043" y="1321"/>
                  <a:pt x="3037" y="1317"/>
                  <a:pt x="3040" y="1312"/>
                </a:cubicBezTo>
                <a:cubicBezTo>
                  <a:pt x="3038" y="1309"/>
                  <a:pt x="3038" y="1296"/>
                  <a:pt x="3030" y="1301"/>
                </a:cubicBezTo>
                <a:cubicBezTo>
                  <a:pt x="3031" y="1305"/>
                  <a:pt x="3034" y="1310"/>
                  <a:pt x="3034" y="1315"/>
                </a:cubicBezTo>
                <a:cubicBezTo>
                  <a:pt x="3031" y="1320"/>
                  <a:pt x="3037" y="1324"/>
                  <a:pt x="3038" y="1328"/>
                </a:cubicBezTo>
                <a:cubicBezTo>
                  <a:pt x="3035" y="1339"/>
                  <a:pt x="3043" y="1347"/>
                  <a:pt x="3042" y="1357"/>
                </a:cubicBezTo>
                <a:cubicBezTo>
                  <a:pt x="3050" y="1365"/>
                  <a:pt x="3045" y="1376"/>
                  <a:pt x="3054" y="1384"/>
                </a:cubicBezTo>
                <a:cubicBezTo>
                  <a:pt x="3052" y="1394"/>
                  <a:pt x="3058" y="1403"/>
                  <a:pt x="3062" y="1412"/>
                </a:cubicBezTo>
                <a:cubicBezTo>
                  <a:pt x="3060" y="1423"/>
                  <a:pt x="3066" y="1432"/>
                  <a:pt x="3064" y="1443"/>
                </a:cubicBezTo>
                <a:cubicBezTo>
                  <a:pt x="3067" y="1453"/>
                  <a:pt x="3065" y="1463"/>
                  <a:pt x="3070" y="1473"/>
                </a:cubicBezTo>
                <a:cubicBezTo>
                  <a:pt x="3066" y="1483"/>
                  <a:pt x="3071" y="1492"/>
                  <a:pt x="3066" y="1503"/>
                </a:cubicBezTo>
                <a:cubicBezTo>
                  <a:pt x="3070" y="1512"/>
                  <a:pt x="3065" y="1522"/>
                  <a:pt x="3066" y="1532"/>
                </a:cubicBezTo>
                <a:cubicBezTo>
                  <a:pt x="3070" y="1536"/>
                  <a:pt x="3062" y="1542"/>
                  <a:pt x="3066" y="1546"/>
                </a:cubicBezTo>
                <a:cubicBezTo>
                  <a:pt x="3064" y="1551"/>
                  <a:pt x="3069" y="1555"/>
                  <a:pt x="3062" y="1561"/>
                </a:cubicBezTo>
                <a:cubicBezTo>
                  <a:pt x="3061" y="1570"/>
                  <a:pt x="3061" y="1578"/>
                  <a:pt x="3060" y="1587"/>
                </a:cubicBezTo>
                <a:cubicBezTo>
                  <a:pt x="3060" y="1589"/>
                  <a:pt x="3060" y="1591"/>
                  <a:pt x="3060" y="1592"/>
                </a:cubicBezTo>
                <a:cubicBezTo>
                  <a:pt x="3049" y="1608"/>
                  <a:pt x="3053" y="1622"/>
                  <a:pt x="3044" y="1638"/>
                </a:cubicBezTo>
                <a:cubicBezTo>
                  <a:pt x="3040" y="1632"/>
                  <a:pt x="3036" y="1627"/>
                  <a:pt x="3035" y="1621"/>
                </a:cubicBezTo>
                <a:cubicBezTo>
                  <a:pt x="3033" y="1615"/>
                  <a:pt x="3039" y="1608"/>
                  <a:pt x="3038" y="1602"/>
                </a:cubicBezTo>
                <a:cubicBezTo>
                  <a:pt x="3038" y="1597"/>
                  <a:pt x="3042" y="1592"/>
                  <a:pt x="3043" y="1587"/>
                </a:cubicBezTo>
                <a:cubicBezTo>
                  <a:pt x="3043" y="1586"/>
                  <a:pt x="3043" y="1584"/>
                  <a:pt x="3042" y="1582"/>
                </a:cubicBezTo>
                <a:cubicBezTo>
                  <a:pt x="3047" y="1576"/>
                  <a:pt x="3051" y="1569"/>
                  <a:pt x="3042" y="1564"/>
                </a:cubicBezTo>
                <a:cubicBezTo>
                  <a:pt x="3031" y="1562"/>
                  <a:pt x="3043" y="1575"/>
                  <a:pt x="3033" y="1580"/>
                </a:cubicBezTo>
                <a:cubicBezTo>
                  <a:pt x="3036" y="1582"/>
                  <a:pt x="3034" y="1584"/>
                  <a:pt x="3031" y="1587"/>
                </a:cubicBezTo>
                <a:cubicBezTo>
                  <a:pt x="3030" y="1588"/>
                  <a:pt x="3029" y="1589"/>
                  <a:pt x="3029" y="1591"/>
                </a:cubicBezTo>
                <a:cubicBezTo>
                  <a:pt x="3032" y="1594"/>
                  <a:pt x="3027" y="1598"/>
                  <a:pt x="3024" y="1601"/>
                </a:cubicBezTo>
                <a:cubicBezTo>
                  <a:pt x="3023" y="1596"/>
                  <a:pt x="3020" y="1592"/>
                  <a:pt x="3016" y="1587"/>
                </a:cubicBezTo>
                <a:cubicBezTo>
                  <a:pt x="3012" y="1581"/>
                  <a:pt x="3007" y="1575"/>
                  <a:pt x="3005" y="1569"/>
                </a:cubicBezTo>
                <a:cubicBezTo>
                  <a:pt x="2995" y="1559"/>
                  <a:pt x="2990" y="1548"/>
                  <a:pt x="2978" y="1537"/>
                </a:cubicBezTo>
                <a:cubicBezTo>
                  <a:pt x="2967" y="1552"/>
                  <a:pt x="2974" y="1564"/>
                  <a:pt x="2989" y="1575"/>
                </a:cubicBezTo>
                <a:cubicBezTo>
                  <a:pt x="2988" y="1578"/>
                  <a:pt x="2989" y="1579"/>
                  <a:pt x="2988" y="1582"/>
                </a:cubicBezTo>
                <a:cubicBezTo>
                  <a:pt x="2987" y="1584"/>
                  <a:pt x="2988" y="1585"/>
                  <a:pt x="2989" y="1587"/>
                </a:cubicBezTo>
                <a:cubicBezTo>
                  <a:pt x="2989" y="1588"/>
                  <a:pt x="2990" y="1589"/>
                  <a:pt x="2989" y="1590"/>
                </a:cubicBezTo>
                <a:cubicBezTo>
                  <a:pt x="2996" y="1594"/>
                  <a:pt x="2999" y="1598"/>
                  <a:pt x="2993" y="1604"/>
                </a:cubicBezTo>
                <a:cubicBezTo>
                  <a:pt x="3002" y="1607"/>
                  <a:pt x="2998" y="1613"/>
                  <a:pt x="3001" y="1617"/>
                </a:cubicBezTo>
                <a:cubicBezTo>
                  <a:pt x="3003" y="1622"/>
                  <a:pt x="3005" y="1626"/>
                  <a:pt x="3005" y="1631"/>
                </a:cubicBezTo>
                <a:cubicBezTo>
                  <a:pt x="3002" y="1638"/>
                  <a:pt x="3012" y="1644"/>
                  <a:pt x="3008" y="1651"/>
                </a:cubicBezTo>
                <a:cubicBezTo>
                  <a:pt x="2998" y="1675"/>
                  <a:pt x="2993" y="1698"/>
                  <a:pt x="2982" y="1723"/>
                </a:cubicBezTo>
                <a:cubicBezTo>
                  <a:pt x="2978" y="1732"/>
                  <a:pt x="2973" y="1741"/>
                  <a:pt x="2966" y="1750"/>
                </a:cubicBezTo>
                <a:cubicBezTo>
                  <a:pt x="2960" y="1759"/>
                  <a:pt x="2975" y="1764"/>
                  <a:pt x="2971" y="1772"/>
                </a:cubicBezTo>
                <a:cubicBezTo>
                  <a:pt x="2966" y="1778"/>
                  <a:pt x="2958" y="1785"/>
                  <a:pt x="2969" y="1789"/>
                </a:cubicBezTo>
                <a:cubicBezTo>
                  <a:pt x="2976" y="1791"/>
                  <a:pt x="2980" y="1771"/>
                  <a:pt x="2989" y="1782"/>
                </a:cubicBezTo>
                <a:cubicBezTo>
                  <a:pt x="2991" y="1779"/>
                  <a:pt x="2992" y="1776"/>
                  <a:pt x="2992" y="1774"/>
                </a:cubicBezTo>
                <a:cubicBezTo>
                  <a:pt x="2994" y="1771"/>
                  <a:pt x="3000" y="1771"/>
                  <a:pt x="2997" y="1767"/>
                </a:cubicBezTo>
                <a:cubicBezTo>
                  <a:pt x="3002" y="1755"/>
                  <a:pt x="3010" y="1760"/>
                  <a:pt x="3016" y="1756"/>
                </a:cubicBezTo>
                <a:cubicBezTo>
                  <a:pt x="3013" y="1753"/>
                  <a:pt x="3017" y="1750"/>
                  <a:pt x="3015" y="1748"/>
                </a:cubicBezTo>
                <a:cubicBezTo>
                  <a:pt x="3012" y="1745"/>
                  <a:pt x="3017" y="1740"/>
                  <a:pt x="3020" y="1737"/>
                </a:cubicBezTo>
                <a:cubicBezTo>
                  <a:pt x="3024" y="1731"/>
                  <a:pt x="3029" y="1727"/>
                  <a:pt x="3034" y="1723"/>
                </a:cubicBezTo>
                <a:cubicBezTo>
                  <a:pt x="3037" y="1719"/>
                  <a:pt x="3040" y="1716"/>
                  <a:pt x="3043" y="1711"/>
                </a:cubicBezTo>
                <a:cubicBezTo>
                  <a:pt x="3054" y="1702"/>
                  <a:pt x="3058" y="1700"/>
                  <a:pt x="3065" y="1687"/>
                </a:cubicBezTo>
                <a:cubicBezTo>
                  <a:pt x="3073" y="1687"/>
                  <a:pt x="3079" y="1674"/>
                  <a:pt x="3088" y="1675"/>
                </a:cubicBezTo>
                <a:cubicBezTo>
                  <a:pt x="3095" y="1668"/>
                  <a:pt x="3103" y="1667"/>
                  <a:pt x="3111" y="1664"/>
                </a:cubicBezTo>
                <a:cubicBezTo>
                  <a:pt x="3119" y="1660"/>
                  <a:pt x="3127" y="1659"/>
                  <a:pt x="3135" y="1657"/>
                </a:cubicBezTo>
                <a:cubicBezTo>
                  <a:pt x="3144" y="1654"/>
                  <a:pt x="3154" y="1661"/>
                  <a:pt x="3161" y="1651"/>
                </a:cubicBezTo>
                <a:cubicBezTo>
                  <a:pt x="3154" y="1647"/>
                  <a:pt x="3147" y="1646"/>
                  <a:pt x="3140" y="1650"/>
                </a:cubicBezTo>
                <a:cubicBezTo>
                  <a:pt x="3133" y="1646"/>
                  <a:pt x="3127" y="1652"/>
                  <a:pt x="3119" y="1648"/>
                </a:cubicBezTo>
                <a:cubicBezTo>
                  <a:pt x="3114" y="1654"/>
                  <a:pt x="3107" y="1650"/>
                  <a:pt x="3102" y="1657"/>
                </a:cubicBezTo>
                <a:cubicBezTo>
                  <a:pt x="3095" y="1653"/>
                  <a:pt x="3090" y="1664"/>
                  <a:pt x="3084" y="1661"/>
                </a:cubicBezTo>
                <a:cubicBezTo>
                  <a:pt x="3079" y="1669"/>
                  <a:pt x="3072" y="1665"/>
                  <a:pt x="3067" y="1674"/>
                </a:cubicBezTo>
                <a:cubicBezTo>
                  <a:pt x="3060" y="1671"/>
                  <a:pt x="3055" y="1686"/>
                  <a:pt x="3047" y="1681"/>
                </a:cubicBezTo>
                <a:cubicBezTo>
                  <a:pt x="3050" y="1670"/>
                  <a:pt x="3053" y="1677"/>
                  <a:pt x="3060" y="1669"/>
                </a:cubicBezTo>
                <a:cubicBezTo>
                  <a:pt x="3063" y="1662"/>
                  <a:pt x="3067" y="1654"/>
                  <a:pt x="3074" y="1646"/>
                </a:cubicBezTo>
                <a:cubicBezTo>
                  <a:pt x="3082" y="1640"/>
                  <a:pt x="3090" y="1637"/>
                  <a:pt x="3098" y="1629"/>
                </a:cubicBezTo>
                <a:cubicBezTo>
                  <a:pt x="3103" y="1631"/>
                  <a:pt x="3106" y="1619"/>
                  <a:pt x="3112" y="1625"/>
                </a:cubicBezTo>
                <a:cubicBezTo>
                  <a:pt x="3116" y="1616"/>
                  <a:pt x="3121" y="1621"/>
                  <a:pt x="3125" y="1612"/>
                </a:cubicBezTo>
                <a:cubicBezTo>
                  <a:pt x="3130" y="1613"/>
                  <a:pt x="3134" y="1608"/>
                  <a:pt x="3138" y="1604"/>
                </a:cubicBezTo>
                <a:cubicBezTo>
                  <a:pt x="3144" y="1610"/>
                  <a:pt x="3147" y="1597"/>
                  <a:pt x="3152" y="1600"/>
                </a:cubicBezTo>
                <a:cubicBezTo>
                  <a:pt x="3158" y="1594"/>
                  <a:pt x="3164" y="1591"/>
                  <a:pt x="3170" y="1587"/>
                </a:cubicBezTo>
                <a:cubicBezTo>
                  <a:pt x="3173" y="1585"/>
                  <a:pt x="3176" y="1583"/>
                  <a:pt x="3178" y="1580"/>
                </a:cubicBezTo>
                <a:cubicBezTo>
                  <a:pt x="3190" y="1579"/>
                  <a:pt x="3200" y="1569"/>
                  <a:pt x="3212" y="1569"/>
                </a:cubicBezTo>
                <a:cubicBezTo>
                  <a:pt x="3224" y="1566"/>
                  <a:pt x="3236" y="1563"/>
                  <a:pt x="3248" y="1560"/>
                </a:cubicBezTo>
                <a:cubicBezTo>
                  <a:pt x="3259" y="1554"/>
                  <a:pt x="3272" y="1554"/>
                  <a:pt x="3283" y="1547"/>
                </a:cubicBezTo>
                <a:cubicBezTo>
                  <a:pt x="3289" y="1543"/>
                  <a:pt x="3296" y="1547"/>
                  <a:pt x="3301" y="1543"/>
                </a:cubicBezTo>
                <a:cubicBezTo>
                  <a:pt x="3308" y="1543"/>
                  <a:pt x="3313" y="1537"/>
                  <a:pt x="3319" y="1538"/>
                </a:cubicBezTo>
                <a:cubicBezTo>
                  <a:pt x="3332" y="1540"/>
                  <a:pt x="3344" y="1534"/>
                  <a:pt x="3356" y="1533"/>
                </a:cubicBezTo>
                <a:cubicBezTo>
                  <a:pt x="3368" y="1527"/>
                  <a:pt x="3380" y="1530"/>
                  <a:pt x="3392" y="1524"/>
                </a:cubicBezTo>
                <a:cubicBezTo>
                  <a:pt x="3405" y="1525"/>
                  <a:pt x="3416" y="1520"/>
                  <a:pt x="3429" y="1519"/>
                </a:cubicBezTo>
                <a:cubicBezTo>
                  <a:pt x="3432" y="1521"/>
                  <a:pt x="3434" y="1516"/>
                  <a:pt x="3437" y="1518"/>
                </a:cubicBezTo>
                <a:cubicBezTo>
                  <a:pt x="3440" y="1514"/>
                  <a:pt x="3444" y="1520"/>
                  <a:pt x="3446" y="1514"/>
                </a:cubicBezTo>
                <a:cubicBezTo>
                  <a:pt x="3453" y="1517"/>
                  <a:pt x="3459" y="1511"/>
                  <a:pt x="3465" y="1514"/>
                </a:cubicBezTo>
                <a:cubicBezTo>
                  <a:pt x="3470" y="1511"/>
                  <a:pt x="3475" y="1508"/>
                  <a:pt x="3480" y="1503"/>
                </a:cubicBezTo>
                <a:cubicBezTo>
                  <a:pt x="3487" y="1510"/>
                  <a:pt x="3492" y="1502"/>
                  <a:pt x="3499" y="1503"/>
                </a:cubicBezTo>
                <a:cubicBezTo>
                  <a:pt x="3504" y="1499"/>
                  <a:pt x="3509" y="1499"/>
                  <a:pt x="3514" y="1497"/>
                </a:cubicBezTo>
                <a:cubicBezTo>
                  <a:pt x="3518" y="1495"/>
                  <a:pt x="3532" y="1496"/>
                  <a:pt x="3528" y="1489"/>
                </a:cubicBezTo>
                <a:cubicBezTo>
                  <a:pt x="3522" y="1499"/>
                  <a:pt x="3513" y="1484"/>
                  <a:pt x="3508" y="1495"/>
                </a:cubicBezTo>
                <a:cubicBezTo>
                  <a:pt x="3504" y="1494"/>
                  <a:pt x="3501" y="1495"/>
                  <a:pt x="3498" y="1499"/>
                </a:cubicBezTo>
                <a:cubicBezTo>
                  <a:pt x="3494" y="1499"/>
                  <a:pt x="3490" y="1500"/>
                  <a:pt x="3486" y="1500"/>
                </a:cubicBezTo>
                <a:cubicBezTo>
                  <a:pt x="3479" y="1499"/>
                  <a:pt x="3472" y="1501"/>
                  <a:pt x="3466" y="1507"/>
                </a:cubicBezTo>
                <a:cubicBezTo>
                  <a:pt x="3458" y="1502"/>
                  <a:pt x="3451" y="1507"/>
                  <a:pt x="3444" y="1508"/>
                </a:cubicBezTo>
                <a:cubicBezTo>
                  <a:pt x="3429" y="1509"/>
                  <a:pt x="3415" y="1514"/>
                  <a:pt x="3401" y="1516"/>
                </a:cubicBezTo>
                <a:cubicBezTo>
                  <a:pt x="3394" y="1512"/>
                  <a:pt x="3388" y="1522"/>
                  <a:pt x="3381" y="1519"/>
                </a:cubicBezTo>
                <a:cubicBezTo>
                  <a:pt x="3373" y="1517"/>
                  <a:pt x="3366" y="1522"/>
                  <a:pt x="3358" y="1520"/>
                </a:cubicBezTo>
                <a:cubicBezTo>
                  <a:pt x="3352" y="1523"/>
                  <a:pt x="3345" y="1522"/>
                  <a:pt x="3339" y="1527"/>
                </a:cubicBezTo>
                <a:cubicBezTo>
                  <a:pt x="3331" y="1526"/>
                  <a:pt x="3323" y="1527"/>
                  <a:pt x="3316" y="1528"/>
                </a:cubicBezTo>
                <a:cubicBezTo>
                  <a:pt x="3313" y="1530"/>
                  <a:pt x="3309" y="1531"/>
                  <a:pt x="3306" y="1527"/>
                </a:cubicBezTo>
                <a:cubicBezTo>
                  <a:pt x="3303" y="1531"/>
                  <a:pt x="3300" y="1536"/>
                  <a:pt x="3296" y="1531"/>
                </a:cubicBezTo>
                <a:cubicBezTo>
                  <a:pt x="3293" y="1535"/>
                  <a:pt x="3289" y="1535"/>
                  <a:pt x="3286" y="1534"/>
                </a:cubicBezTo>
                <a:cubicBezTo>
                  <a:pt x="3283" y="1544"/>
                  <a:pt x="3277" y="1530"/>
                  <a:pt x="3274" y="1540"/>
                </a:cubicBezTo>
                <a:cubicBezTo>
                  <a:pt x="3260" y="1542"/>
                  <a:pt x="3247" y="1550"/>
                  <a:pt x="3232" y="1552"/>
                </a:cubicBezTo>
                <a:cubicBezTo>
                  <a:pt x="3218" y="1556"/>
                  <a:pt x="3203" y="1560"/>
                  <a:pt x="3188" y="1562"/>
                </a:cubicBezTo>
                <a:cubicBezTo>
                  <a:pt x="3176" y="1572"/>
                  <a:pt x="3164" y="1576"/>
                  <a:pt x="3152" y="1587"/>
                </a:cubicBezTo>
                <a:cubicBezTo>
                  <a:pt x="3151" y="1588"/>
                  <a:pt x="3150" y="1589"/>
                  <a:pt x="3149" y="1591"/>
                </a:cubicBezTo>
                <a:cubicBezTo>
                  <a:pt x="3140" y="1587"/>
                  <a:pt x="3133" y="1599"/>
                  <a:pt x="3125" y="1598"/>
                </a:cubicBezTo>
                <a:cubicBezTo>
                  <a:pt x="3121" y="1602"/>
                  <a:pt x="3117" y="1604"/>
                  <a:pt x="3113" y="1604"/>
                </a:cubicBezTo>
                <a:cubicBezTo>
                  <a:pt x="3109" y="1607"/>
                  <a:pt x="3105" y="1612"/>
                  <a:pt x="3100" y="1612"/>
                </a:cubicBezTo>
                <a:cubicBezTo>
                  <a:pt x="3103" y="1601"/>
                  <a:pt x="3114" y="1594"/>
                  <a:pt x="3125" y="1587"/>
                </a:cubicBezTo>
                <a:cubicBezTo>
                  <a:pt x="3130" y="1584"/>
                  <a:pt x="3135" y="1580"/>
                  <a:pt x="3138" y="1575"/>
                </a:cubicBezTo>
                <a:cubicBezTo>
                  <a:pt x="3147" y="1576"/>
                  <a:pt x="3155" y="1565"/>
                  <a:pt x="3164" y="1566"/>
                </a:cubicBezTo>
                <a:cubicBezTo>
                  <a:pt x="3168" y="1557"/>
                  <a:pt x="3174" y="1566"/>
                  <a:pt x="3177" y="1558"/>
                </a:cubicBezTo>
                <a:cubicBezTo>
                  <a:pt x="3182" y="1561"/>
                  <a:pt x="3186" y="1551"/>
                  <a:pt x="3191" y="1554"/>
                </a:cubicBezTo>
                <a:cubicBezTo>
                  <a:pt x="3195" y="1548"/>
                  <a:pt x="3200" y="1549"/>
                  <a:pt x="3205" y="1546"/>
                </a:cubicBezTo>
                <a:cubicBezTo>
                  <a:pt x="3210" y="1549"/>
                  <a:pt x="3213" y="1536"/>
                  <a:pt x="3219" y="1542"/>
                </a:cubicBezTo>
                <a:cubicBezTo>
                  <a:pt x="3227" y="1534"/>
                  <a:pt x="3237" y="1535"/>
                  <a:pt x="3246" y="1529"/>
                </a:cubicBezTo>
                <a:cubicBezTo>
                  <a:pt x="3250" y="1525"/>
                  <a:pt x="3255" y="1530"/>
                  <a:pt x="3260" y="1526"/>
                </a:cubicBezTo>
                <a:cubicBezTo>
                  <a:pt x="3265" y="1531"/>
                  <a:pt x="3268" y="1518"/>
                  <a:pt x="3274" y="1526"/>
                </a:cubicBezTo>
                <a:cubicBezTo>
                  <a:pt x="3283" y="1520"/>
                  <a:pt x="3293" y="1518"/>
                  <a:pt x="3302" y="1518"/>
                </a:cubicBezTo>
                <a:cubicBezTo>
                  <a:pt x="3321" y="1512"/>
                  <a:pt x="3340" y="1513"/>
                  <a:pt x="3359" y="1510"/>
                </a:cubicBezTo>
                <a:cubicBezTo>
                  <a:pt x="3363" y="1511"/>
                  <a:pt x="3367" y="1510"/>
                  <a:pt x="3371" y="1508"/>
                </a:cubicBezTo>
                <a:cubicBezTo>
                  <a:pt x="3376" y="1508"/>
                  <a:pt x="3381" y="1510"/>
                  <a:pt x="3386" y="1508"/>
                </a:cubicBezTo>
                <a:cubicBezTo>
                  <a:pt x="3391" y="1511"/>
                  <a:pt x="3395" y="1505"/>
                  <a:pt x="3400" y="1508"/>
                </a:cubicBezTo>
                <a:cubicBezTo>
                  <a:pt x="3404" y="1502"/>
                  <a:pt x="3410" y="1513"/>
                  <a:pt x="3414" y="1504"/>
                </a:cubicBezTo>
                <a:cubicBezTo>
                  <a:pt x="3424" y="1507"/>
                  <a:pt x="3433" y="1501"/>
                  <a:pt x="3443" y="1504"/>
                </a:cubicBezTo>
                <a:cubicBezTo>
                  <a:pt x="3452" y="1499"/>
                  <a:pt x="3462" y="1502"/>
                  <a:pt x="3471" y="1496"/>
                </a:cubicBezTo>
                <a:cubicBezTo>
                  <a:pt x="3490" y="1496"/>
                  <a:pt x="3509" y="1489"/>
                  <a:pt x="3527" y="1484"/>
                </a:cubicBezTo>
                <a:cubicBezTo>
                  <a:pt x="3536" y="1480"/>
                  <a:pt x="3546" y="1479"/>
                  <a:pt x="3555" y="1476"/>
                </a:cubicBezTo>
                <a:cubicBezTo>
                  <a:pt x="3560" y="1477"/>
                  <a:pt x="3564" y="1474"/>
                  <a:pt x="3569" y="1472"/>
                </a:cubicBezTo>
                <a:cubicBezTo>
                  <a:pt x="3574" y="1473"/>
                  <a:pt x="3579" y="1475"/>
                  <a:pt x="3583" y="1468"/>
                </a:cubicBezTo>
                <a:cubicBezTo>
                  <a:pt x="3571" y="1462"/>
                  <a:pt x="3562" y="1474"/>
                  <a:pt x="3550" y="1473"/>
                </a:cubicBezTo>
                <a:cubicBezTo>
                  <a:pt x="3539" y="1473"/>
                  <a:pt x="3528" y="1480"/>
                  <a:pt x="3516" y="1480"/>
                </a:cubicBezTo>
                <a:cubicBezTo>
                  <a:pt x="3512" y="1486"/>
                  <a:pt x="3505" y="1479"/>
                  <a:pt x="3501" y="1486"/>
                </a:cubicBezTo>
                <a:cubicBezTo>
                  <a:pt x="3494" y="1484"/>
                  <a:pt x="3489" y="1489"/>
                  <a:pt x="3482" y="1487"/>
                </a:cubicBezTo>
                <a:cubicBezTo>
                  <a:pt x="3477" y="1491"/>
                  <a:pt x="3471" y="1485"/>
                  <a:pt x="3466" y="1493"/>
                </a:cubicBezTo>
                <a:cubicBezTo>
                  <a:pt x="3459" y="1488"/>
                  <a:pt x="3454" y="1496"/>
                  <a:pt x="3448" y="1493"/>
                </a:cubicBezTo>
                <a:cubicBezTo>
                  <a:pt x="3445" y="1496"/>
                  <a:pt x="3442" y="1492"/>
                  <a:pt x="3440" y="1494"/>
                </a:cubicBezTo>
                <a:cubicBezTo>
                  <a:pt x="3437" y="1497"/>
                  <a:pt x="3434" y="1496"/>
                  <a:pt x="3432" y="1496"/>
                </a:cubicBezTo>
                <a:cubicBezTo>
                  <a:pt x="3425" y="1497"/>
                  <a:pt x="3419" y="1498"/>
                  <a:pt x="3414" y="1500"/>
                </a:cubicBezTo>
                <a:cubicBezTo>
                  <a:pt x="3407" y="1495"/>
                  <a:pt x="3403" y="1504"/>
                  <a:pt x="3397" y="1498"/>
                </a:cubicBezTo>
                <a:cubicBezTo>
                  <a:pt x="3391" y="1502"/>
                  <a:pt x="3384" y="1498"/>
                  <a:pt x="3378" y="1499"/>
                </a:cubicBezTo>
                <a:cubicBezTo>
                  <a:pt x="3355" y="1500"/>
                  <a:pt x="3332" y="1505"/>
                  <a:pt x="3309" y="1504"/>
                </a:cubicBezTo>
                <a:cubicBezTo>
                  <a:pt x="3306" y="1507"/>
                  <a:pt x="3302" y="1505"/>
                  <a:pt x="3299" y="1508"/>
                </a:cubicBezTo>
                <a:cubicBezTo>
                  <a:pt x="3294" y="1503"/>
                  <a:pt x="3291" y="1512"/>
                  <a:pt x="3286" y="1509"/>
                </a:cubicBezTo>
                <a:cubicBezTo>
                  <a:pt x="3279" y="1515"/>
                  <a:pt x="3270" y="1508"/>
                  <a:pt x="3263" y="1517"/>
                </a:cubicBezTo>
                <a:cubicBezTo>
                  <a:pt x="3255" y="1516"/>
                  <a:pt x="3250" y="1517"/>
                  <a:pt x="3244" y="1517"/>
                </a:cubicBezTo>
                <a:cubicBezTo>
                  <a:pt x="3243" y="1517"/>
                  <a:pt x="3242" y="1522"/>
                  <a:pt x="3241" y="1522"/>
                </a:cubicBezTo>
                <a:cubicBezTo>
                  <a:pt x="3239" y="1522"/>
                  <a:pt x="3236" y="1520"/>
                  <a:pt x="3234" y="1521"/>
                </a:cubicBezTo>
                <a:cubicBezTo>
                  <a:pt x="3229" y="1522"/>
                  <a:pt x="3222" y="1532"/>
                  <a:pt x="3217" y="1529"/>
                </a:cubicBezTo>
                <a:cubicBezTo>
                  <a:pt x="3214" y="1534"/>
                  <a:pt x="3210" y="1532"/>
                  <a:pt x="3207" y="1533"/>
                </a:cubicBezTo>
                <a:cubicBezTo>
                  <a:pt x="3203" y="1537"/>
                  <a:pt x="3198" y="1531"/>
                  <a:pt x="3195" y="1539"/>
                </a:cubicBezTo>
                <a:cubicBezTo>
                  <a:pt x="3188" y="1544"/>
                  <a:pt x="3179" y="1543"/>
                  <a:pt x="3172" y="1550"/>
                </a:cubicBezTo>
                <a:cubicBezTo>
                  <a:pt x="3167" y="1545"/>
                  <a:pt x="3165" y="1562"/>
                  <a:pt x="3160" y="1552"/>
                </a:cubicBezTo>
                <a:cubicBezTo>
                  <a:pt x="3157" y="1557"/>
                  <a:pt x="3153" y="1560"/>
                  <a:pt x="3148" y="1557"/>
                </a:cubicBezTo>
                <a:cubicBezTo>
                  <a:pt x="3140" y="1561"/>
                  <a:pt x="3133" y="1569"/>
                  <a:pt x="3125" y="1569"/>
                </a:cubicBezTo>
                <a:cubicBezTo>
                  <a:pt x="3131" y="1565"/>
                  <a:pt x="3137" y="1559"/>
                  <a:pt x="3143" y="1550"/>
                </a:cubicBezTo>
                <a:cubicBezTo>
                  <a:pt x="3153" y="1543"/>
                  <a:pt x="3164" y="1540"/>
                  <a:pt x="3173" y="1529"/>
                </a:cubicBezTo>
                <a:cubicBezTo>
                  <a:pt x="3185" y="1530"/>
                  <a:pt x="3194" y="1520"/>
                  <a:pt x="3205" y="1517"/>
                </a:cubicBezTo>
                <a:cubicBezTo>
                  <a:pt x="3216" y="1516"/>
                  <a:pt x="3225" y="1507"/>
                  <a:pt x="3237" y="1508"/>
                </a:cubicBezTo>
                <a:cubicBezTo>
                  <a:pt x="3246" y="1495"/>
                  <a:pt x="3258" y="1502"/>
                  <a:pt x="3267" y="1491"/>
                </a:cubicBezTo>
                <a:cubicBezTo>
                  <a:pt x="3276" y="1496"/>
                  <a:pt x="3283" y="1487"/>
                  <a:pt x="3292" y="1488"/>
                </a:cubicBezTo>
                <a:cubicBezTo>
                  <a:pt x="3300" y="1485"/>
                  <a:pt x="3308" y="1484"/>
                  <a:pt x="3316" y="1485"/>
                </a:cubicBezTo>
                <a:cubicBezTo>
                  <a:pt x="3324" y="1482"/>
                  <a:pt x="3332" y="1481"/>
                  <a:pt x="3340" y="1477"/>
                </a:cubicBezTo>
                <a:cubicBezTo>
                  <a:pt x="3345" y="1482"/>
                  <a:pt x="3348" y="1472"/>
                  <a:pt x="3352" y="1475"/>
                </a:cubicBezTo>
                <a:cubicBezTo>
                  <a:pt x="3356" y="1472"/>
                  <a:pt x="3363" y="1480"/>
                  <a:pt x="3366" y="1472"/>
                </a:cubicBezTo>
                <a:cubicBezTo>
                  <a:pt x="3374" y="1472"/>
                  <a:pt x="3383" y="1471"/>
                  <a:pt x="3390" y="1468"/>
                </a:cubicBezTo>
                <a:cubicBezTo>
                  <a:pt x="3399" y="1467"/>
                  <a:pt x="3408" y="1469"/>
                  <a:pt x="3417" y="1467"/>
                </a:cubicBezTo>
                <a:cubicBezTo>
                  <a:pt x="3420" y="1459"/>
                  <a:pt x="3425" y="1466"/>
                  <a:pt x="3429" y="1465"/>
                </a:cubicBezTo>
                <a:cubicBezTo>
                  <a:pt x="3433" y="1464"/>
                  <a:pt x="3437" y="1464"/>
                  <a:pt x="3442" y="1463"/>
                </a:cubicBezTo>
                <a:cubicBezTo>
                  <a:pt x="3450" y="1463"/>
                  <a:pt x="3459" y="1459"/>
                  <a:pt x="3468" y="1462"/>
                </a:cubicBezTo>
                <a:cubicBezTo>
                  <a:pt x="3484" y="1456"/>
                  <a:pt x="3500" y="1455"/>
                  <a:pt x="3517" y="1455"/>
                </a:cubicBezTo>
                <a:cubicBezTo>
                  <a:pt x="3524" y="1449"/>
                  <a:pt x="3534" y="1456"/>
                  <a:pt x="3541" y="1447"/>
                </a:cubicBezTo>
                <a:cubicBezTo>
                  <a:pt x="3546" y="1454"/>
                  <a:pt x="3549" y="1446"/>
                  <a:pt x="3553" y="1446"/>
                </a:cubicBezTo>
                <a:cubicBezTo>
                  <a:pt x="3558" y="1449"/>
                  <a:pt x="3562" y="1443"/>
                  <a:pt x="3567" y="1446"/>
                </a:cubicBezTo>
                <a:cubicBezTo>
                  <a:pt x="3600" y="1435"/>
                  <a:pt x="3634" y="1432"/>
                  <a:pt x="3666" y="1411"/>
                </a:cubicBezTo>
                <a:cubicBezTo>
                  <a:pt x="3678" y="1414"/>
                  <a:pt x="3689" y="1408"/>
                  <a:pt x="3702" y="1413"/>
                </a:cubicBezTo>
                <a:cubicBezTo>
                  <a:pt x="3707" y="1409"/>
                  <a:pt x="3714" y="1413"/>
                  <a:pt x="3720" y="1412"/>
                </a:cubicBezTo>
                <a:cubicBezTo>
                  <a:pt x="3725" y="1406"/>
                  <a:pt x="3733" y="1416"/>
                  <a:pt x="3738" y="1408"/>
                </a:cubicBezTo>
                <a:cubicBezTo>
                  <a:pt x="3728" y="1404"/>
                  <a:pt x="3718" y="1404"/>
                  <a:pt x="3709" y="1408"/>
                </a:cubicBezTo>
                <a:cubicBezTo>
                  <a:pt x="3698" y="1402"/>
                  <a:pt x="3687" y="1414"/>
                  <a:pt x="3681" y="1401"/>
                </a:cubicBezTo>
                <a:cubicBezTo>
                  <a:pt x="3674" y="1412"/>
                  <a:pt x="3664" y="1404"/>
                  <a:pt x="3655" y="1407"/>
                </a:cubicBezTo>
                <a:cubicBezTo>
                  <a:pt x="3650" y="1406"/>
                  <a:pt x="3645" y="1405"/>
                  <a:pt x="3641" y="1411"/>
                </a:cubicBezTo>
                <a:cubicBezTo>
                  <a:pt x="3636" y="1406"/>
                  <a:pt x="3631" y="1409"/>
                  <a:pt x="3626" y="1407"/>
                </a:cubicBezTo>
                <a:cubicBezTo>
                  <a:pt x="3608" y="1409"/>
                  <a:pt x="3589" y="1407"/>
                  <a:pt x="3571" y="1408"/>
                </a:cubicBezTo>
                <a:cubicBezTo>
                  <a:pt x="3552" y="1411"/>
                  <a:pt x="3533" y="1406"/>
                  <a:pt x="3515" y="1410"/>
                </a:cubicBezTo>
                <a:cubicBezTo>
                  <a:pt x="3510" y="1407"/>
                  <a:pt x="3506" y="1412"/>
                  <a:pt x="3500" y="1410"/>
                </a:cubicBezTo>
                <a:cubicBezTo>
                  <a:pt x="3499" y="1413"/>
                  <a:pt x="3496" y="1408"/>
                  <a:pt x="3494" y="1408"/>
                </a:cubicBezTo>
                <a:cubicBezTo>
                  <a:pt x="3491" y="1409"/>
                  <a:pt x="3489" y="1415"/>
                  <a:pt x="3486" y="1409"/>
                </a:cubicBezTo>
                <a:cubicBezTo>
                  <a:pt x="3482" y="1414"/>
                  <a:pt x="3476" y="1409"/>
                  <a:pt x="3471" y="1409"/>
                </a:cubicBezTo>
                <a:cubicBezTo>
                  <a:pt x="3467" y="1414"/>
                  <a:pt x="3462" y="1412"/>
                  <a:pt x="3457" y="1413"/>
                </a:cubicBezTo>
                <a:cubicBezTo>
                  <a:pt x="3439" y="1412"/>
                  <a:pt x="3420" y="1415"/>
                  <a:pt x="3402" y="1415"/>
                </a:cubicBezTo>
                <a:cubicBezTo>
                  <a:pt x="3384" y="1419"/>
                  <a:pt x="3365" y="1422"/>
                  <a:pt x="3347" y="1424"/>
                </a:cubicBezTo>
                <a:cubicBezTo>
                  <a:pt x="3344" y="1429"/>
                  <a:pt x="3338" y="1420"/>
                  <a:pt x="3335" y="1426"/>
                </a:cubicBezTo>
                <a:cubicBezTo>
                  <a:pt x="3331" y="1430"/>
                  <a:pt x="3325" y="1426"/>
                  <a:pt x="3321" y="1430"/>
                </a:cubicBezTo>
                <a:cubicBezTo>
                  <a:pt x="3319" y="1429"/>
                  <a:pt x="3317" y="1430"/>
                  <a:pt x="3315" y="1433"/>
                </a:cubicBezTo>
                <a:cubicBezTo>
                  <a:pt x="3313" y="1436"/>
                  <a:pt x="3310" y="1432"/>
                  <a:pt x="3307" y="1434"/>
                </a:cubicBezTo>
                <a:cubicBezTo>
                  <a:pt x="3302" y="1434"/>
                  <a:pt x="3297" y="1432"/>
                  <a:pt x="3293" y="1438"/>
                </a:cubicBezTo>
                <a:cubicBezTo>
                  <a:pt x="3283" y="1437"/>
                  <a:pt x="3275" y="1444"/>
                  <a:pt x="3265" y="1446"/>
                </a:cubicBezTo>
                <a:cubicBezTo>
                  <a:pt x="3261" y="1446"/>
                  <a:pt x="3256" y="1449"/>
                  <a:pt x="3251" y="1450"/>
                </a:cubicBezTo>
                <a:cubicBezTo>
                  <a:pt x="3246" y="1448"/>
                  <a:pt x="3243" y="1461"/>
                  <a:pt x="3241" y="1449"/>
                </a:cubicBezTo>
                <a:cubicBezTo>
                  <a:pt x="3249" y="1446"/>
                  <a:pt x="3257" y="1444"/>
                  <a:pt x="3264" y="1438"/>
                </a:cubicBezTo>
                <a:cubicBezTo>
                  <a:pt x="3268" y="1433"/>
                  <a:pt x="3273" y="1440"/>
                  <a:pt x="3276" y="1432"/>
                </a:cubicBezTo>
                <a:cubicBezTo>
                  <a:pt x="3281" y="1440"/>
                  <a:pt x="3284" y="1430"/>
                  <a:pt x="3287" y="1426"/>
                </a:cubicBezTo>
                <a:cubicBezTo>
                  <a:pt x="3294" y="1429"/>
                  <a:pt x="3299" y="1423"/>
                  <a:pt x="3306" y="1426"/>
                </a:cubicBezTo>
                <a:cubicBezTo>
                  <a:pt x="3309" y="1421"/>
                  <a:pt x="3313" y="1424"/>
                  <a:pt x="3316" y="1423"/>
                </a:cubicBezTo>
                <a:cubicBezTo>
                  <a:pt x="3319" y="1421"/>
                  <a:pt x="3322" y="1419"/>
                  <a:pt x="3326" y="1419"/>
                </a:cubicBezTo>
                <a:cubicBezTo>
                  <a:pt x="3339" y="1418"/>
                  <a:pt x="3351" y="1414"/>
                  <a:pt x="3364" y="1412"/>
                </a:cubicBezTo>
                <a:cubicBezTo>
                  <a:pt x="3369" y="1406"/>
                  <a:pt x="3376" y="1411"/>
                  <a:pt x="3382" y="1407"/>
                </a:cubicBezTo>
                <a:cubicBezTo>
                  <a:pt x="3389" y="1405"/>
                  <a:pt x="3395" y="1404"/>
                  <a:pt x="3402" y="1404"/>
                </a:cubicBezTo>
                <a:cubicBezTo>
                  <a:pt x="3408" y="1402"/>
                  <a:pt x="3414" y="1401"/>
                  <a:pt x="3420" y="1400"/>
                </a:cubicBezTo>
                <a:cubicBezTo>
                  <a:pt x="3427" y="1401"/>
                  <a:pt x="3434" y="1400"/>
                  <a:pt x="3441" y="1397"/>
                </a:cubicBezTo>
                <a:cubicBezTo>
                  <a:pt x="3447" y="1396"/>
                  <a:pt x="3453" y="1397"/>
                  <a:pt x="3459" y="1393"/>
                </a:cubicBezTo>
                <a:cubicBezTo>
                  <a:pt x="3466" y="1399"/>
                  <a:pt x="3471" y="1383"/>
                  <a:pt x="3479" y="1390"/>
                </a:cubicBezTo>
                <a:cubicBezTo>
                  <a:pt x="3491" y="1382"/>
                  <a:pt x="3504" y="1384"/>
                  <a:pt x="3517" y="1378"/>
                </a:cubicBezTo>
                <a:cubicBezTo>
                  <a:pt x="3524" y="1383"/>
                  <a:pt x="3528" y="1369"/>
                  <a:pt x="3535" y="1378"/>
                </a:cubicBezTo>
                <a:cubicBezTo>
                  <a:pt x="3541" y="1372"/>
                  <a:pt x="3548" y="1369"/>
                  <a:pt x="3555" y="1371"/>
                </a:cubicBezTo>
                <a:cubicBezTo>
                  <a:pt x="3567" y="1366"/>
                  <a:pt x="3580" y="1362"/>
                  <a:pt x="3593" y="1360"/>
                </a:cubicBezTo>
                <a:cubicBezTo>
                  <a:pt x="3618" y="1354"/>
                  <a:pt x="3643" y="1342"/>
                  <a:pt x="3668" y="1337"/>
                </a:cubicBezTo>
                <a:cubicBezTo>
                  <a:pt x="3674" y="1330"/>
                  <a:pt x="3680" y="1333"/>
                  <a:pt x="3686" y="1328"/>
                </a:cubicBezTo>
                <a:cubicBezTo>
                  <a:pt x="3692" y="1325"/>
                  <a:pt x="3699" y="1322"/>
                  <a:pt x="3705" y="1321"/>
                </a:cubicBezTo>
                <a:cubicBezTo>
                  <a:pt x="3710" y="1312"/>
                  <a:pt x="3718" y="1322"/>
                  <a:pt x="3723" y="1313"/>
                </a:cubicBezTo>
                <a:cubicBezTo>
                  <a:pt x="3727" y="1315"/>
                  <a:pt x="3729" y="1307"/>
                  <a:pt x="3733" y="1309"/>
                </a:cubicBezTo>
                <a:cubicBezTo>
                  <a:pt x="3736" y="1306"/>
                  <a:pt x="3740" y="1308"/>
                  <a:pt x="3743" y="1306"/>
                </a:cubicBezTo>
                <a:cubicBezTo>
                  <a:pt x="3748" y="1299"/>
                  <a:pt x="3755" y="1302"/>
                  <a:pt x="3760" y="1297"/>
                </a:cubicBezTo>
                <a:cubicBezTo>
                  <a:pt x="3766" y="1289"/>
                  <a:pt x="3774" y="1295"/>
                  <a:pt x="3779" y="1286"/>
                </a:cubicBezTo>
                <a:cubicBezTo>
                  <a:pt x="3785" y="1286"/>
                  <a:pt x="3791" y="1283"/>
                  <a:pt x="3797" y="1278"/>
                </a:cubicBezTo>
                <a:cubicBezTo>
                  <a:pt x="3803" y="1274"/>
                  <a:pt x="3810" y="1276"/>
                  <a:pt x="3816" y="1267"/>
                </a:cubicBezTo>
                <a:cubicBezTo>
                  <a:pt x="3822" y="1268"/>
                  <a:pt x="3827" y="1256"/>
                  <a:pt x="3833" y="1258"/>
                </a:cubicBezTo>
                <a:cubicBezTo>
                  <a:pt x="3836" y="1255"/>
                  <a:pt x="3838" y="1252"/>
                  <a:pt x="3840" y="1250"/>
                </a:cubicBezTo>
                <a:cubicBezTo>
                  <a:pt x="3840" y="1236"/>
                  <a:pt x="3840" y="1236"/>
                  <a:pt x="3840" y="1236"/>
                </a:cubicBezTo>
                <a:cubicBezTo>
                  <a:pt x="3840" y="1236"/>
                  <a:pt x="3839" y="1236"/>
                  <a:pt x="3839" y="1237"/>
                </a:cubicBezTo>
                <a:cubicBezTo>
                  <a:pt x="3831" y="1241"/>
                  <a:pt x="3823" y="1242"/>
                  <a:pt x="3815" y="1248"/>
                </a:cubicBezTo>
                <a:cubicBezTo>
                  <a:pt x="3808" y="1247"/>
                  <a:pt x="3801" y="1257"/>
                  <a:pt x="3794" y="1257"/>
                </a:cubicBezTo>
                <a:cubicBezTo>
                  <a:pt x="3786" y="1263"/>
                  <a:pt x="3778" y="1262"/>
                  <a:pt x="3771" y="1269"/>
                </a:cubicBezTo>
                <a:cubicBezTo>
                  <a:pt x="3763" y="1270"/>
                  <a:pt x="3756" y="1271"/>
                  <a:pt x="3749" y="1278"/>
                </a:cubicBezTo>
                <a:cubicBezTo>
                  <a:pt x="3740" y="1275"/>
                  <a:pt x="3734" y="1286"/>
                  <a:pt x="3725" y="1285"/>
                </a:cubicBezTo>
                <a:cubicBezTo>
                  <a:pt x="3717" y="1285"/>
                  <a:pt x="3710" y="1294"/>
                  <a:pt x="3702" y="1293"/>
                </a:cubicBezTo>
                <a:cubicBezTo>
                  <a:pt x="3694" y="1301"/>
                  <a:pt x="3685" y="1296"/>
                  <a:pt x="3678" y="1304"/>
                </a:cubicBezTo>
                <a:cubicBezTo>
                  <a:pt x="3675" y="1303"/>
                  <a:pt x="3671" y="1304"/>
                  <a:pt x="3668" y="1308"/>
                </a:cubicBezTo>
                <a:cubicBezTo>
                  <a:pt x="3665" y="1312"/>
                  <a:pt x="3660" y="1304"/>
                  <a:pt x="3656" y="1309"/>
                </a:cubicBezTo>
                <a:cubicBezTo>
                  <a:pt x="3648" y="1310"/>
                  <a:pt x="3641" y="1319"/>
                  <a:pt x="3632" y="1317"/>
                </a:cubicBezTo>
                <a:cubicBezTo>
                  <a:pt x="3624" y="1317"/>
                  <a:pt x="3617" y="1326"/>
                  <a:pt x="3609" y="1324"/>
                </a:cubicBezTo>
                <a:cubicBezTo>
                  <a:pt x="3605" y="1328"/>
                  <a:pt x="3601" y="1331"/>
                  <a:pt x="3597" y="1330"/>
                </a:cubicBezTo>
                <a:cubicBezTo>
                  <a:pt x="3592" y="1327"/>
                  <a:pt x="3590" y="1336"/>
                  <a:pt x="3585" y="1332"/>
                </a:cubicBezTo>
                <a:cubicBezTo>
                  <a:pt x="3582" y="1337"/>
                  <a:pt x="3578" y="1334"/>
                  <a:pt x="3575" y="1335"/>
                </a:cubicBezTo>
                <a:cubicBezTo>
                  <a:pt x="3570" y="1332"/>
                  <a:pt x="3568" y="1342"/>
                  <a:pt x="3563" y="1337"/>
                </a:cubicBezTo>
                <a:cubicBezTo>
                  <a:pt x="3555" y="1343"/>
                  <a:pt x="3547" y="1341"/>
                  <a:pt x="3539" y="1344"/>
                </a:cubicBezTo>
                <a:cubicBezTo>
                  <a:pt x="3535" y="1343"/>
                  <a:pt x="3531" y="1346"/>
                  <a:pt x="3527" y="1350"/>
                </a:cubicBezTo>
                <a:cubicBezTo>
                  <a:pt x="3522" y="1343"/>
                  <a:pt x="3519" y="1351"/>
                  <a:pt x="3515" y="1348"/>
                </a:cubicBezTo>
                <a:cubicBezTo>
                  <a:pt x="3511" y="1355"/>
                  <a:pt x="3506" y="1348"/>
                  <a:pt x="3502" y="1349"/>
                </a:cubicBezTo>
                <a:cubicBezTo>
                  <a:pt x="3499" y="1355"/>
                  <a:pt x="3495" y="1355"/>
                  <a:pt x="3490" y="1351"/>
                </a:cubicBezTo>
                <a:cubicBezTo>
                  <a:pt x="3477" y="1360"/>
                  <a:pt x="3463" y="1361"/>
                  <a:pt x="3449" y="1367"/>
                </a:cubicBezTo>
                <a:cubicBezTo>
                  <a:pt x="3445" y="1366"/>
                  <a:pt x="3442" y="1366"/>
                  <a:pt x="3439" y="1370"/>
                </a:cubicBezTo>
                <a:cubicBezTo>
                  <a:pt x="3435" y="1366"/>
                  <a:pt x="3432" y="1370"/>
                  <a:pt x="3429" y="1370"/>
                </a:cubicBezTo>
                <a:cubicBezTo>
                  <a:pt x="3421" y="1369"/>
                  <a:pt x="3414" y="1377"/>
                  <a:pt x="3407" y="1375"/>
                </a:cubicBezTo>
                <a:cubicBezTo>
                  <a:pt x="3403" y="1373"/>
                  <a:pt x="3400" y="1378"/>
                  <a:pt x="3397" y="1378"/>
                </a:cubicBezTo>
                <a:cubicBezTo>
                  <a:pt x="3393" y="1377"/>
                  <a:pt x="3390" y="1378"/>
                  <a:pt x="3387" y="1382"/>
                </a:cubicBezTo>
                <a:cubicBezTo>
                  <a:pt x="3378" y="1374"/>
                  <a:pt x="3372" y="1388"/>
                  <a:pt x="3364" y="1383"/>
                </a:cubicBezTo>
                <a:cubicBezTo>
                  <a:pt x="3350" y="1388"/>
                  <a:pt x="3336" y="1385"/>
                  <a:pt x="3322" y="1395"/>
                </a:cubicBezTo>
                <a:cubicBezTo>
                  <a:pt x="3315" y="1393"/>
                  <a:pt x="3309" y="1395"/>
                  <a:pt x="3303" y="1402"/>
                </a:cubicBezTo>
                <a:cubicBezTo>
                  <a:pt x="3295" y="1401"/>
                  <a:pt x="3288" y="1407"/>
                  <a:pt x="3281" y="1411"/>
                </a:cubicBezTo>
                <a:cubicBezTo>
                  <a:pt x="3266" y="1409"/>
                  <a:pt x="3254" y="1423"/>
                  <a:pt x="3240" y="1427"/>
                </a:cubicBezTo>
                <a:cubicBezTo>
                  <a:pt x="3227" y="1435"/>
                  <a:pt x="3213" y="1439"/>
                  <a:pt x="3199" y="1447"/>
                </a:cubicBezTo>
                <a:cubicBezTo>
                  <a:pt x="3192" y="1448"/>
                  <a:pt x="3185" y="1451"/>
                  <a:pt x="3177" y="1452"/>
                </a:cubicBezTo>
                <a:cubicBezTo>
                  <a:pt x="3174" y="1454"/>
                  <a:pt x="3171" y="1455"/>
                  <a:pt x="3167" y="1455"/>
                </a:cubicBezTo>
                <a:cubicBezTo>
                  <a:pt x="3166" y="1461"/>
                  <a:pt x="3155" y="1462"/>
                  <a:pt x="3159" y="1457"/>
                </a:cubicBezTo>
                <a:cubicBezTo>
                  <a:pt x="3158" y="1444"/>
                  <a:pt x="3171" y="1453"/>
                  <a:pt x="3176" y="1444"/>
                </a:cubicBezTo>
                <a:cubicBezTo>
                  <a:pt x="3185" y="1447"/>
                  <a:pt x="3191" y="1435"/>
                  <a:pt x="3200" y="1437"/>
                </a:cubicBezTo>
                <a:cubicBezTo>
                  <a:pt x="3239" y="1403"/>
                  <a:pt x="3281" y="1391"/>
                  <a:pt x="3321" y="1368"/>
                </a:cubicBezTo>
                <a:cubicBezTo>
                  <a:pt x="3331" y="1367"/>
                  <a:pt x="3340" y="1360"/>
                  <a:pt x="3350" y="1358"/>
                </a:cubicBezTo>
                <a:cubicBezTo>
                  <a:pt x="3361" y="1351"/>
                  <a:pt x="3371" y="1350"/>
                  <a:pt x="3382" y="1345"/>
                </a:cubicBezTo>
                <a:cubicBezTo>
                  <a:pt x="3387" y="1344"/>
                  <a:pt x="3393" y="1343"/>
                  <a:pt x="3398" y="1343"/>
                </a:cubicBezTo>
                <a:cubicBezTo>
                  <a:pt x="3403" y="1338"/>
                  <a:pt x="3409" y="1345"/>
                  <a:pt x="3414" y="1337"/>
                </a:cubicBezTo>
                <a:cubicBezTo>
                  <a:pt x="3425" y="1336"/>
                  <a:pt x="3435" y="1331"/>
                  <a:pt x="3446" y="1328"/>
                </a:cubicBezTo>
                <a:cubicBezTo>
                  <a:pt x="3466" y="1322"/>
                  <a:pt x="3487" y="1320"/>
                  <a:pt x="3508" y="1317"/>
                </a:cubicBezTo>
                <a:cubicBezTo>
                  <a:pt x="3530" y="1316"/>
                  <a:pt x="3551" y="1310"/>
                  <a:pt x="3573" y="1304"/>
                </a:cubicBezTo>
                <a:cubicBezTo>
                  <a:pt x="3583" y="1304"/>
                  <a:pt x="3592" y="1296"/>
                  <a:pt x="3602" y="1294"/>
                </a:cubicBezTo>
                <a:cubicBezTo>
                  <a:pt x="3613" y="1294"/>
                  <a:pt x="3624" y="1289"/>
                  <a:pt x="3634" y="1286"/>
                </a:cubicBezTo>
                <a:cubicBezTo>
                  <a:pt x="3640" y="1286"/>
                  <a:pt x="3645" y="1281"/>
                  <a:pt x="3650" y="1279"/>
                </a:cubicBezTo>
                <a:cubicBezTo>
                  <a:pt x="3655" y="1278"/>
                  <a:pt x="3661" y="1279"/>
                  <a:pt x="3666" y="1273"/>
                </a:cubicBezTo>
                <a:cubicBezTo>
                  <a:pt x="3672" y="1277"/>
                  <a:pt x="3676" y="1266"/>
                  <a:pt x="3682" y="1271"/>
                </a:cubicBezTo>
                <a:cubicBezTo>
                  <a:pt x="3684" y="1263"/>
                  <a:pt x="3698" y="1270"/>
                  <a:pt x="3693" y="1261"/>
                </a:cubicBezTo>
                <a:cubicBezTo>
                  <a:pt x="3688" y="1265"/>
                  <a:pt x="3683" y="1265"/>
                  <a:pt x="3677" y="1263"/>
                </a:cubicBezTo>
                <a:cubicBezTo>
                  <a:pt x="3672" y="1269"/>
                  <a:pt x="3666" y="1268"/>
                  <a:pt x="3661" y="1269"/>
                </a:cubicBezTo>
                <a:cubicBezTo>
                  <a:pt x="3650" y="1274"/>
                  <a:pt x="3639" y="1279"/>
                  <a:pt x="3627" y="1280"/>
                </a:cubicBezTo>
                <a:cubicBezTo>
                  <a:pt x="3616" y="1285"/>
                  <a:pt x="3604" y="1283"/>
                  <a:pt x="3594" y="1291"/>
                </a:cubicBezTo>
                <a:cubicBezTo>
                  <a:pt x="3588" y="1290"/>
                  <a:pt x="3583" y="1297"/>
                  <a:pt x="3577" y="1293"/>
                </a:cubicBezTo>
                <a:cubicBezTo>
                  <a:pt x="3572" y="1302"/>
                  <a:pt x="3565" y="1293"/>
                  <a:pt x="3560" y="1302"/>
                </a:cubicBezTo>
                <a:cubicBezTo>
                  <a:pt x="3546" y="1298"/>
                  <a:pt x="3535" y="1307"/>
                  <a:pt x="3521" y="1305"/>
                </a:cubicBezTo>
                <a:cubicBezTo>
                  <a:pt x="3516" y="1312"/>
                  <a:pt x="3508" y="1302"/>
                  <a:pt x="3503" y="1310"/>
                </a:cubicBezTo>
                <a:cubicBezTo>
                  <a:pt x="3496" y="1309"/>
                  <a:pt x="3490" y="1312"/>
                  <a:pt x="3482" y="1309"/>
                </a:cubicBezTo>
                <a:cubicBezTo>
                  <a:pt x="3470" y="1314"/>
                  <a:pt x="3457" y="1317"/>
                  <a:pt x="3444" y="1316"/>
                </a:cubicBezTo>
                <a:cubicBezTo>
                  <a:pt x="3438" y="1319"/>
                  <a:pt x="3431" y="1322"/>
                  <a:pt x="3424" y="1323"/>
                </a:cubicBezTo>
                <a:cubicBezTo>
                  <a:pt x="3417" y="1323"/>
                  <a:pt x="3411" y="1330"/>
                  <a:pt x="3404" y="1326"/>
                </a:cubicBezTo>
                <a:cubicBezTo>
                  <a:pt x="3409" y="1316"/>
                  <a:pt x="3416" y="1326"/>
                  <a:pt x="3421" y="1317"/>
                </a:cubicBezTo>
                <a:cubicBezTo>
                  <a:pt x="3424" y="1314"/>
                  <a:pt x="3428" y="1318"/>
                  <a:pt x="3432" y="1318"/>
                </a:cubicBezTo>
                <a:cubicBezTo>
                  <a:pt x="3435" y="1314"/>
                  <a:pt x="3438" y="1313"/>
                  <a:pt x="3442" y="1314"/>
                </a:cubicBezTo>
                <a:cubicBezTo>
                  <a:pt x="3454" y="1305"/>
                  <a:pt x="3467" y="1305"/>
                  <a:pt x="3479" y="1299"/>
                </a:cubicBezTo>
                <a:cubicBezTo>
                  <a:pt x="3492" y="1301"/>
                  <a:pt x="3504" y="1288"/>
                  <a:pt x="3517" y="1291"/>
                </a:cubicBezTo>
                <a:cubicBezTo>
                  <a:pt x="3523" y="1286"/>
                  <a:pt x="3530" y="1288"/>
                  <a:pt x="3537" y="1284"/>
                </a:cubicBezTo>
                <a:cubicBezTo>
                  <a:pt x="3541" y="1286"/>
                  <a:pt x="3544" y="1284"/>
                  <a:pt x="3547" y="1285"/>
                </a:cubicBezTo>
                <a:cubicBezTo>
                  <a:pt x="3550" y="1280"/>
                  <a:pt x="3554" y="1283"/>
                  <a:pt x="3557" y="1282"/>
                </a:cubicBezTo>
                <a:cubicBezTo>
                  <a:pt x="3563" y="1277"/>
                  <a:pt x="3570" y="1281"/>
                  <a:pt x="3575" y="1277"/>
                </a:cubicBezTo>
                <a:cubicBezTo>
                  <a:pt x="3578" y="1274"/>
                  <a:pt x="3582" y="1280"/>
                  <a:pt x="3585" y="1274"/>
                </a:cubicBezTo>
                <a:cubicBezTo>
                  <a:pt x="3589" y="1276"/>
                  <a:pt x="3592" y="1273"/>
                  <a:pt x="3596" y="1274"/>
                </a:cubicBezTo>
                <a:cubicBezTo>
                  <a:pt x="3602" y="1268"/>
                  <a:pt x="3609" y="1275"/>
                  <a:pt x="3615" y="1267"/>
                </a:cubicBezTo>
                <a:cubicBezTo>
                  <a:pt x="3622" y="1268"/>
                  <a:pt x="3629" y="1267"/>
                  <a:pt x="3636" y="1265"/>
                </a:cubicBezTo>
                <a:cubicBezTo>
                  <a:pt x="3648" y="1263"/>
                  <a:pt x="3662" y="1265"/>
                  <a:pt x="3674" y="1257"/>
                </a:cubicBezTo>
                <a:cubicBezTo>
                  <a:pt x="3681" y="1258"/>
                  <a:pt x="3688" y="1257"/>
                  <a:pt x="3694" y="1254"/>
                </a:cubicBezTo>
                <a:cubicBezTo>
                  <a:pt x="3698" y="1256"/>
                  <a:pt x="3701" y="1254"/>
                  <a:pt x="3705" y="1255"/>
                </a:cubicBezTo>
                <a:cubicBezTo>
                  <a:pt x="3707" y="1253"/>
                  <a:pt x="3713" y="1252"/>
                  <a:pt x="3711" y="1256"/>
                </a:cubicBezTo>
                <a:cubicBezTo>
                  <a:pt x="3708" y="1255"/>
                  <a:pt x="3697" y="1259"/>
                  <a:pt x="3702" y="1264"/>
                </a:cubicBezTo>
                <a:cubicBezTo>
                  <a:pt x="3706" y="1257"/>
                  <a:pt x="3713" y="1264"/>
                  <a:pt x="3717" y="1258"/>
                </a:cubicBezTo>
                <a:cubicBezTo>
                  <a:pt x="3721" y="1259"/>
                  <a:pt x="3721" y="1256"/>
                  <a:pt x="3721" y="1253"/>
                </a:cubicBezTo>
                <a:cubicBezTo>
                  <a:pt x="3723" y="1250"/>
                  <a:pt x="3726" y="1252"/>
                  <a:pt x="3728" y="1248"/>
                </a:cubicBezTo>
                <a:cubicBezTo>
                  <a:pt x="3749" y="1248"/>
                  <a:pt x="3769" y="1239"/>
                  <a:pt x="3789" y="1235"/>
                </a:cubicBezTo>
                <a:cubicBezTo>
                  <a:pt x="3799" y="1233"/>
                  <a:pt x="3809" y="1230"/>
                  <a:pt x="3818" y="1225"/>
                </a:cubicBezTo>
                <a:cubicBezTo>
                  <a:pt x="3825" y="1221"/>
                  <a:pt x="3833" y="1221"/>
                  <a:pt x="3840" y="1218"/>
                </a:cubicBezTo>
                <a:cubicBezTo>
                  <a:pt x="3840" y="1211"/>
                  <a:pt x="3840" y="1211"/>
                  <a:pt x="3840" y="1211"/>
                </a:cubicBezTo>
                <a:cubicBezTo>
                  <a:pt x="3839" y="1212"/>
                  <a:pt x="3838" y="1213"/>
                  <a:pt x="3838" y="1214"/>
                </a:cubicBezTo>
                <a:cubicBezTo>
                  <a:pt x="3833" y="1218"/>
                  <a:pt x="3828" y="1214"/>
                  <a:pt x="3824" y="1218"/>
                </a:cubicBezTo>
                <a:cubicBezTo>
                  <a:pt x="3818" y="1215"/>
                  <a:pt x="3815" y="1225"/>
                  <a:pt x="3810" y="1222"/>
                </a:cubicBezTo>
                <a:cubicBezTo>
                  <a:pt x="3805" y="1226"/>
                  <a:pt x="3800" y="1221"/>
                  <a:pt x="3796" y="1230"/>
                </a:cubicBezTo>
                <a:cubicBezTo>
                  <a:pt x="3785" y="1224"/>
                  <a:pt x="3777" y="1236"/>
                  <a:pt x="3766" y="1232"/>
                </a:cubicBezTo>
                <a:cubicBezTo>
                  <a:pt x="3757" y="1242"/>
                  <a:pt x="3745" y="1236"/>
                  <a:pt x="3736" y="1243"/>
                </a:cubicBezTo>
                <a:cubicBezTo>
                  <a:pt x="3725" y="1238"/>
                  <a:pt x="3716" y="1250"/>
                  <a:pt x="3705" y="1245"/>
                </a:cubicBezTo>
                <a:cubicBezTo>
                  <a:pt x="3701" y="1249"/>
                  <a:pt x="3696" y="1247"/>
                  <a:pt x="3691" y="1249"/>
                </a:cubicBezTo>
                <a:cubicBezTo>
                  <a:pt x="3688" y="1246"/>
                  <a:pt x="3686" y="1251"/>
                  <a:pt x="3683" y="1250"/>
                </a:cubicBezTo>
                <a:cubicBezTo>
                  <a:pt x="3680" y="1248"/>
                  <a:pt x="3678" y="1250"/>
                  <a:pt x="3675" y="1251"/>
                </a:cubicBezTo>
                <a:cubicBezTo>
                  <a:pt x="3670" y="1248"/>
                  <a:pt x="3666" y="1254"/>
                  <a:pt x="3661" y="1251"/>
                </a:cubicBezTo>
                <a:cubicBezTo>
                  <a:pt x="3656" y="1256"/>
                  <a:pt x="3649" y="1251"/>
                  <a:pt x="3644" y="1253"/>
                </a:cubicBezTo>
                <a:cubicBezTo>
                  <a:pt x="3634" y="1256"/>
                  <a:pt x="3624" y="1257"/>
                  <a:pt x="3614" y="1259"/>
                </a:cubicBezTo>
                <a:cubicBezTo>
                  <a:pt x="3609" y="1256"/>
                  <a:pt x="3605" y="1262"/>
                  <a:pt x="3600" y="1263"/>
                </a:cubicBezTo>
                <a:cubicBezTo>
                  <a:pt x="3598" y="1266"/>
                  <a:pt x="3595" y="1262"/>
                  <a:pt x="3592" y="1264"/>
                </a:cubicBezTo>
                <a:cubicBezTo>
                  <a:pt x="3590" y="1267"/>
                  <a:pt x="3587" y="1266"/>
                  <a:pt x="3584" y="1266"/>
                </a:cubicBezTo>
                <a:cubicBezTo>
                  <a:pt x="3574" y="1268"/>
                  <a:pt x="3564" y="1271"/>
                  <a:pt x="3553" y="1268"/>
                </a:cubicBezTo>
                <a:cubicBezTo>
                  <a:pt x="3548" y="1275"/>
                  <a:pt x="3541" y="1271"/>
                  <a:pt x="3536" y="1276"/>
                </a:cubicBezTo>
                <a:cubicBezTo>
                  <a:pt x="3532" y="1274"/>
                  <a:pt x="3529" y="1277"/>
                  <a:pt x="3525" y="1276"/>
                </a:cubicBezTo>
                <a:cubicBezTo>
                  <a:pt x="3523" y="1281"/>
                  <a:pt x="3519" y="1278"/>
                  <a:pt x="3515" y="1279"/>
                </a:cubicBezTo>
                <a:cubicBezTo>
                  <a:pt x="3512" y="1281"/>
                  <a:pt x="3509" y="1282"/>
                  <a:pt x="3505" y="1279"/>
                </a:cubicBezTo>
                <a:cubicBezTo>
                  <a:pt x="3502" y="1283"/>
                  <a:pt x="3499" y="1283"/>
                  <a:pt x="3495" y="1282"/>
                </a:cubicBezTo>
                <a:cubicBezTo>
                  <a:pt x="3489" y="1284"/>
                  <a:pt x="3483" y="1291"/>
                  <a:pt x="3475" y="1285"/>
                </a:cubicBezTo>
                <a:cubicBezTo>
                  <a:pt x="3464" y="1298"/>
                  <a:pt x="3451" y="1292"/>
                  <a:pt x="3440" y="1302"/>
                </a:cubicBezTo>
                <a:cubicBezTo>
                  <a:pt x="3428" y="1302"/>
                  <a:pt x="3417" y="1312"/>
                  <a:pt x="3404" y="1311"/>
                </a:cubicBezTo>
                <a:cubicBezTo>
                  <a:pt x="3398" y="1315"/>
                  <a:pt x="3393" y="1319"/>
                  <a:pt x="3386" y="1316"/>
                </a:cubicBezTo>
                <a:cubicBezTo>
                  <a:pt x="3381" y="1323"/>
                  <a:pt x="3374" y="1319"/>
                  <a:pt x="3369" y="1324"/>
                </a:cubicBezTo>
                <a:cubicBezTo>
                  <a:pt x="3356" y="1325"/>
                  <a:pt x="3343" y="1330"/>
                  <a:pt x="3331" y="1336"/>
                </a:cubicBezTo>
                <a:cubicBezTo>
                  <a:pt x="3319" y="1338"/>
                  <a:pt x="3307" y="1346"/>
                  <a:pt x="3295" y="1349"/>
                </a:cubicBezTo>
                <a:cubicBezTo>
                  <a:pt x="3284" y="1356"/>
                  <a:pt x="3273" y="1364"/>
                  <a:pt x="3260" y="1366"/>
                </a:cubicBezTo>
                <a:cubicBezTo>
                  <a:pt x="3254" y="1366"/>
                  <a:pt x="3250" y="1380"/>
                  <a:pt x="3243" y="1375"/>
                </a:cubicBezTo>
                <a:cubicBezTo>
                  <a:pt x="3238" y="1382"/>
                  <a:pt x="3231" y="1378"/>
                  <a:pt x="3226" y="1387"/>
                </a:cubicBezTo>
                <a:cubicBezTo>
                  <a:pt x="3213" y="1386"/>
                  <a:pt x="3201" y="1397"/>
                  <a:pt x="3190" y="1407"/>
                </a:cubicBezTo>
                <a:cubicBezTo>
                  <a:pt x="3199" y="1414"/>
                  <a:pt x="3207" y="1401"/>
                  <a:pt x="3216" y="1401"/>
                </a:cubicBezTo>
                <a:cubicBezTo>
                  <a:pt x="3220" y="1395"/>
                  <a:pt x="3225" y="1397"/>
                  <a:pt x="3229" y="1393"/>
                </a:cubicBezTo>
                <a:cubicBezTo>
                  <a:pt x="3234" y="1396"/>
                  <a:pt x="3238" y="1386"/>
                  <a:pt x="3243" y="1389"/>
                </a:cubicBezTo>
                <a:cubicBezTo>
                  <a:pt x="3247" y="1385"/>
                  <a:pt x="3250" y="1383"/>
                  <a:pt x="3255" y="1383"/>
                </a:cubicBezTo>
                <a:cubicBezTo>
                  <a:pt x="3260" y="1385"/>
                  <a:pt x="3263" y="1372"/>
                  <a:pt x="3268" y="1375"/>
                </a:cubicBezTo>
                <a:cubicBezTo>
                  <a:pt x="3277" y="1370"/>
                  <a:pt x="3287" y="1371"/>
                  <a:pt x="3295" y="1359"/>
                </a:cubicBezTo>
                <a:cubicBezTo>
                  <a:pt x="3313" y="1359"/>
                  <a:pt x="3330" y="1342"/>
                  <a:pt x="3348" y="1342"/>
                </a:cubicBezTo>
                <a:cubicBezTo>
                  <a:pt x="3357" y="1337"/>
                  <a:pt x="3366" y="1334"/>
                  <a:pt x="3376" y="1334"/>
                </a:cubicBezTo>
                <a:cubicBezTo>
                  <a:pt x="3381" y="1332"/>
                  <a:pt x="3385" y="1327"/>
                  <a:pt x="3390" y="1330"/>
                </a:cubicBezTo>
                <a:cubicBezTo>
                  <a:pt x="3392" y="1327"/>
                  <a:pt x="3394" y="1328"/>
                  <a:pt x="3396" y="1327"/>
                </a:cubicBezTo>
                <a:cubicBezTo>
                  <a:pt x="3398" y="1329"/>
                  <a:pt x="3402" y="1326"/>
                  <a:pt x="3400" y="1330"/>
                </a:cubicBezTo>
                <a:cubicBezTo>
                  <a:pt x="3396" y="1325"/>
                  <a:pt x="3394" y="1342"/>
                  <a:pt x="3388" y="1332"/>
                </a:cubicBezTo>
                <a:cubicBezTo>
                  <a:pt x="3384" y="1334"/>
                  <a:pt x="3380" y="1335"/>
                  <a:pt x="3377" y="1338"/>
                </a:cubicBezTo>
                <a:cubicBezTo>
                  <a:pt x="3369" y="1340"/>
                  <a:pt x="3360" y="1340"/>
                  <a:pt x="3353" y="1345"/>
                </a:cubicBezTo>
                <a:cubicBezTo>
                  <a:pt x="3344" y="1344"/>
                  <a:pt x="3338" y="1356"/>
                  <a:pt x="3329" y="1352"/>
                </a:cubicBezTo>
                <a:cubicBezTo>
                  <a:pt x="3326" y="1362"/>
                  <a:pt x="3321" y="1355"/>
                  <a:pt x="3317" y="1358"/>
                </a:cubicBezTo>
                <a:cubicBezTo>
                  <a:pt x="3313" y="1357"/>
                  <a:pt x="3310" y="1367"/>
                  <a:pt x="3306" y="1364"/>
                </a:cubicBezTo>
                <a:cubicBezTo>
                  <a:pt x="3301" y="1361"/>
                  <a:pt x="3298" y="1371"/>
                  <a:pt x="3294" y="1370"/>
                </a:cubicBezTo>
                <a:cubicBezTo>
                  <a:pt x="3290" y="1372"/>
                  <a:pt x="3286" y="1373"/>
                  <a:pt x="3283" y="1375"/>
                </a:cubicBezTo>
                <a:cubicBezTo>
                  <a:pt x="3275" y="1379"/>
                  <a:pt x="3267" y="1381"/>
                  <a:pt x="3259" y="1387"/>
                </a:cubicBezTo>
                <a:cubicBezTo>
                  <a:pt x="3255" y="1384"/>
                  <a:pt x="3252" y="1394"/>
                  <a:pt x="3248" y="1393"/>
                </a:cubicBezTo>
                <a:cubicBezTo>
                  <a:pt x="3244" y="1399"/>
                  <a:pt x="3240" y="1394"/>
                  <a:pt x="3237" y="1402"/>
                </a:cubicBezTo>
                <a:cubicBezTo>
                  <a:pt x="3231" y="1393"/>
                  <a:pt x="3229" y="1409"/>
                  <a:pt x="3224" y="1404"/>
                </a:cubicBezTo>
                <a:cubicBezTo>
                  <a:pt x="3221" y="1412"/>
                  <a:pt x="3216" y="1411"/>
                  <a:pt x="3212" y="1416"/>
                </a:cubicBezTo>
                <a:cubicBezTo>
                  <a:pt x="3210" y="1419"/>
                  <a:pt x="3209" y="1417"/>
                  <a:pt x="3208" y="1417"/>
                </a:cubicBezTo>
                <a:cubicBezTo>
                  <a:pt x="3200" y="1417"/>
                  <a:pt x="3196" y="1425"/>
                  <a:pt x="3190" y="1425"/>
                </a:cubicBezTo>
                <a:cubicBezTo>
                  <a:pt x="3182" y="1429"/>
                  <a:pt x="3175" y="1437"/>
                  <a:pt x="3167" y="1437"/>
                </a:cubicBezTo>
                <a:cubicBezTo>
                  <a:pt x="3180" y="1432"/>
                  <a:pt x="3171" y="1423"/>
                  <a:pt x="3178" y="1413"/>
                </a:cubicBezTo>
                <a:cubicBezTo>
                  <a:pt x="3183" y="1406"/>
                  <a:pt x="3189" y="1400"/>
                  <a:pt x="3188" y="1395"/>
                </a:cubicBezTo>
                <a:cubicBezTo>
                  <a:pt x="3192" y="1392"/>
                  <a:pt x="3197" y="1398"/>
                  <a:pt x="3200" y="1389"/>
                </a:cubicBezTo>
                <a:cubicBezTo>
                  <a:pt x="3205" y="1383"/>
                  <a:pt x="3199" y="1381"/>
                  <a:pt x="3207" y="1380"/>
                </a:cubicBezTo>
                <a:cubicBezTo>
                  <a:pt x="3214" y="1373"/>
                  <a:pt x="3222" y="1372"/>
                  <a:pt x="3229" y="1364"/>
                </a:cubicBezTo>
                <a:cubicBezTo>
                  <a:pt x="3234" y="1358"/>
                  <a:pt x="3239" y="1352"/>
                  <a:pt x="3243" y="1346"/>
                </a:cubicBezTo>
                <a:cubicBezTo>
                  <a:pt x="3247" y="1348"/>
                  <a:pt x="3250" y="1342"/>
                  <a:pt x="3253" y="1338"/>
                </a:cubicBezTo>
                <a:cubicBezTo>
                  <a:pt x="3257" y="1339"/>
                  <a:pt x="3261" y="1337"/>
                  <a:pt x="3264" y="1332"/>
                </a:cubicBezTo>
                <a:cubicBezTo>
                  <a:pt x="3275" y="1324"/>
                  <a:pt x="3288" y="1318"/>
                  <a:pt x="3297" y="1313"/>
                </a:cubicBezTo>
                <a:cubicBezTo>
                  <a:pt x="3300" y="1312"/>
                  <a:pt x="3304" y="1307"/>
                  <a:pt x="3308" y="1308"/>
                </a:cubicBezTo>
                <a:cubicBezTo>
                  <a:pt x="3312" y="1304"/>
                  <a:pt x="3316" y="1301"/>
                  <a:pt x="3320" y="1302"/>
                </a:cubicBezTo>
                <a:cubicBezTo>
                  <a:pt x="3324" y="1303"/>
                  <a:pt x="3327" y="1293"/>
                  <a:pt x="3332" y="1296"/>
                </a:cubicBezTo>
                <a:cubicBezTo>
                  <a:pt x="3346" y="1287"/>
                  <a:pt x="3361" y="1279"/>
                  <a:pt x="3376" y="1276"/>
                </a:cubicBezTo>
                <a:cubicBezTo>
                  <a:pt x="3383" y="1267"/>
                  <a:pt x="3392" y="1272"/>
                  <a:pt x="3400" y="1264"/>
                </a:cubicBezTo>
                <a:cubicBezTo>
                  <a:pt x="3404" y="1267"/>
                  <a:pt x="3407" y="1258"/>
                  <a:pt x="3412" y="1262"/>
                </a:cubicBezTo>
                <a:cubicBezTo>
                  <a:pt x="3416" y="1263"/>
                  <a:pt x="3419" y="1254"/>
                  <a:pt x="3423" y="1257"/>
                </a:cubicBezTo>
                <a:cubicBezTo>
                  <a:pt x="3427" y="1255"/>
                  <a:pt x="3430" y="1253"/>
                  <a:pt x="3433" y="1253"/>
                </a:cubicBezTo>
                <a:cubicBezTo>
                  <a:pt x="3438" y="1254"/>
                  <a:pt x="3440" y="1245"/>
                  <a:pt x="3445" y="1247"/>
                </a:cubicBezTo>
                <a:cubicBezTo>
                  <a:pt x="3449" y="1250"/>
                  <a:pt x="3452" y="1241"/>
                  <a:pt x="3457" y="1242"/>
                </a:cubicBezTo>
                <a:cubicBezTo>
                  <a:pt x="3462" y="1248"/>
                  <a:pt x="3465" y="1240"/>
                  <a:pt x="3469" y="1240"/>
                </a:cubicBezTo>
                <a:cubicBezTo>
                  <a:pt x="3477" y="1244"/>
                  <a:pt x="3483" y="1234"/>
                  <a:pt x="3491" y="1235"/>
                </a:cubicBezTo>
                <a:cubicBezTo>
                  <a:pt x="3499" y="1231"/>
                  <a:pt x="3507" y="1230"/>
                  <a:pt x="3515" y="1228"/>
                </a:cubicBezTo>
                <a:cubicBezTo>
                  <a:pt x="3522" y="1227"/>
                  <a:pt x="3529" y="1226"/>
                  <a:pt x="3537" y="1222"/>
                </a:cubicBezTo>
                <a:cubicBezTo>
                  <a:pt x="3545" y="1221"/>
                  <a:pt x="3552" y="1217"/>
                  <a:pt x="3561" y="1219"/>
                </a:cubicBezTo>
                <a:cubicBezTo>
                  <a:pt x="3569" y="1215"/>
                  <a:pt x="3577" y="1217"/>
                  <a:pt x="3585" y="1212"/>
                </a:cubicBezTo>
                <a:cubicBezTo>
                  <a:pt x="3590" y="1218"/>
                  <a:pt x="3593" y="1210"/>
                  <a:pt x="3597" y="1210"/>
                </a:cubicBezTo>
                <a:cubicBezTo>
                  <a:pt x="3601" y="1211"/>
                  <a:pt x="3605" y="1211"/>
                  <a:pt x="3609" y="1208"/>
                </a:cubicBezTo>
                <a:cubicBezTo>
                  <a:pt x="3625" y="1209"/>
                  <a:pt x="3640" y="1203"/>
                  <a:pt x="3656" y="1200"/>
                </a:cubicBezTo>
                <a:cubicBezTo>
                  <a:pt x="3664" y="1205"/>
                  <a:pt x="3670" y="1195"/>
                  <a:pt x="3678" y="1199"/>
                </a:cubicBezTo>
                <a:cubicBezTo>
                  <a:pt x="3686" y="1196"/>
                  <a:pt x="3694" y="1195"/>
                  <a:pt x="3703" y="1195"/>
                </a:cubicBezTo>
                <a:cubicBezTo>
                  <a:pt x="3710" y="1194"/>
                  <a:pt x="3717" y="1189"/>
                  <a:pt x="3725" y="1194"/>
                </a:cubicBezTo>
                <a:cubicBezTo>
                  <a:pt x="3728" y="1185"/>
                  <a:pt x="3734" y="1198"/>
                  <a:pt x="3737" y="1189"/>
                </a:cubicBezTo>
                <a:cubicBezTo>
                  <a:pt x="3741" y="1190"/>
                  <a:pt x="3745" y="1189"/>
                  <a:pt x="3749" y="1187"/>
                </a:cubicBezTo>
                <a:cubicBezTo>
                  <a:pt x="3766" y="1189"/>
                  <a:pt x="3781" y="1180"/>
                  <a:pt x="3798" y="1180"/>
                </a:cubicBezTo>
                <a:cubicBezTo>
                  <a:pt x="3812" y="1175"/>
                  <a:pt x="3826" y="1174"/>
                  <a:pt x="3840" y="1169"/>
                </a:cubicBezTo>
                <a:cubicBezTo>
                  <a:pt x="3840" y="1162"/>
                  <a:pt x="3840" y="1162"/>
                  <a:pt x="3840" y="1162"/>
                </a:cubicBezTo>
                <a:cubicBezTo>
                  <a:pt x="3834" y="1163"/>
                  <a:pt x="3828" y="1164"/>
                  <a:pt x="3823" y="1166"/>
                </a:cubicBezTo>
                <a:cubicBezTo>
                  <a:pt x="3814" y="1164"/>
                  <a:pt x="3805" y="1170"/>
                  <a:pt x="3796" y="1168"/>
                </a:cubicBezTo>
                <a:cubicBezTo>
                  <a:pt x="3779" y="1175"/>
                  <a:pt x="3761" y="1175"/>
                  <a:pt x="3744" y="1179"/>
                </a:cubicBezTo>
                <a:cubicBezTo>
                  <a:pt x="3738" y="1174"/>
                  <a:pt x="3735" y="1187"/>
                  <a:pt x="3729" y="1179"/>
                </a:cubicBezTo>
                <a:cubicBezTo>
                  <a:pt x="3726" y="1182"/>
                  <a:pt x="3721" y="1182"/>
                  <a:pt x="3717" y="1181"/>
                </a:cubicBezTo>
                <a:cubicBezTo>
                  <a:pt x="3700" y="1185"/>
                  <a:pt x="3682" y="1188"/>
                  <a:pt x="3664" y="1188"/>
                </a:cubicBezTo>
                <a:cubicBezTo>
                  <a:pt x="3657" y="1194"/>
                  <a:pt x="3648" y="1187"/>
                  <a:pt x="3641" y="1196"/>
                </a:cubicBezTo>
                <a:cubicBezTo>
                  <a:pt x="3631" y="1189"/>
                  <a:pt x="3623" y="1202"/>
                  <a:pt x="3614" y="1197"/>
                </a:cubicBezTo>
                <a:cubicBezTo>
                  <a:pt x="3609" y="1199"/>
                  <a:pt x="3604" y="1197"/>
                  <a:pt x="3600" y="1201"/>
                </a:cubicBezTo>
                <a:cubicBezTo>
                  <a:pt x="3596" y="1200"/>
                  <a:pt x="3592" y="1201"/>
                  <a:pt x="3588" y="1203"/>
                </a:cubicBezTo>
                <a:cubicBezTo>
                  <a:pt x="3579" y="1204"/>
                  <a:pt x="3569" y="1199"/>
                  <a:pt x="3562" y="1209"/>
                </a:cubicBezTo>
                <a:cubicBezTo>
                  <a:pt x="3557" y="1208"/>
                  <a:pt x="3552" y="1207"/>
                  <a:pt x="3548" y="1213"/>
                </a:cubicBezTo>
                <a:cubicBezTo>
                  <a:pt x="3543" y="1206"/>
                  <a:pt x="3540" y="1214"/>
                  <a:pt x="3535" y="1210"/>
                </a:cubicBezTo>
                <a:cubicBezTo>
                  <a:pt x="3518" y="1219"/>
                  <a:pt x="3500" y="1218"/>
                  <a:pt x="3483" y="1226"/>
                </a:cubicBezTo>
                <a:cubicBezTo>
                  <a:pt x="3479" y="1230"/>
                  <a:pt x="3474" y="1225"/>
                  <a:pt x="3469" y="1230"/>
                </a:cubicBezTo>
                <a:cubicBezTo>
                  <a:pt x="3465" y="1230"/>
                  <a:pt x="3461" y="1231"/>
                  <a:pt x="3457" y="1231"/>
                </a:cubicBezTo>
                <a:cubicBezTo>
                  <a:pt x="3449" y="1235"/>
                  <a:pt x="3442" y="1240"/>
                  <a:pt x="3433" y="1239"/>
                </a:cubicBezTo>
                <a:cubicBezTo>
                  <a:pt x="3417" y="1249"/>
                  <a:pt x="3399" y="1250"/>
                  <a:pt x="3383" y="1262"/>
                </a:cubicBezTo>
                <a:cubicBezTo>
                  <a:pt x="3365" y="1264"/>
                  <a:pt x="3349" y="1275"/>
                  <a:pt x="3332" y="1282"/>
                </a:cubicBezTo>
                <a:cubicBezTo>
                  <a:pt x="3323" y="1285"/>
                  <a:pt x="3315" y="1292"/>
                  <a:pt x="3307" y="1296"/>
                </a:cubicBezTo>
                <a:cubicBezTo>
                  <a:pt x="3302" y="1299"/>
                  <a:pt x="3297" y="1298"/>
                  <a:pt x="3293" y="1304"/>
                </a:cubicBezTo>
                <a:cubicBezTo>
                  <a:pt x="3289" y="1303"/>
                  <a:pt x="3286" y="1312"/>
                  <a:pt x="3282" y="1309"/>
                </a:cubicBezTo>
                <a:cubicBezTo>
                  <a:pt x="3267" y="1328"/>
                  <a:pt x="3249" y="1324"/>
                  <a:pt x="3235" y="1343"/>
                </a:cubicBezTo>
                <a:cubicBezTo>
                  <a:pt x="3228" y="1335"/>
                  <a:pt x="3239" y="1337"/>
                  <a:pt x="3243" y="1327"/>
                </a:cubicBezTo>
                <a:cubicBezTo>
                  <a:pt x="3247" y="1321"/>
                  <a:pt x="3252" y="1317"/>
                  <a:pt x="3258" y="1317"/>
                </a:cubicBezTo>
                <a:cubicBezTo>
                  <a:pt x="3267" y="1301"/>
                  <a:pt x="3279" y="1299"/>
                  <a:pt x="3289" y="1286"/>
                </a:cubicBezTo>
                <a:cubicBezTo>
                  <a:pt x="3295" y="1285"/>
                  <a:pt x="3300" y="1278"/>
                  <a:pt x="3306" y="1277"/>
                </a:cubicBezTo>
                <a:cubicBezTo>
                  <a:pt x="3311" y="1270"/>
                  <a:pt x="3317" y="1274"/>
                  <a:pt x="3321" y="1267"/>
                </a:cubicBezTo>
                <a:cubicBezTo>
                  <a:pt x="3325" y="1269"/>
                  <a:pt x="3327" y="1260"/>
                  <a:pt x="3331" y="1263"/>
                </a:cubicBezTo>
                <a:cubicBezTo>
                  <a:pt x="3334" y="1262"/>
                  <a:pt x="3337" y="1261"/>
                  <a:pt x="3335" y="1259"/>
                </a:cubicBezTo>
                <a:cubicBezTo>
                  <a:pt x="3340" y="1255"/>
                  <a:pt x="3345" y="1256"/>
                  <a:pt x="3350" y="1248"/>
                </a:cubicBezTo>
                <a:cubicBezTo>
                  <a:pt x="3357" y="1248"/>
                  <a:pt x="3365" y="1247"/>
                  <a:pt x="3371" y="1239"/>
                </a:cubicBezTo>
                <a:cubicBezTo>
                  <a:pt x="3375" y="1239"/>
                  <a:pt x="3378" y="1237"/>
                  <a:pt x="3381" y="1236"/>
                </a:cubicBezTo>
                <a:cubicBezTo>
                  <a:pt x="3385" y="1237"/>
                  <a:pt x="3388" y="1236"/>
                  <a:pt x="3391" y="1232"/>
                </a:cubicBezTo>
                <a:cubicBezTo>
                  <a:pt x="3398" y="1229"/>
                  <a:pt x="3405" y="1230"/>
                  <a:pt x="3411" y="1225"/>
                </a:cubicBezTo>
                <a:cubicBezTo>
                  <a:pt x="3414" y="1225"/>
                  <a:pt x="3417" y="1224"/>
                  <a:pt x="3421" y="1222"/>
                </a:cubicBezTo>
                <a:cubicBezTo>
                  <a:pt x="3424" y="1223"/>
                  <a:pt x="3428" y="1223"/>
                  <a:pt x="3431" y="1218"/>
                </a:cubicBezTo>
                <a:cubicBezTo>
                  <a:pt x="3445" y="1217"/>
                  <a:pt x="3458" y="1210"/>
                  <a:pt x="3472" y="1206"/>
                </a:cubicBezTo>
                <a:cubicBezTo>
                  <a:pt x="3486" y="1206"/>
                  <a:pt x="3498" y="1196"/>
                  <a:pt x="3512" y="1197"/>
                </a:cubicBezTo>
                <a:cubicBezTo>
                  <a:pt x="3540" y="1188"/>
                  <a:pt x="3568" y="1187"/>
                  <a:pt x="3595" y="1179"/>
                </a:cubicBezTo>
                <a:cubicBezTo>
                  <a:pt x="3603" y="1184"/>
                  <a:pt x="3609" y="1175"/>
                  <a:pt x="3617" y="1178"/>
                </a:cubicBezTo>
                <a:cubicBezTo>
                  <a:pt x="3621" y="1177"/>
                  <a:pt x="3625" y="1180"/>
                  <a:pt x="3627" y="1175"/>
                </a:cubicBezTo>
                <a:cubicBezTo>
                  <a:pt x="3631" y="1176"/>
                  <a:pt x="3634" y="1173"/>
                  <a:pt x="3638" y="1175"/>
                </a:cubicBezTo>
                <a:cubicBezTo>
                  <a:pt x="3652" y="1176"/>
                  <a:pt x="3664" y="1167"/>
                  <a:pt x="3678" y="1170"/>
                </a:cubicBezTo>
                <a:cubicBezTo>
                  <a:pt x="3705" y="1161"/>
                  <a:pt x="3734" y="1160"/>
                  <a:pt x="3761" y="1152"/>
                </a:cubicBezTo>
                <a:cubicBezTo>
                  <a:pt x="3787" y="1149"/>
                  <a:pt x="3814" y="1149"/>
                  <a:pt x="3840" y="1147"/>
                </a:cubicBezTo>
                <a:cubicBezTo>
                  <a:pt x="3840" y="1137"/>
                  <a:pt x="3840" y="1137"/>
                  <a:pt x="3840" y="1137"/>
                </a:cubicBezTo>
                <a:cubicBezTo>
                  <a:pt x="3837" y="1137"/>
                  <a:pt x="3834" y="1137"/>
                  <a:pt x="3831" y="1136"/>
                </a:cubicBezTo>
                <a:cubicBezTo>
                  <a:pt x="3825" y="1137"/>
                  <a:pt x="3819" y="1139"/>
                  <a:pt x="3812" y="1137"/>
                </a:cubicBezTo>
                <a:cubicBezTo>
                  <a:pt x="3806" y="1141"/>
                  <a:pt x="3799" y="1138"/>
                  <a:pt x="3792" y="1140"/>
                </a:cubicBezTo>
                <a:cubicBezTo>
                  <a:pt x="3786" y="1143"/>
                  <a:pt x="3780" y="1139"/>
                  <a:pt x="3774" y="1140"/>
                </a:cubicBezTo>
                <a:cubicBezTo>
                  <a:pt x="3767" y="1143"/>
                  <a:pt x="3760" y="1144"/>
                  <a:pt x="3753" y="1143"/>
                </a:cubicBezTo>
                <a:cubicBezTo>
                  <a:pt x="3748" y="1151"/>
                  <a:pt x="3741" y="1141"/>
                  <a:pt x="3735" y="1147"/>
                </a:cubicBezTo>
                <a:cubicBezTo>
                  <a:pt x="3722" y="1147"/>
                  <a:pt x="3710" y="1153"/>
                  <a:pt x="3697" y="1155"/>
                </a:cubicBezTo>
                <a:cubicBezTo>
                  <a:pt x="3691" y="1160"/>
                  <a:pt x="3684" y="1158"/>
                  <a:pt x="3677" y="1158"/>
                </a:cubicBezTo>
                <a:cubicBezTo>
                  <a:pt x="3671" y="1162"/>
                  <a:pt x="3664" y="1158"/>
                  <a:pt x="3659" y="1162"/>
                </a:cubicBezTo>
                <a:cubicBezTo>
                  <a:pt x="3645" y="1161"/>
                  <a:pt x="3633" y="1167"/>
                  <a:pt x="3620" y="1165"/>
                </a:cubicBezTo>
                <a:cubicBezTo>
                  <a:pt x="3617" y="1168"/>
                  <a:pt x="3613" y="1168"/>
                  <a:pt x="3609" y="1165"/>
                </a:cubicBezTo>
                <a:cubicBezTo>
                  <a:pt x="3606" y="1165"/>
                  <a:pt x="3603" y="1170"/>
                  <a:pt x="3600" y="1168"/>
                </a:cubicBezTo>
                <a:cubicBezTo>
                  <a:pt x="3593" y="1168"/>
                  <a:pt x="3588" y="1173"/>
                  <a:pt x="3582" y="1173"/>
                </a:cubicBezTo>
                <a:cubicBezTo>
                  <a:pt x="3579" y="1170"/>
                  <a:pt x="3578" y="1176"/>
                  <a:pt x="3576" y="1176"/>
                </a:cubicBezTo>
                <a:cubicBezTo>
                  <a:pt x="3574" y="1176"/>
                  <a:pt x="3572" y="1172"/>
                  <a:pt x="3571" y="1172"/>
                </a:cubicBezTo>
                <a:cubicBezTo>
                  <a:pt x="3567" y="1173"/>
                  <a:pt x="3565" y="1179"/>
                  <a:pt x="3561" y="1176"/>
                </a:cubicBezTo>
                <a:cubicBezTo>
                  <a:pt x="3556" y="1182"/>
                  <a:pt x="3548" y="1170"/>
                  <a:pt x="3543" y="1180"/>
                </a:cubicBezTo>
                <a:cubicBezTo>
                  <a:pt x="3535" y="1174"/>
                  <a:pt x="3530" y="1185"/>
                  <a:pt x="3523" y="1183"/>
                </a:cubicBezTo>
                <a:cubicBezTo>
                  <a:pt x="3517" y="1183"/>
                  <a:pt x="3510" y="1181"/>
                  <a:pt x="3505" y="1187"/>
                </a:cubicBezTo>
                <a:cubicBezTo>
                  <a:pt x="3492" y="1188"/>
                  <a:pt x="3479" y="1191"/>
                  <a:pt x="3467" y="1199"/>
                </a:cubicBezTo>
                <a:cubicBezTo>
                  <a:pt x="3454" y="1197"/>
                  <a:pt x="3442" y="1210"/>
                  <a:pt x="3429" y="1206"/>
                </a:cubicBezTo>
                <a:cubicBezTo>
                  <a:pt x="3417" y="1213"/>
                  <a:pt x="3403" y="1213"/>
                  <a:pt x="3392" y="1222"/>
                </a:cubicBezTo>
                <a:cubicBezTo>
                  <a:pt x="3366" y="1227"/>
                  <a:pt x="3342" y="1240"/>
                  <a:pt x="3318" y="1257"/>
                </a:cubicBezTo>
                <a:cubicBezTo>
                  <a:pt x="3311" y="1258"/>
                  <a:pt x="3305" y="1267"/>
                  <a:pt x="3299" y="1268"/>
                </a:cubicBezTo>
                <a:cubicBezTo>
                  <a:pt x="3293" y="1271"/>
                  <a:pt x="3287" y="1273"/>
                  <a:pt x="3282" y="1280"/>
                </a:cubicBezTo>
                <a:cubicBezTo>
                  <a:pt x="3270" y="1288"/>
                  <a:pt x="3259" y="1297"/>
                  <a:pt x="3248" y="1306"/>
                </a:cubicBezTo>
                <a:cubicBezTo>
                  <a:pt x="3246" y="1300"/>
                  <a:pt x="3253" y="1294"/>
                  <a:pt x="3254" y="1288"/>
                </a:cubicBezTo>
                <a:cubicBezTo>
                  <a:pt x="3261" y="1282"/>
                  <a:pt x="3260" y="1276"/>
                  <a:pt x="3264" y="1270"/>
                </a:cubicBezTo>
                <a:cubicBezTo>
                  <a:pt x="3271" y="1264"/>
                  <a:pt x="3278" y="1262"/>
                  <a:pt x="3285" y="1257"/>
                </a:cubicBezTo>
                <a:cubicBezTo>
                  <a:pt x="3292" y="1257"/>
                  <a:pt x="3299" y="1247"/>
                  <a:pt x="3306" y="1248"/>
                </a:cubicBezTo>
                <a:cubicBezTo>
                  <a:pt x="3319" y="1232"/>
                  <a:pt x="3334" y="1232"/>
                  <a:pt x="3348" y="1217"/>
                </a:cubicBezTo>
                <a:cubicBezTo>
                  <a:pt x="3356" y="1220"/>
                  <a:pt x="3362" y="1209"/>
                  <a:pt x="3369" y="1208"/>
                </a:cubicBezTo>
                <a:cubicBezTo>
                  <a:pt x="3374" y="1215"/>
                  <a:pt x="3376" y="1196"/>
                  <a:pt x="3381" y="1203"/>
                </a:cubicBezTo>
                <a:cubicBezTo>
                  <a:pt x="3384" y="1202"/>
                  <a:pt x="3387" y="1199"/>
                  <a:pt x="3390" y="1195"/>
                </a:cubicBezTo>
                <a:cubicBezTo>
                  <a:pt x="3398" y="1195"/>
                  <a:pt x="3404" y="1188"/>
                  <a:pt x="3412" y="1186"/>
                </a:cubicBezTo>
                <a:cubicBezTo>
                  <a:pt x="3414" y="1176"/>
                  <a:pt x="3420" y="1190"/>
                  <a:pt x="3423" y="1180"/>
                </a:cubicBezTo>
                <a:cubicBezTo>
                  <a:pt x="3426" y="1178"/>
                  <a:pt x="3430" y="1180"/>
                  <a:pt x="3433" y="1177"/>
                </a:cubicBezTo>
                <a:cubicBezTo>
                  <a:pt x="3461" y="1162"/>
                  <a:pt x="3491" y="1160"/>
                  <a:pt x="3520" y="1148"/>
                </a:cubicBezTo>
                <a:cubicBezTo>
                  <a:pt x="3528" y="1153"/>
                  <a:pt x="3534" y="1139"/>
                  <a:pt x="3543" y="1147"/>
                </a:cubicBezTo>
                <a:cubicBezTo>
                  <a:pt x="3546" y="1139"/>
                  <a:pt x="3551" y="1146"/>
                  <a:pt x="3554" y="1141"/>
                </a:cubicBezTo>
                <a:cubicBezTo>
                  <a:pt x="3558" y="1142"/>
                  <a:pt x="3561" y="1138"/>
                  <a:pt x="3565" y="1142"/>
                </a:cubicBezTo>
                <a:cubicBezTo>
                  <a:pt x="3579" y="1136"/>
                  <a:pt x="3593" y="1134"/>
                  <a:pt x="3607" y="1134"/>
                </a:cubicBezTo>
                <a:cubicBezTo>
                  <a:pt x="3622" y="1128"/>
                  <a:pt x="3637" y="1129"/>
                  <a:pt x="3652" y="1128"/>
                </a:cubicBezTo>
                <a:cubicBezTo>
                  <a:pt x="3658" y="1121"/>
                  <a:pt x="3667" y="1126"/>
                  <a:pt x="3674" y="1123"/>
                </a:cubicBezTo>
                <a:cubicBezTo>
                  <a:pt x="3682" y="1127"/>
                  <a:pt x="3688" y="1116"/>
                  <a:pt x="3697" y="1122"/>
                </a:cubicBezTo>
                <a:cubicBezTo>
                  <a:pt x="3703" y="1117"/>
                  <a:pt x="3712" y="1123"/>
                  <a:pt x="3719" y="1117"/>
                </a:cubicBezTo>
                <a:cubicBezTo>
                  <a:pt x="3727" y="1121"/>
                  <a:pt x="3733" y="1114"/>
                  <a:pt x="3742" y="1120"/>
                </a:cubicBezTo>
                <a:cubicBezTo>
                  <a:pt x="3749" y="1118"/>
                  <a:pt x="3756" y="1112"/>
                  <a:pt x="3764" y="1119"/>
                </a:cubicBezTo>
                <a:cubicBezTo>
                  <a:pt x="3771" y="1116"/>
                  <a:pt x="3778" y="1115"/>
                  <a:pt x="3785" y="1116"/>
                </a:cubicBezTo>
                <a:cubicBezTo>
                  <a:pt x="3800" y="1118"/>
                  <a:pt x="3814" y="1108"/>
                  <a:pt x="3830" y="1114"/>
                </a:cubicBezTo>
                <a:cubicBezTo>
                  <a:pt x="3833" y="1113"/>
                  <a:pt x="3837" y="1112"/>
                  <a:pt x="3840" y="1112"/>
                </a:cubicBezTo>
                <a:cubicBezTo>
                  <a:pt x="3840" y="1100"/>
                  <a:pt x="3840" y="1100"/>
                  <a:pt x="3840" y="1100"/>
                </a:cubicBezTo>
                <a:cubicBezTo>
                  <a:pt x="3833" y="1101"/>
                  <a:pt x="3825" y="1100"/>
                  <a:pt x="3818" y="1101"/>
                </a:cubicBezTo>
                <a:cubicBezTo>
                  <a:pt x="3809" y="1104"/>
                  <a:pt x="3800" y="1105"/>
                  <a:pt x="3791" y="1102"/>
                </a:cubicBezTo>
                <a:cubicBezTo>
                  <a:pt x="3783" y="1107"/>
                  <a:pt x="3773" y="1104"/>
                  <a:pt x="3764" y="1104"/>
                </a:cubicBezTo>
                <a:cubicBezTo>
                  <a:pt x="3761" y="1110"/>
                  <a:pt x="3756" y="1102"/>
                  <a:pt x="3752" y="1106"/>
                </a:cubicBezTo>
                <a:cubicBezTo>
                  <a:pt x="3748" y="1107"/>
                  <a:pt x="3743" y="1106"/>
                  <a:pt x="3738" y="1106"/>
                </a:cubicBezTo>
                <a:cubicBezTo>
                  <a:pt x="3729" y="1109"/>
                  <a:pt x="3720" y="1110"/>
                  <a:pt x="3711" y="1107"/>
                </a:cubicBezTo>
                <a:cubicBezTo>
                  <a:pt x="3707" y="1110"/>
                  <a:pt x="3703" y="1110"/>
                  <a:pt x="3699" y="1109"/>
                </a:cubicBezTo>
                <a:cubicBezTo>
                  <a:pt x="3695" y="1118"/>
                  <a:pt x="3689" y="1106"/>
                  <a:pt x="3685" y="1113"/>
                </a:cubicBezTo>
                <a:cubicBezTo>
                  <a:pt x="3681" y="1112"/>
                  <a:pt x="3677" y="1112"/>
                  <a:pt x="3673" y="1115"/>
                </a:cubicBezTo>
                <a:cubicBezTo>
                  <a:pt x="3669" y="1115"/>
                  <a:pt x="3664" y="1109"/>
                  <a:pt x="3661" y="1116"/>
                </a:cubicBezTo>
                <a:cubicBezTo>
                  <a:pt x="3651" y="1111"/>
                  <a:pt x="3643" y="1116"/>
                  <a:pt x="3634" y="1118"/>
                </a:cubicBezTo>
                <a:cubicBezTo>
                  <a:pt x="3624" y="1113"/>
                  <a:pt x="3617" y="1126"/>
                  <a:pt x="3607" y="1120"/>
                </a:cubicBezTo>
                <a:cubicBezTo>
                  <a:pt x="3599" y="1127"/>
                  <a:pt x="3590" y="1122"/>
                  <a:pt x="3581" y="1125"/>
                </a:cubicBezTo>
                <a:cubicBezTo>
                  <a:pt x="3564" y="1128"/>
                  <a:pt x="3546" y="1132"/>
                  <a:pt x="3529" y="1137"/>
                </a:cubicBezTo>
                <a:cubicBezTo>
                  <a:pt x="3520" y="1133"/>
                  <a:pt x="3512" y="1141"/>
                  <a:pt x="3503" y="1142"/>
                </a:cubicBezTo>
                <a:cubicBezTo>
                  <a:pt x="3493" y="1139"/>
                  <a:pt x="3486" y="1152"/>
                  <a:pt x="3477" y="1148"/>
                </a:cubicBezTo>
                <a:cubicBezTo>
                  <a:pt x="3443" y="1162"/>
                  <a:pt x="3409" y="1170"/>
                  <a:pt x="3377" y="1193"/>
                </a:cubicBezTo>
                <a:cubicBezTo>
                  <a:pt x="3369" y="1198"/>
                  <a:pt x="3361" y="1203"/>
                  <a:pt x="3352" y="1206"/>
                </a:cubicBezTo>
                <a:cubicBezTo>
                  <a:pt x="3344" y="1214"/>
                  <a:pt x="3335" y="1211"/>
                  <a:pt x="3327" y="1220"/>
                </a:cubicBezTo>
                <a:cubicBezTo>
                  <a:pt x="3323" y="1217"/>
                  <a:pt x="3320" y="1227"/>
                  <a:pt x="3316" y="1226"/>
                </a:cubicBezTo>
                <a:cubicBezTo>
                  <a:pt x="3311" y="1230"/>
                  <a:pt x="3306" y="1228"/>
                  <a:pt x="3302" y="1234"/>
                </a:cubicBezTo>
                <a:cubicBezTo>
                  <a:pt x="3294" y="1235"/>
                  <a:pt x="3286" y="1249"/>
                  <a:pt x="3277" y="1248"/>
                </a:cubicBezTo>
                <a:cubicBezTo>
                  <a:pt x="3283" y="1240"/>
                  <a:pt x="3288" y="1235"/>
                  <a:pt x="3291" y="1229"/>
                </a:cubicBezTo>
                <a:cubicBezTo>
                  <a:pt x="3293" y="1227"/>
                  <a:pt x="3291" y="1226"/>
                  <a:pt x="3291" y="1225"/>
                </a:cubicBezTo>
                <a:cubicBezTo>
                  <a:pt x="3292" y="1223"/>
                  <a:pt x="3295" y="1224"/>
                  <a:pt x="3295" y="1225"/>
                </a:cubicBezTo>
                <a:cubicBezTo>
                  <a:pt x="3297" y="1221"/>
                  <a:pt x="3298" y="1219"/>
                  <a:pt x="3298" y="1216"/>
                </a:cubicBezTo>
                <a:cubicBezTo>
                  <a:pt x="3307" y="1217"/>
                  <a:pt x="3314" y="1204"/>
                  <a:pt x="3322" y="1198"/>
                </a:cubicBezTo>
                <a:cubicBezTo>
                  <a:pt x="3332" y="1199"/>
                  <a:pt x="3340" y="1186"/>
                  <a:pt x="3349" y="1186"/>
                </a:cubicBezTo>
                <a:cubicBezTo>
                  <a:pt x="3357" y="1173"/>
                  <a:pt x="3368" y="1179"/>
                  <a:pt x="3376" y="1166"/>
                </a:cubicBezTo>
                <a:cubicBezTo>
                  <a:pt x="3381" y="1169"/>
                  <a:pt x="3385" y="1164"/>
                  <a:pt x="3389" y="1158"/>
                </a:cubicBezTo>
                <a:cubicBezTo>
                  <a:pt x="3394" y="1161"/>
                  <a:pt x="3398" y="1155"/>
                  <a:pt x="3403" y="1154"/>
                </a:cubicBezTo>
                <a:cubicBezTo>
                  <a:pt x="3412" y="1149"/>
                  <a:pt x="3420" y="1140"/>
                  <a:pt x="3430" y="1142"/>
                </a:cubicBezTo>
                <a:cubicBezTo>
                  <a:pt x="3438" y="1130"/>
                  <a:pt x="3449" y="1137"/>
                  <a:pt x="3457" y="1126"/>
                </a:cubicBezTo>
                <a:cubicBezTo>
                  <a:pt x="3467" y="1129"/>
                  <a:pt x="3475" y="1119"/>
                  <a:pt x="3485" y="1118"/>
                </a:cubicBezTo>
                <a:cubicBezTo>
                  <a:pt x="3490" y="1121"/>
                  <a:pt x="3494" y="1111"/>
                  <a:pt x="3499" y="1114"/>
                </a:cubicBezTo>
                <a:cubicBezTo>
                  <a:pt x="3503" y="1110"/>
                  <a:pt x="3508" y="1112"/>
                  <a:pt x="3512" y="1106"/>
                </a:cubicBezTo>
                <a:cubicBezTo>
                  <a:pt x="3526" y="1107"/>
                  <a:pt x="3538" y="1101"/>
                  <a:pt x="3551" y="1098"/>
                </a:cubicBezTo>
                <a:cubicBezTo>
                  <a:pt x="3564" y="1099"/>
                  <a:pt x="3575" y="1089"/>
                  <a:pt x="3589" y="1095"/>
                </a:cubicBezTo>
                <a:cubicBezTo>
                  <a:pt x="3601" y="1087"/>
                  <a:pt x="3615" y="1089"/>
                  <a:pt x="3628" y="1088"/>
                </a:cubicBezTo>
                <a:cubicBezTo>
                  <a:pt x="3634" y="1083"/>
                  <a:pt x="3642" y="1091"/>
                  <a:pt x="3648" y="1085"/>
                </a:cubicBezTo>
                <a:cubicBezTo>
                  <a:pt x="3655" y="1083"/>
                  <a:pt x="3662" y="1086"/>
                  <a:pt x="3668" y="1082"/>
                </a:cubicBezTo>
                <a:cubicBezTo>
                  <a:pt x="3671" y="1084"/>
                  <a:pt x="3674" y="1082"/>
                  <a:pt x="3673" y="1086"/>
                </a:cubicBezTo>
                <a:cubicBezTo>
                  <a:pt x="3677" y="1088"/>
                  <a:pt x="3679" y="1083"/>
                  <a:pt x="3683" y="1082"/>
                </a:cubicBezTo>
                <a:cubicBezTo>
                  <a:pt x="3690" y="1086"/>
                  <a:pt x="3696" y="1077"/>
                  <a:pt x="3704" y="1083"/>
                </a:cubicBezTo>
                <a:cubicBezTo>
                  <a:pt x="3717" y="1081"/>
                  <a:pt x="3731" y="1085"/>
                  <a:pt x="3745" y="1082"/>
                </a:cubicBezTo>
                <a:cubicBezTo>
                  <a:pt x="3758" y="1084"/>
                  <a:pt x="3771" y="1081"/>
                  <a:pt x="3784" y="1083"/>
                </a:cubicBezTo>
                <a:cubicBezTo>
                  <a:pt x="3798" y="1082"/>
                  <a:pt x="3812" y="1084"/>
                  <a:pt x="3825" y="1081"/>
                </a:cubicBezTo>
                <a:cubicBezTo>
                  <a:pt x="3830" y="1082"/>
                  <a:pt x="3835" y="1082"/>
                  <a:pt x="3840" y="1083"/>
                </a:cubicBezTo>
                <a:cubicBezTo>
                  <a:pt x="3840" y="1071"/>
                  <a:pt x="3840" y="1071"/>
                  <a:pt x="3840" y="1071"/>
                </a:cubicBezTo>
                <a:cubicBezTo>
                  <a:pt x="3833" y="1071"/>
                  <a:pt x="3825" y="1070"/>
                  <a:pt x="3818" y="1072"/>
                </a:cubicBezTo>
                <a:cubicBezTo>
                  <a:pt x="3802" y="1069"/>
                  <a:pt x="3786" y="1072"/>
                  <a:pt x="3770" y="1072"/>
                </a:cubicBezTo>
                <a:cubicBezTo>
                  <a:pt x="3762" y="1071"/>
                  <a:pt x="3754" y="1072"/>
                  <a:pt x="3745" y="1072"/>
                </a:cubicBezTo>
                <a:cubicBezTo>
                  <a:pt x="3743" y="1070"/>
                  <a:pt x="3742" y="1073"/>
                  <a:pt x="3740" y="1074"/>
                </a:cubicBezTo>
                <a:cubicBezTo>
                  <a:pt x="3737" y="1072"/>
                  <a:pt x="3735" y="1072"/>
                  <a:pt x="3733" y="1073"/>
                </a:cubicBezTo>
                <a:cubicBezTo>
                  <a:pt x="3729" y="1070"/>
                  <a:pt x="3726" y="1070"/>
                  <a:pt x="3723" y="1073"/>
                </a:cubicBezTo>
                <a:cubicBezTo>
                  <a:pt x="3707" y="1068"/>
                  <a:pt x="3693" y="1074"/>
                  <a:pt x="3677" y="1071"/>
                </a:cubicBezTo>
                <a:cubicBezTo>
                  <a:pt x="3674" y="1076"/>
                  <a:pt x="3668" y="1068"/>
                  <a:pt x="3665" y="1072"/>
                </a:cubicBezTo>
                <a:cubicBezTo>
                  <a:pt x="3662" y="1078"/>
                  <a:pt x="3656" y="1070"/>
                  <a:pt x="3653" y="1074"/>
                </a:cubicBezTo>
                <a:cubicBezTo>
                  <a:pt x="3645" y="1072"/>
                  <a:pt x="3638" y="1077"/>
                  <a:pt x="3630" y="1075"/>
                </a:cubicBezTo>
                <a:cubicBezTo>
                  <a:pt x="3622" y="1078"/>
                  <a:pt x="3614" y="1079"/>
                  <a:pt x="3606" y="1078"/>
                </a:cubicBezTo>
                <a:cubicBezTo>
                  <a:pt x="3602" y="1079"/>
                  <a:pt x="3598" y="1079"/>
                  <a:pt x="3594" y="1080"/>
                </a:cubicBezTo>
                <a:cubicBezTo>
                  <a:pt x="3590" y="1081"/>
                  <a:pt x="3586" y="1078"/>
                  <a:pt x="3584" y="1083"/>
                </a:cubicBezTo>
                <a:cubicBezTo>
                  <a:pt x="3575" y="1082"/>
                  <a:pt x="3567" y="1083"/>
                  <a:pt x="3559" y="1087"/>
                </a:cubicBezTo>
                <a:cubicBezTo>
                  <a:pt x="3555" y="1084"/>
                  <a:pt x="3552" y="1093"/>
                  <a:pt x="3547" y="1089"/>
                </a:cubicBezTo>
                <a:cubicBezTo>
                  <a:pt x="3543" y="1087"/>
                  <a:pt x="3540" y="1088"/>
                  <a:pt x="3537" y="1092"/>
                </a:cubicBezTo>
                <a:cubicBezTo>
                  <a:pt x="3529" y="1092"/>
                  <a:pt x="3522" y="1100"/>
                  <a:pt x="3513" y="1095"/>
                </a:cubicBezTo>
                <a:cubicBezTo>
                  <a:pt x="3506" y="1102"/>
                  <a:pt x="3498" y="1100"/>
                  <a:pt x="3491" y="1104"/>
                </a:cubicBezTo>
                <a:cubicBezTo>
                  <a:pt x="3483" y="1106"/>
                  <a:pt x="3476" y="1110"/>
                  <a:pt x="3468" y="1112"/>
                </a:cubicBezTo>
                <a:cubicBezTo>
                  <a:pt x="3461" y="1119"/>
                  <a:pt x="3453" y="1117"/>
                  <a:pt x="3446" y="1121"/>
                </a:cubicBezTo>
                <a:cubicBezTo>
                  <a:pt x="3439" y="1128"/>
                  <a:pt x="3430" y="1121"/>
                  <a:pt x="3423" y="1133"/>
                </a:cubicBezTo>
                <a:cubicBezTo>
                  <a:pt x="3415" y="1133"/>
                  <a:pt x="3409" y="1139"/>
                  <a:pt x="3401" y="1142"/>
                </a:cubicBezTo>
                <a:cubicBezTo>
                  <a:pt x="3387" y="1153"/>
                  <a:pt x="3372" y="1156"/>
                  <a:pt x="3357" y="1166"/>
                </a:cubicBezTo>
                <a:cubicBezTo>
                  <a:pt x="3343" y="1177"/>
                  <a:pt x="3329" y="1181"/>
                  <a:pt x="3315" y="1193"/>
                </a:cubicBezTo>
                <a:cubicBezTo>
                  <a:pt x="3311" y="1188"/>
                  <a:pt x="3323" y="1181"/>
                  <a:pt x="3325" y="1175"/>
                </a:cubicBezTo>
                <a:cubicBezTo>
                  <a:pt x="3321" y="1170"/>
                  <a:pt x="3333" y="1163"/>
                  <a:pt x="3335" y="1157"/>
                </a:cubicBezTo>
                <a:cubicBezTo>
                  <a:pt x="3342" y="1144"/>
                  <a:pt x="3351" y="1156"/>
                  <a:pt x="3358" y="1146"/>
                </a:cubicBezTo>
                <a:cubicBezTo>
                  <a:pt x="3366" y="1149"/>
                  <a:pt x="3372" y="1131"/>
                  <a:pt x="3380" y="1136"/>
                </a:cubicBezTo>
                <a:cubicBezTo>
                  <a:pt x="3387" y="1126"/>
                  <a:pt x="3396" y="1133"/>
                  <a:pt x="3403" y="1125"/>
                </a:cubicBezTo>
                <a:cubicBezTo>
                  <a:pt x="3411" y="1126"/>
                  <a:pt x="3417" y="1118"/>
                  <a:pt x="3425" y="1120"/>
                </a:cubicBezTo>
                <a:cubicBezTo>
                  <a:pt x="3431" y="1109"/>
                  <a:pt x="3438" y="1112"/>
                  <a:pt x="3444" y="1105"/>
                </a:cubicBezTo>
                <a:cubicBezTo>
                  <a:pt x="3457" y="1103"/>
                  <a:pt x="3470" y="1096"/>
                  <a:pt x="3484" y="1095"/>
                </a:cubicBezTo>
                <a:cubicBezTo>
                  <a:pt x="3496" y="1088"/>
                  <a:pt x="3509" y="1089"/>
                  <a:pt x="3521" y="1080"/>
                </a:cubicBezTo>
                <a:cubicBezTo>
                  <a:pt x="3545" y="1081"/>
                  <a:pt x="3567" y="1072"/>
                  <a:pt x="3590" y="1070"/>
                </a:cubicBezTo>
                <a:cubicBezTo>
                  <a:pt x="3602" y="1068"/>
                  <a:pt x="3613" y="1067"/>
                  <a:pt x="3625" y="1067"/>
                </a:cubicBezTo>
                <a:cubicBezTo>
                  <a:pt x="3635" y="1064"/>
                  <a:pt x="3646" y="1063"/>
                  <a:pt x="3657" y="1063"/>
                </a:cubicBezTo>
                <a:cubicBezTo>
                  <a:pt x="3680" y="1060"/>
                  <a:pt x="3704" y="1058"/>
                  <a:pt x="3728" y="1062"/>
                </a:cubicBezTo>
                <a:cubicBezTo>
                  <a:pt x="3733" y="1058"/>
                  <a:pt x="3740" y="1062"/>
                  <a:pt x="3746" y="1061"/>
                </a:cubicBezTo>
                <a:cubicBezTo>
                  <a:pt x="3752" y="1064"/>
                  <a:pt x="3757" y="1056"/>
                  <a:pt x="3763" y="1063"/>
                </a:cubicBezTo>
                <a:cubicBezTo>
                  <a:pt x="3768" y="1062"/>
                  <a:pt x="3774" y="1061"/>
                  <a:pt x="3779" y="1061"/>
                </a:cubicBezTo>
                <a:cubicBezTo>
                  <a:pt x="3786" y="1067"/>
                  <a:pt x="3790" y="1059"/>
                  <a:pt x="3796" y="1062"/>
                </a:cubicBezTo>
                <a:cubicBezTo>
                  <a:pt x="3802" y="1067"/>
                  <a:pt x="3806" y="1056"/>
                  <a:pt x="3812" y="1060"/>
                </a:cubicBezTo>
                <a:cubicBezTo>
                  <a:pt x="3815" y="1062"/>
                  <a:pt x="3817" y="1057"/>
                  <a:pt x="3820" y="1059"/>
                </a:cubicBezTo>
                <a:cubicBezTo>
                  <a:pt x="3823" y="1061"/>
                  <a:pt x="3824" y="1058"/>
                  <a:pt x="3826" y="1056"/>
                </a:cubicBezTo>
                <a:cubicBezTo>
                  <a:pt x="3831" y="1058"/>
                  <a:pt x="3836" y="1059"/>
                  <a:pt x="3840" y="1059"/>
                </a:cubicBezTo>
                <a:cubicBezTo>
                  <a:pt x="3840" y="1048"/>
                  <a:pt x="3840" y="1048"/>
                  <a:pt x="3840" y="1048"/>
                </a:cubicBezTo>
                <a:cubicBezTo>
                  <a:pt x="3840" y="1048"/>
                  <a:pt x="3840" y="1048"/>
                  <a:pt x="3840" y="1048"/>
                </a:cubicBezTo>
                <a:cubicBezTo>
                  <a:pt x="3829" y="1045"/>
                  <a:pt x="3821" y="1054"/>
                  <a:pt x="3811" y="1048"/>
                </a:cubicBezTo>
                <a:cubicBezTo>
                  <a:pt x="3806" y="1050"/>
                  <a:pt x="3802" y="1053"/>
                  <a:pt x="3796" y="1048"/>
                </a:cubicBezTo>
                <a:cubicBezTo>
                  <a:pt x="3794" y="1049"/>
                  <a:pt x="3793" y="1052"/>
                  <a:pt x="3790" y="1051"/>
                </a:cubicBezTo>
                <a:cubicBezTo>
                  <a:pt x="3787" y="1049"/>
                  <a:pt x="3785" y="1053"/>
                  <a:pt x="3782" y="1052"/>
                </a:cubicBezTo>
                <a:cubicBezTo>
                  <a:pt x="3776" y="1051"/>
                  <a:pt x="3771" y="1052"/>
                  <a:pt x="3765" y="1050"/>
                </a:cubicBezTo>
                <a:cubicBezTo>
                  <a:pt x="3760" y="1055"/>
                  <a:pt x="3753" y="1043"/>
                  <a:pt x="3749" y="1052"/>
                </a:cubicBezTo>
                <a:cubicBezTo>
                  <a:pt x="3736" y="1044"/>
                  <a:pt x="3726" y="1057"/>
                  <a:pt x="3713" y="1047"/>
                </a:cubicBezTo>
                <a:cubicBezTo>
                  <a:pt x="3703" y="1050"/>
                  <a:pt x="3691" y="1049"/>
                  <a:pt x="3680" y="1047"/>
                </a:cubicBezTo>
                <a:cubicBezTo>
                  <a:pt x="3676" y="1054"/>
                  <a:pt x="3669" y="1048"/>
                  <a:pt x="3664" y="1050"/>
                </a:cubicBezTo>
                <a:cubicBezTo>
                  <a:pt x="3658" y="1054"/>
                  <a:pt x="3651" y="1050"/>
                  <a:pt x="3646" y="1054"/>
                </a:cubicBezTo>
                <a:cubicBezTo>
                  <a:pt x="3640" y="1050"/>
                  <a:pt x="3634" y="1051"/>
                  <a:pt x="3630" y="1056"/>
                </a:cubicBezTo>
                <a:cubicBezTo>
                  <a:pt x="3623" y="1050"/>
                  <a:pt x="3619" y="1058"/>
                  <a:pt x="3613" y="1055"/>
                </a:cubicBezTo>
                <a:cubicBezTo>
                  <a:pt x="3601" y="1057"/>
                  <a:pt x="3590" y="1061"/>
                  <a:pt x="3579" y="1061"/>
                </a:cubicBezTo>
                <a:cubicBezTo>
                  <a:pt x="3567" y="1060"/>
                  <a:pt x="3556" y="1066"/>
                  <a:pt x="3544" y="1064"/>
                </a:cubicBezTo>
                <a:cubicBezTo>
                  <a:pt x="3540" y="1075"/>
                  <a:pt x="3532" y="1061"/>
                  <a:pt x="3528" y="1070"/>
                </a:cubicBezTo>
                <a:cubicBezTo>
                  <a:pt x="3522" y="1068"/>
                  <a:pt x="3516" y="1073"/>
                  <a:pt x="3510" y="1071"/>
                </a:cubicBezTo>
                <a:cubicBezTo>
                  <a:pt x="3503" y="1076"/>
                  <a:pt x="3495" y="1078"/>
                  <a:pt x="3488" y="1080"/>
                </a:cubicBezTo>
                <a:cubicBezTo>
                  <a:pt x="3485" y="1085"/>
                  <a:pt x="3479" y="1078"/>
                  <a:pt x="3476" y="1086"/>
                </a:cubicBezTo>
                <a:cubicBezTo>
                  <a:pt x="3474" y="1082"/>
                  <a:pt x="3464" y="1091"/>
                  <a:pt x="3468" y="1083"/>
                </a:cubicBezTo>
                <a:cubicBezTo>
                  <a:pt x="3478" y="1080"/>
                  <a:pt x="3489" y="1078"/>
                  <a:pt x="3499" y="1070"/>
                </a:cubicBezTo>
                <a:cubicBezTo>
                  <a:pt x="3504" y="1069"/>
                  <a:pt x="3510" y="1070"/>
                  <a:pt x="3515" y="1064"/>
                </a:cubicBezTo>
                <a:cubicBezTo>
                  <a:pt x="3521" y="1066"/>
                  <a:pt x="3527" y="1063"/>
                  <a:pt x="3532" y="1055"/>
                </a:cubicBezTo>
                <a:cubicBezTo>
                  <a:pt x="3544" y="1058"/>
                  <a:pt x="3555" y="1047"/>
                  <a:pt x="3566" y="1045"/>
                </a:cubicBezTo>
                <a:cubicBezTo>
                  <a:pt x="3577" y="1043"/>
                  <a:pt x="3588" y="1037"/>
                  <a:pt x="3600" y="1034"/>
                </a:cubicBezTo>
                <a:cubicBezTo>
                  <a:pt x="3605" y="1036"/>
                  <a:pt x="3609" y="1030"/>
                  <a:pt x="3611" y="1038"/>
                </a:cubicBezTo>
                <a:cubicBezTo>
                  <a:pt x="3615" y="1034"/>
                  <a:pt x="3620" y="1038"/>
                  <a:pt x="3625" y="1038"/>
                </a:cubicBezTo>
                <a:cubicBezTo>
                  <a:pt x="3631" y="1038"/>
                  <a:pt x="3635" y="1031"/>
                  <a:pt x="3641" y="1036"/>
                </a:cubicBezTo>
                <a:cubicBezTo>
                  <a:pt x="3647" y="1030"/>
                  <a:pt x="3653" y="1032"/>
                  <a:pt x="3659" y="1032"/>
                </a:cubicBezTo>
                <a:cubicBezTo>
                  <a:pt x="3666" y="1032"/>
                  <a:pt x="3672" y="1032"/>
                  <a:pt x="3678" y="1031"/>
                </a:cubicBezTo>
                <a:cubicBezTo>
                  <a:pt x="3684" y="1027"/>
                  <a:pt x="3690" y="1032"/>
                  <a:pt x="3696" y="1031"/>
                </a:cubicBezTo>
                <a:cubicBezTo>
                  <a:pt x="3707" y="1024"/>
                  <a:pt x="3720" y="1030"/>
                  <a:pt x="3731" y="1024"/>
                </a:cubicBezTo>
                <a:cubicBezTo>
                  <a:pt x="3744" y="1028"/>
                  <a:pt x="3755" y="1020"/>
                  <a:pt x="3768" y="1027"/>
                </a:cubicBezTo>
                <a:cubicBezTo>
                  <a:pt x="3774" y="1026"/>
                  <a:pt x="3778" y="1018"/>
                  <a:pt x="3785" y="1025"/>
                </a:cubicBezTo>
                <a:cubicBezTo>
                  <a:pt x="3790" y="1018"/>
                  <a:pt x="3796" y="1020"/>
                  <a:pt x="3803" y="1020"/>
                </a:cubicBezTo>
                <a:cubicBezTo>
                  <a:pt x="3814" y="1016"/>
                  <a:pt x="3827" y="1016"/>
                  <a:pt x="3839" y="1015"/>
                </a:cubicBezTo>
                <a:cubicBezTo>
                  <a:pt x="3840" y="1015"/>
                  <a:pt x="3840" y="1015"/>
                  <a:pt x="3840" y="1015"/>
                </a:cubicBezTo>
                <a:cubicBezTo>
                  <a:pt x="3840" y="1003"/>
                  <a:pt x="3840" y="1003"/>
                  <a:pt x="3840" y="1003"/>
                </a:cubicBezTo>
                <a:cubicBezTo>
                  <a:pt x="3833" y="1005"/>
                  <a:pt x="3827" y="1007"/>
                  <a:pt x="3819" y="1003"/>
                </a:cubicBezTo>
                <a:cubicBezTo>
                  <a:pt x="3811" y="1011"/>
                  <a:pt x="3802" y="1008"/>
                  <a:pt x="3793" y="1009"/>
                </a:cubicBezTo>
                <a:cubicBezTo>
                  <a:pt x="3789" y="1009"/>
                  <a:pt x="3786" y="1017"/>
                  <a:pt x="3781" y="1011"/>
                </a:cubicBezTo>
                <a:cubicBezTo>
                  <a:pt x="3779" y="1013"/>
                  <a:pt x="3777" y="1012"/>
                  <a:pt x="3775" y="1014"/>
                </a:cubicBezTo>
                <a:cubicBezTo>
                  <a:pt x="3772" y="1011"/>
                  <a:pt x="3769" y="1014"/>
                  <a:pt x="3770" y="1010"/>
                </a:cubicBezTo>
                <a:cubicBezTo>
                  <a:pt x="3794" y="1008"/>
                  <a:pt x="3816" y="999"/>
                  <a:pt x="3840" y="1002"/>
                </a:cubicBezTo>
                <a:cubicBezTo>
                  <a:pt x="3840" y="991"/>
                  <a:pt x="3840" y="991"/>
                  <a:pt x="3840" y="991"/>
                </a:cubicBezTo>
                <a:cubicBezTo>
                  <a:pt x="3833" y="990"/>
                  <a:pt x="3827" y="993"/>
                  <a:pt x="3819" y="989"/>
                </a:cubicBezTo>
                <a:cubicBezTo>
                  <a:pt x="3815" y="995"/>
                  <a:pt x="3810" y="993"/>
                  <a:pt x="3805" y="993"/>
                </a:cubicBezTo>
                <a:cubicBezTo>
                  <a:pt x="3800" y="999"/>
                  <a:pt x="3794" y="992"/>
                  <a:pt x="3789" y="999"/>
                </a:cubicBezTo>
                <a:cubicBezTo>
                  <a:pt x="3783" y="994"/>
                  <a:pt x="3779" y="1002"/>
                  <a:pt x="3773" y="997"/>
                </a:cubicBezTo>
                <a:cubicBezTo>
                  <a:pt x="3767" y="1000"/>
                  <a:pt x="3762" y="1001"/>
                  <a:pt x="3756" y="1000"/>
                </a:cubicBezTo>
                <a:cubicBezTo>
                  <a:pt x="3746" y="1003"/>
                  <a:pt x="3735" y="1004"/>
                  <a:pt x="3724" y="1004"/>
                </a:cubicBezTo>
                <a:cubicBezTo>
                  <a:pt x="3719" y="1007"/>
                  <a:pt x="3712" y="1002"/>
                  <a:pt x="3708" y="1006"/>
                </a:cubicBezTo>
                <a:cubicBezTo>
                  <a:pt x="3702" y="1006"/>
                  <a:pt x="3697" y="1009"/>
                  <a:pt x="3691" y="1009"/>
                </a:cubicBezTo>
                <a:cubicBezTo>
                  <a:pt x="3687" y="1015"/>
                  <a:pt x="3681" y="1004"/>
                  <a:pt x="3677" y="1013"/>
                </a:cubicBezTo>
                <a:cubicBezTo>
                  <a:pt x="3672" y="1012"/>
                  <a:pt x="3666" y="1012"/>
                  <a:pt x="3661" y="1015"/>
                </a:cubicBezTo>
                <a:cubicBezTo>
                  <a:pt x="3650" y="1011"/>
                  <a:pt x="3639" y="1013"/>
                  <a:pt x="3629" y="1019"/>
                </a:cubicBezTo>
                <a:cubicBezTo>
                  <a:pt x="3617" y="1018"/>
                  <a:pt x="3607" y="1022"/>
                  <a:pt x="3596" y="1024"/>
                </a:cubicBezTo>
                <a:cubicBezTo>
                  <a:pt x="3591" y="1026"/>
                  <a:pt x="3586" y="1027"/>
                  <a:pt x="3580" y="1026"/>
                </a:cubicBezTo>
                <a:cubicBezTo>
                  <a:pt x="3578" y="1029"/>
                  <a:pt x="3575" y="1030"/>
                  <a:pt x="3572" y="1031"/>
                </a:cubicBezTo>
                <a:cubicBezTo>
                  <a:pt x="3570" y="1029"/>
                  <a:pt x="3566" y="1032"/>
                  <a:pt x="3568" y="1028"/>
                </a:cubicBezTo>
                <a:cubicBezTo>
                  <a:pt x="3582" y="1024"/>
                  <a:pt x="3597" y="1017"/>
                  <a:pt x="3610" y="1005"/>
                </a:cubicBezTo>
                <a:cubicBezTo>
                  <a:pt x="3616" y="1007"/>
                  <a:pt x="3621" y="1004"/>
                  <a:pt x="3626" y="999"/>
                </a:cubicBezTo>
                <a:cubicBezTo>
                  <a:pt x="3635" y="1006"/>
                  <a:pt x="3642" y="993"/>
                  <a:pt x="3651" y="1000"/>
                </a:cubicBezTo>
                <a:cubicBezTo>
                  <a:pt x="3657" y="995"/>
                  <a:pt x="3664" y="992"/>
                  <a:pt x="3670" y="993"/>
                </a:cubicBezTo>
                <a:cubicBezTo>
                  <a:pt x="3677" y="988"/>
                  <a:pt x="3683" y="986"/>
                  <a:pt x="3690" y="986"/>
                </a:cubicBezTo>
                <a:cubicBezTo>
                  <a:pt x="3697" y="983"/>
                  <a:pt x="3704" y="982"/>
                  <a:pt x="3711" y="983"/>
                </a:cubicBezTo>
                <a:cubicBezTo>
                  <a:pt x="3717" y="974"/>
                  <a:pt x="3726" y="984"/>
                  <a:pt x="3732" y="974"/>
                </a:cubicBezTo>
                <a:cubicBezTo>
                  <a:pt x="3739" y="977"/>
                  <a:pt x="3746" y="971"/>
                  <a:pt x="3752" y="971"/>
                </a:cubicBezTo>
                <a:cubicBezTo>
                  <a:pt x="3759" y="971"/>
                  <a:pt x="3765" y="966"/>
                  <a:pt x="3773" y="968"/>
                </a:cubicBezTo>
                <a:cubicBezTo>
                  <a:pt x="3787" y="967"/>
                  <a:pt x="3801" y="962"/>
                  <a:pt x="3815" y="961"/>
                </a:cubicBezTo>
                <a:cubicBezTo>
                  <a:pt x="3818" y="958"/>
                  <a:pt x="3822" y="958"/>
                  <a:pt x="3825" y="961"/>
                </a:cubicBezTo>
                <a:cubicBezTo>
                  <a:pt x="3828" y="957"/>
                  <a:pt x="3832" y="957"/>
                  <a:pt x="3835" y="958"/>
                </a:cubicBezTo>
                <a:cubicBezTo>
                  <a:pt x="3837" y="957"/>
                  <a:pt x="3839" y="956"/>
                  <a:pt x="3840" y="956"/>
                </a:cubicBezTo>
                <a:cubicBezTo>
                  <a:pt x="3840" y="946"/>
                  <a:pt x="3840" y="946"/>
                  <a:pt x="3840" y="946"/>
                </a:cubicBezTo>
                <a:cubicBezTo>
                  <a:pt x="3835" y="947"/>
                  <a:pt x="3829" y="948"/>
                  <a:pt x="3824" y="949"/>
                </a:cubicBezTo>
                <a:cubicBezTo>
                  <a:pt x="3816" y="947"/>
                  <a:pt x="3809" y="952"/>
                  <a:pt x="3801" y="950"/>
                </a:cubicBezTo>
                <a:cubicBezTo>
                  <a:pt x="3798" y="954"/>
                  <a:pt x="3795" y="955"/>
                  <a:pt x="3791" y="953"/>
                </a:cubicBezTo>
                <a:cubicBezTo>
                  <a:pt x="3787" y="949"/>
                  <a:pt x="3784" y="958"/>
                  <a:pt x="3779" y="955"/>
                </a:cubicBezTo>
                <a:cubicBezTo>
                  <a:pt x="3773" y="962"/>
                  <a:pt x="3764" y="954"/>
                  <a:pt x="3757" y="960"/>
                </a:cubicBezTo>
                <a:cubicBezTo>
                  <a:pt x="3754" y="963"/>
                  <a:pt x="3750" y="959"/>
                  <a:pt x="3747" y="960"/>
                </a:cubicBezTo>
                <a:cubicBezTo>
                  <a:pt x="3744" y="967"/>
                  <a:pt x="3739" y="961"/>
                  <a:pt x="3735" y="965"/>
                </a:cubicBezTo>
                <a:cubicBezTo>
                  <a:pt x="3727" y="965"/>
                  <a:pt x="3720" y="969"/>
                  <a:pt x="3713" y="970"/>
                </a:cubicBezTo>
                <a:cubicBezTo>
                  <a:pt x="3706" y="973"/>
                  <a:pt x="3697" y="967"/>
                  <a:pt x="3691" y="976"/>
                </a:cubicBezTo>
                <a:cubicBezTo>
                  <a:pt x="3676" y="976"/>
                  <a:pt x="3661" y="982"/>
                  <a:pt x="3647" y="986"/>
                </a:cubicBezTo>
                <a:cubicBezTo>
                  <a:pt x="3644" y="989"/>
                  <a:pt x="3639" y="983"/>
                  <a:pt x="3637" y="989"/>
                </a:cubicBezTo>
                <a:cubicBezTo>
                  <a:pt x="3633" y="993"/>
                  <a:pt x="3628" y="985"/>
                  <a:pt x="3625" y="991"/>
                </a:cubicBezTo>
                <a:cubicBezTo>
                  <a:pt x="3617" y="992"/>
                  <a:pt x="3610" y="997"/>
                  <a:pt x="3603" y="996"/>
                </a:cubicBezTo>
                <a:cubicBezTo>
                  <a:pt x="3598" y="1004"/>
                  <a:pt x="3592" y="1001"/>
                  <a:pt x="3588" y="1010"/>
                </a:cubicBezTo>
                <a:cubicBezTo>
                  <a:pt x="3579" y="1008"/>
                  <a:pt x="3572" y="1015"/>
                  <a:pt x="3564" y="1018"/>
                </a:cubicBezTo>
                <a:cubicBezTo>
                  <a:pt x="3556" y="1018"/>
                  <a:pt x="3549" y="1029"/>
                  <a:pt x="3540" y="1025"/>
                </a:cubicBezTo>
                <a:cubicBezTo>
                  <a:pt x="3525" y="1037"/>
                  <a:pt x="3508" y="1036"/>
                  <a:pt x="3492" y="1051"/>
                </a:cubicBezTo>
                <a:cubicBezTo>
                  <a:pt x="3488" y="1050"/>
                  <a:pt x="3484" y="1052"/>
                  <a:pt x="3481" y="1056"/>
                </a:cubicBezTo>
                <a:cubicBezTo>
                  <a:pt x="3476" y="1050"/>
                  <a:pt x="3474" y="1068"/>
                  <a:pt x="3469" y="1062"/>
                </a:cubicBezTo>
                <a:cubicBezTo>
                  <a:pt x="3465" y="1065"/>
                  <a:pt x="3461" y="1065"/>
                  <a:pt x="3457" y="1068"/>
                </a:cubicBezTo>
                <a:cubicBezTo>
                  <a:pt x="3453" y="1067"/>
                  <a:pt x="3450" y="1076"/>
                  <a:pt x="3446" y="1074"/>
                </a:cubicBezTo>
                <a:cubicBezTo>
                  <a:pt x="3441" y="1071"/>
                  <a:pt x="3438" y="1080"/>
                  <a:pt x="3434" y="1079"/>
                </a:cubicBezTo>
                <a:cubicBezTo>
                  <a:pt x="3430" y="1082"/>
                  <a:pt x="3426" y="1083"/>
                  <a:pt x="3422" y="1085"/>
                </a:cubicBezTo>
                <a:cubicBezTo>
                  <a:pt x="3415" y="1094"/>
                  <a:pt x="3405" y="1090"/>
                  <a:pt x="3398" y="1103"/>
                </a:cubicBezTo>
                <a:cubicBezTo>
                  <a:pt x="3392" y="1102"/>
                  <a:pt x="3387" y="1101"/>
                  <a:pt x="3382" y="1109"/>
                </a:cubicBezTo>
                <a:cubicBezTo>
                  <a:pt x="3380" y="1107"/>
                  <a:pt x="3378" y="1109"/>
                  <a:pt x="3376" y="1108"/>
                </a:cubicBezTo>
                <a:cubicBezTo>
                  <a:pt x="3377" y="1106"/>
                  <a:pt x="3379" y="1103"/>
                  <a:pt x="3377" y="1102"/>
                </a:cubicBezTo>
                <a:cubicBezTo>
                  <a:pt x="3373" y="1105"/>
                  <a:pt x="3370" y="1117"/>
                  <a:pt x="3364" y="1114"/>
                </a:cubicBezTo>
                <a:cubicBezTo>
                  <a:pt x="3388" y="1087"/>
                  <a:pt x="3403" y="1042"/>
                  <a:pt x="3432" y="1034"/>
                </a:cubicBezTo>
                <a:cubicBezTo>
                  <a:pt x="3424" y="1023"/>
                  <a:pt x="3447" y="1014"/>
                  <a:pt x="3447" y="1005"/>
                </a:cubicBezTo>
                <a:cubicBezTo>
                  <a:pt x="3454" y="1005"/>
                  <a:pt x="3460" y="995"/>
                  <a:pt x="3468" y="996"/>
                </a:cubicBezTo>
                <a:cubicBezTo>
                  <a:pt x="3481" y="975"/>
                  <a:pt x="3497" y="977"/>
                  <a:pt x="3511" y="959"/>
                </a:cubicBezTo>
                <a:cubicBezTo>
                  <a:pt x="3519" y="960"/>
                  <a:pt x="3525" y="946"/>
                  <a:pt x="3533" y="943"/>
                </a:cubicBezTo>
                <a:cubicBezTo>
                  <a:pt x="3541" y="937"/>
                  <a:pt x="3548" y="932"/>
                  <a:pt x="3556" y="928"/>
                </a:cubicBezTo>
                <a:cubicBezTo>
                  <a:pt x="3563" y="920"/>
                  <a:pt x="3571" y="920"/>
                  <a:pt x="3579" y="912"/>
                </a:cubicBezTo>
                <a:cubicBezTo>
                  <a:pt x="3587" y="911"/>
                  <a:pt x="3594" y="901"/>
                  <a:pt x="3602" y="901"/>
                </a:cubicBezTo>
                <a:cubicBezTo>
                  <a:pt x="3617" y="891"/>
                  <a:pt x="3633" y="889"/>
                  <a:pt x="3649" y="882"/>
                </a:cubicBezTo>
                <a:cubicBezTo>
                  <a:pt x="3657" y="883"/>
                  <a:pt x="3664" y="871"/>
                  <a:pt x="3673" y="875"/>
                </a:cubicBezTo>
                <a:cubicBezTo>
                  <a:pt x="3681" y="871"/>
                  <a:pt x="3688" y="866"/>
                  <a:pt x="3697" y="867"/>
                </a:cubicBezTo>
                <a:cubicBezTo>
                  <a:pt x="3704" y="860"/>
                  <a:pt x="3713" y="867"/>
                  <a:pt x="3720" y="856"/>
                </a:cubicBezTo>
                <a:cubicBezTo>
                  <a:pt x="3729" y="858"/>
                  <a:pt x="3736" y="851"/>
                  <a:pt x="3744" y="848"/>
                </a:cubicBezTo>
                <a:cubicBezTo>
                  <a:pt x="3752" y="848"/>
                  <a:pt x="3759" y="839"/>
                  <a:pt x="3767" y="841"/>
                </a:cubicBezTo>
                <a:cubicBezTo>
                  <a:pt x="3771" y="833"/>
                  <a:pt x="3776" y="840"/>
                  <a:pt x="3780" y="839"/>
                </a:cubicBezTo>
                <a:cubicBezTo>
                  <a:pt x="3783" y="830"/>
                  <a:pt x="3788" y="836"/>
                  <a:pt x="3791" y="833"/>
                </a:cubicBezTo>
                <a:cubicBezTo>
                  <a:pt x="3796" y="836"/>
                  <a:pt x="3799" y="827"/>
                  <a:pt x="3803" y="828"/>
                </a:cubicBezTo>
                <a:cubicBezTo>
                  <a:pt x="3807" y="829"/>
                  <a:pt x="3811" y="828"/>
                  <a:pt x="3815" y="826"/>
                </a:cubicBezTo>
                <a:cubicBezTo>
                  <a:pt x="3823" y="825"/>
                  <a:pt x="3831" y="818"/>
                  <a:pt x="3839" y="819"/>
                </a:cubicBezTo>
                <a:cubicBezTo>
                  <a:pt x="3839" y="818"/>
                  <a:pt x="3840" y="818"/>
                  <a:pt x="3840" y="817"/>
                </a:cubicBezTo>
                <a:cubicBezTo>
                  <a:pt x="3840" y="805"/>
                  <a:pt x="3840" y="805"/>
                  <a:pt x="3840" y="805"/>
                </a:cubicBezTo>
                <a:cubicBezTo>
                  <a:pt x="3839" y="806"/>
                  <a:pt x="3837" y="806"/>
                  <a:pt x="3835" y="805"/>
                </a:cubicBezTo>
                <a:cubicBezTo>
                  <a:pt x="3824" y="812"/>
                  <a:pt x="3812" y="812"/>
                  <a:pt x="3802" y="820"/>
                </a:cubicBezTo>
                <a:cubicBezTo>
                  <a:pt x="3796" y="818"/>
                  <a:pt x="3791" y="821"/>
                  <a:pt x="3786" y="826"/>
                </a:cubicBezTo>
                <a:cubicBezTo>
                  <a:pt x="3779" y="820"/>
                  <a:pt x="3774" y="826"/>
                  <a:pt x="3768" y="830"/>
                </a:cubicBezTo>
                <a:cubicBezTo>
                  <a:pt x="3762" y="825"/>
                  <a:pt x="3757" y="833"/>
                  <a:pt x="3752" y="833"/>
                </a:cubicBezTo>
                <a:cubicBezTo>
                  <a:pt x="3747" y="834"/>
                  <a:pt x="3742" y="840"/>
                  <a:pt x="3736" y="839"/>
                </a:cubicBezTo>
                <a:cubicBezTo>
                  <a:pt x="3731" y="844"/>
                  <a:pt x="3725" y="837"/>
                  <a:pt x="3720" y="845"/>
                </a:cubicBezTo>
                <a:cubicBezTo>
                  <a:pt x="3715" y="849"/>
                  <a:pt x="3708" y="847"/>
                  <a:pt x="3703" y="854"/>
                </a:cubicBezTo>
                <a:cubicBezTo>
                  <a:pt x="3692" y="855"/>
                  <a:pt x="3681" y="861"/>
                  <a:pt x="3669" y="865"/>
                </a:cubicBezTo>
                <a:cubicBezTo>
                  <a:pt x="3664" y="865"/>
                  <a:pt x="3659" y="871"/>
                  <a:pt x="3654" y="871"/>
                </a:cubicBezTo>
                <a:cubicBezTo>
                  <a:pt x="3651" y="873"/>
                  <a:pt x="3648" y="873"/>
                  <a:pt x="3646" y="872"/>
                </a:cubicBezTo>
                <a:cubicBezTo>
                  <a:pt x="3643" y="874"/>
                  <a:pt x="3638" y="875"/>
                  <a:pt x="3639" y="871"/>
                </a:cubicBezTo>
                <a:cubicBezTo>
                  <a:pt x="3665" y="866"/>
                  <a:pt x="3689" y="844"/>
                  <a:pt x="3715" y="838"/>
                </a:cubicBezTo>
                <a:cubicBezTo>
                  <a:pt x="3721" y="830"/>
                  <a:pt x="3729" y="835"/>
                  <a:pt x="3734" y="827"/>
                </a:cubicBezTo>
                <a:cubicBezTo>
                  <a:pt x="3741" y="826"/>
                  <a:pt x="3747" y="821"/>
                  <a:pt x="3754" y="820"/>
                </a:cubicBezTo>
                <a:cubicBezTo>
                  <a:pt x="3760" y="810"/>
                  <a:pt x="3767" y="815"/>
                  <a:pt x="3773" y="809"/>
                </a:cubicBezTo>
                <a:cubicBezTo>
                  <a:pt x="3780" y="806"/>
                  <a:pt x="3786" y="800"/>
                  <a:pt x="3793" y="798"/>
                </a:cubicBezTo>
                <a:cubicBezTo>
                  <a:pt x="3796" y="801"/>
                  <a:pt x="3799" y="793"/>
                  <a:pt x="3803" y="795"/>
                </a:cubicBezTo>
                <a:cubicBezTo>
                  <a:pt x="3806" y="792"/>
                  <a:pt x="3809" y="793"/>
                  <a:pt x="3812" y="787"/>
                </a:cubicBezTo>
                <a:cubicBezTo>
                  <a:pt x="3819" y="787"/>
                  <a:pt x="3825" y="781"/>
                  <a:pt x="3832" y="780"/>
                </a:cubicBezTo>
                <a:cubicBezTo>
                  <a:pt x="3835" y="780"/>
                  <a:pt x="3837" y="778"/>
                  <a:pt x="3840" y="777"/>
                </a:cubicBezTo>
                <a:cubicBezTo>
                  <a:pt x="3840" y="766"/>
                  <a:pt x="3840" y="766"/>
                  <a:pt x="3840" y="766"/>
                </a:cubicBezTo>
                <a:cubicBezTo>
                  <a:pt x="3839" y="767"/>
                  <a:pt x="3837" y="767"/>
                  <a:pt x="3836" y="765"/>
                </a:cubicBezTo>
                <a:cubicBezTo>
                  <a:pt x="3825" y="770"/>
                  <a:pt x="3814" y="777"/>
                  <a:pt x="3803" y="780"/>
                </a:cubicBezTo>
                <a:cubicBezTo>
                  <a:pt x="3791" y="783"/>
                  <a:pt x="3781" y="796"/>
                  <a:pt x="3769" y="795"/>
                </a:cubicBezTo>
                <a:cubicBezTo>
                  <a:pt x="3759" y="805"/>
                  <a:pt x="3748" y="808"/>
                  <a:pt x="3737" y="814"/>
                </a:cubicBezTo>
                <a:cubicBezTo>
                  <a:pt x="3726" y="822"/>
                  <a:pt x="3713" y="820"/>
                  <a:pt x="3702" y="831"/>
                </a:cubicBezTo>
                <a:cubicBezTo>
                  <a:pt x="3690" y="831"/>
                  <a:pt x="3680" y="839"/>
                  <a:pt x="3669" y="846"/>
                </a:cubicBezTo>
                <a:cubicBezTo>
                  <a:pt x="3663" y="848"/>
                  <a:pt x="3654" y="847"/>
                  <a:pt x="3655" y="854"/>
                </a:cubicBezTo>
                <a:cubicBezTo>
                  <a:pt x="3649" y="856"/>
                  <a:pt x="3643" y="857"/>
                  <a:pt x="3638" y="859"/>
                </a:cubicBezTo>
                <a:cubicBezTo>
                  <a:pt x="3642" y="865"/>
                  <a:pt x="3629" y="862"/>
                  <a:pt x="3626" y="869"/>
                </a:cubicBezTo>
                <a:cubicBezTo>
                  <a:pt x="3620" y="867"/>
                  <a:pt x="3615" y="876"/>
                  <a:pt x="3609" y="877"/>
                </a:cubicBezTo>
                <a:cubicBezTo>
                  <a:pt x="3603" y="881"/>
                  <a:pt x="3597" y="883"/>
                  <a:pt x="3592" y="890"/>
                </a:cubicBezTo>
                <a:cubicBezTo>
                  <a:pt x="3585" y="884"/>
                  <a:pt x="3581" y="900"/>
                  <a:pt x="3574" y="894"/>
                </a:cubicBezTo>
                <a:cubicBezTo>
                  <a:pt x="3585" y="888"/>
                  <a:pt x="3594" y="874"/>
                  <a:pt x="3600" y="874"/>
                </a:cubicBezTo>
                <a:cubicBezTo>
                  <a:pt x="3601" y="874"/>
                  <a:pt x="3608" y="869"/>
                  <a:pt x="3608" y="869"/>
                </a:cubicBezTo>
                <a:cubicBezTo>
                  <a:pt x="3615" y="863"/>
                  <a:pt x="3619" y="860"/>
                  <a:pt x="3624" y="852"/>
                </a:cubicBezTo>
                <a:cubicBezTo>
                  <a:pt x="3633" y="858"/>
                  <a:pt x="3627" y="849"/>
                  <a:pt x="3636" y="847"/>
                </a:cubicBezTo>
                <a:cubicBezTo>
                  <a:pt x="3642" y="851"/>
                  <a:pt x="3646" y="841"/>
                  <a:pt x="3652" y="840"/>
                </a:cubicBezTo>
                <a:cubicBezTo>
                  <a:pt x="3662" y="834"/>
                  <a:pt x="3672" y="825"/>
                  <a:pt x="3682" y="824"/>
                </a:cubicBezTo>
                <a:cubicBezTo>
                  <a:pt x="3693" y="819"/>
                  <a:pt x="3702" y="807"/>
                  <a:pt x="3713" y="807"/>
                </a:cubicBezTo>
                <a:cubicBezTo>
                  <a:pt x="3718" y="799"/>
                  <a:pt x="3723" y="800"/>
                  <a:pt x="3728" y="797"/>
                </a:cubicBezTo>
                <a:cubicBezTo>
                  <a:pt x="3735" y="798"/>
                  <a:pt x="3739" y="784"/>
                  <a:pt x="3746" y="788"/>
                </a:cubicBezTo>
                <a:cubicBezTo>
                  <a:pt x="3766" y="774"/>
                  <a:pt x="3787" y="765"/>
                  <a:pt x="3807" y="755"/>
                </a:cubicBezTo>
                <a:cubicBezTo>
                  <a:pt x="3812" y="749"/>
                  <a:pt x="3818" y="750"/>
                  <a:pt x="3823" y="748"/>
                </a:cubicBezTo>
                <a:cubicBezTo>
                  <a:pt x="3827" y="740"/>
                  <a:pt x="3833" y="742"/>
                  <a:pt x="3838" y="738"/>
                </a:cubicBezTo>
                <a:cubicBezTo>
                  <a:pt x="3839" y="738"/>
                  <a:pt x="3840" y="737"/>
                  <a:pt x="3840" y="737"/>
                </a:cubicBezTo>
                <a:cubicBezTo>
                  <a:pt x="3840" y="723"/>
                  <a:pt x="3840" y="723"/>
                  <a:pt x="3840" y="723"/>
                </a:cubicBezTo>
                <a:cubicBezTo>
                  <a:pt x="3834" y="726"/>
                  <a:pt x="3828" y="731"/>
                  <a:pt x="3821" y="736"/>
                </a:cubicBezTo>
                <a:cubicBezTo>
                  <a:pt x="3806" y="737"/>
                  <a:pt x="3792" y="754"/>
                  <a:pt x="3777" y="757"/>
                </a:cubicBezTo>
                <a:cubicBezTo>
                  <a:pt x="3762" y="765"/>
                  <a:pt x="3748" y="776"/>
                  <a:pt x="3732" y="782"/>
                </a:cubicBezTo>
                <a:cubicBezTo>
                  <a:pt x="3718" y="788"/>
                  <a:pt x="3704" y="798"/>
                  <a:pt x="3690" y="804"/>
                </a:cubicBezTo>
                <a:cubicBezTo>
                  <a:pt x="3683" y="810"/>
                  <a:pt x="3675" y="809"/>
                  <a:pt x="3669" y="817"/>
                </a:cubicBezTo>
                <a:cubicBezTo>
                  <a:pt x="3661" y="818"/>
                  <a:pt x="3654" y="828"/>
                  <a:pt x="3646" y="829"/>
                </a:cubicBezTo>
                <a:cubicBezTo>
                  <a:pt x="3616" y="844"/>
                  <a:pt x="3588" y="870"/>
                  <a:pt x="3559" y="890"/>
                </a:cubicBezTo>
                <a:cubicBezTo>
                  <a:pt x="3549" y="900"/>
                  <a:pt x="3538" y="911"/>
                  <a:pt x="3528" y="921"/>
                </a:cubicBezTo>
                <a:cubicBezTo>
                  <a:pt x="3520" y="927"/>
                  <a:pt x="3524" y="928"/>
                  <a:pt x="3517" y="931"/>
                </a:cubicBezTo>
                <a:cubicBezTo>
                  <a:pt x="3511" y="929"/>
                  <a:pt x="3507" y="949"/>
                  <a:pt x="3500" y="940"/>
                </a:cubicBezTo>
                <a:cubicBezTo>
                  <a:pt x="3525" y="915"/>
                  <a:pt x="3551" y="890"/>
                  <a:pt x="3575" y="855"/>
                </a:cubicBezTo>
                <a:cubicBezTo>
                  <a:pt x="3579" y="847"/>
                  <a:pt x="3586" y="855"/>
                  <a:pt x="3590" y="845"/>
                </a:cubicBezTo>
                <a:cubicBezTo>
                  <a:pt x="3594" y="836"/>
                  <a:pt x="3600" y="835"/>
                  <a:pt x="3605" y="830"/>
                </a:cubicBezTo>
                <a:cubicBezTo>
                  <a:pt x="3614" y="819"/>
                  <a:pt x="3624" y="814"/>
                  <a:pt x="3634" y="805"/>
                </a:cubicBezTo>
                <a:cubicBezTo>
                  <a:pt x="3644" y="795"/>
                  <a:pt x="3655" y="792"/>
                  <a:pt x="3664" y="781"/>
                </a:cubicBezTo>
                <a:cubicBezTo>
                  <a:pt x="3675" y="779"/>
                  <a:pt x="3685" y="766"/>
                  <a:pt x="3697" y="766"/>
                </a:cubicBezTo>
                <a:cubicBezTo>
                  <a:pt x="3702" y="756"/>
                  <a:pt x="3709" y="759"/>
                  <a:pt x="3713" y="749"/>
                </a:cubicBezTo>
                <a:cubicBezTo>
                  <a:pt x="3725" y="746"/>
                  <a:pt x="3737" y="740"/>
                  <a:pt x="3748" y="732"/>
                </a:cubicBezTo>
                <a:cubicBezTo>
                  <a:pt x="3760" y="726"/>
                  <a:pt x="3771" y="720"/>
                  <a:pt x="3783" y="710"/>
                </a:cubicBezTo>
                <a:cubicBezTo>
                  <a:pt x="3794" y="705"/>
                  <a:pt x="3806" y="698"/>
                  <a:pt x="3817" y="689"/>
                </a:cubicBezTo>
                <a:cubicBezTo>
                  <a:pt x="3825" y="689"/>
                  <a:pt x="3833" y="681"/>
                  <a:pt x="3840" y="676"/>
                </a:cubicBezTo>
                <a:cubicBezTo>
                  <a:pt x="3840" y="663"/>
                  <a:pt x="3840" y="663"/>
                  <a:pt x="3840" y="663"/>
                </a:cubicBezTo>
                <a:cubicBezTo>
                  <a:pt x="3839" y="666"/>
                  <a:pt x="3837" y="667"/>
                  <a:pt x="3834" y="666"/>
                </a:cubicBezTo>
                <a:cubicBezTo>
                  <a:pt x="3811" y="685"/>
                  <a:pt x="3787" y="691"/>
                  <a:pt x="3764" y="711"/>
                </a:cubicBezTo>
                <a:cubicBezTo>
                  <a:pt x="3760" y="709"/>
                  <a:pt x="3758" y="717"/>
                  <a:pt x="3754" y="714"/>
                </a:cubicBezTo>
                <a:cubicBezTo>
                  <a:pt x="3751" y="719"/>
                  <a:pt x="3748" y="717"/>
                  <a:pt x="3745" y="722"/>
                </a:cubicBezTo>
                <a:cubicBezTo>
                  <a:pt x="3739" y="722"/>
                  <a:pt x="3733" y="725"/>
                  <a:pt x="3727" y="730"/>
                </a:cubicBezTo>
                <a:cubicBezTo>
                  <a:pt x="3716" y="736"/>
                  <a:pt x="3704" y="741"/>
                  <a:pt x="3693" y="752"/>
                </a:cubicBezTo>
                <a:cubicBezTo>
                  <a:pt x="3691" y="742"/>
                  <a:pt x="3706" y="736"/>
                  <a:pt x="3711" y="729"/>
                </a:cubicBezTo>
                <a:cubicBezTo>
                  <a:pt x="3717" y="721"/>
                  <a:pt x="3725" y="722"/>
                  <a:pt x="3731" y="711"/>
                </a:cubicBezTo>
                <a:cubicBezTo>
                  <a:pt x="3738" y="708"/>
                  <a:pt x="3745" y="700"/>
                  <a:pt x="3752" y="698"/>
                </a:cubicBezTo>
                <a:cubicBezTo>
                  <a:pt x="3755" y="690"/>
                  <a:pt x="3760" y="695"/>
                  <a:pt x="3763" y="688"/>
                </a:cubicBezTo>
                <a:cubicBezTo>
                  <a:pt x="3767" y="690"/>
                  <a:pt x="3769" y="682"/>
                  <a:pt x="3773" y="685"/>
                </a:cubicBezTo>
                <a:cubicBezTo>
                  <a:pt x="3779" y="676"/>
                  <a:pt x="3786" y="672"/>
                  <a:pt x="3793" y="668"/>
                </a:cubicBezTo>
                <a:cubicBezTo>
                  <a:pt x="3797" y="664"/>
                  <a:pt x="3801" y="661"/>
                  <a:pt x="3805" y="662"/>
                </a:cubicBezTo>
                <a:cubicBezTo>
                  <a:pt x="3808" y="658"/>
                  <a:pt x="3810" y="652"/>
                  <a:pt x="3814" y="654"/>
                </a:cubicBezTo>
                <a:cubicBezTo>
                  <a:pt x="3823" y="648"/>
                  <a:pt x="3832" y="642"/>
                  <a:pt x="3840" y="637"/>
                </a:cubicBezTo>
                <a:cubicBezTo>
                  <a:pt x="3840" y="609"/>
                  <a:pt x="3840" y="609"/>
                  <a:pt x="3840" y="609"/>
                </a:cubicBezTo>
                <a:cubicBezTo>
                  <a:pt x="3839" y="610"/>
                  <a:pt x="3837" y="611"/>
                  <a:pt x="3835" y="612"/>
                </a:cubicBezTo>
                <a:cubicBezTo>
                  <a:pt x="3821" y="627"/>
                  <a:pt x="3805" y="625"/>
                  <a:pt x="3792" y="641"/>
                </a:cubicBezTo>
                <a:cubicBezTo>
                  <a:pt x="3784" y="642"/>
                  <a:pt x="3777" y="652"/>
                  <a:pt x="3768" y="652"/>
                </a:cubicBezTo>
                <a:cubicBezTo>
                  <a:pt x="3761" y="660"/>
                  <a:pt x="3754" y="666"/>
                  <a:pt x="3746" y="668"/>
                </a:cubicBezTo>
                <a:cubicBezTo>
                  <a:pt x="3739" y="677"/>
                  <a:pt x="3730" y="673"/>
                  <a:pt x="3723" y="683"/>
                </a:cubicBezTo>
                <a:cubicBezTo>
                  <a:pt x="3719" y="686"/>
                  <a:pt x="3715" y="687"/>
                  <a:pt x="3711" y="689"/>
                </a:cubicBezTo>
                <a:cubicBezTo>
                  <a:pt x="3711" y="697"/>
                  <a:pt x="3699" y="693"/>
                  <a:pt x="3704" y="698"/>
                </a:cubicBezTo>
                <a:cubicBezTo>
                  <a:pt x="3697" y="702"/>
                  <a:pt x="3689" y="707"/>
                  <a:pt x="3682" y="718"/>
                </a:cubicBezTo>
                <a:cubicBezTo>
                  <a:pt x="3679" y="723"/>
                  <a:pt x="3674" y="716"/>
                  <a:pt x="3671" y="724"/>
                </a:cubicBezTo>
                <a:cubicBezTo>
                  <a:pt x="3667" y="726"/>
                  <a:pt x="3664" y="738"/>
                  <a:pt x="3660" y="734"/>
                </a:cubicBezTo>
                <a:cubicBezTo>
                  <a:pt x="3668" y="723"/>
                  <a:pt x="3676" y="712"/>
                  <a:pt x="3684" y="701"/>
                </a:cubicBezTo>
                <a:cubicBezTo>
                  <a:pt x="3690" y="703"/>
                  <a:pt x="3693" y="688"/>
                  <a:pt x="3699" y="691"/>
                </a:cubicBezTo>
                <a:cubicBezTo>
                  <a:pt x="3704" y="688"/>
                  <a:pt x="3709" y="680"/>
                  <a:pt x="3714" y="681"/>
                </a:cubicBezTo>
                <a:cubicBezTo>
                  <a:pt x="3727" y="662"/>
                  <a:pt x="3730" y="665"/>
                  <a:pt x="3743" y="648"/>
                </a:cubicBezTo>
                <a:cubicBezTo>
                  <a:pt x="3748" y="648"/>
                  <a:pt x="3752" y="643"/>
                  <a:pt x="3756" y="640"/>
                </a:cubicBezTo>
                <a:cubicBezTo>
                  <a:pt x="3762" y="643"/>
                  <a:pt x="3766" y="631"/>
                  <a:pt x="3772" y="633"/>
                </a:cubicBezTo>
                <a:cubicBezTo>
                  <a:pt x="3781" y="624"/>
                  <a:pt x="3790" y="617"/>
                  <a:pt x="3800" y="611"/>
                </a:cubicBezTo>
                <a:cubicBezTo>
                  <a:pt x="3814" y="603"/>
                  <a:pt x="3827" y="594"/>
                  <a:pt x="3840" y="584"/>
                </a:cubicBezTo>
                <a:cubicBezTo>
                  <a:pt x="3840" y="553"/>
                  <a:pt x="3840" y="553"/>
                  <a:pt x="3840" y="553"/>
                </a:cubicBezTo>
                <a:cubicBezTo>
                  <a:pt x="3836" y="560"/>
                  <a:pt x="3831" y="558"/>
                  <a:pt x="3827" y="566"/>
                </a:cubicBezTo>
                <a:cubicBezTo>
                  <a:pt x="3821" y="563"/>
                  <a:pt x="3818" y="579"/>
                  <a:pt x="3811" y="572"/>
                </a:cubicBezTo>
                <a:cubicBezTo>
                  <a:pt x="3817" y="571"/>
                  <a:pt x="3821" y="564"/>
                  <a:pt x="3826" y="558"/>
                </a:cubicBezTo>
                <a:cubicBezTo>
                  <a:pt x="3830" y="550"/>
                  <a:pt x="3836" y="557"/>
                  <a:pt x="3840" y="548"/>
                </a:cubicBezTo>
                <a:cubicBezTo>
                  <a:pt x="3840" y="519"/>
                  <a:pt x="3840" y="519"/>
                  <a:pt x="3840" y="519"/>
                </a:cubicBezTo>
                <a:cubicBezTo>
                  <a:pt x="3838" y="522"/>
                  <a:pt x="3836" y="525"/>
                  <a:pt x="3834" y="527"/>
                </a:cubicBezTo>
                <a:cubicBezTo>
                  <a:pt x="3829" y="521"/>
                  <a:pt x="3827" y="540"/>
                  <a:pt x="3822" y="533"/>
                </a:cubicBezTo>
                <a:cubicBezTo>
                  <a:pt x="3831" y="523"/>
                  <a:pt x="3836" y="514"/>
                  <a:pt x="3840" y="504"/>
                </a:cubicBezTo>
                <a:cubicBezTo>
                  <a:pt x="3840" y="450"/>
                  <a:pt x="3840" y="450"/>
                  <a:pt x="3840" y="450"/>
                </a:cubicBezTo>
                <a:cubicBezTo>
                  <a:pt x="3836" y="457"/>
                  <a:pt x="3833" y="464"/>
                  <a:pt x="3831" y="474"/>
                </a:cubicBezTo>
                <a:cubicBezTo>
                  <a:pt x="3816" y="504"/>
                  <a:pt x="3797" y="535"/>
                  <a:pt x="3783" y="565"/>
                </a:cubicBezTo>
                <a:cubicBezTo>
                  <a:pt x="3777" y="574"/>
                  <a:pt x="3770" y="582"/>
                  <a:pt x="3764" y="591"/>
                </a:cubicBezTo>
                <a:cubicBezTo>
                  <a:pt x="3764" y="599"/>
                  <a:pt x="3753" y="612"/>
                  <a:pt x="3746" y="610"/>
                </a:cubicBezTo>
                <a:cubicBezTo>
                  <a:pt x="3759" y="596"/>
                  <a:pt x="3760" y="585"/>
                  <a:pt x="3772" y="571"/>
                </a:cubicBezTo>
                <a:cubicBezTo>
                  <a:pt x="3784" y="541"/>
                  <a:pt x="3797" y="511"/>
                  <a:pt x="3811" y="481"/>
                </a:cubicBezTo>
                <a:cubicBezTo>
                  <a:pt x="3818" y="466"/>
                  <a:pt x="3823" y="450"/>
                  <a:pt x="3827" y="435"/>
                </a:cubicBezTo>
                <a:cubicBezTo>
                  <a:pt x="3831" y="424"/>
                  <a:pt x="3837" y="413"/>
                  <a:pt x="3840" y="401"/>
                </a:cubicBezTo>
                <a:cubicBezTo>
                  <a:pt x="3840" y="357"/>
                  <a:pt x="3840" y="357"/>
                  <a:pt x="3840" y="357"/>
                </a:cubicBezTo>
                <a:cubicBezTo>
                  <a:pt x="3838" y="363"/>
                  <a:pt x="3837" y="368"/>
                  <a:pt x="3838" y="374"/>
                </a:cubicBezTo>
                <a:cubicBezTo>
                  <a:pt x="3829" y="384"/>
                  <a:pt x="3837" y="392"/>
                  <a:pt x="3827" y="402"/>
                </a:cubicBezTo>
                <a:cubicBezTo>
                  <a:pt x="3823" y="412"/>
                  <a:pt x="3823" y="421"/>
                  <a:pt x="3816" y="431"/>
                </a:cubicBezTo>
                <a:cubicBezTo>
                  <a:pt x="3821" y="435"/>
                  <a:pt x="3809" y="441"/>
                  <a:pt x="3812" y="446"/>
                </a:cubicBezTo>
                <a:cubicBezTo>
                  <a:pt x="3805" y="451"/>
                  <a:pt x="3811" y="454"/>
                  <a:pt x="3806" y="459"/>
                </a:cubicBezTo>
                <a:cubicBezTo>
                  <a:pt x="3810" y="463"/>
                  <a:pt x="3799" y="470"/>
                  <a:pt x="3802" y="474"/>
                </a:cubicBezTo>
                <a:cubicBezTo>
                  <a:pt x="3795" y="479"/>
                  <a:pt x="3800" y="482"/>
                  <a:pt x="3795" y="487"/>
                </a:cubicBezTo>
                <a:cubicBezTo>
                  <a:pt x="3781" y="517"/>
                  <a:pt x="3769" y="547"/>
                  <a:pt x="3756" y="578"/>
                </a:cubicBezTo>
                <a:cubicBezTo>
                  <a:pt x="3755" y="580"/>
                  <a:pt x="3748" y="582"/>
                  <a:pt x="3748" y="583"/>
                </a:cubicBezTo>
                <a:cubicBezTo>
                  <a:pt x="3749" y="585"/>
                  <a:pt x="3747" y="592"/>
                  <a:pt x="3740" y="598"/>
                </a:cubicBezTo>
                <a:cubicBezTo>
                  <a:pt x="3737" y="590"/>
                  <a:pt x="3746" y="580"/>
                  <a:pt x="3747" y="571"/>
                </a:cubicBezTo>
                <a:cubicBezTo>
                  <a:pt x="3754" y="565"/>
                  <a:pt x="3748" y="562"/>
                  <a:pt x="3753" y="557"/>
                </a:cubicBezTo>
                <a:cubicBezTo>
                  <a:pt x="3754" y="553"/>
                  <a:pt x="3765" y="547"/>
                  <a:pt x="3760" y="544"/>
                </a:cubicBezTo>
                <a:cubicBezTo>
                  <a:pt x="3768" y="526"/>
                  <a:pt x="3769" y="508"/>
                  <a:pt x="3779" y="490"/>
                </a:cubicBezTo>
                <a:cubicBezTo>
                  <a:pt x="3773" y="481"/>
                  <a:pt x="3785" y="471"/>
                  <a:pt x="3786" y="462"/>
                </a:cubicBezTo>
                <a:cubicBezTo>
                  <a:pt x="3787" y="453"/>
                  <a:pt x="3794" y="444"/>
                  <a:pt x="3794" y="436"/>
                </a:cubicBezTo>
                <a:cubicBezTo>
                  <a:pt x="3807" y="417"/>
                  <a:pt x="3807" y="399"/>
                  <a:pt x="3818" y="381"/>
                </a:cubicBezTo>
                <a:cubicBezTo>
                  <a:pt x="3813" y="376"/>
                  <a:pt x="3825" y="370"/>
                  <a:pt x="3822" y="366"/>
                </a:cubicBezTo>
                <a:cubicBezTo>
                  <a:pt x="3827" y="361"/>
                  <a:pt x="3822" y="357"/>
                  <a:pt x="3828" y="352"/>
                </a:cubicBezTo>
                <a:cubicBezTo>
                  <a:pt x="3824" y="349"/>
                  <a:pt x="3833" y="343"/>
                  <a:pt x="3831" y="340"/>
                </a:cubicBezTo>
                <a:cubicBezTo>
                  <a:pt x="3836" y="335"/>
                  <a:pt x="3830" y="331"/>
                  <a:pt x="3837" y="326"/>
                </a:cubicBezTo>
                <a:cubicBezTo>
                  <a:pt x="3834" y="320"/>
                  <a:pt x="3837" y="314"/>
                  <a:pt x="3840" y="307"/>
                </a:cubicBezTo>
                <a:cubicBezTo>
                  <a:pt x="3840" y="284"/>
                  <a:pt x="3840" y="284"/>
                  <a:pt x="3840" y="284"/>
                </a:cubicBezTo>
                <a:cubicBezTo>
                  <a:pt x="3839" y="288"/>
                  <a:pt x="3837" y="292"/>
                  <a:pt x="3835" y="296"/>
                </a:cubicBezTo>
                <a:cubicBezTo>
                  <a:pt x="3837" y="302"/>
                  <a:pt x="3829" y="310"/>
                  <a:pt x="3830" y="317"/>
                </a:cubicBezTo>
                <a:cubicBezTo>
                  <a:pt x="3826" y="324"/>
                  <a:pt x="3824" y="332"/>
                  <a:pt x="3820" y="339"/>
                </a:cubicBezTo>
                <a:cubicBezTo>
                  <a:pt x="3825" y="345"/>
                  <a:pt x="3814" y="354"/>
                  <a:pt x="3815" y="360"/>
                </a:cubicBezTo>
                <a:cubicBezTo>
                  <a:pt x="3815" y="367"/>
                  <a:pt x="3808" y="375"/>
                  <a:pt x="3810" y="382"/>
                </a:cubicBezTo>
                <a:cubicBezTo>
                  <a:pt x="3790" y="413"/>
                  <a:pt x="3791" y="441"/>
                  <a:pt x="3770" y="472"/>
                </a:cubicBezTo>
                <a:cubicBezTo>
                  <a:pt x="3772" y="484"/>
                  <a:pt x="3767" y="496"/>
                  <a:pt x="3761" y="509"/>
                </a:cubicBezTo>
                <a:cubicBezTo>
                  <a:pt x="3764" y="514"/>
                  <a:pt x="3754" y="522"/>
                  <a:pt x="3757" y="528"/>
                </a:cubicBezTo>
                <a:cubicBezTo>
                  <a:pt x="3749" y="535"/>
                  <a:pt x="3754" y="541"/>
                  <a:pt x="3746" y="548"/>
                </a:cubicBezTo>
                <a:cubicBezTo>
                  <a:pt x="3737" y="574"/>
                  <a:pt x="3726" y="600"/>
                  <a:pt x="3715" y="627"/>
                </a:cubicBezTo>
                <a:cubicBezTo>
                  <a:pt x="3696" y="654"/>
                  <a:pt x="3681" y="674"/>
                  <a:pt x="3670" y="701"/>
                </a:cubicBezTo>
                <a:cubicBezTo>
                  <a:pt x="3667" y="705"/>
                  <a:pt x="3664" y="708"/>
                  <a:pt x="3660" y="709"/>
                </a:cubicBezTo>
                <a:cubicBezTo>
                  <a:pt x="3653" y="712"/>
                  <a:pt x="3660" y="722"/>
                  <a:pt x="3653" y="718"/>
                </a:cubicBezTo>
                <a:cubicBezTo>
                  <a:pt x="3650" y="722"/>
                  <a:pt x="3647" y="726"/>
                  <a:pt x="3645" y="730"/>
                </a:cubicBezTo>
                <a:cubicBezTo>
                  <a:pt x="3641" y="732"/>
                  <a:pt x="3638" y="743"/>
                  <a:pt x="3633" y="739"/>
                </a:cubicBezTo>
                <a:cubicBezTo>
                  <a:pt x="3648" y="721"/>
                  <a:pt x="3648" y="711"/>
                  <a:pt x="3659" y="697"/>
                </a:cubicBezTo>
                <a:cubicBezTo>
                  <a:pt x="3665" y="688"/>
                  <a:pt x="3671" y="680"/>
                  <a:pt x="3678" y="671"/>
                </a:cubicBezTo>
                <a:cubicBezTo>
                  <a:pt x="3681" y="657"/>
                  <a:pt x="3687" y="654"/>
                  <a:pt x="3692" y="638"/>
                </a:cubicBezTo>
                <a:cubicBezTo>
                  <a:pt x="3699" y="632"/>
                  <a:pt x="3698" y="626"/>
                  <a:pt x="3702" y="620"/>
                </a:cubicBezTo>
                <a:cubicBezTo>
                  <a:pt x="3706" y="613"/>
                  <a:pt x="3710" y="607"/>
                  <a:pt x="3709" y="601"/>
                </a:cubicBezTo>
                <a:cubicBezTo>
                  <a:pt x="3714" y="596"/>
                  <a:pt x="3722" y="594"/>
                  <a:pt x="3716" y="587"/>
                </a:cubicBezTo>
                <a:cubicBezTo>
                  <a:pt x="3721" y="580"/>
                  <a:pt x="3729" y="573"/>
                  <a:pt x="3728" y="567"/>
                </a:cubicBezTo>
                <a:cubicBezTo>
                  <a:pt x="3725" y="565"/>
                  <a:pt x="3728" y="561"/>
                  <a:pt x="3731" y="558"/>
                </a:cubicBezTo>
                <a:cubicBezTo>
                  <a:pt x="3732" y="555"/>
                  <a:pt x="3731" y="551"/>
                  <a:pt x="3735" y="547"/>
                </a:cubicBezTo>
                <a:cubicBezTo>
                  <a:pt x="3737" y="541"/>
                  <a:pt x="3737" y="535"/>
                  <a:pt x="3739" y="528"/>
                </a:cubicBezTo>
                <a:cubicBezTo>
                  <a:pt x="3742" y="516"/>
                  <a:pt x="3750" y="503"/>
                  <a:pt x="3748" y="492"/>
                </a:cubicBezTo>
                <a:cubicBezTo>
                  <a:pt x="3755" y="478"/>
                  <a:pt x="3760" y="465"/>
                  <a:pt x="3759" y="453"/>
                </a:cubicBezTo>
                <a:cubicBezTo>
                  <a:pt x="3765" y="447"/>
                  <a:pt x="3760" y="442"/>
                  <a:pt x="3765" y="436"/>
                </a:cubicBezTo>
                <a:cubicBezTo>
                  <a:pt x="3763" y="430"/>
                  <a:pt x="3770" y="422"/>
                  <a:pt x="3769" y="416"/>
                </a:cubicBezTo>
                <a:cubicBezTo>
                  <a:pt x="3772" y="404"/>
                  <a:pt x="3781" y="390"/>
                  <a:pt x="3780" y="378"/>
                </a:cubicBezTo>
                <a:cubicBezTo>
                  <a:pt x="3787" y="371"/>
                  <a:pt x="3784" y="366"/>
                  <a:pt x="3786" y="360"/>
                </a:cubicBezTo>
                <a:cubicBezTo>
                  <a:pt x="3786" y="354"/>
                  <a:pt x="3793" y="347"/>
                  <a:pt x="3790" y="341"/>
                </a:cubicBezTo>
                <a:cubicBezTo>
                  <a:pt x="3795" y="328"/>
                  <a:pt x="3797" y="315"/>
                  <a:pt x="3801" y="302"/>
                </a:cubicBezTo>
                <a:cubicBezTo>
                  <a:pt x="3804" y="296"/>
                  <a:pt x="3805" y="291"/>
                  <a:pt x="3807" y="285"/>
                </a:cubicBezTo>
                <a:cubicBezTo>
                  <a:pt x="3806" y="279"/>
                  <a:pt x="3814" y="272"/>
                  <a:pt x="3810" y="266"/>
                </a:cubicBezTo>
                <a:cubicBezTo>
                  <a:pt x="3819" y="252"/>
                  <a:pt x="3814" y="241"/>
                  <a:pt x="3821" y="227"/>
                </a:cubicBezTo>
                <a:cubicBezTo>
                  <a:pt x="3824" y="215"/>
                  <a:pt x="3828" y="203"/>
                  <a:pt x="3835" y="190"/>
                </a:cubicBezTo>
                <a:cubicBezTo>
                  <a:pt x="3832" y="184"/>
                  <a:pt x="3844" y="176"/>
                  <a:pt x="3839" y="171"/>
                </a:cubicBezTo>
                <a:cubicBezTo>
                  <a:pt x="3839" y="170"/>
                  <a:pt x="3840" y="169"/>
                  <a:pt x="3840" y="168"/>
                </a:cubicBezTo>
                <a:cubicBezTo>
                  <a:pt x="3840" y="139"/>
                  <a:pt x="3840" y="139"/>
                  <a:pt x="3840" y="139"/>
                </a:cubicBezTo>
                <a:cubicBezTo>
                  <a:pt x="3839" y="141"/>
                  <a:pt x="3838" y="144"/>
                  <a:pt x="3839" y="146"/>
                </a:cubicBezTo>
                <a:cubicBezTo>
                  <a:pt x="3830" y="158"/>
                  <a:pt x="3834" y="169"/>
                  <a:pt x="3823" y="181"/>
                </a:cubicBezTo>
                <a:cubicBezTo>
                  <a:pt x="3822" y="187"/>
                  <a:pt x="3825" y="192"/>
                  <a:pt x="3818" y="199"/>
                </a:cubicBezTo>
                <a:cubicBezTo>
                  <a:pt x="3819" y="204"/>
                  <a:pt x="3816" y="210"/>
                  <a:pt x="3812" y="216"/>
                </a:cubicBezTo>
                <a:cubicBezTo>
                  <a:pt x="3811" y="224"/>
                  <a:pt x="3806" y="233"/>
                  <a:pt x="3807" y="242"/>
                </a:cubicBezTo>
                <a:cubicBezTo>
                  <a:pt x="3809" y="245"/>
                  <a:pt x="3800" y="251"/>
                  <a:pt x="3805" y="254"/>
                </a:cubicBezTo>
                <a:cubicBezTo>
                  <a:pt x="3807" y="258"/>
                  <a:pt x="3798" y="263"/>
                  <a:pt x="3802" y="267"/>
                </a:cubicBezTo>
                <a:cubicBezTo>
                  <a:pt x="3794" y="285"/>
                  <a:pt x="3789" y="302"/>
                  <a:pt x="3784" y="319"/>
                </a:cubicBezTo>
                <a:cubicBezTo>
                  <a:pt x="3785" y="327"/>
                  <a:pt x="3774" y="337"/>
                  <a:pt x="3780" y="345"/>
                </a:cubicBezTo>
                <a:cubicBezTo>
                  <a:pt x="3770" y="354"/>
                  <a:pt x="3780" y="361"/>
                  <a:pt x="3771" y="371"/>
                </a:cubicBezTo>
                <a:cubicBezTo>
                  <a:pt x="3773" y="379"/>
                  <a:pt x="3762" y="388"/>
                  <a:pt x="3766" y="396"/>
                </a:cubicBezTo>
                <a:cubicBezTo>
                  <a:pt x="3758" y="405"/>
                  <a:pt x="3763" y="412"/>
                  <a:pt x="3755" y="420"/>
                </a:cubicBezTo>
                <a:cubicBezTo>
                  <a:pt x="3752" y="445"/>
                  <a:pt x="3747" y="470"/>
                  <a:pt x="3738" y="495"/>
                </a:cubicBezTo>
                <a:cubicBezTo>
                  <a:pt x="3734" y="502"/>
                  <a:pt x="3735" y="508"/>
                  <a:pt x="3731" y="515"/>
                </a:cubicBezTo>
                <a:cubicBezTo>
                  <a:pt x="3731" y="521"/>
                  <a:pt x="3726" y="528"/>
                  <a:pt x="3727" y="534"/>
                </a:cubicBezTo>
                <a:cubicBezTo>
                  <a:pt x="3721" y="546"/>
                  <a:pt x="3716" y="559"/>
                  <a:pt x="3718" y="570"/>
                </a:cubicBezTo>
                <a:cubicBezTo>
                  <a:pt x="3702" y="583"/>
                  <a:pt x="3705" y="600"/>
                  <a:pt x="3689" y="618"/>
                </a:cubicBezTo>
                <a:cubicBezTo>
                  <a:pt x="3688" y="623"/>
                  <a:pt x="3695" y="625"/>
                  <a:pt x="3686" y="627"/>
                </a:cubicBezTo>
                <a:cubicBezTo>
                  <a:pt x="3686" y="630"/>
                  <a:pt x="3685" y="634"/>
                  <a:pt x="3681" y="637"/>
                </a:cubicBezTo>
                <a:cubicBezTo>
                  <a:pt x="3680" y="644"/>
                  <a:pt x="3673" y="647"/>
                  <a:pt x="3674" y="657"/>
                </a:cubicBezTo>
                <a:cubicBezTo>
                  <a:pt x="3651" y="685"/>
                  <a:pt x="3640" y="712"/>
                  <a:pt x="3623" y="739"/>
                </a:cubicBezTo>
                <a:cubicBezTo>
                  <a:pt x="3610" y="756"/>
                  <a:pt x="3596" y="774"/>
                  <a:pt x="3583" y="792"/>
                </a:cubicBezTo>
                <a:cubicBezTo>
                  <a:pt x="3575" y="800"/>
                  <a:pt x="3577" y="808"/>
                  <a:pt x="3568" y="817"/>
                </a:cubicBezTo>
                <a:cubicBezTo>
                  <a:pt x="3564" y="823"/>
                  <a:pt x="3560" y="825"/>
                  <a:pt x="3556" y="827"/>
                </a:cubicBezTo>
                <a:cubicBezTo>
                  <a:pt x="3557" y="830"/>
                  <a:pt x="3555" y="836"/>
                  <a:pt x="3551" y="833"/>
                </a:cubicBezTo>
                <a:cubicBezTo>
                  <a:pt x="3546" y="841"/>
                  <a:pt x="3551" y="847"/>
                  <a:pt x="3542" y="855"/>
                </a:cubicBezTo>
                <a:cubicBezTo>
                  <a:pt x="3530" y="872"/>
                  <a:pt x="3517" y="888"/>
                  <a:pt x="3505" y="904"/>
                </a:cubicBezTo>
                <a:cubicBezTo>
                  <a:pt x="3498" y="919"/>
                  <a:pt x="3486" y="927"/>
                  <a:pt x="3474" y="946"/>
                </a:cubicBezTo>
                <a:cubicBezTo>
                  <a:pt x="3471" y="938"/>
                  <a:pt x="3481" y="929"/>
                  <a:pt x="3481" y="922"/>
                </a:cubicBezTo>
                <a:cubicBezTo>
                  <a:pt x="3483" y="915"/>
                  <a:pt x="3485" y="903"/>
                  <a:pt x="3492" y="902"/>
                </a:cubicBezTo>
                <a:cubicBezTo>
                  <a:pt x="3502" y="888"/>
                  <a:pt x="3511" y="865"/>
                  <a:pt x="3522" y="858"/>
                </a:cubicBezTo>
                <a:cubicBezTo>
                  <a:pt x="3525" y="846"/>
                  <a:pt x="3541" y="832"/>
                  <a:pt x="3547" y="815"/>
                </a:cubicBezTo>
                <a:cubicBezTo>
                  <a:pt x="3559" y="799"/>
                  <a:pt x="3560" y="785"/>
                  <a:pt x="3575" y="768"/>
                </a:cubicBezTo>
                <a:cubicBezTo>
                  <a:pt x="3576" y="762"/>
                  <a:pt x="3581" y="755"/>
                  <a:pt x="3583" y="748"/>
                </a:cubicBezTo>
                <a:cubicBezTo>
                  <a:pt x="3579" y="743"/>
                  <a:pt x="3595" y="734"/>
                  <a:pt x="3591" y="729"/>
                </a:cubicBezTo>
                <a:cubicBezTo>
                  <a:pt x="3593" y="722"/>
                  <a:pt x="3597" y="715"/>
                  <a:pt x="3598" y="709"/>
                </a:cubicBezTo>
                <a:cubicBezTo>
                  <a:pt x="3602" y="702"/>
                  <a:pt x="3607" y="695"/>
                  <a:pt x="3606" y="689"/>
                </a:cubicBezTo>
                <a:cubicBezTo>
                  <a:pt x="3613" y="676"/>
                  <a:pt x="3615" y="663"/>
                  <a:pt x="3621" y="650"/>
                </a:cubicBezTo>
                <a:cubicBezTo>
                  <a:pt x="3627" y="643"/>
                  <a:pt x="3627" y="637"/>
                  <a:pt x="3629" y="630"/>
                </a:cubicBezTo>
                <a:cubicBezTo>
                  <a:pt x="3633" y="624"/>
                  <a:pt x="3636" y="618"/>
                  <a:pt x="3635" y="613"/>
                </a:cubicBezTo>
                <a:cubicBezTo>
                  <a:pt x="3646" y="599"/>
                  <a:pt x="3647" y="586"/>
                  <a:pt x="3650" y="574"/>
                </a:cubicBezTo>
                <a:cubicBezTo>
                  <a:pt x="3654" y="575"/>
                  <a:pt x="3651" y="570"/>
                  <a:pt x="3655" y="567"/>
                </a:cubicBezTo>
                <a:cubicBezTo>
                  <a:pt x="3655" y="564"/>
                  <a:pt x="3656" y="561"/>
                  <a:pt x="3658" y="558"/>
                </a:cubicBezTo>
                <a:cubicBezTo>
                  <a:pt x="3657" y="553"/>
                  <a:pt x="3660" y="547"/>
                  <a:pt x="3664" y="541"/>
                </a:cubicBezTo>
                <a:cubicBezTo>
                  <a:pt x="3661" y="537"/>
                  <a:pt x="3666" y="533"/>
                  <a:pt x="3669" y="530"/>
                </a:cubicBezTo>
                <a:cubicBezTo>
                  <a:pt x="3666" y="527"/>
                  <a:pt x="3670" y="524"/>
                  <a:pt x="3672" y="521"/>
                </a:cubicBezTo>
                <a:cubicBezTo>
                  <a:pt x="3674" y="514"/>
                  <a:pt x="3674" y="508"/>
                  <a:pt x="3679" y="501"/>
                </a:cubicBezTo>
                <a:cubicBezTo>
                  <a:pt x="3678" y="495"/>
                  <a:pt x="3683" y="488"/>
                  <a:pt x="3683" y="482"/>
                </a:cubicBezTo>
                <a:cubicBezTo>
                  <a:pt x="3682" y="477"/>
                  <a:pt x="3690" y="470"/>
                  <a:pt x="3689" y="465"/>
                </a:cubicBezTo>
                <a:cubicBezTo>
                  <a:pt x="3693" y="440"/>
                  <a:pt x="3707" y="414"/>
                  <a:pt x="3713" y="389"/>
                </a:cubicBezTo>
                <a:cubicBezTo>
                  <a:pt x="3719" y="376"/>
                  <a:pt x="3722" y="363"/>
                  <a:pt x="3725" y="350"/>
                </a:cubicBezTo>
                <a:cubicBezTo>
                  <a:pt x="3733" y="337"/>
                  <a:pt x="3731" y="326"/>
                  <a:pt x="3742" y="312"/>
                </a:cubicBezTo>
                <a:cubicBezTo>
                  <a:pt x="3741" y="306"/>
                  <a:pt x="3746" y="300"/>
                  <a:pt x="3750" y="293"/>
                </a:cubicBezTo>
                <a:cubicBezTo>
                  <a:pt x="3754" y="286"/>
                  <a:pt x="3753" y="280"/>
                  <a:pt x="3757" y="273"/>
                </a:cubicBezTo>
                <a:close/>
                <a:moveTo>
                  <a:pt x="3018" y="1695"/>
                </a:moveTo>
                <a:cubicBezTo>
                  <a:pt x="3014" y="1702"/>
                  <a:pt x="3009" y="1708"/>
                  <a:pt x="3004" y="1714"/>
                </a:cubicBezTo>
                <a:cubicBezTo>
                  <a:pt x="3001" y="1717"/>
                  <a:pt x="3003" y="1719"/>
                  <a:pt x="3001" y="1723"/>
                </a:cubicBezTo>
                <a:cubicBezTo>
                  <a:pt x="3001" y="1723"/>
                  <a:pt x="3001" y="1723"/>
                  <a:pt x="3001" y="1723"/>
                </a:cubicBezTo>
                <a:cubicBezTo>
                  <a:pt x="3000" y="1725"/>
                  <a:pt x="2998" y="1727"/>
                  <a:pt x="2996" y="1729"/>
                </a:cubicBezTo>
                <a:cubicBezTo>
                  <a:pt x="2994" y="1732"/>
                  <a:pt x="2993" y="1734"/>
                  <a:pt x="2991" y="1736"/>
                </a:cubicBezTo>
                <a:cubicBezTo>
                  <a:pt x="2988" y="1733"/>
                  <a:pt x="2993" y="1729"/>
                  <a:pt x="2996" y="1725"/>
                </a:cubicBezTo>
                <a:cubicBezTo>
                  <a:pt x="2996" y="1724"/>
                  <a:pt x="2996" y="1723"/>
                  <a:pt x="2997" y="1723"/>
                </a:cubicBezTo>
                <a:cubicBezTo>
                  <a:pt x="2999" y="1717"/>
                  <a:pt x="3000" y="1711"/>
                  <a:pt x="2999" y="1706"/>
                </a:cubicBezTo>
                <a:cubicBezTo>
                  <a:pt x="3006" y="1701"/>
                  <a:pt x="3003" y="1696"/>
                  <a:pt x="3007" y="1691"/>
                </a:cubicBezTo>
                <a:cubicBezTo>
                  <a:pt x="3009" y="1686"/>
                  <a:pt x="3013" y="1680"/>
                  <a:pt x="3011" y="1676"/>
                </a:cubicBezTo>
                <a:cubicBezTo>
                  <a:pt x="3016" y="1673"/>
                  <a:pt x="3016" y="1678"/>
                  <a:pt x="3018" y="1681"/>
                </a:cubicBezTo>
                <a:cubicBezTo>
                  <a:pt x="3018" y="1686"/>
                  <a:pt x="3017" y="1691"/>
                  <a:pt x="3018" y="1695"/>
                </a:cubicBezTo>
                <a:close/>
                <a:moveTo>
                  <a:pt x="3083" y="1624"/>
                </a:moveTo>
                <a:cubicBezTo>
                  <a:pt x="3078" y="1617"/>
                  <a:pt x="3091" y="1615"/>
                  <a:pt x="3094" y="1611"/>
                </a:cubicBezTo>
                <a:cubicBezTo>
                  <a:pt x="3104" y="1617"/>
                  <a:pt x="3086" y="1621"/>
                  <a:pt x="3083" y="1624"/>
                </a:cubicBezTo>
                <a:close/>
                <a:moveTo>
                  <a:pt x="3380" y="1391"/>
                </a:moveTo>
                <a:cubicBezTo>
                  <a:pt x="3385" y="1392"/>
                  <a:pt x="3391" y="1391"/>
                  <a:pt x="3396" y="1389"/>
                </a:cubicBezTo>
                <a:cubicBezTo>
                  <a:pt x="3399" y="1387"/>
                  <a:pt x="3401" y="1386"/>
                  <a:pt x="3404" y="1388"/>
                </a:cubicBezTo>
                <a:cubicBezTo>
                  <a:pt x="3407" y="1389"/>
                  <a:pt x="3409" y="1384"/>
                  <a:pt x="3412" y="1386"/>
                </a:cubicBezTo>
                <a:cubicBezTo>
                  <a:pt x="3423" y="1382"/>
                  <a:pt x="3434" y="1385"/>
                  <a:pt x="3444" y="1378"/>
                </a:cubicBezTo>
                <a:cubicBezTo>
                  <a:pt x="3466" y="1376"/>
                  <a:pt x="3487" y="1364"/>
                  <a:pt x="3509" y="1365"/>
                </a:cubicBezTo>
                <a:cubicBezTo>
                  <a:pt x="3519" y="1357"/>
                  <a:pt x="3530" y="1356"/>
                  <a:pt x="3541" y="1356"/>
                </a:cubicBezTo>
                <a:cubicBezTo>
                  <a:pt x="3550" y="1347"/>
                  <a:pt x="3562" y="1348"/>
                  <a:pt x="3573" y="1348"/>
                </a:cubicBezTo>
                <a:cubicBezTo>
                  <a:pt x="3583" y="1340"/>
                  <a:pt x="3594" y="1340"/>
                  <a:pt x="3604" y="1335"/>
                </a:cubicBezTo>
                <a:cubicBezTo>
                  <a:pt x="3615" y="1335"/>
                  <a:pt x="3625" y="1326"/>
                  <a:pt x="3636" y="1327"/>
                </a:cubicBezTo>
                <a:cubicBezTo>
                  <a:pt x="3646" y="1319"/>
                  <a:pt x="3657" y="1319"/>
                  <a:pt x="3667" y="1314"/>
                </a:cubicBezTo>
                <a:cubicBezTo>
                  <a:pt x="3673" y="1315"/>
                  <a:pt x="3678" y="1309"/>
                  <a:pt x="3683" y="1308"/>
                </a:cubicBezTo>
                <a:cubicBezTo>
                  <a:pt x="3688" y="1306"/>
                  <a:pt x="3694" y="1307"/>
                  <a:pt x="3699" y="1301"/>
                </a:cubicBezTo>
                <a:cubicBezTo>
                  <a:pt x="3709" y="1300"/>
                  <a:pt x="3720" y="1296"/>
                  <a:pt x="3730" y="1289"/>
                </a:cubicBezTo>
                <a:cubicBezTo>
                  <a:pt x="3741" y="1290"/>
                  <a:pt x="3751" y="1278"/>
                  <a:pt x="3762" y="1280"/>
                </a:cubicBezTo>
                <a:cubicBezTo>
                  <a:pt x="3771" y="1269"/>
                  <a:pt x="3783" y="1273"/>
                  <a:pt x="3793" y="1264"/>
                </a:cubicBezTo>
                <a:cubicBezTo>
                  <a:pt x="3798" y="1265"/>
                  <a:pt x="3803" y="1259"/>
                  <a:pt x="3808" y="1257"/>
                </a:cubicBezTo>
                <a:cubicBezTo>
                  <a:pt x="3814" y="1257"/>
                  <a:pt x="3819" y="1251"/>
                  <a:pt x="3824" y="1251"/>
                </a:cubicBezTo>
                <a:cubicBezTo>
                  <a:pt x="3828" y="1248"/>
                  <a:pt x="3827" y="1253"/>
                  <a:pt x="3825" y="1255"/>
                </a:cubicBezTo>
                <a:cubicBezTo>
                  <a:pt x="3822" y="1253"/>
                  <a:pt x="3821" y="1257"/>
                  <a:pt x="3819" y="1258"/>
                </a:cubicBezTo>
                <a:cubicBezTo>
                  <a:pt x="3815" y="1260"/>
                  <a:pt x="3811" y="1261"/>
                  <a:pt x="3807" y="1264"/>
                </a:cubicBezTo>
                <a:cubicBezTo>
                  <a:pt x="3800" y="1270"/>
                  <a:pt x="3792" y="1274"/>
                  <a:pt x="3784" y="1275"/>
                </a:cubicBezTo>
                <a:cubicBezTo>
                  <a:pt x="3769" y="1288"/>
                  <a:pt x="3753" y="1288"/>
                  <a:pt x="3737" y="1298"/>
                </a:cubicBezTo>
                <a:cubicBezTo>
                  <a:pt x="3732" y="1295"/>
                  <a:pt x="3729" y="1308"/>
                  <a:pt x="3724" y="1302"/>
                </a:cubicBezTo>
                <a:cubicBezTo>
                  <a:pt x="3720" y="1306"/>
                  <a:pt x="3716" y="1309"/>
                  <a:pt x="3712" y="1308"/>
                </a:cubicBezTo>
                <a:cubicBezTo>
                  <a:pt x="3704" y="1311"/>
                  <a:pt x="3696" y="1312"/>
                  <a:pt x="3689" y="1319"/>
                </a:cubicBezTo>
                <a:cubicBezTo>
                  <a:pt x="3680" y="1317"/>
                  <a:pt x="3673" y="1324"/>
                  <a:pt x="3665" y="1327"/>
                </a:cubicBezTo>
                <a:cubicBezTo>
                  <a:pt x="3657" y="1333"/>
                  <a:pt x="3649" y="1330"/>
                  <a:pt x="3642" y="1338"/>
                </a:cubicBezTo>
                <a:cubicBezTo>
                  <a:pt x="3627" y="1336"/>
                  <a:pt x="3613" y="1343"/>
                  <a:pt x="3600" y="1350"/>
                </a:cubicBezTo>
                <a:cubicBezTo>
                  <a:pt x="3586" y="1351"/>
                  <a:pt x="3573" y="1356"/>
                  <a:pt x="3560" y="1360"/>
                </a:cubicBezTo>
                <a:cubicBezTo>
                  <a:pt x="3546" y="1360"/>
                  <a:pt x="3533" y="1367"/>
                  <a:pt x="3519" y="1366"/>
                </a:cubicBezTo>
                <a:cubicBezTo>
                  <a:pt x="3516" y="1371"/>
                  <a:pt x="3513" y="1372"/>
                  <a:pt x="3509" y="1369"/>
                </a:cubicBezTo>
                <a:cubicBezTo>
                  <a:pt x="3506" y="1373"/>
                  <a:pt x="3503" y="1374"/>
                  <a:pt x="3499" y="1372"/>
                </a:cubicBezTo>
                <a:cubicBezTo>
                  <a:pt x="3496" y="1373"/>
                  <a:pt x="3493" y="1373"/>
                  <a:pt x="3489" y="1372"/>
                </a:cubicBezTo>
                <a:cubicBezTo>
                  <a:pt x="3486" y="1376"/>
                  <a:pt x="3483" y="1376"/>
                  <a:pt x="3479" y="1375"/>
                </a:cubicBezTo>
                <a:cubicBezTo>
                  <a:pt x="3465" y="1381"/>
                  <a:pt x="3451" y="1382"/>
                  <a:pt x="3437" y="1387"/>
                </a:cubicBezTo>
                <a:cubicBezTo>
                  <a:pt x="3430" y="1386"/>
                  <a:pt x="3423" y="1387"/>
                  <a:pt x="3417" y="1390"/>
                </a:cubicBezTo>
                <a:cubicBezTo>
                  <a:pt x="3410" y="1391"/>
                  <a:pt x="3403" y="1392"/>
                  <a:pt x="3397" y="1393"/>
                </a:cubicBezTo>
                <a:cubicBezTo>
                  <a:pt x="3382" y="1390"/>
                  <a:pt x="3370" y="1401"/>
                  <a:pt x="3356" y="1398"/>
                </a:cubicBezTo>
                <a:cubicBezTo>
                  <a:pt x="3350" y="1402"/>
                  <a:pt x="3343" y="1405"/>
                  <a:pt x="3336" y="1405"/>
                </a:cubicBezTo>
                <a:cubicBezTo>
                  <a:pt x="3329" y="1405"/>
                  <a:pt x="3324" y="1415"/>
                  <a:pt x="3316" y="1408"/>
                </a:cubicBezTo>
                <a:cubicBezTo>
                  <a:pt x="3337" y="1398"/>
                  <a:pt x="3359" y="1401"/>
                  <a:pt x="3380" y="1391"/>
                </a:cubicBezTo>
                <a:close/>
                <a:moveTo>
                  <a:pt x="3144" y="1481"/>
                </a:moveTo>
                <a:cubicBezTo>
                  <a:pt x="3149" y="1484"/>
                  <a:pt x="3147" y="1487"/>
                  <a:pt x="3145" y="1490"/>
                </a:cubicBezTo>
                <a:cubicBezTo>
                  <a:pt x="3143" y="1488"/>
                  <a:pt x="3142" y="1489"/>
                  <a:pt x="3141" y="1490"/>
                </a:cubicBezTo>
                <a:cubicBezTo>
                  <a:pt x="3139" y="1488"/>
                  <a:pt x="3142" y="1484"/>
                  <a:pt x="3144" y="1481"/>
                </a:cubicBezTo>
                <a:close/>
                <a:moveTo>
                  <a:pt x="3128" y="1513"/>
                </a:moveTo>
                <a:cubicBezTo>
                  <a:pt x="3137" y="1507"/>
                  <a:pt x="3129" y="1520"/>
                  <a:pt x="3126" y="1519"/>
                </a:cubicBezTo>
                <a:cubicBezTo>
                  <a:pt x="3125" y="1518"/>
                  <a:pt x="3126" y="1514"/>
                  <a:pt x="3128" y="1513"/>
                </a:cubicBezTo>
                <a:close/>
                <a:moveTo>
                  <a:pt x="3101" y="1380"/>
                </a:moveTo>
                <a:cubicBezTo>
                  <a:pt x="3097" y="1374"/>
                  <a:pt x="3093" y="1369"/>
                  <a:pt x="3096" y="1362"/>
                </a:cubicBezTo>
                <a:cubicBezTo>
                  <a:pt x="3087" y="1357"/>
                  <a:pt x="3089" y="1350"/>
                  <a:pt x="3088" y="1344"/>
                </a:cubicBezTo>
                <a:cubicBezTo>
                  <a:pt x="3080" y="1340"/>
                  <a:pt x="3086" y="1334"/>
                  <a:pt x="3082" y="1329"/>
                </a:cubicBezTo>
                <a:cubicBezTo>
                  <a:pt x="3083" y="1326"/>
                  <a:pt x="3080" y="1325"/>
                  <a:pt x="3079" y="1323"/>
                </a:cubicBezTo>
                <a:cubicBezTo>
                  <a:pt x="3077" y="1321"/>
                  <a:pt x="3079" y="1320"/>
                  <a:pt x="3078" y="1319"/>
                </a:cubicBezTo>
                <a:cubicBezTo>
                  <a:pt x="3077" y="1316"/>
                  <a:pt x="3076" y="1310"/>
                  <a:pt x="3072" y="1307"/>
                </a:cubicBezTo>
                <a:cubicBezTo>
                  <a:pt x="3070" y="1305"/>
                  <a:pt x="3067" y="1298"/>
                  <a:pt x="3068" y="1293"/>
                </a:cubicBezTo>
                <a:cubicBezTo>
                  <a:pt x="3061" y="1283"/>
                  <a:pt x="3059" y="1271"/>
                  <a:pt x="3057" y="1260"/>
                </a:cubicBezTo>
                <a:cubicBezTo>
                  <a:pt x="3051" y="1257"/>
                  <a:pt x="3058" y="1253"/>
                  <a:pt x="3054" y="1250"/>
                </a:cubicBezTo>
                <a:cubicBezTo>
                  <a:pt x="3053" y="1247"/>
                  <a:pt x="3051" y="1245"/>
                  <a:pt x="3053" y="1242"/>
                </a:cubicBezTo>
                <a:cubicBezTo>
                  <a:pt x="3052" y="1235"/>
                  <a:pt x="3046" y="1230"/>
                  <a:pt x="3048" y="1224"/>
                </a:cubicBezTo>
                <a:cubicBezTo>
                  <a:pt x="3044" y="1218"/>
                  <a:pt x="3048" y="1211"/>
                  <a:pt x="3044" y="1206"/>
                </a:cubicBezTo>
                <a:cubicBezTo>
                  <a:pt x="3045" y="1203"/>
                  <a:pt x="3040" y="1201"/>
                  <a:pt x="3043" y="1197"/>
                </a:cubicBezTo>
                <a:cubicBezTo>
                  <a:pt x="3043" y="1195"/>
                  <a:pt x="3044" y="1192"/>
                  <a:pt x="3042" y="1189"/>
                </a:cubicBezTo>
                <a:cubicBezTo>
                  <a:pt x="3049" y="1185"/>
                  <a:pt x="3048" y="1199"/>
                  <a:pt x="3050" y="1203"/>
                </a:cubicBezTo>
                <a:cubicBezTo>
                  <a:pt x="3052" y="1208"/>
                  <a:pt x="3062" y="1212"/>
                  <a:pt x="3056" y="1218"/>
                </a:cubicBezTo>
                <a:cubicBezTo>
                  <a:pt x="3065" y="1223"/>
                  <a:pt x="3064" y="1228"/>
                  <a:pt x="3066" y="1234"/>
                </a:cubicBezTo>
                <a:cubicBezTo>
                  <a:pt x="3074" y="1238"/>
                  <a:pt x="3069" y="1244"/>
                  <a:pt x="3077" y="1249"/>
                </a:cubicBezTo>
                <a:cubicBezTo>
                  <a:pt x="3076" y="1260"/>
                  <a:pt x="3086" y="1269"/>
                  <a:pt x="3089" y="1280"/>
                </a:cubicBezTo>
                <a:cubicBezTo>
                  <a:pt x="3097" y="1290"/>
                  <a:pt x="3096" y="1301"/>
                  <a:pt x="3106" y="1311"/>
                </a:cubicBezTo>
                <a:cubicBezTo>
                  <a:pt x="3106" y="1326"/>
                  <a:pt x="3112" y="1340"/>
                  <a:pt x="3116" y="1355"/>
                </a:cubicBezTo>
                <a:cubicBezTo>
                  <a:pt x="3115" y="1361"/>
                  <a:pt x="3116" y="1366"/>
                  <a:pt x="3118" y="1371"/>
                </a:cubicBezTo>
                <a:cubicBezTo>
                  <a:pt x="3109" y="1378"/>
                  <a:pt x="3124" y="1381"/>
                  <a:pt x="3117" y="1388"/>
                </a:cubicBezTo>
                <a:cubicBezTo>
                  <a:pt x="3122" y="1398"/>
                  <a:pt x="3122" y="1409"/>
                  <a:pt x="3125" y="1420"/>
                </a:cubicBezTo>
                <a:cubicBezTo>
                  <a:pt x="3118" y="1437"/>
                  <a:pt x="3123" y="1453"/>
                  <a:pt x="3116" y="1471"/>
                </a:cubicBezTo>
                <a:cubicBezTo>
                  <a:pt x="3113" y="1446"/>
                  <a:pt x="3108" y="1422"/>
                  <a:pt x="3106" y="1398"/>
                </a:cubicBezTo>
                <a:cubicBezTo>
                  <a:pt x="3103" y="1392"/>
                  <a:pt x="3099" y="1386"/>
                  <a:pt x="3101" y="1380"/>
                </a:cubicBezTo>
                <a:close/>
                <a:moveTo>
                  <a:pt x="3116" y="1485"/>
                </a:moveTo>
                <a:cubicBezTo>
                  <a:pt x="3110" y="1490"/>
                  <a:pt x="3113" y="1478"/>
                  <a:pt x="3116" y="1475"/>
                </a:cubicBezTo>
                <a:cubicBezTo>
                  <a:pt x="3117" y="1478"/>
                  <a:pt x="3117" y="1482"/>
                  <a:pt x="3116" y="1485"/>
                </a:cubicBezTo>
                <a:close/>
                <a:moveTo>
                  <a:pt x="3231" y="1453"/>
                </a:moveTo>
                <a:cubicBezTo>
                  <a:pt x="3241" y="1447"/>
                  <a:pt x="3232" y="1460"/>
                  <a:pt x="3230" y="1459"/>
                </a:cubicBezTo>
                <a:cubicBezTo>
                  <a:pt x="3228" y="1458"/>
                  <a:pt x="3229" y="1454"/>
                  <a:pt x="3231" y="1453"/>
                </a:cubicBezTo>
                <a:close/>
                <a:moveTo>
                  <a:pt x="3245" y="1463"/>
                </a:moveTo>
                <a:cubicBezTo>
                  <a:pt x="3256" y="1465"/>
                  <a:pt x="3264" y="1454"/>
                  <a:pt x="3275" y="1457"/>
                </a:cubicBezTo>
                <a:cubicBezTo>
                  <a:pt x="3285" y="1450"/>
                  <a:pt x="3295" y="1452"/>
                  <a:pt x="3304" y="1443"/>
                </a:cubicBezTo>
                <a:cubicBezTo>
                  <a:pt x="3312" y="1448"/>
                  <a:pt x="3319" y="1440"/>
                  <a:pt x="3327" y="1442"/>
                </a:cubicBezTo>
                <a:cubicBezTo>
                  <a:pt x="3333" y="1437"/>
                  <a:pt x="3340" y="1441"/>
                  <a:pt x="3347" y="1439"/>
                </a:cubicBezTo>
                <a:cubicBezTo>
                  <a:pt x="3352" y="1442"/>
                  <a:pt x="3354" y="1432"/>
                  <a:pt x="3359" y="1433"/>
                </a:cubicBezTo>
                <a:cubicBezTo>
                  <a:pt x="3363" y="1438"/>
                  <a:pt x="3365" y="1431"/>
                  <a:pt x="3369" y="1434"/>
                </a:cubicBezTo>
                <a:cubicBezTo>
                  <a:pt x="3375" y="1429"/>
                  <a:pt x="3383" y="1435"/>
                  <a:pt x="3389" y="1427"/>
                </a:cubicBezTo>
                <a:cubicBezTo>
                  <a:pt x="3397" y="1432"/>
                  <a:pt x="3404" y="1428"/>
                  <a:pt x="3412" y="1426"/>
                </a:cubicBezTo>
                <a:cubicBezTo>
                  <a:pt x="3419" y="1427"/>
                  <a:pt x="3425" y="1426"/>
                  <a:pt x="3432" y="1423"/>
                </a:cubicBezTo>
                <a:cubicBezTo>
                  <a:pt x="3447" y="1427"/>
                  <a:pt x="3460" y="1420"/>
                  <a:pt x="3475" y="1423"/>
                </a:cubicBezTo>
                <a:cubicBezTo>
                  <a:pt x="3503" y="1415"/>
                  <a:pt x="3533" y="1419"/>
                  <a:pt x="3561" y="1416"/>
                </a:cubicBezTo>
                <a:cubicBezTo>
                  <a:pt x="3565" y="1411"/>
                  <a:pt x="3570" y="1420"/>
                  <a:pt x="3573" y="1414"/>
                </a:cubicBezTo>
                <a:cubicBezTo>
                  <a:pt x="3577" y="1415"/>
                  <a:pt x="3580" y="1413"/>
                  <a:pt x="3584" y="1415"/>
                </a:cubicBezTo>
                <a:cubicBezTo>
                  <a:pt x="3591" y="1415"/>
                  <a:pt x="3597" y="1411"/>
                  <a:pt x="3605" y="1416"/>
                </a:cubicBezTo>
                <a:cubicBezTo>
                  <a:pt x="3619" y="1412"/>
                  <a:pt x="3634" y="1417"/>
                  <a:pt x="3648" y="1412"/>
                </a:cubicBezTo>
                <a:cubicBezTo>
                  <a:pt x="3653" y="1417"/>
                  <a:pt x="3640" y="1416"/>
                  <a:pt x="3638" y="1419"/>
                </a:cubicBezTo>
                <a:cubicBezTo>
                  <a:pt x="3633" y="1419"/>
                  <a:pt x="3628" y="1417"/>
                  <a:pt x="3624" y="1423"/>
                </a:cubicBezTo>
                <a:cubicBezTo>
                  <a:pt x="3619" y="1421"/>
                  <a:pt x="3615" y="1426"/>
                  <a:pt x="3610" y="1427"/>
                </a:cubicBezTo>
                <a:cubicBezTo>
                  <a:pt x="3606" y="1428"/>
                  <a:pt x="3602" y="1428"/>
                  <a:pt x="3598" y="1429"/>
                </a:cubicBezTo>
                <a:cubicBezTo>
                  <a:pt x="3590" y="1432"/>
                  <a:pt x="3581" y="1434"/>
                  <a:pt x="3572" y="1435"/>
                </a:cubicBezTo>
                <a:cubicBezTo>
                  <a:pt x="3567" y="1436"/>
                  <a:pt x="3563" y="1439"/>
                  <a:pt x="3558" y="1439"/>
                </a:cubicBezTo>
                <a:cubicBezTo>
                  <a:pt x="3554" y="1436"/>
                  <a:pt x="3551" y="1445"/>
                  <a:pt x="3546" y="1440"/>
                </a:cubicBezTo>
                <a:cubicBezTo>
                  <a:pt x="3541" y="1440"/>
                  <a:pt x="3537" y="1443"/>
                  <a:pt x="3532" y="1444"/>
                </a:cubicBezTo>
                <a:cubicBezTo>
                  <a:pt x="3527" y="1444"/>
                  <a:pt x="3522" y="1440"/>
                  <a:pt x="3518" y="1444"/>
                </a:cubicBezTo>
                <a:cubicBezTo>
                  <a:pt x="3512" y="1439"/>
                  <a:pt x="3509" y="1452"/>
                  <a:pt x="3503" y="1444"/>
                </a:cubicBezTo>
                <a:cubicBezTo>
                  <a:pt x="3499" y="1447"/>
                  <a:pt x="3495" y="1447"/>
                  <a:pt x="3491" y="1446"/>
                </a:cubicBezTo>
                <a:cubicBezTo>
                  <a:pt x="3486" y="1446"/>
                  <a:pt x="3482" y="1449"/>
                  <a:pt x="3477" y="1450"/>
                </a:cubicBezTo>
                <a:cubicBezTo>
                  <a:pt x="3472" y="1444"/>
                  <a:pt x="3469" y="1451"/>
                  <a:pt x="3464" y="1448"/>
                </a:cubicBezTo>
                <a:cubicBezTo>
                  <a:pt x="3456" y="1455"/>
                  <a:pt x="3446" y="1449"/>
                  <a:pt x="3439" y="1457"/>
                </a:cubicBezTo>
                <a:cubicBezTo>
                  <a:pt x="3430" y="1448"/>
                  <a:pt x="3424" y="1462"/>
                  <a:pt x="3415" y="1454"/>
                </a:cubicBezTo>
                <a:cubicBezTo>
                  <a:pt x="3408" y="1459"/>
                  <a:pt x="3400" y="1455"/>
                  <a:pt x="3393" y="1459"/>
                </a:cubicBezTo>
                <a:cubicBezTo>
                  <a:pt x="3385" y="1455"/>
                  <a:pt x="3379" y="1464"/>
                  <a:pt x="3371" y="1461"/>
                </a:cubicBezTo>
                <a:cubicBezTo>
                  <a:pt x="3368" y="1463"/>
                  <a:pt x="3364" y="1463"/>
                  <a:pt x="3360" y="1460"/>
                </a:cubicBezTo>
                <a:cubicBezTo>
                  <a:pt x="3357" y="1464"/>
                  <a:pt x="3354" y="1465"/>
                  <a:pt x="3350" y="1463"/>
                </a:cubicBezTo>
                <a:cubicBezTo>
                  <a:pt x="3343" y="1465"/>
                  <a:pt x="3336" y="1469"/>
                  <a:pt x="3328" y="1468"/>
                </a:cubicBezTo>
                <a:cubicBezTo>
                  <a:pt x="3322" y="1469"/>
                  <a:pt x="3316" y="1475"/>
                  <a:pt x="3308" y="1471"/>
                </a:cubicBezTo>
                <a:cubicBezTo>
                  <a:pt x="3304" y="1474"/>
                  <a:pt x="3300" y="1474"/>
                  <a:pt x="3296" y="1477"/>
                </a:cubicBezTo>
                <a:cubicBezTo>
                  <a:pt x="3293" y="1478"/>
                  <a:pt x="3289" y="1475"/>
                  <a:pt x="3287" y="1480"/>
                </a:cubicBezTo>
                <a:cubicBezTo>
                  <a:pt x="3279" y="1474"/>
                  <a:pt x="3274" y="1488"/>
                  <a:pt x="3266" y="1479"/>
                </a:cubicBezTo>
                <a:cubicBezTo>
                  <a:pt x="3261" y="1487"/>
                  <a:pt x="3255" y="1479"/>
                  <a:pt x="3251" y="1490"/>
                </a:cubicBezTo>
                <a:cubicBezTo>
                  <a:pt x="3245" y="1489"/>
                  <a:pt x="3240" y="1495"/>
                  <a:pt x="3234" y="1492"/>
                </a:cubicBezTo>
                <a:cubicBezTo>
                  <a:pt x="3225" y="1502"/>
                  <a:pt x="3214" y="1497"/>
                  <a:pt x="3205" y="1506"/>
                </a:cubicBezTo>
                <a:cubicBezTo>
                  <a:pt x="3185" y="1506"/>
                  <a:pt x="3167" y="1526"/>
                  <a:pt x="3147" y="1531"/>
                </a:cubicBezTo>
                <a:cubicBezTo>
                  <a:pt x="3131" y="1547"/>
                  <a:pt x="3115" y="1562"/>
                  <a:pt x="3099" y="1579"/>
                </a:cubicBezTo>
                <a:cubicBezTo>
                  <a:pt x="3093" y="1568"/>
                  <a:pt x="3110" y="1555"/>
                  <a:pt x="3111" y="1544"/>
                </a:cubicBezTo>
                <a:cubicBezTo>
                  <a:pt x="3114" y="1536"/>
                  <a:pt x="3119" y="1543"/>
                  <a:pt x="3123" y="1538"/>
                </a:cubicBezTo>
                <a:cubicBezTo>
                  <a:pt x="3127" y="1539"/>
                  <a:pt x="3130" y="1530"/>
                  <a:pt x="3134" y="1532"/>
                </a:cubicBezTo>
                <a:cubicBezTo>
                  <a:pt x="3137" y="1521"/>
                  <a:pt x="3155" y="1513"/>
                  <a:pt x="3163" y="1500"/>
                </a:cubicBezTo>
                <a:cubicBezTo>
                  <a:pt x="3171" y="1501"/>
                  <a:pt x="3177" y="1490"/>
                  <a:pt x="3184" y="1486"/>
                </a:cubicBezTo>
                <a:cubicBezTo>
                  <a:pt x="3189" y="1485"/>
                  <a:pt x="3195" y="1486"/>
                  <a:pt x="3200" y="1480"/>
                </a:cubicBezTo>
                <a:cubicBezTo>
                  <a:pt x="3205" y="1482"/>
                  <a:pt x="3210" y="1478"/>
                  <a:pt x="3215" y="1474"/>
                </a:cubicBezTo>
                <a:cubicBezTo>
                  <a:pt x="3226" y="1473"/>
                  <a:pt x="3235" y="1470"/>
                  <a:pt x="3245" y="1463"/>
                </a:cubicBezTo>
                <a:close/>
                <a:moveTo>
                  <a:pt x="3167" y="1470"/>
                </a:moveTo>
                <a:cubicBezTo>
                  <a:pt x="3172" y="1469"/>
                  <a:pt x="3176" y="1466"/>
                  <a:pt x="3181" y="1466"/>
                </a:cubicBezTo>
                <a:cubicBezTo>
                  <a:pt x="3189" y="1458"/>
                  <a:pt x="3198" y="1461"/>
                  <a:pt x="3206" y="1452"/>
                </a:cubicBezTo>
                <a:cubicBezTo>
                  <a:pt x="3211" y="1458"/>
                  <a:pt x="3198" y="1463"/>
                  <a:pt x="3195" y="1462"/>
                </a:cubicBezTo>
                <a:cubicBezTo>
                  <a:pt x="3191" y="1468"/>
                  <a:pt x="3186" y="1466"/>
                  <a:pt x="3182" y="1470"/>
                </a:cubicBezTo>
                <a:cubicBezTo>
                  <a:pt x="3180" y="1473"/>
                  <a:pt x="3176" y="1470"/>
                  <a:pt x="3174" y="1471"/>
                </a:cubicBezTo>
                <a:cubicBezTo>
                  <a:pt x="3172" y="1472"/>
                  <a:pt x="3171" y="1476"/>
                  <a:pt x="3170" y="1476"/>
                </a:cubicBezTo>
                <a:cubicBezTo>
                  <a:pt x="3170" y="1476"/>
                  <a:pt x="3168" y="1474"/>
                  <a:pt x="3168" y="1474"/>
                </a:cubicBezTo>
                <a:cubicBezTo>
                  <a:pt x="3164" y="1476"/>
                  <a:pt x="3159" y="1485"/>
                  <a:pt x="3154" y="1478"/>
                </a:cubicBezTo>
                <a:cubicBezTo>
                  <a:pt x="3157" y="1469"/>
                  <a:pt x="3163" y="1474"/>
                  <a:pt x="3167" y="1470"/>
                </a:cubicBezTo>
                <a:close/>
                <a:moveTo>
                  <a:pt x="3187" y="1376"/>
                </a:moveTo>
                <a:cubicBezTo>
                  <a:pt x="3185" y="1370"/>
                  <a:pt x="3185" y="1363"/>
                  <a:pt x="3189" y="1355"/>
                </a:cubicBezTo>
                <a:cubicBezTo>
                  <a:pt x="3191" y="1357"/>
                  <a:pt x="3193" y="1359"/>
                  <a:pt x="3196" y="1361"/>
                </a:cubicBezTo>
                <a:cubicBezTo>
                  <a:pt x="3196" y="1365"/>
                  <a:pt x="3192" y="1371"/>
                  <a:pt x="3187" y="1376"/>
                </a:cubicBezTo>
                <a:close/>
                <a:moveTo>
                  <a:pt x="3379" y="456"/>
                </a:moveTo>
                <a:cubicBezTo>
                  <a:pt x="3385" y="461"/>
                  <a:pt x="3376" y="469"/>
                  <a:pt x="3380" y="474"/>
                </a:cubicBezTo>
                <a:cubicBezTo>
                  <a:pt x="3373" y="477"/>
                  <a:pt x="3375" y="461"/>
                  <a:pt x="3379" y="456"/>
                </a:cubicBezTo>
                <a:close/>
                <a:moveTo>
                  <a:pt x="3309" y="952"/>
                </a:moveTo>
                <a:cubicBezTo>
                  <a:pt x="3303" y="947"/>
                  <a:pt x="3312" y="940"/>
                  <a:pt x="3307" y="935"/>
                </a:cubicBezTo>
                <a:cubicBezTo>
                  <a:pt x="3310" y="924"/>
                  <a:pt x="3311" y="913"/>
                  <a:pt x="3310" y="902"/>
                </a:cubicBezTo>
                <a:cubicBezTo>
                  <a:pt x="3315" y="899"/>
                  <a:pt x="3317" y="904"/>
                  <a:pt x="3313" y="908"/>
                </a:cubicBezTo>
                <a:cubicBezTo>
                  <a:pt x="3316" y="911"/>
                  <a:pt x="3314" y="914"/>
                  <a:pt x="3317" y="918"/>
                </a:cubicBezTo>
                <a:cubicBezTo>
                  <a:pt x="3310" y="934"/>
                  <a:pt x="3314" y="950"/>
                  <a:pt x="3309" y="966"/>
                </a:cubicBezTo>
                <a:cubicBezTo>
                  <a:pt x="3303" y="969"/>
                  <a:pt x="3309" y="963"/>
                  <a:pt x="3306" y="960"/>
                </a:cubicBezTo>
                <a:cubicBezTo>
                  <a:pt x="3306" y="958"/>
                  <a:pt x="3306" y="955"/>
                  <a:pt x="3309" y="952"/>
                </a:cubicBezTo>
                <a:close/>
                <a:moveTo>
                  <a:pt x="3303" y="988"/>
                </a:moveTo>
                <a:cubicBezTo>
                  <a:pt x="3306" y="996"/>
                  <a:pt x="3298" y="1006"/>
                  <a:pt x="3301" y="1015"/>
                </a:cubicBezTo>
                <a:cubicBezTo>
                  <a:pt x="3298" y="1024"/>
                  <a:pt x="3301" y="1032"/>
                  <a:pt x="3296" y="1040"/>
                </a:cubicBezTo>
                <a:cubicBezTo>
                  <a:pt x="3291" y="1032"/>
                  <a:pt x="3301" y="1022"/>
                  <a:pt x="3295" y="1014"/>
                </a:cubicBezTo>
                <a:cubicBezTo>
                  <a:pt x="3305" y="1004"/>
                  <a:pt x="3294" y="997"/>
                  <a:pt x="3303" y="988"/>
                </a:cubicBezTo>
                <a:close/>
                <a:moveTo>
                  <a:pt x="3280" y="1076"/>
                </a:moveTo>
                <a:cubicBezTo>
                  <a:pt x="3290" y="1068"/>
                  <a:pt x="3289" y="1064"/>
                  <a:pt x="3294" y="1053"/>
                </a:cubicBezTo>
                <a:cubicBezTo>
                  <a:pt x="3299" y="1066"/>
                  <a:pt x="3282" y="1081"/>
                  <a:pt x="3289" y="1093"/>
                </a:cubicBezTo>
                <a:cubicBezTo>
                  <a:pt x="3281" y="1100"/>
                  <a:pt x="3287" y="1106"/>
                  <a:pt x="3281" y="1113"/>
                </a:cubicBezTo>
                <a:cubicBezTo>
                  <a:pt x="3278" y="1101"/>
                  <a:pt x="3282" y="1088"/>
                  <a:pt x="3280" y="1076"/>
                </a:cubicBezTo>
                <a:close/>
                <a:moveTo>
                  <a:pt x="3233" y="654"/>
                </a:moveTo>
                <a:cubicBezTo>
                  <a:pt x="3234" y="660"/>
                  <a:pt x="3238" y="666"/>
                  <a:pt x="3233" y="672"/>
                </a:cubicBezTo>
                <a:cubicBezTo>
                  <a:pt x="3231" y="666"/>
                  <a:pt x="3228" y="661"/>
                  <a:pt x="3233" y="654"/>
                </a:cubicBezTo>
                <a:close/>
                <a:moveTo>
                  <a:pt x="3235" y="689"/>
                </a:moveTo>
                <a:cubicBezTo>
                  <a:pt x="3234" y="694"/>
                  <a:pt x="3235" y="700"/>
                  <a:pt x="3238" y="705"/>
                </a:cubicBezTo>
                <a:cubicBezTo>
                  <a:pt x="3231" y="710"/>
                  <a:pt x="3231" y="697"/>
                  <a:pt x="3232" y="693"/>
                </a:cubicBezTo>
                <a:cubicBezTo>
                  <a:pt x="3229" y="688"/>
                  <a:pt x="3234" y="682"/>
                  <a:pt x="3230" y="677"/>
                </a:cubicBezTo>
                <a:cubicBezTo>
                  <a:pt x="3236" y="672"/>
                  <a:pt x="3231" y="686"/>
                  <a:pt x="3235" y="689"/>
                </a:cubicBezTo>
                <a:close/>
                <a:moveTo>
                  <a:pt x="3209" y="1367"/>
                </a:moveTo>
                <a:cubicBezTo>
                  <a:pt x="3206" y="1355"/>
                  <a:pt x="3218" y="1354"/>
                  <a:pt x="3220" y="1343"/>
                </a:cubicBezTo>
                <a:cubicBezTo>
                  <a:pt x="3222" y="1345"/>
                  <a:pt x="3225" y="1345"/>
                  <a:pt x="3226" y="1344"/>
                </a:cubicBezTo>
                <a:cubicBezTo>
                  <a:pt x="3229" y="1352"/>
                  <a:pt x="3214" y="1363"/>
                  <a:pt x="3209" y="1367"/>
                </a:cubicBezTo>
                <a:close/>
                <a:moveTo>
                  <a:pt x="3267" y="1160"/>
                </a:moveTo>
                <a:cubicBezTo>
                  <a:pt x="3268" y="1172"/>
                  <a:pt x="3262" y="1184"/>
                  <a:pt x="3266" y="1196"/>
                </a:cubicBezTo>
                <a:cubicBezTo>
                  <a:pt x="3258" y="1206"/>
                  <a:pt x="3263" y="1215"/>
                  <a:pt x="3254" y="1226"/>
                </a:cubicBezTo>
                <a:cubicBezTo>
                  <a:pt x="3254" y="1234"/>
                  <a:pt x="3252" y="1242"/>
                  <a:pt x="3255" y="1249"/>
                </a:cubicBezTo>
                <a:cubicBezTo>
                  <a:pt x="3248" y="1255"/>
                  <a:pt x="3254" y="1259"/>
                  <a:pt x="3246" y="1265"/>
                </a:cubicBezTo>
                <a:cubicBezTo>
                  <a:pt x="3244" y="1270"/>
                  <a:pt x="3250" y="1274"/>
                  <a:pt x="3242" y="1280"/>
                </a:cubicBezTo>
                <a:cubicBezTo>
                  <a:pt x="3235" y="1290"/>
                  <a:pt x="3237" y="1298"/>
                  <a:pt x="3228" y="1308"/>
                </a:cubicBezTo>
                <a:cubicBezTo>
                  <a:pt x="3223" y="1297"/>
                  <a:pt x="3227" y="1284"/>
                  <a:pt x="3231" y="1271"/>
                </a:cubicBezTo>
                <a:cubicBezTo>
                  <a:pt x="3232" y="1259"/>
                  <a:pt x="3236" y="1247"/>
                  <a:pt x="3240" y="1234"/>
                </a:cubicBezTo>
                <a:cubicBezTo>
                  <a:pt x="3238" y="1224"/>
                  <a:pt x="3241" y="1212"/>
                  <a:pt x="3240" y="1201"/>
                </a:cubicBezTo>
                <a:cubicBezTo>
                  <a:pt x="3240" y="1191"/>
                  <a:pt x="3240" y="1181"/>
                  <a:pt x="3246" y="1169"/>
                </a:cubicBezTo>
                <a:cubicBezTo>
                  <a:pt x="3245" y="1156"/>
                  <a:pt x="3248" y="1143"/>
                  <a:pt x="3247" y="1130"/>
                </a:cubicBezTo>
                <a:cubicBezTo>
                  <a:pt x="3250" y="1123"/>
                  <a:pt x="3245" y="1118"/>
                  <a:pt x="3250" y="1111"/>
                </a:cubicBezTo>
                <a:cubicBezTo>
                  <a:pt x="3253" y="1104"/>
                  <a:pt x="3245" y="1099"/>
                  <a:pt x="3254" y="1092"/>
                </a:cubicBezTo>
                <a:cubicBezTo>
                  <a:pt x="3249" y="1080"/>
                  <a:pt x="3248" y="1068"/>
                  <a:pt x="3245" y="1056"/>
                </a:cubicBezTo>
                <a:cubicBezTo>
                  <a:pt x="3247" y="1046"/>
                  <a:pt x="3246" y="1038"/>
                  <a:pt x="3247" y="1029"/>
                </a:cubicBezTo>
                <a:cubicBezTo>
                  <a:pt x="3247" y="1024"/>
                  <a:pt x="3244" y="1019"/>
                  <a:pt x="3247" y="1014"/>
                </a:cubicBezTo>
                <a:cubicBezTo>
                  <a:pt x="3248" y="1010"/>
                  <a:pt x="3248" y="1006"/>
                  <a:pt x="3245" y="1002"/>
                </a:cubicBezTo>
                <a:cubicBezTo>
                  <a:pt x="3250" y="992"/>
                  <a:pt x="3241" y="985"/>
                  <a:pt x="3244" y="975"/>
                </a:cubicBezTo>
                <a:cubicBezTo>
                  <a:pt x="3240" y="967"/>
                  <a:pt x="3246" y="958"/>
                  <a:pt x="3240" y="951"/>
                </a:cubicBezTo>
                <a:cubicBezTo>
                  <a:pt x="3245" y="942"/>
                  <a:pt x="3242" y="934"/>
                  <a:pt x="3245" y="925"/>
                </a:cubicBezTo>
                <a:cubicBezTo>
                  <a:pt x="3247" y="916"/>
                  <a:pt x="3242" y="908"/>
                  <a:pt x="3244" y="899"/>
                </a:cubicBezTo>
                <a:cubicBezTo>
                  <a:pt x="3238" y="891"/>
                  <a:pt x="3244" y="882"/>
                  <a:pt x="3240" y="874"/>
                </a:cubicBezTo>
                <a:cubicBezTo>
                  <a:pt x="3243" y="857"/>
                  <a:pt x="3231" y="841"/>
                  <a:pt x="3239" y="823"/>
                </a:cubicBezTo>
                <a:cubicBezTo>
                  <a:pt x="3234" y="810"/>
                  <a:pt x="3233" y="796"/>
                  <a:pt x="3230" y="783"/>
                </a:cubicBezTo>
                <a:cubicBezTo>
                  <a:pt x="3236" y="775"/>
                  <a:pt x="3228" y="769"/>
                  <a:pt x="3235" y="761"/>
                </a:cubicBezTo>
                <a:cubicBezTo>
                  <a:pt x="3230" y="755"/>
                  <a:pt x="3238" y="747"/>
                  <a:pt x="3232" y="741"/>
                </a:cubicBezTo>
                <a:cubicBezTo>
                  <a:pt x="3236" y="735"/>
                  <a:pt x="3238" y="739"/>
                  <a:pt x="3235" y="743"/>
                </a:cubicBezTo>
                <a:cubicBezTo>
                  <a:pt x="3237" y="746"/>
                  <a:pt x="3235" y="749"/>
                  <a:pt x="3238" y="753"/>
                </a:cubicBezTo>
                <a:cubicBezTo>
                  <a:pt x="3237" y="760"/>
                  <a:pt x="3238" y="766"/>
                  <a:pt x="3241" y="773"/>
                </a:cubicBezTo>
                <a:cubicBezTo>
                  <a:pt x="3242" y="786"/>
                  <a:pt x="3239" y="799"/>
                  <a:pt x="3244" y="812"/>
                </a:cubicBezTo>
                <a:cubicBezTo>
                  <a:pt x="3240" y="819"/>
                  <a:pt x="3250" y="825"/>
                  <a:pt x="3247" y="832"/>
                </a:cubicBezTo>
                <a:cubicBezTo>
                  <a:pt x="3246" y="839"/>
                  <a:pt x="3247" y="846"/>
                  <a:pt x="3250" y="852"/>
                </a:cubicBezTo>
                <a:cubicBezTo>
                  <a:pt x="3248" y="866"/>
                  <a:pt x="3254" y="878"/>
                  <a:pt x="3253" y="891"/>
                </a:cubicBezTo>
                <a:cubicBezTo>
                  <a:pt x="3256" y="904"/>
                  <a:pt x="3258" y="918"/>
                  <a:pt x="3259" y="932"/>
                </a:cubicBezTo>
                <a:cubicBezTo>
                  <a:pt x="3262" y="933"/>
                  <a:pt x="3257" y="936"/>
                  <a:pt x="3257" y="938"/>
                </a:cubicBezTo>
                <a:cubicBezTo>
                  <a:pt x="3258" y="941"/>
                  <a:pt x="3265" y="945"/>
                  <a:pt x="3261" y="952"/>
                </a:cubicBezTo>
                <a:cubicBezTo>
                  <a:pt x="3261" y="958"/>
                  <a:pt x="3261" y="964"/>
                  <a:pt x="3262" y="971"/>
                </a:cubicBezTo>
                <a:cubicBezTo>
                  <a:pt x="3259" y="978"/>
                  <a:pt x="3264" y="984"/>
                  <a:pt x="3265" y="991"/>
                </a:cubicBezTo>
                <a:cubicBezTo>
                  <a:pt x="3262" y="997"/>
                  <a:pt x="3268" y="1003"/>
                  <a:pt x="3265" y="1009"/>
                </a:cubicBezTo>
                <a:cubicBezTo>
                  <a:pt x="3270" y="1022"/>
                  <a:pt x="3268" y="1035"/>
                  <a:pt x="3272" y="1048"/>
                </a:cubicBezTo>
                <a:cubicBezTo>
                  <a:pt x="3269" y="1061"/>
                  <a:pt x="3267" y="1075"/>
                  <a:pt x="3272" y="1087"/>
                </a:cubicBezTo>
                <a:cubicBezTo>
                  <a:pt x="3267" y="1100"/>
                  <a:pt x="3269" y="1112"/>
                  <a:pt x="3273" y="1124"/>
                </a:cubicBezTo>
                <a:cubicBezTo>
                  <a:pt x="3265" y="1137"/>
                  <a:pt x="3271" y="1148"/>
                  <a:pt x="3267" y="1160"/>
                </a:cubicBezTo>
                <a:close/>
                <a:moveTo>
                  <a:pt x="3287" y="1211"/>
                </a:moveTo>
                <a:cubicBezTo>
                  <a:pt x="3282" y="1214"/>
                  <a:pt x="3285" y="1208"/>
                  <a:pt x="3288" y="1205"/>
                </a:cubicBezTo>
                <a:cubicBezTo>
                  <a:pt x="3293" y="1202"/>
                  <a:pt x="3289" y="1208"/>
                  <a:pt x="3287" y="1211"/>
                </a:cubicBezTo>
                <a:close/>
                <a:moveTo>
                  <a:pt x="3275" y="1203"/>
                </a:moveTo>
                <a:cubicBezTo>
                  <a:pt x="3271" y="1198"/>
                  <a:pt x="3280" y="1192"/>
                  <a:pt x="3275" y="1188"/>
                </a:cubicBezTo>
                <a:cubicBezTo>
                  <a:pt x="3277" y="1183"/>
                  <a:pt x="3281" y="1178"/>
                  <a:pt x="3279" y="1173"/>
                </a:cubicBezTo>
                <a:cubicBezTo>
                  <a:pt x="3287" y="1167"/>
                  <a:pt x="3281" y="1163"/>
                  <a:pt x="3284" y="1158"/>
                </a:cubicBezTo>
                <a:cubicBezTo>
                  <a:pt x="3286" y="1153"/>
                  <a:pt x="3288" y="1149"/>
                  <a:pt x="3286" y="1145"/>
                </a:cubicBezTo>
                <a:cubicBezTo>
                  <a:pt x="3291" y="1140"/>
                  <a:pt x="3292" y="1135"/>
                  <a:pt x="3290" y="1130"/>
                </a:cubicBezTo>
                <a:cubicBezTo>
                  <a:pt x="3288" y="1126"/>
                  <a:pt x="3296" y="1121"/>
                  <a:pt x="3292" y="1117"/>
                </a:cubicBezTo>
                <a:cubicBezTo>
                  <a:pt x="3298" y="1108"/>
                  <a:pt x="3292" y="1100"/>
                  <a:pt x="3299" y="1090"/>
                </a:cubicBezTo>
                <a:cubicBezTo>
                  <a:pt x="3303" y="1053"/>
                  <a:pt x="3314" y="1016"/>
                  <a:pt x="3317" y="980"/>
                </a:cubicBezTo>
                <a:cubicBezTo>
                  <a:pt x="3324" y="960"/>
                  <a:pt x="3319" y="942"/>
                  <a:pt x="3328" y="922"/>
                </a:cubicBezTo>
                <a:cubicBezTo>
                  <a:pt x="3325" y="914"/>
                  <a:pt x="3327" y="904"/>
                  <a:pt x="3330" y="895"/>
                </a:cubicBezTo>
                <a:cubicBezTo>
                  <a:pt x="3330" y="886"/>
                  <a:pt x="3331" y="877"/>
                  <a:pt x="3332" y="868"/>
                </a:cubicBezTo>
                <a:cubicBezTo>
                  <a:pt x="3328" y="859"/>
                  <a:pt x="3340" y="849"/>
                  <a:pt x="3335" y="840"/>
                </a:cubicBezTo>
                <a:cubicBezTo>
                  <a:pt x="3339" y="831"/>
                  <a:pt x="3337" y="822"/>
                  <a:pt x="3337" y="813"/>
                </a:cubicBezTo>
                <a:cubicBezTo>
                  <a:pt x="3344" y="803"/>
                  <a:pt x="3337" y="795"/>
                  <a:pt x="3344" y="785"/>
                </a:cubicBezTo>
                <a:cubicBezTo>
                  <a:pt x="3342" y="777"/>
                  <a:pt x="3351" y="767"/>
                  <a:pt x="3350" y="758"/>
                </a:cubicBezTo>
                <a:cubicBezTo>
                  <a:pt x="3352" y="746"/>
                  <a:pt x="3355" y="735"/>
                  <a:pt x="3354" y="724"/>
                </a:cubicBezTo>
                <a:cubicBezTo>
                  <a:pt x="3352" y="713"/>
                  <a:pt x="3360" y="701"/>
                  <a:pt x="3358" y="690"/>
                </a:cubicBezTo>
                <a:cubicBezTo>
                  <a:pt x="3362" y="679"/>
                  <a:pt x="3359" y="668"/>
                  <a:pt x="3361" y="657"/>
                </a:cubicBezTo>
                <a:cubicBezTo>
                  <a:pt x="3362" y="646"/>
                  <a:pt x="3363" y="634"/>
                  <a:pt x="3365" y="623"/>
                </a:cubicBezTo>
                <a:cubicBezTo>
                  <a:pt x="3362" y="613"/>
                  <a:pt x="3368" y="601"/>
                  <a:pt x="3365" y="590"/>
                </a:cubicBezTo>
                <a:cubicBezTo>
                  <a:pt x="3371" y="584"/>
                  <a:pt x="3363" y="579"/>
                  <a:pt x="3366" y="573"/>
                </a:cubicBezTo>
                <a:cubicBezTo>
                  <a:pt x="3371" y="567"/>
                  <a:pt x="3358" y="563"/>
                  <a:pt x="3368" y="557"/>
                </a:cubicBezTo>
                <a:cubicBezTo>
                  <a:pt x="3366" y="551"/>
                  <a:pt x="3371" y="545"/>
                  <a:pt x="3366" y="540"/>
                </a:cubicBezTo>
                <a:cubicBezTo>
                  <a:pt x="3366" y="535"/>
                  <a:pt x="3370" y="529"/>
                  <a:pt x="3368" y="523"/>
                </a:cubicBezTo>
                <a:cubicBezTo>
                  <a:pt x="3370" y="518"/>
                  <a:pt x="3369" y="512"/>
                  <a:pt x="3370" y="507"/>
                </a:cubicBezTo>
                <a:cubicBezTo>
                  <a:pt x="3376" y="500"/>
                  <a:pt x="3366" y="496"/>
                  <a:pt x="3375" y="489"/>
                </a:cubicBezTo>
                <a:cubicBezTo>
                  <a:pt x="3373" y="486"/>
                  <a:pt x="3373" y="483"/>
                  <a:pt x="3376" y="479"/>
                </a:cubicBezTo>
                <a:cubicBezTo>
                  <a:pt x="3377" y="482"/>
                  <a:pt x="3378" y="484"/>
                  <a:pt x="3381" y="486"/>
                </a:cubicBezTo>
                <a:cubicBezTo>
                  <a:pt x="3376" y="502"/>
                  <a:pt x="3384" y="516"/>
                  <a:pt x="3375" y="533"/>
                </a:cubicBezTo>
                <a:cubicBezTo>
                  <a:pt x="3381" y="540"/>
                  <a:pt x="3370" y="549"/>
                  <a:pt x="3376" y="555"/>
                </a:cubicBezTo>
                <a:cubicBezTo>
                  <a:pt x="3379" y="562"/>
                  <a:pt x="3370" y="570"/>
                  <a:pt x="3375" y="576"/>
                </a:cubicBezTo>
                <a:cubicBezTo>
                  <a:pt x="3374" y="591"/>
                  <a:pt x="3373" y="606"/>
                  <a:pt x="3375" y="620"/>
                </a:cubicBezTo>
                <a:cubicBezTo>
                  <a:pt x="3375" y="634"/>
                  <a:pt x="3373" y="649"/>
                  <a:pt x="3375" y="663"/>
                </a:cubicBezTo>
                <a:cubicBezTo>
                  <a:pt x="3375" y="667"/>
                  <a:pt x="3369" y="672"/>
                  <a:pt x="3376" y="675"/>
                </a:cubicBezTo>
                <a:cubicBezTo>
                  <a:pt x="3373" y="679"/>
                  <a:pt x="3373" y="683"/>
                  <a:pt x="3376" y="686"/>
                </a:cubicBezTo>
                <a:cubicBezTo>
                  <a:pt x="3372" y="694"/>
                  <a:pt x="3373" y="702"/>
                  <a:pt x="3373" y="709"/>
                </a:cubicBezTo>
                <a:cubicBezTo>
                  <a:pt x="3373" y="724"/>
                  <a:pt x="3374" y="738"/>
                  <a:pt x="3372" y="753"/>
                </a:cubicBezTo>
                <a:cubicBezTo>
                  <a:pt x="3371" y="782"/>
                  <a:pt x="3367" y="811"/>
                  <a:pt x="3364" y="841"/>
                </a:cubicBezTo>
                <a:cubicBezTo>
                  <a:pt x="3361" y="848"/>
                  <a:pt x="3364" y="854"/>
                  <a:pt x="3367" y="861"/>
                </a:cubicBezTo>
                <a:cubicBezTo>
                  <a:pt x="3360" y="869"/>
                  <a:pt x="3367" y="875"/>
                  <a:pt x="3361" y="882"/>
                </a:cubicBezTo>
                <a:cubicBezTo>
                  <a:pt x="3363" y="895"/>
                  <a:pt x="3355" y="909"/>
                  <a:pt x="3357" y="922"/>
                </a:cubicBezTo>
                <a:cubicBezTo>
                  <a:pt x="3350" y="930"/>
                  <a:pt x="3357" y="936"/>
                  <a:pt x="3351" y="944"/>
                </a:cubicBezTo>
                <a:cubicBezTo>
                  <a:pt x="3346" y="951"/>
                  <a:pt x="3348" y="958"/>
                  <a:pt x="3346" y="965"/>
                </a:cubicBezTo>
                <a:cubicBezTo>
                  <a:pt x="3344" y="979"/>
                  <a:pt x="3342" y="992"/>
                  <a:pt x="3337" y="1006"/>
                </a:cubicBezTo>
                <a:cubicBezTo>
                  <a:pt x="3335" y="1016"/>
                  <a:pt x="3338" y="1026"/>
                  <a:pt x="3335" y="1037"/>
                </a:cubicBezTo>
                <a:cubicBezTo>
                  <a:pt x="3339" y="1047"/>
                  <a:pt x="3329" y="1059"/>
                  <a:pt x="3333" y="1068"/>
                </a:cubicBezTo>
                <a:cubicBezTo>
                  <a:pt x="3324" y="1082"/>
                  <a:pt x="3324" y="1094"/>
                  <a:pt x="3318" y="1108"/>
                </a:cubicBezTo>
                <a:cubicBezTo>
                  <a:pt x="3319" y="1114"/>
                  <a:pt x="3314" y="1121"/>
                  <a:pt x="3310" y="1127"/>
                </a:cubicBezTo>
                <a:cubicBezTo>
                  <a:pt x="3314" y="1133"/>
                  <a:pt x="3303" y="1141"/>
                  <a:pt x="3307" y="1147"/>
                </a:cubicBezTo>
                <a:cubicBezTo>
                  <a:pt x="3292" y="1166"/>
                  <a:pt x="3291" y="1183"/>
                  <a:pt x="3275" y="1203"/>
                </a:cubicBezTo>
                <a:close/>
                <a:moveTo>
                  <a:pt x="3519" y="1049"/>
                </a:moveTo>
                <a:cubicBezTo>
                  <a:pt x="3522" y="1041"/>
                  <a:pt x="3527" y="1048"/>
                  <a:pt x="3531" y="1043"/>
                </a:cubicBezTo>
                <a:cubicBezTo>
                  <a:pt x="3539" y="1038"/>
                  <a:pt x="3548" y="1037"/>
                  <a:pt x="3556" y="1033"/>
                </a:cubicBezTo>
                <a:cubicBezTo>
                  <a:pt x="3559" y="1037"/>
                  <a:pt x="3553" y="1038"/>
                  <a:pt x="3550" y="1036"/>
                </a:cubicBezTo>
                <a:cubicBezTo>
                  <a:pt x="3537" y="1048"/>
                  <a:pt x="3523" y="1047"/>
                  <a:pt x="3510" y="1056"/>
                </a:cubicBezTo>
                <a:cubicBezTo>
                  <a:pt x="3505" y="1052"/>
                  <a:pt x="3516" y="1048"/>
                  <a:pt x="3519" y="1049"/>
                </a:cubicBezTo>
                <a:close/>
                <a:moveTo>
                  <a:pt x="3453" y="973"/>
                </a:moveTo>
                <a:cubicBezTo>
                  <a:pt x="3450" y="976"/>
                  <a:pt x="3448" y="979"/>
                  <a:pt x="3446" y="982"/>
                </a:cubicBezTo>
                <a:cubicBezTo>
                  <a:pt x="3442" y="985"/>
                  <a:pt x="3443" y="981"/>
                  <a:pt x="3445" y="978"/>
                </a:cubicBezTo>
                <a:cubicBezTo>
                  <a:pt x="3447" y="975"/>
                  <a:pt x="3450" y="972"/>
                  <a:pt x="3452" y="969"/>
                </a:cubicBezTo>
                <a:cubicBezTo>
                  <a:pt x="3456" y="967"/>
                  <a:pt x="3455" y="971"/>
                  <a:pt x="3453" y="973"/>
                </a:cubicBezTo>
                <a:close/>
                <a:moveTo>
                  <a:pt x="3458" y="966"/>
                </a:moveTo>
                <a:cubicBezTo>
                  <a:pt x="3454" y="960"/>
                  <a:pt x="3466" y="951"/>
                  <a:pt x="3463" y="945"/>
                </a:cubicBezTo>
                <a:cubicBezTo>
                  <a:pt x="3476" y="942"/>
                  <a:pt x="3465" y="960"/>
                  <a:pt x="3458" y="966"/>
                </a:cubicBezTo>
                <a:close/>
                <a:moveTo>
                  <a:pt x="3710" y="706"/>
                </a:moveTo>
                <a:cubicBezTo>
                  <a:pt x="3717" y="705"/>
                  <a:pt x="3723" y="694"/>
                  <a:pt x="3731" y="693"/>
                </a:cubicBezTo>
                <a:cubicBezTo>
                  <a:pt x="3737" y="691"/>
                  <a:pt x="3743" y="685"/>
                  <a:pt x="3750" y="682"/>
                </a:cubicBezTo>
                <a:cubicBezTo>
                  <a:pt x="3763" y="672"/>
                  <a:pt x="3776" y="663"/>
                  <a:pt x="3789" y="654"/>
                </a:cubicBezTo>
                <a:cubicBezTo>
                  <a:pt x="3792" y="657"/>
                  <a:pt x="3786" y="656"/>
                  <a:pt x="3784" y="661"/>
                </a:cubicBezTo>
                <a:cubicBezTo>
                  <a:pt x="3782" y="664"/>
                  <a:pt x="3779" y="667"/>
                  <a:pt x="3777" y="670"/>
                </a:cubicBezTo>
                <a:cubicBezTo>
                  <a:pt x="3769" y="670"/>
                  <a:pt x="3763" y="676"/>
                  <a:pt x="3756" y="683"/>
                </a:cubicBezTo>
                <a:cubicBezTo>
                  <a:pt x="3749" y="685"/>
                  <a:pt x="3742" y="693"/>
                  <a:pt x="3735" y="696"/>
                </a:cubicBezTo>
                <a:cubicBezTo>
                  <a:pt x="3723" y="711"/>
                  <a:pt x="3708" y="711"/>
                  <a:pt x="3696" y="729"/>
                </a:cubicBezTo>
                <a:cubicBezTo>
                  <a:pt x="3689" y="721"/>
                  <a:pt x="3705" y="718"/>
                  <a:pt x="3710" y="706"/>
                </a:cubicBezTo>
                <a:close/>
                <a:moveTo>
                  <a:pt x="3778" y="601"/>
                </a:moveTo>
                <a:cubicBezTo>
                  <a:pt x="3783" y="595"/>
                  <a:pt x="3788" y="585"/>
                  <a:pt x="3794" y="585"/>
                </a:cubicBezTo>
                <a:cubicBezTo>
                  <a:pt x="3799" y="592"/>
                  <a:pt x="3786" y="589"/>
                  <a:pt x="3784" y="599"/>
                </a:cubicBezTo>
                <a:cubicBezTo>
                  <a:pt x="3782" y="603"/>
                  <a:pt x="3779" y="601"/>
                  <a:pt x="3776" y="604"/>
                </a:cubicBezTo>
                <a:cubicBezTo>
                  <a:pt x="3774" y="607"/>
                  <a:pt x="3771" y="610"/>
                  <a:pt x="3769" y="613"/>
                </a:cubicBezTo>
                <a:cubicBezTo>
                  <a:pt x="3761" y="620"/>
                  <a:pt x="3774" y="596"/>
                  <a:pt x="3778" y="601"/>
                </a:cubicBezTo>
                <a:close/>
                <a:moveTo>
                  <a:pt x="3680" y="760"/>
                </a:moveTo>
                <a:cubicBezTo>
                  <a:pt x="3677" y="755"/>
                  <a:pt x="3683" y="755"/>
                  <a:pt x="3685" y="753"/>
                </a:cubicBezTo>
                <a:cubicBezTo>
                  <a:pt x="3694" y="750"/>
                  <a:pt x="3682" y="757"/>
                  <a:pt x="3680" y="760"/>
                </a:cubicBezTo>
                <a:close/>
                <a:moveTo>
                  <a:pt x="3577" y="828"/>
                </a:moveTo>
                <a:cubicBezTo>
                  <a:pt x="3581" y="819"/>
                  <a:pt x="3586" y="824"/>
                  <a:pt x="3590" y="816"/>
                </a:cubicBezTo>
                <a:cubicBezTo>
                  <a:pt x="3597" y="807"/>
                  <a:pt x="3603" y="799"/>
                  <a:pt x="3609" y="790"/>
                </a:cubicBezTo>
                <a:cubicBezTo>
                  <a:pt x="3636" y="767"/>
                  <a:pt x="3663" y="749"/>
                  <a:pt x="3690" y="727"/>
                </a:cubicBezTo>
                <a:cubicBezTo>
                  <a:pt x="3692" y="729"/>
                  <a:pt x="3689" y="732"/>
                  <a:pt x="3689" y="734"/>
                </a:cubicBezTo>
                <a:cubicBezTo>
                  <a:pt x="3671" y="752"/>
                  <a:pt x="3653" y="764"/>
                  <a:pt x="3636" y="789"/>
                </a:cubicBezTo>
                <a:cubicBezTo>
                  <a:pt x="3629" y="796"/>
                  <a:pt x="3621" y="798"/>
                  <a:pt x="3614" y="808"/>
                </a:cubicBezTo>
                <a:cubicBezTo>
                  <a:pt x="3613" y="816"/>
                  <a:pt x="3599" y="806"/>
                  <a:pt x="3605" y="816"/>
                </a:cubicBezTo>
                <a:cubicBezTo>
                  <a:pt x="3600" y="817"/>
                  <a:pt x="3596" y="823"/>
                  <a:pt x="3591" y="824"/>
                </a:cubicBezTo>
                <a:cubicBezTo>
                  <a:pt x="3587" y="827"/>
                  <a:pt x="3584" y="839"/>
                  <a:pt x="3578" y="836"/>
                </a:cubicBezTo>
                <a:cubicBezTo>
                  <a:pt x="3575" y="840"/>
                  <a:pt x="3572" y="849"/>
                  <a:pt x="3567" y="842"/>
                </a:cubicBezTo>
                <a:cubicBezTo>
                  <a:pt x="3574" y="841"/>
                  <a:pt x="3569" y="834"/>
                  <a:pt x="3577" y="828"/>
                </a:cubicBezTo>
                <a:close/>
                <a:moveTo>
                  <a:pt x="3541" y="876"/>
                </a:moveTo>
                <a:cubicBezTo>
                  <a:pt x="3543" y="873"/>
                  <a:pt x="3545" y="870"/>
                  <a:pt x="3548" y="867"/>
                </a:cubicBezTo>
                <a:cubicBezTo>
                  <a:pt x="3552" y="864"/>
                  <a:pt x="3550" y="869"/>
                  <a:pt x="3548" y="871"/>
                </a:cubicBezTo>
                <a:cubicBezTo>
                  <a:pt x="3546" y="874"/>
                  <a:pt x="3543" y="877"/>
                  <a:pt x="3541" y="880"/>
                </a:cubicBezTo>
                <a:cubicBezTo>
                  <a:pt x="3537" y="883"/>
                  <a:pt x="3539" y="879"/>
                  <a:pt x="3541" y="876"/>
                </a:cubicBezTo>
                <a:close/>
                <a:moveTo>
                  <a:pt x="2581" y="1492"/>
                </a:moveTo>
                <a:cubicBezTo>
                  <a:pt x="2570" y="1501"/>
                  <a:pt x="2566" y="1513"/>
                  <a:pt x="2557" y="1523"/>
                </a:cubicBezTo>
                <a:cubicBezTo>
                  <a:pt x="2556" y="1528"/>
                  <a:pt x="2552" y="1534"/>
                  <a:pt x="2549" y="1539"/>
                </a:cubicBezTo>
                <a:cubicBezTo>
                  <a:pt x="2545" y="1544"/>
                  <a:pt x="2546" y="1551"/>
                  <a:pt x="2537" y="1555"/>
                </a:cubicBezTo>
                <a:cubicBezTo>
                  <a:pt x="2536" y="1560"/>
                  <a:pt x="2537" y="1566"/>
                  <a:pt x="2530" y="1570"/>
                </a:cubicBezTo>
                <a:cubicBezTo>
                  <a:pt x="2530" y="1576"/>
                  <a:pt x="2529" y="1582"/>
                  <a:pt x="2525" y="1587"/>
                </a:cubicBezTo>
                <a:cubicBezTo>
                  <a:pt x="2525" y="1587"/>
                  <a:pt x="2525" y="1587"/>
                  <a:pt x="2525" y="1587"/>
                </a:cubicBezTo>
                <a:cubicBezTo>
                  <a:pt x="2522" y="1593"/>
                  <a:pt x="2529" y="1602"/>
                  <a:pt x="2522" y="1607"/>
                </a:cubicBezTo>
                <a:cubicBezTo>
                  <a:pt x="2517" y="1598"/>
                  <a:pt x="2513" y="1592"/>
                  <a:pt x="2510" y="1587"/>
                </a:cubicBezTo>
                <a:cubicBezTo>
                  <a:pt x="2505" y="1579"/>
                  <a:pt x="2501" y="1573"/>
                  <a:pt x="2496" y="1560"/>
                </a:cubicBezTo>
                <a:cubicBezTo>
                  <a:pt x="2494" y="1556"/>
                  <a:pt x="2500" y="1555"/>
                  <a:pt x="2496" y="1551"/>
                </a:cubicBezTo>
                <a:cubicBezTo>
                  <a:pt x="2494" y="1547"/>
                  <a:pt x="2492" y="1543"/>
                  <a:pt x="2490" y="1539"/>
                </a:cubicBezTo>
                <a:cubicBezTo>
                  <a:pt x="2492" y="1532"/>
                  <a:pt x="2490" y="1523"/>
                  <a:pt x="2488" y="1514"/>
                </a:cubicBezTo>
                <a:cubicBezTo>
                  <a:pt x="2482" y="1508"/>
                  <a:pt x="2492" y="1506"/>
                  <a:pt x="2486" y="1500"/>
                </a:cubicBezTo>
                <a:cubicBezTo>
                  <a:pt x="2485" y="1496"/>
                  <a:pt x="2482" y="1490"/>
                  <a:pt x="2484" y="1487"/>
                </a:cubicBezTo>
                <a:cubicBezTo>
                  <a:pt x="2483" y="1482"/>
                  <a:pt x="2480" y="1477"/>
                  <a:pt x="2486" y="1474"/>
                </a:cubicBezTo>
                <a:cubicBezTo>
                  <a:pt x="2483" y="1469"/>
                  <a:pt x="2482" y="1464"/>
                  <a:pt x="2484" y="1460"/>
                </a:cubicBezTo>
                <a:cubicBezTo>
                  <a:pt x="2480" y="1450"/>
                  <a:pt x="2482" y="1442"/>
                  <a:pt x="2484" y="1434"/>
                </a:cubicBezTo>
                <a:cubicBezTo>
                  <a:pt x="2480" y="1416"/>
                  <a:pt x="2485" y="1400"/>
                  <a:pt x="2485" y="1383"/>
                </a:cubicBezTo>
                <a:cubicBezTo>
                  <a:pt x="2486" y="1375"/>
                  <a:pt x="2486" y="1366"/>
                  <a:pt x="2489" y="1358"/>
                </a:cubicBezTo>
                <a:cubicBezTo>
                  <a:pt x="2487" y="1348"/>
                  <a:pt x="2492" y="1341"/>
                  <a:pt x="2496" y="1333"/>
                </a:cubicBezTo>
                <a:cubicBezTo>
                  <a:pt x="2495" y="1322"/>
                  <a:pt x="2495" y="1311"/>
                  <a:pt x="2499" y="1302"/>
                </a:cubicBezTo>
                <a:cubicBezTo>
                  <a:pt x="2494" y="1296"/>
                  <a:pt x="2502" y="1293"/>
                  <a:pt x="2500" y="1287"/>
                </a:cubicBezTo>
                <a:cubicBezTo>
                  <a:pt x="2502" y="1282"/>
                  <a:pt x="2500" y="1276"/>
                  <a:pt x="2502" y="1271"/>
                </a:cubicBezTo>
                <a:cubicBezTo>
                  <a:pt x="2500" y="1259"/>
                  <a:pt x="2506" y="1250"/>
                  <a:pt x="2502" y="1239"/>
                </a:cubicBezTo>
                <a:cubicBezTo>
                  <a:pt x="2505" y="1234"/>
                  <a:pt x="2502" y="1228"/>
                  <a:pt x="2503" y="1224"/>
                </a:cubicBezTo>
                <a:cubicBezTo>
                  <a:pt x="2504" y="1218"/>
                  <a:pt x="2504" y="1213"/>
                  <a:pt x="2502" y="1206"/>
                </a:cubicBezTo>
                <a:cubicBezTo>
                  <a:pt x="2509" y="1201"/>
                  <a:pt x="2504" y="1192"/>
                  <a:pt x="2508" y="1185"/>
                </a:cubicBezTo>
                <a:cubicBezTo>
                  <a:pt x="2510" y="1178"/>
                  <a:pt x="2507" y="1169"/>
                  <a:pt x="2509" y="1161"/>
                </a:cubicBezTo>
                <a:cubicBezTo>
                  <a:pt x="2505" y="1153"/>
                  <a:pt x="2508" y="1146"/>
                  <a:pt x="2505" y="1137"/>
                </a:cubicBezTo>
                <a:cubicBezTo>
                  <a:pt x="2507" y="1130"/>
                  <a:pt x="2500" y="1120"/>
                  <a:pt x="2502" y="1112"/>
                </a:cubicBezTo>
                <a:cubicBezTo>
                  <a:pt x="2496" y="1098"/>
                  <a:pt x="2490" y="1085"/>
                  <a:pt x="2486" y="1071"/>
                </a:cubicBezTo>
                <a:cubicBezTo>
                  <a:pt x="2483" y="1067"/>
                  <a:pt x="2481" y="1062"/>
                  <a:pt x="2478" y="1058"/>
                </a:cubicBezTo>
                <a:cubicBezTo>
                  <a:pt x="2475" y="1054"/>
                  <a:pt x="2474" y="1043"/>
                  <a:pt x="2467" y="1049"/>
                </a:cubicBezTo>
                <a:cubicBezTo>
                  <a:pt x="2484" y="1075"/>
                  <a:pt x="2486" y="1097"/>
                  <a:pt x="2496" y="1122"/>
                </a:cubicBezTo>
                <a:cubicBezTo>
                  <a:pt x="2492" y="1124"/>
                  <a:pt x="2499" y="1130"/>
                  <a:pt x="2496" y="1133"/>
                </a:cubicBezTo>
                <a:cubicBezTo>
                  <a:pt x="2494" y="1137"/>
                  <a:pt x="2495" y="1141"/>
                  <a:pt x="2498" y="1147"/>
                </a:cubicBezTo>
                <a:cubicBezTo>
                  <a:pt x="2494" y="1149"/>
                  <a:pt x="2501" y="1155"/>
                  <a:pt x="2499" y="1158"/>
                </a:cubicBezTo>
                <a:cubicBezTo>
                  <a:pt x="2496" y="1162"/>
                  <a:pt x="2499" y="1167"/>
                  <a:pt x="2500" y="1172"/>
                </a:cubicBezTo>
                <a:cubicBezTo>
                  <a:pt x="2493" y="1184"/>
                  <a:pt x="2499" y="1201"/>
                  <a:pt x="2491" y="1213"/>
                </a:cubicBezTo>
                <a:cubicBezTo>
                  <a:pt x="2498" y="1254"/>
                  <a:pt x="2485" y="1289"/>
                  <a:pt x="2484" y="1328"/>
                </a:cubicBezTo>
                <a:cubicBezTo>
                  <a:pt x="2480" y="1331"/>
                  <a:pt x="2483" y="1336"/>
                  <a:pt x="2479" y="1340"/>
                </a:cubicBezTo>
                <a:cubicBezTo>
                  <a:pt x="2481" y="1343"/>
                  <a:pt x="2476" y="1344"/>
                  <a:pt x="2477" y="1347"/>
                </a:cubicBezTo>
                <a:cubicBezTo>
                  <a:pt x="2478" y="1349"/>
                  <a:pt x="2476" y="1352"/>
                  <a:pt x="2475" y="1354"/>
                </a:cubicBezTo>
                <a:cubicBezTo>
                  <a:pt x="2479" y="1364"/>
                  <a:pt x="2469" y="1371"/>
                  <a:pt x="2476" y="1382"/>
                </a:cubicBezTo>
                <a:cubicBezTo>
                  <a:pt x="2470" y="1400"/>
                  <a:pt x="2474" y="1420"/>
                  <a:pt x="2468" y="1437"/>
                </a:cubicBezTo>
                <a:cubicBezTo>
                  <a:pt x="2474" y="1443"/>
                  <a:pt x="2471" y="1446"/>
                  <a:pt x="2470" y="1450"/>
                </a:cubicBezTo>
                <a:cubicBezTo>
                  <a:pt x="2474" y="1457"/>
                  <a:pt x="2469" y="1460"/>
                  <a:pt x="2473" y="1466"/>
                </a:cubicBezTo>
                <a:cubicBezTo>
                  <a:pt x="2467" y="1474"/>
                  <a:pt x="2476" y="1486"/>
                  <a:pt x="2471" y="1494"/>
                </a:cubicBezTo>
                <a:cubicBezTo>
                  <a:pt x="2480" y="1512"/>
                  <a:pt x="2475" y="1527"/>
                  <a:pt x="2481" y="1544"/>
                </a:cubicBezTo>
                <a:cubicBezTo>
                  <a:pt x="2480" y="1552"/>
                  <a:pt x="2489" y="1562"/>
                  <a:pt x="2486" y="1568"/>
                </a:cubicBezTo>
                <a:cubicBezTo>
                  <a:pt x="2489" y="1573"/>
                  <a:pt x="2490" y="1577"/>
                  <a:pt x="2490" y="1581"/>
                </a:cubicBezTo>
                <a:cubicBezTo>
                  <a:pt x="2491" y="1583"/>
                  <a:pt x="2492" y="1585"/>
                  <a:pt x="2493" y="1587"/>
                </a:cubicBezTo>
                <a:cubicBezTo>
                  <a:pt x="2493" y="1587"/>
                  <a:pt x="2493" y="1587"/>
                  <a:pt x="2493" y="1587"/>
                </a:cubicBezTo>
                <a:cubicBezTo>
                  <a:pt x="2494" y="1590"/>
                  <a:pt x="2498" y="1589"/>
                  <a:pt x="2496" y="1592"/>
                </a:cubicBezTo>
                <a:cubicBezTo>
                  <a:pt x="2493" y="1591"/>
                  <a:pt x="2491" y="1590"/>
                  <a:pt x="2488" y="1587"/>
                </a:cubicBezTo>
                <a:cubicBezTo>
                  <a:pt x="2487" y="1585"/>
                  <a:pt x="2485" y="1583"/>
                  <a:pt x="2484" y="1581"/>
                </a:cubicBezTo>
                <a:cubicBezTo>
                  <a:pt x="2486" y="1579"/>
                  <a:pt x="2484" y="1578"/>
                  <a:pt x="2481" y="1577"/>
                </a:cubicBezTo>
                <a:cubicBezTo>
                  <a:pt x="2479" y="1573"/>
                  <a:pt x="2477" y="1569"/>
                  <a:pt x="2475" y="1565"/>
                </a:cubicBezTo>
                <a:cubicBezTo>
                  <a:pt x="2474" y="1552"/>
                  <a:pt x="2467" y="1537"/>
                  <a:pt x="2470" y="1524"/>
                </a:cubicBezTo>
                <a:cubicBezTo>
                  <a:pt x="2461" y="1508"/>
                  <a:pt x="2463" y="1494"/>
                  <a:pt x="2463" y="1481"/>
                </a:cubicBezTo>
                <a:cubicBezTo>
                  <a:pt x="2459" y="1482"/>
                  <a:pt x="2462" y="1478"/>
                  <a:pt x="2460" y="1474"/>
                </a:cubicBezTo>
                <a:cubicBezTo>
                  <a:pt x="2457" y="1470"/>
                  <a:pt x="2459" y="1468"/>
                  <a:pt x="2457" y="1464"/>
                </a:cubicBezTo>
                <a:cubicBezTo>
                  <a:pt x="2461" y="1446"/>
                  <a:pt x="2456" y="1426"/>
                  <a:pt x="2461" y="1408"/>
                </a:cubicBezTo>
                <a:cubicBezTo>
                  <a:pt x="2458" y="1403"/>
                  <a:pt x="2461" y="1399"/>
                  <a:pt x="2463" y="1396"/>
                </a:cubicBezTo>
                <a:cubicBezTo>
                  <a:pt x="2460" y="1390"/>
                  <a:pt x="2463" y="1385"/>
                  <a:pt x="2464" y="1381"/>
                </a:cubicBezTo>
                <a:cubicBezTo>
                  <a:pt x="2465" y="1376"/>
                  <a:pt x="2462" y="1370"/>
                  <a:pt x="2464" y="1366"/>
                </a:cubicBezTo>
                <a:cubicBezTo>
                  <a:pt x="2467" y="1361"/>
                  <a:pt x="2464" y="1356"/>
                  <a:pt x="2464" y="1351"/>
                </a:cubicBezTo>
                <a:cubicBezTo>
                  <a:pt x="2469" y="1342"/>
                  <a:pt x="2467" y="1332"/>
                  <a:pt x="2467" y="1323"/>
                </a:cubicBezTo>
                <a:cubicBezTo>
                  <a:pt x="2471" y="1320"/>
                  <a:pt x="2468" y="1314"/>
                  <a:pt x="2468" y="1310"/>
                </a:cubicBezTo>
                <a:cubicBezTo>
                  <a:pt x="2467" y="1307"/>
                  <a:pt x="2471" y="1306"/>
                  <a:pt x="2470" y="1303"/>
                </a:cubicBezTo>
                <a:cubicBezTo>
                  <a:pt x="2470" y="1300"/>
                  <a:pt x="2471" y="1298"/>
                  <a:pt x="2472" y="1296"/>
                </a:cubicBezTo>
                <a:cubicBezTo>
                  <a:pt x="2467" y="1290"/>
                  <a:pt x="2476" y="1289"/>
                  <a:pt x="2471" y="1283"/>
                </a:cubicBezTo>
                <a:cubicBezTo>
                  <a:pt x="2473" y="1281"/>
                  <a:pt x="2473" y="1278"/>
                  <a:pt x="2473" y="1276"/>
                </a:cubicBezTo>
                <a:cubicBezTo>
                  <a:pt x="2471" y="1273"/>
                  <a:pt x="2476" y="1271"/>
                  <a:pt x="2475" y="1269"/>
                </a:cubicBezTo>
                <a:cubicBezTo>
                  <a:pt x="2475" y="1264"/>
                  <a:pt x="2472" y="1258"/>
                  <a:pt x="2475" y="1254"/>
                </a:cubicBezTo>
                <a:cubicBezTo>
                  <a:pt x="2474" y="1251"/>
                  <a:pt x="2473" y="1248"/>
                  <a:pt x="2477" y="1247"/>
                </a:cubicBezTo>
                <a:cubicBezTo>
                  <a:pt x="2476" y="1244"/>
                  <a:pt x="2473" y="1240"/>
                  <a:pt x="2476" y="1239"/>
                </a:cubicBezTo>
                <a:cubicBezTo>
                  <a:pt x="2476" y="1220"/>
                  <a:pt x="2475" y="1201"/>
                  <a:pt x="2477" y="1182"/>
                </a:cubicBezTo>
                <a:cubicBezTo>
                  <a:pt x="2471" y="1176"/>
                  <a:pt x="2480" y="1174"/>
                  <a:pt x="2475" y="1169"/>
                </a:cubicBezTo>
                <a:cubicBezTo>
                  <a:pt x="2480" y="1165"/>
                  <a:pt x="2472" y="1158"/>
                  <a:pt x="2475" y="1154"/>
                </a:cubicBezTo>
                <a:cubicBezTo>
                  <a:pt x="2470" y="1142"/>
                  <a:pt x="2472" y="1132"/>
                  <a:pt x="2469" y="1122"/>
                </a:cubicBezTo>
                <a:cubicBezTo>
                  <a:pt x="2466" y="1111"/>
                  <a:pt x="2466" y="1102"/>
                  <a:pt x="2465" y="1092"/>
                </a:cubicBezTo>
                <a:cubicBezTo>
                  <a:pt x="2464" y="1087"/>
                  <a:pt x="2464" y="1082"/>
                  <a:pt x="2462" y="1076"/>
                </a:cubicBezTo>
                <a:cubicBezTo>
                  <a:pt x="2467" y="1072"/>
                  <a:pt x="2458" y="1065"/>
                  <a:pt x="2462" y="1061"/>
                </a:cubicBezTo>
                <a:cubicBezTo>
                  <a:pt x="2454" y="1039"/>
                  <a:pt x="2450" y="1025"/>
                  <a:pt x="2440" y="1000"/>
                </a:cubicBezTo>
                <a:cubicBezTo>
                  <a:pt x="2435" y="990"/>
                  <a:pt x="2429" y="980"/>
                  <a:pt x="2424" y="971"/>
                </a:cubicBezTo>
                <a:cubicBezTo>
                  <a:pt x="2421" y="952"/>
                  <a:pt x="2414" y="943"/>
                  <a:pt x="2410" y="925"/>
                </a:cubicBezTo>
                <a:cubicBezTo>
                  <a:pt x="2407" y="919"/>
                  <a:pt x="2402" y="913"/>
                  <a:pt x="2404" y="908"/>
                </a:cubicBezTo>
                <a:cubicBezTo>
                  <a:pt x="2399" y="911"/>
                  <a:pt x="2396" y="905"/>
                  <a:pt x="2393" y="900"/>
                </a:cubicBezTo>
                <a:cubicBezTo>
                  <a:pt x="2390" y="890"/>
                  <a:pt x="2386" y="880"/>
                  <a:pt x="2379" y="869"/>
                </a:cubicBezTo>
                <a:cubicBezTo>
                  <a:pt x="2376" y="864"/>
                  <a:pt x="2379" y="860"/>
                  <a:pt x="2374" y="854"/>
                </a:cubicBezTo>
                <a:cubicBezTo>
                  <a:pt x="2370" y="850"/>
                  <a:pt x="2368" y="838"/>
                  <a:pt x="2363" y="840"/>
                </a:cubicBezTo>
                <a:cubicBezTo>
                  <a:pt x="2375" y="867"/>
                  <a:pt x="2383" y="892"/>
                  <a:pt x="2395" y="919"/>
                </a:cubicBezTo>
                <a:cubicBezTo>
                  <a:pt x="2393" y="923"/>
                  <a:pt x="2396" y="928"/>
                  <a:pt x="2397" y="933"/>
                </a:cubicBezTo>
                <a:cubicBezTo>
                  <a:pt x="2396" y="937"/>
                  <a:pt x="2399" y="942"/>
                  <a:pt x="2398" y="946"/>
                </a:cubicBezTo>
                <a:cubicBezTo>
                  <a:pt x="2406" y="957"/>
                  <a:pt x="2400" y="965"/>
                  <a:pt x="2409" y="976"/>
                </a:cubicBezTo>
                <a:cubicBezTo>
                  <a:pt x="2403" y="984"/>
                  <a:pt x="2413" y="997"/>
                  <a:pt x="2408" y="1006"/>
                </a:cubicBezTo>
                <a:cubicBezTo>
                  <a:pt x="2413" y="1017"/>
                  <a:pt x="2406" y="1025"/>
                  <a:pt x="2411" y="1037"/>
                </a:cubicBezTo>
                <a:cubicBezTo>
                  <a:pt x="2410" y="1042"/>
                  <a:pt x="2407" y="1046"/>
                  <a:pt x="2410" y="1052"/>
                </a:cubicBezTo>
                <a:cubicBezTo>
                  <a:pt x="2408" y="1056"/>
                  <a:pt x="2407" y="1061"/>
                  <a:pt x="2406" y="1066"/>
                </a:cubicBezTo>
                <a:cubicBezTo>
                  <a:pt x="2411" y="1072"/>
                  <a:pt x="2402" y="1075"/>
                  <a:pt x="2409" y="1082"/>
                </a:cubicBezTo>
                <a:cubicBezTo>
                  <a:pt x="2406" y="1086"/>
                  <a:pt x="2405" y="1091"/>
                  <a:pt x="2405" y="1096"/>
                </a:cubicBezTo>
                <a:cubicBezTo>
                  <a:pt x="2400" y="1099"/>
                  <a:pt x="2410" y="1107"/>
                  <a:pt x="2401" y="1110"/>
                </a:cubicBezTo>
                <a:cubicBezTo>
                  <a:pt x="2402" y="1115"/>
                  <a:pt x="2400" y="1120"/>
                  <a:pt x="2401" y="1125"/>
                </a:cubicBezTo>
                <a:cubicBezTo>
                  <a:pt x="2403" y="1130"/>
                  <a:pt x="2395" y="1133"/>
                  <a:pt x="2400" y="1140"/>
                </a:cubicBezTo>
                <a:cubicBezTo>
                  <a:pt x="2397" y="1141"/>
                  <a:pt x="2395" y="1143"/>
                  <a:pt x="2398" y="1147"/>
                </a:cubicBezTo>
                <a:cubicBezTo>
                  <a:pt x="2400" y="1150"/>
                  <a:pt x="2395" y="1151"/>
                  <a:pt x="2396" y="1154"/>
                </a:cubicBezTo>
                <a:cubicBezTo>
                  <a:pt x="2391" y="1173"/>
                  <a:pt x="2394" y="1194"/>
                  <a:pt x="2385" y="1213"/>
                </a:cubicBezTo>
                <a:cubicBezTo>
                  <a:pt x="2390" y="1224"/>
                  <a:pt x="2383" y="1232"/>
                  <a:pt x="2387" y="1244"/>
                </a:cubicBezTo>
                <a:cubicBezTo>
                  <a:pt x="2381" y="1251"/>
                  <a:pt x="2384" y="1260"/>
                  <a:pt x="2380" y="1268"/>
                </a:cubicBezTo>
                <a:cubicBezTo>
                  <a:pt x="2384" y="1274"/>
                  <a:pt x="2381" y="1277"/>
                  <a:pt x="2379" y="1281"/>
                </a:cubicBezTo>
                <a:cubicBezTo>
                  <a:pt x="2385" y="1287"/>
                  <a:pt x="2379" y="1290"/>
                  <a:pt x="2380" y="1295"/>
                </a:cubicBezTo>
                <a:cubicBezTo>
                  <a:pt x="2382" y="1299"/>
                  <a:pt x="2373" y="1301"/>
                  <a:pt x="2379" y="1307"/>
                </a:cubicBezTo>
                <a:cubicBezTo>
                  <a:pt x="2378" y="1312"/>
                  <a:pt x="2379" y="1316"/>
                  <a:pt x="2377" y="1320"/>
                </a:cubicBezTo>
                <a:cubicBezTo>
                  <a:pt x="2374" y="1328"/>
                  <a:pt x="2378" y="1338"/>
                  <a:pt x="2373" y="1345"/>
                </a:cubicBezTo>
                <a:cubicBezTo>
                  <a:pt x="2377" y="1355"/>
                  <a:pt x="2371" y="1363"/>
                  <a:pt x="2373" y="1372"/>
                </a:cubicBezTo>
                <a:cubicBezTo>
                  <a:pt x="2368" y="1379"/>
                  <a:pt x="2373" y="1389"/>
                  <a:pt x="2370" y="1397"/>
                </a:cubicBezTo>
                <a:cubicBezTo>
                  <a:pt x="2373" y="1403"/>
                  <a:pt x="2370" y="1406"/>
                  <a:pt x="2372" y="1411"/>
                </a:cubicBezTo>
                <a:cubicBezTo>
                  <a:pt x="2365" y="1414"/>
                  <a:pt x="2374" y="1421"/>
                  <a:pt x="2370" y="1424"/>
                </a:cubicBezTo>
                <a:cubicBezTo>
                  <a:pt x="2372" y="1434"/>
                  <a:pt x="2373" y="1444"/>
                  <a:pt x="2371" y="1453"/>
                </a:cubicBezTo>
                <a:cubicBezTo>
                  <a:pt x="2377" y="1460"/>
                  <a:pt x="2373" y="1464"/>
                  <a:pt x="2379" y="1472"/>
                </a:cubicBezTo>
                <a:cubicBezTo>
                  <a:pt x="2373" y="1476"/>
                  <a:pt x="2383" y="1484"/>
                  <a:pt x="2380" y="1489"/>
                </a:cubicBezTo>
                <a:cubicBezTo>
                  <a:pt x="2384" y="1496"/>
                  <a:pt x="2386" y="1502"/>
                  <a:pt x="2384" y="1507"/>
                </a:cubicBezTo>
                <a:cubicBezTo>
                  <a:pt x="2386" y="1514"/>
                  <a:pt x="2390" y="1520"/>
                  <a:pt x="2388" y="1525"/>
                </a:cubicBezTo>
                <a:cubicBezTo>
                  <a:pt x="2385" y="1516"/>
                  <a:pt x="2378" y="1520"/>
                  <a:pt x="2374" y="1516"/>
                </a:cubicBezTo>
                <a:cubicBezTo>
                  <a:pt x="2369" y="1511"/>
                  <a:pt x="2363" y="1510"/>
                  <a:pt x="2358" y="1504"/>
                </a:cubicBezTo>
                <a:cubicBezTo>
                  <a:pt x="2352" y="1492"/>
                  <a:pt x="2352" y="1482"/>
                  <a:pt x="2345" y="1470"/>
                </a:cubicBezTo>
                <a:cubicBezTo>
                  <a:pt x="2349" y="1463"/>
                  <a:pt x="2343" y="1454"/>
                  <a:pt x="2344" y="1447"/>
                </a:cubicBezTo>
                <a:cubicBezTo>
                  <a:pt x="2347" y="1440"/>
                  <a:pt x="2341" y="1431"/>
                  <a:pt x="2340" y="1423"/>
                </a:cubicBezTo>
                <a:cubicBezTo>
                  <a:pt x="2343" y="1417"/>
                  <a:pt x="2340" y="1409"/>
                  <a:pt x="2340" y="1402"/>
                </a:cubicBezTo>
                <a:cubicBezTo>
                  <a:pt x="2343" y="1396"/>
                  <a:pt x="2334" y="1386"/>
                  <a:pt x="2340" y="1381"/>
                </a:cubicBezTo>
                <a:cubicBezTo>
                  <a:pt x="2339" y="1374"/>
                  <a:pt x="2337" y="1367"/>
                  <a:pt x="2341" y="1361"/>
                </a:cubicBezTo>
                <a:cubicBezTo>
                  <a:pt x="2338" y="1356"/>
                  <a:pt x="2345" y="1354"/>
                  <a:pt x="2340" y="1349"/>
                </a:cubicBezTo>
                <a:cubicBezTo>
                  <a:pt x="2341" y="1346"/>
                  <a:pt x="2342" y="1342"/>
                  <a:pt x="2343" y="1339"/>
                </a:cubicBezTo>
                <a:cubicBezTo>
                  <a:pt x="2344" y="1311"/>
                  <a:pt x="2354" y="1285"/>
                  <a:pt x="2350" y="1256"/>
                </a:cubicBezTo>
                <a:cubicBezTo>
                  <a:pt x="2356" y="1248"/>
                  <a:pt x="2354" y="1238"/>
                  <a:pt x="2359" y="1230"/>
                </a:cubicBezTo>
                <a:cubicBezTo>
                  <a:pt x="2359" y="1220"/>
                  <a:pt x="2359" y="1211"/>
                  <a:pt x="2361" y="1202"/>
                </a:cubicBezTo>
                <a:cubicBezTo>
                  <a:pt x="2364" y="1193"/>
                  <a:pt x="2367" y="1185"/>
                  <a:pt x="2367" y="1176"/>
                </a:cubicBezTo>
                <a:cubicBezTo>
                  <a:pt x="2370" y="1167"/>
                  <a:pt x="2367" y="1157"/>
                  <a:pt x="2373" y="1149"/>
                </a:cubicBezTo>
                <a:cubicBezTo>
                  <a:pt x="2371" y="1144"/>
                  <a:pt x="2376" y="1141"/>
                  <a:pt x="2375" y="1136"/>
                </a:cubicBezTo>
                <a:cubicBezTo>
                  <a:pt x="2373" y="1133"/>
                  <a:pt x="2377" y="1132"/>
                  <a:pt x="2377" y="1129"/>
                </a:cubicBezTo>
                <a:cubicBezTo>
                  <a:pt x="2376" y="1126"/>
                  <a:pt x="2377" y="1124"/>
                  <a:pt x="2379" y="1122"/>
                </a:cubicBezTo>
                <a:cubicBezTo>
                  <a:pt x="2378" y="1120"/>
                  <a:pt x="2376" y="1118"/>
                  <a:pt x="2378" y="1116"/>
                </a:cubicBezTo>
                <a:cubicBezTo>
                  <a:pt x="2381" y="1115"/>
                  <a:pt x="2378" y="1111"/>
                  <a:pt x="2380" y="1109"/>
                </a:cubicBezTo>
                <a:cubicBezTo>
                  <a:pt x="2379" y="1104"/>
                  <a:pt x="2380" y="1099"/>
                  <a:pt x="2384" y="1095"/>
                </a:cubicBezTo>
                <a:cubicBezTo>
                  <a:pt x="2377" y="1084"/>
                  <a:pt x="2390" y="1078"/>
                  <a:pt x="2383" y="1067"/>
                </a:cubicBezTo>
                <a:cubicBezTo>
                  <a:pt x="2390" y="1059"/>
                  <a:pt x="2383" y="1046"/>
                  <a:pt x="2391" y="1039"/>
                </a:cubicBezTo>
                <a:cubicBezTo>
                  <a:pt x="2388" y="1033"/>
                  <a:pt x="2385" y="1028"/>
                  <a:pt x="2389" y="1025"/>
                </a:cubicBezTo>
                <a:cubicBezTo>
                  <a:pt x="2386" y="1019"/>
                  <a:pt x="2389" y="1015"/>
                  <a:pt x="2390" y="1010"/>
                </a:cubicBezTo>
                <a:cubicBezTo>
                  <a:pt x="2385" y="999"/>
                  <a:pt x="2392" y="992"/>
                  <a:pt x="2389" y="981"/>
                </a:cubicBezTo>
                <a:cubicBezTo>
                  <a:pt x="2390" y="972"/>
                  <a:pt x="2390" y="963"/>
                  <a:pt x="2387" y="953"/>
                </a:cubicBezTo>
                <a:cubicBezTo>
                  <a:pt x="2390" y="948"/>
                  <a:pt x="2384" y="942"/>
                  <a:pt x="2384" y="937"/>
                </a:cubicBezTo>
                <a:cubicBezTo>
                  <a:pt x="2388" y="933"/>
                  <a:pt x="2380" y="925"/>
                  <a:pt x="2385" y="922"/>
                </a:cubicBezTo>
                <a:cubicBezTo>
                  <a:pt x="2380" y="910"/>
                  <a:pt x="2379" y="911"/>
                  <a:pt x="2376" y="900"/>
                </a:cubicBezTo>
                <a:cubicBezTo>
                  <a:pt x="2378" y="897"/>
                  <a:pt x="2377" y="893"/>
                  <a:pt x="2375" y="889"/>
                </a:cubicBezTo>
                <a:cubicBezTo>
                  <a:pt x="2372" y="886"/>
                  <a:pt x="2377" y="876"/>
                  <a:pt x="2369" y="878"/>
                </a:cubicBezTo>
                <a:cubicBezTo>
                  <a:pt x="2373" y="891"/>
                  <a:pt x="2372" y="904"/>
                  <a:pt x="2377" y="918"/>
                </a:cubicBezTo>
                <a:cubicBezTo>
                  <a:pt x="2383" y="926"/>
                  <a:pt x="2374" y="929"/>
                  <a:pt x="2382" y="938"/>
                </a:cubicBezTo>
                <a:cubicBezTo>
                  <a:pt x="2378" y="944"/>
                  <a:pt x="2380" y="951"/>
                  <a:pt x="2382" y="959"/>
                </a:cubicBezTo>
                <a:cubicBezTo>
                  <a:pt x="2384" y="965"/>
                  <a:pt x="2380" y="971"/>
                  <a:pt x="2380" y="977"/>
                </a:cubicBezTo>
                <a:cubicBezTo>
                  <a:pt x="2379" y="983"/>
                  <a:pt x="2383" y="991"/>
                  <a:pt x="2379" y="996"/>
                </a:cubicBezTo>
                <a:cubicBezTo>
                  <a:pt x="2381" y="1009"/>
                  <a:pt x="2382" y="1023"/>
                  <a:pt x="2377" y="1035"/>
                </a:cubicBezTo>
                <a:cubicBezTo>
                  <a:pt x="2377" y="1048"/>
                  <a:pt x="2377" y="1060"/>
                  <a:pt x="2374" y="1072"/>
                </a:cubicBezTo>
                <a:cubicBezTo>
                  <a:pt x="2375" y="1075"/>
                  <a:pt x="2374" y="1078"/>
                  <a:pt x="2370" y="1080"/>
                </a:cubicBezTo>
                <a:cubicBezTo>
                  <a:pt x="2372" y="1084"/>
                  <a:pt x="2373" y="1087"/>
                  <a:pt x="2373" y="1090"/>
                </a:cubicBezTo>
                <a:cubicBezTo>
                  <a:pt x="2374" y="1098"/>
                  <a:pt x="2366" y="1102"/>
                  <a:pt x="2369" y="1110"/>
                </a:cubicBezTo>
                <a:cubicBezTo>
                  <a:pt x="2364" y="1121"/>
                  <a:pt x="2367" y="1134"/>
                  <a:pt x="2362" y="1146"/>
                </a:cubicBezTo>
                <a:cubicBezTo>
                  <a:pt x="2357" y="1158"/>
                  <a:pt x="2362" y="1172"/>
                  <a:pt x="2354" y="1183"/>
                </a:cubicBezTo>
                <a:cubicBezTo>
                  <a:pt x="2354" y="1196"/>
                  <a:pt x="2351" y="1207"/>
                  <a:pt x="2347" y="1219"/>
                </a:cubicBezTo>
                <a:cubicBezTo>
                  <a:pt x="2347" y="1232"/>
                  <a:pt x="2347" y="1245"/>
                  <a:pt x="2342" y="1257"/>
                </a:cubicBezTo>
                <a:cubicBezTo>
                  <a:pt x="2343" y="1261"/>
                  <a:pt x="2340" y="1263"/>
                  <a:pt x="2341" y="1266"/>
                </a:cubicBezTo>
                <a:cubicBezTo>
                  <a:pt x="2338" y="1268"/>
                  <a:pt x="2343" y="1273"/>
                  <a:pt x="2340" y="1276"/>
                </a:cubicBezTo>
                <a:cubicBezTo>
                  <a:pt x="2338" y="1281"/>
                  <a:pt x="2337" y="1287"/>
                  <a:pt x="2339" y="1294"/>
                </a:cubicBezTo>
                <a:cubicBezTo>
                  <a:pt x="2335" y="1299"/>
                  <a:pt x="2335" y="1305"/>
                  <a:pt x="2337" y="1313"/>
                </a:cubicBezTo>
                <a:cubicBezTo>
                  <a:pt x="2333" y="1318"/>
                  <a:pt x="2333" y="1325"/>
                  <a:pt x="2334" y="1332"/>
                </a:cubicBezTo>
                <a:cubicBezTo>
                  <a:pt x="2331" y="1335"/>
                  <a:pt x="2334" y="1339"/>
                  <a:pt x="2333" y="1342"/>
                </a:cubicBezTo>
                <a:cubicBezTo>
                  <a:pt x="2331" y="1344"/>
                  <a:pt x="2330" y="1347"/>
                  <a:pt x="2332" y="1351"/>
                </a:cubicBezTo>
                <a:cubicBezTo>
                  <a:pt x="2330" y="1356"/>
                  <a:pt x="2325" y="1361"/>
                  <a:pt x="2331" y="1369"/>
                </a:cubicBezTo>
                <a:cubicBezTo>
                  <a:pt x="2329" y="1375"/>
                  <a:pt x="2329" y="1381"/>
                  <a:pt x="2329" y="1388"/>
                </a:cubicBezTo>
                <a:cubicBezTo>
                  <a:pt x="2325" y="1393"/>
                  <a:pt x="2331" y="1402"/>
                  <a:pt x="2329" y="1408"/>
                </a:cubicBezTo>
                <a:cubicBezTo>
                  <a:pt x="2335" y="1423"/>
                  <a:pt x="2330" y="1435"/>
                  <a:pt x="2334" y="1450"/>
                </a:cubicBezTo>
                <a:cubicBezTo>
                  <a:pt x="2331" y="1455"/>
                  <a:pt x="2335" y="1462"/>
                  <a:pt x="2336" y="1469"/>
                </a:cubicBezTo>
                <a:cubicBezTo>
                  <a:pt x="2332" y="1475"/>
                  <a:pt x="2342" y="1485"/>
                  <a:pt x="2340" y="1491"/>
                </a:cubicBezTo>
                <a:cubicBezTo>
                  <a:pt x="2336" y="1491"/>
                  <a:pt x="2334" y="1482"/>
                  <a:pt x="2330" y="1484"/>
                </a:cubicBezTo>
                <a:cubicBezTo>
                  <a:pt x="2330" y="1479"/>
                  <a:pt x="2319" y="1480"/>
                  <a:pt x="2325" y="1475"/>
                </a:cubicBezTo>
                <a:cubicBezTo>
                  <a:pt x="2324" y="1471"/>
                  <a:pt x="2325" y="1468"/>
                  <a:pt x="2325" y="1464"/>
                </a:cubicBezTo>
                <a:cubicBezTo>
                  <a:pt x="2322" y="1459"/>
                  <a:pt x="2317" y="1464"/>
                  <a:pt x="2315" y="1457"/>
                </a:cubicBezTo>
                <a:cubicBezTo>
                  <a:pt x="2319" y="1453"/>
                  <a:pt x="2313" y="1445"/>
                  <a:pt x="2314" y="1440"/>
                </a:cubicBezTo>
                <a:cubicBezTo>
                  <a:pt x="2312" y="1433"/>
                  <a:pt x="2315" y="1428"/>
                  <a:pt x="2312" y="1421"/>
                </a:cubicBezTo>
                <a:cubicBezTo>
                  <a:pt x="2316" y="1410"/>
                  <a:pt x="2312" y="1397"/>
                  <a:pt x="2317" y="1386"/>
                </a:cubicBezTo>
                <a:cubicBezTo>
                  <a:pt x="2311" y="1379"/>
                  <a:pt x="2315" y="1374"/>
                  <a:pt x="2316" y="1369"/>
                </a:cubicBezTo>
                <a:cubicBezTo>
                  <a:pt x="2315" y="1365"/>
                  <a:pt x="2317" y="1363"/>
                  <a:pt x="2313" y="1358"/>
                </a:cubicBezTo>
                <a:cubicBezTo>
                  <a:pt x="2318" y="1357"/>
                  <a:pt x="2316" y="1353"/>
                  <a:pt x="2317" y="1350"/>
                </a:cubicBezTo>
                <a:cubicBezTo>
                  <a:pt x="2317" y="1338"/>
                  <a:pt x="2318" y="1325"/>
                  <a:pt x="2320" y="1313"/>
                </a:cubicBezTo>
                <a:cubicBezTo>
                  <a:pt x="2324" y="1309"/>
                  <a:pt x="2317" y="1301"/>
                  <a:pt x="2323" y="1297"/>
                </a:cubicBezTo>
                <a:cubicBezTo>
                  <a:pt x="2323" y="1291"/>
                  <a:pt x="2324" y="1285"/>
                  <a:pt x="2324" y="1279"/>
                </a:cubicBezTo>
                <a:cubicBezTo>
                  <a:pt x="2327" y="1276"/>
                  <a:pt x="2324" y="1272"/>
                  <a:pt x="2325" y="1269"/>
                </a:cubicBezTo>
                <a:cubicBezTo>
                  <a:pt x="2328" y="1267"/>
                  <a:pt x="2328" y="1264"/>
                  <a:pt x="2326" y="1260"/>
                </a:cubicBezTo>
                <a:cubicBezTo>
                  <a:pt x="2334" y="1256"/>
                  <a:pt x="2329" y="1248"/>
                  <a:pt x="2331" y="1243"/>
                </a:cubicBezTo>
                <a:cubicBezTo>
                  <a:pt x="2337" y="1233"/>
                  <a:pt x="2336" y="1220"/>
                  <a:pt x="2339" y="1209"/>
                </a:cubicBezTo>
                <a:cubicBezTo>
                  <a:pt x="2342" y="1197"/>
                  <a:pt x="2339" y="1184"/>
                  <a:pt x="2349" y="1174"/>
                </a:cubicBezTo>
                <a:cubicBezTo>
                  <a:pt x="2347" y="1171"/>
                  <a:pt x="2347" y="1169"/>
                  <a:pt x="2347" y="1166"/>
                </a:cubicBezTo>
                <a:cubicBezTo>
                  <a:pt x="2345" y="1162"/>
                  <a:pt x="2352" y="1161"/>
                  <a:pt x="2348" y="1157"/>
                </a:cubicBezTo>
                <a:cubicBezTo>
                  <a:pt x="2350" y="1151"/>
                  <a:pt x="2350" y="1145"/>
                  <a:pt x="2349" y="1138"/>
                </a:cubicBezTo>
                <a:cubicBezTo>
                  <a:pt x="2356" y="1134"/>
                  <a:pt x="2348" y="1127"/>
                  <a:pt x="2356" y="1123"/>
                </a:cubicBezTo>
                <a:cubicBezTo>
                  <a:pt x="2353" y="1116"/>
                  <a:pt x="2353" y="1110"/>
                  <a:pt x="2357" y="1105"/>
                </a:cubicBezTo>
                <a:cubicBezTo>
                  <a:pt x="2359" y="1100"/>
                  <a:pt x="2354" y="1092"/>
                  <a:pt x="2360" y="1088"/>
                </a:cubicBezTo>
                <a:cubicBezTo>
                  <a:pt x="2358" y="1085"/>
                  <a:pt x="2358" y="1082"/>
                  <a:pt x="2361" y="1079"/>
                </a:cubicBezTo>
                <a:cubicBezTo>
                  <a:pt x="2360" y="1076"/>
                  <a:pt x="2360" y="1073"/>
                  <a:pt x="2361" y="1070"/>
                </a:cubicBezTo>
                <a:cubicBezTo>
                  <a:pt x="2362" y="1057"/>
                  <a:pt x="2366" y="1046"/>
                  <a:pt x="2364" y="1033"/>
                </a:cubicBezTo>
                <a:cubicBezTo>
                  <a:pt x="2369" y="1010"/>
                  <a:pt x="2369" y="985"/>
                  <a:pt x="2368" y="960"/>
                </a:cubicBezTo>
                <a:cubicBezTo>
                  <a:pt x="2368" y="955"/>
                  <a:pt x="2368" y="949"/>
                  <a:pt x="2367" y="943"/>
                </a:cubicBezTo>
                <a:cubicBezTo>
                  <a:pt x="2368" y="937"/>
                  <a:pt x="2363" y="929"/>
                  <a:pt x="2365" y="924"/>
                </a:cubicBezTo>
                <a:cubicBezTo>
                  <a:pt x="2366" y="918"/>
                  <a:pt x="2364" y="911"/>
                  <a:pt x="2363" y="904"/>
                </a:cubicBezTo>
                <a:cubicBezTo>
                  <a:pt x="2362" y="901"/>
                  <a:pt x="2364" y="898"/>
                  <a:pt x="2361" y="894"/>
                </a:cubicBezTo>
                <a:cubicBezTo>
                  <a:pt x="2359" y="891"/>
                  <a:pt x="2362" y="887"/>
                  <a:pt x="2357" y="887"/>
                </a:cubicBezTo>
                <a:cubicBezTo>
                  <a:pt x="2363" y="901"/>
                  <a:pt x="2355" y="911"/>
                  <a:pt x="2363" y="925"/>
                </a:cubicBezTo>
                <a:cubicBezTo>
                  <a:pt x="2358" y="936"/>
                  <a:pt x="2364" y="949"/>
                  <a:pt x="2362" y="961"/>
                </a:cubicBezTo>
                <a:cubicBezTo>
                  <a:pt x="2360" y="972"/>
                  <a:pt x="2364" y="985"/>
                  <a:pt x="2362" y="996"/>
                </a:cubicBezTo>
                <a:cubicBezTo>
                  <a:pt x="2359" y="1008"/>
                  <a:pt x="2358" y="1021"/>
                  <a:pt x="2359" y="1033"/>
                </a:cubicBezTo>
                <a:cubicBezTo>
                  <a:pt x="2354" y="1038"/>
                  <a:pt x="2357" y="1044"/>
                  <a:pt x="2352" y="1049"/>
                </a:cubicBezTo>
                <a:cubicBezTo>
                  <a:pt x="2353" y="1052"/>
                  <a:pt x="2352" y="1055"/>
                  <a:pt x="2355" y="1059"/>
                </a:cubicBezTo>
                <a:cubicBezTo>
                  <a:pt x="2350" y="1061"/>
                  <a:pt x="2352" y="1064"/>
                  <a:pt x="2351" y="1067"/>
                </a:cubicBezTo>
                <a:cubicBezTo>
                  <a:pt x="2355" y="1074"/>
                  <a:pt x="2344" y="1078"/>
                  <a:pt x="2349" y="1085"/>
                </a:cubicBezTo>
                <a:cubicBezTo>
                  <a:pt x="2346" y="1091"/>
                  <a:pt x="2346" y="1097"/>
                  <a:pt x="2348" y="1104"/>
                </a:cubicBezTo>
                <a:cubicBezTo>
                  <a:pt x="2342" y="1114"/>
                  <a:pt x="2344" y="1127"/>
                  <a:pt x="2340" y="1138"/>
                </a:cubicBezTo>
                <a:cubicBezTo>
                  <a:pt x="2344" y="1145"/>
                  <a:pt x="2336" y="1149"/>
                  <a:pt x="2339" y="1156"/>
                </a:cubicBezTo>
                <a:cubicBezTo>
                  <a:pt x="2337" y="1162"/>
                  <a:pt x="2337" y="1168"/>
                  <a:pt x="2337" y="1175"/>
                </a:cubicBezTo>
                <a:cubicBezTo>
                  <a:pt x="2335" y="1176"/>
                  <a:pt x="2332" y="1178"/>
                  <a:pt x="2335" y="1182"/>
                </a:cubicBezTo>
                <a:cubicBezTo>
                  <a:pt x="2333" y="1183"/>
                  <a:pt x="2330" y="1185"/>
                  <a:pt x="2333" y="1189"/>
                </a:cubicBezTo>
                <a:cubicBezTo>
                  <a:pt x="2329" y="1193"/>
                  <a:pt x="2331" y="1199"/>
                  <a:pt x="2327" y="1204"/>
                </a:cubicBezTo>
                <a:cubicBezTo>
                  <a:pt x="2330" y="1210"/>
                  <a:pt x="2326" y="1215"/>
                  <a:pt x="2324" y="1220"/>
                </a:cubicBezTo>
                <a:cubicBezTo>
                  <a:pt x="2326" y="1226"/>
                  <a:pt x="2329" y="1233"/>
                  <a:pt x="2321" y="1236"/>
                </a:cubicBezTo>
                <a:cubicBezTo>
                  <a:pt x="2321" y="1241"/>
                  <a:pt x="2325" y="1247"/>
                  <a:pt x="2317" y="1250"/>
                </a:cubicBezTo>
                <a:cubicBezTo>
                  <a:pt x="2321" y="1257"/>
                  <a:pt x="2317" y="1261"/>
                  <a:pt x="2315" y="1266"/>
                </a:cubicBezTo>
                <a:cubicBezTo>
                  <a:pt x="2315" y="1278"/>
                  <a:pt x="2313" y="1289"/>
                  <a:pt x="2309" y="1299"/>
                </a:cubicBezTo>
                <a:cubicBezTo>
                  <a:pt x="2311" y="1304"/>
                  <a:pt x="2312" y="1310"/>
                  <a:pt x="2309" y="1314"/>
                </a:cubicBezTo>
                <a:cubicBezTo>
                  <a:pt x="2307" y="1319"/>
                  <a:pt x="2313" y="1326"/>
                  <a:pt x="2306" y="1330"/>
                </a:cubicBezTo>
                <a:cubicBezTo>
                  <a:pt x="2310" y="1337"/>
                  <a:pt x="2304" y="1341"/>
                  <a:pt x="2307" y="1347"/>
                </a:cubicBezTo>
                <a:cubicBezTo>
                  <a:pt x="2301" y="1351"/>
                  <a:pt x="2308" y="1359"/>
                  <a:pt x="2304" y="1363"/>
                </a:cubicBezTo>
                <a:cubicBezTo>
                  <a:pt x="2305" y="1369"/>
                  <a:pt x="2301" y="1374"/>
                  <a:pt x="2305" y="1381"/>
                </a:cubicBezTo>
                <a:cubicBezTo>
                  <a:pt x="2298" y="1384"/>
                  <a:pt x="2309" y="1393"/>
                  <a:pt x="2302" y="1397"/>
                </a:cubicBezTo>
                <a:cubicBezTo>
                  <a:pt x="2304" y="1403"/>
                  <a:pt x="2305" y="1409"/>
                  <a:pt x="2303" y="1414"/>
                </a:cubicBezTo>
                <a:cubicBezTo>
                  <a:pt x="2304" y="1417"/>
                  <a:pt x="2305" y="1420"/>
                  <a:pt x="2301" y="1421"/>
                </a:cubicBezTo>
                <a:cubicBezTo>
                  <a:pt x="2303" y="1425"/>
                  <a:pt x="2302" y="1428"/>
                  <a:pt x="2300" y="1430"/>
                </a:cubicBezTo>
                <a:cubicBezTo>
                  <a:pt x="2303" y="1436"/>
                  <a:pt x="2305" y="1442"/>
                  <a:pt x="2303" y="1446"/>
                </a:cubicBezTo>
                <a:cubicBezTo>
                  <a:pt x="2305" y="1449"/>
                  <a:pt x="2305" y="1452"/>
                  <a:pt x="2305" y="1454"/>
                </a:cubicBezTo>
                <a:cubicBezTo>
                  <a:pt x="2302" y="1455"/>
                  <a:pt x="2303" y="1459"/>
                  <a:pt x="2300" y="1457"/>
                </a:cubicBezTo>
                <a:cubicBezTo>
                  <a:pt x="2290" y="1452"/>
                  <a:pt x="2293" y="1438"/>
                  <a:pt x="2284" y="1428"/>
                </a:cubicBezTo>
                <a:cubicBezTo>
                  <a:pt x="2287" y="1410"/>
                  <a:pt x="2277" y="1389"/>
                  <a:pt x="2283" y="1372"/>
                </a:cubicBezTo>
                <a:cubicBezTo>
                  <a:pt x="2279" y="1367"/>
                  <a:pt x="2282" y="1364"/>
                  <a:pt x="2284" y="1360"/>
                </a:cubicBezTo>
                <a:cubicBezTo>
                  <a:pt x="2281" y="1354"/>
                  <a:pt x="2284" y="1350"/>
                  <a:pt x="2285" y="1345"/>
                </a:cubicBezTo>
                <a:cubicBezTo>
                  <a:pt x="2281" y="1339"/>
                  <a:pt x="2284" y="1336"/>
                  <a:pt x="2287" y="1332"/>
                </a:cubicBezTo>
                <a:cubicBezTo>
                  <a:pt x="2284" y="1326"/>
                  <a:pt x="2286" y="1322"/>
                  <a:pt x="2287" y="1317"/>
                </a:cubicBezTo>
                <a:cubicBezTo>
                  <a:pt x="2285" y="1307"/>
                  <a:pt x="2286" y="1298"/>
                  <a:pt x="2289" y="1289"/>
                </a:cubicBezTo>
                <a:cubicBezTo>
                  <a:pt x="2288" y="1280"/>
                  <a:pt x="2291" y="1271"/>
                  <a:pt x="2292" y="1262"/>
                </a:cubicBezTo>
                <a:cubicBezTo>
                  <a:pt x="2290" y="1257"/>
                  <a:pt x="2295" y="1254"/>
                  <a:pt x="2293" y="1249"/>
                </a:cubicBezTo>
                <a:cubicBezTo>
                  <a:pt x="2298" y="1245"/>
                  <a:pt x="2294" y="1239"/>
                  <a:pt x="2297" y="1235"/>
                </a:cubicBezTo>
                <a:cubicBezTo>
                  <a:pt x="2298" y="1231"/>
                  <a:pt x="2295" y="1225"/>
                  <a:pt x="2299" y="1222"/>
                </a:cubicBezTo>
                <a:cubicBezTo>
                  <a:pt x="2301" y="1218"/>
                  <a:pt x="2298" y="1212"/>
                  <a:pt x="2300" y="1207"/>
                </a:cubicBezTo>
                <a:cubicBezTo>
                  <a:pt x="2301" y="1201"/>
                  <a:pt x="2307" y="1197"/>
                  <a:pt x="2304" y="1190"/>
                </a:cubicBezTo>
                <a:cubicBezTo>
                  <a:pt x="2310" y="1185"/>
                  <a:pt x="2309" y="1179"/>
                  <a:pt x="2313" y="1173"/>
                </a:cubicBezTo>
                <a:cubicBezTo>
                  <a:pt x="2316" y="1166"/>
                  <a:pt x="2309" y="1156"/>
                  <a:pt x="2318" y="1150"/>
                </a:cubicBezTo>
                <a:cubicBezTo>
                  <a:pt x="2314" y="1141"/>
                  <a:pt x="2323" y="1135"/>
                  <a:pt x="2319" y="1126"/>
                </a:cubicBezTo>
                <a:cubicBezTo>
                  <a:pt x="2326" y="1124"/>
                  <a:pt x="2321" y="1119"/>
                  <a:pt x="2322" y="1115"/>
                </a:cubicBezTo>
                <a:cubicBezTo>
                  <a:pt x="2324" y="1112"/>
                  <a:pt x="2327" y="1108"/>
                  <a:pt x="2324" y="1103"/>
                </a:cubicBezTo>
                <a:cubicBezTo>
                  <a:pt x="2326" y="1100"/>
                  <a:pt x="2327" y="1096"/>
                  <a:pt x="2327" y="1092"/>
                </a:cubicBezTo>
                <a:cubicBezTo>
                  <a:pt x="2335" y="1090"/>
                  <a:pt x="2326" y="1083"/>
                  <a:pt x="2332" y="1080"/>
                </a:cubicBezTo>
                <a:cubicBezTo>
                  <a:pt x="2331" y="1077"/>
                  <a:pt x="2332" y="1073"/>
                  <a:pt x="2335" y="1070"/>
                </a:cubicBezTo>
                <a:cubicBezTo>
                  <a:pt x="2337" y="1066"/>
                  <a:pt x="2336" y="1062"/>
                  <a:pt x="2337" y="1057"/>
                </a:cubicBezTo>
                <a:cubicBezTo>
                  <a:pt x="2340" y="1050"/>
                  <a:pt x="2340" y="1042"/>
                  <a:pt x="2341" y="1034"/>
                </a:cubicBezTo>
                <a:cubicBezTo>
                  <a:pt x="2341" y="1017"/>
                  <a:pt x="2347" y="1002"/>
                  <a:pt x="2346" y="984"/>
                </a:cubicBezTo>
                <a:cubicBezTo>
                  <a:pt x="2348" y="977"/>
                  <a:pt x="2352" y="970"/>
                  <a:pt x="2347" y="960"/>
                </a:cubicBezTo>
                <a:cubicBezTo>
                  <a:pt x="2350" y="953"/>
                  <a:pt x="2351" y="945"/>
                  <a:pt x="2349" y="936"/>
                </a:cubicBezTo>
                <a:cubicBezTo>
                  <a:pt x="2352" y="933"/>
                  <a:pt x="2352" y="929"/>
                  <a:pt x="2348" y="924"/>
                </a:cubicBezTo>
                <a:cubicBezTo>
                  <a:pt x="2349" y="920"/>
                  <a:pt x="2348" y="916"/>
                  <a:pt x="2350" y="912"/>
                </a:cubicBezTo>
                <a:cubicBezTo>
                  <a:pt x="2349" y="903"/>
                  <a:pt x="2344" y="892"/>
                  <a:pt x="2346" y="884"/>
                </a:cubicBezTo>
                <a:cubicBezTo>
                  <a:pt x="2347" y="876"/>
                  <a:pt x="2337" y="865"/>
                  <a:pt x="2344" y="859"/>
                </a:cubicBezTo>
                <a:cubicBezTo>
                  <a:pt x="2340" y="850"/>
                  <a:pt x="2338" y="841"/>
                  <a:pt x="2338" y="833"/>
                </a:cubicBezTo>
                <a:cubicBezTo>
                  <a:pt x="2332" y="814"/>
                  <a:pt x="2327" y="796"/>
                  <a:pt x="2322" y="777"/>
                </a:cubicBezTo>
                <a:cubicBezTo>
                  <a:pt x="2313" y="780"/>
                  <a:pt x="2325" y="788"/>
                  <a:pt x="2322" y="792"/>
                </a:cubicBezTo>
                <a:cubicBezTo>
                  <a:pt x="2326" y="799"/>
                  <a:pt x="2323" y="804"/>
                  <a:pt x="2329" y="811"/>
                </a:cubicBezTo>
                <a:cubicBezTo>
                  <a:pt x="2326" y="816"/>
                  <a:pt x="2334" y="824"/>
                  <a:pt x="2330" y="829"/>
                </a:cubicBezTo>
                <a:cubicBezTo>
                  <a:pt x="2334" y="836"/>
                  <a:pt x="2333" y="841"/>
                  <a:pt x="2334" y="847"/>
                </a:cubicBezTo>
                <a:cubicBezTo>
                  <a:pt x="2335" y="858"/>
                  <a:pt x="2340" y="870"/>
                  <a:pt x="2338" y="880"/>
                </a:cubicBezTo>
                <a:cubicBezTo>
                  <a:pt x="2336" y="885"/>
                  <a:pt x="2345" y="894"/>
                  <a:pt x="2339" y="897"/>
                </a:cubicBezTo>
                <a:cubicBezTo>
                  <a:pt x="2340" y="903"/>
                  <a:pt x="2344" y="910"/>
                  <a:pt x="2340" y="915"/>
                </a:cubicBezTo>
                <a:cubicBezTo>
                  <a:pt x="2341" y="926"/>
                  <a:pt x="2344" y="937"/>
                  <a:pt x="2340" y="947"/>
                </a:cubicBezTo>
                <a:cubicBezTo>
                  <a:pt x="2342" y="953"/>
                  <a:pt x="2337" y="957"/>
                  <a:pt x="2341" y="964"/>
                </a:cubicBezTo>
                <a:cubicBezTo>
                  <a:pt x="2339" y="969"/>
                  <a:pt x="2338" y="974"/>
                  <a:pt x="2338" y="980"/>
                </a:cubicBezTo>
                <a:cubicBezTo>
                  <a:pt x="2334" y="990"/>
                  <a:pt x="2337" y="1002"/>
                  <a:pt x="2332" y="1013"/>
                </a:cubicBezTo>
                <a:cubicBezTo>
                  <a:pt x="2335" y="1025"/>
                  <a:pt x="2327" y="1034"/>
                  <a:pt x="2330" y="1046"/>
                </a:cubicBezTo>
                <a:cubicBezTo>
                  <a:pt x="2324" y="1050"/>
                  <a:pt x="2324" y="1045"/>
                  <a:pt x="2321" y="1051"/>
                </a:cubicBezTo>
                <a:cubicBezTo>
                  <a:pt x="2330" y="1061"/>
                  <a:pt x="2321" y="1066"/>
                  <a:pt x="2322" y="1074"/>
                </a:cubicBezTo>
                <a:cubicBezTo>
                  <a:pt x="2317" y="1076"/>
                  <a:pt x="2324" y="1082"/>
                  <a:pt x="2319" y="1084"/>
                </a:cubicBezTo>
                <a:cubicBezTo>
                  <a:pt x="2315" y="1088"/>
                  <a:pt x="2318" y="1093"/>
                  <a:pt x="2314" y="1096"/>
                </a:cubicBezTo>
                <a:cubicBezTo>
                  <a:pt x="2321" y="1102"/>
                  <a:pt x="2308" y="1102"/>
                  <a:pt x="2315" y="1108"/>
                </a:cubicBezTo>
                <a:cubicBezTo>
                  <a:pt x="2310" y="1111"/>
                  <a:pt x="2314" y="1116"/>
                  <a:pt x="2309" y="1119"/>
                </a:cubicBezTo>
                <a:cubicBezTo>
                  <a:pt x="2310" y="1123"/>
                  <a:pt x="2309" y="1127"/>
                  <a:pt x="2310" y="1131"/>
                </a:cubicBezTo>
                <a:cubicBezTo>
                  <a:pt x="2304" y="1134"/>
                  <a:pt x="2313" y="1141"/>
                  <a:pt x="2305" y="1143"/>
                </a:cubicBezTo>
                <a:cubicBezTo>
                  <a:pt x="2309" y="1152"/>
                  <a:pt x="2300" y="1158"/>
                  <a:pt x="2303" y="1167"/>
                </a:cubicBezTo>
                <a:cubicBezTo>
                  <a:pt x="2299" y="1174"/>
                  <a:pt x="2300" y="1182"/>
                  <a:pt x="2295" y="1189"/>
                </a:cubicBezTo>
                <a:cubicBezTo>
                  <a:pt x="2296" y="1197"/>
                  <a:pt x="2290" y="1204"/>
                  <a:pt x="2291" y="1212"/>
                </a:cubicBezTo>
                <a:cubicBezTo>
                  <a:pt x="2288" y="1215"/>
                  <a:pt x="2287" y="1219"/>
                  <a:pt x="2288" y="1223"/>
                </a:cubicBezTo>
                <a:cubicBezTo>
                  <a:pt x="2289" y="1228"/>
                  <a:pt x="2280" y="1229"/>
                  <a:pt x="2286" y="1235"/>
                </a:cubicBezTo>
                <a:cubicBezTo>
                  <a:pt x="2281" y="1242"/>
                  <a:pt x="2283" y="1251"/>
                  <a:pt x="2281" y="1259"/>
                </a:cubicBezTo>
                <a:cubicBezTo>
                  <a:pt x="2279" y="1266"/>
                  <a:pt x="2282" y="1275"/>
                  <a:pt x="2276" y="1282"/>
                </a:cubicBezTo>
                <a:cubicBezTo>
                  <a:pt x="2281" y="1291"/>
                  <a:pt x="2275" y="1298"/>
                  <a:pt x="2275" y="1306"/>
                </a:cubicBezTo>
                <a:cubicBezTo>
                  <a:pt x="2275" y="1314"/>
                  <a:pt x="2275" y="1323"/>
                  <a:pt x="2274" y="1330"/>
                </a:cubicBezTo>
                <a:cubicBezTo>
                  <a:pt x="2274" y="1338"/>
                  <a:pt x="2275" y="1347"/>
                  <a:pt x="2269" y="1353"/>
                </a:cubicBezTo>
                <a:cubicBezTo>
                  <a:pt x="2275" y="1363"/>
                  <a:pt x="2269" y="1370"/>
                  <a:pt x="2271" y="1379"/>
                </a:cubicBezTo>
                <a:cubicBezTo>
                  <a:pt x="2274" y="1388"/>
                  <a:pt x="2270" y="1395"/>
                  <a:pt x="2274" y="1404"/>
                </a:cubicBezTo>
                <a:cubicBezTo>
                  <a:pt x="2267" y="1410"/>
                  <a:pt x="2278" y="1422"/>
                  <a:pt x="2269" y="1427"/>
                </a:cubicBezTo>
                <a:cubicBezTo>
                  <a:pt x="2263" y="1417"/>
                  <a:pt x="2267" y="1409"/>
                  <a:pt x="2258" y="1398"/>
                </a:cubicBezTo>
                <a:cubicBezTo>
                  <a:pt x="2264" y="1394"/>
                  <a:pt x="2257" y="1387"/>
                  <a:pt x="2259" y="1383"/>
                </a:cubicBezTo>
                <a:cubicBezTo>
                  <a:pt x="2263" y="1376"/>
                  <a:pt x="2254" y="1371"/>
                  <a:pt x="2262" y="1366"/>
                </a:cubicBezTo>
                <a:cubicBezTo>
                  <a:pt x="2255" y="1358"/>
                  <a:pt x="2263" y="1353"/>
                  <a:pt x="2255" y="1344"/>
                </a:cubicBezTo>
                <a:cubicBezTo>
                  <a:pt x="2262" y="1330"/>
                  <a:pt x="2253" y="1312"/>
                  <a:pt x="2262" y="1299"/>
                </a:cubicBezTo>
                <a:cubicBezTo>
                  <a:pt x="2255" y="1293"/>
                  <a:pt x="2268" y="1293"/>
                  <a:pt x="2262" y="1287"/>
                </a:cubicBezTo>
                <a:cubicBezTo>
                  <a:pt x="2261" y="1283"/>
                  <a:pt x="2262" y="1280"/>
                  <a:pt x="2265" y="1277"/>
                </a:cubicBezTo>
                <a:cubicBezTo>
                  <a:pt x="2266" y="1269"/>
                  <a:pt x="2264" y="1260"/>
                  <a:pt x="2269" y="1253"/>
                </a:cubicBezTo>
                <a:cubicBezTo>
                  <a:pt x="2269" y="1238"/>
                  <a:pt x="2275" y="1224"/>
                  <a:pt x="2280" y="1209"/>
                </a:cubicBezTo>
                <a:cubicBezTo>
                  <a:pt x="2279" y="1205"/>
                  <a:pt x="2286" y="1203"/>
                  <a:pt x="2280" y="1198"/>
                </a:cubicBezTo>
                <a:cubicBezTo>
                  <a:pt x="2285" y="1195"/>
                  <a:pt x="2285" y="1190"/>
                  <a:pt x="2285" y="1186"/>
                </a:cubicBezTo>
                <a:cubicBezTo>
                  <a:pt x="2281" y="1181"/>
                  <a:pt x="2290" y="1180"/>
                  <a:pt x="2288" y="1176"/>
                </a:cubicBezTo>
                <a:cubicBezTo>
                  <a:pt x="2286" y="1171"/>
                  <a:pt x="2291" y="1168"/>
                  <a:pt x="2293" y="1164"/>
                </a:cubicBezTo>
                <a:cubicBezTo>
                  <a:pt x="2289" y="1156"/>
                  <a:pt x="2296" y="1151"/>
                  <a:pt x="2293" y="1143"/>
                </a:cubicBezTo>
                <a:cubicBezTo>
                  <a:pt x="2295" y="1137"/>
                  <a:pt x="2297" y="1130"/>
                  <a:pt x="2297" y="1123"/>
                </a:cubicBezTo>
                <a:cubicBezTo>
                  <a:pt x="2307" y="1119"/>
                  <a:pt x="2299" y="1110"/>
                  <a:pt x="2304" y="1105"/>
                </a:cubicBezTo>
                <a:cubicBezTo>
                  <a:pt x="2305" y="1098"/>
                  <a:pt x="2306" y="1091"/>
                  <a:pt x="2308" y="1085"/>
                </a:cubicBezTo>
                <a:cubicBezTo>
                  <a:pt x="2311" y="1079"/>
                  <a:pt x="2310" y="1072"/>
                  <a:pt x="2312" y="1065"/>
                </a:cubicBezTo>
                <a:cubicBezTo>
                  <a:pt x="2321" y="1061"/>
                  <a:pt x="2310" y="1051"/>
                  <a:pt x="2319" y="1047"/>
                </a:cubicBezTo>
                <a:cubicBezTo>
                  <a:pt x="2316" y="1039"/>
                  <a:pt x="2320" y="1033"/>
                  <a:pt x="2323" y="1027"/>
                </a:cubicBezTo>
                <a:cubicBezTo>
                  <a:pt x="2319" y="1019"/>
                  <a:pt x="2324" y="1013"/>
                  <a:pt x="2323" y="1006"/>
                </a:cubicBezTo>
                <a:cubicBezTo>
                  <a:pt x="2328" y="1001"/>
                  <a:pt x="2323" y="992"/>
                  <a:pt x="2327" y="986"/>
                </a:cubicBezTo>
                <a:cubicBezTo>
                  <a:pt x="2330" y="980"/>
                  <a:pt x="2323" y="972"/>
                  <a:pt x="2330" y="967"/>
                </a:cubicBezTo>
                <a:cubicBezTo>
                  <a:pt x="2326" y="958"/>
                  <a:pt x="2328" y="952"/>
                  <a:pt x="2331" y="946"/>
                </a:cubicBezTo>
                <a:cubicBezTo>
                  <a:pt x="2329" y="939"/>
                  <a:pt x="2327" y="931"/>
                  <a:pt x="2331" y="925"/>
                </a:cubicBezTo>
                <a:cubicBezTo>
                  <a:pt x="2330" y="918"/>
                  <a:pt x="2330" y="911"/>
                  <a:pt x="2331" y="905"/>
                </a:cubicBezTo>
                <a:cubicBezTo>
                  <a:pt x="2327" y="896"/>
                  <a:pt x="2335" y="892"/>
                  <a:pt x="2328" y="883"/>
                </a:cubicBezTo>
                <a:cubicBezTo>
                  <a:pt x="2332" y="877"/>
                  <a:pt x="2326" y="868"/>
                  <a:pt x="2328" y="862"/>
                </a:cubicBezTo>
                <a:cubicBezTo>
                  <a:pt x="2324" y="857"/>
                  <a:pt x="2329" y="855"/>
                  <a:pt x="2324" y="850"/>
                </a:cubicBezTo>
                <a:cubicBezTo>
                  <a:pt x="2320" y="847"/>
                  <a:pt x="2327" y="838"/>
                  <a:pt x="2319" y="841"/>
                </a:cubicBezTo>
                <a:cubicBezTo>
                  <a:pt x="2318" y="848"/>
                  <a:pt x="2321" y="856"/>
                  <a:pt x="2324" y="865"/>
                </a:cubicBezTo>
                <a:cubicBezTo>
                  <a:pt x="2320" y="867"/>
                  <a:pt x="2326" y="873"/>
                  <a:pt x="2324" y="876"/>
                </a:cubicBezTo>
                <a:cubicBezTo>
                  <a:pt x="2327" y="881"/>
                  <a:pt x="2320" y="882"/>
                  <a:pt x="2325" y="888"/>
                </a:cubicBezTo>
                <a:cubicBezTo>
                  <a:pt x="2326" y="903"/>
                  <a:pt x="2320" y="916"/>
                  <a:pt x="2323" y="932"/>
                </a:cubicBezTo>
                <a:cubicBezTo>
                  <a:pt x="2319" y="946"/>
                  <a:pt x="2322" y="962"/>
                  <a:pt x="2318" y="976"/>
                </a:cubicBezTo>
                <a:cubicBezTo>
                  <a:pt x="2316" y="985"/>
                  <a:pt x="2317" y="991"/>
                  <a:pt x="2316" y="998"/>
                </a:cubicBezTo>
                <a:cubicBezTo>
                  <a:pt x="2315" y="1005"/>
                  <a:pt x="2311" y="1014"/>
                  <a:pt x="2314" y="1023"/>
                </a:cubicBezTo>
                <a:cubicBezTo>
                  <a:pt x="2308" y="1028"/>
                  <a:pt x="2309" y="1036"/>
                  <a:pt x="2308" y="1044"/>
                </a:cubicBezTo>
                <a:cubicBezTo>
                  <a:pt x="2304" y="1051"/>
                  <a:pt x="2303" y="1058"/>
                  <a:pt x="2304" y="1067"/>
                </a:cubicBezTo>
                <a:cubicBezTo>
                  <a:pt x="2298" y="1081"/>
                  <a:pt x="2294" y="1097"/>
                  <a:pt x="2291" y="1112"/>
                </a:cubicBezTo>
                <a:cubicBezTo>
                  <a:pt x="2286" y="1119"/>
                  <a:pt x="2288" y="1128"/>
                  <a:pt x="2286" y="1135"/>
                </a:cubicBezTo>
                <a:cubicBezTo>
                  <a:pt x="2282" y="1142"/>
                  <a:pt x="2285" y="1152"/>
                  <a:pt x="2278" y="1158"/>
                </a:cubicBezTo>
                <a:cubicBezTo>
                  <a:pt x="2283" y="1163"/>
                  <a:pt x="2276" y="1165"/>
                  <a:pt x="2278" y="1169"/>
                </a:cubicBezTo>
                <a:cubicBezTo>
                  <a:pt x="2274" y="1172"/>
                  <a:pt x="2281" y="1179"/>
                  <a:pt x="2273" y="1181"/>
                </a:cubicBezTo>
                <a:cubicBezTo>
                  <a:pt x="2279" y="1191"/>
                  <a:pt x="2266" y="1195"/>
                  <a:pt x="2268" y="1204"/>
                </a:cubicBezTo>
                <a:cubicBezTo>
                  <a:pt x="2264" y="1207"/>
                  <a:pt x="2271" y="1212"/>
                  <a:pt x="2265" y="1214"/>
                </a:cubicBezTo>
                <a:cubicBezTo>
                  <a:pt x="2264" y="1218"/>
                  <a:pt x="2263" y="1222"/>
                  <a:pt x="2262" y="1225"/>
                </a:cubicBezTo>
                <a:cubicBezTo>
                  <a:pt x="2263" y="1233"/>
                  <a:pt x="2257" y="1240"/>
                  <a:pt x="2258" y="1248"/>
                </a:cubicBezTo>
                <a:cubicBezTo>
                  <a:pt x="2253" y="1263"/>
                  <a:pt x="2253" y="1280"/>
                  <a:pt x="2248" y="1295"/>
                </a:cubicBezTo>
                <a:cubicBezTo>
                  <a:pt x="2253" y="1300"/>
                  <a:pt x="2246" y="1302"/>
                  <a:pt x="2249" y="1306"/>
                </a:cubicBezTo>
                <a:cubicBezTo>
                  <a:pt x="2244" y="1309"/>
                  <a:pt x="2254" y="1316"/>
                  <a:pt x="2247" y="1319"/>
                </a:cubicBezTo>
                <a:cubicBezTo>
                  <a:pt x="2245" y="1327"/>
                  <a:pt x="2249" y="1336"/>
                  <a:pt x="2246" y="1343"/>
                </a:cubicBezTo>
                <a:cubicBezTo>
                  <a:pt x="2249" y="1352"/>
                  <a:pt x="2247" y="1360"/>
                  <a:pt x="2248" y="1368"/>
                </a:cubicBezTo>
                <a:cubicBezTo>
                  <a:pt x="2244" y="1371"/>
                  <a:pt x="2251" y="1377"/>
                  <a:pt x="2248" y="1380"/>
                </a:cubicBezTo>
                <a:cubicBezTo>
                  <a:pt x="2247" y="1381"/>
                  <a:pt x="2247" y="1383"/>
                  <a:pt x="2249" y="1385"/>
                </a:cubicBezTo>
                <a:cubicBezTo>
                  <a:pt x="2246" y="1387"/>
                  <a:pt x="2247" y="1391"/>
                  <a:pt x="2244" y="1388"/>
                </a:cubicBezTo>
                <a:cubicBezTo>
                  <a:pt x="2235" y="1373"/>
                  <a:pt x="2239" y="1362"/>
                  <a:pt x="2234" y="1349"/>
                </a:cubicBezTo>
                <a:cubicBezTo>
                  <a:pt x="2234" y="1336"/>
                  <a:pt x="2231" y="1323"/>
                  <a:pt x="2234" y="1311"/>
                </a:cubicBezTo>
                <a:cubicBezTo>
                  <a:pt x="2227" y="1297"/>
                  <a:pt x="2233" y="1286"/>
                  <a:pt x="2233" y="1273"/>
                </a:cubicBezTo>
                <a:cubicBezTo>
                  <a:pt x="2233" y="1261"/>
                  <a:pt x="2237" y="1249"/>
                  <a:pt x="2236" y="1236"/>
                </a:cubicBezTo>
                <a:cubicBezTo>
                  <a:pt x="2239" y="1235"/>
                  <a:pt x="2237" y="1232"/>
                  <a:pt x="2235" y="1228"/>
                </a:cubicBezTo>
                <a:cubicBezTo>
                  <a:pt x="2239" y="1226"/>
                  <a:pt x="2240" y="1224"/>
                  <a:pt x="2239" y="1220"/>
                </a:cubicBezTo>
                <a:cubicBezTo>
                  <a:pt x="2239" y="1214"/>
                  <a:pt x="2240" y="1208"/>
                  <a:pt x="2241" y="1202"/>
                </a:cubicBezTo>
                <a:cubicBezTo>
                  <a:pt x="2245" y="1197"/>
                  <a:pt x="2243" y="1190"/>
                  <a:pt x="2246" y="1184"/>
                </a:cubicBezTo>
                <a:cubicBezTo>
                  <a:pt x="2243" y="1182"/>
                  <a:pt x="2248" y="1181"/>
                  <a:pt x="2249" y="1180"/>
                </a:cubicBezTo>
                <a:cubicBezTo>
                  <a:pt x="2249" y="1179"/>
                  <a:pt x="2246" y="1176"/>
                  <a:pt x="2246" y="1175"/>
                </a:cubicBezTo>
                <a:cubicBezTo>
                  <a:pt x="2247" y="1172"/>
                  <a:pt x="2250" y="1170"/>
                  <a:pt x="2251" y="1167"/>
                </a:cubicBezTo>
                <a:cubicBezTo>
                  <a:pt x="2254" y="1155"/>
                  <a:pt x="2253" y="1142"/>
                  <a:pt x="2261" y="1132"/>
                </a:cubicBezTo>
                <a:cubicBezTo>
                  <a:pt x="2263" y="1120"/>
                  <a:pt x="2265" y="1108"/>
                  <a:pt x="2271" y="1097"/>
                </a:cubicBezTo>
                <a:cubicBezTo>
                  <a:pt x="2272" y="1092"/>
                  <a:pt x="2272" y="1086"/>
                  <a:pt x="2277" y="1082"/>
                </a:cubicBezTo>
                <a:cubicBezTo>
                  <a:pt x="2275" y="1075"/>
                  <a:pt x="2278" y="1070"/>
                  <a:pt x="2278" y="1063"/>
                </a:cubicBezTo>
                <a:cubicBezTo>
                  <a:pt x="2285" y="1059"/>
                  <a:pt x="2281" y="1051"/>
                  <a:pt x="2283" y="1046"/>
                </a:cubicBezTo>
                <a:cubicBezTo>
                  <a:pt x="2283" y="1040"/>
                  <a:pt x="2285" y="1034"/>
                  <a:pt x="2288" y="1028"/>
                </a:cubicBezTo>
                <a:cubicBezTo>
                  <a:pt x="2289" y="1016"/>
                  <a:pt x="2292" y="1004"/>
                  <a:pt x="2295" y="992"/>
                </a:cubicBezTo>
                <a:cubicBezTo>
                  <a:pt x="2296" y="980"/>
                  <a:pt x="2297" y="968"/>
                  <a:pt x="2301" y="956"/>
                </a:cubicBezTo>
                <a:cubicBezTo>
                  <a:pt x="2294" y="948"/>
                  <a:pt x="2306" y="945"/>
                  <a:pt x="2299" y="937"/>
                </a:cubicBezTo>
                <a:cubicBezTo>
                  <a:pt x="2301" y="935"/>
                  <a:pt x="2302" y="932"/>
                  <a:pt x="2300" y="928"/>
                </a:cubicBezTo>
                <a:cubicBezTo>
                  <a:pt x="2298" y="924"/>
                  <a:pt x="2305" y="923"/>
                  <a:pt x="2301" y="919"/>
                </a:cubicBezTo>
                <a:cubicBezTo>
                  <a:pt x="2298" y="914"/>
                  <a:pt x="2301" y="912"/>
                  <a:pt x="2301" y="909"/>
                </a:cubicBezTo>
                <a:cubicBezTo>
                  <a:pt x="2300" y="899"/>
                  <a:pt x="2302" y="891"/>
                  <a:pt x="2300" y="881"/>
                </a:cubicBezTo>
                <a:cubicBezTo>
                  <a:pt x="2304" y="878"/>
                  <a:pt x="2298" y="874"/>
                  <a:pt x="2301" y="871"/>
                </a:cubicBezTo>
                <a:cubicBezTo>
                  <a:pt x="2300" y="868"/>
                  <a:pt x="2302" y="865"/>
                  <a:pt x="2298" y="861"/>
                </a:cubicBezTo>
                <a:cubicBezTo>
                  <a:pt x="2300" y="855"/>
                  <a:pt x="2300" y="849"/>
                  <a:pt x="2296" y="842"/>
                </a:cubicBezTo>
                <a:cubicBezTo>
                  <a:pt x="2300" y="837"/>
                  <a:pt x="2297" y="829"/>
                  <a:pt x="2294" y="822"/>
                </a:cubicBezTo>
                <a:cubicBezTo>
                  <a:pt x="2298" y="817"/>
                  <a:pt x="2292" y="809"/>
                  <a:pt x="2296" y="804"/>
                </a:cubicBezTo>
                <a:cubicBezTo>
                  <a:pt x="2289" y="798"/>
                  <a:pt x="2295" y="786"/>
                  <a:pt x="2286" y="786"/>
                </a:cubicBezTo>
                <a:cubicBezTo>
                  <a:pt x="2291" y="796"/>
                  <a:pt x="2287" y="802"/>
                  <a:pt x="2291" y="812"/>
                </a:cubicBezTo>
                <a:cubicBezTo>
                  <a:pt x="2289" y="816"/>
                  <a:pt x="2292" y="821"/>
                  <a:pt x="2293" y="826"/>
                </a:cubicBezTo>
                <a:cubicBezTo>
                  <a:pt x="2293" y="830"/>
                  <a:pt x="2293" y="835"/>
                  <a:pt x="2291" y="838"/>
                </a:cubicBezTo>
                <a:cubicBezTo>
                  <a:pt x="2296" y="848"/>
                  <a:pt x="2293" y="855"/>
                  <a:pt x="2294" y="864"/>
                </a:cubicBezTo>
                <a:cubicBezTo>
                  <a:pt x="2291" y="867"/>
                  <a:pt x="2294" y="873"/>
                  <a:pt x="2295" y="877"/>
                </a:cubicBezTo>
                <a:cubicBezTo>
                  <a:pt x="2294" y="881"/>
                  <a:pt x="2294" y="886"/>
                  <a:pt x="2294" y="890"/>
                </a:cubicBezTo>
                <a:cubicBezTo>
                  <a:pt x="2294" y="898"/>
                  <a:pt x="2294" y="907"/>
                  <a:pt x="2292" y="914"/>
                </a:cubicBezTo>
                <a:cubicBezTo>
                  <a:pt x="2292" y="919"/>
                  <a:pt x="2295" y="924"/>
                  <a:pt x="2294" y="928"/>
                </a:cubicBezTo>
                <a:cubicBezTo>
                  <a:pt x="2286" y="930"/>
                  <a:pt x="2295" y="937"/>
                  <a:pt x="2292" y="941"/>
                </a:cubicBezTo>
                <a:cubicBezTo>
                  <a:pt x="2284" y="943"/>
                  <a:pt x="2293" y="950"/>
                  <a:pt x="2291" y="953"/>
                </a:cubicBezTo>
                <a:cubicBezTo>
                  <a:pt x="2288" y="957"/>
                  <a:pt x="2285" y="961"/>
                  <a:pt x="2289" y="966"/>
                </a:cubicBezTo>
                <a:cubicBezTo>
                  <a:pt x="2283" y="969"/>
                  <a:pt x="2292" y="976"/>
                  <a:pt x="2284" y="978"/>
                </a:cubicBezTo>
                <a:cubicBezTo>
                  <a:pt x="2283" y="982"/>
                  <a:pt x="2286" y="987"/>
                  <a:pt x="2282" y="991"/>
                </a:cubicBezTo>
                <a:cubicBezTo>
                  <a:pt x="2283" y="1008"/>
                  <a:pt x="2272" y="1022"/>
                  <a:pt x="2274" y="1039"/>
                </a:cubicBezTo>
                <a:cubicBezTo>
                  <a:pt x="2271" y="1042"/>
                  <a:pt x="2270" y="1046"/>
                  <a:pt x="2271" y="1050"/>
                </a:cubicBezTo>
                <a:cubicBezTo>
                  <a:pt x="2270" y="1054"/>
                  <a:pt x="2267" y="1058"/>
                  <a:pt x="2266" y="1062"/>
                </a:cubicBezTo>
                <a:cubicBezTo>
                  <a:pt x="2266" y="1070"/>
                  <a:pt x="2263" y="1078"/>
                  <a:pt x="2262" y="1087"/>
                </a:cubicBezTo>
                <a:cubicBezTo>
                  <a:pt x="2256" y="1089"/>
                  <a:pt x="2263" y="1095"/>
                  <a:pt x="2259" y="1097"/>
                </a:cubicBezTo>
                <a:cubicBezTo>
                  <a:pt x="2255" y="1101"/>
                  <a:pt x="2258" y="1106"/>
                  <a:pt x="2254" y="1109"/>
                </a:cubicBezTo>
                <a:cubicBezTo>
                  <a:pt x="2258" y="1115"/>
                  <a:pt x="2246" y="1116"/>
                  <a:pt x="2252" y="1122"/>
                </a:cubicBezTo>
                <a:cubicBezTo>
                  <a:pt x="2250" y="1126"/>
                  <a:pt x="2245" y="1129"/>
                  <a:pt x="2247" y="1134"/>
                </a:cubicBezTo>
                <a:cubicBezTo>
                  <a:pt x="2245" y="1142"/>
                  <a:pt x="2249" y="1152"/>
                  <a:pt x="2240" y="1158"/>
                </a:cubicBezTo>
                <a:cubicBezTo>
                  <a:pt x="2242" y="1163"/>
                  <a:pt x="2239" y="1167"/>
                  <a:pt x="2238" y="1171"/>
                </a:cubicBezTo>
                <a:cubicBezTo>
                  <a:pt x="2240" y="1176"/>
                  <a:pt x="2235" y="1179"/>
                  <a:pt x="2233" y="1183"/>
                </a:cubicBezTo>
                <a:cubicBezTo>
                  <a:pt x="2234" y="1192"/>
                  <a:pt x="2232" y="1200"/>
                  <a:pt x="2233" y="1209"/>
                </a:cubicBezTo>
                <a:cubicBezTo>
                  <a:pt x="2225" y="1211"/>
                  <a:pt x="2234" y="1218"/>
                  <a:pt x="2228" y="1221"/>
                </a:cubicBezTo>
                <a:cubicBezTo>
                  <a:pt x="2232" y="1227"/>
                  <a:pt x="2224" y="1230"/>
                  <a:pt x="2224" y="1235"/>
                </a:cubicBezTo>
                <a:cubicBezTo>
                  <a:pt x="2227" y="1241"/>
                  <a:pt x="2224" y="1245"/>
                  <a:pt x="2223" y="1250"/>
                </a:cubicBezTo>
                <a:cubicBezTo>
                  <a:pt x="2228" y="1256"/>
                  <a:pt x="2225" y="1260"/>
                  <a:pt x="2223" y="1265"/>
                </a:cubicBezTo>
                <a:cubicBezTo>
                  <a:pt x="2228" y="1271"/>
                  <a:pt x="2220" y="1274"/>
                  <a:pt x="2222" y="1280"/>
                </a:cubicBezTo>
                <a:cubicBezTo>
                  <a:pt x="2220" y="1284"/>
                  <a:pt x="2225" y="1290"/>
                  <a:pt x="2218" y="1294"/>
                </a:cubicBezTo>
                <a:cubicBezTo>
                  <a:pt x="2223" y="1302"/>
                  <a:pt x="2219" y="1308"/>
                  <a:pt x="2221" y="1315"/>
                </a:cubicBezTo>
                <a:cubicBezTo>
                  <a:pt x="2223" y="1323"/>
                  <a:pt x="2222" y="1331"/>
                  <a:pt x="2222" y="1338"/>
                </a:cubicBezTo>
                <a:cubicBezTo>
                  <a:pt x="2223" y="1346"/>
                  <a:pt x="2223" y="1354"/>
                  <a:pt x="2223" y="1361"/>
                </a:cubicBezTo>
                <a:cubicBezTo>
                  <a:pt x="2226" y="1370"/>
                  <a:pt x="2231" y="1378"/>
                  <a:pt x="2228" y="1385"/>
                </a:cubicBezTo>
                <a:cubicBezTo>
                  <a:pt x="2224" y="1368"/>
                  <a:pt x="2217" y="1362"/>
                  <a:pt x="2215" y="1346"/>
                </a:cubicBezTo>
                <a:cubicBezTo>
                  <a:pt x="2210" y="1331"/>
                  <a:pt x="2206" y="1316"/>
                  <a:pt x="2206" y="1303"/>
                </a:cubicBezTo>
                <a:cubicBezTo>
                  <a:pt x="2204" y="1290"/>
                  <a:pt x="2205" y="1277"/>
                  <a:pt x="2204" y="1263"/>
                </a:cubicBezTo>
                <a:cubicBezTo>
                  <a:pt x="2207" y="1258"/>
                  <a:pt x="2204" y="1250"/>
                  <a:pt x="2202" y="1244"/>
                </a:cubicBezTo>
                <a:cubicBezTo>
                  <a:pt x="2207" y="1238"/>
                  <a:pt x="2205" y="1231"/>
                  <a:pt x="2202" y="1223"/>
                </a:cubicBezTo>
                <a:cubicBezTo>
                  <a:pt x="2209" y="1216"/>
                  <a:pt x="2204" y="1206"/>
                  <a:pt x="2209" y="1199"/>
                </a:cubicBezTo>
                <a:cubicBezTo>
                  <a:pt x="2204" y="1193"/>
                  <a:pt x="2216" y="1192"/>
                  <a:pt x="2208" y="1185"/>
                </a:cubicBezTo>
                <a:cubicBezTo>
                  <a:pt x="2212" y="1182"/>
                  <a:pt x="2209" y="1176"/>
                  <a:pt x="2213" y="1173"/>
                </a:cubicBezTo>
                <a:cubicBezTo>
                  <a:pt x="2211" y="1168"/>
                  <a:pt x="2208" y="1163"/>
                  <a:pt x="2215" y="1160"/>
                </a:cubicBezTo>
                <a:cubicBezTo>
                  <a:pt x="2211" y="1155"/>
                  <a:pt x="2214" y="1151"/>
                  <a:pt x="2216" y="1148"/>
                </a:cubicBezTo>
                <a:cubicBezTo>
                  <a:pt x="2218" y="1139"/>
                  <a:pt x="2216" y="1130"/>
                  <a:pt x="2223" y="1123"/>
                </a:cubicBezTo>
                <a:cubicBezTo>
                  <a:pt x="2222" y="1118"/>
                  <a:pt x="2219" y="1113"/>
                  <a:pt x="2225" y="1110"/>
                </a:cubicBezTo>
                <a:cubicBezTo>
                  <a:pt x="2225" y="1108"/>
                  <a:pt x="2223" y="1106"/>
                  <a:pt x="2225" y="1105"/>
                </a:cubicBezTo>
                <a:cubicBezTo>
                  <a:pt x="2228" y="1103"/>
                  <a:pt x="2225" y="1100"/>
                  <a:pt x="2227" y="1098"/>
                </a:cubicBezTo>
                <a:cubicBezTo>
                  <a:pt x="2225" y="1093"/>
                  <a:pt x="2230" y="1090"/>
                  <a:pt x="2229" y="1085"/>
                </a:cubicBezTo>
                <a:cubicBezTo>
                  <a:pt x="2235" y="1082"/>
                  <a:pt x="2226" y="1075"/>
                  <a:pt x="2234" y="1073"/>
                </a:cubicBezTo>
                <a:cubicBezTo>
                  <a:pt x="2232" y="1068"/>
                  <a:pt x="2237" y="1065"/>
                  <a:pt x="2236" y="1061"/>
                </a:cubicBezTo>
                <a:cubicBezTo>
                  <a:pt x="2232" y="1055"/>
                  <a:pt x="2243" y="1054"/>
                  <a:pt x="2237" y="1048"/>
                </a:cubicBezTo>
                <a:cubicBezTo>
                  <a:pt x="2242" y="1040"/>
                  <a:pt x="2241" y="1030"/>
                  <a:pt x="2243" y="1021"/>
                </a:cubicBezTo>
                <a:cubicBezTo>
                  <a:pt x="2242" y="1016"/>
                  <a:pt x="2251" y="1014"/>
                  <a:pt x="2245" y="1008"/>
                </a:cubicBezTo>
                <a:cubicBezTo>
                  <a:pt x="2247" y="1004"/>
                  <a:pt x="2246" y="1000"/>
                  <a:pt x="2247" y="996"/>
                </a:cubicBezTo>
                <a:cubicBezTo>
                  <a:pt x="2249" y="987"/>
                  <a:pt x="2250" y="979"/>
                  <a:pt x="2250" y="970"/>
                </a:cubicBezTo>
                <a:cubicBezTo>
                  <a:pt x="2252" y="962"/>
                  <a:pt x="2252" y="953"/>
                  <a:pt x="2254" y="945"/>
                </a:cubicBezTo>
                <a:cubicBezTo>
                  <a:pt x="2254" y="940"/>
                  <a:pt x="2253" y="936"/>
                  <a:pt x="2255" y="932"/>
                </a:cubicBezTo>
                <a:cubicBezTo>
                  <a:pt x="2260" y="929"/>
                  <a:pt x="2253" y="922"/>
                  <a:pt x="2257" y="919"/>
                </a:cubicBezTo>
                <a:cubicBezTo>
                  <a:pt x="2251" y="913"/>
                  <a:pt x="2263" y="912"/>
                  <a:pt x="2255" y="906"/>
                </a:cubicBezTo>
                <a:cubicBezTo>
                  <a:pt x="2260" y="902"/>
                  <a:pt x="2256" y="897"/>
                  <a:pt x="2257" y="893"/>
                </a:cubicBezTo>
                <a:cubicBezTo>
                  <a:pt x="2259" y="889"/>
                  <a:pt x="2256" y="884"/>
                  <a:pt x="2255" y="879"/>
                </a:cubicBezTo>
                <a:cubicBezTo>
                  <a:pt x="2260" y="876"/>
                  <a:pt x="2253" y="870"/>
                  <a:pt x="2257" y="866"/>
                </a:cubicBezTo>
                <a:cubicBezTo>
                  <a:pt x="2256" y="862"/>
                  <a:pt x="2253" y="856"/>
                  <a:pt x="2255" y="853"/>
                </a:cubicBezTo>
                <a:cubicBezTo>
                  <a:pt x="2258" y="849"/>
                  <a:pt x="2249" y="842"/>
                  <a:pt x="2253" y="839"/>
                </a:cubicBezTo>
                <a:cubicBezTo>
                  <a:pt x="2250" y="834"/>
                  <a:pt x="2254" y="830"/>
                  <a:pt x="2248" y="824"/>
                </a:cubicBezTo>
                <a:cubicBezTo>
                  <a:pt x="2250" y="822"/>
                  <a:pt x="2251" y="810"/>
                  <a:pt x="2244" y="812"/>
                </a:cubicBezTo>
                <a:cubicBezTo>
                  <a:pt x="2250" y="835"/>
                  <a:pt x="2248" y="856"/>
                  <a:pt x="2252" y="878"/>
                </a:cubicBezTo>
                <a:cubicBezTo>
                  <a:pt x="2249" y="882"/>
                  <a:pt x="2252" y="888"/>
                  <a:pt x="2251" y="893"/>
                </a:cubicBezTo>
                <a:cubicBezTo>
                  <a:pt x="2254" y="899"/>
                  <a:pt x="2248" y="904"/>
                  <a:pt x="2252" y="910"/>
                </a:cubicBezTo>
                <a:cubicBezTo>
                  <a:pt x="2250" y="912"/>
                  <a:pt x="2250" y="915"/>
                  <a:pt x="2250" y="917"/>
                </a:cubicBezTo>
                <a:cubicBezTo>
                  <a:pt x="2252" y="921"/>
                  <a:pt x="2245" y="922"/>
                  <a:pt x="2249" y="927"/>
                </a:cubicBezTo>
                <a:cubicBezTo>
                  <a:pt x="2248" y="932"/>
                  <a:pt x="2247" y="937"/>
                  <a:pt x="2247" y="943"/>
                </a:cubicBezTo>
                <a:cubicBezTo>
                  <a:pt x="2242" y="952"/>
                  <a:pt x="2242" y="963"/>
                  <a:pt x="2243" y="974"/>
                </a:cubicBezTo>
                <a:cubicBezTo>
                  <a:pt x="2239" y="983"/>
                  <a:pt x="2235" y="993"/>
                  <a:pt x="2237" y="1004"/>
                </a:cubicBezTo>
                <a:cubicBezTo>
                  <a:pt x="2232" y="1025"/>
                  <a:pt x="2229" y="1046"/>
                  <a:pt x="2224" y="1067"/>
                </a:cubicBezTo>
                <a:cubicBezTo>
                  <a:pt x="2219" y="1070"/>
                  <a:pt x="2223" y="1077"/>
                  <a:pt x="2220" y="1081"/>
                </a:cubicBezTo>
                <a:cubicBezTo>
                  <a:pt x="2224" y="1087"/>
                  <a:pt x="2213" y="1090"/>
                  <a:pt x="2218" y="1097"/>
                </a:cubicBezTo>
                <a:cubicBezTo>
                  <a:pt x="2211" y="1100"/>
                  <a:pt x="2216" y="1106"/>
                  <a:pt x="2214" y="1111"/>
                </a:cubicBezTo>
                <a:cubicBezTo>
                  <a:pt x="2211" y="1113"/>
                  <a:pt x="2212" y="1115"/>
                  <a:pt x="2212" y="1118"/>
                </a:cubicBezTo>
                <a:cubicBezTo>
                  <a:pt x="2213" y="1122"/>
                  <a:pt x="2207" y="1123"/>
                  <a:pt x="2211" y="1127"/>
                </a:cubicBezTo>
                <a:cubicBezTo>
                  <a:pt x="2203" y="1147"/>
                  <a:pt x="2200" y="1168"/>
                  <a:pt x="2199" y="1190"/>
                </a:cubicBezTo>
                <a:cubicBezTo>
                  <a:pt x="2197" y="1200"/>
                  <a:pt x="2195" y="1210"/>
                  <a:pt x="2195" y="1221"/>
                </a:cubicBezTo>
                <a:cubicBezTo>
                  <a:pt x="2190" y="1230"/>
                  <a:pt x="2197" y="1243"/>
                  <a:pt x="2192" y="1252"/>
                </a:cubicBezTo>
                <a:cubicBezTo>
                  <a:pt x="2195" y="1258"/>
                  <a:pt x="2192" y="1262"/>
                  <a:pt x="2192" y="1267"/>
                </a:cubicBezTo>
                <a:cubicBezTo>
                  <a:pt x="2194" y="1273"/>
                  <a:pt x="2194" y="1279"/>
                  <a:pt x="2192" y="1284"/>
                </a:cubicBezTo>
                <a:cubicBezTo>
                  <a:pt x="2195" y="1291"/>
                  <a:pt x="2195" y="1296"/>
                  <a:pt x="2193" y="1302"/>
                </a:cubicBezTo>
                <a:cubicBezTo>
                  <a:pt x="2195" y="1308"/>
                  <a:pt x="2196" y="1314"/>
                  <a:pt x="2194" y="1319"/>
                </a:cubicBezTo>
                <a:cubicBezTo>
                  <a:pt x="2203" y="1332"/>
                  <a:pt x="2197" y="1341"/>
                  <a:pt x="2205" y="1354"/>
                </a:cubicBezTo>
                <a:cubicBezTo>
                  <a:pt x="2204" y="1364"/>
                  <a:pt x="2218" y="1379"/>
                  <a:pt x="2212" y="1388"/>
                </a:cubicBezTo>
                <a:cubicBezTo>
                  <a:pt x="2209" y="1385"/>
                  <a:pt x="2206" y="1380"/>
                  <a:pt x="2201" y="1379"/>
                </a:cubicBezTo>
                <a:cubicBezTo>
                  <a:pt x="2200" y="1377"/>
                  <a:pt x="2197" y="1373"/>
                  <a:pt x="2200" y="1371"/>
                </a:cubicBezTo>
                <a:cubicBezTo>
                  <a:pt x="2199" y="1369"/>
                  <a:pt x="2195" y="1370"/>
                  <a:pt x="2197" y="1367"/>
                </a:cubicBezTo>
                <a:cubicBezTo>
                  <a:pt x="2196" y="1361"/>
                  <a:pt x="2186" y="1348"/>
                  <a:pt x="2190" y="1339"/>
                </a:cubicBezTo>
                <a:cubicBezTo>
                  <a:pt x="2182" y="1327"/>
                  <a:pt x="2186" y="1318"/>
                  <a:pt x="2182" y="1308"/>
                </a:cubicBezTo>
                <a:cubicBezTo>
                  <a:pt x="2178" y="1295"/>
                  <a:pt x="2180" y="1289"/>
                  <a:pt x="2175" y="1279"/>
                </a:cubicBezTo>
                <a:cubicBezTo>
                  <a:pt x="2178" y="1273"/>
                  <a:pt x="2174" y="1264"/>
                  <a:pt x="2174" y="1256"/>
                </a:cubicBezTo>
                <a:cubicBezTo>
                  <a:pt x="2178" y="1254"/>
                  <a:pt x="2171" y="1248"/>
                  <a:pt x="2173" y="1245"/>
                </a:cubicBezTo>
                <a:cubicBezTo>
                  <a:pt x="2172" y="1240"/>
                  <a:pt x="2175" y="1237"/>
                  <a:pt x="2172" y="1231"/>
                </a:cubicBezTo>
                <a:cubicBezTo>
                  <a:pt x="2175" y="1216"/>
                  <a:pt x="2174" y="1200"/>
                  <a:pt x="2172" y="1184"/>
                </a:cubicBezTo>
                <a:cubicBezTo>
                  <a:pt x="2173" y="1177"/>
                  <a:pt x="2176" y="1170"/>
                  <a:pt x="2171" y="1161"/>
                </a:cubicBezTo>
                <a:cubicBezTo>
                  <a:pt x="2178" y="1155"/>
                  <a:pt x="2170" y="1144"/>
                  <a:pt x="2176" y="1138"/>
                </a:cubicBezTo>
                <a:cubicBezTo>
                  <a:pt x="2173" y="1133"/>
                  <a:pt x="2180" y="1132"/>
                  <a:pt x="2175" y="1126"/>
                </a:cubicBezTo>
                <a:cubicBezTo>
                  <a:pt x="2181" y="1124"/>
                  <a:pt x="2168" y="1117"/>
                  <a:pt x="2178" y="1116"/>
                </a:cubicBezTo>
                <a:cubicBezTo>
                  <a:pt x="2175" y="1107"/>
                  <a:pt x="2181" y="1100"/>
                  <a:pt x="2176" y="1091"/>
                </a:cubicBezTo>
                <a:cubicBezTo>
                  <a:pt x="2183" y="1089"/>
                  <a:pt x="2178" y="1084"/>
                  <a:pt x="2179" y="1080"/>
                </a:cubicBezTo>
                <a:cubicBezTo>
                  <a:pt x="2181" y="1077"/>
                  <a:pt x="2182" y="1074"/>
                  <a:pt x="2182" y="1070"/>
                </a:cubicBezTo>
                <a:cubicBezTo>
                  <a:pt x="2181" y="1061"/>
                  <a:pt x="2183" y="1054"/>
                  <a:pt x="2187" y="1047"/>
                </a:cubicBezTo>
                <a:cubicBezTo>
                  <a:pt x="2184" y="1042"/>
                  <a:pt x="2185" y="1038"/>
                  <a:pt x="2190" y="1036"/>
                </a:cubicBezTo>
                <a:cubicBezTo>
                  <a:pt x="2186" y="1031"/>
                  <a:pt x="2185" y="1026"/>
                  <a:pt x="2191" y="1023"/>
                </a:cubicBezTo>
                <a:cubicBezTo>
                  <a:pt x="2187" y="1014"/>
                  <a:pt x="2195" y="1008"/>
                  <a:pt x="2193" y="999"/>
                </a:cubicBezTo>
                <a:cubicBezTo>
                  <a:pt x="2198" y="985"/>
                  <a:pt x="2197" y="969"/>
                  <a:pt x="2203" y="955"/>
                </a:cubicBezTo>
                <a:cubicBezTo>
                  <a:pt x="2204" y="939"/>
                  <a:pt x="2209" y="924"/>
                  <a:pt x="2209" y="908"/>
                </a:cubicBezTo>
                <a:cubicBezTo>
                  <a:pt x="2214" y="901"/>
                  <a:pt x="2209" y="892"/>
                  <a:pt x="2215" y="887"/>
                </a:cubicBezTo>
                <a:cubicBezTo>
                  <a:pt x="2218" y="879"/>
                  <a:pt x="2213" y="870"/>
                  <a:pt x="2220" y="863"/>
                </a:cubicBezTo>
                <a:cubicBezTo>
                  <a:pt x="2216" y="854"/>
                  <a:pt x="2225" y="848"/>
                  <a:pt x="2221" y="839"/>
                </a:cubicBezTo>
                <a:cubicBezTo>
                  <a:pt x="2221" y="831"/>
                  <a:pt x="2226" y="824"/>
                  <a:pt x="2223" y="815"/>
                </a:cubicBezTo>
                <a:cubicBezTo>
                  <a:pt x="2224" y="808"/>
                  <a:pt x="2223" y="800"/>
                  <a:pt x="2225" y="793"/>
                </a:cubicBezTo>
                <a:cubicBezTo>
                  <a:pt x="2222" y="784"/>
                  <a:pt x="2226" y="777"/>
                  <a:pt x="2223" y="768"/>
                </a:cubicBezTo>
                <a:cubicBezTo>
                  <a:pt x="2227" y="765"/>
                  <a:pt x="2220" y="759"/>
                  <a:pt x="2222" y="756"/>
                </a:cubicBezTo>
                <a:cubicBezTo>
                  <a:pt x="2223" y="752"/>
                  <a:pt x="2220" y="747"/>
                  <a:pt x="2220" y="743"/>
                </a:cubicBezTo>
                <a:cubicBezTo>
                  <a:pt x="2223" y="740"/>
                  <a:pt x="2216" y="734"/>
                  <a:pt x="2220" y="731"/>
                </a:cubicBezTo>
                <a:cubicBezTo>
                  <a:pt x="2216" y="728"/>
                  <a:pt x="2221" y="718"/>
                  <a:pt x="2214" y="720"/>
                </a:cubicBezTo>
                <a:cubicBezTo>
                  <a:pt x="2216" y="727"/>
                  <a:pt x="2214" y="732"/>
                  <a:pt x="2216" y="739"/>
                </a:cubicBezTo>
                <a:cubicBezTo>
                  <a:pt x="2217" y="747"/>
                  <a:pt x="2214" y="753"/>
                  <a:pt x="2219" y="761"/>
                </a:cubicBezTo>
                <a:cubicBezTo>
                  <a:pt x="2214" y="767"/>
                  <a:pt x="2221" y="775"/>
                  <a:pt x="2219" y="782"/>
                </a:cubicBezTo>
                <a:cubicBezTo>
                  <a:pt x="2222" y="790"/>
                  <a:pt x="2215" y="794"/>
                  <a:pt x="2219" y="803"/>
                </a:cubicBezTo>
                <a:cubicBezTo>
                  <a:pt x="2216" y="815"/>
                  <a:pt x="2216" y="828"/>
                  <a:pt x="2213" y="841"/>
                </a:cubicBezTo>
                <a:cubicBezTo>
                  <a:pt x="2212" y="847"/>
                  <a:pt x="2214" y="855"/>
                  <a:pt x="2210" y="860"/>
                </a:cubicBezTo>
                <a:cubicBezTo>
                  <a:pt x="2208" y="867"/>
                  <a:pt x="2209" y="874"/>
                  <a:pt x="2206" y="880"/>
                </a:cubicBezTo>
                <a:cubicBezTo>
                  <a:pt x="2207" y="894"/>
                  <a:pt x="2200" y="905"/>
                  <a:pt x="2201" y="918"/>
                </a:cubicBezTo>
                <a:cubicBezTo>
                  <a:pt x="2197" y="924"/>
                  <a:pt x="2199" y="932"/>
                  <a:pt x="2197" y="938"/>
                </a:cubicBezTo>
                <a:cubicBezTo>
                  <a:pt x="2194" y="944"/>
                  <a:pt x="2190" y="950"/>
                  <a:pt x="2193" y="958"/>
                </a:cubicBezTo>
                <a:cubicBezTo>
                  <a:pt x="2190" y="970"/>
                  <a:pt x="2187" y="982"/>
                  <a:pt x="2184" y="995"/>
                </a:cubicBezTo>
                <a:cubicBezTo>
                  <a:pt x="2180" y="1008"/>
                  <a:pt x="2184" y="1023"/>
                  <a:pt x="2177" y="1034"/>
                </a:cubicBezTo>
                <a:cubicBezTo>
                  <a:pt x="2177" y="1041"/>
                  <a:pt x="2177" y="1047"/>
                  <a:pt x="2175" y="1053"/>
                </a:cubicBezTo>
                <a:cubicBezTo>
                  <a:pt x="2176" y="1056"/>
                  <a:pt x="2175" y="1059"/>
                  <a:pt x="2171" y="1061"/>
                </a:cubicBezTo>
                <a:cubicBezTo>
                  <a:pt x="2173" y="1065"/>
                  <a:pt x="2174" y="1069"/>
                  <a:pt x="2172" y="1073"/>
                </a:cubicBezTo>
                <a:cubicBezTo>
                  <a:pt x="2171" y="1086"/>
                  <a:pt x="2166" y="1098"/>
                  <a:pt x="2168" y="1113"/>
                </a:cubicBezTo>
                <a:cubicBezTo>
                  <a:pt x="2163" y="1125"/>
                  <a:pt x="2168" y="1139"/>
                  <a:pt x="2162" y="1151"/>
                </a:cubicBezTo>
                <a:cubicBezTo>
                  <a:pt x="2167" y="1166"/>
                  <a:pt x="2159" y="1178"/>
                  <a:pt x="2165" y="1194"/>
                </a:cubicBezTo>
                <a:cubicBezTo>
                  <a:pt x="2157" y="1197"/>
                  <a:pt x="2167" y="1207"/>
                  <a:pt x="2160" y="1211"/>
                </a:cubicBezTo>
                <a:cubicBezTo>
                  <a:pt x="2164" y="1219"/>
                  <a:pt x="2161" y="1225"/>
                  <a:pt x="2160" y="1232"/>
                </a:cubicBezTo>
                <a:cubicBezTo>
                  <a:pt x="2167" y="1241"/>
                  <a:pt x="2158" y="1245"/>
                  <a:pt x="2164" y="1253"/>
                </a:cubicBezTo>
                <a:cubicBezTo>
                  <a:pt x="2160" y="1256"/>
                  <a:pt x="2166" y="1260"/>
                  <a:pt x="2163" y="1263"/>
                </a:cubicBezTo>
                <a:cubicBezTo>
                  <a:pt x="2167" y="1268"/>
                  <a:pt x="2161" y="1270"/>
                  <a:pt x="2167" y="1275"/>
                </a:cubicBezTo>
                <a:cubicBezTo>
                  <a:pt x="2165" y="1282"/>
                  <a:pt x="2165" y="1288"/>
                  <a:pt x="2167" y="1296"/>
                </a:cubicBezTo>
                <a:cubicBezTo>
                  <a:pt x="2167" y="1302"/>
                  <a:pt x="2167" y="1311"/>
                  <a:pt x="2173" y="1319"/>
                </a:cubicBezTo>
                <a:cubicBezTo>
                  <a:pt x="2170" y="1325"/>
                  <a:pt x="2178" y="1334"/>
                  <a:pt x="2177" y="1340"/>
                </a:cubicBezTo>
                <a:cubicBezTo>
                  <a:pt x="2182" y="1349"/>
                  <a:pt x="2181" y="1356"/>
                  <a:pt x="2180" y="1362"/>
                </a:cubicBezTo>
                <a:cubicBezTo>
                  <a:pt x="2176" y="1352"/>
                  <a:pt x="2169" y="1356"/>
                  <a:pt x="2165" y="1347"/>
                </a:cubicBezTo>
                <a:cubicBezTo>
                  <a:pt x="2168" y="1345"/>
                  <a:pt x="2167" y="1343"/>
                  <a:pt x="2169" y="1342"/>
                </a:cubicBezTo>
                <a:cubicBezTo>
                  <a:pt x="2170" y="1343"/>
                  <a:pt x="2171" y="1346"/>
                  <a:pt x="2173" y="1345"/>
                </a:cubicBezTo>
                <a:cubicBezTo>
                  <a:pt x="2161" y="1336"/>
                  <a:pt x="2162" y="1319"/>
                  <a:pt x="2154" y="1306"/>
                </a:cubicBezTo>
                <a:cubicBezTo>
                  <a:pt x="2157" y="1296"/>
                  <a:pt x="2151" y="1283"/>
                  <a:pt x="2147" y="1271"/>
                </a:cubicBezTo>
                <a:cubicBezTo>
                  <a:pt x="2149" y="1263"/>
                  <a:pt x="2145" y="1252"/>
                  <a:pt x="2149" y="1244"/>
                </a:cubicBezTo>
                <a:cubicBezTo>
                  <a:pt x="2141" y="1232"/>
                  <a:pt x="2152" y="1225"/>
                  <a:pt x="2145" y="1214"/>
                </a:cubicBezTo>
                <a:cubicBezTo>
                  <a:pt x="2145" y="1205"/>
                  <a:pt x="2145" y="1195"/>
                  <a:pt x="2147" y="1186"/>
                </a:cubicBezTo>
                <a:cubicBezTo>
                  <a:pt x="2145" y="1176"/>
                  <a:pt x="2147" y="1168"/>
                  <a:pt x="2146" y="1158"/>
                </a:cubicBezTo>
                <a:cubicBezTo>
                  <a:pt x="2149" y="1140"/>
                  <a:pt x="2147" y="1120"/>
                  <a:pt x="2153" y="1103"/>
                </a:cubicBezTo>
                <a:cubicBezTo>
                  <a:pt x="2152" y="1093"/>
                  <a:pt x="2154" y="1085"/>
                  <a:pt x="2156" y="1076"/>
                </a:cubicBezTo>
                <a:cubicBezTo>
                  <a:pt x="2161" y="1068"/>
                  <a:pt x="2156" y="1057"/>
                  <a:pt x="2165" y="1050"/>
                </a:cubicBezTo>
                <a:cubicBezTo>
                  <a:pt x="2162" y="1042"/>
                  <a:pt x="2166" y="1035"/>
                  <a:pt x="2164" y="1027"/>
                </a:cubicBezTo>
                <a:cubicBezTo>
                  <a:pt x="2168" y="1017"/>
                  <a:pt x="2171" y="1006"/>
                  <a:pt x="2173" y="995"/>
                </a:cubicBezTo>
                <a:cubicBezTo>
                  <a:pt x="2172" y="989"/>
                  <a:pt x="2177" y="985"/>
                  <a:pt x="2176" y="979"/>
                </a:cubicBezTo>
                <a:cubicBezTo>
                  <a:pt x="2182" y="975"/>
                  <a:pt x="2173" y="967"/>
                  <a:pt x="2182" y="964"/>
                </a:cubicBezTo>
                <a:cubicBezTo>
                  <a:pt x="2178" y="957"/>
                  <a:pt x="2182" y="953"/>
                  <a:pt x="2185" y="948"/>
                </a:cubicBezTo>
                <a:cubicBezTo>
                  <a:pt x="2184" y="942"/>
                  <a:pt x="2183" y="936"/>
                  <a:pt x="2187" y="932"/>
                </a:cubicBezTo>
                <a:cubicBezTo>
                  <a:pt x="2183" y="925"/>
                  <a:pt x="2187" y="920"/>
                  <a:pt x="2187" y="914"/>
                </a:cubicBezTo>
                <a:cubicBezTo>
                  <a:pt x="2189" y="909"/>
                  <a:pt x="2187" y="902"/>
                  <a:pt x="2192" y="897"/>
                </a:cubicBezTo>
                <a:cubicBezTo>
                  <a:pt x="2192" y="874"/>
                  <a:pt x="2202" y="853"/>
                  <a:pt x="2201" y="830"/>
                </a:cubicBezTo>
                <a:cubicBezTo>
                  <a:pt x="2205" y="825"/>
                  <a:pt x="2203" y="819"/>
                  <a:pt x="2204" y="813"/>
                </a:cubicBezTo>
                <a:cubicBezTo>
                  <a:pt x="2202" y="807"/>
                  <a:pt x="2210" y="804"/>
                  <a:pt x="2203" y="796"/>
                </a:cubicBezTo>
                <a:cubicBezTo>
                  <a:pt x="2209" y="786"/>
                  <a:pt x="2205" y="773"/>
                  <a:pt x="2208" y="762"/>
                </a:cubicBezTo>
                <a:cubicBezTo>
                  <a:pt x="2201" y="766"/>
                  <a:pt x="2205" y="773"/>
                  <a:pt x="2203" y="779"/>
                </a:cubicBezTo>
                <a:cubicBezTo>
                  <a:pt x="2198" y="785"/>
                  <a:pt x="2202" y="793"/>
                  <a:pt x="2199" y="799"/>
                </a:cubicBezTo>
                <a:cubicBezTo>
                  <a:pt x="2198" y="812"/>
                  <a:pt x="2196" y="824"/>
                  <a:pt x="2194" y="837"/>
                </a:cubicBezTo>
                <a:cubicBezTo>
                  <a:pt x="2190" y="849"/>
                  <a:pt x="2191" y="863"/>
                  <a:pt x="2185" y="874"/>
                </a:cubicBezTo>
                <a:cubicBezTo>
                  <a:pt x="2186" y="888"/>
                  <a:pt x="2178" y="900"/>
                  <a:pt x="2181" y="915"/>
                </a:cubicBezTo>
                <a:cubicBezTo>
                  <a:pt x="2179" y="917"/>
                  <a:pt x="2178" y="920"/>
                  <a:pt x="2180" y="924"/>
                </a:cubicBezTo>
                <a:cubicBezTo>
                  <a:pt x="2175" y="926"/>
                  <a:pt x="2177" y="929"/>
                  <a:pt x="2176" y="932"/>
                </a:cubicBezTo>
                <a:cubicBezTo>
                  <a:pt x="2175" y="939"/>
                  <a:pt x="2177" y="946"/>
                  <a:pt x="2172" y="952"/>
                </a:cubicBezTo>
                <a:cubicBezTo>
                  <a:pt x="2177" y="959"/>
                  <a:pt x="2164" y="962"/>
                  <a:pt x="2171" y="970"/>
                </a:cubicBezTo>
                <a:cubicBezTo>
                  <a:pt x="2161" y="974"/>
                  <a:pt x="2169" y="984"/>
                  <a:pt x="2163" y="989"/>
                </a:cubicBezTo>
                <a:cubicBezTo>
                  <a:pt x="2166" y="996"/>
                  <a:pt x="2160" y="1000"/>
                  <a:pt x="2162" y="1007"/>
                </a:cubicBezTo>
                <a:cubicBezTo>
                  <a:pt x="2157" y="1013"/>
                  <a:pt x="2159" y="1021"/>
                  <a:pt x="2155" y="1026"/>
                </a:cubicBezTo>
                <a:cubicBezTo>
                  <a:pt x="2153" y="1033"/>
                  <a:pt x="2156" y="1040"/>
                  <a:pt x="2151" y="1046"/>
                </a:cubicBezTo>
                <a:cubicBezTo>
                  <a:pt x="2157" y="1054"/>
                  <a:pt x="2145" y="1058"/>
                  <a:pt x="2151" y="1067"/>
                </a:cubicBezTo>
                <a:cubicBezTo>
                  <a:pt x="2147" y="1070"/>
                  <a:pt x="2142" y="1073"/>
                  <a:pt x="2145" y="1078"/>
                </a:cubicBezTo>
                <a:cubicBezTo>
                  <a:pt x="2140" y="1087"/>
                  <a:pt x="2143" y="1098"/>
                  <a:pt x="2141" y="1107"/>
                </a:cubicBezTo>
                <a:cubicBezTo>
                  <a:pt x="2138" y="1117"/>
                  <a:pt x="2140" y="1128"/>
                  <a:pt x="2134" y="1137"/>
                </a:cubicBezTo>
                <a:cubicBezTo>
                  <a:pt x="2138" y="1143"/>
                  <a:pt x="2135" y="1146"/>
                  <a:pt x="2136" y="1151"/>
                </a:cubicBezTo>
                <a:cubicBezTo>
                  <a:pt x="2142" y="1157"/>
                  <a:pt x="2130" y="1158"/>
                  <a:pt x="2134" y="1164"/>
                </a:cubicBezTo>
                <a:cubicBezTo>
                  <a:pt x="2139" y="1175"/>
                  <a:pt x="2129" y="1181"/>
                  <a:pt x="2136" y="1193"/>
                </a:cubicBezTo>
                <a:cubicBezTo>
                  <a:pt x="2133" y="1201"/>
                  <a:pt x="2132" y="1209"/>
                  <a:pt x="2136" y="1219"/>
                </a:cubicBezTo>
                <a:cubicBezTo>
                  <a:pt x="2134" y="1220"/>
                  <a:pt x="2134" y="1222"/>
                  <a:pt x="2136" y="1225"/>
                </a:cubicBezTo>
                <a:cubicBezTo>
                  <a:pt x="2133" y="1227"/>
                  <a:pt x="2131" y="1228"/>
                  <a:pt x="2134" y="1232"/>
                </a:cubicBezTo>
                <a:cubicBezTo>
                  <a:pt x="2141" y="1230"/>
                  <a:pt x="2130" y="1239"/>
                  <a:pt x="2138" y="1244"/>
                </a:cubicBezTo>
                <a:cubicBezTo>
                  <a:pt x="2137" y="1252"/>
                  <a:pt x="2134" y="1260"/>
                  <a:pt x="2137" y="1268"/>
                </a:cubicBezTo>
                <a:cubicBezTo>
                  <a:pt x="2135" y="1273"/>
                  <a:pt x="2138" y="1278"/>
                  <a:pt x="2142" y="1283"/>
                </a:cubicBezTo>
                <a:cubicBezTo>
                  <a:pt x="2137" y="1286"/>
                  <a:pt x="2140" y="1291"/>
                  <a:pt x="2144" y="1297"/>
                </a:cubicBezTo>
                <a:cubicBezTo>
                  <a:pt x="2139" y="1305"/>
                  <a:pt x="2149" y="1317"/>
                  <a:pt x="2145" y="1326"/>
                </a:cubicBezTo>
                <a:cubicBezTo>
                  <a:pt x="2135" y="1316"/>
                  <a:pt x="2142" y="1305"/>
                  <a:pt x="2135" y="1302"/>
                </a:cubicBezTo>
                <a:cubicBezTo>
                  <a:pt x="2134" y="1293"/>
                  <a:pt x="2127" y="1283"/>
                  <a:pt x="2122" y="1274"/>
                </a:cubicBezTo>
                <a:cubicBezTo>
                  <a:pt x="2116" y="1252"/>
                  <a:pt x="2118" y="1234"/>
                  <a:pt x="2108" y="1211"/>
                </a:cubicBezTo>
                <a:cubicBezTo>
                  <a:pt x="2110" y="1202"/>
                  <a:pt x="2107" y="1191"/>
                  <a:pt x="2105" y="1180"/>
                </a:cubicBezTo>
                <a:cubicBezTo>
                  <a:pt x="2107" y="1176"/>
                  <a:pt x="2105" y="1170"/>
                  <a:pt x="2102" y="1164"/>
                </a:cubicBezTo>
                <a:cubicBezTo>
                  <a:pt x="2106" y="1159"/>
                  <a:pt x="2105" y="1154"/>
                  <a:pt x="2101" y="1147"/>
                </a:cubicBezTo>
                <a:cubicBezTo>
                  <a:pt x="2107" y="1143"/>
                  <a:pt x="2100" y="1137"/>
                  <a:pt x="2102" y="1132"/>
                </a:cubicBezTo>
                <a:cubicBezTo>
                  <a:pt x="2105" y="1127"/>
                  <a:pt x="2102" y="1121"/>
                  <a:pt x="2105" y="1116"/>
                </a:cubicBezTo>
                <a:cubicBezTo>
                  <a:pt x="2106" y="1111"/>
                  <a:pt x="2099" y="1104"/>
                  <a:pt x="2105" y="1101"/>
                </a:cubicBezTo>
                <a:cubicBezTo>
                  <a:pt x="2103" y="1094"/>
                  <a:pt x="2102" y="1089"/>
                  <a:pt x="2104" y="1084"/>
                </a:cubicBezTo>
                <a:cubicBezTo>
                  <a:pt x="2100" y="1072"/>
                  <a:pt x="2106" y="1063"/>
                  <a:pt x="2104" y="1051"/>
                </a:cubicBezTo>
                <a:cubicBezTo>
                  <a:pt x="2107" y="1050"/>
                  <a:pt x="2105" y="1047"/>
                  <a:pt x="2106" y="1044"/>
                </a:cubicBezTo>
                <a:cubicBezTo>
                  <a:pt x="2107" y="1042"/>
                  <a:pt x="2107" y="1040"/>
                  <a:pt x="2108" y="1037"/>
                </a:cubicBezTo>
                <a:cubicBezTo>
                  <a:pt x="2110" y="1035"/>
                  <a:pt x="2110" y="1033"/>
                  <a:pt x="2110" y="1030"/>
                </a:cubicBezTo>
                <a:cubicBezTo>
                  <a:pt x="2107" y="1026"/>
                  <a:pt x="2111" y="1024"/>
                  <a:pt x="2111" y="1021"/>
                </a:cubicBezTo>
                <a:cubicBezTo>
                  <a:pt x="2110" y="1016"/>
                  <a:pt x="2111" y="1011"/>
                  <a:pt x="2111" y="1006"/>
                </a:cubicBezTo>
                <a:cubicBezTo>
                  <a:pt x="2118" y="1002"/>
                  <a:pt x="2110" y="994"/>
                  <a:pt x="2118" y="991"/>
                </a:cubicBezTo>
                <a:cubicBezTo>
                  <a:pt x="2116" y="980"/>
                  <a:pt x="2121" y="971"/>
                  <a:pt x="2124" y="961"/>
                </a:cubicBezTo>
                <a:cubicBezTo>
                  <a:pt x="2125" y="951"/>
                  <a:pt x="2128" y="942"/>
                  <a:pt x="2132" y="933"/>
                </a:cubicBezTo>
                <a:cubicBezTo>
                  <a:pt x="2130" y="927"/>
                  <a:pt x="2136" y="924"/>
                  <a:pt x="2136" y="919"/>
                </a:cubicBezTo>
                <a:cubicBezTo>
                  <a:pt x="2146" y="916"/>
                  <a:pt x="2136" y="908"/>
                  <a:pt x="2142" y="904"/>
                </a:cubicBezTo>
                <a:cubicBezTo>
                  <a:pt x="2147" y="884"/>
                  <a:pt x="2154" y="864"/>
                  <a:pt x="2163" y="845"/>
                </a:cubicBezTo>
                <a:cubicBezTo>
                  <a:pt x="2164" y="835"/>
                  <a:pt x="2170" y="826"/>
                  <a:pt x="2173" y="816"/>
                </a:cubicBezTo>
                <a:cubicBezTo>
                  <a:pt x="2170" y="810"/>
                  <a:pt x="2180" y="808"/>
                  <a:pt x="2177" y="802"/>
                </a:cubicBezTo>
                <a:cubicBezTo>
                  <a:pt x="2181" y="798"/>
                  <a:pt x="2177" y="791"/>
                  <a:pt x="2183" y="787"/>
                </a:cubicBezTo>
                <a:cubicBezTo>
                  <a:pt x="2182" y="781"/>
                  <a:pt x="2184" y="777"/>
                  <a:pt x="2184" y="772"/>
                </a:cubicBezTo>
                <a:cubicBezTo>
                  <a:pt x="2193" y="769"/>
                  <a:pt x="2184" y="761"/>
                  <a:pt x="2190" y="757"/>
                </a:cubicBezTo>
                <a:cubicBezTo>
                  <a:pt x="2190" y="752"/>
                  <a:pt x="2192" y="747"/>
                  <a:pt x="2191" y="742"/>
                </a:cubicBezTo>
                <a:cubicBezTo>
                  <a:pt x="2193" y="740"/>
                  <a:pt x="2193" y="737"/>
                  <a:pt x="2193" y="735"/>
                </a:cubicBezTo>
                <a:cubicBezTo>
                  <a:pt x="2191" y="732"/>
                  <a:pt x="2194" y="727"/>
                  <a:pt x="2189" y="728"/>
                </a:cubicBezTo>
                <a:cubicBezTo>
                  <a:pt x="2189" y="734"/>
                  <a:pt x="2187" y="740"/>
                  <a:pt x="2184" y="745"/>
                </a:cubicBezTo>
                <a:cubicBezTo>
                  <a:pt x="2187" y="749"/>
                  <a:pt x="2183" y="752"/>
                  <a:pt x="2183" y="755"/>
                </a:cubicBezTo>
                <a:cubicBezTo>
                  <a:pt x="2179" y="757"/>
                  <a:pt x="2186" y="763"/>
                  <a:pt x="2180" y="765"/>
                </a:cubicBezTo>
                <a:cubicBezTo>
                  <a:pt x="2180" y="771"/>
                  <a:pt x="2178" y="777"/>
                  <a:pt x="2175" y="783"/>
                </a:cubicBezTo>
                <a:cubicBezTo>
                  <a:pt x="2178" y="790"/>
                  <a:pt x="2168" y="794"/>
                  <a:pt x="2171" y="802"/>
                </a:cubicBezTo>
                <a:cubicBezTo>
                  <a:pt x="2162" y="813"/>
                  <a:pt x="2165" y="827"/>
                  <a:pt x="2156" y="837"/>
                </a:cubicBezTo>
                <a:cubicBezTo>
                  <a:pt x="2153" y="851"/>
                  <a:pt x="2146" y="862"/>
                  <a:pt x="2141" y="875"/>
                </a:cubicBezTo>
                <a:cubicBezTo>
                  <a:pt x="2135" y="886"/>
                  <a:pt x="2135" y="900"/>
                  <a:pt x="2129" y="911"/>
                </a:cubicBezTo>
                <a:cubicBezTo>
                  <a:pt x="2127" y="924"/>
                  <a:pt x="2120" y="935"/>
                  <a:pt x="2117" y="947"/>
                </a:cubicBezTo>
                <a:cubicBezTo>
                  <a:pt x="2116" y="960"/>
                  <a:pt x="2109" y="971"/>
                  <a:pt x="2108" y="984"/>
                </a:cubicBezTo>
                <a:cubicBezTo>
                  <a:pt x="2109" y="988"/>
                  <a:pt x="2105" y="990"/>
                  <a:pt x="2104" y="993"/>
                </a:cubicBezTo>
                <a:cubicBezTo>
                  <a:pt x="2111" y="998"/>
                  <a:pt x="2097" y="998"/>
                  <a:pt x="2104" y="1004"/>
                </a:cubicBezTo>
                <a:cubicBezTo>
                  <a:pt x="2099" y="1010"/>
                  <a:pt x="2104" y="1018"/>
                  <a:pt x="2097" y="1023"/>
                </a:cubicBezTo>
                <a:cubicBezTo>
                  <a:pt x="2102" y="1035"/>
                  <a:pt x="2096" y="1044"/>
                  <a:pt x="2097" y="1055"/>
                </a:cubicBezTo>
                <a:cubicBezTo>
                  <a:pt x="2093" y="1065"/>
                  <a:pt x="2096" y="1076"/>
                  <a:pt x="2094" y="1086"/>
                </a:cubicBezTo>
                <a:cubicBezTo>
                  <a:pt x="2091" y="1096"/>
                  <a:pt x="2097" y="1109"/>
                  <a:pt x="2091" y="1117"/>
                </a:cubicBezTo>
                <a:cubicBezTo>
                  <a:pt x="2095" y="1124"/>
                  <a:pt x="2089" y="1128"/>
                  <a:pt x="2092" y="1135"/>
                </a:cubicBezTo>
                <a:cubicBezTo>
                  <a:pt x="2090" y="1140"/>
                  <a:pt x="2094" y="1147"/>
                  <a:pt x="2092" y="1152"/>
                </a:cubicBezTo>
                <a:cubicBezTo>
                  <a:pt x="2096" y="1175"/>
                  <a:pt x="2095" y="1197"/>
                  <a:pt x="2101" y="1221"/>
                </a:cubicBezTo>
                <a:cubicBezTo>
                  <a:pt x="2100" y="1225"/>
                  <a:pt x="2106" y="1232"/>
                  <a:pt x="2104" y="1237"/>
                </a:cubicBezTo>
                <a:cubicBezTo>
                  <a:pt x="2111" y="1244"/>
                  <a:pt x="2101" y="1247"/>
                  <a:pt x="2108" y="1255"/>
                </a:cubicBezTo>
                <a:cubicBezTo>
                  <a:pt x="2109" y="1261"/>
                  <a:pt x="2109" y="1266"/>
                  <a:pt x="2113" y="1273"/>
                </a:cubicBezTo>
                <a:cubicBezTo>
                  <a:pt x="2112" y="1278"/>
                  <a:pt x="2121" y="1287"/>
                  <a:pt x="2113" y="1290"/>
                </a:cubicBezTo>
                <a:cubicBezTo>
                  <a:pt x="2110" y="1275"/>
                  <a:pt x="2098" y="1258"/>
                  <a:pt x="2096" y="1244"/>
                </a:cubicBezTo>
                <a:cubicBezTo>
                  <a:pt x="2095" y="1237"/>
                  <a:pt x="2094" y="1235"/>
                  <a:pt x="2092" y="1226"/>
                </a:cubicBezTo>
                <a:cubicBezTo>
                  <a:pt x="2090" y="1218"/>
                  <a:pt x="2093" y="1208"/>
                  <a:pt x="2087" y="1205"/>
                </a:cubicBezTo>
                <a:cubicBezTo>
                  <a:pt x="2091" y="1199"/>
                  <a:pt x="2082" y="1190"/>
                  <a:pt x="2087" y="1184"/>
                </a:cubicBezTo>
                <a:cubicBezTo>
                  <a:pt x="2085" y="1177"/>
                  <a:pt x="2086" y="1170"/>
                  <a:pt x="2084" y="1163"/>
                </a:cubicBezTo>
                <a:cubicBezTo>
                  <a:pt x="2081" y="1159"/>
                  <a:pt x="2082" y="1156"/>
                  <a:pt x="2084" y="1153"/>
                </a:cubicBezTo>
                <a:cubicBezTo>
                  <a:pt x="2081" y="1149"/>
                  <a:pt x="2080" y="1145"/>
                  <a:pt x="2084" y="1142"/>
                </a:cubicBezTo>
                <a:cubicBezTo>
                  <a:pt x="2082" y="1138"/>
                  <a:pt x="2081" y="1134"/>
                  <a:pt x="2083" y="1130"/>
                </a:cubicBezTo>
                <a:cubicBezTo>
                  <a:pt x="2086" y="1127"/>
                  <a:pt x="2079" y="1122"/>
                  <a:pt x="2083" y="1119"/>
                </a:cubicBezTo>
                <a:cubicBezTo>
                  <a:pt x="2080" y="1111"/>
                  <a:pt x="2082" y="1105"/>
                  <a:pt x="2083" y="1098"/>
                </a:cubicBezTo>
                <a:cubicBezTo>
                  <a:pt x="2080" y="1094"/>
                  <a:pt x="2084" y="1092"/>
                  <a:pt x="2084" y="1089"/>
                </a:cubicBezTo>
                <a:cubicBezTo>
                  <a:pt x="2083" y="1085"/>
                  <a:pt x="2084" y="1082"/>
                  <a:pt x="2087" y="1079"/>
                </a:cubicBezTo>
                <a:cubicBezTo>
                  <a:pt x="2085" y="1063"/>
                  <a:pt x="2088" y="1050"/>
                  <a:pt x="2090" y="1036"/>
                </a:cubicBezTo>
                <a:cubicBezTo>
                  <a:pt x="2092" y="1033"/>
                  <a:pt x="2093" y="1030"/>
                  <a:pt x="2090" y="1027"/>
                </a:cubicBezTo>
                <a:cubicBezTo>
                  <a:pt x="2100" y="1026"/>
                  <a:pt x="2087" y="1018"/>
                  <a:pt x="2093" y="1016"/>
                </a:cubicBezTo>
                <a:cubicBezTo>
                  <a:pt x="2095" y="1010"/>
                  <a:pt x="2092" y="1002"/>
                  <a:pt x="2097" y="996"/>
                </a:cubicBezTo>
                <a:cubicBezTo>
                  <a:pt x="2100" y="983"/>
                  <a:pt x="2101" y="969"/>
                  <a:pt x="2103" y="955"/>
                </a:cubicBezTo>
                <a:cubicBezTo>
                  <a:pt x="2106" y="953"/>
                  <a:pt x="2103" y="950"/>
                  <a:pt x="2105" y="948"/>
                </a:cubicBezTo>
                <a:cubicBezTo>
                  <a:pt x="2108" y="946"/>
                  <a:pt x="2107" y="943"/>
                  <a:pt x="2107" y="941"/>
                </a:cubicBezTo>
                <a:cubicBezTo>
                  <a:pt x="2112" y="936"/>
                  <a:pt x="2109" y="930"/>
                  <a:pt x="2114" y="926"/>
                </a:cubicBezTo>
                <a:cubicBezTo>
                  <a:pt x="2111" y="914"/>
                  <a:pt x="2118" y="905"/>
                  <a:pt x="2120" y="895"/>
                </a:cubicBezTo>
                <a:cubicBezTo>
                  <a:pt x="2124" y="874"/>
                  <a:pt x="2132" y="855"/>
                  <a:pt x="2139" y="835"/>
                </a:cubicBezTo>
                <a:cubicBezTo>
                  <a:pt x="2142" y="825"/>
                  <a:pt x="2149" y="816"/>
                  <a:pt x="2150" y="806"/>
                </a:cubicBezTo>
                <a:cubicBezTo>
                  <a:pt x="2153" y="804"/>
                  <a:pt x="2150" y="800"/>
                  <a:pt x="2152" y="799"/>
                </a:cubicBezTo>
                <a:cubicBezTo>
                  <a:pt x="2154" y="797"/>
                  <a:pt x="2154" y="794"/>
                  <a:pt x="2154" y="792"/>
                </a:cubicBezTo>
                <a:cubicBezTo>
                  <a:pt x="2158" y="787"/>
                  <a:pt x="2156" y="781"/>
                  <a:pt x="2160" y="776"/>
                </a:cubicBezTo>
                <a:cubicBezTo>
                  <a:pt x="2160" y="766"/>
                  <a:pt x="2166" y="757"/>
                  <a:pt x="2167" y="746"/>
                </a:cubicBezTo>
                <a:cubicBezTo>
                  <a:pt x="2171" y="742"/>
                  <a:pt x="2168" y="735"/>
                  <a:pt x="2169" y="730"/>
                </a:cubicBezTo>
                <a:cubicBezTo>
                  <a:pt x="2172" y="725"/>
                  <a:pt x="2176" y="720"/>
                  <a:pt x="2172" y="714"/>
                </a:cubicBezTo>
                <a:cubicBezTo>
                  <a:pt x="2166" y="717"/>
                  <a:pt x="2167" y="723"/>
                  <a:pt x="2166" y="729"/>
                </a:cubicBezTo>
                <a:cubicBezTo>
                  <a:pt x="2165" y="735"/>
                  <a:pt x="2160" y="740"/>
                  <a:pt x="2161" y="746"/>
                </a:cubicBezTo>
                <a:cubicBezTo>
                  <a:pt x="2159" y="752"/>
                  <a:pt x="2158" y="757"/>
                  <a:pt x="2158" y="763"/>
                </a:cubicBezTo>
                <a:cubicBezTo>
                  <a:pt x="2155" y="768"/>
                  <a:pt x="2153" y="774"/>
                  <a:pt x="2153" y="780"/>
                </a:cubicBezTo>
                <a:cubicBezTo>
                  <a:pt x="2151" y="782"/>
                  <a:pt x="2148" y="784"/>
                  <a:pt x="2151" y="787"/>
                </a:cubicBezTo>
                <a:cubicBezTo>
                  <a:pt x="2149" y="790"/>
                  <a:pt x="2147" y="792"/>
                  <a:pt x="2147" y="795"/>
                </a:cubicBezTo>
                <a:cubicBezTo>
                  <a:pt x="2144" y="801"/>
                  <a:pt x="2142" y="807"/>
                  <a:pt x="2142" y="813"/>
                </a:cubicBezTo>
                <a:cubicBezTo>
                  <a:pt x="2139" y="815"/>
                  <a:pt x="2137" y="816"/>
                  <a:pt x="2140" y="820"/>
                </a:cubicBezTo>
                <a:cubicBezTo>
                  <a:pt x="2136" y="822"/>
                  <a:pt x="2135" y="825"/>
                  <a:pt x="2136" y="828"/>
                </a:cubicBezTo>
                <a:cubicBezTo>
                  <a:pt x="2128" y="832"/>
                  <a:pt x="2133" y="840"/>
                  <a:pt x="2127" y="844"/>
                </a:cubicBezTo>
                <a:cubicBezTo>
                  <a:pt x="2119" y="866"/>
                  <a:pt x="2113" y="888"/>
                  <a:pt x="2105" y="910"/>
                </a:cubicBezTo>
                <a:cubicBezTo>
                  <a:pt x="2099" y="933"/>
                  <a:pt x="2094" y="956"/>
                  <a:pt x="2087" y="978"/>
                </a:cubicBezTo>
                <a:cubicBezTo>
                  <a:pt x="2088" y="1003"/>
                  <a:pt x="2079" y="1024"/>
                  <a:pt x="2079" y="1048"/>
                </a:cubicBezTo>
                <a:cubicBezTo>
                  <a:pt x="2074" y="1059"/>
                  <a:pt x="2076" y="1071"/>
                  <a:pt x="2074" y="1083"/>
                </a:cubicBezTo>
                <a:cubicBezTo>
                  <a:pt x="2074" y="1088"/>
                  <a:pt x="2073" y="1093"/>
                  <a:pt x="2072" y="1099"/>
                </a:cubicBezTo>
                <a:cubicBezTo>
                  <a:pt x="2070" y="1105"/>
                  <a:pt x="2072" y="1112"/>
                  <a:pt x="2070" y="1117"/>
                </a:cubicBezTo>
                <a:cubicBezTo>
                  <a:pt x="2074" y="1124"/>
                  <a:pt x="2070" y="1129"/>
                  <a:pt x="2071" y="1134"/>
                </a:cubicBezTo>
                <a:cubicBezTo>
                  <a:pt x="2067" y="1137"/>
                  <a:pt x="2073" y="1141"/>
                  <a:pt x="2070" y="1144"/>
                </a:cubicBezTo>
                <a:cubicBezTo>
                  <a:pt x="2073" y="1148"/>
                  <a:pt x="2070" y="1150"/>
                  <a:pt x="2073" y="1154"/>
                </a:cubicBezTo>
                <a:cubicBezTo>
                  <a:pt x="2066" y="1158"/>
                  <a:pt x="2076" y="1166"/>
                  <a:pt x="2074" y="1171"/>
                </a:cubicBezTo>
                <a:cubicBezTo>
                  <a:pt x="2074" y="1178"/>
                  <a:pt x="2076" y="1184"/>
                  <a:pt x="2076" y="1191"/>
                </a:cubicBezTo>
                <a:cubicBezTo>
                  <a:pt x="2078" y="1203"/>
                  <a:pt x="2075" y="1214"/>
                  <a:pt x="2082" y="1228"/>
                </a:cubicBezTo>
                <a:cubicBezTo>
                  <a:pt x="2080" y="1234"/>
                  <a:pt x="2086" y="1242"/>
                  <a:pt x="2084" y="1248"/>
                </a:cubicBezTo>
                <a:cubicBezTo>
                  <a:pt x="2087" y="1255"/>
                  <a:pt x="2096" y="1264"/>
                  <a:pt x="2089" y="1268"/>
                </a:cubicBezTo>
                <a:cubicBezTo>
                  <a:pt x="2083" y="1265"/>
                  <a:pt x="2079" y="1258"/>
                  <a:pt x="2073" y="1254"/>
                </a:cubicBezTo>
                <a:cubicBezTo>
                  <a:pt x="2069" y="1249"/>
                  <a:pt x="2078" y="1248"/>
                  <a:pt x="2076" y="1243"/>
                </a:cubicBezTo>
                <a:cubicBezTo>
                  <a:pt x="2078" y="1240"/>
                  <a:pt x="2071" y="1235"/>
                  <a:pt x="2075" y="1232"/>
                </a:cubicBezTo>
                <a:cubicBezTo>
                  <a:pt x="2059" y="1202"/>
                  <a:pt x="2068" y="1180"/>
                  <a:pt x="2053" y="1150"/>
                </a:cubicBezTo>
                <a:cubicBezTo>
                  <a:pt x="2058" y="1143"/>
                  <a:pt x="2053" y="1134"/>
                  <a:pt x="2054" y="1126"/>
                </a:cubicBezTo>
                <a:cubicBezTo>
                  <a:pt x="2055" y="1118"/>
                  <a:pt x="2054" y="1110"/>
                  <a:pt x="2052" y="1101"/>
                </a:cubicBezTo>
                <a:cubicBezTo>
                  <a:pt x="2055" y="1085"/>
                  <a:pt x="2054" y="1069"/>
                  <a:pt x="2055" y="1052"/>
                </a:cubicBezTo>
                <a:cubicBezTo>
                  <a:pt x="2058" y="1037"/>
                  <a:pt x="2055" y="1020"/>
                  <a:pt x="2061" y="1005"/>
                </a:cubicBezTo>
                <a:cubicBezTo>
                  <a:pt x="2065" y="1002"/>
                  <a:pt x="2058" y="997"/>
                  <a:pt x="2060" y="993"/>
                </a:cubicBezTo>
                <a:cubicBezTo>
                  <a:pt x="2066" y="991"/>
                  <a:pt x="2063" y="986"/>
                  <a:pt x="2062" y="981"/>
                </a:cubicBezTo>
                <a:cubicBezTo>
                  <a:pt x="2067" y="973"/>
                  <a:pt x="2065" y="964"/>
                  <a:pt x="2065" y="955"/>
                </a:cubicBezTo>
                <a:cubicBezTo>
                  <a:pt x="2069" y="948"/>
                  <a:pt x="2072" y="941"/>
                  <a:pt x="2074" y="933"/>
                </a:cubicBezTo>
                <a:cubicBezTo>
                  <a:pt x="2076" y="929"/>
                  <a:pt x="2079" y="926"/>
                  <a:pt x="2075" y="920"/>
                </a:cubicBezTo>
                <a:cubicBezTo>
                  <a:pt x="2081" y="918"/>
                  <a:pt x="2080" y="913"/>
                  <a:pt x="2081" y="909"/>
                </a:cubicBezTo>
                <a:cubicBezTo>
                  <a:pt x="2087" y="893"/>
                  <a:pt x="2095" y="878"/>
                  <a:pt x="2098" y="861"/>
                </a:cubicBezTo>
                <a:cubicBezTo>
                  <a:pt x="2101" y="853"/>
                  <a:pt x="2106" y="845"/>
                  <a:pt x="2108" y="837"/>
                </a:cubicBezTo>
                <a:cubicBezTo>
                  <a:pt x="2114" y="830"/>
                  <a:pt x="2114" y="821"/>
                  <a:pt x="2119" y="814"/>
                </a:cubicBezTo>
                <a:cubicBezTo>
                  <a:pt x="2125" y="807"/>
                  <a:pt x="2121" y="797"/>
                  <a:pt x="2129" y="790"/>
                </a:cubicBezTo>
                <a:cubicBezTo>
                  <a:pt x="2130" y="786"/>
                  <a:pt x="2129" y="781"/>
                  <a:pt x="2135" y="779"/>
                </a:cubicBezTo>
                <a:cubicBezTo>
                  <a:pt x="2133" y="776"/>
                  <a:pt x="2140" y="767"/>
                  <a:pt x="2132" y="768"/>
                </a:cubicBezTo>
                <a:cubicBezTo>
                  <a:pt x="2140" y="774"/>
                  <a:pt x="2125" y="774"/>
                  <a:pt x="2129" y="779"/>
                </a:cubicBezTo>
                <a:cubicBezTo>
                  <a:pt x="2126" y="782"/>
                  <a:pt x="2125" y="785"/>
                  <a:pt x="2122" y="788"/>
                </a:cubicBezTo>
                <a:cubicBezTo>
                  <a:pt x="2123" y="797"/>
                  <a:pt x="2116" y="803"/>
                  <a:pt x="2114" y="811"/>
                </a:cubicBezTo>
                <a:cubicBezTo>
                  <a:pt x="2110" y="813"/>
                  <a:pt x="2115" y="818"/>
                  <a:pt x="2108" y="820"/>
                </a:cubicBezTo>
                <a:cubicBezTo>
                  <a:pt x="2114" y="826"/>
                  <a:pt x="2102" y="827"/>
                  <a:pt x="2106" y="833"/>
                </a:cubicBezTo>
                <a:cubicBezTo>
                  <a:pt x="2097" y="838"/>
                  <a:pt x="2099" y="847"/>
                  <a:pt x="2094" y="854"/>
                </a:cubicBezTo>
                <a:cubicBezTo>
                  <a:pt x="2090" y="868"/>
                  <a:pt x="2082" y="882"/>
                  <a:pt x="2080" y="897"/>
                </a:cubicBezTo>
                <a:cubicBezTo>
                  <a:pt x="2073" y="903"/>
                  <a:pt x="2073" y="912"/>
                  <a:pt x="2072" y="919"/>
                </a:cubicBezTo>
                <a:cubicBezTo>
                  <a:pt x="2064" y="925"/>
                  <a:pt x="2068" y="935"/>
                  <a:pt x="2060" y="941"/>
                </a:cubicBezTo>
                <a:cubicBezTo>
                  <a:pt x="2063" y="951"/>
                  <a:pt x="2054" y="959"/>
                  <a:pt x="2059" y="970"/>
                </a:cubicBezTo>
                <a:cubicBezTo>
                  <a:pt x="2053" y="974"/>
                  <a:pt x="2057" y="980"/>
                  <a:pt x="2055" y="984"/>
                </a:cubicBezTo>
                <a:cubicBezTo>
                  <a:pt x="2057" y="991"/>
                  <a:pt x="2051" y="995"/>
                  <a:pt x="2052" y="1001"/>
                </a:cubicBezTo>
                <a:cubicBezTo>
                  <a:pt x="2051" y="1010"/>
                  <a:pt x="2047" y="1019"/>
                  <a:pt x="2048" y="1030"/>
                </a:cubicBezTo>
                <a:cubicBezTo>
                  <a:pt x="2045" y="1034"/>
                  <a:pt x="2049" y="1040"/>
                  <a:pt x="2044" y="1044"/>
                </a:cubicBezTo>
                <a:cubicBezTo>
                  <a:pt x="2050" y="1052"/>
                  <a:pt x="2040" y="1054"/>
                  <a:pt x="2045" y="1061"/>
                </a:cubicBezTo>
                <a:cubicBezTo>
                  <a:pt x="2042" y="1066"/>
                  <a:pt x="2045" y="1074"/>
                  <a:pt x="2047" y="1080"/>
                </a:cubicBezTo>
                <a:cubicBezTo>
                  <a:pt x="2043" y="1086"/>
                  <a:pt x="2045" y="1094"/>
                  <a:pt x="2043" y="1100"/>
                </a:cubicBezTo>
                <a:cubicBezTo>
                  <a:pt x="2045" y="1114"/>
                  <a:pt x="2046" y="1129"/>
                  <a:pt x="2042" y="1141"/>
                </a:cubicBezTo>
                <a:cubicBezTo>
                  <a:pt x="2051" y="1158"/>
                  <a:pt x="2045" y="1171"/>
                  <a:pt x="2054" y="1188"/>
                </a:cubicBezTo>
                <a:cubicBezTo>
                  <a:pt x="2050" y="1191"/>
                  <a:pt x="2057" y="1196"/>
                  <a:pt x="2054" y="1200"/>
                </a:cubicBezTo>
                <a:cubicBezTo>
                  <a:pt x="2050" y="1202"/>
                  <a:pt x="2057" y="1208"/>
                  <a:pt x="2055" y="1211"/>
                </a:cubicBezTo>
                <a:cubicBezTo>
                  <a:pt x="2055" y="1215"/>
                  <a:pt x="2055" y="1219"/>
                  <a:pt x="2055" y="1223"/>
                </a:cubicBezTo>
                <a:cubicBezTo>
                  <a:pt x="2058" y="1224"/>
                  <a:pt x="2065" y="1228"/>
                  <a:pt x="2057" y="1231"/>
                </a:cubicBezTo>
                <a:cubicBezTo>
                  <a:pt x="2043" y="1212"/>
                  <a:pt x="2044" y="1198"/>
                  <a:pt x="2035" y="1181"/>
                </a:cubicBezTo>
                <a:cubicBezTo>
                  <a:pt x="2039" y="1178"/>
                  <a:pt x="2032" y="1173"/>
                  <a:pt x="2034" y="1169"/>
                </a:cubicBezTo>
                <a:cubicBezTo>
                  <a:pt x="2032" y="1165"/>
                  <a:pt x="2039" y="1163"/>
                  <a:pt x="2034" y="1158"/>
                </a:cubicBezTo>
                <a:cubicBezTo>
                  <a:pt x="2026" y="1139"/>
                  <a:pt x="2028" y="1122"/>
                  <a:pt x="2021" y="1103"/>
                </a:cubicBezTo>
                <a:cubicBezTo>
                  <a:pt x="2021" y="1099"/>
                  <a:pt x="2021" y="1096"/>
                  <a:pt x="2021" y="1092"/>
                </a:cubicBezTo>
                <a:cubicBezTo>
                  <a:pt x="2023" y="1088"/>
                  <a:pt x="2014" y="1081"/>
                  <a:pt x="2022" y="1079"/>
                </a:cubicBezTo>
                <a:cubicBezTo>
                  <a:pt x="2015" y="1068"/>
                  <a:pt x="2019" y="1060"/>
                  <a:pt x="2019" y="1052"/>
                </a:cubicBezTo>
                <a:cubicBezTo>
                  <a:pt x="2017" y="1034"/>
                  <a:pt x="2020" y="1018"/>
                  <a:pt x="2020" y="1001"/>
                </a:cubicBezTo>
                <a:cubicBezTo>
                  <a:pt x="2025" y="985"/>
                  <a:pt x="2026" y="967"/>
                  <a:pt x="2027" y="950"/>
                </a:cubicBezTo>
                <a:cubicBezTo>
                  <a:pt x="2032" y="946"/>
                  <a:pt x="2029" y="939"/>
                  <a:pt x="2033" y="935"/>
                </a:cubicBezTo>
                <a:cubicBezTo>
                  <a:pt x="2034" y="929"/>
                  <a:pt x="2036" y="924"/>
                  <a:pt x="2036" y="919"/>
                </a:cubicBezTo>
                <a:cubicBezTo>
                  <a:pt x="2039" y="917"/>
                  <a:pt x="2041" y="915"/>
                  <a:pt x="2038" y="912"/>
                </a:cubicBezTo>
                <a:cubicBezTo>
                  <a:pt x="2043" y="910"/>
                  <a:pt x="2041" y="906"/>
                  <a:pt x="2042" y="903"/>
                </a:cubicBezTo>
                <a:cubicBezTo>
                  <a:pt x="2040" y="901"/>
                  <a:pt x="2045" y="901"/>
                  <a:pt x="2046" y="899"/>
                </a:cubicBezTo>
                <a:cubicBezTo>
                  <a:pt x="2046" y="898"/>
                  <a:pt x="2043" y="895"/>
                  <a:pt x="2043" y="894"/>
                </a:cubicBezTo>
                <a:cubicBezTo>
                  <a:pt x="2044" y="891"/>
                  <a:pt x="2047" y="889"/>
                  <a:pt x="2047" y="886"/>
                </a:cubicBezTo>
                <a:cubicBezTo>
                  <a:pt x="2053" y="864"/>
                  <a:pt x="2063" y="842"/>
                  <a:pt x="2066" y="820"/>
                </a:cubicBezTo>
                <a:cubicBezTo>
                  <a:pt x="2075" y="811"/>
                  <a:pt x="2065" y="797"/>
                  <a:pt x="2075" y="788"/>
                </a:cubicBezTo>
                <a:cubicBezTo>
                  <a:pt x="2072" y="775"/>
                  <a:pt x="2079" y="765"/>
                  <a:pt x="2076" y="752"/>
                </a:cubicBezTo>
                <a:cubicBezTo>
                  <a:pt x="2080" y="748"/>
                  <a:pt x="2073" y="740"/>
                  <a:pt x="2079" y="736"/>
                </a:cubicBezTo>
                <a:cubicBezTo>
                  <a:pt x="2075" y="729"/>
                  <a:pt x="2082" y="724"/>
                  <a:pt x="2077" y="717"/>
                </a:cubicBezTo>
                <a:cubicBezTo>
                  <a:pt x="2076" y="711"/>
                  <a:pt x="2080" y="706"/>
                  <a:pt x="2076" y="700"/>
                </a:cubicBezTo>
                <a:cubicBezTo>
                  <a:pt x="2075" y="696"/>
                  <a:pt x="2077" y="693"/>
                  <a:pt x="2073" y="689"/>
                </a:cubicBezTo>
                <a:cubicBezTo>
                  <a:pt x="2075" y="687"/>
                  <a:pt x="2077" y="683"/>
                  <a:pt x="2073" y="684"/>
                </a:cubicBezTo>
                <a:cubicBezTo>
                  <a:pt x="2070" y="691"/>
                  <a:pt x="2072" y="700"/>
                  <a:pt x="2072" y="708"/>
                </a:cubicBezTo>
                <a:cubicBezTo>
                  <a:pt x="2070" y="715"/>
                  <a:pt x="2073" y="724"/>
                  <a:pt x="2071" y="732"/>
                </a:cubicBezTo>
                <a:cubicBezTo>
                  <a:pt x="2073" y="750"/>
                  <a:pt x="2067" y="765"/>
                  <a:pt x="2069" y="783"/>
                </a:cubicBezTo>
                <a:cubicBezTo>
                  <a:pt x="2062" y="793"/>
                  <a:pt x="2065" y="806"/>
                  <a:pt x="2059" y="818"/>
                </a:cubicBezTo>
                <a:cubicBezTo>
                  <a:pt x="2053" y="828"/>
                  <a:pt x="2055" y="841"/>
                  <a:pt x="2046" y="851"/>
                </a:cubicBezTo>
                <a:cubicBezTo>
                  <a:pt x="2044" y="864"/>
                  <a:pt x="2041" y="875"/>
                  <a:pt x="2036" y="886"/>
                </a:cubicBezTo>
                <a:cubicBezTo>
                  <a:pt x="2038" y="893"/>
                  <a:pt x="2028" y="897"/>
                  <a:pt x="2031" y="904"/>
                </a:cubicBezTo>
                <a:cubicBezTo>
                  <a:pt x="2032" y="907"/>
                  <a:pt x="2029" y="910"/>
                  <a:pt x="2030" y="913"/>
                </a:cubicBezTo>
                <a:cubicBezTo>
                  <a:pt x="2025" y="915"/>
                  <a:pt x="2027" y="919"/>
                  <a:pt x="2026" y="921"/>
                </a:cubicBezTo>
                <a:cubicBezTo>
                  <a:pt x="2019" y="932"/>
                  <a:pt x="2021" y="945"/>
                  <a:pt x="2016" y="956"/>
                </a:cubicBezTo>
                <a:cubicBezTo>
                  <a:pt x="2015" y="969"/>
                  <a:pt x="2009" y="979"/>
                  <a:pt x="2013" y="993"/>
                </a:cubicBezTo>
                <a:cubicBezTo>
                  <a:pt x="2009" y="998"/>
                  <a:pt x="2009" y="1005"/>
                  <a:pt x="2011" y="1012"/>
                </a:cubicBezTo>
                <a:cubicBezTo>
                  <a:pt x="2008" y="1017"/>
                  <a:pt x="2007" y="1023"/>
                  <a:pt x="2010" y="1030"/>
                </a:cubicBezTo>
                <a:cubicBezTo>
                  <a:pt x="2005" y="1042"/>
                  <a:pt x="2005" y="1055"/>
                  <a:pt x="2012" y="1070"/>
                </a:cubicBezTo>
                <a:cubicBezTo>
                  <a:pt x="2003" y="1072"/>
                  <a:pt x="2013" y="1079"/>
                  <a:pt x="2010" y="1083"/>
                </a:cubicBezTo>
                <a:cubicBezTo>
                  <a:pt x="2006" y="1086"/>
                  <a:pt x="2013" y="1093"/>
                  <a:pt x="2008" y="1096"/>
                </a:cubicBezTo>
                <a:cubicBezTo>
                  <a:pt x="2014" y="1102"/>
                  <a:pt x="2009" y="1105"/>
                  <a:pt x="2010" y="1110"/>
                </a:cubicBezTo>
                <a:cubicBezTo>
                  <a:pt x="2014" y="1116"/>
                  <a:pt x="2016" y="1121"/>
                  <a:pt x="2013" y="1125"/>
                </a:cubicBezTo>
                <a:cubicBezTo>
                  <a:pt x="2017" y="1136"/>
                  <a:pt x="2014" y="1145"/>
                  <a:pt x="2021" y="1156"/>
                </a:cubicBezTo>
                <a:cubicBezTo>
                  <a:pt x="2017" y="1164"/>
                  <a:pt x="2027" y="1177"/>
                  <a:pt x="2023" y="1185"/>
                </a:cubicBezTo>
                <a:cubicBezTo>
                  <a:pt x="2016" y="1175"/>
                  <a:pt x="2024" y="1171"/>
                  <a:pt x="2015" y="1166"/>
                </a:cubicBezTo>
                <a:cubicBezTo>
                  <a:pt x="2013" y="1161"/>
                  <a:pt x="2016" y="1157"/>
                  <a:pt x="2013" y="1152"/>
                </a:cubicBezTo>
                <a:cubicBezTo>
                  <a:pt x="2006" y="1145"/>
                  <a:pt x="2015" y="1142"/>
                  <a:pt x="2010" y="1136"/>
                </a:cubicBezTo>
                <a:cubicBezTo>
                  <a:pt x="2007" y="1137"/>
                  <a:pt x="2007" y="1134"/>
                  <a:pt x="2008" y="1131"/>
                </a:cubicBezTo>
                <a:cubicBezTo>
                  <a:pt x="2006" y="1128"/>
                  <a:pt x="2006" y="1126"/>
                  <a:pt x="2006" y="1123"/>
                </a:cubicBezTo>
                <a:cubicBezTo>
                  <a:pt x="2008" y="1119"/>
                  <a:pt x="2001" y="1112"/>
                  <a:pt x="2003" y="1108"/>
                </a:cubicBezTo>
                <a:cubicBezTo>
                  <a:pt x="1999" y="1087"/>
                  <a:pt x="1999" y="1067"/>
                  <a:pt x="1996" y="1047"/>
                </a:cubicBezTo>
                <a:cubicBezTo>
                  <a:pt x="1999" y="1045"/>
                  <a:pt x="1996" y="1044"/>
                  <a:pt x="1996" y="1041"/>
                </a:cubicBezTo>
                <a:cubicBezTo>
                  <a:pt x="1996" y="1039"/>
                  <a:pt x="1998" y="1036"/>
                  <a:pt x="1998" y="1034"/>
                </a:cubicBezTo>
                <a:cubicBezTo>
                  <a:pt x="1997" y="1033"/>
                  <a:pt x="1995" y="1031"/>
                  <a:pt x="1995" y="1030"/>
                </a:cubicBezTo>
                <a:cubicBezTo>
                  <a:pt x="1994" y="1024"/>
                  <a:pt x="1999" y="1023"/>
                  <a:pt x="1995" y="1018"/>
                </a:cubicBezTo>
                <a:cubicBezTo>
                  <a:pt x="1996" y="1009"/>
                  <a:pt x="1995" y="998"/>
                  <a:pt x="1995" y="988"/>
                </a:cubicBezTo>
                <a:cubicBezTo>
                  <a:pt x="1998" y="980"/>
                  <a:pt x="1993" y="969"/>
                  <a:pt x="1998" y="961"/>
                </a:cubicBezTo>
                <a:cubicBezTo>
                  <a:pt x="1995" y="955"/>
                  <a:pt x="1997" y="950"/>
                  <a:pt x="1998" y="946"/>
                </a:cubicBezTo>
                <a:cubicBezTo>
                  <a:pt x="2000" y="941"/>
                  <a:pt x="1997" y="935"/>
                  <a:pt x="1999" y="931"/>
                </a:cubicBezTo>
                <a:cubicBezTo>
                  <a:pt x="2001" y="927"/>
                  <a:pt x="2000" y="922"/>
                  <a:pt x="2000" y="918"/>
                </a:cubicBezTo>
                <a:cubicBezTo>
                  <a:pt x="2001" y="913"/>
                  <a:pt x="2004" y="909"/>
                  <a:pt x="2001" y="903"/>
                </a:cubicBezTo>
                <a:cubicBezTo>
                  <a:pt x="2006" y="899"/>
                  <a:pt x="2002" y="893"/>
                  <a:pt x="2005" y="889"/>
                </a:cubicBezTo>
                <a:cubicBezTo>
                  <a:pt x="2006" y="884"/>
                  <a:pt x="2008" y="880"/>
                  <a:pt x="2005" y="874"/>
                </a:cubicBezTo>
                <a:cubicBezTo>
                  <a:pt x="2016" y="867"/>
                  <a:pt x="2007" y="856"/>
                  <a:pt x="2015" y="848"/>
                </a:cubicBezTo>
                <a:cubicBezTo>
                  <a:pt x="2013" y="843"/>
                  <a:pt x="2015" y="838"/>
                  <a:pt x="2015" y="833"/>
                </a:cubicBezTo>
                <a:cubicBezTo>
                  <a:pt x="2020" y="830"/>
                  <a:pt x="2016" y="824"/>
                  <a:pt x="2019" y="819"/>
                </a:cubicBezTo>
                <a:cubicBezTo>
                  <a:pt x="2018" y="809"/>
                  <a:pt x="2024" y="802"/>
                  <a:pt x="2021" y="792"/>
                </a:cubicBezTo>
                <a:cubicBezTo>
                  <a:pt x="2026" y="788"/>
                  <a:pt x="2023" y="782"/>
                  <a:pt x="2025" y="778"/>
                </a:cubicBezTo>
                <a:cubicBezTo>
                  <a:pt x="2023" y="772"/>
                  <a:pt x="2031" y="769"/>
                  <a:pt x="2026" y="763"/>
                </a:cubicBezTo>
                <a:cubicBezTo>
                  <a:pt x="2028" y="754"/>
                  <a:pt x="2028" y="744"/>
                  <a:pt x="2028" y="735"/>
                </a:cubicBezTo>
                <a:cubicBezTo>
                  <a:pt x="2024" y="729"/>
                  <a:pt x="2029" y="725"/>
                  <a:pt x="2025" y="719"/>
                </a:cubicBezTo>
                <a:cubicBezTo>
                  <a:pt x="2029" y="715"/>
                  <a:pt x="2021" y="708"/>
                  <a:pt x="2026" y="704"/>
                </a:cubicBezTo>
                <a:cubicBezTo>
                  <a:pt x="2018" y="694"/>
                  <a:pt x="2020" y="687"/>
                  <a:pt x="2018" y="679"/>
                </a:cubicBezTo>
                <a:cubicBezTo>
                  <a:pt x="2011" y="670"/>
                  <a:pt x="2011" y="663"/>
                  <a:pt x="2007" y="655"/>
                </a:cubicBezTo>
                <a:cubicBezTo>
                  <a:pt x="2001" y="648"/>
                  <a:pt x="2005" y="634"/>
                  <a:pt x="1994" y="636"/>
                </a:cubicBezTo>
                <a:cubicBezTo>
                  <a:pt x="2000" y="651"/>
                  <a:pt x="2004" y="666"/>
                  <a:pt x="2013" y="682"/>
                </a:cubicBezTo>
                <a:cubicBezTo>
                  <a:pt x="2010" y="691"/>
                  <a:pt x="2021" y="705"/>
                  <a:pt x="2017" y="715"/>
                </a:cubicBezTo>
                <a:cubicBezTo>
                  <a:pt x="2020" y="727"/>
                  <a:pt x="2018" y="738"/>
                  <a:pt x="2022" y="750"/>
                </a:cubicBezTo>
                <a:cubicBezTo>
                  <a:pt x="2016" y="757"/>
                  <a:pt x="2021" y="768"/>
                  <a:pt x="2015" y="775"/>
                </a:cubicBezTo>
                <a:cubicBezTo>
                  <a:pt x="2018" y="780"/>
                  <a:pt x="2015" y="784"/>
                  <a:pt x="2013" y="787"/>
                </a:cubicBezTo>
                <a:cubicBezTo>
                  <a:pt x="2015" y="792"/>
                  <a:pt x="2018" y="797"/>
                  <a:pt x="2011" y="800"/>
                </a:cubicBezTo>
                <a:cubicBezTo>
                  <a:pt x="2011" y="818"/>
                  <a:pt x="2008" y="834"/>
                  <a:pt x="2001" y="850"/>
                </a:cubicBezTo>
                <a:cubicBezTo>
                  <a:pt x="2004" y="855"/>
                  <a:pt x="2001" y="859"/>
                  <a:pt x="1999" y="863"/>
                </a:cubicBezTo>
                <a:cubicBezTo>
                  <a:pt x="2001" y="868"/>
                  <a:pt x="1998" y="871"/>
                  <a:pt x="1997" y="875"/>
                </a:cubicBezTo>
                <a:cubicBezTo>
                  <a:pt x="1998" y="884"/>
                  <a:pt x="1992" y="891"/>
                  <a:pt x="1994" y="901"/>
                </a:cubicBezTo>
                <a:cubicBezTo>
                  <a:pt x="1992" y="909"/>
                  <a:pt x="1991" y="918"/>
                  <a:pt x="1990" y="926"/>
                </a:cubicBezTo>
                <a:cubicBezTo>
                  <a:pt x="1989" y="930"/>
                  <a:pt x="1989" y="935"/>
                  <a:pt x="1989" y="939"/>
                </a:cubicBezTo>
                <a:cubicBezTo>
                  <a:pt x="1986" y="940"/>
                  <a:pt x="1987" y="942"/>
                  <a:pt x="1986" y="944"/>
                </a:cubicBezTo>
                <a:cubicBezTo>
                  <a:pt x="1987" y="946"/>
                  <a:pt x="1988" y="950"/>
                  <a:pt x="1985" y="947"/>
                </a:cubicBezTo>
                <a:cubicBezTo>
                  <a:pt x="1982" y="941"/>
                  <a:pt x="1987" y="937"/>
                  <a:pt x="1984" y="930"/>
                </a:cubicBezTo>
                <a:cubicBezTo>
                  <a:pt x="1987" y="928"/>
                  <a:pt x="1984" y="924"/>
                  <a:pt x="1984" y="921"/>
                </a:cubicBezTo>
                <a:cubicBezTo>
                  <a:pt x="1987" y="918"/>
                  <a:pt x="1987" y="915"/>
                  <a:pt x="1985" y="912"/>
                </a:cubicBezTo>
                <a:cubicBezTo>
                  <a:pt x="1989" y="906"/>
                  <a:pt x="1990" y="900"/>
                  <a:pt x="1987" y="893"/>
                </a:cubicBezTo>
                <a:cubicBezTo>
                  <a:pt x="1990" y="888"/>
                  <a:pt x="1990" y="882"/>
                  <a:pt x="1988" y="875"/>
                </a:cubicBezTo>
                <a:cubicBezTo>
                  <a:pt x="1990" y="870"/>
                  <a:pt x="1990" y="864"/>
                  <a:pt x="1987" y="857"/>
                </a:cubicBezTo>
                <a:cubicBezTo>
                  <a:pt x="1990" y="852"/>
                  <a:pt x="1991" y="846"/>
                  <a:pt x="1989" y="839"/>
                </a:cubicBezTo>
                <a:cubicBezTo>
                  <a:pt x="1993" y="828"/>
                  <a:pt x="1992" y="815"/>
                  <a:pt x="1992" y="802"/>
                </a:cubicBezTo>
                <a:cubicBezTo>
                  <a:pt x="1993" y="790"/>
                  <a:pt x="1994" y="779"/>
                  <a:pt x="1993" y="766"/>
                </a:cubicBezTo>
                <a:cubicBezTo>
                  <a:pt x="1993" y="754"/>
                  <a:pt x="1993" y="741"/>
                  <a:pt x="1989" y="727"/>
                </a:cubicBezTo>
                <a:cubicBezTo>
                  <a:pt x="1992" y="717"/>
                  <a:pt x="1983" y="702"/>
                  <a:pt x="1982" y="690"/>
                </a:cubicBezTo>
                <a:cubicBezTo>
                  <a:pt x="1977" y="676"/>
                  <a:pt x="1969" y="661"/>
                  <a:pt x="1964" y="647"/>
                </a:cubicBezTo>
                <a:cubicBezTo>
                  <a:pt x="1956" y="632"/>
                  <a:pt x="1946" y="614"/>
                  <a:pt x="1939" y="602"/>
                </a:cubicBezTo>
                <a:cubicBezTo>
                  <a:pt x="1937" y="598"/>
                  <a:pt x="1936" y="590"/>
                  <a:pt x="1930" y="590"/>
                </a:cubicBezTo>
                <a:cubicBezTo>
                  <a:pt x="1931" y="602"/>
                  <a:pt x="1939" y="605"/>
                  <a:pt x="1941" y="616"/>
                </a:cubicBezTo>
                <a:cubicBezTo>
                  <a:pt x="1947" y="627"/>
                  <a:pt x="1954" y="638"/>
                  <a:pt x="1960" y="649"/>
                </a:cubicBezTo>
                <a:cubicBezTo>
                  <a:pt x="1965" y="665"/>
                  <a:pt x="1969" y="681"/>
                  <a:pt x="1978" y="698"/>
                </a:cubicBezTo>
                <a:cubicBezTo>
                  <a:pt x="1975" y="705"/>
                  <a:pt x="1980" y="714"/>
                  <a:pt x="1983" y="722"/>
                </a:cubicBezTo>
                <a:cubicBezTo>
                  <a:pt x="1979" y="729"/>
                  <a:pt x="1986" y="739"/>
                  <a:pt x="1985" y="747"/>
                </a:cubicBezTo>
                <a:cubicBezTo>
                  <a:pt x="1981" y="750"/>
                  <a:pt x="1988" y="756"/>
                  <a:pt x="1985" y="759"/>
                </a:cubicBezTo>
                <a:cubicBezTo>
                  <a:pt x="1981" y="762"/>
                  <a:pt x="1988" y="768"/>
                  <a:pt x="1984" y="771"/>
                </a:cubicBezTo>
                <a:cubicBezTo>
                  <a:pt x="1986" y="776"/>
                  <a:pt x="1986" y="780"/>
                  <a:pt x="1984" y="783"/>
                </a:cubicBezTo>
                <a:cubicBezTo>
                  <a:pt x="1980" y="786"/>
                  <a:pt x="1989" y="793"/>
                  <a:pt x="1982" y="796"/>
                </a:cubicBezTo>
                <a:cubicBezTo>
                  <a:pt x="1981" y="812"/>
                  <a:pt x="1983" y="829"/>
                  <a:pt x="1980" y="844"/>
                </a:cubicBezTo>
                <a:cubicBezTo>
                  <a:pt x="1981" y="852"/>
                  <a:pt x="1983" y="861"/>
                  <a:pt x="1979" y="868"/>
                </a:cubicBezTo>
                <a:cubicBezTo>
                  <a:pt x="1980" y="877"/>
                  <a:pt x="1981" y="885"/>
                  <a:pt x="1977" y="892"/>
                </a:cubicBezTo>
                <a:cubicBezTo>
                  <a:pt x="1981" y="901"/>
                  <a:pt x="1979" y="908"/>
                  <a:pt x="1975" y="914"/>
                </a:cubicBezTo>
                <a:cubicBezTo>
                  <a:pt x="1974" y="922"/>
                  <a:pt x="1979" y="932"/>
                  <a:pt x="1974" y="939"/>
                </a:cubicBezTo>
                <a:cubicBezTo>
                  <a:pt x="1976" y="947"/>
                  <a:pt x="1975" y="955"/>
                  <a:pt x="1973" y="963"/>
                </a:cubicBezTo>
                <a:cubicBezTo>
                  <a:pt x="1973" y="971"/>
                  <a:pt x="1973" y="979"/>
                  <a:pt x="1971" y="987"/>
                </a:cubicBezTo>
                <a:cubicBezTo>
                  <a:pt x="1971" y="1003"/>
                  <a:pt x="1974" y="1020"/>
                  <a:pt x="1972" y="1036"/>
                </a:cubicBezTo>
                <a:cubicBezTo>
                  <a:pt x="1975" y="1041"/>
                  <a:pt x="1968" y="1043"/>
                  <a:pt x="1973" y="1048"/>
                </a:cubicBezTo>
                <a:cubicBezTo>
                  <a:pt x="1974" y="1053"/>
                  <a:pt x="1969" y="1056"/>
                  <a:pt x="1975" y="1062"/>
                </a:cubicBezTo>
                <a:cubicBezTo>
                  <a:pt x="1972" y="1069"/>
                  <a:pt x="1979" y="1079"/>
                  <a:pt x="1973" y="1086"/>
                </a:cubicBezTo>
                <a:cubicBezTo>
                  <a:pt x="1984" y="1103"/>
                  <a:pt x="1977" y="1115"/>
                  <a:pt x="1987" y="1131"/>
                </a:cubicBezTo>
                <a:cubicBezTo>
                  <a:pt x="1984" y="1133"/>
                  <a:pt x="1988" y="1138"/>
                  <a:pt x="1990" y="1141"/>
                </a:cubicBezTo>
                <a:cubicBezTo>
                  <a:pt x="1984" y="1144"/>
                  <a:pt x="1993" y="1150"/>
                  <a:pt x="1994" y="1154"/>
                </a:cubicBezTo>
                <a:cubicBezTo>
                  <a:pt x="1987" y="1156"/>
                  <a:pt x="2001" y="1164"/>
                  <a:pt x="1994" y="1165"/>
                </a:cubicBezTo>
                <a:cubicBezTo>
                  <a:pt x="1995" y="1169"/>
                  <a:pt x="2003" y="1176"/>
                  <a:pt x="1998" y="1178"/>
                </a:cubicBezTo>
                <a:cubicBezTo>
                  <a:pt x="1987" y="1173"/>
                  <a:pt x="1993" y="1161"/>
                  <a:pt x="1987" y="1152"/>
                </a:cubicBezTo>
                <a:cubicBezTo>
                  <a:pt x="1980" y="1141"/>
                  <a:pt x="1983" y="1140"/>
                  <a:pt x="1975" y="1132"/>
                </a:cubicBezTo>
                <a:cubicBezTo>
                  <a:pt x="1972" y="1116"/>
                  <a:pt x="1965" y="1099"/>
                  <a:pt x="1959" y="1082"/>
                </a:cubicBezTo>
                <a:cubicBezTo>
                  <a:pt x="1963" y="1079"/>
                  <a:pt x="1956" y="1073"/>
                  <a:pt x="1959" y="1070"/>
                </a:cubicBezTo>
                <a:cubicBezTo>
                  <a:pt x="1959" y="1067"/>
                  <a:pt x="1958" y="1063"/>
                  <a:pt x="1955" y="1058"/>
                </a:cubicBezTo>
                <a:cubicBezTo>
                  <a:pt x="1954" y="1050"/>
                  <a:pt x="1955" y="1043"/>
                  <a:pt x="1950" y="1034"/>
                </a:cubicBezTo>
                <a:cubicBezTo>
                  <a:pt x="1953" y="1019"/>
                  <a:pt x="1949" y="1003"/>
                  <a:pt x="1952" y="989"/>
                </a:cubicBezTo>
                <a:cubicBezTo>
                  <a:pt x="1949" y="981"/>
                  <a:pt x="1953" y="974"/>
                  <a:pt x="1951" y="966"/>
                </a:cubicBezTo>
                <a:cubicBezTo>
                  <a:pt x="1949" y="958"/>
                  <a:pt x="1951" y="951"/>
                  <a:pt x="1946" y="942"/>
                </a:cubicBezTo>
                <a:cubicBezTo>
                  <a:pt x="1953" y="939"/>
                  <a:pt x="1949" y="934"/>
                  <a:pt x="1948" y="929"/>
                </a:cubicBezTo>
                <a:cubicBezTo>
                  <a:pt x="1952" y="925"/>
                  <a:pt x="1951" y="920"/>
                  <a:pt x="1949" y="914"/>
                </a:cubicBezTo>
                <a:cubicBezTo>
                  <a:pt x="1951" y="905"/>
                  <a:pt x="1952" y="895"/>
                  <a:pt x="1950" y="884"/>
                </a:cubicBezTo>
                <a:cubicBezTo>
                  <a:pt x="1952" y="875"/>
                  <a:pt x="1952" y="865"/>
                  <a:pt x="1951" y="854"/>
                </a:cubicBezTo>
                <a:cubicBezTo>
                  <a:pt x="1954" y="850"/>
                  <a:pt x="1953" y="845"/>
                  <a:pt x="1951" y="840"/>
                </a:cubicBezTo>
                <a:cubicBezTo>
                  <a:pt x="1958" y="836"/>
                  <a:pt x="1954" y="830"/>
                  <a:pt x="1952" y="825"/>
                </a:cubicBezTo>
                <a:cubicBezTo>
                  <a:pt x="1956" y="816"/>
                  <a:pt x="1952" y="804"/>
                  <a:pt x="1953" y="795"/>
                </a:cubicBezTo>
                <a:cubicBezTo>
                  <a:pt x="1953" y="785"/>
                  <a:pt x="1954" y="775"/>
                  <a:pt x="1950" y="764"/>
                </a:cubicBezTo>
                <a:cubicBezTo>
                  <a:pt x="1954" y="760"/>
                  <a:pt x="1946" y="752"/>
                  <a:pt x="1951" y="749"/>
                </a:cubicBezTo>
                <a:cubicBezTo>
                  <a:pt x="1950" y="743"/>
                  <a:pt x="1950" y="738"/>
                  <a:pt x="1947" y="733"/>
                </a:cubicBezTo>
                <a:cubicBezTo>
                  <a:pt x="1942" y="726"/>
                  <a:pt x="1952" y="724"/>
                  <a:pt x="1945" y="717"/>
                </a:cubicBezTo>
                <a:cubicBezTo>
                  <a:pt x="1949" y="713"/>
                  <a:pt x="1941" y="706"/>
                  <a:pt x="1945" y="702"/>
                </a:cubicBezTo>
                <a:cubicBezTo>
                  <a:pt x="1937" y="689"/>
                  <a:pt x="1936" y="678"/>
                  <a:pt x="1931" y="666"/>
                </a:cubicBezTo>
                <a:cubicBezTo>
                  <a:pt x="1926" y="657"/>
                  <a:pt x="1921" y="648"/>
                  <a:pt x="1916" y="639"/>
                </a:cubicBezTo>
                <a:cubicBezTo>
                  <a:pt x="1914" y="633"/>
                  <a:pt x="1909" y="636"/>
                  <a:pt x="1907" y="629"/>
                </a:cubicBezTo>
                <a:cubicBezTo>
                  <a:pt x="1905" y="625"/>
                  <a:pt x="1903" y="616"/>
                  <a:pt x="1898" y="622"/>
                </a:cubicBezTo>
                <a:cubicBezTo>
                  <a:pt x="1915" y="645"/>
                  <a:pt x="1925" y="673"/>
                  <a:pt x="1937" y="703"/>
                </a:cubicBezTo>
                <a:cubicBezTo>
                  <a:pt x="1935" y="709"/>
                  <a:pt x="1939" y="716"/>
                  <a:pt x="1936" y="722"/>
                </a:cubicBezTo>
                <a:cubicBezTo>
                  <a:pt x="1943" y="730"/>
                  <a:pt x="1937" y="735"/>
                  <a:pt x="1941" y="742"/>
                </a:cubicBezTo>
                <a:cubicBezTo>
                  <a:pt x="1938" y="748"/>
                  <a:pt x="1942" y="755"/>
                  <a:pt x="1943" y="762"/>
                </a:cubicBezTo>
                <a:cubicBezTo>
                  <a:pt x="1943" y="768"/>
                  <a:pt x="1942" y="774"/>
                  <a:pt x="1942" y="780"/>
                </a:cubicBezTo>
                <a:cubicBezTo>
                  <a:pt x="1944" y="784"/>
                  <a:pt x="1942" y="787"/>
                  <a:pt x="1944" y="790"/>
                </a:cubicBezTo>
                <a:cubicBezTo>
                  <a:pt x="1941" y="792"/>
                  <a:pt x="1946" y="797"/>
                  <a:pt x="1944" y="800"/>
                </a:cubicBezTo>
                <a:cubicBezTo>
                  <a:pt x="1941" y="805"/>
                  <a:pt x="1950" y="814"/>
                  <a:pt x="1942" y="818"/>
                </a:cubicBezTo>
                <a:cubicBezTo>
                  <a:pt x="1947" y="833"/>
                  <a:pt x="1940" y="844"/>
                  <a:pt x="1944" y="858"/>
                </a:cubicBezTo>
                <a:cubicBezTo>
                  <a:pt x="1938" y="869"/>
                  <a:pt x="1944" y="884"/>
                  <a:pt x="1937" y="894"/>
                </a:cubicBezTo>
                <a:cubicBezTo>
                  <a:pt x="1943" y="909"/>
                  <a:pt x="1937" y="920"/>
                  <a:pt x="1939" y="934"/>
                </a:cubicBezTo>
                <a:cubicBezTo>
                  <a:pt x="1937" y="946"/>
                  <a:pt x="1939" y="960"/>
                  <a:pt x="1940" y="972"/>
                </a:cubicBezTo>
                <a:cubicBezTo>
                  <a:pt x="1940" y="979"/>
                  <a:pt x="1940" y="985"/>
                  <a:pt x="1938" y="991"/>
                </a:cubicBezTo>
                <a:cubicBezTo>
                  <a:pt x="1936" y="997"/>
                  <a:pt x="1943" y="1006"/>
                  <a:pt x="1938" y="1011"/>
                </a:cubicBezTo>
                <a:cubicBezTo>
                  <a:pt x="1934" y="984"/>
                  <a:pt x="1932" y="957"/>
                  <a:pt x="1931" y="930"/>
                </a:cubicBezTo>
                <a:cubicBezTo>
                  <a:pt x="1933" y="925"/>
                  <a:pt x="1929" y="917"/>
                  <a:pt x="1929" y="911"/>
                </a:cubicBezTo>
                <a:cubicBezTo>
                  <a:pt x="1928" y="903"/>
                  <a:pt x="1932" y="898"/>
                  <a:pt x="1929" y="890"/>
                </a:cubicBezTo>
                <a:cubicBezTo>
                  <a:pt x="1930" y="884"/>
                  <a:pt x="1927" y="877"/>
                  <a:pt x="1927" y="870"/>
                </a:cubicBezTo>
                <a:cubicBezTo>
                  <a:pt x="1932" y="865"/>
                  <a:pt x="1923" y="855"/>
                  <a:pt x="1927" y="850"/>
                </a:cubicBezTo>
                <a:cubicBezTo>
                  <a:pt x="1923" y="842"/>
                  <a:pt x="1930" y="838"/>
                  <a:pt x="1925" y="830"/>
                </a:cubicBezTo>
                <a:cubicBezTo>
                  <a:pt x="1928" y="824"/>
                  <a:pt x="1922" y="815"/>
                  <a:pt x="1926" y="810"/>
                </a:cubicBezTo>
                <a:cubicBezTo>
                  <a:pt x="1919" y="794"/>
                  <a:pt x="1926" y="783"/>
                  <a:pt x="1920" y="768"/>
                </a:cubicBezTo>
                <a:cubicBezTo>
                  <a:pt x="1923" y="763"/>
                  <a:pt x="1918" y="755"/>
                  <a:pt x="1918" y="749"/>
                </a:cubicBezTo>
                <a:cubicBezTo>
                  <a:pt x="1915" y="741"/>
                  <a:pt x="1916" y="734"/>
                  <a:pt x="1912" y="726"/>
                </a:cubicBezTo>
                <a:cubicBezTo>
                  <a:pt x="1910" y="713"/>
                  <a:pt x="1902" y="697"/>
                  <a:pt x="1899" y="683"/>
                </a:cubicBezTo>
                <a:cubicBezTo>
                  <a:pt x="1889" y="665"/>
                  <a:pt x="1890" y="662"/>
                  <a:pt x="1882" y="646"/>
                </a:cubicBezTo>
                <a:cubicBezTo>
                  <a:pt x="1880" y="639"/>
                  <a:pt x="1869" y="630"/>
                  <a:pt x="1873" y="624"/>
                </a:cubicBezTo>
                <a:cubicBezTo>
                  <a:pt x="1867" y="614"/>
                  <a:pt x="1866" y="617"/>
                  <a:pt x="1863" y="606"/>
                </a:cubicBezTo>
                <a:cubicBezTo>
                  <a:pt x="1854" y="598"/>
                  <a:pt x="1847" y="586"/>
                  <a:pt x="1839" y="575"/>
                </a:cubicBezTo>
                <a:cubicBezTo>
                  <a:pt x="1833" y="579"/>
                  <a:pt x="1834" y="560"/>
                  <a:pt x="1827" y="564"/>
                </a:cubicBezTo>
                <a:cubicBezTo>
                  <a:pt x="1824" y="557"/>
                  <a:pt x="1820" y="551"/>
                  <a:pt x="1814" y="551"/>
                </a:cubicBezTo>
                <a:cubicBezTo>
                  <a:pt x="1825" y="572"/>
                  <a:pt x="1839" y="584"/>
                  <a:pt x="1851" y="601"/>
                </a:cubicBezTo>
                <a:cubicBezTo>
                  <a:pt x="1858" y="614"/>
                  <a:pt x="1865" y="627"/>
                  <a:pt x="1872" y="639"/>
                </a:cubicBezTo>
                <a:cubicBezTo>
                  <a:pt x="1876" y="656"/>
                  <a:pt x="1889" y="674"/>
                  <a:pt x="1892" y="690"/>
                </a:cubicBezTo>
                <a:cubicBezTo>
                  <a:pt x="1899" y="693"/>
                  <a:pt x="1892" y="703"/>
                  <a:pt x="1901" y="712"/>
                </a:cubicBezTo>
                <a:cubicBezTo>
                  <a:pt x="1896" y="714"/>
                  <a:pt x="1904" y="720"/>
                  <a:pt x="1905" y="724"/>
                </a:cubicBezTo>
                <a:cubicBezTo>
                  <a:pt x="1902" y="727"/>
                  <a:pt x="1909" y="733"/>
                  <a:pt x="1905" y="736"/>
                </a:cubicBezTo>
                <a:cubicBezTo>
                  <a:pt x="1909" y="741"/>
                  <a:pt x="1910" y="745"/>
                  <a:pt x="1909" y="748"/>
                </a:cubicBezTo>
                <a:cubicBezTo>
                  <a:pt x="1907" y="751"/>
                  <a:pt x="1914" y="757"/>
                  <a:pt x="1910" y="760"/>
                </a:cubicBezTo>
                <a:cubicBezTo>
                  <a:pt x="1911" y="768"/>
                  <a:pt x="1915" y="776"/>
                  <a:pt x="1911" y="783"/>
                </a:cubicBezTo>
                <a:cubicBezTo>
                  <a:pt x="1912" y="799"/>
                  <a:pt x="1916" y="816"/>
                  <a:pt x="1917" y="832"/>
                </a:cubicBezTo>
                <a:cubicBezTo>
                  <a:pt x="1919" y="840"/>
                  <a:pt x="1916" y="846"/>
                  <a:pt x="1918" y="855"/>
                </a:cubicBezTo>
                <a:cubicBezTo>
                  <a:pt x="1918" y="862"/>
                  <a:pt x="1916" y="869"/>
                  <a:pt x="1919" y="878"/>
                </a:cubicBezTo>
                <a:cubicBezTo>
                  <a:pt x="1918" y="885"/>
                  <a:pt x="1920" y="893"/>
                  <a:pt x="1920" y="901"/>
                </a:cubicBezTo>
                <a:cubicBezTo>
                  <a:pt x="1914" y="907"/>
                  <a:pt x="1924" y="918"/>
                  <a:pt x="1919" y="925"/>
                </a:cubicBezTo>
                <a:cubicBezTo>
                  <a:pt x="1921" y="933"/>
                  <a:pt x="1922" y="941"/>
                  <a:pt x="1920" y="948"/>
                </a:cubicBezTo>
                <a:cubicBezTo>
                  <a:pt x="1922" y="952"/>
                  <a:pt x="1923" y="956"/>
                  <a:pt x="1921" y="959"/>
                </a:cubicBezTo>
                <a:cubicBezTo>
                  <a:pt x="1918" y="962"/>
                  <a:pt x="1925" y="968"/>
                  <a:pt x="1921" y="971"/>
                </a:cubicBezTo>
                <a:cubicBezTo>
                  <a:pt x="1926" y="988"/>
                  <a:pt x="1927" y="1004"/>
                  <a:pt x="1924" y="1019"/>
                </a:cubicBezTo>
                <a:cubicBezTo>
                  <a:pt x="1930" y="1031"/>
                  <a:pt x="1928" y="1041"/>
                  <a:pt x="1932" y="1053"/>
                </a:cubicBezTo>
                <a:cubicBezTo>
                  <a:pt x="1931" y="1064"/>
                  <a:pt x="1939" y="1077"/>
                  <a:pt x="1935" y="1086"/>
                </a:cubicBezTo>
                <a:cubicBezTo>
                  <a:pt x="1938" y="1092"/>
                  <a:pt x="1941" y="1097"/>
                  <a:pt x="1944" y="1102"/>
                </a:cubicBezTo>
                <a:cubicBezTo>
                  <a:pt x="1937" y="1105"/>
                  <a:pt x="1953" y="1113"/>
                  <a:pt x="1946" y="1116"/>
                </a:cubicBezTo>
                <a:cubicBezTo>
                  <a:pt x="1942" y="1110"/>
                  <a:pt x="1931" y="1109"/>
                  <a:pt x="1934" y="1099"/>
                </a:cubicBezTo>
                <a:cubicBezTo>
                  <a:pt x="1927" y="1090"/>
                  <a:pt x="1930" y="1084"/>
                  <a:pt x="1923" y="1075"/>
                </a:cubicBezTo>
                <a:cubicBezTo>
                  <a:pt x="1915" y="1058"/>
                  <a:pt x="1911" y="1043"/>
                  <a:pt x="1905" y="1027"/>
                </a:cubicBezTo>
                <a:cubicBezTo>
                  <a:pt x="1905" y="1020"/>
                  <a:pt x="1902" y="1012"/>
                  <a:pt x="1902" y="1005"/>
                </a:cubicBezTo>
                <a:cubicBezTo>
                  <a:pt x="1900" y="1001"/>
                  <a:pt x="1899" y="998"/>
                  <a:pt x="1899" y="995"/>
                </a:cubicBezTo>
                <a:cubicBezTo>
                  <a:pt x="1902" y="992"/>
                  <a:pt x="1895" y="986"/>
                  <a:pt x="1899" y="983"/>
                </a:cubicBezTo>
                <a:cubicBezTo>
                  <a:pt x="1893" y="967"/>
                  <a:pt x="1902" y="955"/>
                  <a:pt x="1891" y="938"/>
                </a:cubicBezTo>
                <a:cubicBezTo>
                  <a:pt x="1894" y="933"/>
                  <a:pt x="1894" y="927"/>
                  <a:pt x="1890" y="920"/>
                </a:cubicBezTo>
                <a:cubicBezTo>
                  <a:pt x="1893" y="915"/>
                  <a:pt x="1894" y="909"/>
                  <a:pt x="1892" y="902"/>
                </a:cubicBezTo>
                <a:cubicBezTo>
                  <a:pt x="1893" y="890"/>
                  <a:pt x="1891" y="877"/>
                  <a:pt x="1891" y="864"/>
                </a:cubicBezTo>
                <a:cubicBezTo>
                  <a:pt x="1892" y="859"/>
                  <a:pt x="1891" y="853"/>
                  <a:pt x="1890" y="847"/>
                </a:cubicBezTo>
                <a:cubicBezTo>
                  <a:pt x="1885" y="839"/>
                  <a:pt x="1893" y="835"/>
                  <a:pt x="1888" y="827"/>
                </a:cubicBezTo>
                <a:cubicBezTo>
                  <a:pt x="1889" y="815"/>
                  <a:pt x="1889" y="802"/>
                  <a:pt x="1891" y="790"/>
                </a:cubicBezTo>
                <a:cubicBezTo>
                  <a:pt x="1883" y="770"/>
                  <a:pt x="1881" y="752"/>
                  <a:pt x="1881" y="734"/>
                </a:cubicBezTo>
                <a:cubicBezTo>
                  <a:pt x="1880" y="726"/>
                  <a:pt x="1877" y="716"/>
                  <a:pt x="1877" y="707"/>
                </a:cubicBezTo>
                <a:cubicBezTo>
                  <a:pt x="1872" y="709"/>
                  <a:pt x="1877" y="700"/>
                  <a:pt x="1875" y="697"/>
                </a:cubicBezTo>
                <a:cubicBezTo>
                  <a:pt x="1874" y="692"/>
                  <a:pt x="1871" y="687"/>
                  <a:pt x="1873" y="683"/>
                </a:cubicBezTo>
                <a:cubicBezTo>
                  <a:pt x="1872" y="679"/>
                  <a:pt x="1864" y="673"/>
                  <a:pt x="1869" y="671"/>
                </a:cubicBezTo>
                <a:cubicBezTo>
                  <a:pt x="1868" y="667"/>
                  <a:pt x="1860" y="660"/>
                  <a:pt x="1865" y="658"/>
                </a:cubicBezTo>
                <a:cubicBezTo>
                  <a:pt x="1864" y="654"/>
                  <a:pt x="1856" y="648"/>
                  <a:pt x="1861" y="646"/>
                </a:cubicBezTo>
                <a:cubicBezTo>
                  <a:pt x="1860" y="641"/>
                  <a:pt x="1851" y="634"/>
                  <a:pt x="1856" y="631"/>
                </a:cubicBezTo>
                <a:cubicBezTo>
                  <a:pt x="1849" y="621"/>
                  <a:pt x="1852" y="615"/>
                  <a:pt x="1844" y="605"/>
                </a:cubicBezTo>
                <a:cubicBezTo>
                  <a:pt x="1841" y="596"/>
                  <a:pt x="1839" y="586"/>
                  <a:pt x="1829" y="584"/>
                </a:cubicBezTo>
                <a:cubicBezTo>
                  <a:pt x="1847" y="621"/>
                  <a:pt x="1858" y="656"/>
                  <a:pt x="1865" y="690"/>
                </a:cubicBezTo>
                <a:cubicBezTo>
                  <a:pt x="1869" y="708"/>
                  <a:pt x="1873" y="725"/>
                  <a:pt x="1873" y="742"/>
                </a:cubicBezTo>
                <a:cubicBezTo>
                  <a:pt x="1876" y="759"/>
                  <a:pt x="1873" y="774"/>
                  <a:pt x="1881" y="793"/>
                </a:cubicBezTo>
                <a:cubicBezTo>
                  <a:pt x="1878" y="798"/>
                  <a:pt x="1881" y="804"/>
                  <a:pt x="1878" y="809"/>
                </a:cubicBezTo>
                <a:cubicBezTo>
                  <a:pt x="1880" y="813"/>
                  <a:pt x="1883" y="817"/>
                  <a:pt x="1878" y="819"/>
                </a:cubicBezTo>
                <a:cubicBezTo>
                  <a:pt x="1879" y="822"/>
                  <a:pt x="1882" y="826"/>
                  <a:pt x="1877" y="828"/>
                </a:cubicBezTo>
                <a:cubicBezTo>
                  <a:pt x="1883" y="839"/>
                  <a:pt x="1879" y="847"/>
                  <a:pt x="1882" y="858"/>
                </a:cubicBezTo>
                <a:cubicBezTo>
                  <a:pt x="1878" y="867"/>
                  <a:pt x="1884" y="878"/>
                  <a:pt x="1881" y="887"/>
                </a:cubicBezTo>
                <a:cubicBezTo>
                  <a:pt x="1882" y="897"/>
                  <a:pt x="1882" y="907"/>
                  <a:pt x="1882" y="916"/>
                </a:cubicBezTo>
                <a:cubicBezTo>
                  <a:pt x="1882" y="926"/>
                  <a:pt x="1883" y="936"/>
                  <a:pt x="1881" y="946"/>
                </a:cubicBezTo>
                <a:cubicBezTo>
                  <a:pt x="1885" y="957"/>
                  <a:pt x="1886" y="966"/>
                  <a:pt x="1886" y="976"/>
                </a:cubicBezTo>
                <a:cubicBezTo>
                  <a:pt x="1891" y="982"/>
                  <a:pt x="1882" y="984"/>
                  <a:pt x="1887" y="990"/>
                </a:cubicBezTo>
                <a:cubicBezTo>
                  <a:pt x="1883" y="993"/>
                  <a:pt x="1895" y="1002"/>
                  <a:pt x="1887" y="1004"/>
                </a:cubicBezTo>
                <a:cubicBezTo>
                  <a:pt x="1894" y="1014"/>
                  <a:pt x="1894" y="1022"/>
                  <a:pt x="1895" y="1029"/>
                </a:cubicBezTo>
                <a:cubicBezTo>
                  <a:pt x="1897" y="1034"/>
                  <a:pt x="1898" y="1038"/>
                  <a:pt x="1895" y="1041"/>
                </a:cubicBezTo>
                <a:cubicBezTo>
                  <a:pt x="1899" y="1046"/>
                  <a:pt x="1904" y="1046"/>
                  <a:pt x="1898" y="1051"/>
                </a:cubicBezTo>
                <a:cubicBezTo>
                  <a:pt x="1892" y="1044"/>
                  <a:pt x="1896" y="1037"/>
                  <a:pt x="1889" y="1035"/>
                </a:cubicBezTo>
                <a:cubicBezTo>
                  <a:pt x="1879" y="1000"/>
                  <a:pt x="1873" y="965"/>
                  <a:pt x="1870" y="932"/>
                </a:cubicBezTo>
                <a:cubicBezTo>
                  <a:pt x="1869" y="923"/>
                  <a:pt x="1866" y="914"/>
                  <a:pt x="1868" y="906"/>
                </a:cubicBezTo>
                <a:cubicBezTo>
                  <a:pt x="1864" y="902"/>
                  <a:pt x="1869" y="899"/>
                  <a:pt x="1864" y="894"/>
                </a:cubicBezTo>
                <a:cubicBezTo>
                  <a:pt x="1862" y="889"/>
                  <a:pt x="1868" y="886"/>
                  <a:pt x="1862" y="880"/>
                </a:cubicBezTo>
                <a:cubicBezTo>
                  <a:pt x="1865" y="864"/>
                  <a:pt x="1862" y="846"/>
                  <a:pt x="1860" y="829"/>
                </a:cubicBezTo>
                <a:cubicBezTo>
                  <a:pt x="1863" y="813"/>
                  <a:pt x="1855" y="794"/>
                  <a:pt x="1859" y="779"/>
                </a:cubicBezTo>
                <a:cubicBezTo>
                  <a:pt x="1852" y="769"/>
                  <a:pt x="1860" y="763"/>
                  <a:pt x="1853" y="753"/>
                </a:cubicBezTo>
                <a:cubicBezTo>
                  <a:pt x="1857" y="746"/>
                  <a:pt x="1848" y="735"/>
                  <a:pt x="1851" y="728"/>
                </a:cubicBezTo>
                <a:cubicBezTo>
                  <a:pt x="1845" y="710"/>
                  <a:pt x="1848" y="694"/>
                  <a:pt x="1843" y="676"/>
                </a:cubicBezTo>
                <a:cubicBezTo>
                  <a:pt x="1848" y="670"/>
                  <a:pt x="1837" y="658"/>
                  <a:pt x="1840" y="651"/>
                </a:cubicBezTo>
                <a:cubicBezTo>
                  <a:pt x="1834" y="640"/>
                  <a:pt x="1833" y="632"/>
                  <a:pt x="1830" y="622"/>
                </a:cubicBezTo>
                <a:cubicBezTo>
                  <a:pt x="1822" y="607"/>
                  <a:pt x="1813" y="592"/>
                  <a:pt x="1805" y="577"/>
                </a:cubicBezTo>
                <a:cubicBezTo>
                  <a:pt x="1800" y="578"/>
                  <a:pt x="1799" y="566"/>
                  <a:pt x="1794" y="568"/>
                </a:cubicBezTo>
                <a:cubicBezTo>
                  <a:pt x="1808" y="589"/>
                  <a:pt x="1812" y="607"/>
                  <a:pt x="1824" y="628"/>
                </a:cubicBezTo>
                <a:cubicBezTo>
                  <a:pt x="1830" y="642"/>
                  <a:pt x="1828" y="655"/>
                  <a:pt x="1837" y="671"/>
                </a:cubicBezTo>
                <a:cubicBezTo>
                  <a:pt x="1833" y="677"/>
                  <a:pt x="1839" y="685"/>
                  <a:pt x="1836" y="692"/>
                </a:cubicBezTo>
                <a:cubicBezTo>
                  <a:pt x="1844" y="701"/>
                  <a:pt x="1834" y="706"/>
                  <a:pt x="1841" y="716"/>
                </a:cubicBezTo>
                <a:cubicBezTo>
                  <a:pt x="1839" y="722"/>
                  <a:pt x="1845" y="730"/>
                  <a:pt x="1841" y="736"/>
                </a:cubicBezTo>
                <a:cubicBezTo>
                  <a:pt x="1845" y="745"/>
                  <a:pt x="1845" y="752"/>
                  <a:pt x="1845" y="760"/>
                </a:cubicBezTo>
                <a:cubicBezTo>
                  <a:pt x="1845" y="775"/>
                  <a:pt x="1851" y="791"/>
                  <a:pt x="1849" y="805"/>
                </a:cubicBezTo>
                <a:cubicBezTo>
                  <a:pt x="1852" y="813"/>
                  <a:pt x="1848" y="818"/>
                  <a:pt x="1853" y="827"/>
                </a:cubicBezTo>
                <a:cubicBezTo>
                  <a:pt x="1850" y="833"/>
                  <a:pt x="1847" y="840"/>
                  <a:pt x="1854" y="850"/>
                </a:cubicBezTo>
                <a:cubicBezTo>
                  <a:pt x="1851" y="856"/>
                  <a:pt x="1854" y="863"/>
                  <a:pt x="1853" y="870"/>
                </a:cubicBezTo>
                <a:cubicBezTo>
                  <a:pt x="1849" y="873"/>
                  <a:pt x="1856" y="879"/>
                  <a:pt x="1854" y="882"/>
                </a:cubicBezTo>
                <a:cubicBezTo>
                  <a:pt x="1856" y="886"/>
                  <a:pt x="1849" y="888"/>
                  <a:pt x="1854" y="893"/>
                </a:cubicBezTo>
                <a:cubicBezTo>
                  <a:pt x="1857" y="901"/>
                  <a:pt x="1853" y="907"/>
                  <a:pt x="1858" y="915"/>
                </a:cubicBezTo>
                <a:cubicBezTo>
                  <a:pt x="1856" y="922"/>
                  <a:pt x="1862" y="931"/>
                  <a:pt x="1859" y="938"/>
                </a:cubicBezTo>
                <a:cubicBezTo>
                  <a:pt x="1862" y="953"/>
                  <a:pt x="1863" y="968"/>
                  <a:pt x="1866" y="984"/>
                </a:cubicBezTo>
                <a:cubicBezTo>
                  <a:pt x="1859" y="985"/>
                  <a:pt x="1874" y="993"/>
                  <a:pt x="1867" y="995"/>
                </a:cubicBezTo>
                <a:cubicBezTo>
                  <a:pt x="1871" y="1000"/>
                  <a:pt x="1866" y="1002"/>
                  <a:pt x="1871" y="1007"/>
                </a:cubicBezTo>
                <a:cubicBezTo>
                  <a:pt x="1871" y="1015"/>
                  <a:pt x="1880" y="1025"/>
                  <a:pt x="1875" y="1031"/>
                </a:cubicBezTo>
                <a:cubicBezTo>
                  <a:pt x="1872" y="1017"/>
                  <a:pt x="1866" y="1015"/>
                  <a:pt x="1858" y="1000"/>
                </a:cubicBezTo>
                <a:cubicBezTo>
                  <a:pt x="1854" y="986"/>
                  <a:pt x="1855" y="974"/>
                  <a:pt x="1847" y="959"/>
                </a:cubicBezTo>
                <a:cubicBezTo>
                  <a:pt x="1851" y="957"/>
                  <a:pt x="1845" y="952"/>
                  <a:pt x="1848" y="950"/>
                </a:cubicBezTo>
                <a:cubicBezTo>
                  <a:pt x="1845" y="946"/>
                  <a:pt x="1848" y="943"/>
                  <a:pt x="1845" y="940"/>
                </a:cubicBezTo>
                <a:cubicBezTo>
                  <a:pt x="1848" y="937"/>
                  <a:pt x="1844" y="933"/>
                  <a:pt x="1842" y="929"/>
                </a:cubicBezTo>
                <a:cubicBezTo>
                  <a:pt x="1840" y="925"/>
                  <a:pt x="1847" y="923"/>
                  <a:pt x="1842" y="918"/>
                </a:cubicBezTo>
                <a:cubicBezTo>
                  <a:pt x="1845" y="916"/>
                  <a:pt x="1840" y="911"/>
                  <a:pt x="1843" y="909"/>
                </a:cubicBezTo>
                <a:cubicBezTo>
                  <a:pt x="1840" y="905"/>
                  <a:pt x="1842" y="902"/>
                  <a:pt x="1840" y="898"/>
                </a:cubicBezTo>
                <a:cubicBezTo>
                  <a:pt x="1843" y="896"/>
                  <a:pt x="1838" y="892"/>
                  <a:pt x="1841" y="889"/>
                </a:cubicBezTo>
                <a:cubicBezTo>
                  <a:pt x="1840" y="886"/>
                  <a:pt x="1841" y="883"/>
                  <a:pt x="1838" y="879"/>
                </a:cubicBezTo>
                <a:cubicBezTo>
                  <a:pt x="1839" y="866"/>
                  <a:pt x="1833" y="851"/>
                  <a:pt x="1836" y="839"/>
                </a:cubicBezTo>
                <a:cubicBezTo>
                  <a:pt x="1830" y="831"/>
                  <a:pt x="1835" y="826"/>
                  <a:pt x="1834" y="819"/>
                </a:cubicBezTo>
                <a:cubicBezTo>
                  <a:pt x="1835" y="813"/>
                  <a:pt x="1831" y="806"/>
                  <a:pt x="1835" y="801"/>
                </a:cubicBezTo>
                <a:cubicBezTo>
                  <a:pt x="1833" y="787"/>
                  <a:pt x="1835" y="774"/>
                  <a:pt x="1834" y="761"/>
                </a:cubicBezTo>
                <a:cubicBezTo>
                  <a:pt x="1832" y="748"/>
                  <a:pt x="1832" y="735"/>
                  <a:pt x="1830" y="722"/>
                </a:cubicBezTo>
                <a:cubicBezTo>
                  <a:pt x="1829" y="715"/>
                  <a:pt x="1828" y="709"/>
                  <a:pt x="1824" y="701"/>
                </a:cubicBezTo>
                <a:cubicBezTo>
                  <a:pt x="1823" y="696"/>
                  <a:pt x="1825" y="683"/>
                  <a:pt x="1816" y="682"/>
                </a:cubicBezTo>
                <a:cubicBezTo>
                  <a:pt x="1814" y="694"/>
                  <a:pt x="1828" y="710"/>
                  <a:pt x="1820" y="721"/>
                </a:cubicBezTo>
                <a:cubicBezTo>
                  <a:pt x="1829" y="736"/>
                  <a:pt x="1821" y="746"/>
                  <a:pt x="1828" y="761"/>
                </a:cubicBezTo>
                <a:cubicBezTo>
                  <a:pt x="1823" y="772"/>
                  <a:pt x="1826" y="786"/>
                  <a:pt x="1825" y="798"/>
                </a:cubicBezTo>
                <a:cubicBezTo>
                  <a:pt x="1822" y="810"/>
                  <a:pt x="1827" y="825"/>
                  <a:pt x="1823" y="837"/>
                </a:cubicBezTo>
                <a:cubicBezTo>
                  <a:pt x="1827" y="844"/>
                  <a:pt x="1824" y="850"/>
                  <a:pt x="1825" y="857"/>
                </a:cubicBezTo>
                <a:cubicBezTo>
                  <a:pt x="1822" y="859"/>
                  <a:pt x="1826" y="863"/>
                  <a:pt x="1828" y="867"/>
                </a:cubicBezTo>
                <a:cubicBezTo>
                  <a:pt x="1825" y="869"/>
                  <a:pt x="1828" y="873"/>
                  <a:pt x="1827" y="876"/>
                </a:cubicBezTo>
                <a:cubicBezTo>
                  <a:pt x="1829" y="890"/>
                  <a:pt x="1832" y="904"/>
                  <a:pt x="1829" y="916"/>
                </a:cubicBezTo>
                <a:cubicBezTo>
                  <a:pt x="1832" y="923"/>
                  <a:pt x="1835" y="931"/>
                  <a:pt x="1831" y="936"/>
                </a:cubicBezTo>
                <a:cubicBezTo>
                  <a:pt x="1836" y="943"/>
                  <a:pt x="1835" y="950"/>
                  <a:pt x="1837" y="956"/>
                </a:cubicBezTo>
                <a:cubicBezTo>
                  <a:pt x="1838" y="963"/>
                  <a:pt x="1837" y="969"/>
                  <a:pt x="1842" y="977"/>
                </a:cubicBezTo>
                <a:cubicBezTo>
                  <a:pt x="1840" y="983"/>
                  <a:pt x="1851" y="993"/>
                  <a:pt x="1842" y="997"/>
                </a:cubicBezTo>
                <a:cubicBezTo>
                  <a:pt x="1829" y="983"/>
                  <a:pt x="1831" y="977"/>
                  <a:pt x="1823" y="958"/>
                </a:cubicBezTo>
                <a:cubicBezTo>
                  <a:pt x="1824" y="948"/>
                  <a:pt x="1825" y="938"/>
                  <a:pt x="1817" y="926"/>
                </a:cubicBezTo>
                <a:cubicBezTo>
                  <a:pt x="1822" y="919"/>
                  <a:pt x="1815" y="909"/>
                  <a:pt x="1818" y="902"/>
                </a:cubicBezTo>
                <a:cubicBezTo>
                  <a:pt x="1814" y="892"/>
                  <a:pt x="1820" y="885"/>
                  <a:pt x="1815" y="874"/>
                </a:cubicBezTo>
                <a:cubicBezTo>
                  <a:pt x="1817" y="870"/>
                  <a:pt x="1814" y="865"/>
                  <a:pt x="1813" y="861"/>
                </a:cubicBezTo>
                <a:cubicBezTo>
                  <a:pt x="1811" y="856"/>
                  <a:pt x="1814" y="852"/>
                  <a:pt x="1811" y="847"/>
                </a:cubicBezTo>
                <a:cubicBezTo>
                  <a:pt x="1818" y="844"/>
                  <a:pt x="1802" y="836"/>
                  <a:pt x="1809" y="833"/>
                </a:cubicBezTo>
                <a:cubicBezTo>
                  <a:pt x="1806" y="828"/>
                  <a:pt x="1809" y="824"/>
                  <a:pt x="1808" y="819"/>
                </a:cubicBezTo>
                <a:cubicBezTo>
                  <a:pt x="1804" y="810"/>
                  <a:pt x="1808" y="803"/>
                  <a:pt x="1802" y="793"/>
                </a:cubicBezTo>
                <a:cubicBezTo>
                  <a:pt x="1804" y="785"/>
                  <a:pt x="1803" y="776"/>
                  <a:pt x="1802" y="767"/>
                </a:cubicBezTo>
                <a:cubicBezTo>
                  <a:pt x="1803" y="758"/>
                  <a:pt x="1794" y="747"/>
                  <a:pt x="1798" y="739"/>
                </a:cubicBezTo>
                <a:cubicBezTo>
                  <a:pt x="1794" y="729"/>
                  <a:pt x="1792" y="720"/>
                  <a:pt x="1795" y="712"/>
                </a:cubicBezTo>
                <a:cubicBezTo>
                  <a:pt x="1787" y="696"/>
                  <a:pt x="1786" y="682"/>
                  <a:pt x="1782" y="672"/>
                </a:cubicBezTo>
                <a:cubicBezTo>
                  <a:pt x="1774" y="659"/>
                  <a:pt x="1767" y="645"/>
                  <a:pt x="1759" y="632"/>
                </a:cubicBezTo>
                <a:cubicBezTo>
                  <a:pt x="1755" y="627"/>
                  <a:pt x="1750" y="623"/>
                  <a:pt x="1747" y="615"/>
                </a:cubicBezTo>
                <a:cubicBezTo>
                  <a:pt x="1741" y="616"/>
                  <a:pt x="1740" y="600"/>
                  <a:pt x="1734" y="602"/>
                </a:cubicBezTo>
                <a:cubicBezTo>
                  <a:pt x="1730" y="594"/>
                  <a:pt x="1724" y="594"/>
                  <a:pt x="1721" y="585"/>
                </a:cubicBezTo>
                <a:cubicBezTo>
                  <a:pt x="1715" y="587"/>
                  <a:pt x="1713" y="571"/>
                  <a:pt x="1705" y="577"/>
                </a:cubicBezTo>
                <a:cubicBezTo>
                  <a:pt x="1703" y="584"/>
                  <a:pt x="1709" y="584"/>
                  <a:pt x="1713" y="587"/>
                </a:cubicBezTo>
                <a:cubicBezTo>
                  <a:pt x="1717" y="595"/>
                  <a:pt x="1722" y="596"/>
                  <a:pt x="1727" y="600"/>
                </a:cubicBezTo>
                <a:cubicBezTo>
                  <a:pt x="1734" y="610"/>
                  <a:pt x="1742" y="621"/>
                  <a:pt x="1750" y="631"/>
                </a:cubicBezTo>
                <a:cubicBezTo>
                  <a:pt x="1758" y="646"/>
                  <a:pt x="1766" y="661"/>
                  <a:pt x="1775" y="676"/>
                </a:cubicBezTo>
                <a:cubicBezTo>
                  <a:pt x="1774" y="680"/>
                  <a:pt x="1777" y="685"/>
                  <a:pt x="1780" y="691"/>
                </a:cubicBezTo>
                <a:cubicBezTo>
                  <a:pt x="1776" y="693"/>
                  <a:pt x="1783" y="699"/>
                  <a:pt x="1781" y="702"/>
                </a:cubicBezTo>
                <a:cubicBezTo>
                  <a:pt x="1777" y="706"/>
                  <a:pt x="1787" y="713"/>
                  <a:pt x="1782" y="716"/>
                </a:cubicBezTo>
                <a:cubicBezTo>
                  <a:pt x="1787" y="726"/>
                  <a:pt x="1785" y="734"/>
                  <a:pt x="1789" y="744"/>
                </a:cubicBezTo>
                <a:cubicBezTo>
                  <a:pt x="1786" y="761"/>
                  <a:pt x="1800" y="783"/>
                  <a:pt x="1793" y="798"/>
                </a:cubicBezTo>
                <a:cubicBezTo>
                  <a:pt x="1800" y="809"/>
                  <a:pt x="1793" y="815"/>
                  <a:pt x="1799" y="824"/>
                </a:cubicBezTo>
                <a:cubicBezTo>
                  <a:pt x="1797" y="833"/>
                  <a:pt x="1801" y="843"/>
                  <a:pt x="1802" y="852"/>
                </a:cubicBezTo>
                <a:cubicBezTo>
                  <a:pt x="1801" y="860"/>
                  <a:pt x="1803" y="870"/>
                  <a:pt x="1806" y="879"/>
                </a:cubicBezTo>
                <a:cubicBezTo>
                  <a:pt x="1803" y="887"/>
                  <a:pt x="1807" y="897"/>
                  <a:pt x="1809" y="907"/>
                </a:cubicBezTo>
                <a:cubicBezTo>
                  <a:pt x="1811" y="912"/>
                  <a:pt x="1804" y="915"/>
                  <a:pt x="1809" y="922"/>
                </a:cubicBezTo>
                <a:cubicBezTo>
                  <a:pt x="1807" y="927"/>
                  <a:pt x="1811" y="934"/>
                  <a:pt x="1809" y="939"/>
                </a:cubicBezTo>
                <a:cubicBezTo>
                  <a:pt x="1814" y="945"/>
                  <a:pt x="1811" y="949"/>
                  <a:pt x="1812" y="955"/>
                </a:cubicBezTo>
                <a:cubicBezTo>
                  <a:pt x="1811" y="960"/>
                  <a:pt x="1821" y="969"/>
                  <a:pt x="1813" y="972"/>
                </a:cubicBezTo>
                <a:cubicBezTo>
                  <a:pt x="1799" y="952"/>
                  <a:pt x="1801" y="936"/>
                  <a:pt x="1791" y="917"/>
                </a:cubicBezTo>
                <a:cubicBezTo>
                  <a:pt x="1794" y="907"/>
                  <a:pt x="1789" y="896"/>
                  <a:pt x="1789" y="886"/>
                </a:cubicBezTo>
                <a:cubicBezTo>
                  <a:pt x="1784" y="874"/>
                  <a:pt x="1784" y="863"/>
                  <a:pt x="1781" y="852"/>
                </a:cubicBezTo>
                <a:cubicBezTo>
                  <a:pt x="1785" y="848"/>
                  <a:pt x="1777" y="840"/>
                  <a:pt x="1782" y="837"/>
                </a:cubicBezTo>
                <a:cubicBezTo>
                  <a:pt x="1776" y="830"/>
                  <a:pt x="1780" y="826"/>
                  <a:pt x="1775" y="820"/>
                </a:cubicBezTo>
                <a:cubicBezTo>
                  <a:pt x="1777" y="815"/>
                  <a:pt x="1775" y="810"/>
                  <a:pt x="1772" y="804"/>
                </a:cubicBezTo>
                <a:cubicBezTo>
                  <a:pt x="1773" y="798"/>
                  <a:pt x="1777" y="794"/>
                  <a:pt x="1772" y="786"/>
                </a:cubicBezTo>
                <a:cubicBezTo>
                  <a:pt x="1773" y="782"/>
                  <a:pt x="1772" y="776"/>
                  <a:pt x="1769" y="770"/>
                </a:cubicBezTo>
                <a:cubicBezTo>
                  <a:pt x="1767" y="765"/>
                  <a:pt x="1771" y="761"/>
                  <a:pt x="1766" y="754"/>
                </a:cubicBezTo>
                <a:cubicBezTo>
                  <a:pt x="1768" y="750"/>
                  <a:pt x="1763" y="744"/>
                  <a:pt x="1763" y="739"/>
                </a:cubicBezTo>
                <a:cubicBezTo>
                  <a:pt x="1760" y="732"/>
                  <a:pt x="1757" y="726"/>
                  <a:pt x="1758" y="720"/>
                </a:cubicBezTo>
                <a:cubicBezTo>
                  <a:pt x="1747" y="696"/>
                  <a:pt x="1744" y="673"/>
                  <a:pt x="1733" y="649"/>
                </a:cubicBezTo>
                <a:cubicBezTo>
                  <a:pt x="1716" y="617"/>
                  <a:pt x="1713" y="606"/>
                  <a:pt x="1695" y="579"/>
                </a:cubicBezTo>
                <a:cubicBezTo>
                  <a:pt x="1692" y="577"/>
                  <a:pt x="1689" y="576"/>
                  <a:pt x="1686" y="575"/>
                </a:cubicBezTo>
                <a:cubicBezTo>
                  <a:pt x="1683" y="573"/>
                  <a:pt x="1683" y="562"/>
                  <a:pt x="1678" y="565"/>
                </a:cubicBezTo>
                <a:cubicBezTo>
                  <a:pt x="1673" y="558"/>
                  <a:pt x="1668" y="552"/>
                  <a:pt x="1660" y="554"/>
                </a:cubicBezTo>
                <a:cubicBezTo>
                  <a:pt x="1665" y="565"/>
                  <a:pt x="1673" y="562"/>
                  <a:pt x="1678" y="571"/>
                </a:cubicBezTo>
                <a:cubicBezTo>
                  <a:pt x="1686" y="586"/>
                  <a:pt x="1696" y="596"/>
                  <a:pt x="1705" y="609"/>
                </a:cubicBezTo>
                <a:cubicBezTo>
                  <a:pt x="1708" y="621"/>
                  <a:pt x="1717" y="635"/>
                  <a:pt x="1724" y="648"/>
                </a:cubicBezTo>
                <a:cubicBezTo>
                  <a:pt x="1725" y="655"/>
                  <a:pt x="1728" y="662"/>
                  <a:pt x="1733" y="670"/>
                </a:cubicBezTo>
                <a:cubicBezTo>
                  <a:pt x="1734" y="675"/>
                  <a:pt x="1734" y="680"/>
                  <a:pt x="1736" y="686"/>
                </a:cubicBezTo>
                <a:cubicBezTo>
                  <a:pt x="1735" y="694"/>
                  <a:pt x="1743" y="692"/>
                  <a:pt x="1740" y="698"/>
                </a:cubicBezTo>
                <a:cubicBezTo>
                  <a:pt x="1743" y="704"/>
                  <a:pt x="1745" y="710"/>
                  <a:pt x="1743" y="714"/>
                </a:cubicBezTo>
                <a:cubicBezTo>
                  <a:pt x="1744" y="719"/>
                  <a:pt x="1754" y="727"/>
                  <a:pt x="1750" y="731"/>
                </a:cubicBezTo>
                <a:cubicBezTo>
                  <a:pt x="1756" y="743"/>
                  <a:pt x="1754" y="752"/>
                  <a:pt x="1759" y="764"/>
                </a:cubicBezTo>
                <a:cubicBezTo>
                  <a:pt x="1755" y="774"/>
                  <a:pt x="1765" y="787"/>
                  <a:pt x="1763" y="797"/>
                </a:cubicBezTo>
                <a:cubicBezTo>
                  <a:pt x="1766" y="819"/>
                  <a:pt x="1772" y="841"/>
                  <a:pt x="1773" y="862"/>
                </a:cubicBezTo>
                <a:cubicBezTo>
                  <a:pt x="1775" y="873"/>
                  <a:pt x="1775" y="883"/>
                  <a:pt x="1779" y="894"/>
                </a:cubicBezTo>
                <a:cubicBezTo>
                  <a:pt x="1775" y="904"/>
                  <a:pt x="1789" y="918"/>
                  <a:pt x="1782" y="927"/>
                </a:cubicBezTo>
                <a:cubicBezTo>
                  <a:pt x="1781" y="925"/>
                  <a:pt x="1778" y="921"/>
                  <a:pt x="1781" y="919"/>
                </a:cubicBezTo>
                <a:cubicBezTo>
                  <a:pt x="1780" y="915"/>
                  <a:pt x="1774" y="916"/>
                  <a:pt x="1777" y="913"/>
                </a:cubicBezTo>
                <a:cubicBezTo>
                  <a:pt x="1780" y="907"/>
                  <a:pt x="1769" y="898"/>
                  <a:pt x="1772" y="892"/>
                </a:cubicBezTo>
                <a:cubicBezTo>
                  <a:pt x="1770" y="880"/>
                  <a:pt x="1765" y="866"/>
                  <a:pt x="1762" y="854"/>
                </a:cubicBezTo>
                <a:cubicBezTo>
                  <a:pt x="1754" y="827"/>
                  <a:pt x="1755" y="802"/>
                  <a:pt x="1738" y="773"/>
                </a:cubicBezTo>
                <a:cubicBezTo>
                  <a:pt x="1740" y="769"/>
                  <a:pt x="1737" y="764"/>
                  <a:pt x="1736" y="759"/>
                </a:cubicBezTo>
                <a:cubicBezTo>
                  <a:pt x="1732" y="753"/>
                  <a:pt x="1737" y="750"/>
                  <a:pt x="1733" y="743"/>
                </a:cubicBezTo>
                <a:cubicBezTo>
                  <a:pt x="1723" y="724"/>
                  <a:pt x="1718" y="706"/>
                  <a:pt x="1711" y="688"/>
                </a:cubicBezTo>
                <a:cubicBezTo>
                  <a:pt x="1686" y="645"/>
                  <a:pt x="1681" y="623"/>
                  <a:pt x="1654" y="590"/>
                </a:cubicBezTo>
                <a:cubicBezTo>
                  <a:pt x="1648" y="585"/>
                  <a:pt x="1643" y="576"/>
                  <a:pt x="1637" y="570"/>
                </a:cubicBezTo>
                <a:cubicBezTo>
                  <a:pt x="1635" y="563"/>
                  <a:pt x="1630" y="568"/>
                  <a:pt x="1627" y="564"/>
                </a:cubicBezTo>
                <a:cubicBezTo>
                  <a:pt x="1625" y="556"/>
                  <a:pt x="1620" y="557"/>
                  <a:pt x="1618" y="552"/>
                </a:cubicBezTo>
                <a:cubicBezTo>
                  <a:pt x="1611" y="547"/>
                  <a:pt x="1604" y="542"/>
                  <a:pt x="1597" y="536"/>
                </a:cubicBezTo>
                <a:cubicBezTo>
                  <a:pt x="1595" y="532"/>
                  <a:pt x="1592" y="530"/>
                  <a:pt x="1588" y="530"/>
                </a:cubicBezTo>
                <a:cubicBezTo>
                  <a:pt x="1585" y="526"/>
                  <a:pt x="1582" y="521"/>
                  <a:pt x="1576" y="525"/>
                </a:cubicBezTo>
                <a:cubicBezTo>
                  <a:pt x="1588" y="536"/>
                  <a:pt x="1600" y="546"/>
                  <a:pt x="1613" y="554"/>
                </a:cubicBezTo>
                <a:cubicBezTo>
                  <a:pt x="1618" y="563"/>
                  <a:pt x="1628" y="574"/>
                  <a:pt x="1634" y="575"/>
                </a:cubicBezTo>
                <a:cubicBezTo>
                  <a:pt x="1634" y="575"/>
                  <a:pt x="1636" y="579"/>
                  <a:pt x="1636" y="580"/>
                </a:cubicBezTo>
                <a:cubicBezTo>
                  <a:pt x="1639" y="583"/>
                  <a:pt x="1639" y="585"/>
                  <a:pt x="1642" y="585"/>
                </a:cubicBezTo>
                <a:cubicBezTo>
                  <a:pt x="1643" y="585"/>
                  <a:pt x="1644" y="589"/>
                  <a:pt x="1645" y="590"/>
                </a:cubicBezTo>
                <a:cubicBezTo>
                  <a:pt x="1647" y="592"/>
                  <a:pt x="1648" y="594"/>
                  <a:pt x="1651" y="595"/>
                </a:cubicBezTo>
                <a:cubicBezTo>
                  <a:pt x="1652" y="604"/>
                  <a:pt x="1660" y="612"/>
                  <a:pt x="1668" y="627"/>
                </a:cubicBezTo>
                <a:cubicBezTo>
                  <a:pt x="1676" y="640"/>
                  <a:pt x="1685" y="658"/>
                  <a:pt x="1694" y="674"/>
                </a:cubicBezTo>
                <a:cubicBezTo>
                  <a:pt x="1704" y="696"/>
                  <a:pt x="1710" y="717"/>
                  <a:pt x="1722" y="740"/>
                </a:cubicBezTo>
                <a:cubicBezTo>
                  <a:pt x="1718" y="743"/>
                  <a:pt x="1725" y="749"/>
                  <a:pt x="1723" y="752"/>
                </a:cubicBezTo>
                <a:cubicBezTo>
                  <a:pt x="1722" y="755"/>
                  <a:pt x="1723" y="759"/>
                  <a:pt x="1727" y="764"/>
                </a:cubicBezTo>
                <a:cubicBezTo>
                  <a:pt x="1720" y="766"/>
                  <a:pt x="1734" y="774"/>
                  <a:pt x="1727" y="776"/>
                </a:cubicBezTo>
                <a:cubicBezTo>
                  <a:pt x="1730" y="780"/>
                  <a:pt x="1732" y="785"/>
                  <a:pt x="1735" y="789"/>
                </a:cubicBezTo>
                <a:cubicBezTo>
                  <a:pt x="1730" y="792"/>
                  <a:pt x="1738" y="798"/>
                  <a:pt x="1739" y="802"/>
                </a:cubicBezTo>
                <a:cubicBezTo>
                  <a:pt x="1734" y="804"/>
                  <a:pt x="1742" y="810"/>
                  <a:pt x="1743" y="814"/>
                </a:cubicBezTo>
                <a:cubicBezTo>
                  <a:pt x="1742" y="822"/>
                  <a:pt x="1749" y="832"/>
                  <a:pt x="1745" y="839"/>
                </a:cubicBezTo>
                <a:cubicBezTo>
                  <a:pt x="1736" y="820"/>
                  <a:pt x="1736" y="803"/>
                  <a:pt x="1725" y="783"/>
                </a:cubicBezTo>
                <a:cubicBezTo>
                  <a:pt x="1731" y="780"/>
                  <a:pt x="1722" y="774"/>
                  <a:pt x="1721" y="770"/>
                </a:cubicBezTo>
                <a:cubicBezTo>
                  <a:pt x="1722" y="766"/>
                  <a:pt x="1719" y="761"/>
                  <a:pt x="1720" y="757"/>
                </a:cubicBezTo>
                <a:cubicBezTo>
                  <a:pt x="1716" y="747"/>
                  <a:pt x="1713" y="737"/>
                  <a:pt x="1709" y="727"/>
                </a:cubicBezTo>
                <a:cubicBezTo>
                  <a:pt x="1697" y="705"/>
                  <a:pt x="1684" y="682"/>
                  <a:pt x="1672" y="660"/>
                </a:cubicBezTo>
                <a:cubicBezTo>
                  <a:pt x="1650" y="629"/>
                  <a:pt x="1633" y="610"/>
                  <a:pt x="1613" y="581"/>
                </a:cubicBezTo>
                <a:cubicBezTo>
                  <a:pt x="1609" y="583"/>
                  <a:pt x="1607" y="574"/>
                  <a:pt x="1604" y="574"/>
                </a:cubicBezTo>
                <a:cubicBezTo>
                  <a:pt x="1601" y="566"/>
                  <a:pt x="1596" y="570"/>
                  <a:pt x="1594" y="562"/>
                </a:cubicBezTo>
                <a:cubicBezTo>
                  <a:pt x="1586" y="559"/>
                  <a:pt x="1580" y="548"/>
                  <a:pt x="1572" y="544"/>
                </a:cubicBezTo>
                <a:cubicBezTo>
                  <a:pt x="1566" y="535"/>
                  <a:pt x="1558" y="534"/>
                  <a:pt x="1551" y="527"/>
                </a:cubicBezTo>
                <a:cubicBezTo>
                  <a:pt x="1543" y="525"/>
                  <a:pt x="1537" y="515"/>
                  <a:pt x="1527" y="517"/>
                </a:cubicBezTo>
                <a:cubicBezTo>
                  <a:pt x="1538" y="532"/>
                  <a:pt x="1553" y="530"/>
                  <a:pt x="1563" y="544"/>
                </a:cubicBezTo>
                <a:cubicBezTo>
                  <a:pt x="1569" y="548"/>
                  <a:pt x="1575" y="552"/>
                  <a:pt x="1580" y="558"/>
                </a:cubicBezTo>
                <a:cubicBezTo>
                  <a:pt x="1582" y="563"/>
                  <a:pt x="1585" y="566"/>
                  <a:pt x="1589" y="564"/>
                </a:cubicBezTo>
                <a:cubicBezTo>
                  <a:pt x="1592" y="570"/>
                  <a:pt x="1594" y="573"/>
                  <a:pt x="1598" y="574"/>
                </a:cubicBezTo>
                <a:cubicBezTo>
                  <a:pt x="1605" y="590"/>
                  <a:pt x="1615" y="597"/>
                  <a:pt x="1625" y="607"/>
                </a:cubicBezTo>
                <a:cubicBezTo>
                  <a:pt x="1626" y="609"/>
                  <a:pt x="1623" y="614"/>
                  <a:pt x="1628" y="613"/>
                </a:cubicBezTo>
                <a:cubicBezTo>
                  <a:pt x="1631" y="616"/>
                  <a:pt x="1632" y="626"/>
                  <a:pt x="1637" y="623"/>
                </a:cubicBezTo>
                <a:cubicBezTo>
                  <a:pt x="1641" y="634"/>
                  <a:pt x="1647" y="639"/>
                  <a:pt x="1653" y="647"/>
                </a:cubicBezTo>
                <a:cubicBezTo>
                  <a:pt x="1657" y="654"/>
                  <a:pt x="1661" y="662"/>
                  <a:pt x="1665" y="669"/>
                </a:cubicBezTo>
                <a:cubicBezTo>
                  <a:pt x="1669" y="674"/>
                  <a:pt x="1673" y="676"/>
                  <a:pt x="1676" y="684"/>
                </a:cubicBezTo>
                <a:cubicBezTo>
                  <a:pt x="1682" y="699"/>
                  <a:pt x="1690" y="715"/>
                  <a:pt x="1700" y="732"/>
                </a:cubicBezTo>
                <a:cubicBezTo>
                  <a:pt x="1703" y="747"/>
                  <a:pt x="1710" y="752"/>
                  <a:pt x="1710" y="765"/>
                </a:cubicBezTo>
                <a:cubicBezTo>
                  <a:pt x="1713" y="774"/>
                  <a:pt x="1714" y="773"/>
                  <a:pt x="1715" y="780"/>
                </a:cubicBezTo>
                <a:cubicBezTo>
                  <a:pt x="1717" y="784"/>
                  <a:pt x="1718" y="787"/>
                  <a:pt x="1718" y="790"/>
                </a:cubicBezTo>
                <a:cubicBezTo>
                  <a:pt x="1719" y="793"/>
                  <a:pt x="1723" y="798"/>
                  <a:pt x="1720" y="800"/>
                </a:cubicBezTo>
                <a:cubicBezTo>
                  <a:pt x="1729" y="815"/>
                  <a:pt x="1727" y="826"/>
                  <a:pt x="1734" y="840"/>
                </a:cubicBezTo>
                <a:cubicBezTo>
                  <a:pt x="1738" y="847"/>
                  <a:pt x="1737" y="852"/>
                  <a:pt x="1738" y="858"/>
                </a:cubicBezTo>
                <a:cubicBezTo>
                  <a:pt x="1739" y="865"/>
                  <a:pt x="1743" y="872"/>
                  <a:pt x="1740" y="878"/>
                </a:cubicBezTo>
                <a:cubicBezTo>
                  <a:pt x="1722" y="860"/>
                  <a:pt x="1725" y="838"/>
                  <a:pt x="1715" y="818"/>
                </a:cubicBezTo>
                <a:cubicBezTo>
                  <a:pt x="1709" y="796"/>
                  <a:pt x="1702" y="775"/>
                  <a:pt x="1694" y="753"/>
                </a:cubicBezTo>
                <a:cubicBezTo>
                  <a:pt x="1678" y="723"/>
                  <a:pt x="1661" y="693"/>
                  <a:pt x="1644" y="663"/>
                </a:cubicBezTo>
                <a:cubicBezTo>
                  <a:pt x="1639" y="659"/>
                  <a:pt x="1635" y="653"/>
                  <a:pt x="1631" y="644"/>
                </a:cubicBezTo>
                <a:cubicBezTo>
                  <a:pt x="1626" y="645"/>
                  <a:pt x="1630" y="641"/>
                  <a:pt x="1627" y="638"/>
                </a:cubicBezTo>
                <a:cubicBezTo>
                  <a:pt x="1624" y="639"/>
                  <a:pt x="1621" y="633"/>
                  <a:pt x="1623" y="631"/>
                </a:cubicBezTo>
                <a:cubicBezTo>
                  <a:pt x="1613" y="622"/>
                  <a:pt x="1603" y="608"/>
                  <a:pt x="1593" y="598"/>
                </a:cubicBezTo>
                <a:cubicBezTo>
                  <a:pt x="1583" y="588"/>
                  <a:pt x="1573" y="577"/>
                  <a:pt x="1562" y="568"/>
                </a:cubicBezTo>
                <a:cubicBezTo>
                  <a:pt x="1558" y="561"/>
                  <a:pt x="1551" y="561"/>
                  <a:pt x="1547" y="552"/>
                </a:cubicBezTo>
                <a:cubicBezTo>
                  <a:pt x="1540" y="553"/>
                  <a:pt x="1537" y="541"/>
                  <a:pt x="1530" y="542"/>
                </a:cubicBezTo>
                <a:cubicBezTo>
                  <a:pt x="1540" y="558"/>
                  <a:pt x="1552" y="564"/>
                  <a:pt x="1562" y="574"/>
                </a:cubicBezTo>
                <a:cubicBezTo>
                  <a:pt x="1572" y="589"/>
                  <a:pt x="1584" y="594"/>
                  <a:pt x="1594" y="609"/>
                </a:cubicBezTo>
                <a:cubicBezTo>
                  <a:pt x="1600" y="613"/>
                  <a:pt x="1603" y="624"/>
                  <a:pt x="1609" y="627"/>
                </a:cubicBezTo>
                <a:cubicBezTo>
                  <a:pt x="1612" y="632"/>
                  <a:pt x="1614" y="635"/>
                  <a:pt x="1618" y="637"/>
                </a:cubicBezTo>
                <a:cubicBezTo>
                  <a:pt x="1621" y="639"/>
                  <a:pt x="1622" y="650"/>
                  <a:pt x="1626" y="647"/>
                </a:cubicBezTo>
                <a:cubicBezTo>
                  <a:pt x="1629" y="657"/>
                  <a:pt x="1640" y="672"/>
                  <a:pt x="1650" y="689"/>
                </a:cubicBezTo>
                <a:cubicBezTo>
                  <a:pt x="1660" y="706"/>
                  <a:pt x="1670" y="726"/>
                  <a:pt x="1679" y="741"/>
                </a:cubicBezTo>
                <a:cubicBezTo>
                  <a:pt x="1681" y="753"/>
                  <a:pt x="1691" y="767"/>
                  <a:pt x="1691" y="778"/>
                </a:cubicBezTo>
                <a:cubicBezTo>
                  <a:pt x="1697" y="786"/>
                  <a:pt x="1694" y="791"/>
                  <a:pt x="1698" y="798"/>
                </a:cubicBezTo>
                <a:cubicBezTo>
                  <a:pt x="1694" y="803"/>
                  <a:pt x="1711" y="814"/>
                  <a:pt x="1700" y="817"/>
                </a:cubicBezTo>
                <a:cubicBezTo>
                  <a:pt x="1689" y="789"/>
                  <a:pt x="1676" y="768"/>
                  <a:pt x="1668" y="747"/>
                </a:cubicBezTo>
                <a:cubicBezTo>
                  <a:pt x="1666" y="743"/>
                  <a:pt x="1662" y="744"/>
                  <a:pt x="1660" y="740"/>
                </a:cubicBezTo>
                <a:cubicBezTo>
                  <a:pt x="1657" y="737"/>
                  <a:pt x="1656" y="726"/>
                  <a:pt x="1652" y="730"/>
                </a:cubicBezTo>
                <a:cubicBezTo>
                  <a:pt x="1653" y="723"/>
                  <a:pt x="1650" y="727"/>
                  <a:pt x="1647" y="721"/>
                </a:cubicBezTo>
                <a:cubicBezTo>
                  <a:pt x="1643" y="715"/>
                  <a:pt x="1648" y="714"/>
                  <a:pt x="1642" y="712"/>
                </a:cubicBezTo>
                <a:cubicBezTo>
                  <a:pt x="1637" y="702"/>
                  <a:pt x="1630" y="700"/>
                  <a:pt x="1626" y="688"/>
                </a:cubicBezTo>
                <a:cubicBezTo>
                  <a:pt x="1618" y="689"/>
                  <a:pt x="1615" y="673"/>
                  <a:pt x="1608" y="672"/>
                </a:cubicBezTo>
                <a:cubicBezTo>
                  <a:pt x="1597" y="656"/>
                  <a:pt x="1585" y="647"/>
                  <a:pt x="1574" y="632"/>
                </a:cubicBezTo>
                <a:cubicBezTo>
                  <a:pt x="1561" y="618"/>
                  <a:pt x="1551" y="613"/>
                  <a:pt x="1542" y="596"/>
                </a:cubicBezTo>
                <a:cubicBezTo>
                  <a:pt x="1536" y="596"/>
                  <a:pt x="1532" y="589"/>
                  <a:pt x="1527" y="584"/>
                </a:cubicBezTo>
                <a:cubicBezTo>
                  <a:pt x="1520" y="586"/>
                  <a:pt x="1517" y="570"/>
                  <a:pt x="1508" y="577"/>
                </a:cubicBezTo>
                <a:cubicBezTo>
                  <a:pt x="1505" y="580"/>
                  <a:pt x="1510" y="581"/>
                  <a:pt x="1513" y="580"/>
                </a:cubicBezTo>
                <a:cubicBezTo>
                  <a:pt x="1515" y="588"/>
                  <a:pt x="1519" y="584"/>
                  <a:pt x="1521" y="590"/>
                </a:cubicBezTo>
                <a:cubicBezTo>
                  <a:pt x="1529" y="591"/>
                  <a:pt x="1534" y="601"/>
                  <a:pt x="1540" y="603"/>
                </a:cubicBezTo>
                <a:cubicBezTo>
                  <a:pt x="1561" y="628"/>
                  <a:pt x="1583" y="655"/>
                  <a:pt x="1607" y="681"/>
                </a:cubicBezTo>
                <a:cubicBezTo>
                  <a:pt x="1620" y="698"/>
                  <a:pt x="1625" y="705"/>
                  <a:pt x="1638" y="720"/>
                </a:cubicBezTo>
                <a:cubicBezTo>
                  <a:pt x="1632" y="725"/>
                  <a:pt x="1642" y="723"/>
                  <a:pt x="1643" y="729"/>
                </a:cubicBezTo>
                <a:cubicBezTo>
                  <a:pt x="1645" y="733"/>
                  <a:pt x="1648" y="738"/>
                  <a:pt x="1650" y="742"/>
                </a:cubicBezTo>
                <a:cubicBezTo>
                  <a:pt x="1653" y="747"/>
                  <a:pt x="1655" y="751"/>
                  <a:pt x="1658" y="756"/>
                </a:cubicBezTo>
                <a:cubicBezTo>
                  <a:pt x="1658" y="760"/>
                  <a:pt x="1668" y="767"/>
                  <a:pt x="1663" y="770"/>
                </a:cubicBezTo>
                <a:cubicBezTo>
                  <a:pt x="1653" y="756"/>
                  <a:pt x="1642" y="747"/>
                  <a:pt x="1631" y="735"/>
                </a:cubicBezTo>
                <a:cubicBezTo>
                  <a:pt x="1621" y="722"/>
                  <a:pt x="1610" y="711"/>
                  <a:pt x="1600" y="700"/>
                </a:cubicBezTo>
                <a:cubicBezTo>
                  <a:pt x="1593" y="699"/>
                  <a:pt x="1590" y="686"/>
                  <a:pt x="1583" y="685"/>
                </a:cubicBezTo>
                <a:cubicBezTo>
                  <a:pt x="1578" y="677"/>
                  <a:pt x="1572" y="674"/>
                  <a:pt x="1567" y="668"/>
                </a:cubicBezTo>
                <a:cubicBezTo>
                  <a:pt x="1562" y="662"/>
                  <a:pt x="1556" y="659"/>
                  <a:pt x="1551" y="653"/>
                </a:cubicBezTo>
                <a:cubicBezTo>
                  <a:pt x="1545" y="649"/>
                  <a:pt x="1541" y="639"/>
                  <a:pt x="1533" y="643"/>
                </a:cubicBezTo>
                <a:cubicBezTo>
                  <a:pt x="1540" y="654"/>
                  <a:pt x="1550" y="658"/>
                  <a:pt x="1558" y="667"/>
                </a:cubicBezTo>
                <a:cubicBezTo>
                  <a:pt x="1567" y="677"/>
                  <a:pt x="1576" y="685"/>
                  <a:pt x="1585" y="693"/>
                </a:cubicBezTo>
                <a:cubicBezTo>
                  <a:pt x="1603" y="710"/>
                  <a:pt x="1619" y="733"/>
                  <a:pt x="1637" y="750"/>
                </a:cubicBezTo>
                <a:cubicBezTo>
                  <a:pt x="1646" y="768"/>
                  <a:pt x="1658" y="779"/>
                  <a:pt x="1671" y="790"/>
                </a:cubicBezTo>
                <a:cubicBezTo>
                  <a:pt x="1672" y="800"/>
                  <a:pt x="1685" y="814"/>
                  <a:pt x="1695" y="829"/>
                </a:cubicBezTo>
                <a:cubicBezTo>
                  <a:pt x="1699" y="840"/>
                  <a:pt x="1706" y="839"/>
                  <a:pt x="1710" y="850"/>
                </a:cubicBezTo>
                <a:cubicBezTo>
                  <a:pt x="1712" y="855"/>
                  <a:pt x="1715" y="859"/>
                  <a:pt x="1717" y="864"/>
                </a:cubicBezTo>
                <a:cubicBezTo>
                  <a:pt x="1720" y="860"/>
                  <a:pt x="1727" y="872"/>
                  <a:pt x="1722" y="873"/>
                </a:cubicBezTo>
                <a:cubicBezTo>
                  <a:pt x="1715" y="864"/>
                  <a:pt x="1707" y="859"/>
                  <a:pt x="1702" y="846"/>
                </a:cubicBezTo>
                <a:cubicBezTo>
                  <a:pt x="1689" y="842"/>
                  <a:pt x="1679" y="827"/>
                  <a:pt x="1668" y="817"/>
                </a:cubicBezTo>
                <a:cubicBezTo>
                  <a:pt x="1656" y="810"/>
                  <a:pt x="1646" y="796"/>
                  <a:pt x="1635" y="783"/>
                </a:cubicBezTo>
                <a:cubicBezTo>
                  <a:pt x="1628" y="782"/>
                  <a:pt x="1625" y="768"/>
                  <a:pt x="1618" y="769"/>
                </a:cubicBezTo>
                <a:cubicBezTo>
                  <a:pt x="1614" y="758"/>
                  <a:pt x="1606" y="757"/>
                  <a:pt x="1601" y="749"/>
                </a:cubicBezTo>
                <a:cubicBezTo>
                  <a:pt x="1590" y="737"/>
                  <a:pt x="1578" y="727"/>
                  <a:pt x="1567" y="715"/>
                </a:cubicBezTo>
                <a:cubicBezTo>
                  <a:pt x="1557" y="702"/>
                  <a:pt x="1545" y="696"/>
                  <a:pt x="1535" y="683"/>
                </a:cubicBezTo>
                <a:cubicBezTo>
                  <a:pt x="1528" y="684"/>
                  <a:pt x="1524" y="671"/>
                  <a:pt x="1517" y="672"/>
                </a:cubicBezTo>
                <a:cubicBezTo>
                  <a:pt x="1515" y="665"/>
                  <a:pt x="1511" y="668"/>
                  <a:pt x="1509" y="662"/>
                </a:cubicBezTo>
                <a:cubicBezTo>
                  <a:pt x="1505" y="663"/>
                  <a:pt x="1503" y="654"/>
                  <a:pt x="1499" y="656"/>
                </a:cubicBezTo>
                <a:cubicBezTo>
                  <a:pt x="1488" y="643"/>
                  <a:pt x="1475" y="638"/>
                  <a:pt x="1464" y="625"/>
                </a:cubicBezTo>
                <a:cubicBezTo>
                  <a:pt x="1458" y="624"/>
                  <a:pt x="1453" y="615"/>
                  <a:pt x="1447" y="614"/>
                </a:cubicBezTo>
                <a:cubicBezTo>
                  <a:pt x="1444" y="610"/>
                  <a:pt x="1441" y="608"/>
                  <a:pt x="1437" y="608"/>
                </a:cubicBezTo>
                <a:cubicBezTo>
                  <a:pt x="1436" y="606"/>
                  <a:pt x="1435" y="603"/>
                  <a:pt x="1432" y="605"/>
                </a:cubicBezTo>
                <a:cubicBezTo>
                  <a:pt x="1431" y="605"/>
                  <a:pt x="1431" y="608"/>
                  <a:pt x="1434" y="607"/>
                </a:cubicBezTo>
                <a:cubicBezTo>
                  <a:pt x="1447" y="621"/>
                  <a:pt x="1461" y="632"/>
                  <a:pt x="1474" y="643"/>
                </a:cubicBezTo>
                <a:cubicBezTo>
                  <a:pt x="1476" y="651"/>
                  <a:pt x="1482" y="648"/>
                  <a:pt x="1485" y="652"/>
                </a:cubicBezTo>
                <a:cubicBezTo>
                  <a:pt x="1490" y="651"/>
                  <a:pt x="1491" y="663"/>
                  <a:pt x="1496" y="660"/>
                </a:cubicBezTo>
                <a:cubicBezTo>
                  <a:pt x="1502" y="669"/>
                  <a:pt x="1510" y="673"/>
                  <a:pt x="1517" y="678"/>
                </a:cubicBezTo>
                <a:cubicBezTo>
                  <a:pt x="1526" y="693"/>
                  <a:pt x="1538" y="697"/>
                  <a:pt x="1547" y="711"/>
                </a:cubicBezTo>
                <a:cubicBezTo>
                  <a:pt x="1559" y="719"/>
                  <a:pt x="1569" y="733"/>
                  <a:pt x="1580" y="743"/>
                </a:cubicBezTo>
                <a:cubicBezTo>
                  <a:pt x="1589" y="757"/>
                  <a:pt x="1600" y="764"/>
                  <a:pt x="1610" y="776"/>
                </a:cubicBezTo>
                <a:cubicBezTo>
                  <a:pt x="1615" y="783"/>
                  <a:pt x="1621" y="786"/>
                  <a:pt x="1626" y="794"/>
                </a:cubicBezTo>
                <a:cubicBezTo>
                  <a:pt x="1629" y="793"/>
                  <a:pt x="1631" y="798"/>
                  <a:pt x="1633" y="802"/>
                </a:cubicBezTo>
                <a:cubicBezTo>
                  <a:pt x="1636" y="798"/>
                  <a:pt x="1643" y="810"/>
                  <a:pt x="1638" y="811"/>
                </a:cubicBezTo>
                <a:cubicBezTo>
                  <a:pt x="1633" y="805"/>
                  <a:pt x="1627" y="802"/>
                  <a:pt x="1621" y="796"/>
                </a:cubicBezTo>
                <a:cubicBezTo>
                  <a:pt x="1618" y="798"/>
                  <a:pt x="1616" y="793"/>
                  <a:pt x="1613" y="792"/>
                </a:cubicBezTo>
                <a:cubicBezTo>
                  <a:pt x="1609" y="794"/>
                  <a:pt x="1606" y="791"/>
                  <a:pt x="1604" y="786"/>
                </a:cubicBezTo>
                <a:cubicBezTo>
                  <a:pt x="1597" y="786"/>
                  <a:pt x="1591" y="781"/>
                  <a:pt x="1586" y="775"/>
                </a:cubicBezTo>
                <a:cubicBezTo>
                  <a:pt x="1578" y="777"/>
                  <a:pt x="1575" y="764"/>
                  <a:pt x="1567" y="768"/>
                </a:cubicBezTo>
                <a:cubicBezTo>
                  <a:pt x="1562" y="762"/>
                  <a:pt x="1556" y="757"/>
                  <a:pt x="1549" y="757"/>
                </a:cubicBezTo>
                <a:cubicBezTo>
                  <a:pt x="1545" y="749"/>
                  <a:pt x="1539" y="746"/>
                  <a:pt x="1533" y="743"/>
                </a:cubicBezTo>
                <a:cubicBezTo>
                  <a:pt x="1520" y="736"/>
                  <a:pt x="1508" y="728"/>
                  <a:pt x="1496" y="719"/>
                </a:cubicBezTo>
                <a:cubicBezTo>
                  <a:pt x="1472" y="706"/>
                  <a:pt x="1450" y="686"/>
                  <a:pt x="1427" y="669"/>
                </a:cubicBezTo>
                <a:cubicBezTo>
                  <a:pt x="1416" y="660"/>
                  <a:pt x="1405" y="649"/>
                  <a:pt x="1394" y="641"/>
                </a:cubicBezTo>
                <a:cubicBezTo>
                  <a:pt x="1392" y="637"/>
                  <a:pt x="1389" y="634"/>
                  <a:pt x="1387" y="633"/>
                </a:cubicBezTo>
                <a:cubicBezTo>
                  <a:pt x="1381" y="638"/>
                  <a:pt x="1382" y="622"/>
                  <a:pt x="1377" y="627"/>
                </a:cubicBezTo>
                <a:cubicBezTo>
                  <a:pt x="1375" y="622"/>
                  <a:pt x="1372" y="618"/>
                  <a:pt x="1370" y="613"/>
                </a:cubicBezTo>
                <a:cubicBezTo>
                  <a:pt x="1367" y="615"/>
                  <a:pt x="1360" y="606"/>
                  <a:pt x="1362" y="615"/>
                </a:cubicBezTo>
                <a:cubicBezTo>
                  <a:pt x="1371" y="616"/>
                  <a:pt x="1375" y="636"/>
                  <a:pt x="1385" y="637"/>
                </a:cubicBezTo>
                <a:cubicBezTo>
                  <a:pt x="1392" y="651"/>
                  <a:pt x="1401" y="653"/>
                  <a:pt x="1408" y="662"/>
                </a:cubicBezTo>
                <a:cubicBezTo>
                  <a:pt x="1412" y="669"/>
                  <a:pt x="1415" y="666"/>
                  <a:pt x="1418" y="669"/>
                </a:cubicBezTo>
                <a:cubicBezTo>
                  <a:pt x="1419" y="670"/>
                  <a:pt x="1419" y="672"/>
                  <a:pt x="1420" y="673"/>
                </a:cubicBezTo>
                <a:cubicBezTo>
                  <a:pt x="1424" y="676"/>
                  <a:pt x="1430" y="678"/>
                  <a:pt x="1432" y="684"/>
                </a:cubicBezTo>
                <a:cubicBezTo>
                  <a:pt x="1438" y="682"/>
                  <a:pt x="1440" y="693"/>
                  <a:pt x="1445" y="691"/>
                </a:cubicBezTo>
                <a:cubicBezTo>
                  <a:pt x="1450" y="695"/>
                  <a:pt x="1455" y="698"/>
                  <a:pt x="1460" y="701"/>
                </a:cubicBezTo>
                <a:cubicBezTo>
                  <a:pt x="1480" y="726"/>
                  <a:pt x="1504" y="734"/>
                  <a:pt x="1526" y="752"/>
                </a:cubicBezTo>
                <a:cubicBezTo>
                  <a:pt x="1533" y="753"/>
                  <a:pt x="1537" y="763"/>
                  <a:pt x="1544" y="763"/>
                </a:cubicBezTo>
                <a:cubicBezTo>
                  <a:pt x="1549" y="771"/>
                  <a:pt x="1556" y="770"/>
                  <a:pt x="1561" y="777"/>
                </a:cubicBezTo>
                <a:cubicBezTo>
                  <a:pt x="1567" y="780"/>
                  <a:pt x="1573" y="782"/>
                  <a:pt x="1578" y="788"/>
                </a:cubicBezTo>
                <a:cubicBezTo>
                  <a:pt x="1582" y="787"/>
                  <a:pt x="1584" y="791"/>
                  <a:pt x="1587" y="792"/>
                </a:cubicBezTo>
                <a:cubicBezTo>
                  <a:pt x="1587" y="796"/>
                  <a:pt x="1598" y="793"/>
                  <a:pt x="1593" y="798"/>
                </a:cubicBezTo>
                <a:cubicBezTo>
                  <a:pt x="1586" y="800"/>
                  <a:pt x="1582" y="796"/>
                  <a:pt x="1577" y="791"/>
                </a:cubicBezTo>
                <a:cubicBezTo>
                  <a:pt x="1572" y="788"/>
                  <a:pt x="1566" y="786"/>
                  <a:pt x="1561" y="783"/>
                </a:cubicBezTo>
                <a:cubicBezTo>
                  <a:pt x="1550" y="781"/>
                  <a:pt x="1542" y="767"/>
                  <a:pt x="1529" y="768"/>
                </a:cubicBezTo>
                <a:cubicBezTo>
                  <a:pt x="1521" y="755"/>
                  <a:pt x="1509" y="756"/>
                  <a:pt x="1500" y="747"/>
                </a:cubicBezTo>
                <a:cubicBezTo>
                  <a:pt x="1489" y="743"/>
                  <a:pt x="1480" y="730"/>
                  <a:pt x="1469" y="728"/>
                </a:cubicBezTo>
                <a:cubicBezTo>
                  <a:pt x="1460" y="717"/>
                  <a:pt x="1448" y="716"/>
                  <a:pt x="1440" y="703"/>
                </a:cubicBezTo>
                <a:cubicBezTo>
                  <a:pt x="1435" y="702"/>
                  <a:pt x="1431" y="695"/>
                  <a:pt x="1426" y="693"/>
                </a:cubicBezTo>
                <a:cubicBezTo>
                  <a:pt x="1421" y="690"/>
                  <a:pt x="1416" y="684"/>
                  <a:pt x="1410" y="681"/>
                </a:cubicBezTo>
                <a:cubicBezTo>
                  <a:pt x="1401" y="673"/>
                  <a:pt x="1391" y="664"/>
                  <a:pt x="1382" y="656"/>
                </a:cubicBezTo>
                <a:cubicBezTo>
                  <a:pt x="1376" y="654"/>
                  <a:pt x="1373" y="643"/>
                  <a:pt x="1366" y="644"/>
                </a:cubicBezTo>
                <a:cubicBezTo>
                  <a:pt x="1360" y="643"/>
                  <a:pt x="1359" y="627"/>
                  <a:pt x="1351" y="632"/>
                </a:cubicBezTo>
                <a:cubicBezTo>
                  <a:pt x="1362" y="649"/>
                  <a:pt x="1376" y="659"/>
                  <a:pt x="1388" y="673"/>
                </a:cubicBezTo>
                <a:cubicBezTo>
                  <a:pt x="1393" y="671"/>
                  <a:pt x="1394" y="680"/>
                  <a:pt x="1398" y="680"/>
                </a:cubicBezTo>
                <a:cubicBezTo>
                  <a:pt x="1403" y="675"/>
                  <a:pt x="1403" y="693"/>
                  <a:pt x="1408" y="688"/>
                </a:cubicBezTo>
                <a:cubicBezTo>
                  <a:pt x="1415" y="695"/>
                  <a:pt x="1422" y="699"/>
                  <a:pt x="1428" y="707"/>
                </a:cubicBezTo>
                <a:cubicBezTo>
                  <a:pt x="1442" y="716"/>
                  <a:pt x="1455" y="727"/>
                  <a:pt x="1468" y="738"/>
                </a:cubicBezTo>
                <a:cubicBezTo>
                  <a:pt x="1474" y="745"/>
                  <a:pt x="1482" y="747"/>
                  <a:pt x="1488" y="753"/>
                </a:cubicBezTo>
                <a:cubicBezTo>
                  <a:pt x="1496" y="755"/>
                  <a:pt x="1501" y="766"/>
                  <a:pt x="1510" y="765"/>
                </a:cubicBezTo>
                <a:cubicBezTo>
                  <a:pt x="1522" y="777"/>
                  <a:pt x="1538" y="781"/>
                  <a:pt x="1551" y="791"/>
                </a:cubicBezTo>
                <a:cubicBezTo>
                  <a:pt x="1559" y="791"/>
                  <a:pt x="1565" y="800"/>
                  <a:pt x="1572" y="803"/>
                </a:cubicBezTo>
                <a:cubicBezTo>
                  <a:pt x="1576" y="803"/>
                  <a:pt x="1579" y="806"/>
                  <a:pt x="1582" y="810"/>
                </a:cubicBezTo>
                <a:cubicBezTo>
                  <a:pt x="1586" y="810"/>
                  <a:pt x="1591" y="809"/>
                  <a:pt x="1593" y="815"/>
                </a:cubicBezTo>
                <a:cubicBezTo>
                  <a:pt x="1601" y="818"/>
                  <a:pt x="1608" y="820"/>
                  <a:pt x="1615" y="827"/>
                </a:cubicBezTo>
                <a:cubicBezTo>
                  <a:pt x="1623" y="828"/>
                  <a:pt x="1629" y="833"/>
                  <a:pt x="1636" y="838"/>
                </a:cubicBezTo>
                <a:cubicBezTo>
                  <a:pt x="1643" y="841"/>
                  <a:pt x="1650" y="846"/>
                  <a:pt x="1657" y="850"/>
                </a:cubicBezTo>
                <a:cubicBezTo>
                  <a:pt x="1664" y="857"/>
                  <a:pt x="1672" y="859"/>
                  <a:pt x="1679" y="868"/>
                </a:cubicBezTo>
                <a:cubicBezTo>
                  <a:pt x="1684" y="869"/>
                  <a:pt x="1689" y="871"/>
                  <a:pt x="1694" y="874"/>
                </a:cubicBezTo>
                <a:cubicBezTo>
                  <a:pt x="1696" y="880"/>
                  <a:pt x="1701" y="876"/>
                  <a:pt x="1702" y="884"/>
                </a:cubicBezTo>
                <a:cubicBezTo>
                  <a:pt x="1707" y="879"/>
                  <a:pt x="1707" y="895"/>
                  <a:pt x="1712" y="890"/>
                </a:cubicBezTo>
                <a:cubicBezTo>
                  <a:pt x="1718" y="895"/>
                  <a:pt x="1725" y="898"/>
                  <a:pt x="1730" y="907"/>
                </a:cubicBezTo>
                <a:cubicBezTo>
                  <a:pt x="1722" y="907"/>
                  <a:pt x="1717" y="899"/>
                  <a:pt x="1710" y="897"/>
                </a:cubicBezTo>
                <a:cubicBezTo>
                  <a:pt x="1704" y="891"/>
                  <a:pt x="1696" y="892"/>
                  <a:pt x="1691" y="884"/>
                </a:cubicBezTo>
                <a:cubicBezTo>
                  <a:pt x="1683" y="885"/>
                  <a:pt x="1679" y="874"/>
                  <a:pt x="1671" y="875"/>
                </a:cubicBezTo>
                <a:cubicBezTo>
                  <a:pt x="1665" y="870"/>
                  <a:pt x="1658" y="868"/>
                  <a:pt x="1651" y="865"/>
                </a:cubicBezTo>
                <a:cubicBezTo>
                  <a:pt x="1638" y="858"/>
                  <a:pt x="1624" y="852"/>
                  <a:pt x="1611" y="846"/>
                </a:cubicBezTo>
                <a:cubicBezTo>
                  <a:pt x="1604" y="844"/>
                  <a:pt x="1597" y="842"/>
                  <a:pt x="1591" y="837"/>
                </a:cubicBezTo>
                <a:cubicBezTo>
                  <a:pt x="1584" y="834"/>
                  <a:pt x="1576" y="832"/>
                  <a:pt x="1570" y="825"/>
                </a:cubicBezTo>
                <a:cubicBezTo>
                  <a:pt x="1555" y="822"/>
                  <a:pt x="1544" y="809"/>
                  <a:pt x="1530" y="806"/>
                </a:cubicBezTo>
                <a:cubicBezTo>
                  <a:pt x="1517" y="796"/>
                  <a:pt x="1503" y="790"/>
                  <a:pt x="1491" y="778"/>
                </a:cubicBezTo>
                <a:cubicBezTo>
                  <a:pt x="1486" y="780"/>
                  <a:pt x="1485" y="771"/>
                  <a:pt x="1481" y="772"/>
                </a:cubicBezTo>
                <a:cubicBezTo>
                  <a:pt x="1478" y="769"/>
                  <a:pt x="1475" y="768"/>
                  <a:pt x="1472" y="765"/>
                </a:cubicBezTo>
                <a:cubicBezTo>
                  <a:pt x="1466" y="758"/>
                  <a:pt x="1458" y="759"/>
                  <a:pt x="1454" y="749"/>
                </a:cubicBezTo>
                <a:cubicBezTo>
                  <a:pt x="1446" y="749"/>
                  <a:pt x="1442" y="737"/>
                  <a:pt x="1435" y="736"/>
                </a:cubicBezTo>
                <a:cubicBezTo>
                  <a:pt x="1429" y="728"/>
                  <a:pt x="1421" y="726"/>
                  <a:pt x="1414" y="720"/>
                </a:cubicBezTo>
                <a:cubicBezTo>
                  <a:pt x="1411" y="713"/>
                  <a:pt x="1405" y="713"/>
                  <a:pt x="1402" y="704"/>
                </a:cubicBezTo>
                <a:cubicBezTo>
                  <a:pt x="1397" y="703"/>
                  <a:pt x="1395" y="690"/>
                  <a:pt x="1388" y="694"/>
                </a:cubicBezTo>
                <a:cubicBezTo>
                  <a:pt x="1396" y="702"/>
                  <a:pt x="1402" y="706"/>
                  <a:pt x="1404" y="717"/>
                </a:cubicBezTo>
                <a:cubicBezTo>
                  <a:pt x="1408" y="715"/>
                  <a:pt x="1410" y="724"/>
                  <a:pt x="1413" y="724"/>
                </a:cubicBezTo>
                <a:cubicBezTo>
                  <a:pt x="1416" y="730"/>
                  <a:pt x="1420" y="727"/>
                  <a:pt x="1422" y="734"/>
                </a:cubicBezTo>
                <a:cubicBezTo>
                  <a:pt x="1426" y="732"/>
                  <a:pt x="1428" y="741"/>
                  <a:pt x="1431" y="740"/>
                </a:cubicBezTo>
                <a:cubicBezTo>
                  <a:pt x="1434" y="746"/>
                  <a:pt x="1438" y="743"/>
                  <a:pt x="1440" y="750"/>
                </a:cubicBezTo>
                <a:cubicBezTo>
                  <a:pt x="1447" y="751"/>
                  <a:pt x="1451" y="764"/>
                  <a:pt x="1459" y="763"/>
                </a:cubicBezTo>
                <a:cubicBezTo>
                  <a:pt x="1466" y="767"/>
                  <a:pt x="1471" y="774"/>
                  <a:pt x="1477" y="780"/>
                </a:cubicBezTo>
                <a:cubicBezTo>
                  <a:pt x="1485" y="779"/>
                  <a:pt x="1489" y="792"/>
                  <a:pt x="1496" y="793"/>
                </a:cubicBezTo>
                <a:cubicBezTo>
                  <a:pt x="1498" y="800"/>
                  <a:pt x="1503" y="795"/>
                  <a:pt x="1505" y="799"/>
                </a:cubicBezTo>
                <a:cubicBezTo>
                  <a:pt x="1509" y="799"/>
                  <a:pt x="1510" y="808"/>
                  <a:pt x="1515" y="806"/>
                </a:cubicBezTo>
                <a:cubicBezTo>
                  <a:pt x="1527" y="818"/>
                  <a:pt x="1542" y="822"/>
                  <a:pt x="1555" y="830"/>
                </a:cubicBezTo>
                <a:cubicBezTo>
                  <a:pt x="1559" y="828"/>
                  <a:pt x="1561" y="837"/>
                  <a:pt x="1564" y="837"/>
                </a:cubicBezTo>
                <a:cubicBezTo>
                  <a:pt x="1568" y="837"/>
                  <a:pt x="1571" y="839"/>
                  <a:pt x="1574" y="843"/>
                </a:cubicBezTo>
                <a:cubicBezTo>
                  <a:pt x="1581" y="844"/>
                  <a:pt x="1587" y="849"/>
                  <a:pt x="1594" y="853"/>
                </a:cubicBezTo>
                <a:cubicBezTo>
                  <a:pt x="1598" y="852"/>
                  <a:pt x="1601" y="853"/>
                  <a:pt x="1604" y="856"/>
                </a:cubicBezTo>
                <a:cubicBezTo>
                  <a:pt x="1607" y="859"/>
                  <a:pt x="1613" y="854"/>
                  <a:pt x="1614" y="862"/>
                </a:cubicBezTo>
                <a:cubicBezTo>
                  <a:pt x="1619" y="857"/>
                  <a:pt x="1621" y="865"/>
                  <a:pt x="1624" y="865"/>
                </a:cubicBezTo>
                <a:cubicBezTo>
                  <a:pt x="1628" y="870"/>
                  <a:pt x="1633" y="866"/>
                  <a:pt x="1636" y="871"/>
                </a:cubicBezTo>
                <a:cubicBezTo>
                  <a:pt x="1664" y="883"/>
                  <a:pt x="1690" y="899"/>
                  <a:pt x="1716" y="914"/>
                </a:cubicBezTo>
                <a:cubicBezTo>
                  <a:pt x="1701" y="914"/>
                  <a:pt x="1689" y="899"/>
                  <a:pt x="1673" y="900"/>
                </a:cubicBezTo>
                <a:cubicBezTo>
                  <a:pt x="1667" y="896"/>
                  <a:pt x="1661" y="889"/>
                  <a:pt x="1653" y="891"/>
                </a:cubicBezTo>
                <a:cubicBezTo>
                  <a:pt x="1651" y="883"/>
                  <a:pt x="1646" y="888"/>
                  <a:pt x="1644" y="884"/>
                </a:cubicBezTo>
                <a:cubicBezTo>
                  <a:pt x="1640" y="880"/>
                  <a:pt x="1634" y="887"/>
                  <a:pt x="1632" y="879"/>
                </a:cubicBezTo>
                <a:cubicBezTo>
                  <a:pt x="1617" y="876"/>
                  <a:pt x="1604" y="867"/>
                  <a:pt x="1590" y="861"/>
                </a:cubicBezTo>
                <a:cubicBezTo>
                  <a:pt x="1586" y="860"/>
                  <a:pt x="1583" y="859"/>
                  <a:pt x="1579" y="858"/>
                </a:cubicBezTo>
                <a:cubicBezTo>
                  <a:pt x="1575" y="856"/>
                  <a:pt x="1572" y="851"/>
                  <a:pt x="1567" y="853"/>
                </a:cubicBezTo>
                <a:cubicBezTo>
                  <a:pt x="1561" y="845"/>
                  <a:pt x="1552" y="849"/>
                  <a:pt x="1546" y="841"/>
                </a:cubicBezTo>
                <a:cubicBezTo>
                  <a:pt x="1538" y="842"/>
                  <a:pt x="1533" y="834"/>
                  <a:pt x="1526" y="832"/>
                </a:cubicBezTo>
                <a:cubicBezTo>
                  <a:pt x="1519" y="829"/>
                  <a:pt x="1513" y="822"/>
                  <a:pt x="1505" y="820"/>
                </a:cubicBezTo>
                <a:cubicBezTo>
                  <a:pt x="1491" y="812"/>
                  <a:pt x="1477" y="804"/>
                  <a:pt x="1464" y="793"/>
                </a:cubicBezTo>
                <a:cubicBezTo>
                  <a:pt x="1449" y="789"/>
                  <a:pt x="1438" y="772"/>
                  <a:pt x="1423" y="768"/>
                </a:cubicBezTo>
                <a:cubicBezTo>
                  <a:pt x="1421" y="764"/>
                  <a:pt x="1418" y="762"/>
                  <a:pt x="1414" y="762"/>
                </a:cubicBezTo>
                <a:cubicBezTo>
                  <a:pt x="1411" y="759"/>
                  <a:pt x="1408" y="753"/>
                  <a:pt x="1403" y="753"/>
                </a:cubicBezTo>
                <a:cubicBezTo>
                  <a:pt x="1401" y="749"/>
                  <a:pt x="1398" y="746"/>
                  <a:pt x="1394" y="747"/>
                </a:cubicBezTo>
                <a:cubicBezTo>
                  <a:pt x="1390" y="743"/>
                  <a:pt x="1387" y="738"/>
                  <a:pt x="1383" y="738"/>
                </a:cubicBezTo>
                <a:cubicBezTo>
                  <a:pt x="1387" y="749"/>
                  <a:pt x="1395" y="748"/>
                  <a:pt x="1400" y="758"/>
                </a:cubicBezTo>
                <a:cubicBezTo>
                  <a:pt x="1407" y="760"/>
                  <a:pt x="1412" y="769"/>
                  <a:pt x="1419" y="771"/>
                </a:cubicBezTo>
                <a:cubicBezTo>
                  <a:pt x="1430" y="787"/>
                  <a:pt x="1446" y="785"/>
                  <a:pt x="1457" y="802"/>
                </a:cubicBezTo>
                <a:cubicBezTo>
                  <a:pt x="1465" y="803"/>
                  <a:pt x="1470" y="811"/>
                  <a:pt x="1477" y="812"/>
                </a:cubicBezTo>
                <a:cubicBezTo>
                  <a:pt x="1483" y="817"/>
                  <a:pt x="1489" y="823"/>
                  <a:pt x="1496" y="825"/>
                </a:cubicBezTo>
                <a:cubicBezTo>
                  <a:pt x="1503" y="829"/>
                  <a:pt x="1510" y="831"/>
                  <a:pt x="1515" y="838"/>
                </a:cubicBezTo>
                <a:cubicBezTo>
                  <a:pt x="1523" y="839"/>
                  <a:pt x="1530" y="844"/>
                  <a:pt x="1536" y="850"/>
                </a:cubicBezTo>
                <a:cubicBezTo>
                  <a:pt x="1544" y="848"/>
                  <a:pt x="1549" y="859"/>
                  <a:pt x="1556" y="859"/>
                </a:cubicBezTo>
                <a:cubicBezTo>
                  <a:pt x="1563" y="861"/>
                  <a:pt x="1570" y="866"/>
                  <a:pt x="1576" y="869"/>
                </a:cubicBezTo>
                <a:cubicBezTo>
                  <a:pt x="1591" y="873"/>
                  <a:pt x="1604" y="882"/>
                  <a:pt x="1618" y="886"/>
                </a:cubicBezTo>
                <a:cubicBezTo>
                  <a:pt x="1647" y="898"/>
                  <a:pt x="1674" y="913"/>
                  <a:pt x="1703" y="922"/>
                </a:cubicBezTo>
                <a:cubicBezTo>
                  <a:pt x="1711" y="931"/>
                  <a:pt x="1722" y="930"/>
                  <a:pt x="1730" y="939"/>
                </a:cubicBezTo>
                <a:cubicBezTo>
                  <a:pt x="1740" y="942"/>
                  <a:pt x="1750" y="945"/>
                  <a:pt x="1758" y="953"/>
                </a:cubicBezTo>
                <a:cubicBezTo>
                  <a:pt x="1763" y="952"/>
                  <a:pt x="1767" y="958"/>
                  <a:pt x="1771" y="960"/>
                </a:cubicBezTo>
                <a:cubicBezTo>
                  <a:pt x="1776" y="962"/>
                  <a:pt x="1782" y="962"/>
                  <a:pt x="1785" y="970"/>
                </a:cubicBezTo>
                <a:cubicBezTo>
                  <a:pt x="1791" y="969"/>
                  <a:pt x="1794" y="979"/>
                  <a:pt x="1801" y="976"/>
                </a:cubicBezTo>
                <a:cubicBezTo>
                  <a:pt x="1802" y="979"/>
                  <a:pt x="1804" y="983"/>
                  <a:pt x="1807" y="982"/>
                </a:cubicBezTo>
                <a:cubicBezTo>
                  <a:pt x="1808" y="986"/>
                  <a:pt x="1813" y="985"/>
                  <a:pt x="1810" y="988"/>
                </a:cubicBezTo>
                <a:cubicBezTo>
                  <a:pt x="1805" y="990"/>
                  <a:pt x="1804" y="981"/>
                  <a:pt x="1799" y="983"/>
                </a:cubicBezTo>
                <a:cubicBezTo>
                  <a:pt x="1795" y="979"/>
                  <a:pt x="1791" y="980"/>
                  <a:pt x="1788" y="974"/>
                </a:cubicBezTo>
                <a:cubicBezTo>
                  <a:pt x="1779" y="974"/>
                  <a:pt x="1772" y="965"/>
                  <a:pt x="1763" y="962"/>
                </a:cubicBezTo>
                <a:cubicBezTo>
                  <a:pt x="1754" y="961"/>
                  <a:pt x="1748" y="953"/>
                  <a:pt x="1740" y="951"/>
                </a:cubicBezTo>
                <a:cubicBezTo>
                  <a:pt x="1731" y="948"/>
                  <a:pt x="1723" y="945"/>
                  <a:pt x="1715" y="938"/>
                </a:cubicBezTo>
                <a:cubicBezTo>
                  <a:pt x="1711" y="938"/>
                  <a:pt x="1707" y="935"/>
                  <a:pt x="1703" y="933"/>
                </a:cubicBezTo>
                <a:cubicBezTo>
                  <a:pt x="1699" y="931"/>
                  <a:pt x="1695" y="932"/>
                  <a:pt x="1692" y="928"/>
                </a:cubicBezTo>
                <a:cubicBezTo>
                  <a:pt x="1682" y="928"/>
                  <a:pt x="1674" y="922"/>
                  <a:pt x="1666" y="919"/>
                </a:cubicBezTo>
                <a:cubicBezTo>
                  <a:pt x="1657" y="916"/>
                  <a:pt x="1650" y="909"/>
                  <a:pt x="1640" y="909"/>
                </a:cubicBezTo>
                <a:cubicBezTo>
                  <a:pt x="1636" y="908"/>
                  <a:pt x="1633" y="902"/>
                  <a:pt x="1628" y="904"/>
                </a:cubicBezTo>
                <a:cubicBezTo>
                  <a:pt x="1626" y="896"/>
                  <a:pt x="1618" y="906"/>
                  <a:pt x="1615" y="897"/>
                </a:cubicBezTo>
                <a:cubicBezTo>
                  <a:pt x="1598" y="892"/>
                  <a:pt x="1582" y="886"/>
                  <a:pt x="1566" y="877"/>
                </a:cubicBezTo>
                <a:cubicBezTo>
                  <a:pt x="1558" y="873"/>
                  <a:pt x="1549" y="872"/>
                  <a:pt x="1542" y="864"/>
                </a:cubicBezTo>
                <a:cubicBezTo>
                  <a:pt x="1532" y="866"/>
                  <a:pt x="1526" y="852"/>
                  <a:pt x="1516" y="855"/>
                </a:cubicBezTo>
                <a:cubicBezTo>
                  <a:pt x="1502" y="840"/>
                  <a:pt x="1484" y="839"/>
                  <a:pt x="1470" y="825"/>
                </a:cubicBezTo>
                <a:cubicBezTo>
                  <a:pt x="1461" y="823"/>
                  <a:pt x="1454" y="813"/>
                  <a:pt x="1445" y="812"/>
                </a:cubicBezTo>
                <a:cubicBezTo>
                  <a:pt x="1442" y="806"/>
                  <a:pt x="1439" y="804"/>
                  <a:pt x="1434" y="803"/>
                </a:cubicBezTo>
                <a:cubicBezTo>
                  <a:pt x="1430" y="802"/>
                  <a:pt x="1427" y="793"/>
                  <a:pt x="1421" y="796"/>
                </a:cubicBezTo>
                <a:cubicBezTo>
                  <a:pt x="1425" y="803"/>
                  <a:pt x="1430" y="806"/>
                  <a:pt x="1435" y="806"/>
                </a:cubicBezTo>
                <a:cubicBezTo>
                  <a:pt x="1439" y="814"/>
                  <a:pt x="1446" y="814"/>
                  <a:pt x="1450" y="821"/>
                </a:cubicBezTo>
                <a:cubicBezTo>
                  <a:pt x="1461" y="825"/>
                  <a:pt x="1470" y="836"/>
                  <a:pt x="1481" y="839"/>
                </a:cubicBezTo>
                <a:cubicBezTo>
                  <a:pt x="1500" y="857"/>
                  <a:pt x="1521" y="865"/>
                  <a:pt x="1542" y="876"/>
                </a:cubicBezTo>
                <a:cubicBezTo>
                  <a:pt x="1548" y="876"/>
                  <a:pt x="1552" y="882"/>
                  <a:pt x="1557" y="882"/>
                </a:cubicBezTo>
                <a:cubicBezTo>
                  <a:pt x="1563" y="882"/>
                  <a:pt x="1567" y="892"/>
                  <a:pt x="1574" y="891"/>
                </a:cubicBezTo>
                <a:cubicBezTo>
                  <a:pt x="1583" y="901"/>
                  <a:pt x="1595" y="899"/>
                  <a:pt x="1605" y="905"/>
                </a:cubicBezTo>
                <a:cubicBezTo>
                  <a:pt x="1616" y="910"/>
                  <a:pt x="1628" y="911"/>
                  <a:pt x="1637" y="920"/>
                </a:cubicBezTo>
                <a:cubicBezTo>
                  <a:pt x="1643" y="921"/>
                  <a:pt x="1649" y="920"/>
                  <a:pt x="1652" y="926"/>
                </a:cubicBezTo>
                <a:cubicBezTo>
                  <a:pt x="1656" y="924"/>
                  <a:pt x="1659" y="926"/>
                  <a:pt x="1661" y="930"/>
                </a:cubicBezTo>
                <a:cubicBezTo>
                  <a:pt x="1664" y="930"/>
                  <a:pt x="1667" y="931"/>
                  <a:pt x="1669" y="935"/>
                </a:cubicBezTo>
                <a:cubicBezTo>
                  <a:pt x="1674" y="933"/>
                  <a:pt x="1677" y="938"/>
                  <a:pt x="1682" y="936"/>
                </a:cubicBezTo>
                <a:cubicBezTo>
                  <a:pt x="1685" y="942"/>
                  <a:pt x="1691" y="937"/>
                  <a:pt x="1695" y="944"/>
                </a:cubicBezTo>
                <a:cubicBezTo>
                  <a:pt x="1703" y="946"/>
                  <a:pt x="1712" y="950"/>
                  <a:pt x="1720" y="953"/>
                </a:cubicBezTo>
                <a:cubicBezTo>
                  <a:pt x="1727" y="963"/>
                  <a:pt x="1738" y="959"/>
                  <a:pt x="1745" y="966"/>
                </a:cubicBezTo>
                <a:cubicBezTo>
                  <a:pt x="1750" y="965"/>
                  <a:pt x="1754" y="969"/>
                  <a:pt x="1758" y="973"/>
                </a:cubicBezTo>
                <a:cubicBezTo>
                  <a:pt x="1761" y="972"/>
                  <a:pt x="1763" y="974"/>
                  <a:pt x="1765" y="975"/>
                </a:cubicBezTo>
                <a:cubicBezTo>
                  <a:pt x="1766" y="978"/>
                  <a:pt x="1770" y="977"/>
                  <a:pt x="1767" y="980"/>
                </a:cubicBezTo>
                <a:cubicBezTo>
                  <a:pt x="1763" y="979"/>
                  <a:pt x="1760" y="976"/>
                  <a:pt x="1756" y="975"/>
                </a:cubicBezTo>
                <a:cubicBezTo>
                  <a:pt x="1753" y="968"/>
                  <a:pt x="1746" y="978"/>
                  <a:pt x="1744" y="969"/>
                </a:cubicBezTo>
                <a:cubicBezTo>
                  <a:pt x="1740" y="969"/>
                  <a:pt x="1736" y="966"/>
                  <a:pt x="1732" y="964"/>
                </a:cubicBezTo>
                <a:cubicBezTo>
                  <a:pt x="1731" y="961"/>
                  <a:pt x="1727" y="964"/>
                  <a:pt x="1725" y="962"/>
                </a:cubicBezTo>
                <a:cubicBezTo>
                  <a:pt x="1723" y="960"/>
                  <a:pt x="1721" y="960"/>
                  <a:pt x="1718" y="960"/>
                </a:cubicBezTo>
                <a:cubicBezTo>
                  <a:pt x="1702" y="951"/>
                  <a:pt x="1683" y="950"/>
                  <a:pt x="1668" y="938"/>
                </a:cubicBezTo>
                <a:cubicBezTo>
                  <a:pt x="1664" y="939"/>
                  <a:pt x="1660" y="938"/>
                  <a:pt x="1657" y="935"/>
                </a:cubicBezTo>
                <a:cubicBezTo>
                  <a:pt x="1654" y="934"/>
                  <a:pt x="1649" y="939"/>
                  <a:pt x="1647" y="932"/>
                </a:cubicBezTo>
                <a:cubicBezTo>
                  <a:pt x="1638" y="936"/>
                  <a:pt x="1633" y="923"/>
                  <a:pt x="1624" y="927"/>
                </a:cubicBezTo>
                <a:cubicBezTo>
                  <a:pt x="1618" y="921"/>
                  <a:pt x="1610" y="922"/>
                  <a:pt x="1604" y="918"/>
                </a:cubicBezTo>
                <a:cubicBezTo>
                  <a:pt x="1599" y="922"/>
                  <a:pt x="1599" y="907"/>
                  <a:pt x="1593" y="915"/>
                </a:cubicBezTo>
                <a:cubicBezTo>
                  <a:pt x="1589" y="913"/>
                  <a:pt x="1586" y="908"/>
                  <a:pt x="1581" y="910"/>
                </a:cubicBezTo>
                <a:cubicBezTo>
                  <a:pt x="1568" y="903"/>
                  <a:pt x="1554" y="896"/>
                  <a:pt x="1540" y="889"/>
                </a:cubicBezTo>
                <a:cubicBezTo>
                  <a:pt x="1525" y="885"/>
                  <a:pt x="1512" y="874"/>
                  <a:pt x="1497" y="869"/>
                </a:cubicBezTo>
                <a:cubicBezTo>
                  <a:pt x="1490" y="865"/>
                  <a:pt x="1484" y="859"/>
                  <a:pt x="1477" y="859"/>
                </a:cubicBezTo>
                <a:cubicBezTo>
                  <a:pt x="1470" y="854"/>
                  <a:pt x="1464" y="848"/>
                  <a:pt x="1456" y="847"/>
                </a:cubicBezTo>
                <a:cubicBezTo>
                  <a:pt x="1443" y="834"/>
                  <a:pt x="1427" y="833"/>
                  <a:pt x="1415" y="817"/>
                </a:cubicBezTo>
                <a:cubicBezTo>
                  <a:pt x="1408" y="817"/>
                  <a:pt x="1402" y="809"/>
                  <a:pt x="1396" y="804"/>
                </a:cubicBezTo>
                <a:cubicBezTo>
                  <a:pt x="1389" y="802"/>
                  <a:pt x="1383" y="794"/>
                  <a:pt x="1376" y="789"/>
                </a:cubicBezTo>
                <a:cubicBezTo>
                  <a:pt x="1373" y="787"/>
                  <a:pt x="1370" y="784"/>
                  <a:pt x="1368" y="779"/>
                </a:cubicBezTo>
                <a:cubicBezTo>
                  <a:pt x="1363" y="780"/>
                  <a:pt x="1362" y="768"/>
                  <a:pt x="1357" y="770"/>
                </a:cubicBezTo>
                <a:cubicBezTo>
                  <a:pt x="1354" y="768"/>
                  <a:pt x="1353" y="757"/>
                  <a:pt x="1348" y="760"/>
                </a:cubicBezTo>
                <a:cubicBezTo>
                  <a:pt x="1349" y="758"/>
                  <a:pt x="1348" y="747"/>
                  <a:pt x="1342" y="749"/>
                </a:cubicBezTo>
                <a:cubicBezTo>
                  <a:pt x="1343" y="764"/>
                  <a:pt x="1359" y="778"/>
                  <a:pt x="1366" y="792"/>
                </a:cubicBezTo>
                <a:cubicBezTo>
                  <a:pt x="1374" y="793"/>
                  <a:pt x="1378" y="805"/>
                  <a:pt x="1386" y="807"/>
                </a:cubicBezTo>
                <a:cubicBezTo>
                  <a:pt x="1393" y="814"/>
                  <a:pt x="1400" y="819"/>
                  <a:pt x="1408" y="824"/>
                </a:cubicBezTo>
                <a:cubicBezTo>
                  <a:pt x="1422" y="833"/>
                  <a:pt x="1435" y="846"/>
                  <a:pt x="1450" y="853"/>
                </a:cubicBezTo>
                <a:cubicBezTo>
                  <a:pt x="1457" y="858"/>
                  <a:pt x="1465" y="860"/>
                  <a:pt x="1471" y="865"/>
                </a:cubicBezTo>
                <a:cubicBezTo>
                  <a:pt x="1478" y="873"/>
                  <a:pt x="1487" y="872"/>
                  <a:pt x="1494" y="879"/>
                </a:cubicBezTo>
                <a:cubicBezTo>
                  <a:pt x="1510" y="885"/>
                  <a:pt x="1524" y="895"/>
                  <a:pt x="1541" y="900"/>
                </a:cubicBezTo>
                <a:cubicBezTo>
                  <a:pt x="1545" y="898"/>
                  <a:pt x="1546" y="907"/>
                  <a:pt x="1550" y="907"/>
                </a:cubicBezTo>
                <a:cubicBezTo>
                  <a:pt x="1555" y="907"/>
                  <a:pt x="1558" y="910"/>
                  <a:pt x="1562" y="912"/>
                </a:cubicBezTo>
                <a:cubicBezTo>
                  <a:pt x="1570" y="915"/>
                  <a:pt x="1577" y="920"/>
                  <a:pt x="1585" y="922"/>
                </a:cubicBezTo>
                <a:cubicBezTo>
                  <a:pt x="1600" y="930"/>
                  <a:pt x="1616" y="933"/>
                  <a:pt x="1631" y="941"/>
                </a:cubicBezTo>
                <a:cubicBezTo>
                  <a:pt x="1636" y="937"/>
                  <a:pt x="1637" y="946"/>
                  <a:pt x="1642" y="944"/>
                </a:cubicBezTo>
                <a:cubicBezTo>
                  <a:pt x="1646" y="944"/>
                  <a:pt x="1651" y="943"/>
                  <a:pt x="1653" y="949"/>
                </a:cubicBezTo>
                <a:cubicBezTo>
                  <a:pt x="1662" y="949"/>
                  <a:pt x="1669" y="954"/>
                  <a:pt x="1678" y="956"/>
                </a:cubicBezTo>
                <a:cubicBezTo>
                  <a:pt x="1686" y="960"/>
                  <a:pt x="1694" y="963"/>
                  <a:pt x="1701" y="967"/>
                </a:cubicBezTo>
                <a:cubicBezTo>
                  <a:pt x="1709" y="970"/>
                  <a:pt x="1718" y="970"/>
                  <a:pt x="1726" y="974"/>
                </a:cubicBezTo>
                <a:cubicBezTo>
                  <a:pt x="1747" y="985"/>
                  <a:pt x="1769" y="994"/>
                  <a:pt x="1791" y="1002"/>
                </a:cubicBezTo>
                <a:cubicBezTo>
                  <a:pt x="1807" y="1013"/>
                  <a:pt x="1825" y="1018"/>
                  <a:pt x="1841" y="1027"/>
                </a:cubicBezTo>
                <a:cubicBezTo>
                  <a:pt x="1843" y="1031"/>
                  <a:pt x="1846" y="1032"/>
                  <a:pt x="1849" y="1031"/>
                </a:cubicBezTo>
                <a:cubicBezTo>
                  <a:pt x="1851" y="1035"/>
                  <a:pt x="1853" y="1040"/>
                  <a:pt x="1856" y="1039"/>
                </a:cubicBezTo>
                <a:cubicBezTo>
                  <a:pt x="1860" y="1046"/>
                  <a:pt x="1867" y="1044"/>
                  <a:pt x="1871" y="1055"/>
                </a:cubicBezTo>
                <a:cubicBezTo>
                  <a:pt x="1864" y="1056"/>
                  <a:pt x="1858" y="1050"/>
                  <a:pt x="1852" y="1047"/>
                </a:cubicBezTo>
                <a:cubicBezTo>
                  <a:pt x="1846" y="1046"/>
                  <a:pt x="1839" y="1044"/>
                  <a:pt x="1833" y="1040"/>
                </a:cubicBezTo>
                <a:cubicBezTo>
                  <a:pt x="1826" y="1041"/>
                  <a:pt x="1821" y="1033"/>
                  <a:pt x="1815" y="1033"/>
                </a:cubicBezTo>
                <a:cubicBezTo>
                  <a:pt x="1809" y="1028"/>
                  <a:pt x="1802" y="1029"/>
                  <a:pt x="1797" y="1022"/>
                </a:cubicBezTo>
                <a:cubicBezTo>
                  <a:pt x="1785" y="1020"/>
                  <a:pt x="1773" y="1017"/>
                  <a:pt x="1762" y="1012"/>
                </a:cubicBezTo>
                <a:cubicBezTo>
                  <a:pt x="1756" y="1012"/>
                  <a:pt x="1750" y="1010"/>
                  <a:pt x="1744" y="1007"/>
                </a:cubicBezTo>
                <a:cubicBezTo>
                  <a:pt x="1739" y="1005"/>
                  <a:pt x="1731" y="1010"/>
                  <a:pt x="1727" y="1002"/>
                </a:cubicBezTo>
                <a:cubicBezTo>
                  <a:pt x="1719" y="1007"/>
                  <a:pt x="1717" y="994"/>
                  <a:pt x="1709" y="1001"/>
                </a:cubicBezTo>
                <a:cubicBezTo>
                  <a:pt x="1706" y="999"/>
                  <a:pt x="1703" y="997"/>
                  <a:pt x="1700" y="997"/>
                </a:cubicBezTo>
                <a:cubicBezTo>
                  <a:pt x="1697" y="998"/>
                  <a:pt x="1695" y="992"/>
                  <a:pt x="1691" y="996"/>
                </a:cubicBezTo>
                <a:cubicBezTo>
                  <a:pt x="1680" y="991"/>
                  <a:pt x="1668" y="988"/>
                  <a:pt x="1656" y="986"/>
                </a:cubicBezTo>
                <a:cubicBezTo>
                  <a:pt x="1651" y="978"/>
                  <a:pt x="1643" y="982"/>
                  <a:pt x="1638" y="975"/>
                </a:cubicBezTo>
                <a:cubicBezTo>
                  <a:pt x="1631" y="976"/>
                  <a:pt x="1626" y="970"/>
                  <a:pt x="1619" y="971"/>
                </a:cubicBezTo>
                <a:cubicBezTo>
                  <a:pt x="1612" y="968"/>
                  <a:pt x="1604" y="966"/>
                  <a:pt x="1600" y="964"/>
                </a:cubicBezTo>
                <a:cubicBezTo>
                  <a:pt x="1593" y="962"/>
                  <a:pt x="1587" y="958"/>
                  <a:pt x="1579" y="958"/>
                </a:cubicBezTo>
                <a:cubicBezTo>
                  <a:pt x="1574" y="951"/>
                  <a:pt x="1566" y="954"/>
                  <a:pt x="1561" y="947"/>
                </a:cubicBezTo>
                <a:cubicBezTo>
                  <a:pt x="1554" y="947"/>
                  <a:pt x="1548" y="942"/>
                  <a:pt x="1541" y="938"/>
                </a:cubicBezTo>
                <a:cubicBezTo>
                  <a:pt x="1528" y="934"/>
                  <a:pt x="1515" y="929"/>
                  <a:pt x="1503" y="921"/>
                </a:cubicBezTo>
                <a:cubicBezTo>
                  <a:pt x="1495" y="922"/>
                  <a:pt x="1491" y="914"/>
                  <a:pt x="1484" y="914"/>
                </a:cubicBezTo>
                <a:cubicBezTo>
                  <a:pt x="1478" y="908"/>
                  <a:pt x="1471" y="908"/>
                  <a:pt x="1465" y="901"/>
                </a:cubicBezTo>
                <a:cubicBezTo>
                  <a:pt x="1451" y="898"/>
                  <a:pt x="1440" y="888"/>
                  <a:pt x="1427" y="881"/>
                </a:cubicBezTo>
                <a:cubicBezTo>
                  <a:pt x="1421" y="879"/>
                  <a:pt x="1416" y="872"/>
                  <a:pt x="1410" y="870"/>
                </a:cubicBezTo>
                <a:cubicBezTo>
                  <a:pt x="1404" y="863"/>
                  <a:pt x="1396" y="865"/>
                  <a:pt x="1391" y="857"/>
                </a:cubicBezTo>
                <a:cubicBezTo>
                  <a:pt x="1379" y="848"/>
                  <a:pt x="1367" y="839"/>
                  <a:pt x="1355" y="830"/>
                </a:cubicBezTo>
                <a:cubicBezTo>
                  <a:pt x="1353" y="827"/>
                  <a:pt x="1351" y="821"/>
                  <a:pt x="1348" y="822"/>
                </a:cubicBezTo>
                <a:cubicBezTo>
                  <a:pt x="1351" y="831"/>
                  <a:pt x="1356" y="837"/>
                  <a:pt x="1361" y="841"/>
                </a:cubicBezTo>
                <a:cubicBezTo>
                  <a:pt x="1366" y="847"/>
                  <a:pt x="1373" y="844"/>
                  <a:pt x="1377" y="853"/>
                </a:cubicBezTo>
                <a:cubicBezTo>
                  <a:pt x="1381" y="859"/>
                  <a:pt x="1386" y="863"/>
                  <a:pt x="1392" y="865"/>
                </a:cubicBezTo>
                <a:cubicBezTo>
                  <a:pt x="1397" y="871"/>
                  <a:pt x="1403" y="876"/>
                  <a:pt x="1410" y="876"/>
                </a:cubicBezTo>
                <a:cubicBezTo>
                  <a:pt x="1414" y="883"/>
                  <a:pt x="1419" y="886"/>
                  <a:pt x="1425" y="888"/>
                </a:cubicBezTo>
                <a:cubicBezTo>
                  <a:pt x="1431" y="893"/>
                  <a:pt x="1436" y="899"/>
                  <a:pt x="1443" y="899"/>
                </a:cubicBezTo>
                <a:cubicBezTo>
                  <a:pt x="1447" y="906"/>
                  <a:pt x="1455" y="902"/>
                  <a:pt x="1458" y="911"/>
                </a:cubicBezTo>
                <a:cubicBezTo>
                  <a:pt x="1465" y="911"/>
                  <a:pt x="1470" y="919"/>
                  <a:pt x="1477" y="918"/>
                </a:cubicBezTo>
                <a:cubicBezTo>
                  <a:pt x="1481" y="927"/>
                  <a:pt x="1490" y="919"/>
                  <a:pt x="1493" y="930"/>
                </a:cubicBezTo>
                <a:cubicBezTo>
                  <a:pt x="1499" y="931"/>
                  <a:pt x="1505" y="935"/>
                  <a:pt x="1511" y="937"/>
                </a:cubicBezTo>
                <a:cubicBezTo>
                  <a:pt x="1522" y="944"/>
                  <a:pt x="1536" y="945"/>
                  <a:pt x="1546" y="956"/>
                </a:cubicBezTo>
                <a:cubicBezTo>
                  <a:pt x="1558" y="958"/>
                  <a:pt x="1569" y="966"/>
                  <a:pt x="1582" y="968"/>
                </a:cubicBezTo>
                <a:cubicBezTo>
                  <a:pt x="1587" y="972"/>
                  <a:pt x="1593" y="972"/>
                  <a:pt x="1598" y="977"/>
                </a:cubicBezTo>
                <a:cubicBezTo>
                  <a:pt x="1602" y="976"/>
                  <a:pt x="1604" y="978"/>
                  <a:pt x="1607" y="978"/>
                </a:cubicBezTo>
                <a:cubicBezTo>
                  <a:pt x="1612" y="976"/>
                  <a:pt x="1613" y="984"/>
                  <a:pt x="1618" y="981"/>
                </a:cubicBezTo>
                <a:cubicBezTo>
                  <a:pt x="1623" y="984"/>
                  <a:pt x="1629" y="985"/>
                  <a:pt x="1635" y="986"/>
                </a:cubicBezTo>
                <a:cubicBezTo>
                  <a:pt x="1640" y="994"/>
                  <a:pt x="1647" y="992"/>
                  <a:pt x="1654" y="993"/>
                </a:cubicBezTo>
                <a:cubicBezTo>
                  <a:pt x="1658" y="1000"/>
                  <a:pt x="1666" y="995"/>
                  <a:pt x="1671" y="1001"/>
                </a:cubicBezTo>
                <a:cubicBezTo>
                  <a:pt x="1674" y="1000"/>
                  <a:pt x="1676" y="1003"/>
                  <a:pt x="1680" y="1002"/>
                </a:cubicBezTo>
                <a:cubicBezTo>
                  <a:pt x="1682" y="1008"/>
                  <a:pt x="1688" y="1001"/>
                  <a:pt x="1690" y="1005"/>
                </a:cubicBezTo>
                <a:cubicBezTo>
                  <a:pt x="1703" y="1009"/>
                  <a:pt x="1715" y="1011"/>
                  <a:pt x="1728" y="1014"/>
                </a:cubicBezTo>
                <a:cubicBezTo>
                  <a:pt x="1732" y="1019"/>
                  <a:pt x="1740" y="1013"/>
                  <a:pt x="1745" y="1019"/>
                </a:cubicBezTo>
                <a:cubicBezTo>
                  <a:pt x="1751" y="1021"/>
                  <a:pt x="1758" y="1020"/>
                  <a:pt x="1764" y="1026"/>
                </a:cubicBezTo>
                <a:cubicBezTo>
                  <a:pt x="1789" y="1029"/>
                  <a:pt x="1811" y="1045"/>
                  <a:pt x="1835" y="1054"/>
                </a:cubicBezTo>
                <a:cubicBezTo>
                  <a:pt x="1847" y="1059"/>
                  <a:pt x="1859" y="1062"/>
                  <a:pt x="1870" y="1070"/>
                </a:cubicBezTo>
                <a:cubicBezTo>
                  <a:pt x="1876" y="1071"/>
                  <a:pt x="1881" y="1076"/>
                  <a:pt x="1887" y="1078"/>
                </a:cubicBezTo>
                <a:cubicBezTo>
                  <a:pt x="1892" y="1084"/>
                  <a:pt x="1900" y="1081"/>
                  <a:pt x="1903" y="1092"/>
                </a:cubicBezTo>
                <a:cubicBezTo>
                  <a:pt x="1889" y="1087"/>
                  <a:pt x="1876" y="1080"/>
                  <a:pt x="1862" y="1071"/>
                </a:cubicBezTo>
                <a:cubicBezTo>
                  <a:pt x="1833" y="1063"/>
                  <a:pt x="1802" y="1058"/>
                  <a:pt x="1773" y="1047"/>
                </a:cubicBezTo>
                <a:cubicBezTo>
                  <a:pt x="1756" y="1050"/>
                  <a:pt x="1743" y="1041"/>
                  <a:pt x="1726" y="1044"/>
                </a:cubicBezTo>
                <a:cubicBezTo>
                  <a:pt x="1724" y="1039"/>
                  <a:pt x="1721" y="1038"/>
                  <a:pt x="1716" y="1041"/>
                </a:cubicBezTo>
                <a:cubicBezTo>
                  <a:pt x="1714" y="1032"/>
                  <a:pt x="1708" y="1039"/>
                  <a:pt x="1704" y="1035"/>
                </a:cubicBezTo>
                <a:cubicBezTo>
                  <a:pt x="1701" y="1033"/>
                  <a:pt x="1697" y="1034"/>
                  <a:pt x="1693" y="1036"/>
                </a:cubicBezTo>
                <a:cubicBezTo>
                  <a:pt x="1689" y="1034"/>
                  <a:pt x="1685" y="1031"/>
                  <a:pt x="1680" y="1034"/>
                </a:cubicBezTo>
                <a:cubicBezTo>
                  <a:pt x="1676" y="1026"/>
                  <a:pt x="1668" y="1033"/>
                  <a:pt x="1664" y="1026"/>
                </a:cubicBezTo>
                <a:cubicBezTo>
                  <a:pt x="1657" y="1023"/>
                  <a:pt x="1649" y="1028"/>
                  <a:pt x="1645" y="1019"/>
                </a:cubicBezTo>
                <a:cubicBezTo>
                  <a:pt x="1636" y="1025"/>
                  <a:pt x="1633" y="1013"/>
                  <a:pt x="1624" y="1018"/>
                </a:cubicBezTo>
                <a:cubicBezTo>
                  <a:pt x="1618" y="1016"/>
                  <a:pt x="1613" y="1010"/>
                  <a:pt x="1605" y="1011"/>
                </a:cubicBezTo>
                <a:cubicBezTo>
                  <a:pt x="1602" y="1012"/>
                  <a:pt x="1600" y="1008"/>
                  <a:pt x="1597" y="1007"/>
                </a:cubicBezTo>
                <a:cubicBezTo>
                  <a:pt x="1593" y="1009"/>
                  <a:pt x="1591" y="1008"/>
                  <a:pt x="1588" y="1006"/>
                </a:cubicBezTo>
                <a:cubicBezTo>
                  <a:pt x="1582" y="1004"/>
                  <a:pt x="1576" y="1000"/>
                  <a:pt x="1569" y="999"/>
                </a:cubicBezTo>
                <a:cubicBezTo>
                  <a:pt x="1563" y="997"/>
                  <a:pt x="1556" y="995"/>
                  <a:pt x="1551" y="992"/>
                </a:cubicBezTo>
                <a:cubicBezTo>
                  <a:pt x="1544" y="990"/>
                  <a:pt x="1538" y="988"/>
                  <a:pt x="1532" y="984"/>
                </a:cubicBezTo>
                <a:cubicBezTo>
                  <a:pt x="1519" y="983"/>
                  <a:pt x="1508" y="975"/>
                  <a:pt x="1496" y="972"/>
                </a:cubicBezTo>
                <a:cubicBezTo>
                  <a:pt x="1484" y="965"/>
                  <a:pt x="1472" y="958"/>
                  <a:pt x="1459" y="954"/>
                </a:cubicBezTo>
                <a:cubicBezTo>
                  <a:pt x="1457" y="950"/>
                  <a:pt x="1454" y="949"/>
                  <a:pt x="1451" y="950"/>
                </a:cubicBezTo>
                <a:cubicBezTo>
                  <a:pt x="1448" y="946"/>
                  <a:pt x="1445" y="943"/>
                  <a:pt x="1441" y="943"/>
                </a:cubicBezTo>
                <a:cubicBezTo>
                  <a:pt x="1436" y="938"/>
                  <a:pt x="1430" y="935"/>
                  <a:pt x="1424" y="933"/>
                </a:cubicBezTo>
                <a:cubicBezTo>
                  <a:pt x="1419" y="925"/>
                  <a:pt x="1411" y="929"/>
                  <a:pt x="1406" y="922"/>
                </a:cubicBezTo>
                <a:cubicBezTo>
                  <a:pt x="1401" y="917"/>
                  <a:pt x="1394" y="916"/>
                  <a:pt x="1388" y="911"/>
                </a:cubicBezTo>
                <a:cubicBezTo>
                  <a:pt x="1383" y="908"/>
                  <a:pt x="1378" y="902"/>
                  <a:pt x="1373" y="899"/>
                </a:cubicBezTo>
                <a:cubicBezTo>
                  <a:pt x="1371" y="895"/>
                  <a:pt x="1368" y="895"/>
                  <a:pt x="1365" y="895"/>
                </a:cubicBezTo>
                <a:cubicBezTo>
                  <a:pt x="1362" y="891"/>
                  <a:pt x="1361" y="883"/>
                  <a:pt x="1355" y="889"/>
                </a:cubicBezTo>
                <a:cubicBezTo>
                  <a:pt x="1359" y="894"/>
                  <a:pt x="1363" y="900"/>
                  <a:pt x="1368" y="902"/>
                </a:cubicBezTo>
                <a:cubicBezTo>
                  <a:pt x="1374" y="905"/>
                  <a:pt x="1378" y="913"/>
                  <a:pt x="1384" y="914"/>
                </a:cubicBezTo>
                <a:cubicBezTo>
                  <a:pt x="1393" y="923"/>
                  <a:pt x="1403" y="930"/>
                  <a:pt x="1415" y="932"/>
                </a:cubicBezTo>
                <a:cubicBezTo>
                  <a:pt x="1423" y="944"/>
                  <a:pt x="1435" y="944"/>
                  <a:pt x="1444" y="954"/>
                </a:cubicBezTo>
                <a:cubicBezTo>
                  <a:pt x="1456" y="958"/>
                  <a:pt x="1466" y="966"/>
                  <a:pt x="1477" y="971"/>
                </a:cubicBezTo>
                <a:cubicBezTo>
                  <a:pt x="1487" y="978"/>
                  <a:pt x="1499" y="979"/>
                  <a:pt x="1508" y="989"/>
                </a:cubicBezTo>
                <a:cubicBezTo>
                  <a:pt x="1515" y="987"/>
                  <a:pt x="1520" y="991"/>
                  <a:pt x="1525" y="994"/>
                </a:cubicBezTo>
                <a:cubicBezTo>
                  <a:pt x="1528" y="997"/>
                  <a:pt x="1532" y="992"/>
                  <a:pt x="1534" y="998"/>
                </a:cubicBezTo>
                <a:cubicBezTo>
                  <a:pt x="1537" y="997"/>
                  <a:pt x="1539" y="1000"/>
                  <a:pt x="1543" y="999"/>
                </a:cubicBezTo>
                <a:cubicBezTo>
                  <a:pt x="1552" y="1009"/>
                  <a:pt x="1565" y="1007"/>
                  <a:pt x="1575" y="1014"/>
                </a:cubicBezTo>
                <a:cubicBezTo>
                  <a:pt x="1581" y="1012"/>
                  <a:pt x="1586" y="1017"/>
                  <a:pt x="1592" y="1019"/>
                </a:cubicBezTo>
                <a:cubicBezTo>
                  <a:pt x="1594" y="1022"/>
                  <a:pt x="1599" y="1017"/>
                  <a:pt x="1600" y="1023"/>
                </a:cubicBezTo>
                <a:cubicBezTo>
                  <a:pt x="1604" y="1021"/>
                  <a:pt x="1607" y="1021"/>
                  <a:pt x="1609" y="1024"/>
                </a:cubicBezTo>
                <a:cubicBezTo>
                  <a:pt x="1615" y="1024"/>
                  <a:pt x="1621" y="1023"/>
                  <a:pt x="1625" y="1030"/>
                </a:cubicBezTo>
                <a:cubicBezTo>
                  <a:pt x="1632" y="1025"/>
                  <a:pt x="1636" y="1034"/>
                  <a:pt x="1642" y="1035"/>
                </a:cubicBezTo>
                <a:cubicBezTo>
                  <a:pt x="1649" y="1033"/>
                  <a:pt x="1654" y="1037"/>
                  <a:pt x="1660" y="1040"/>
                </a:cubicBezTo>
                <a:cubicBezTo>
                  <a:pt x="1667" y="1035"/>
                  <a:pt x="1671" y="1043"/>
                  <a:pt x="1678" y="1041"/>
                </a:cubicBezTo>
                <a:cubicBezTo>
                  <a:pt x="1680" y="1043"/>
                  <a:pt x="1683" y="1043"/>
                  <a:pt x="1685" y="1043"/>
                </a:cubicBezTo>
                <a:cubicBezTo>
                  <a:pt x="1689" y="1041"/>
                  <a:pt x="1690" y="1048"/>
                  <a:pt x="1694" y="1044"/>
                </a:cubicBezTo>
                <a:cubicBezTo>
                  <a:pt x="1699" y="1049"/>
                  <a:pt x="1705" y="1050"/>
                  <a:pt x="1712" y="1049"/>
                </a:cubicBezTo>
                <a:cubicBezTo>
                  <a:pt x="1713" y="1052"/>
                  <a:pt x="1716" y="1048"/>
                  <a:pt x="1718" y="1049"/>
                </a:cubicBezTo>
                <a:cubicBezTo>
                  <a:pt x="1719" y="1049"/>
                  <a:pt x="1719" y="1053"/>
                  <a:pt x="1720" y="1053"/>
                </a:cubicBezTo>
                <a:cubicBezTo>
                  <a:pt x="1723" y="1054"/>
                  <a:pt x="1726" y="1053"/>
                  <a:pt x="1729" y="1054"/>
                </a:cubicBezTo>
                <a:cubicBezTo>
                  <a:pt x="1735" y="1056"/>
                  <a:pt x="1742" y="1054"/>
                  <a:pt x="1747" y="1059"/>
                </a:cubicBezTo>
                <a:cubicBezTo>
                  <a:pt x="1753" y="1055"/>
                  <a:pt x="1758" y="1058"/>
                  <a:pt x="1763" y="1062"/>
                </a:cubicBezTo>
                <a:cubicBezTo>
                  <a:pt x="1771" y="1057"/>
                  <a:pt x="1775" y="1065"/>
                  <a:pt x="1781" y="1063"/>
                </a:cubicBezTo>
                <a:cubicBezTo>
                  <a:pt x="1787" y="1065"/>
                  <a:pt x="1794" y="1062"/>
                  <a:pt x="1799" y="1068"/>
                </a:cubicBezTo>
                <a:cubicBezTo>
                  <a:pt x="1805" y="1070"/>
                  <a:pt x="1812" y="1067"/>
                  <a:pt x="1816" y="1073"/>
                </a:cubicBezTo>
                <a:cubicBezTo>
                  <a:pt x="1822" y="1073"/>
                  <a:pt x="1828" y="1072"/>
                  <a:pt x="1833" y="1076"/>
                </a:cubicBezTo>
                <a:cubicBezTo>
                  <a:pt x="1838" y="1078"/>
                  <a:pt x="1845" y="1076"/>
                  <a:pt x="1850" y="1081"/>
                </a:cubicBezTo>
                <a:cubicBezTo>
                  <a:pt x="1861" y="1085"/>
                  <a:pt x="1873" y="1090"/>
                  <a:pt x="1884" y="1094"/>
                </a:cubicBezTo>
                <a:cubicBezTo>
                  <a:pt x="1893" y="1097"/>
                  <a:pt x="1899" y="1107"/>
                  <a:pt x="1909" y="1107"/>
                </a:cubicBezTo>
                <a:cubicBezTo>
                  <a:pt x="1916" y="1115"/>
                  <a:pt x="1926" y="1113"/>
                  <a:pt x="1931" y="1127"/>
                </a:cubicBezTo>
                <a:cubicBezTo>
                  <a:pt x="1925" y="1128"/>
                  <a:pt x="1923" y="1118"/>
                  <a:pt x="1916" y="1121"/>
                </a:cubicBezTo>
                <a:cubicBezTo>
                  <a:pt x="1912" y="1114"/>
                  <a:pt x="1904" y="1118"/>
                  <a:pt x="1899" y="1116"/>
                </a:cubicBezTo>
                <a:cubicBezTo>
                  <a:pt x="1893" y="1115"/>
                  <a:pt x="1890" y="1106"/>
                  <a:pt x="1883" y="1109"/>
                </a:cubicBezTo>
                <a:cubicBezTo>
                  <a:pt x="1878" y="1106"/>
                  <a:pt x="1872" y="1106"/>
                  <a:pt x="1867" y="1101"/>
                </a:cubicBezTo>
                <a:cubicBezTo>
                  <a:pt x="1862" y="1102"/>
                  <a:pt x="1857" y="1100"/>
                  <a:pt x="1852" y="1100"/>
                </a:cubicBezTo>
                <a:cubicBezTo>
                  <a:pt x="1848" y="1095"/>
                  <a:pt x="1842" y="1099"/>
                  <a:pt x="1838" y="1096"/>
                </a:cubicBezTo>
                <a:cubicBezTo>
                  <a:pt x="1835" y="1097"/>
                  <a:pt x="1833" y="1096"/>
                  <a:pt x="1831" y="1094"/>
                </a:cubicBezTo>
                <a:cubicBezTo>
                  <a:pt x="1829" y="1091"/>
                  <a:pt x="1826" y="1094"/>
                  <a:pt x="1824" y="1092"/>
                </a:cubicBezTo>
                <a:cubicBezTo>
                  <a:pt x="1819" y="1093"/>
                  <a:pt x="1814" y="1091"/>
                  <a:pt x="1810" y="1088"/>
                </a:cubicBezTo>
                <a:cubicBezTo>
                  <a:pt x="1799" y="1094"/>
                  <a:pt x="1792" y="1087"/>
                  <a:pt x="1781" y="1090"/>
                </a:cubicBezTo>
                <a:cubicBezTo>
                  <a:pt x="1778" y="1083"/>
                  <a:pt x="1772" y="1088"/>
                  <a:pt x="1767" y="1086"/>
                </a:cubicBezTo>
                <a:cubicBezTo>
                  <a:pt x="1762" y="1086"/>
                  <a:pt x="1758" y="1084"/>
                  <a:pt x="1752" y="1085"/>
                </a:cubicBezTo>
                <a:cubicBezTo>
                  <a:pt x="1752" y="1083"/>
                  <a:pt x="1751" y="1084"/>
                  <a:pt x="1749" y="1084"/>
                </a:cubicBezTo>
                <a:cubicBezTo>
                  <a:pt x="1748" y="1084"/>
                  <a:pt x="1746" y="1083"/>
                  <a:pt x="1745" y="1083"/>
                </a:cubicBezTo>
                <a:cubicBezTo>
                  <a:pt x="1743" y="1083"/>
                  <a:pt x="1740" y="1085"/>
                  <a:pt x="1737" y="1085"/>
                </a:cubicBezTo>
                <a:cubicBezTo>
                  <a:pt x="1733" y="1084"/>
                  <a:pt x="1728" y="1081"/>
                  <a:pt x="1724" y="1081"/>
                </a:cubicBezTo>
                <a:cubicBezTo>
                  <a:pt x="1718" y="1080"/>
                  <a:pt x="1714" y="1081"/>
                  <a:pt x="1709" y="1080"/>
                </a:cubicBezTo>
                <a:cubicBezTo>
                  <a:pt x="1704" y="1080"/>
                  <a:pt x="1698" y="1077"/>
                  <a:pt x="1694" y="1080"/>
                </a:cubicBezTo>
                <a:cubicBezTo>
                  <a:pt x="1684" y="1078"/>
                  <a:pt x="1675" y="1075"/>
                  <a:pt x="1664" y="1079"/>
                </a:cubicBezTo>
                <a:cubicBezTo>
                  <a:pt x="1660" y="1074"/>
                  <a:pt x="1654" y="1078"/>
                  <a:pt x="1650" y="1075"/>
                </a:cubicBezTo>
                <a:cubicBezTo>
                  <a:pt x="1647" y="1076"/>
                  <a:pt x="1644" y="1077"/>
                  <a:pt x="1643" y="1073"/>
                </a:cubicBezTo>
                <a:cubicBezTo>
                  <a:pt x="1640" y="1074"/>
                  <a:pt x="1637" y="1077"/>
                  <a:pt x="1635" y="1074"/>
                </a:cubicBezTo>
                <a:cubicBezTo>
                  <a:pt x="1615" y="1074"/>
                  <a:pt x="1595" y="1073"/>
                  <a:pt x="1575" y="1072"/>
                </a:cubicBezTo>
                <a:cubicBezTo>
                  <a:pt x="1565" y="1070"/>
                  <a:pt x="1556" y="1067"/>
                  <a:pt x="1545" y="1071"/>
                </a:cubicBezTo>
                <a:cubicBezTo>
                  <a:pt x="1537" y="1065"/>
                  <a:pt x="1525" y="1070"/>
                  <a:pt x="1517" y="1063"/>
                </a:cubicBezTo>
                <a:cubicBezTo>
                  <a:pt x="1506" y="1067"/>
                  <a:pt x="1498" y="1058"/>
                  <a:pt x="1488" y="1059"/>
                </a:cubicBezTo>
                <a:cubicBezTo>
                  <a:pt x="1479" y="1055"/>
                  <a:pt x="1470" y="1052"/>
                  <a:pt x="1460" y="1051"/>
                </a:cubicBezTo>
                <a:cubicBezTo>
                  <a:pt x="1451" y="1047"/>
                  <a:pt x="1442" y="1044"/>
                  <a:pt x="1432" y="1043"/>
                </a:cubicBezTo>
                <a:cubicBezTo>
                  <a:pt x="1428" y="1039"/>
                  <a:pt x="1423" y="1038"/>
                  <a:pt x="1419" y="1035"/>
                </a:cubicBezTo>
                <a:cubicBezTo>
                  <a:pt x="1413" y="1039"/>
                  <a:pt x="1410" y="1032"/>
                  <a:pt x="1405" y="1031"/>
                </a:cubicBezTo>
                <a:cubicBezTo>
                  <a:pt x="1400" y="1031"/>
                  <a:pt x="1396" y="1028"/>
                  <a:pt x="1391" y="1027"/>
                </a:cubicBezTo>
                <a:cubicBezTo>
                  <a:pt x="1387" y="1022"/>
                  <a:pt x="1381" y="1028"/>
                  <a:pt x="1378" y="1020"/>
                </a:cubicBezTo>
                <a:cubicBezTo>
                  <a:pt x="1373" y="1020"/>
                  <a:pt x="1368" y="1019"/>
                  <a:pt x="1364" y="1016"/>
                </a:cubicBezTo>
                <a:cubicBezTo>
                  <a:pt x="1358" y="1018"/>
                  <a:pt x="1357" y="1007"/>
                  <a:pt x="1351" y="1008"/>
                </a:cubicBezTo>
                <a:cubicBezTo>
                  <a:pt x="1355" y="1018"/>
                  <a:pt x="1360" y="1022"/>
                  <a:pt x="1367" y="1020"/>
                </a:cubicBezTo>
                <a:cubicBezTo>
                  <a:pt x="1373" y="1021"/>
                  <a:pt x="1376" y="1031"/>
                  <a:pt x="1383" y="1029"/>
                </a:cubicBezTo>
                <a:cubicBezTo>
                  <a:pt x="1394" y="1036"/>
                  <a:pt x="1407" y="1038"/>
                  <a:pt x="1418" y="1045"/>
                </a:cubicBezTo>
                <a:cubicBezTo>
                  <a:pt x="1424" y="1046"/>
                  <a:pt x="1429" y="1051"/>
                  <a:pt x="1436" y="1050"/>
                </a:cubicBezTo>
                <a:cubicBezTo>
                  <a:pt x="1442" y="1053"/>
                  <a:pt x="1448" y="1055"/>
                  <a:pt x="1454" y="1057"/>
                </a:cubicBezTo>
                <a:cubicBezTo>
                  <a:pt x="1458" y="1055"/>
                  <a:pt x="1459" y="1062"/>
                  <a:pt x="1464" y="1058"/>
                </a:cubicBezTo>
                <a:cubicBezTo>
                  <a:pt x="1466" y="1061"/>
                  <a:pt x="1469" y="1062"/>
                  <a:pt x="1472" y="1062"/>
                </a:cubicBezTo>
                <a:cubicBezTo>
                  <a:pt x="1478" y="1066"/>
                  <a:pt x="1485" y="1064"/>
                  <a:pt x="1491" y="1069"/>
                </a:cubicBezTo>
                <a:cubicBezTo>
                  <a:pt x="1494" y="1068"/>
                  <a:pt x="1497" y="1069"/>
                  <a:pt x="1499" y="1073"/>
                </a:cubicBezTo>
                <a:cubicBezTo>
                  <a:pt x="1503" y="1071"/>
                  <a:pt x="1506" y="1070"/>
                  <a:pt x="1509" y="1070"/>
                </a:cubicBezTo>
                <a:cubicBezTo>
                  <a:pt x="1515" y="1075"/>
                  <a:pt x="1521" y="1077"/>
                  <a:pt x="1529" y="1074"/>
                </a:cubicBezTo>
                <a:cubicBezTo>
                  <a:pt x="1534" y="1077"/>
                  <a:pt x="1540" y="1079"/>
                  <a:pt x="1546" y="1079"/>
                </a:cubicBezTo>
                <a:cubicBezTo>
                  <a:pt x="1554" y="1076"/>
                  <a:pt x="1559" y="1083"/>
                  <a:pt x="1567" y="1079"/>
                </a:cubicBezTo>
                <a:cubicBezTo>
                  <a:pt x="1579" y="1084"/>
                  <a:pt x="1593" y="1082"/>
                  <a:pt x="1605" y="1085"/>
                </a:cubicBezTo>
                <a:cubicBezTo>
                  <a:pt x="1619" y="1083"/>
                  <a:pt x="1631" y="1088"/>
                  <a:pt x="1645" y="1083"/>
                </a:cubicBezTo>
                <a:cubicBezTo>
                  <a:pt x="1651" y="1091"/>
                  <a:pt x="1661" y="1081"/>
                  <a:pt x="1666" y="1089"/>
                </a:cubicBezTo>
                <a:cubicBezTo>
                  <a:pt x="1675" y="1086"/>
                  <a:pt x="1682" y="1091"/>
                  <a:pt x="1691" y="1090"/>
                </a:cubicBezTo>
                <a:cubicBezTo>
                  <a:pt x="1698" y="1091"/>
                  <a:pt x="1705" y="1093"/>
                  <a:pt x="1713" y="1093"/>
                </a:cubicBezTo>
                <a:cubicBezTo>
                  <a:pt x="1717" y="1092"/>
                  <a:pt x="1720" y="1093"/>
                  <a:pt x="1724" y="1092"/>
                </a:cubicBezTo>
                <a:cubicBezTo>
                  <a:pt x="1727" y="1098"/>
                  <a:pt x="1734" y="1089"/>
                  <a:pt x="1736" y="1097"/>
                </a:cubicBezTo>
                <a:cubicBezTo>
                  <a:pt x="1744" y="1094"/>
                  <a:pt x="1751" y="1096"/>
                  <a:pt x="1759" y="1096"/>
                </a:cubicBezTo>
                <a:cubicBezTo>
                  <a:pt x="1764" y="1093"/>
                  <a:pt x="1765" y="1101"/>
                  <a:pt x="1769" y="1099"/>
                </a:cubicBezTo>
                <a:cubicBezTo>
                  <a:pt x="1775" y="1096"/>
                  <a:pt x="1778" y="1099"/>
                  <a:pt x="1782" y="1101"/>
                </a:cubicBezTo>
                <a:cubicBezTo>
                  <a:pt x="1791" y="1097"/>
                  <a:pt x="1796" y="1105"/>
                  <a:pt x="1804" y="1104"/>
                </a:cubicBezTo>
                <a:cubicBezTo>
                  <a:pt x="1807" y="1105"/>
                  <a:pt x="1813" y="1100"/>
                  <a:pt x="1814" y="1107"/>
                </a:cubicBezTo>
                <a:cubicBezTo>
                  <a:pt x="1820" y="1103"/>
                  <a:pt x="1823" y="1106"/>
                  <a:pt x="1828" y="1105"/>
                </a:cubicBezTo>
                <a:cubicBezTo>
                  <a:pt x="1840" y="1112"/>
                  <a:pt x="1855" y="1113"/>
                  <a:pt x="1869" y="1115"/>
                </a:cubicBezTo>
                <a:cubicBezTo>
                  <a:pt x="1874" y="1119"/>
                  <a:pt x="1880" y="1122"/>
                  <a:pt x="1887" y="1122"/>
                </a:cubicBezTo>
                <a:cubicBezTo>
                  <a:pt x="1889" y="1129"/>
                  <a:pt x="1895" y="1124"/>
                  <a:pt x="1898" y="1125"/>
                </a:cubicBezTo>
                <a:cubicBezTo>
                  <a:pt x="1900" y="1132"/>
                  <a:pt x="1905" y="1127"/>
                  <a:pt x="1908" y="1128"/>
                </a:cubicBezTo>
                <a:cubicBezTo>
                  <a:pt x="1910" y="1137"/>
                  <a:pt x="1917" y="1125"/>
                  <a:pt x="1918" y="1134"/>
                </a:cubicBezTo>
                <a:cubicBezTo>
                  <a:pt x="1923" y="1131"/>
                  <a:pt x="1924" y="1139"/>
                  <a:pt x="1928" y="1137"/>
                </a:cubicBezTo>
                <a:cubicBezTo>
                  <a:pt x="1934" y="1145"/>
                  <a:pt x="1942" y="1143"/>
                  <a:pt x="1947" y="1150"/>
                </a:cubicBezTo>
                <a:cubicBezTo>
                  <a:pt x="1941" y="1150"/>
                  <a:pt x="1936" y="1147"/>
                  <a:pt x="1929" y="1149"/>
                </a:cubicBezTo>
                <a:cubicBezTo>
                  <a:pt x="1926" y="1151"/>
                  <a:pt x="1926" y="1146"/>
                  <a:pt x="1924" y="1145"/>
                </a:cubicBezTo>
                <a:cubicBezTo>
                  <a:pt x="1923" y="1145"/>
                  <a:pt x="1921" y="1148"/>
                  <a:pt x="1920" y="1148"/>
                </a:cubicBezTo>
                <a:cubicBezTo>
                  <a:pt x="1917" y="1147"/>
                  <a:pt x="1914" y="1145"/>
                  <a:pt x="1911" y="1144"/>
                </a:cubicBezTo>
                <a:cubicBezTo>
                  <a:pt x="1899" y="1141"/>
                  <a:pt x="1886" y="1141"/>
                  <a:pt x="1874" y="1135"/>
                </a:cubicBezTo>
                <a:cubicBezTo>
                  <a:pt x="1865" y="1138"/>
                  <a:pt x="1857" y="1137"/>
                  <a:pt x="1850" y="1134"/>
                </a:cubicBezTo>
                <a:cubicBezTo>
                  <a:pt x="1841" y="1136"/>
                  <a:pt x="1833" y="1136"/>
                  <a:pt x="1826" y="1133"/>
                </a:cubicBezTo>
                <a:cubicBezTo>
                  <a:pt x="1822" y="1136"/>
                  <a:pt x="1817" y="1133"/>
                  <a:pt x="1814" y="1133"/>
                </a:cubicBezTo>
                <a:cubicBezTo>
                  <a:pt x="1810" y="1133"/>
                  <a:pt x="1806" y="1133"/>
                  <a:pt x="1802" y="1131"/>
                </a:cubicBezTo>
                <a:cubicBezTo>
                  <a:pt x="1794" y="1128"/>
                  <a:pt x="1785" y="1132"/>
                  <a:pt x="1778" y="1127"/>
                </a:cubicBezTo>
                <a:cubicBezTo>
                  <a:pt x="1769" y="1132"/>
                  <a:pt x="1761" y="1129"/>
                  <a:pt x="1753" y="1129"/>
                </a:cubicBezTo>
                <a:cubicBezTo>
                  <a:pt x="1744" y="1129"/>
                  <a:pt x="1736" y="1128"/>
                  <a:pt x="1728" y="1125"/>
                </a:cubicBezTo>
                <a:cubicBezTo>
                  <a:pt x="1708" y="1130"/>
                  <a:pt x="1691" y="1126"/>
                  <a:pt x="1673" y="1127"/>
                </a:cubicBezTo>
                <a:cubicBezTo>
                  <a:pt x="1662" y="1130"/>
                  <a:pt x="1655" y="1123"/>
                  <a:pt x="1644" y="1128"/>
                </a:cubicBezTo>
                <a:cubicBezTo>
                  <a:pt x="1641" y="1124"/>
                  <a:pt x="1634" y="1133"/>
                  <a:pt x="1631" y="1126"/>
                </a:cubicBezTo>
                <a:cubicBezTo>
                  <a:pt x="1625" y="1129"/>
                  <a:pt x="1621" y="1126"/>
                  <a:pt x="1616" y="1126"/>
                </a:cubicBezTo>
                <a:cubicBezTo>
                  <a:pt x="1606" y="1127"/>
                  <a:pt x="1597" y="1127"/>
                  <a:pt x="1589" y="1123"/>
                </a:cubicBezTo>
                <a:cubicBezTo>
                  <a:pt x="1578" y="1126"/>
                  <a:pt x="1570" y="1122"/>
                  <a:pt x="1561" y="1121"/>
                </a:cubicBezTo>
                <a:cubicBezTo>
                  <a:pt x="1552" y="1119"/>
                  <a:pt x="1542" y="1121"/>
                  <a:pt x="1534" y="1115"/>
                </a:cubicBezTo>
                <a:cubicBezTo>
                  <a:pt x="1529" y="1117"/>
                  <a:pt x="1526" y="1114"/>
                  <a:pt x="1521" y="1114"/>
                </a:cubicBezTo>
                <a:cubicBezTo>
                  <a:pt x="1516" y="1114"/>
                  <a:pt x="1512" y="1112"/>
                  <a:pt x="1506" y="1113"/>
                </a:cubicBezTo>
                <a:cubicBezTo>
                  <a:pt x="1490" y="1104"/>
                  <a:pt x="1471" y="1103"/>
                  <a:pt x="1455" y="1095"/>
                </a:cubicBezTo>
                <a:cubicBezTo>
                  <a:pt x="1451" y="1094"/>
                  <a:pt x="1447" y="1091"/>
                  <a:pt x="1443" y="1089"/>
                </a:cubicBezTo>
                <a:cubicBezTo>
                  <a:pt x="1437" y="1093"/>
                  <a:pt x="1434" y="1086"/>
                  <a:pt x="1429" y="1085"/>
                </a:cubicBezTo>
                <a:cubicBezTo>
                  <a:pt x="1420" y="1086"/>
                  <a:pt x="1414" y="1074"/>
                  <a:pt x="1404" y="1076"/>
                </a:cubicBezTo>
                <a:cubicBezTo>
                  <a:pt x="1412" y="1090"/>
                  <a:pt x="1427" y="1084"/>
                  <a:pt x="1436" y="1097"/>
                </a:cubicBezTo>
                <a:cubicBezTo>
                  <a:pt x="1441" y="1096"/>
                  <a:pt x="1447" y="1095"/>
                  <a:pt x="1452" y="1099"/>
                </a:cubicBezTo>
                <a:cubicBezTo>
                  <a:pt x="1455" y="1098"/>
                  <a:pt x="1456" y="1102"/>
                  <a:pt x="1459" y="1101"/>
                </a:cubicBezTo>
                <a:cubicBezTo>
                  <a:pt x="1461" y="1105"/>
                  <a:pt x="1465" y="1100"/>
                  <a:pt x="1467" y="1106"/>
                </a:cubicBezTo>
                <a:cubicBezTo>
                  <a:pt x="1473" y="1105"/>
                  <a:pt x="1476" y="1114"/>
                  <a:pt x="1483" y="1108"/>
                </a:cubicBezTo>
                <a:cubicBezTo>
                  <a:pt x="1489" y="1110"/>
                  <a:pt x="1494" y="1116"/>
                  <a:pt x="1500" y="1117"/>
                </a:cubicBezTo>
                <a:cubicBezTo>
                  <a:pt x="1506" y="1116"/>
                  <a:pt x="1510" y="1121"/>
                  <a:pt x="1516" y="1120"/>
                </a:cubicBezTo>
                <a:cubicBezTo>
                  <a:pt x="1520" y="1124"/>
                  <a:pt x="1527" y="1120"/>
                  <a:pt x="1531" y="1126"/>
                </a:cubicBezTo>
                <a:cubicBezTo>
                  <a:pt x="1534" y="1125"/>
                  <a:pt x="1537" y="1124"/>
                  <a:pt x="1538" y="1128"/>
                </a:cubicBezTo>
                <a:cubicBezTo>
                  <a:pt x="1542" y="1126"/>
                  <a:pt x="1545" y="1126"/>
                  <a:pt x="1547" y="1129"/>
                </a:cubicBezTo>
                <a:cubicBezTo>
                  <a:pt x="1554" y="1129"/>
                  <a:pt x="1559" y="1130"/>
                  <a:pt x="1565" y="1134"/>
                </a:cubicBezTo>
                <a:cubicBezTo>
                  <a:pt x="1580" y="1128"/>
                  <a:pt x="1593" y="1133"/>
                  <a:pt x="1606" y="1134"/>
                </a:cubicBezTo>
                <a:cubicBezTo>
                  <a:pt x="1613" y="1133"/>
                  <a:pt x="1619" y="1138"/>
                  <a:pt x="1627" y="1134"/>
                </a:cubicBezTo>
                <a:cubicBezTo>
                  <a:pt x="1632" y="1140"/>
                  <a:pt x="1641" y="1132"/>
                  <a:pt x="1647" y="1138"/>
                </a:cubicBezTo>
                <a:cubicBezTo>
                  <a:pt x="1654" y="1136"/>
                  <a:pt x="1662" y="1134"/>
                  <a:pt x="1667" y="1138"/>
                </a:cubicBezTo>
                <a:cubicBezTo>
                  <a:pt x="1671" y="1135"/>
                  <a:pt x="1674" y="1138"/>
                  <a:pt x="1678" y="1136"/>
                </a:cubicBezTo>
                <a:cubicBezTo>
                  <a:pt x="1682" y="1135"/>
                  <a:pt x="1683" y="1142"/>
                  <a:pt x="1689" y="1135"/>
                </a:cubicBezTo>
                <a:cubicBezTo>
                  <a:pt x="1702" y="1140"/>
                  <a:pt x="1716" y="1138"/>
                  <a:pt x="1731" y="1136"/>
                </a:cubicBezTo>
                <a:cubicBezTo>
                  <a:pt x="1752" y="1143"/>
                  <a:pt x="1775" y="1142"/>
                  <a:pt x="1797" y="1140"/>
                </a:cubicBezTo>
                <a:cubicBezTo>
                  <a:pt x="1805" y="1147"/>
                  <a:pt x="1816" y="1140"/>
                  <a:pt x="1823" y="1149"/>
                </a:cubicBezTo>
                <a:cubicBezTo>
                  <a:pt x="1837" y="1142"/>
                  <a:pt x="1847" y="1149"/>
                  <a:pt x="1860" y="1146"/>
                </a:cubicBezTo>
                <a:cubicBezTo>
                  <a:pt x="1865" y="1149"/>
                  <a:pt x="1871" y="1146"/>
                  <a:pt x="1876" y="1149"/>
                </a:cubicBezTo>
                <a:cubicBezTo>
                  <a:pt x="1878" y="1152"/>
                  <a:pt x="1882" y="1149"/>
                  <a:pt x="1885" y="1149"/>
                </a:cubicBezTo>
                <a:cubicBezTo>
                  <a:pt x="1888" y="1152"/>
                  <a:pt x="1891" y="1152"/>
                  <a:pt x="1894" y="1150"/>
                </a:cubicBezTo>
                <a:cubicBezTo>
                  <a:pt x="1905" y="1157"/>
                  <a:pt x="1917" y="1154"/>
                  <a:pt x="1927" y="1161"/>
                </a:cubicBezTo>
                <a:cubicBezTo>
                  <a:pt x="1940" y="1161"/>
                  <a:pt x="1952" y="1162"/>
                  <a:pt x="1963" y="1168"/>
                </a:cubicBezTo>
                <a:cubicBezTo>
                  <a:pt x="1970" y="1172"/>
                  <a:pt x="1976" y="1175"/>
                  <a:pt x="1982" y="1181"/>
                </a:cubicBezTo>
                <a:cubicBezTo>
                  <a:pt x="1972" y="1180"/>
                  <a:pt x="1963" y="1176"/>
                  <a:pt x="1954" y="1173"/>
                </a:cubicBezTo>
                <a:cubicBezTo>
                  <a:pt x="1949" y="1172"/>
                  <a:pt x="1945" y="1171"/>
                  <a:pt x="1940" y="1169"/>
                </a:cubicBezTo>
                <a:cubicBezTo>
                  <a:pt x="1935" y="1169"/>
                  <a:pt x="1929" y="1167"/>
                  <a:pt x="1924" y="1166"/>
                </a:cubicBezTo>
                <a:cubicBezTo>
                  <a:pt x="1919" y="1166"/>
                  <a:pt x="1914" y="1165"/>
                  <a:pt x="1910" y="1162"/>
                </a:cubicBezTo>
                <a:cubicBezTo>
                  <a:pt x="1904" y="1162"/>
                  <a:pt x="1899" y="1161"/>
                  <a:pt x="1894" y="1159"/>
                </a:cubicBezTo>
                <a:cubicBezTo>
                  <a:pt x="1884" y="1157"/>
                  <a:pt x="1872" y="1159"/>
                  <a:pt x="1863" y="1156"/>
                </a:cubicBezTo>
                <a:cubicBezTo>
                  <a:pt x="1852" y="1157"/>
                  <a:pt x="1843" y="1153"/>
                  <a:pt x="1834" y="1152"/>
                </a:cubicBezTo>
                <a:cubicBezTo>
                  <a:pt x="1823" y="1151"/>
                  <a:pt x="1812" y="1154"/>
                  <a:pt x="1802" y="1148"/>
                </a:cubicBezTo>
                <a:cubicBezTo>
                  <a:pt x="1791" y="1150"/>
                  <a:pt x="1780" y="1152"/>
                  <a:pt x="1770" y="1149"/>
                </a:cubicBezTo>
                <a:cubicBezTo>
                  <a:pt x="1759" y="1152"/>
                  <a:pt x="1748" y="1151"/>
                  <a:pt x="1738" y="1149"/>
                </a:cubicBezTo>
                <a:cubicBezTo>
                  <a:pt x="1732" y="1154"/>
                  <a:pt x="1729" y="1151"/>
                  <a:pt x="1723" y="1154"/>
                </a:cubicBezTo>
                <a:cubicBezTo>
                  <a:pt x="1717" y="1153"/>
                  <a:pt x="1710" y="1152"/>
                  <a:pt x="1703" y="1154"/>
                </a:cubicBezTo>
                <a:cubicBezTo>
                  <a:pt x="1699" y="1154"/>
                  <a:pt x="1696" y="1154"/>
                  <a:pt x="1693" y="1153"/>
                </a:cubicBezTo>
                <a:cubicBezTo>
                  <a:pt x="1690" y="1151"/>
                  <a:pt x="1685" y="1158"/>
                  <a:pt x="1682" y="1154"/>
                </a:cubicBezTo>
                <a:cubicBezTo>
                  <a:pt x="1666" y="1159"/>
                  <a:pt x="1651" y="1159"/>
                  <a:pt x="1636" y="1162"/>
                </a:cubicBezTo>
                <a:cubicBezTo>
                  <a:pt x="1630" y="1160"/>
                  <a:pt x="1622" y="1163"/>
                  <a:pt x="1615" y="1161"/>
                </a:cubicBezTo>
                <a:cubicBezTo>
                  <a:pt x="1608" y="1163"/>
                  <a:pt x="1601" y="1162"/>
                  <a:pt x="1595" y="1161"/>
                </a:cubicBezTo>
                <a:cubicBezTo>
                  <a:pt x="1580" y="1163"/>
                  <a:pt x="1565" y="1164"/>
                  <a:pt x="1551" y="1162"/>
                </a:cubicBezTo>
                <a:cubicBezTo>
                  <a:pt x="1538" y="1160"/>
                  <a:pt x="1523" y="1163"/>
                  <a:pt x="1511" y="1158"/>
                </a:cubicBezTo>
                <a:cubicBezTo>
                  <a:pt x="1507" y="1159"/>
                  <a:pt x="1505" y="1157"/>
                  <a:pt x="1500" y="1161"/>
                </a:cubicBezTo>
                <a:cubicBezTo>
                  <a:pt x="1499" y="1154"/>
                  <a:pt x="1493" y="1159"/>
                  <a:pt x="1490" y="1158"/>
                </a:cubicBezTo>
                <a:cubicBezTo>
                  <a:pt x="1487" y="1155"/>
                  <a:pt x="1483" y="1154"/>
                  <a:pt x="1479" y="1155"/>
                </a:cubicBezTo>
                <a:cubicBezTo>
                  <a:pt x="1476" y="1154"/>
                  <a:pt x="1472" y="1153"/>
                  <a:pt x="1469" y="1152"/>
                </a:cubicBezTo>
                <a:cubicBezTo>
                  <a:pt x="1462" y="1153"/>
                  <a:pt x="1457" y="1147"/>
                  <a:pt x="1449" y="1148"/>
                </a:cubicBezTo>
                <a:cubicBezTo>
                  <a:pt x="1444" y="1141"/>
                  <a:pt x="1435" y="1150"/>
                  <a:pt x="1431" y="1141"/>
                </a:cubicBezTo>
                <a:cubicBezTo>
                  <a:pt x="1423" y="1144"/>
                  <a:pt x="1418" y="1135"/>
                  <a:pt x="1411" y="1137"/>
                </a:cubicBezTo>
                <a:cubicBezTo>
                  <a:pt x="1404" y="1136"/>
                  <a:pt x="1399" y="1127"/>
                  <a:pt x="1390" y="1131"/>
                </a:cubicBezTo>
                <a:cubicBezTo>
                  <a:pt x="1405" y="1147"/>
                  <a:pt x="1426" y="1145"/>
                  <a:pt x="1444" y="1154"/>
                </a:cubicBezTo>
                <a:cubicBezTo>
                  <a:pt x="1455" y="1151"/>
                  <a:pt x="1461" y="1163"/>
                  <a:pt x="1473" y="1158"/>
                </a:cubicBezTo>
                <a:cubicBezTo>
                  <a:pt x="1480" y="1168"/>
                  <a:pt x="1493" y="1159"/>
                  <a:pt x="1500" y="1170"/>
                </a:cubicBezTo>
                <a:cubicBezTo>
                  <a:pt x="1504" y="1168"/>
                  <a:pt x="1508" y="1167"/>
                  <a:pt x="1511" y="1169"/>
                </a:cubicBezTo>
                <a:cubicBezTo>
                  <a:pt x="1515" y="1171"/>
                  <a:pt x="1520" y="1165"/>
                  <a:pt x="1522" y="1172"/>
                </a:cubicBezTo>
                <a:cubicBezTo>
                  <a:pt x="1526" y="1170"/>
                  <a:pt x="1530" y="1170"/>
                  <a:pt x="1533" y="1172"/>
                </a:cubicBezTo>
                <a:cubicBezTo>
                  <a:pt x="1536" y="1176"/>
                  <a:pt x="1541" y="1169"/>
                  <a:pt x="1544" y="1175"/>
                </a:cubicBezTo>
                <a:cubicBezTo>
                  <a:pt x="1555" y="1171"/>
                  <a:pt x="1564" y="1175"/>
                  <a:pt x="1575" y="1172"/>
                </a:cubicBezTo>
                <a:cubicBezTo>
                  <a:pt x="1584" y="1176"/>
                  <a:pt x="1595" y="1171"/>
                  <a:pt x="1605" y="1173"/>
                </a:cubicBezTo>
                <a:cubicBezTo>
                  <a:pt x="1617" y="1166"/>
                  <a:pt x="1624" y="1176"/>
                  <a:pt x="1635" y="1171"/>
                </a:cubicBezTo>
                <a:cubicBezTo>
                  <a:pt x="1645" y="1174"/>
                  <a:pt x="1658" y="1167"/>
                  <a:pt x="1668" y="1171"/>
                </a:cubicBezTo>
                <a:cubicBezTo>
                  <a:pt x="1679" y="1165"/>
                  <a:pt x="1689" y="1167"/>
                  <a:pt x="1700" y="1164"/>
                </a:cubicBezTo>
                <a:cubicBezTo>
                  <a:pt x="1710" y="1165"/>
                  <a:pt x="1722" y="1162"/>
                  <a:pt x="1732" y="1164"/>
                </a:cubicBezTo>
                <a:cubicBezTo>
                  <a:pt x="1755" y="1156"/>
                  <a:pt x="1773" y="1164"/>
                  <a:pt x="1796" y="1158"/>
                </a:cubicBezTo>
                <a:cubicBezTo>
                  <a:pt x="1800" y="1167"/>
                  <a:pt x="1809" y="1160"/>
                  <a:pt x="1816" y="1162"/>
                </a:cubicBezTo>
                <a:cubicBezTo>
                  <a:pt x="1823" y="1161"/>
                  <a:pt x="1828" y="1165"/>
                  <a:pt x="1836" y="1162"/>
                </a:cubicBezTo>
                <a:cubicBezTo>
                  <a:pt x="1839" y="1166"/>
                  <a:pt x="1844" y="1161"/>
                  <a:pt x="1846" y="1168"/>
                </a:cubicBezTo>
                <a:cubicBezTo>
                  <a:pt x="1851" y="1165"/>
                  <a:pt x="1855" y="1168"/>
                  <a:pt x="1859" y="1170"/>
                </a:cubicBezTo>
                <a:cubicBezTo>
                  <a:pt x="1870" y="1168"/>
                  <a:pt x="1882" y="1168"/>
                  <a:pt x="1892" y="1172"/>
                </a:cubicBezTo>
                <a:cubicBezTo>
                  <a:pt x="1899" y="1166"/>
                  <a:pt x="1902" y="1178"/>
                  <a:pt x="1908" y="1175"/>
                </a:cubicBezTo>
                <a:cubicBezTo>
                  <a:pt x="1914" y="1174"/>
                  <a:pt x="1919" y="1176"/>
                  <a:pt x="1924" y="1178"/>
                </a:cubicBezTo>
                <a:cubicBezTo>
                  <a:pt x="1935" y="1179"/>
                  <a:pt x="1946" y="1182"/>
                  <a:pt x="1956" y="1187"/>
                </a:cubicBezTo>
                <a:cubicBezTo>
                  <a:pt x="1960" y="1193"/>
                  <a:pt x="1968" y="1185"/>
                  <a:pt x="1971" y="1193"/>
                </a:cubicBezTo>
                <a:cubicBezTo>
                  <a:pt x="1976" y="1194"/>
                  <a:pt x="1983" y="1192"/>
                  <a:pt x="1987" y="1196"/>
                </a:cubicBezTo>
                <a:cubicBezTo>
                  <a:pt x="1992" y="1200"/>
                  <a:pt x="1999" y="1196"/>
                  <a:pt x="2002" y="1205"/>
                </a:cubicBezTo>
                <a:cubicBezTo>
                  <a:pt x="2005" y="1205"/>
                  <a:pt x="2008" y="1206"/>
                  <a:pt x="2010" y="1210"/>
                </a:cubicBezTo>
                <a:cubicBezTo>
                  <a:pt x="2014" y="1207"/>
                  <a:pt x="2016" y="1209"/>
                  <a:pt x="2018" y="1214"/>
                </a:cubicBezTo>
                <a:cubicBezTo>
                  <a:pt x="2009" y="1216"/>
                  <a:pt x="2003" y="1210"/>
                  <a:pt x="1996" y="1206"/>
                </a:cubicBezTo>
                <a:cubicBezTo>
                  <a:pt x="1994" y="1206"/>
                  <a:pt x="1991" y="1208"/>
                  <a:pt x="1990" y="1206"/>
                </a:cubicBezTo>
                <a:cubicBezTo>
                  <a:pt x="1988" y="1203"/>
                  <a:pt x="1985" y="1206"/>
                  <a:pt x="1983" y="1204"/>
                </a:cubicBezTo>
                <a:cubicBezTo>
                  <a:pt x="1980" y="1200"/>
                  <a:pt x="1975" y="1203"/>
                  <a:pt x="1970" y="1202"/>
                </a:cubicBezTo>
                <a:cubicBezTo>
                  <a:pt x="1955" y="1198"/>
                  <a:pt x="1938" y="1197"/>
                  <a:pt x="1923" y="1190"/>
                </a:cubicBezTo>
                <a:cubicBezTo>
                  <a:pt x="1917" y="1194"/>
                  <a:pt x="1913" y="1194"/>
                  <a:pt x="1909" y="1192"/>
                </a:cubicBezTo>
                <a:cubicBezTo>
                  <a:pt x="1905" y="1190"/>
                  <a:pt x="1900" y="1191"/>
                  <a:pt x="1896" y="1190"/>
                </a:cubicBezTo>
                <a:cubicBezTo>
                  <a:pt x="1885" y="1195"/>
                  <a:pt x="1879" y="1185"/>
                  <a:pt x="1868" y="1192"/>
                </a:cubicBezTo>
                <a:cubicBezTo>
                  <a:pt x="1864" y="1187"/>
                  <a:pt x="1857" y="1197"/>
                  <a:pt x="1855" y="1190"/>
                </a:cubicBezTo>
                <a:cubicBezTo>
                  <a:pt x="1849" y="1195"/>
                  <a:pt x="1847" y="1186"/>
                  <a:pt x="1841" y="1192"/>
                </a:cubicBezTo>
                <a:cubicBezTo>
                  <a:pt x="1832" y="1192"/>
                  <a:pt x="1822" y="1191"/>
                  <a:pt x="1813" y="1189"/>
                </a:cubicBezTo>
                <a:cubicBezTo>
                  <a:pt x="1803" y="1195"/>
                  <a:pt x="1795" y="1191"/>
                  <a:pt x="1786" y="1193"/>
                </a:cubicBezTo>
                <a:cubicBezTo>
                  <a:pt x="1777" y="1192"/>
                  <a:pt x="1766" y="1196"/>
                  <a:pt x="1757" y="1194"/>
                </a:cubicBezTo>
                <a:cubicBezTo>
                  <a:pt x="1739" y="1195"/>
                  <a:pt x="1721" y="1192"/>
                  <a:pt x="1701" y="1199"/>
                </a:cubicBezTo>
                <a:cubicBezTo>
                  <a:pt x="1697" y="1195"/>
                  <a:pt x="1691" y="1196"/>
                  <a:pt x="1685" y="1196"/>
                </a:cubicBezTo>
                <a:cubicBezTo>
                  <a:pt x="1679" y="1199"/>
                  <a:pt x="1674" y="1193"/>
                  <a:pt x="1668" y="1197"/>
                </a:cubicBezTo>
                <a:cubicBezTo>
                  <a:pt x="1655" y="1198"/>
                  <a:pt x="1645" y="1193"/>
                  <a:pt x="1632" y="1196"/>
                </a:cubicBezTo>
                <a:cubicBezTo>
                  <a:pt x="1622" y="1192"/>
                  <a:pt x="1610" y="1192"/>
                  <a:pt x="1599" y="1194"/>
                </a:cubicBezTo>
                <a:cubicBezTo>
                  <a:pt x="1593" y="1192"/>
                  <a:pt x="1588" y="1193"/>
                  <a:pt x="1581" y="1195"/>
                </a:cubicBezTo>
                <a:cubicBezTo>
                  <a:pt x="1576" y="1192"/>
                  <a:pt x="1570" y="1191"/>
                  <a:pt x="1563" y="1193"/>
                </a:cubicBezTo>
                <a:cubicBezTo>
                  <a:pt x="1553" y="1190"/>
                  <a:pt x="1541" y="1191"/>
                  <a:pt x="1530" y="1188"/>
                </a:cubicBezTo>
                <a:cubicBezTo>
                  <a:pt x="1527" y="1190"/>
                  <a:pt x="1526" y="1185"/>
                  <a:pt x="1523" y="1186"/>
                </a:cubicBezTo>
                <a:cubicBezTo>
                  <a:pt x="1520" y="1188"/>
                  <a:pt x="1517" y="1187"/>
                  <a:pt x="1514" y="1185"/>
                </a:cubicBezTo>
                <a:cubicBezTo>
                  <a:pt x="1511" y="1187"/>
                  <a:pt x="1508" y="1184"/>
                  <a:pt x="1505" y="1185"/>
                </a:cubicBezTo>
                <a:cubicBezTo>
                  <a:pt x="1501" y="1186"/>
                  <a:pt x="1500" y="1180"/>
                  <a:pt x="1496" y="1184"/>
                </a:cubicBezTo>
                <a:cubicBezTo>
                  <a:pt x="1485" y="1182"/>
                  <a:pt x="1474" y="1180"/>
                  <a:pt x="1464" y="1175"/>
                </a:cubicBezTo>
                <a:cubicBezTo>
                  <a:pt x="1458" y="1176"/>
                  <a:pt x="1454" y="1171"/>
                  <a:pt x="1448" y="1172"/>
                </a:cubicBezTo>
                <a:cubicBezTo>
                  <a:pt x="1443" y="1166"/>
                  <a:pt x="1435" y="1172"/>
                  <a:pt x="1431" y="1167"/>
                </a:cubicBezTo>
                <a:cubicBezTo>
                  <a:pt x="1424" y="1162"/>
                  <a:pt x="1415" y="1165"/>
                  <a:pt x="1409" y="1155"/>
                </a:cubicBezTo>
                <a:cubicBezTo>
                  <a:pt x="1405" y="1156"/>
                  <a:pt x="1402" y="1155"/>
                  <a:pt x="1399" y="1152"/>
                </a:cubicBezTo>
                <a:cubicBezTo>
                  <a:pt x="1396" y="1154"/>
                  <a:pt x="1387" y="1147"/>
                  <a:pt x="1389" y="1155"/>
                </a:cubicBezTo>
                <a:cubicBezTo>
                  <a:pt x="1393" y="1153"/>
                  <a:pt x="1394" y="1162"/>
                  <a:pt x="1398" y="1162"/>
                </a:cubicBezTo>
                <a:cubicBezTo>
                  <a:pt x="1402" y="1162"/>
                  <a:pt x="1406" y="1165"/>
                  <a:pt x="1411" y="1163"/>
                </a:cubicBezTo>
                <a:cubicBezTo>
                  <a:pt x="1418" y="1171"/>
                  <a:pt x="1427" y="1170"/>
                  <a:pt x="1433" y="1177"/>
                </a:cubicBezTo>
                <a:cubicBezTo>
                  <a:pt x="1441" y="1173"/>
                  <a:pt x="1445" y="1181"/>
                  <a:pt x="1452" y="1179"/>
                </a:cubicBezTo>
                <a:cubicBezTo>
                  <a:pt x="1457" y="1183"/>
                  <a:pt x="1464" y="1182"/>
                  <a:pt x="1469" y="1184"/>
                </a:cubicBezTo>
                <a:cubicBezTo>
                  <a:pt x="1482" y="1183"/>
                  <a:pt x="1492" y="1194"/>
                  <a:pt x="1505" y="1190"/>
                </a:cubicBezTo>
                <a:cubicBezTo>
                  <a:pt x="1528" y="1199"/>
                  <a:pt x="1553" y="1199"/>
                  <a:pt x="1577" y="1203"/>
                </a:cubicBezTo>
                <a:cubicBezTo>
                  <a:pt x="1584" y="1203"/>
                  <a:pt x="1589" y="1207"/>
                  <a:pt x="1597" y="1201"/>
                </a:cubicBezTo>
                <a:cubicBezTo>
                  <a:pt x="1602" y="1205"/>
                  <a:pt x="1608" y="1206"/>
                  <a:pt x="1615" y="1203"/>
                </a:cubicBezTo>
                <a:cubicBezTo>
                  <a:pt x="1627" y="1206"/>
                  <a:pt x="1640" y="1204"/>
                  <a:pt x="1652" y="1206"/>
                </a:cubicBezTo>
                <a:cubicBezTo>
                  <a:pt x="1664" y="1208"/>
                  <a:pt x="1677" y="1205"/>
                  <a:pt x="1689" y="1209"/>
                </a:cubicBezTo>
                <a:cubicBezTo>
                  <a:pt x="1703" y="1205"/>
                  <a:pt x="1715" y="1210"/>
                  <a:pt x="1730" y="1203"/>
                </a:cubicBezTo>
                <a:cubicBezTo>
                  <a:pt x="1741" y="1207"/>
                  <a:pt x="1753" y="1206"/>
                  <a:pt x="1766" y="1204"/>
                </a:cubicBezTo>
                <a:cubicBezTo>
                  <a:pt x="1772" y="1206"/>
                  <a:pt x="1778" y="1206"/>
                  <a:pt x="1785" y="1202"/>
                </a:cubicBezTo>
                <a:cubicBezTo>
                  <a:pt x="1790" y="1208"/>
                  <a:pt x="1798" y="1201"/>
                  <a:pt x="1804" y="1204"/>
                </a:cubicBezTo>
                <a:cubicBezTo>
                  <a:pt x="1817" y="1201"/>
                  <a:pt x="1828" y="1205"/>
                  <a:pt x="1842" y="1203"/>
                </a:cubicBezTo>
                <a:cubicBezTo>
                  <a:pt x="1854" y="1204"/>
                  <a:pt x="1867" y="1203"/>
                  <a:pt x="1880" y="1203"/>
                </a:cubicBezTo>
                <a:cubicBezTo>
                  <a:pt x="1885" y="1204"/>
                  <a:pt x="1890" y="1204"/>
                  <a:pt x="1897" y="1202"/>
                </a:cubicBezTo>
                <a:cubicBezTo>
                  <a:pt x="1902" y="1205"/>
                  <a:pt x="1908" y="1205"/>
                  <a:pt x="1915" y="1203"/>
                </a:cubicBezTo>
                <a:cubicBezTo>
                  <a:pt x="1926" y="1209"/>
                  <a:pt x="1939" y="1207"/>
                  <a:pt x="1951" y="1210"/>
                </a:cubicBezTo>
                <a:cubicBezTo>
                  <a:pt x="1957" y="1212"/>
                  <a:pt x="1963" y="1214"/>
                  <a:pt x="1969" y="1215"/>
                </a:cubicBezTo>
                <a:cubicBezTo>
                  <a:pt x="1973" y="1212"/>
                  <a:pt x="1975" y="1215"/>
                  <a:pt x="1978" y="1216"/>
                </a:cubicBezTo>
                <a:cubicBezTo>
                  <a:pt x="1980" y="1220"/>
                  <a:pt x="1983" y="1218"/>
                  <a:pt x="1986" y="1220"/>
                </a:cubicBezTo>
                <a:cubicBezTo>
                  <a:pt x="1992" y="1220"/>
                  <a:pt x="1999" y="1220"/>
                  <a:pt x="2004" y="1225"/>
                </a:cubicBezTo>
                <a:cubicBezTo>
                  <a:pt x="2006" y="1228"/>
                  <a:pt x="2009" y="1227"/>
                  <a:pt x="2012" y="1229"/>
                </a:cubicBezTo>
                <a:cubicBezTo>
                  <a:pt x="2015" y="1228"/>
                  <a:pt x="2019" y="1230"/>
                  <a:pt x="2017" y="1232"/>
                </a:cubicBezTo>
                <a:cubicBezTo>
                  <a:pt x="2014" y="1228"/>
                  <a:pt x="2008" y="1235"/>
                  <a:pt x="2006" y="1229"/>
                </a:cubicBezTo>
                <a:cubicBezTo>
                  <a:pt x="2001" y="1231"/>
                  <a:pt x="1998" y="1226"/>
                  <a:pt x="1993" y="1228"/>
                </a:cubicBezTo>
                <a:cubicBezTo>
                  <a:pt x="1985" y="1227"/>
                  <a:pt x="1975" y="1229"/>
                  <a:pt x="1968" y="1224"/>
                </a:cubicBezTo>
                <a:cubicBezTo>
                  <a:pt x="1960" y="1222"/>
                  <a:pt x="1951" y="1224"/>
                  <a:pt x="1945" y="1219"/>
                </a:cubicBezTo>
                <a:cubicBezTo>
                  <a:pt x="1939" y="1225"/>
                  <a:pt x="1937" y="1216"/>
                  <a:pt x="1931" y="1221"/>
                </a:cubicBezTo>
                <a:cubicBezTo>
                  <a:pt x="1928" y="1217"/>
                  <a:pt x="1921" y="1224"/>
                  <a:pt x="1918" y="1219"/>
                </a:cubicBezTo>
                <a:cubicBezTo>
                  <a:pt x="1908" y="1226"/>
                  <a:pt x="1903" y="1214"/>
                  <a:pt x="1893" y="1222"/>
                </a:cubicBezTo>
                <a:cubicBezTo>
                  <a:pt x="1886" y="1217"/>
                  <a:pt x="1876" y="1221"/>
                  <a:pt x="1868" y="1218"/>
                </a:cubicBezTo>
                <a:cubicBezTo>
                  <a:pt x="1859" y="1219"/>
                  <a:pt x="1851" y="1220"/>
                  <a:pt x="1843" y="1217"/>
                </a:cubicBezTo>
                <a:cubicBezTo>
                  <a:pt x="1833" y="1223"/>
                  <a:pt x="1826" y="1217"/>
                  <a:pt x="1815" y="1224"/>
                </a:cubicBezTo>
                <a:cubicBezTo>
                  <a:pt x="1801" y="1219"/>
                  <a:pt x="1783" y="1229"/>
                  <a:pt x="1770" y="1222"/>
                </a:cubicBezTo>
                <a:cubicBezTo>
                  <a:pt x="1760" y="1230"/>
                  <a:pt x="1753" y="1228"/>
                  <a:pt x="1745" y="1230"/>
                </a:cubicBezTo>
                <a:cubicBezTo>
                  <a:pt x="1737" y="1229"/>
                  <a:pt x="1728" y="1234"/>
                  <a:pt x="1721" y="1229"/>
                </a:cubicBezTo>
                <a:cubicBezTo>
                  <a:pt x="1704" y="1238"/>
                  <a:pt x="1690" y="1234"/>
                  <a:pt x="1675" y="1237"/>
                </a:cubicBezTo>
                <a:cubicBezTo>
                  <a:pt x="1659" y="1241"/>
                  <a:pt x="1644" y="1240"/>
                  <a:pt x="1627" y="1246"/>
                </a:cubicBezTo>
                <a:cubicBezTo>
                  <a:pt x="1621" y="1245"/>
                  <a:pt x="1614" y="1244"/>
                  <a:pt x="1607" y="1246"/>
                </a:cubicBezTo>
                <a:cubicBezTo>
                  <a:pt x="1603" y="1243"/>
                  <a:pt x="1599" y="1244"/>
                  <a:pt x="1595" y="1246"/>
                </a:cubicBezTo>
                <a:cubicBezTo>
                  <a:pt x="1592" y="1242"/>
                  <a:pt x="1588" y="1243"/>
                  <a:pt x="1584" y="1247"/>
                </a:cubicBezTo>
                <a:cubicBezTo>
                  <a:pt x="1570" y="1242"/>
                  <a:pt x="1554" y="1248"/>
                  <a:pt x="1541" y="1244"/>
                </a:cubicBezTo>
                <a:cubicBezTo>
                  <a:pt x="1533" y="1248"/>
                  <a:pt x="1528" y="1241"/>
                  <a:pt x="1520" y="1244"/>
                </a:cubicBezTo>
                <a:cubicBezTo>
                  <a:pt x="1513" y="1242"/>
                  <a:pt x="1505" y="1243"/>
                  <a:pt x="1498" y="1241"/>
                </a:cubicBezTo>
                <a:cubicBezTo>
                  <a:pt x="1489" y="1245"/>
                  <a:pt x="1484" y="1236"/>
                  <a:pt x="1475" y="1242"/>
                </a:cubicBezTo>
                <a:cubicBezTo>
                  <a:pt x="1472" y="1240"/>
                  <a:pt x="1469" y="1239"/>
                  <a:pt x="1465" y="1239"/>
                </a:cubicBezTo>
                <a:cubicBezTo>
                  <a:pt x="1460" y="1241"/>
                  <a:pt x="1459" y="1233"/>
                  <a:pt x="1454" y="1236"/>
                </a:cubicBezTo>
                <a:cubicBezTo>
                  <a:pt x="1458" y="1247"/>
                  <a:pt x="1468" y="1238"/>
                  <a:pt x="1472" y="1247"/>
                </a:cubicBezTo>
                <a:cubicBezTo>
                  <a:pt x="1480" y="1244"/>
                  <a:pt x="1486" y="1248"/>
                  <a:pt x="1493" y="1247"/>
                </a:cubicBezTo>
                <a:cubicBezTo>
                  <a:pt x="1504" y="1255"/>
                  <a:pt x="1520" y="1250"/>
                  <a:pt x="1532" y="1255"/>
                </a:cubicBezTo>
                <a:cubicBezTo>
                  <a:pt x="1540" y="1250"/>
                  <a:pt x="1546" y="1254"/>
                  <a:pt x="1554" y="1251"/>
                </a:cubicBezTo>
                <a:cubicBezTo>
                  <a:pt x="1559" y="1257"/>
                  <a:pt x="1568" y="1249"/>
                  <a:pt x="1574" y="1255"/>
                </a:cubicBezTo>
                <a:cubicBezTo>
                  <a:pt x="1588" y="1251"/>
                  <a:pt x="1601" y="1257"/>
                  <a:pt x="1616" y="1252"/>
                </a:cubicBezTo>
                <a:cubicBezTo>
                  <a:pt x="1618" y="1255"/>
                  <a:pt x="1622" y="1254"/>
                  <a:pt x="1624" y="1256"/>
                </a:cubicBezTo>
                <a:cubicBezTo>
                  <a:pt x="1630" y="1250"/>
                  <a:pt x="1630" y="1263"/>
                  <a:pt x="1636" y="1256"/>
                </a:cubicBezTo>
                <a:cubicBezTo>
                  <a:pt x="1643" y="1255"/>
                  <a:pt x="1651" y="1252"/>
                  <a:pt x="1658" y="1249"/>
                </a:cubicBezTo>
                <a:cubicBezTo>
                  <a:pt x="1666" y="1252"/>
                  <a:pt x="1676" y="1246"/>
                  <a:pt x="1683" y="1250"/>
                </a:cubicBezTo>
                <a:cubicBezTo>
                  <a:pt x="1694" y="1241"/>
                  <a:pt x="1700" y="1252"/>
                  <a:pt x="1711" y="1243"/>
                </a:cubicBezTo>
                <a:cubicBezTo>
                  <a:pt x="1718" y="1247"/>
                  <a:pt x="1729" y="1239"/>
                  <a:pt x="1736" y="1241"/>
                </a:cubicBezTo>
                <a:cubicBezTo>
                  <a:pt x="1746" y="1240"/>
                  <a:pt x="1755" y="1239"/>
                  <a:pt x="1763" y="1241"/>
                </a:cubicBezTo>
                <a:cubicBezTo>
                  <a:pt x="1770" y="1235"/>
                  <a:pt x="1775" y="1238"/>
                  <a:pt x="1782" y="1233"/>
                </a:cubicBezTo>
                <a:cubicBezTo>
                  <a:pt x="1794" y="1236"/>
                  <a:pt x="1808" y="1230"/>
                  <a:pt x="1819" y="1236"/>
                </a:cubicBezTo>
                <a:cubicBezTo>
                  <a:pt x="1832" y="1227"/>
                  <a:pt x="1840" y="1234"/>
                  <a:pt x="1851" y="1230"/>
                </a:cubicBezTo>
                <a:cubicBezTo>
                  <a:pt x="1861" y="1229"/>
                  <a:pt x="1871" y="1231"/>
                  <a:pt x="1881" y="1231"/>
                </a:cubicBezTo>
                <a:cubicBezTo>
                  <a:pt x="1901" y="1230"/>
                  <a:pt x="1920" y="1235"/>
                  <a:pt x="1942" y="1230"/>
                </a:cubicBezTo>
                <a:cubicBezTo>
                  <a:pt x="1945" y="1234"/>
                  <a:pt x="1950" y="1231"/>
                  <a:pt x="1953" y="1235"/>
                </a:cubicBezTo>
                <a:cubicBezTo>
                  <a:pt x="1960" y="1228"/>
                  <a:pt x="1962" y="1241"/>
                  <a:pt x="1968" y="1236"/>
                </a:cubicBezTo>
                <a:cubicBezTo>
                  <a:pt x="1972" y="1240"/>
                  <a:pt x="1977" y="1237"/>
                  <a:pt x="1981" y="1237"/>
                </a:cubicBezTo>
                <a:cubicBezTo>
                  <a:pt x="1984" y="1236"/>
                  <a:pt x="1986" y="1238"/>
                  <a:pt x="1988" y="1239"/>
                </a:cubicBezTo>
                <a:cubicBezTo>
                  <a:pt x="1990" y="1242"/>
                  <a:pt x="1993" y="1239"/>
                  <a:pt x="1995" y="1241"/>
                </a:cubicBezTo>
                <a:cubicBezTo>
                  <a:pt x="2006" y="1237"/>
                  <a:pt x="2013" y="1246"/>
                  <a:pt x="2023" y="1244"/>
                </a:cubicBezTo>
                <a:cubicBezTo>
                  <a:pt x="2031" y="1248"/>
                  <a:pt x="2040" y="1248"/>
                  <a:pt x="2047" y="1256"/>
                </a:cubicBezTo>
                <a:cubicBezTo>
                  <a:pt x="2042" y="1256"/>
                  <a:pt x="2038" y="1254"/>
                  <a:pt x="2033" y="1256"/>
                </a:cubicBezTo>
                <a:cubicBezTo>
                  <a:pt x="2029" y="1250"/>
                  <a:pt x="2022" y="1254"/>
                  <a:pt x="2017" y="1249"/>
                </a:cubicBezTo>
                <a:cubicBezTo>
                  <a:pt x="2012" y="1251"/>
                  <a:pt x="2007" y="1249"/>
                  <a:pt x="2002" y="1249"/>
                </a:cubicBezTo>
                <a:cubicBezTo>
                  <a:pt x="2001" y="1246"/>
                  <a:pt x="1997" y="1249"/>
                  <a:pt x="1995" y="1247"/>
                </a:cubicBezTo>
                <a:cubicBezTo>
                  <a:pt x="1993" y="1245"/>
                  <a:pt x="1990" y="1244"/>
                  <a:pt x="1986" y="1246"/>
                </a:cubicBezTo>
                <a:cubicBezTo>
                  <a:pt x="1982" y="1241"/>
                  <a:pt x="1976" y="1245"/>
                  <a:pt x="1972" y="1242"/>
                </a:cubicBezTo>
                <a:cubicBezTo>
                  <a:pt x="1967" y="1239"/>
                  <a:pt x="1961" y="1242"/>
                  <a:pt x="1956" y="1240"/>
                </a:cubicBezTo>
                <a:cubicBezTo>
                  <a:pt x="1944" y="1241"/>
                  <a:pt x="1934" y="1238"/>
                  <a:pt x="1921" y="1241"/>
                </a:cubicBezTo>
                <a:cubicBezTo>
                  <a:pt x="1917" y="1240"/>
                  <a:pt x="1912" y="1238"/>
                  <a:pt x="1906" y="1241"/>
                </a:cubicBezTo>
                <a:cubicBezTo>
                  <a:pt x="1900" y="1242"/>
                  <a:pt x="1897" y="1235"/>
                  <a:pt x="1890" y="1238"/>
                </a:cubicBezTo>
                <a:cubicBezTo>
                  <a:pt x="1878" y="1240"/>
                  <a:pt x="1868" y="1235"/>
                  <a:pt x="1856" y="1239"/>
                </a:cubicBezTo>
                <a:cubicBezTo>
                  <a:pt x="1852" y="1237"/>
                  <a:pt x="1846" y="1240"/>
                  <a:pt x="1841" y="1239"/>
                </a:cubicBezTo>
                <a:cubicBezTo>
                  <a:pt x="1836" y="1236"/>
                  <a:pt x="1829" y="1241"/>
                  <a:pt x="1824" y="1240"/>
                </a:cubicBezTo>
                <a:cubicBezTo>
                  <a:pt x="1818" y="1241"/>
                  <a:pt x="1811" y="1245"/>
                  <a:pt x="1806" y="1240"/>
                </a:cubicBezTo>
                <a:cubicBezTo>
                  <a:pt x="1800" y="1243"/>
                  <a:pt x="1793" y="1246"/>
                  <a:pt x="1788" y="1245"/>
                </a:cubicBezTo>
                <a:cubicBezTo>
                  <a:pt x="1777" y="1246"/>
                  <a:pt x="1766" y="1249"/>
                  <a:pt x="1754" y="1252"/>
                </a:cubicBezTo>
                <a:cubicBezTo>
                  <a:pt x="1741" y="1257"/>
                  <a:pt x="1731" y="1253"/>
                  <a:pt x="1719" y="1257"/>
                </a:cubicBezTo>
                <a:cubicBezTo>
                  <a:pt x="1716" y="1253"/>
                  <a:pt x="1713" y="1263"/>
                  <a:pt x="1707" y="1257"/>
                </a:cubicBezTo>
                <a:cubicBezTo>
                  <a:pt x="1700" y="1261"/>
                  <a:pt x="1694" y="1263"/>
                  <a:pt x="1689" y="1262"/>
                </a:cubicBezTo>
                <a:cubicBezTo>
                  <a:pt x="1677" y="1265"/>
                  <a:pt x="1664" y="1269"/>
                  <a:pt x="1652" y="1270"/>
                </a:cubicBezTo>
                <a:cubicBezTo>
                  <a:pt x="1641" y="1274"/>
                  <a:pt x="1631" y="1270"/>
                  <a:pt x="1619" y="1274"/>
                </a:cubicBezTo>
                <a:cubicBezTo>
                  <a:pt x="1615" y="1270"/>
                  <a:pt x="1607" y="1276"/>
                  <a:pt x="1602" y="1275"/>
                </a:cubicBezTo>
                <a:cubicBezTo>
                  <a:pt x="1597" y="1273"/>
                  <a:pt x="1591" y="1273"/>
                  <a:pt x="1585" y="1275"/>
                </a:cubicBezTo>
                <a:cubicBezTo>
                  <a:pt x="1575" y="1274"/>
                  <a:pt x="1564" y="1274"/>
                  <a:pt x="1554" y="1272"/>
                </a:cubicBezTo>
                <a:cubicBezTo>
                  <a:pt x="1546" y="1278"/>
                  <a:pt x="1544" y="1267"/>
                  <a:pt x="1536" y="1273"/>
                </a:cubicBezTo>
                <a:cubicBezTo>
                  <a:pt x="1535" y="1271"/>
                  <a:pt x="1532" y="1271"/>
                  <a:pt x="1529" y="1271"/>
                </a:cubicBezTo>
                <a:cubicBezTo>
                  <a:pt x="1528" y="1268"/>
                  <a:pt x="1522" y="1272"/>
                  <a:pt x="1526" y="1276"/>
                </a:cubicBezTo>
                <a:cubicBezTo>
                  <a:pt x="1533" y="1278"/>
                  <a:pt x="1541" y="1277"/>
                  <a:pt x="1548" y="1278"/>
                </a:cubicBezTo>
                <a:cubicBezTo>
                  <a:pt x="1555" y="1283"/>
                  <a:pt x="1565" y="1278"/>
                  <a:pt x="1571" y="1283"/>
                </a:cubicBezTo>
                <a:cubicBezTo>
                  <a:pt x="1581" y="1277"/>
                  <a:pt x="1586" y="1289"/>
                  <a:pt x="1597" y="1281"/>
                </a:cubicBezTo>
                <a:cubicBezTo>
                  <a:pt x="1604" y="1284"/>
                  <a:pt x="1612" y="1285"/>
                  <a:pt x="1621" y="1282"/>
                </a:cubicBezTo>
                <a:cubicBezTo>
                  <a:pt x="1624" y="1284"/>
                  <a:pt x="1628" y="1283"/>
                  <a:pt x="1632" y="1281"/>
                </a:cubicBezTo>
                <a:cubicBezTo>
                  <a:pt x="1635" y="1285"/>
                  <a:pt x="1639" y="1284"/>
                  <a:pt x="1644" y="1281"/>
                </a:cubicBezTo>
                <a:cubicBezTo>
                  <a:pt x="1650" y="1287"/>
                  <a:pt x="1661" y="1277"/>
                  <a:pt x="1669" y="1279"/>
                </a:cubicBezTo>
                <a:cubicBezTo>
                  <a:pt x="1686" y="1275"/>
                  <a:pt x="1703" y="1274"/>
                  <a:pt x="1722" y="1264"/>
                </a:cubicBezTo>
                <a:cubicBezTo>
                  <a:pt x="1730" y="1267"/>
                  <a:pt x="1738" y="1266"/>
                  <a:pt x="1747" y="1265"/>
                </a:cubicBezTo>
                <a:cubicBezTo>
                  <a:pt x="1752" y="1267"/>
                  <a:pt x="1760" y="1258"/>
                  <a:pt x="1765" y="1261"/>
                </a:cubicBezTo>
                <a:cubicBezTo>
                  <a:pt x="1770" y="1259"/>
                  <a:pt x="1778" y="1261"/>
                  <a:pt x="1779" y="1255"/>
                </a:cubicBezTo>
                <a:cubicBezTo>
                  <a:pt x="1792" y="1258"/>
                  <a:pt x="1808" y="1253"/>
                  <a:pt x="1822" y="1252"/>
                </a:cubicBezTo>
                <a:cubicBezTo>
                  <a:pt x="1836" y="1251"/>
                  <a:pt x="1850" y="1249"/>
                  <a:pt x="1864" y="1249"/>
                </a:cubicBezTo>
                <a:cubicBezTo>
                  <a:pt x="1878" y="1249"/>
                  <a:pt x="1892" y="1250"/>
                  <a:pt x="1906" y="1250"/>
                </a:cubicBezTo>
                <a:cubicBezTo>
                  <a:pt x="1920" y="1250"/>
                  <a:pt x="1933" y="1254"/>
                  <a:pt x="1949" y="1249"/>
                </a:cubicBezTo>
                <a:cubicBezTo>
                  <a:pt x="1961" y="1256"/>
                  <a:pt x="1976" y="1252"/>
                  <a:pt x="1989" y="1257"/>
                </a:cubicBezTo>
                <a:cubicBezTo>
                  <a:pt x="1992" y="1255"/>
                  <a:pt x="1995" y="1258"/>
                  <a:pt x="1998" y="1257"/>
                </a:cubicBezTo>
                <a:cubicBezTo>
                  <a:pt x="2002" y="1255"/>
                  <a:pt x="2004" y="1264"/>
                  <a:pt x="2009" y="1260"/>
                </a:cubicBezTo>
                <a:cubicBezTo>
                  <a:pt x="2014" y="1264"/>
                  <a:pt x="2022" y="1262"/>
                  <a:pt x="2028" y="1264"/>
                </a:cubicBezTo>
                <a:cubicBezTo>
                  <a:pt x="2034" y="1268"/>
                  <a:pt x="2041" y="1268"/>
                  <a:pt x="2048" y="1268"/>
                </a:cubicBezTo>
                <a:cubicBezTo>
                  <a:pt x="2054" y="1270"/>
                  <a:pt x="2060" y="1275"/>
                  <a:pt x="2068" y="1271"/>
                </a:cubicBezTo>
                <a:cubicBezTo>
                  <a:pt x="2073" y="1278"/>
                  <a:pt x="2080" y="1277"/>
                  <a:pt x="2086" y="1279"/>
                </a:cubicBezTo>
                <a:cubicBezTo>
                  <a:pt x="2089" y="1282"/>
                  <a:pt x="2090" y="1287"/>
                  <a:pt x="2094" y="1286"/>
                </a:cubicBezTo>
                <a:cubicBezTo>
                  <a:pt x="2093" y="1293"/>
                  <a:pt x="2104" y="1292"/>
                  <a:pt x="2099" y="1295"/>
                </a:cubicBezTo>
                <a:cubicBezTo>
                  <a:pt x="2092" y="1296"/>
                  <a:pt x="2086" y="1293"/>
                  <a:pt x="2080" y="1288"/>
                </a:cubicBezTo>
                <a:cubicBezTo>
                  <a:pt x="2076" y="1291"/>
                  <a:pt x="2074" y="1288"/>
                  <a:pt x="2071" y="1287"/>
                </a:cubicBezTo>
                <a:cubicBezTo>
                  <a:pt x="2066" y="1291"/>
                  <a:pt x="2065" y="1282"/>
                  <a:pt x="2060" y="1284"/>
                </a:cubicBezTo>
                <a:cubicBezTo>
                  <a:pt x="2057" y="1285"/>
                  <a:pt x="2054" y="1284"/>
                  <a:pt x="2052" y="1280"/>
                </a:cubicBezTo>
                <a:cubicBezTo>
                  <a:pt x="2047" y="1285"/>
                  <a:pt x="2045" y="1278"/>
                  <a:pt x="2040" y="1281"/>
                </a:cubicBezTo>
                <a:cubicBezTo>
                  <a:pt x="2035" y="1276"/>
                  <a:pt x="2027" y="1278"/>
                  <a:pt x="2022" y="1273"/>
                </a:cubicBezTo>
                <a:cubicBezTo>
                  <a:pt x="2018" y="1276"/>
                  <a:pt x="2015" y="1275"/>
                  <a:pt x="2013" y="1273"/>
                </a:cubicBezTo>
                <a:cubicBezTo>
                  <a:pt x="2009" y="1274"/>
                  <a:pt x="2005" y="1277"/>
                  <a:pt x="2003" y="1272"/>
                </a:cubicBezTo>
                <a:cubicBezTo>
                  <a:pt x="1995" y="1277"/>
                  <a:pt x="1990" y="1268"/>
                  <a:pt x="1982" y="1275"/>
                </a:cubicBezTo>
                <a:cubicBezTo>
                  <a:pt x="1977" y="1266"/>
                  <a:pt x="1968" y="1275"/>
                  <a:pt x="1963" y="1268"/>
                </a:cubicBezTo>
                <a:cubicBezTo>
                  <a:pt x="1955" y="1271"/>
                  <a:pt x="1949" y="1267"/>
                  <a:pt x="1942" y="1268"/>
                </a:cubicBezTo>
                <a:cubicBezTo>
                  <a:pt x="1935" y="1269"/>
                  <a:pt x="1929" y="1264"/>
                  <a:pt x="1921" y="1268"/>
                </a:cubicBezTo>
                <a:cubicBezTo>
                  <a:pt x="1914" y="1266"/>
                  <a:pt x="1907" y="1266"/>
                  <a:pt x="1899" y="1265"/>
                </a:cubicBezTo>
                <a:cubicBezTo>
                  <a:pt x="1883" y="1271"/>
                  <a:pt x="1871" y="1262"/>
                  <a:pt x="1855" y="1269"/>
                </a:cubicBezTo>
                <a:cubicBezTo>
                  <a:pt x="1850" y="1263"/>
                  <a:pt x="1840" y="1273"/>
                  <a:pt x="1834" y="1269"/>
                </a:cubicBezTo>
                <a:cubicBezTo>
                  <a:pt x="1825" y="1274"/>
                  <a:pt x="1819" y="1268"/>
                  <a:pt x="1809" y="1277"/>
                </a:cubicBezTo>
                <a:cubicBezTo>
                  <a:pt x="1800" y="1273"/>
                  <a:pt x="1787" y="1281"/>
                  <a:pt x="1777" y="1277"/>
                </a:cubicBezTo>
                <a:cubicBezTo>
                  <a:pt x="1734" y="1293"/>
                  <a:pt x="1694" y="1302"/>
                  <a:pt x="1656" y="1318"/>
                </a:cubicBezTo>
                <a:cubicBezTo>
                  <a:pt x="1659" y="1326"/>
                  <a:pt x="1666" y="1319"/>
                  <a:pt x="1671" y="1319"/>
                </a:cubicBezTo>
                <a:cubicBezTo>
                  <a:pt x="1677" y="1314"/>
                  <a:pt x="1680" y="1320"/>
                  <a:pt x="1687" y="1316"/>
                </a:cubicBezTo>
                <a:cubicBezTo>
                  <a:pt x="1698" y="1320"/>
                  <a:pt x="1711" y="1318"/>
                  <a:pt x="1724" y="1319"/>
                </a:cubicBezTo>
                <a:cubicBezTo>
                  <a:pt x="1736" y="1318"/>
                  <a:pt x="1750" y="1316"/>
                  <a:pt x="1762" y="1318"/>
                </a:cubicBezTo>
                <a:cubicBezTo>
                  <a:pt x="1788" y="1312"/>
                  <a:pt x="1811" y="1321"/>
                  <a:pt x="1840" y="1307"/>
                </a:cubicBezTo>
                <a:cubicBezTo>
                  <a:pt x="1852" y="1311"/>
                  <a:pt x="1866" y="1308"/>
                  <a:pt x="1880" y="1308"/>
                </a:cubicBezTo>
                <a:cubicBezTo>
                  <a:pt x="1894" y="1306"/>
                  <a:pt x="1907" y="1306"/>
                  <a:pt x="1921" y="1303"/>
                </a:cubicBezTo>
                <a:cubicBezTo>
                  <a:pt x="1926" y="1306"/>
                  <a:pt x="1934" y="1300"/>
                  <a:pt x="1939" y="1305"/>
                </a:cubicBezTo>
                <a:cubicBezTo>
                  <a:pt x="1948" y="1298"/>
                  <a:pt x="1953" y="1306"/>
                  <a:pt x="1961" y="1301"/>
                </a:cubicBezTo>
                <a:cubicBezTo>
                  <a:pt x="1974" y="1304"/>
                  <a:pt x="1988" y="1303"/>
                  <a:pt x="2001" y="1305"/>
                </a:cubicBezTo>
                <a:cubicBezTo>
                  <a:pt x="2015" y="1306"/>
                  <a:pt x="2028" y="1306"/>
                  <a:pt x="2040" y="1311"/>
                </a:cubicBezTo>
                <a:cubicBezTo>
                  <a:pt x="2044" y="1307"/>
                  <a:pt x="2046" y="1311"/>
                  <a:pt x="2049" y="1311"/>
                </a:cubicBezTo>
                <a:cubicBezTo>
                  <a:pt x="2053" y="1311"/>
                  <a:pt x="2056" y="1312"/>
                  <a:pt x="2059" y="1314"/>
                </a:cubicBezTo>
                <a:cubicBezTo>
                  <a:pt x="2063" y="1313"/>
                  <a:pt x="2067" y="1310"/>
                  <a:pt x="2068" y="1315"/>
                </a:cubicBezTo>
                <a:cubicBezTo>
                  <a:pt x="2074" y="1310"/>
                  <a:pt x="2075" y="1317"/>
                  <a:pt x="2080" y="1315"/>
                </a:cubicBezTo>
                <a:cubicBezTo>
                  <a:pt x="2085" y="1318"/>
                  <a:pt x="2091" y="1319"/>
                  <a:pt x="2097" y="1320"/>
                </a:cubicBezTo>
                <a:cubicBezTo>
                  <a:pt x="2100" y="1322"/>
                  <a:pt x="2103" y="1321"/>
                  <a:pt x="2106" y="1324"/>
                </a:cubicBezTo>
                <a:cubicBezTo>
                  <a:pt x="2110" y="1320"/>
                  <a:pt x="2112" y="1329"/>
                  <a:pt x="2116" y="1327"/>
                </a:cubicBezTo>
                <a:cubicBezTo>
                  <a:pt x="2118" y="1330"/>
                  <a:pt x="2122" y="1329"/>
                  <a:pt x="2124" y="1331"/>
                </a:cubicBezTo>
                <a:cubicBezTo>
                  <a:pt x="2129" y="1328"/>
                  <a:pt x="2130" y="1336"/>
                  <a:pt x="2135" y="1334"/>
                </a:cubicBezTo>
                <a:cubicBezTo>
                  <a:pt x="2142" y="1335"/>
                  <a:pt x="2147" y="1341"/>
                  <a:pt x="2152" y="1348"/>
                </a:cubicBezTo>
                <a:cubicBezTo>
                  <a:pt x="2136" y="1344"/>
                  <a:pt x="2120" y="1338"/>
                  <a:pt x="2105" y="1333"/>
                </a:cubicBezTo>
                <a:cubicBezTo>
                  <a:pt x="2087" y="1333"/>
                  <a:pt x="2072" y="1324"/>
                  <a:pt x="2056" y="1319"/>
                </a:cubicBezTo>
                <a:cubicBezTo>
                  <a:pt x="2050" y="1318"/>
                  <a:pt x="2042" y="1322"/>
                  <a:pt x="2038" y="1318"/>
                </a:cubicBezTo>
                <a:cubicBezTo>
                  <a:pt x="2032" y="1314"/>
                  <a:pt x="2023" y="1319"/>
                  <a:pt x="2018" y="1314"/>
                </a:cubicBezTo>
                <a:cubicBezTo>
                  <a:pt x="2012" y="1312"/>
                  <a:pt x="2005" y="1315"/>
                  <a:pt x="1999" y="1312"/>
                </a:cubicBezTo>
                <a:cubicBezTo>
                  <a:pt x="1993" y="1310"/>
                  <a:pt x="1984" y="1317"/>
                  <a:pt x="1979" y="1312"/>
                </a:cubicBezTo>
                <a:cubicBezTo>
                  <a:pt x="1965" y="1314"/>
                  <a:pt x="1952" y="1313"/>
                  <a:pt x="1937" y="1317"/>
                </a:cubicBezTo>
                <a:cubicBezTo>
                  <a:pt x="1924" y="1315"/>
                  <a:pt x="1909" y="1320"/>
                  <a:pt x="1897" y="1313"/>
                </a:cubicBezTo>
                <a:cubicBezTo>
                  <a:pt x="1883" y="1321"/>
                  <a:pt x="1872" y="1317"/>
                  <a:pt x="1858" y="1323"/>
                </a:cubicBezTo>
                <a:cubicBezTo>
                  <a:pt x="1852" y="1322"/>
                  <a:pt x="1845" y="1321"/>
                  <a:pt x="1838" y="1323"/>
                </a:cubicBezTo>
                <a:cubicBezTo>
                  <a:pt x="1835" y="1319"/>
                  <a:pt x="1829" y="1326"/>
                  <a:pt x="1826" y="1323"/>
                </a:cubicBezTo>
                <a:cubicBezTo>
                  <a:pt x="1822" y="1326"/>
                  <a:pt x="1820" y="1319"/>
                  <a:pt x="1815" y="1324"/>
                </a:cubicBezTo>
                <a:cubicBezTo>
                  <a:pt x="1800" y="1321"/>
                  <a:pt x="1783" y="1328"/>
                  <a:pt x="1769" y="1326"/>
                </a:cubicBezTo>
                <a:cubicBezTo>
                  <a:pt x="1761" y="1328"/>
                  <a:pt x="1753" y="1329"/>
                  <a:pt x="1746" y="1327"/>
                </a:cubicBezTo>
                <a:cubicBezTo>
                  <a:pt x="1739" y="1325"/>
                  <a:pt x="1729" y="1331"/>
                  <a:pt x="1723" y="1328"/>
                </a:cubicBezTo>
                <a:cubicBezTo>
                  <a:pt x="1714" y="1332"/>
                  <a:pt x="1707" y="1329"/>
                  <a:pt x="1699" y="1332"/>
                </a:cubicBezTo>
                <a:cubicBezTo>
                  <a:pt x="1691" y="1334"/>
                  <a:pt x="1684" y="1331"/>
                  <a:pt x="1676" y="1333"/>
                </a:cubicBezTo>
                <a:cubicBezTo>
                  <a:pt x="1670" y="1330"/>
                  <a:pt x="1662" y="1334"/>
                  <a:pt x="1656" y="1330"/>
                </a:cubicBezTo>
                <a:cubicBezTo>
                  <a:pt x="1647" y="1334"/>
                  <a:pt x="1642" y="1327"/>
                  <a:pt x="1633" y="1331"/>
                </a:cubicBezTo>
                <a:cubicBezTo>
                  <a:pt x="1631" y="1324"/>
                  <a:pt x="1626" y="1329"/>
                  <a:pt x="1623" y="1328"/>
                </a:cubicBezTo>
                <a:cubicBezTo>
                  <a:pt x="1619" y="1327"/>
                  <a:pt x="1616" y="1326"/>
                  <a:pt x="1612" y="1325"/>
                </a:cubicBezTo>
                <a:cubicBezTo>
                  <a:pt x="1605" y="1324"/>
                  <a:pt x="1598" y="1322"/>
                  <a:pt x="1591" y="1319"/>
                </a:cubicBezTo>
                <a:cubicBezTo>
                  <a:pt x="1576" y="1318"/>
                  <a:pt x="1564" y="1310"/>
                  <a:pt x="1549" y="1307"/>
                </a:cubicBezTo>
                <a:cubicBezTo>
                  <a:pt x="1543" y="1302"/>
                  <a:pt x="1536" y="1300"/>
                  <a:pt x="1529" y="1297"/>
                </a:cubicBezTo>
                <a:cubicBezTo>
                  <a:pt x="1526" y="1297"/>
                  <a:pt x="1524" y="1289"/>
                  <a:pt x="1519" y="1294"/>
                </a:cubicBezTo>
                <a:cubicBezTo>
                  <a:pt x="1517" y="1289"/>
                  <a:pt x="1514" y="1286"/>
                  <a:pt x="1509" y="1288"/>
                </a:cubicBezTo>
                <a:cubicBezTo>
                  <a:pt x="1510" y="1299"/>
                  <a:pt x="1527" y="1299"/>
                  <a:pt x="1534" y="1306"/>
                </a:cubicBezTo>
                <a:cubicBezTo>
                  <a:pt x="1539" y="1309"/>
                  <a:pt x="1545" y="1311"/>
                  <a:pt x="1550" y="1313"/>
                </a:cubicBezTo>
                <a:cubicBezTo>
                  <a:pt x="1552" y="1315"/>
                  <a:pt x="1555" y="1314"/>
                  <a:pt x="1558" y="1317"/>
                </a:cubicBezTo>
                <a:cubicBezTo>
                  <a:pt x="1560" y="1320"/>
                  <a:pt x="1565" y="1315"/>
                  <a:pt x="1566" y="1321"/>
                </a:cubicBezTo>
                <a:cubicBezTo>
                  <a:pt x="1572" y="1320"/>
                  <a:pt x="1576" y="1325"/>
                  <a:pt x="1582" y="1324"/>
                </a:cubicBezTo>
                <a:cubicBezTo>
                  <a:pt x="1589" y="1323"/>
                  <a:pt x="1592" y="1333"/>
                  <a:pt x="1600" y="1329"/>
                </a:cubicBezTo>
                <a:cubicBezTo>
                  <a:pt x="1604" y="1335"/>
                  <a:pt x="1612" y="1327"/>
                  <a:pt x="1615" y="1335"/>
                </a:cubicBezTo>
                <a:cubicBezTo>
                  <a:pt x="1621" y="1335"/>
                  <a:pt x="1627" y="1337"/>
                  <a:pt x="1633" y="1340"/>
                </a:cubicBezTo>
                <a:cubicBezTo>
                  <a:pt x="1645" y="1337"/>
                  <a:pt x="1654" y="1344"/>
                  <a:pt x="1666" y="1342"/>
                </a:cubicBezTo>
                <a:cubicBezTo>
                  <a:pt x="1671" y="1344"/>
                  <a:pt x="1678" y="1339"/>
                  <a:pt x="1682" y="1345"/>
                </a:cubicBezTo>
                <a:cubicBezTo>
                  <a:pt x="1689" y="1343"/>
                  <a:pt x="1695" y="1345"/>
                  <a:pt x="1702" y="1343"/>
                </a:cubicBezTo>
                <a:cubicBezTo>
                  <a:pt x="1714" y="1342"/>
                  <a:pt x="1726" y="1340"/>
                  <a:pt x="1738" y="1340"/>
                </a:cubicBezTo>
                <a:cubicBezTo>
                  <a:pt x="1745" y="1336"/>
                  <a:pt x="1750" y="1340"/>
                  <a:pt x="1756" y="1339"/>
                </a:cubicBezTo>
                <a:cubicBezTo>
                  <a:pt x="1761" y="1342"/>
                  <a:pt x="1769" y="1336"/>
                  <a:pt x="1774" y="1341"/>
                </a:cubicBezTo>
                <a:cubicBezTo>
                  <a:pt x="1784" y="1335"/>
                  <a:pt x="1793" y="1338"/>
                  <a:pt x="1802" y="1334"/>
                </a:cubicBezTo>
                <a:cubicBezTo>
                  <a:pt x="1811" y="1337"/>
                  <a:pt x="1821" y="1333"/>
                  <a:pt x="1830" y="1336"/>
                </a:cubicBezTo>
                <a:cubicBezTo>
                  <a:pt x="1840" y="1335"/>
                  <a:pt x="1850" y="1332"/>
                  <a:pt x="1859" y="1335"/>
                </a:cubicBezTo>
                <a:cubicBezTo>
                  <a:pt x="1869" y="1332"/>
                  <a:pt x="1878" y="1333"/>
                  <a:pt x="1890" y="1326"/>
                </a:cubicBezTo>
                <a:cubicBezTo>
                  <a:pt x="1897" y="1330"/>
                  <a:pt x="1906" y="1326"/>
                  <a:pt x="1914" y="1328"/>
                </a:cubicBezTo>
                <a:cubicBezTo>
                  <a:pt x="1921" y="1329"/>
                  <a:pt x="1931" y="1325"/>
                  <a:pt x="1938" y="1329"/>
                </a:cubicBezTo>
                <a:cubicBezTo>
                  <a:pt x="1944" y="1324"/>
                  <a:pt x="1948" y="1329"/>
                  <a:pt x="1955" y="1322"/>
                </a:cubicBezTo>
                <a:cubicBezTo>
                  <a:pt x="1965" y="1327"/>
                  <a:pt x="1977" y="1323"/>
                  <a:pt x="1988" y="1324"/>
                </a:cubicBezTo>
                <a:cubicBezTo>
                  <a:pt x="2000" y="1323"/>
                  <a:pt x="2010" y="1328"/>
                  <a:pt x="2022" y="1326"/>
                </a:cubicBezTo>
                <a:cubicBezTo>
                  <a:pt x="2024" y="1329"/>
                  <a:pt x="2026" y="1328"/>
                  <a:pt x="2029" y="1328"/>
                </a:cubicBezTo>
                <a:cubicBezTo>
                  <a:pt x="2032" y="1327"/>
                  <a:pt x="2034" y="1333"/>
                  <a:pt x="2038" y="1329"/>
                </a:cubicBezTo>
                <a:cubicBezTo>
                  <a:pt x="2042" y="1335"/>
                  <a:pt x="2048" y="1332"/>
                  <a:pt x="2054" y="1332"/>
                </a:cubicBezTo>
                <a:cubicBezTo>
                  <a:pt x="2060" y="1333"/>
                  <a:pt x="2065" y="1334"/>
                  <a:pt x="2070" y="1335"/>
                </a:cubicBezTo>
                <a:cubicBezTo>
                  <a:pt x="2072" y="1339"/>
                  <a:pt x="2076" y="1337"/>
                  <a:pt x="2079" y="1339"/>
                </a:cubicBezTo>
                <a:cubicBezTo>
                  <a:pt x="2081" y="1338"/>
                  <a:pt x="2086" y="1340"/>
                  <a:pt x="2083" y="1342"/>
                </a:cubicBezTo>
                <a:cubicBezTo>
                  <a:pt x="2067" y="1340"/>
                  <a:pt x="2049" y="1343"/>
                  <a:pt x="2034" y="1337"/>
                </a:cubicBezTo>
                <a:cubicBezTo>
                  <a:pt x="2024" y="1341"/>
                  <a:pt x="2016" y="1339"/>
                  <a:pt x="2006" y="1341"/>
                </a:cubicBezTo>
                <a:cubicBezTo>
                  <a:pt x="2003" y="1337"/>
                  <a:pt x="1997" y="1343"/>
                  <a:pt x="1994" y="1339"/>
                </a:cubicBezTo>
                <a:cubicBezTo>
                  <a:pt x="1987" y="1347"/>
                  <a:pt x="1986" y="1335"/>
                  <a:pt x="1980" y="1341"/>
                </a:cubicBezTo>
                <a:cubicBezTo>
                  <a:pt x="1967" y="1344"/>
                  <a:pt x="1956" y="1342"/>
                  <a:pt x="1942" y="1347"/>
                </a:cubicBezTo>
                <a:cubicBezTo>
                  <a:pt x="1941" y="1344"/>
                  <a:pt x="1937" y="1347"/>
                  <a:pt x="1935" y="1345"/>
                </a:cubicBezTo>
                <a:cubicBezTo>
                  <a:pt x="1931" y="1348"/>
                  <a:pt x="1929" y="1345"/>
                  <a:pt x="1926" y="1344"/>
                </a:cubicBezTo>
                <a:cubicBezTo>
                  <a:pt x="1926" y="1351"/>
                  <a:pt x="1914" y="1348"/>
                  <a:pt x="1910" y="1347"/>
                </a:cubicBezTo>
                <a:cubicBezTo>
                  <a:pt x="1903" y="1351"/>
                  <a:pt x="1898" y="1351"/>
                  <a:pt x="1892" y="1352"/>
                </a:cubicBezTo>
                <a:cubicBezTo>
                  <a:pt x="1888" y="1354"/>
                  <a:pt x="1885" y="1352"/>
                  <a:pt x="1882" y="1354"/>
                </a:cubicBezTo>
                <a:cubicBezTo>
                  <a:pt x="1879" y="1351"/>
                  <a:pt x="1875" y="1357"/>
                  <a:pt x="1872" y="1354"/>
                </a:cubicBezTo>
                <a:cubicBezTo>
                  <a:pt x="1866" y="1357"/>
                  <a:pt x="1861" y="1355"/>
                  <a:pt x="1854" y="1358"/>
                </a:cubicBezTo>
                <a:cubicBezTo>
                  <a:pt x="1849" y="1355"/>
                  <a:pt x="1840" y="1364"/>
                  <a:pt x="1836" y="1356"/>
                </a:cubicBezTo>
                <a:cubicBezTo>
                  <a:pt x="1818" y="1366"/>
                  <a:pt x="1803" y="1363"/>
                  <a:pt x="1787" y="1369"/>
                </a:cubicBezTo>
                <a:cubicBezTo>
                  <a:pt x="1779" y="1370"/>
                  <a:pt x="1771" y="1371"/>
                  <a:pt x="1763" y="1373"/>
                </a:cubicBezTo>
                <a:cubicBezTo>
                  <a:pt x="1755" y="1371"/>
                  <a:pt x="1745" y="1377"/>
                  <a:pt x="1738" y="1376"/>
                </a:cubicBezTo>
                <a:cubicBezTo>
                  <a:pt x="1735" y="1372"/>
                  <a:pt x="1729" y="1378"/>
                  <a:pt x="1726" y="1376"/>
                </a:cubicBezTo>
                <a:cubicBezTo>
                  <a:pt x="1722" y="1379"/>
                  <a:pt x="1720" y="1372"/>
                  <a:pt x="1715" y="1377"/>
                </a:cubicBezTo>
                <a:cubicBezTo>
                  <a:pt x="1713" y="1371"/>
                  <a:pt x="1705" y="1384"/>
                  <a:pt x="1704" y="1374"/>
                </a:cubicBezTo>
                <a:cubicBezTo>
                  <a:pt x="1699" y="1377"/>
                  <a:pt x="1695" y="1374"/>
                  <a:pt x="1690" y="1375"/>
                </a:cubicBezTo>
                <a:cubicBezTo>
                  <a:pt x="1674" y="1376"/>
                  <a:pt x="1660" y="1372"/>
                  <a:pt x="1644" y="1372"/>
                </a:cubicBezTo>
                <a:cubicBezTo>
                  <a:pt x="1651" y="1382"/>
                  <a:pt x="1661" y="1378"/>
                  <a:pt x="1670" y="1381"/>
                </a:cubicBezTo>
                <a:cubicBezTo>
                  <a:pt x="1675" y="1379"/>
                  <a:pt x="1678" y="1384"/>
                  <a:pt x="1683" y="1383"/>
                </a:cubicBezTo>
                <a:cubicBezTo>
                  <a:pt x="1686" y="1381"/>
                  <a:pt x="1687" y="1385"/>
                  <a:pt x="1690" y="1385"/>
                </a:cubicBezTo>
                <a:cubicBezTo>
                  <a:pt x="1692" y="1384"/>
                  <a:pt x="1695" y="1385"/>
                  <a:pt x="1697" y="1387"/>
                </a:cubicBezTo>
                <a:cubicBezTo>
                  <a:pt x="1705" y="1382"/>
                  <a:pt x="1711" y="1388"/>
                  <a:pt x="1720" y="1386"/>
                </a:cubicBezTo>
                <a:cubicBezTo>
                  <a:pt x="1728" y="1385"/>
                  <a:pt x="1737" y="1382"/>
                  <a:pt x="1744" y="1387"/>
                </a:cubicBezTo>
                <a:cubicBezTo>
                  <a:pt x="1752" y="1383"/>
                  <a:pt x="1760" y="1384"/>
                  <a:pt x="1768" y="1382"/>
                </a:cubicBezTo>
                <a:cubicBezTo>
                  <a:pt x="1775" y="1387"/>
                  <a:pt x="1787" y="1373"/>
                  <a:pt x="1793" y="1380"/>
                </a:cubicBezTo>
                <a:cubicBezTo>
                  <a:pt x="1802" y="1377"/>
                  <a:pt x="1811" y="1371"/>
                  <a:pt x="1817" y="1376"/>
                </a:cubicBezTo>
                <a:cubicBezTo>
                  <a:pt x="1821" y="1375"/>
                  <a:pt x="1827" y="1366"/>
                  <a:pt x="1829" y="1372"/>
                </a:cubicBezTo>
                <a:cubicBezTo>
                  <a:pt x="1834" y="1371"/>
                  <a:pt x="1839" y="1368"/>
                  <a:pt x="1843" y="1370"/>
                </a:cubicBezTo>
                <a:cubicBezTo>
                  <a:pt x="1860" y="1367"/>
                  <a:pt x="1878" y="1363"/>
                  <a:pt x="1895" y="1362"/>
                </a:cubicBezTo>
                <a:cubicBezTo>
                  <a:pt x="1901" y="1365"/>
                  <a:pt x="1911" y="1359"/>
                  <a:pt x="1919" y="1357"/>
                </a:cubicBezTo>
                <a:cubicBezTo>
                  <a:pt x="1926" y="1360"/>
                  <a:pt x="1935" y="1356"/>
                  <a:pt x="1944" y="1355"/>
                </a:cubicBezTo>
                <a:cubicBezTo>
                  <a:pt x="1951" y="1357"/>
                  <a:pt x="1961" y="1351"/>
                  <a:pt x="1969" y="1353"/>
                </a:cubicBezTo>
                <a:cubicBezTo>
                  <a:pt x="1977" y="1352"/>
                  <a:pt x="1986" y="1351"/>
                  <a:pt x="1993" y="1354"/>
                </a:cubicBezTo>
                <a:cubicBezTo>
                  <a:pt x="2011" y="1348"/>
                  <a:pt x="2025" y="1352"/>
                  <a:pt x="2041" y="1351"/>
                </a:cubicBezTo>
                <a:cubicBezTo>
                  <a:pt x="2044" y="1355"/>
                  <a:pt x="2050" y="1348"/>
                  <a:pt x="2053" y="1350"/>
                </a:cubicBezTo>
                <a:cubicBezTo>
                  <a:pt x="2056" y="1355"/>
                  <a:pt x="2061" y="1351"/>
                  <a:pt x="2065" y="1352"/>
                </a:cubicBezTo>
                <a:cubicBezTo>
                  <a:pt x="2073" y="1353"/>
                  <a:pt x="2081" y="1356"/>
                  <a:pt x="2090" y="1353"/>
                </a:cubicBezTo>
                <a:cubicBezTo>
                  <a:pt x="2108" y="1362"/>
                  <a:pt x="2128" y="1364"/>
                  <a:pt x="2148" y="1368"/>
                </a:cubicBezTo>
                <a:cubicBezTo>
                  <a:pt x="2151" y="1373"/>
                  <a:pt x="2158" y="1368"/>
                  <a:pt x="2161" y="1375"/>
                </a:cubicBezTo>
                <a:cubicBezTo>
                  <a:pt x="2167" y="1373"/>
                  <a:pt x="2172" y="1377"/>
                  <a:pt x="2176" y="1382"/>
                </a:cubicBezTo>
                <a:cubicBezTo>
                  <a:pt x="2181" y="1381"/>
                  <a:pt x="2185" y="1384"/>
                  <a:pt x="2189" y="1389"/>
                </a:cubicBezTo>
                <a:cubicBezTo>
                  <a:pt x="2192" y="1388"/>
                  <a:pt x="2194" y="1390"/>
                  <a:pt x="2196" y="1391"/>
                </a:cubicBezTo>
                <a:cubicBezTo>
                  <a:pt x="2199" y="1390"/>
                  <a:pt x="2203" y="1392"/>
                  <a:pt x="2201" y="1394"/>
                </a:cubicBezTo>
                <a:cubicBezTo>
                  <a:pt x="2196" y="1396"/>
                  <a:pt x="2193" y="1391"/>
                  <a:pt x="2189" y="1389"/>
                </a:cubicBezTo>
                <a:cubicBezTo>
                  <a:pt x="2185" y="1387"/>
                  <a:pt x="2178" y="1392"/>
                  <a:pt x="2175" y="1385"/>
                </a:cubicBezTo>
                <a:cubicBezTo>
                  <a:pt x="2169" y="1390"/>
                  <a:pt x="2166" y="1382"/>
                  <a:pt x="2160" y="1385"/>
                </a:cubicBezTo>
                <a:cubicBezTo>
                  <a:pt x="2156" y="1380"/>
                  <a:pt x="2150" y="1384"/>
                  <a:pt x="2146" y="1381"/>
                </a:cubicBezTo>
                <a:cubicBezTo>
                  <a:pt x="2136" y="1380"/>
                  <a:pt x="2127" y="1377"/>
                  <a:pt x="2118" y="1373"/>
                </a:cubicBezTo>
                <a:cubicBezTo>
                  <a:pt x="2107" y="1377"/>
                  <a:pt x="2099" y="1368"/>
                  <a:pt x="2088" y="1372"/>
                </a:cubicBezTo>
                <a:cubicBezTo>
                  <a:pt x="2079" y="1369"/>
                  <a:pt x="2070" y="1367"/>
                  <a:pt x="2059" y="1367"/>
                </a:cubicBezTo>
                <a:cubicBezTo>
                  <a:pt x="2050" y="1364"/>
                  <a:pt x="2038" y="1370"/>
                  <a:pt x="2029" y="1366"/>
                </a:cubicBezTo>
                <a:cubicBezTo>
                  <a:pt x="2019" y="1368"/>
                  <a:pt x="2009" y="1366"/>
                  <a:pt x="1998" y="1369"/>
                </a:cubicBezTo>
                <a:cubicBezTo>
                  <a:pt x="1989" y="1365"/>
                  <a:pt x="1978" y="1370"/>
                  <a:pt x="1969" y="1364"/>
                </a:cubicBezTo>
                <a:cubicBezTo>
                  <a:pt x="1954" y="1370"/>
                  <a:pt x="1940" y="1371"/>
                  <a:pt x="1926" y="1371"/>
                </a:cubicBezTo>
                <a:cubicBezTo>
                  <a:pt x="1919" y="1372"/>
                  <a:pt x="1913" y="1369"/>
                  <a:pt x="1905" y="1371"/>
                </a:cubicBezTo>
                <a:cubicBezTo>
                  <a:pt x="1899" y="1369"/>
                  <a:pt x="1890" y="1376"/>
                  <a:pt x="1885" y="1370"/>
                </a:cubicBezTo>
                <a:cubicBezTo>
                  <a:pt x="1882" y="1372"/>
                  <a:pt x="1882" y="1377"/>
                  <a:pt x="1878" y="1374"/>
                </a:cubicBezTo>
                <a:cubicBezTo>
                  <a:pt x="1875" y="1372"/>
                  <a:pt x="1869" y="1379"/>
                  <a:pt x="1866" y="1375"/>
                </a:cubicBezTo>
                <a:cubicBezTo>
                  <a:pt x="1859" y="1377"/>
                  <a:pt x="1852" y="1378"/>
                  <a:pt x="1845" y="1378"/>
                </a:cubicBezTo>
                <a:cubicBezTo>
                  <a:pt x="1837" y="1381"/>
                  <a:pt x="1830" y="1381"/>
                  <a:pt x="1823" y="1381"/>
                </a:cubicBezTo>
                <a:cubicBezTo>
                  <a:pt x="1813" y="1389"/>
                  <a:pt x="1808" y="1380"/>
                  <a:pt x="1798" y="1389"/>
                </a:cubicBezTo>
                <a:cubicBezTo>
                  <a:pt x="1784" y="1384"/>
                  <a:pt x="1765" y="1395"/>
                  <a:pt x="1751" y="1389"/>
                </a:cubicBezTo>
                <a:cubicBezTo>
                  <a:pt x="1733" y="1394"/>
                  <a:pt x="1718" y="1389"/>
                  <a:pt x="1700" y="1393"/>
                </a:cubicBezTo>
                <a:cubicBezTo>
                  <a:pt x="1685" y="1391"/>
                  <a:pt x="1667" y="1395"/>
                  <a:pt x="1652" y="1391"/>
                </a:cubicBezTo>
                <a:cubicBezTo>
                  <a:pt x="1642" y="1396"/>
                  <a:pt x="1636" y="1388"/>
                  <a:pt x="1627" y="1393"/>
                </a:cubicBezTo>
                <a:cubicBezTo>
                  <a:pt x="1624" y="1391"/>
                  <a:pt x="1620" y="1390"/>
                  <a:pt x="1616" y="1390"/>
                </a:cubicBezTo>
                <a:cubicBezTo>
                  <a:pt x="1613" y="1385"/>
                  <a:pt x="1607" y="1388"/>
                  <a:pt x="1610" y="1394"/>
                </a:cubicBezTo>
                <a:cubicBezTo>
                  <a:pt x="1621" y="1395"/>
                  <a:pt x="1632" y="1401"/>
                  <a:pt x="1644" y="1398"/>
                </a:cubicBezTo>
                <a:cubicBezTo>
                  <a:pt x="1649" y="1402"/>
                  <a:pt x="1656" y="1395"/>
                  <a:pt x="1660" y="1401"/>
                </a:cubicBezTo>
                <a:cubicBezTo>
                  <a:pt x="1667" y="1399"/>
                  <a:pt x="1673" y="1401"/>
                  <a:pt x="1680" y="1399"/>
                </a:cubicBezTo>
                <a:cubicBezTo>
                  <a:pt x="1691" y="1402"/>
                  <a:pt x="1704" y="1400"/>
                  <a:pt x="1715" y="1403"/>
                </a:cubicBezTo>
                <a:cubicBezTo>
                  <a:pt x="1729" y="1398"/>
                  <a:pt x="1740" y="1401"/>
                  <a:pt x="1754" y="1399"/>
                </a:cubicBezTo>
                <a:cubicBezTo>
                  <a:pt x="1764" y="1405"/>
                  <a:pt x="1778" y="1397"/>
                  <a:pt x="1789" y="1400"/>
                </a:cubicBezTo>
                <a:cubicBezTo>
                  <a:pt x="1803" y="1393"/>
                  <a:pt x="1814" y="1398"/>
                  <a:pt x="1827" y="1394"/>
                </a:cubicBezTo>
                <a:cubicBezTo>
                  <a:pt x="1840" y="1389"/>
                  <a:pt x="1852" y="1391"/>
                  <a:pt x="1865" y="1387"/>
                </a:cubicBezTo>
                <a:cubicBezTo>
                  <a:pt x="1879" y="1383"/>
                  <a:pt x="1890" y="1387"/>
                  <a:pt x="1905" y="1380"/>
                </a:cubicBezTo>
                <a:cubicBezTo>
                  <a:pt x="1909" y="1387"/>
                  <a:pt x="1917" y="1379"/>
                  <a:pt x="1923" y="1381"/>
                </a:cubicBezTo>
                <a:cubicBezTo>
                  <a:pt x="1929" y="1382"/>
                  <a:pt x="1937" y="1378"/>
                  <a:pt x="1941" y="1383"/>
                </a:cubicBezTo>
                <a:cubicBezTo>
                  <a:pt x="1948" y="1381"/>
                  <a:pt x="1955" y="1378"/>
                  <a:pt x="1961" y="1381"/>
                </a:cubicBezTo>
                <a:cubicBezTo>
                  <a:pt x="1970" y="1374"/>
                  <a:pt x="1974" y="1383"/>
                  <a:pt x="1983" y="1378"/>
                </a:cubicBezTo>
                <a:cubicBezTo>
                  <a:pt x="1995" y="1381"/>
                  <a:pt x="2009" y="1377"/>
                  <a:pt x="2022" y="1379"/>
                </a:cubicBezTo>
                <a:cubicBezTo>
                  <a:pt x="2036" y="1377"/>
                  <a:pt x="2048" y="1382"/>
                  <a:pt x="2062" y="1378"/>
                </a:cubicBezTo>
                <a:cubicBezTo>
                  <a:pt x="2076" y="1383"/>
                  <a:pt x="2092" y="1383"/>
                  <a:pt x="2107" y="1385"/>
                </a:cubicBezTo>
                <a:cubicBezTo>
                  <a:pt x="2113" y="1389"/>
                  <a:pt x="2122" y="1385"/>
                  <a:pt x="2128" y="1391"/>
                </a:cubicBezTo>
                <a:cubicBezTo>
                  <a:pt x="2137" y="1387"/>
                  <a:pt x="2143" y="1395"/>
                  <a:pt x="2152" y="1392"/>
                </a:cubicBezTo>
                <a:cubicBezTo>
                  <a:pt x="2154" y="1399"/>
                  <a:pt x="2159" y="1394"/>
                  <a:pt x="2163" y="1395"/>
                </a:cubicBezTo>
                <a:cubicBezTo>
                  <a:pt x="2166" y="1397"/>
                  <a:pt x="2169" y="1398"/>
                  <a:pt x="2173" y="1398"/>
                </a:cubicBezTo>
                <a:cubicBezTo>
                  <a:pt x="2180" y="1403"/>
                  <a:pt x="2189" y="1401"/>
                  <a:pt x="2195" y="1406"/>
                </a:cubicBezTo>
                <a:cubicBezTo>
                  <a:pt x="2203" y="1407"/>
                  <a:pt x="2210" y="1414"/>
                  <a:pt x="2218" y="1414"/>
                </a:cubicBezTo>
                <a:cubicBezTo>
                  <a:pt x="2219" y="1421"/>
                  <a:pt x="2225" y="1416"/>
                  <a:pt x="2227" y="1421"/>
                </a:cubicBezTo>
                <a:cubicBezTo>
                  <a:pt x="2229" y="1422"/>
                  <a:pt x="2230" y="1425"/>
                  <a:pt x="2232" y="1424"/>
                </a:cubicBezTo>
                <a:cubicBezTo>
                  <a:pt x="2233" y="1427"/>
                  <a:pt x="2237" y="1426"/>
                  <a:pt x="2234" y="1429"/>
                </a:cubicBezTo>
                <a:cubicBezTo>
                  <a:pt x="2227" y="1432"/>
                  <a:pt x="2224" y="1420"/>
                  <a:pt x="2216" y="1427"/>
                </a:cubicBezTo>
                <a:cubicBezTo>
                  <a:pt x="2207" y="1420"/>
                  <a:pt x="2196" y="1422"/>
                  <a:pt x="2188" y="1413"/>
                </a:cubicBezTo>
                <a:cubicBezTo>
                  <a:pt x="2179" y="1416"/>
                  <a:pt x="2173" y="1411"/>
                  <a:pt x="2165" y="1414"/>
                </a:cubicBezTo>
                <a:cubicBezTo>
                  <a:pt x="2159" y="1409"/>
                  <a:pt x="2150" y="1413"/>
                  <a:pt x="2144" y="1408"/>
                </a:cubicBezTo>
                <a:cubicBezTo>
                  <a:pt x="2135" y="1413"/>
                  <a:pt x="2130" y="1404"/>
                  <a:pt x="2122" y="1406"/>
                </a:cubicBezTo>
                <a:cubicBezTo>
                  <a:pt x="2115" y="1404"/>
                  <a:pt x="2107" y="1405"/>
                  <a:pt x="2100" y="1403"/>
                </a:cubicBezTo>
                <a:cubicBezTo>
                  <a:pt x="2085" y="1402"/>
                  <a:pt x="2069" y="1405"/>
                  <a:pt x="2056" y="1398"/>
                </a:cubicBezTo>
                <a:cubicBezTo>
                  <a:pt x="2040" y="1402"/>
                  <a:pt x="2025" y="1401"/>
                  <a:pt x="2011" y="1397"/>
                </a:cubicBezTo>
                <a:cubicBezTo>
                  <a:pt x="2002" y="1400"/>
                  <a:pt x="1987" y="1400"/>
                  <a:pt x="1982" y="1398"/>
                </a:cubicBezTo>
                <a:cubicBezTo>
                  <a:pt x="1982" y="1398"/>
                  <a:pt x="1979" y="1401"/>
                  <a:pt x="1978" y="1401"/>
                </a:cubicBezTo>
                <a:cubicBezTo>
                  <a:pt x="1975" y="1401"/>
                  <a:pt x="1971" y="1401"/>
                  <a:pt x="1969" y="1400"/>
                </a:cubicBezTo>
                <a:cubicBezTo>
                  <a:pt x="1967" y="1399"/>
                  <a:pt x="1967" y="1404"/>
                  <a:pt x="1968" y="1403"/>
                </a:cubicBezTo>
                <a:cubicBezTo>
                  <a:pt x="1965" y="1405"/>
                  <a:pt x="1963" y="1403"/>
                  <a:pt x="1960" y="1405"/>
                </a:cubicBezTo>
                <a:cubicBezTo>
                  <a:pt x="1952" y="1403"/>
                  <a:pt x="1942" y="1405"/>
                  <a:pt x="1933" y="1405"/>
                </a:cubicBezTo>
                <a:cubicBezTo>
                  <a:pt x="1925" y="1401"/>
                  <a:pt x="1913" y="1408"/>
                  <a:pt x="1905" y="1406"/>
                </a:cubicBezTo>
                <a:cubicBezTo>
                  <a:pt x="1885" y="1410"/>
                  <a:pt x="1867" y="1408"/>
                  <a:pt x="1848" y="1411"/>
                </a:cubicBezTo>
                <a:cubicBezTo>
                  <a:pt x="1831" y="1407"/>
                  <a:pt x="1812" y="1412"/>
                  <a:pt x="1794" y="1409"/>
                </a:cubicBezTo>
                <a:cubicBezTo>
                  <a:pt x="1784" y="1411"/>
                  <a:pt x="1776" y="1406"/>
                  <a:pt x="1766" y="1410"/>
                </a:cubicBezTo>
                <a:cubicBezTo>
                  <a:pt x="1762" y="1408"/>
                  <a:pt x="1758" y="1405"/>
                  <a:pt x="1753" y="1408"/>
                </a:cubicBezTo>
                <a:cubicBezTo>
                  <a:pt x="1751" y="1406"/>
                  <a:pt x="1748" y="1406"/>
                  <a:pt x="1746" y="1406"/>
                </a:cubicBezTo>
                <a:cubicBezTo>
                  <a:pt x="1744" y="1404"/>
                  <a:pt x="1742" y="1406"/>
                  <a:pt x="1745" y="1410"/>
                </a:cubicBezTo>
                <a:cubicBezTo>
                  <a:pt x="1753" y="1413"/>
                  <a:pt x="1763" y="1414"/>
                  <a:pt x="1772" y="1416"/>
                </a:cubicBezTo>
                <a:cubicBezTo>
                  <a:pt x="1775" y="1419"/>
                  <a:pt x="1781" y="1412"/>
                  <a:pt x="1783" y="1421"/>
                </a:cubicBezTo>
                <a:cubicBezTo>
                  <a:pt x="1788" y="1421"/>
                  <a:pt x="1792" y="1426"/>
                  <a:pt x="1796" y="1428"/>
                </a:cubicBezTo>
                <a:cubicBezTo>
                  <a:pt x="1793" y="1430"/>
                  <a:pt x="1778" y="1423"/>
                  <a:pt x="1784" y="1432"/>
                </a:cubicBezTo>
                <a:cubicBezTo>
                  <a:pt x="1786" y="1435"/>
                  <a:pt x="1790" y="1432"/>
                  <a:pt x="1793" y="1433"/>
                </a:cubicBezTo>
                <a:cubicBezTo>
                  <a:pt x="1797" y="1431"/>
                  <a:pt x="1798" y="1438"/>
                  <a:pt x="1802" y="1434"/>
                </a:cubicBezTo>
                <a:cubicBezTo>
                  <a:pt x="1808" y="1437"/>
                  <a:pt x="1813" y="1439"/>
                  <a:pt x="1820" y="1439"/>
                </a:cubicBezTo>
                <a:cubicBezTo>
                  <a:pt x="1826" y="1447"/>
                  <a:pt x="1835" y="1448"/>
                  <a:pt x="1842" y="1453"/>
                </a:cubicBezTo>
                <a:cubicBezTo>
                  <a:pt x="1851" y="1454"/>
                  <a:pt x="1859" y="1461"/>
                  <a:pt x="1868" y="1462"/>
                </a:cubicBezTo>
                <a:cubicBezTo>
                  <a:pt x="1884" y="1468"/>
                  <a:pt x="1901" y="1474"/>
                  <a:pt x="1919" y="1475"/>
                </a:cubicBezTo>
                <a:cubicBezTo>
                  <a:pt x="1927" y="1484"/>
                  <a:pt x="1938" y="1480"/>
                  <a:pt x="1945" y="1490"/>
                </a:cubicBezTo>
                <a:cubicBezTo>
                  <a:pt x="1955" y="1490"/>
                  <a:pt x="1963" y="1498"/>
                  <a:pt x="1972" y="1501"/>
                </a:cubicBezTo>
                <a:cubicBezTo>
                  <a:pt x="1990" y="1507"/>
                  <a:pt x="2008" y="1516"/>
                  <a:pt x="2027" y="1521"/>
                </a:cubicBezTo>
                <a:cubicBezTo>
                  <a:pt x="2031" y="1523"/>
                  <a:pt x="2036" y="1525"/>
                  <a:pt x="2041" y="1524"/>
                </a:cubicBezTo>
                <a:cubicBezTo>
                  <a:pt x="2044" y="1530"/>
                  <a:pt x="2050" y="1527"/>
                  <a:pt x="2055" y="1528"/>
                </a:cubicBezTo>
                <a:cubicBezTo>
                  <a:pt x="2058" y="1533"/>
                  <a:pt x="2065" y="1530"/>
                  <a:pt x="2069" y="1532"/>
                </a:cubicBezTo>
                <a:cubicBezTo>
                  <a:pt x="2073" y="1535"/>
                  <a:pt x="2078" y="1534"/>
                  <a:pt x="2083" y="1536"/>
                </a:cubicBezTo>
                <a:cubicBezTo>
                  <a:pt x="2088" y="1535"/>
                  <a:pt x="2093" y="1537"/>
                  <a:pt x="2098" y="1537"/>
                </a:cubicBezTo>
                <a:cubicBezTo>
                  <a:pt x="2100" y="1539"/>
                  <a:pt x="2102" y="1539"/>
                  <a:pt x="2105" y="1539"/>
                </a:cubicBezTo>
                <a:cubicBezTo>
                  <a:pt x="2108" y="1537"/>
                  <a:pt x="2109" y="1542"/>
                  <a:pt x="2112" y="1541"/>
                </a:cubicBezTo>
                <a:cubicBezTo>
                  <a:pt x="2117" y="1542"/>
                  <a:pt x="2121" y="1544"/>
                  <a:pt x="2127" y="1541"/>
                </a:cubicBezTo>
                <a:cubicBezTo>
                  <a:pt x="2130" y="1547"/>
                  <a:pt x="2136" y="1542"/>
                  <a:pt x="2140" y="1549"/>
                </a:cubicBezTo>
                <a:cubicBezTo>
                  <a:pt x="2146" y="1547"/>
                  <a:pt x="2152" y="1546"/>
                  <a:pt x="2157" y="1548"/>
                </a:cubicBezTo>
                <a:cubicBezTo>
                  <a:pt x="2162" y="1549"/>
                  <a:pt x="2168" y="1551"/>
                  <a:pt x="2173" y="1551"/>
                </a:cubicBezTo>
                <a:cubicBezTo>
                  <a:pt x="2185" y="1552"/>
                  <a:pt x="2197" y="1552"/>
                  <a:pt x="2209" y="1552"/>
                </a:cubicBezTo>
                <a:cubicBezTo>
                  <a:pt x="2210" y="1555"/>
                  <a:pt x="2214" y="1551"/>
                  <a:pt x="2216" y="1554"/>
                </a:cubicBezTo>
                <a:cubicBezTo>
                  <a:pt x="2218" y="1556"/>
                  <a:pt x="2220" y="1556"/>
                  <a:pt x="2223" y="1556"/>
                </a:cubicBezTo>
                <a:cubicBezTo>
                  <a:pt x="2227" y="1560"/>
                  <a:pt x="2235" y="1553"/>
                  <a:pt x="2239" y="1558"/>
                </a:cubicBezTo>
                <a:cubicBezTo>
                  <a:pt x="2244" y="1557"/>
                  <a:pt x="2249" y="1559"/>
                  <a:pt x="2254" y="1559"/>
                </a:cubicBezTo>
                <a:cubicBezTo>
                  <a:pt x="2261" y="1555"/>
                  <a:pt x="2264" y="1565"/>
                  <a:pt x="2271" y="1558"/>
                </a:cubicBezTo>
                <a:cubicBezTo>
                  <a:pt x="2277" y="1561"/>
                  <a:pt x="2282" y="1563"/>
                  <a:pt x="2289" y="1563"/>
                </a:cubicBezTo>
                <a:cubicBezTo>
                  <a:pt x="2291" y="1565"/>
                  <a:pt x="2294" y="1566"/>
                  <a:pt x="2298" y="1564"/>
                </a:cubicBezTo>
                <a:cubicBezTo>
                  <a:pt x="2299" y="1573"/>
                  <a:pt x="2306" y="1562"/>
                  <a:pt x="2307" y="1570"/>
                </a:cubicBezTo>
                <a:cubicBezTo>
                  <a:pt x="2318" y="1566"/>
                  <a:pt x="2327" y="1569"/>
                  <a:pt x="2337" y="1566"/>
                </a:cubicBezTo>
                <a:cubicBezTo>
                  <a:pt x="2342" y="1574"/>
                  <a:pt x="2351" y="1569"/>
                  <a:pt x="2358" y="1572"/>
                </a:cubicBezTo>
                <a:cubicBezTo>
                  <a:pt x="2361" y="1574"/>
                  <a:pt x="2365" y="1575"/>
                  <a:pt x="2368" y="1575"/>
                </a:cubicBezTo>
                <a:cubicBezTo>
                  <a:pt x="2370" y="1578"/>
                  <a:pt x="2372" y="1574"/>
                  <a:pt x="2374" y="1574"/>
                </a:cubicBezTo>
                <a:cubicBezTo>
                  <a:pt x="2376" y="1575"/>
                  <a:pt x="2378" y="1581"/>
                  <a:pt x="2381" y="1576"/>
                </a:cubicBezTo>
                <a:cubicBezTo>
                  <a:pt x="2387" y="1581"/>
                  <a:pt x="2397" y="1573"/>
                  <a:pt x="2402" y="1582"/>
                </a:cubicBezTo>
                <a:cubicBezTo>
                  <a:pt x="2407" y="1580"/>
                  <a:pt x="2410" y="1580"/>
                  <a:pt x="2414" y="1582"/>
                </a:cubicBezTo>
                <a:cubicBezTo>
                  <a:pt x="2417" y="1586"/>
                  <a:pt x="2423" y="1579"/>
                  <a:pt x="2425" y="1587"/>
                </a:cubicBezTo>
                <a:cubicBezTo>
                  <a:pt x="2425" y="1587"/>
                  <a:pt x="2425" y="1587"/>
                  <a:pt x="2425" y="1587"/>
                </a:cubicBezTo>
                <a:cubicBezTo>
                  <a:pt x="2412" y="1589"/>
                  <a:pt x="2400" y="1588"/>
                  <a:pt x="2386" y="1591"/>
                </a:cubicBezTo>
                <a:cubicBezTo>
                  <a:pt x="2380" y="1592"/>
                  <a:pt x="2374" y="1591"/>
                  <a:pt x="2366" y="1597"/>
                </a:cubicBezTo>
                <a:cubicBezTo>
                  <a:pt x="2364" y="1593"/>
                  <a:pt x="2359" y="1597"/>
                  <a:pt x="2356" y="1599"/>
                </a:cubicBezTo>
                <a:cubicBezTo>
                  <a:pt x="2358" y="1603"/>
                  <a:pt x="2356" y="1606"/>
                  <a:pt x="2352" y="1607"/>
                </a:cubicBezTo>
                <a:cubicBezTo>
                  <a:pt x="2356" y="1618"/>
                  <a:pt x="2368" y="1604"/>
                  <a:pt x="2374" y="1606"/>
                </a:cubicBezTo>
                <a:cubicBezTo>
                  <a:pt x="2383" y="1605"/>
                  <a:pt x="2392" y="1602"/>
                  <a:pt x="2401" y="1601"/>
                </a:cubicBezTo>
                <a:cubicBezTo>
                  <a:pt x="2410" y="1596"/>
                  <a:pt x="2415" y="1602"/>
                  <a:pt x="2425" y="1596"/>
                </a:cubicBezTo>
                <a:cubicBezTo>
                  <a:pt x="2432" y="1598"/>
                  <a:pt x="2441" y="1596"/>
                  <a:pt x="2448" y="1601"/>
                </a:cubicBezTo>
                <a:cubicBezTo>
                  <a:pt x="2439" y="1603"/>
                  <a:pt x="2431" y="1602"/>
                  <a:pt x="2421" y="1610"/>
                </a:cubicBezTo>
                <a:cubicBezTo>
                  <a:pt x="2426" y="1620"/>
                  <a:pt x="2437" y="1609"/>
                  <a:pt x="2445" y="1611"/>
                </a:cubicBezTo>
                <a:cubicBezTo>
                  <a:pt x="2451" y="1606"/>
                  <a:pt x="2454" y="1609"/>
                  <a:pt x="2459" y="1610"/>
                </a:cubicBezTo>
                <a:cubicBezTo>
                  <a:pt x="2464" y="1606"/>
                  <a:pt x="2468" y="1609"/>
                  <a:pt x="2471" y="1611"/>
                </a:cubicBezTo>
                <a:cubicBezTo>
                  <a:pt x="2464" y="1615"/>
                  <a:pt x="2459" y="1610"/>
                  <a:pt x="2451" y="1617"/>
                </a:cubicBezTo>
                <a:cubicBezTo>
                  <a:pt x="2447" y="1617"/>
                  <a:pt x="2452" y="1622"/>
                  <a:pt x="2451" y="1623"/>
                </a:cubicBezTo>
                <a:cubicBezTo>
                  <a:pt x="2450" y="1625"/>
                  <a:pt x="2444" y="1626"/>
                  <a:pt x="2442" y="1628"/>
                </a:cubicBezTo>
                <a:cubicBezTo>
                  <a:pt x="2437" y="1632"/>
                  <a:pt x="2429" y="1630"/>
                  <a:pt x="2429" y="1635"/>
                </a:cubicBezTo>
                <a:cubicBezTo>
                  <a:pt x="2440" y="1646"/>
                  <a:pt x="2449" y="1635"/>
                  <a:pt x="2462" y="1631"/>
                </a:cubicBezTo>
                <a:cubicBezTo>
                  <a:pt x="2466" y="1635"/>
                  <a:pt x="2475" y="1625"/>
                  <a:pt x="2479" y="1631"/>
                </a:cubicBezTo>
                <a:cubicBezTo>
                  <a:pt x="2487" y="1626"/>
                  <a:pt x="2492" y="1629"/>
                  <a:pt x="2499" y="1625"/>
                </a:cubicBezTo>
                <a:cubicBezTo>
                  <a:pt x="2501" y="1627"/>
                  <a:pt x="2503" y="1627"/>
                  <a:pt x="2505" y="1625"/>
                </a:cubicBezTo>
                <a:cubicBezTo>
                  <a:pt x="2512" y="1629"/>
                  <a:pt x="2520" y="1631"/>
                  <a:pt x="2528" y="1630"/>
                </a:cubicBezTo>
                <a:cubicBezTo>
                  <a:pt x="2534" y="1629"/>
                  <a:pt x="2534" y="1644"/>
                  <a:pt x="2541" y="1637"/>
                </a:cubicBezTo>
                <a:cubicBezTo>
                  <a:pt x="2547" y="1641"/>
                  <a:pt x="2554" y="1642"/>
                  <a:pt x="2561" y="1641"/>
                </a:cubicBezTo>
                <a:cubicBezTo>
                  <a:pt x="2563" y="1645"/>
                  <a:pt x="2568" y="1639"/>
                  <a:pt x="2570" y="1642"/>
                </a:cubicBezTo>
                <a:cubicBezTo>
                  <a:pt x="2577" y="1643"/>
                  <a:pt x="2573" y="1640"/>
                  <a:pt x="2579" y="1637"/>
                </a:cubicBezTo>
                <a:cubicBezTo>
                  <a:pt x="2572" y="1617"/>
                  <a:pt x="2557" y="1626"/>
                  <a:pt x="2549" y="1609"/>
                </a:cubicBezTo>
                <a:cubicBezTo>
                  <a:pt x="2545" y="1601"/>
                  <a:pt x="2550" y="1595"/>
                  <a:pt x="2546" y="1587"/>
                </a:cubicBezTo>
                <a:cubicBezTo>
                  <a:pt x="2546" y="1587"/>
                  <a:pt x="2545" y="1586"/>
                  <a:pt x="2545" y="1585"/>
                </a:cubicBezTo>
                <a:cubicBezTo>
                  <a:pt x="2547" y="1582"/>
                  <a:pt x="2548" y="1579"/>
                  <a:pt x="2548" y="1575"/>
                </a:cubicBezTo>
                <a:cubicBezTo>
                  <a:pt x="2550" y="1571"/>
                  <a:pt x="2553" y="1567"/>
                  <a:pt x="2553" y="1563"/>
                </a:cubicBezTo>
                <a:cubicBezTo>
                  <a:pt x="2552" y="1554"/>
                  <a:pt x="2562" y="1548"/>
                  <a:pt x="2560" y="1539"/>
                </a:cubicBezTo>
                <a:cubicBezTo>
                  <a:pt x="2570" y="1533"/>
                  <a:pt x="2561" y="1521"/>
                  <a:pt x="2574" y="1516"/>
                </a:cubicBezTo>
                <a:cubicBezTo>
                  <a:pt x="2572" y="1507"/>
                  <a:pt x="2587" y="1502"/>
                  <a:pt x="2581" y="1492"/>
                </a:cubicBezTo>
                <a:close/>
                <a:moveTo>
                  <a:pt x="1982" y="969"/>
                </a:moveTo>
                <a:cubicBezTo>
                  <a:pt x="1984" y="965"/>
                  <a:pt x="1983" y="961"/>
                  <a:pt x="1984" y="957"/>
                </a:cubicBezTo>
                <a:cubicBezTo>
                  <a:pt x="1993" y="956"/>
                  <a:pt x="1982" y="965"/>
                  <a:pt x="1988" y="969"/>
                </a:cubicBezTo>
                <a:cubicBezTo>
                  <a:pt x="1986" y="973"/>
                  <a:pt x="1987" y="978"/>
                  <a:pt x="1986" y="982"/>
                </a:cubicBezTo>
                <a:cubicBezTo>
                  <a:pt x="1977" y="983"/>
                  <a:pt x="1988" y="974"/>
                  <a:pt x="1982" y="969"/>
                </a:cubicBezTo>
                <a:close/>
                <a:moveTo>
                  <a:pt x="1984" y="1004"/>
                </a:moveTo>
                <a:cubicBezTo>
                  <a:pt x="1983" y="998"/>
                  <a:pt x="1983" y="992"/>
                  <a:pt x="1983" y="986"/>
                </a:cubicBezTo>
                <a:cubicBezTo>
                  <a:pt x="1989" y="986"/>
                  <a:pt x="1981" y="996"/>
                  <a:pt x="1988" y="1001"/>
                </a:cubicBezTo>
                <a:cubicBezTo>
                  <a:pt x="1985" y="1007"/>
                  <a:pt x="1985" y="1013"/>
                  <a:pt x="1987" y="1020"/>
                </a:cubicBezTo>
                <a:cubicBezTo>
                  <a:pt x="1980" y="1020"/>
                  <a:pt x="1983" y="1007"/>
                  <a:pt x="1984" y="1004"/>
                </a:cubicBezTo>
                <a:close/>
                <a:moveTo>
                  <a:pt x="1985" y="1053"/>
                </a:moveTo>
                <a:cubicBezTo>
                  <a:pt x="1986" y="1045"/>
                  <a:pt x="1987" y="1057"/>
                  <a:pt x="1988" y="1060"/>
                </a:cubicBezTo>
                <a:cubicBezTo>
                  <a:pt x="1983" y="1060"/>
                  <a:pt x="1986" y="1056"/>
                  <a:pt x="1985" y="1053"/>
                </a:cubicBezTo>
                <a:close/>
                <a:moveTo>
                  <a:pt x="1936" y="1018"/>
                </a:moveTo>
                <a:cubicBezTo>
                  <a:pt x="1942" y="1016"/>
                  <a:pt x="1941" y="1026"/>
                  <a:pt x="1941" y="1027"/>
                </a:cubicBezTo>
                <a:cubicBezTo>
                  <a:pt x="1933" y="1030"/>
                  <a:pt x="1940" y="1021"/>
                  <a:pt x="1936" y="1018"/>
                </a:cubicBezTo>
                <a:close/>
                <a:moveTo>
                  <a:pt x="1943" y="1058"/>
                </a:moveTo>
                <a:cubicBezTo>
                  <a:pt x="1944" y="1050"/>
                  <a:pt x="1946" y="1062"/>
                  <a:pt x="1947" y="1065"/>
                </a:cubicBezTo>
                <a:cubicBezTo>
                  <a:pt x="1942" y="1066"/>
                  <a:pt x="1945" y="1061"/>
                  <a:pt x="1943" y="1058"/>
                </a:cubicBezTo>
                <a:close/>
                <a:moveTo>
                  <a:pt x="1600" y="805"/>
                </a:moveTo>
                <a:cubicBezTo>
                  <a:pt x="1599" y="804"/>
                  <a:pt x="1598" y="802"/>
                  <a:pt x="1597" y="801"/>
                </a:cubicBezTo>
                <a:cubicBezTo>
                  <a:pt x="1602" y="797"/>
                  <a:pt x="1603" y="802"/>
                  <a:pt x="1606" y="805"/>
                </a:cubicBezTo>
                <a:cubicBezTo>
                  <a:pt x="1604" y="806"/>
                  <a:pt x="1602" y="804"/>
                  <a:pt x="1600" y="805"/>
                </a:cubicBezTo>
                <a:close/>
                <a:moveTo>
                  <a:pt x="1629" y="821"/>
                </a:moveTo>
                <a:cubicBezTo>
                  <a:pt x="1628" y="814"/>
                  <a:pt x="1637" y="824"/>
                  <a:pt x="1641" y="821"/>
                </a:cubicBezTo>
                <a:cubicBezTo>
                  <a:pt x="1642" y="824"/>
                  <a:pt x="1644" y="827"/>
                  <a:pt x="1647" y="826"/>
                </a:cubicBezTo>
                <a:cubicBezTo>
                  <a:pt x="1645" y="836"/>
                  <a:pt x="1635" y="819"/>
                  <a:pt x="1629" y="821"/>
                </a:cubicBezTo>
                <a:close/>
                <a:moveTo>
                  <a:pt x="1745" y="919"/>
                </a:moveTo>
                <a:cubicBezTo>
                  <a:pt x="1750" y="918"/>
                  <a:pt x="1754" y="921"/>
                  <a:pt x="1758" y="926"/>
                </a:cubicBezTo>
                <a:cubicBezTo>
                  <a:pt x="1753" y="927"/>
                  <a:pt x="1749" y="924"/>
                  <a:pt x="1745" y="919"/>
                </a:cubicBezTo>
                <a:close/>
                <a:moveTo>
                  <a:pt x="1748" y="887"/>
                </a:moveTo>
                <a:cubicBezTo>
                  <a:pt x="1753" y="888"/>
                  <a:pt x="1756" y="887"/>
                  <a:pt x="1757" y="883"/>
                </a:cubicBezTo>
                <a:cubicBezTo>
                  <a:pt x="1749" y="872"/>
                  <a:pt x="1751" y="864"/>
                  <a:pt x="1748" y="855"/>
                </a:cubicBezTo>
                <a:cubicBezTo>
                  <a:pt x="1744" y="847"/>
                  <a:pt x="1757" y="859"/>
                  <a:pt x="1751" y="860"/>
                </a:cubicBezTo>
                <a:cubicBezTo>
                  <a:pt x="1761" y="877"/>
                  <a:pt x="1757" y="889"/>
                  <a:pt x="1764" y="905"/>
                </a:cubicBezTo>
                <a:cubicBezTo>
                  <a:pt x="1757" y="904"/>
                  <a:pt x="1755" y="890"/>
                  <a:pt x="1748" y="887"/>
                </a:cubicBezTo>
                <a:close/>
                <a:moveTo>
                  <a:pt x="1899" y="1053"/>
                </a:moveTo>
                <a:cubicBezTo>
                  <a:pt x="1908" y="1053"/>
                  <a:pt x="1901" y="1064"/>
                  <a:pt x="1908" y="1069"/>
                </a:cubicBezTo>
                <a:cubicBezTo>
                  <a:pt x="1899" y="1072"/>
                  <a:pt x="1899" y="1059"/>
                  <a:pt x="1899" y="1053"/>
                </a:cubicBezTo>
                <a:close/>
                <a:moveTo>
                  <a:pt x="2053" y="1297"/>
                </a:moveTo>
                <a:cubicBezTo>
                  <a:pt x="2049" y="1301"/>
                  <a:pt x="2046" y="1299"/>
                  <a:pt x="2043" y="1300"/>
                </a:cubicBezTo>
                <a:cubicBezTo>
                  <a:pt x="2037" y="1297"/>
                  <a:pt x="2031" y="1295"/>
                  <a:pt x="2025" y="1295"/>
                </a:cubicBezTo>
                <a:cubicBezTo>
                  <a:pt x="2018" y="1297"/>
                  <a:pt x="2013" y="1293"/>
                  <a:pt x="2007" y="1294"/>
                </a:cubicBezTo>
                <a:cubicBezTo>
                  <a:pt x="2001" y="1292"/>
                  <a:pt x="1994" y="1294"/>
                  <a:pt x="1988" y="1292"/>
                </a:cubicBezTo>
                <a:cubicBezTo>
                  <a:pt x="1975" y="1293"/>
                  <a:pt x="1964" y="1288"/>
                  <a:pt x="1950" y="1293"/>
                </a:cubicBezTo>
                <a:cubicBezTo>
                  <a:pt x="1939" y="1289"/>
                  <a:pt x="1924" y="1295"/>
                  <a:pt x="1913" y="1290"/>
                </a:cubicBezTo>
                <a:cubicBezTo>
                  <a:pt x="1886" y="1298"/>
                  <a:pt x="1861" y="1300"/>
                  <a:pt x="1838" y="1296"/>
                </a:cubicBezTo>
                <a:cubicBezTo>
                  <a:pt x="1825" y="1302"/>
                  <a:pt x="1814" y="1301"/>
                  <a:pt x="1801" y="1305"/>
                </a:cubicBezTo>
                <a:cubicBezTo>
                  <a:pt x="1791" y="1302"/>
                  <a:pt x="1779" y="1309"/>
                  <a:pt x="1769" y="1305"/>
                </a:cubicBezTo>
                <a:cubicBezTo>
                  <a:pt x="1757" y="1309"/>
                  <a:pt x="1746" y="1307"/>
                  <a:pt x="1734" y="1310"/>
                </a:cubicBezTo>
                <a:cubicBezTo>
                  <a:pt x="1722" y="1312"/>
                  <a:pt x="1713" y="1308"/>
                  <a:pt x="1700" y="1314"/>
                </a:cubicBezTo>
                <a:cubicBezTo>
                  <a:pt x="1704" y="1301"/>
                  <a:pt x="1717" y="1312"/>
                  <a:pt x="1726" y="1302"/>
                </a:cubicBezTo>
                <a:cubicBezTo>
                  <a:pt x="1736" y="1301"/>
                  <a:pt x="1745" y="1298"/>
                  <a:pt x="1756" y="1292"/>
                </a:cubicBezTo>
                <a:cubicBezTo>
                  <a:pt x="1761" y="1295"/>
                  <a:pt x="1769" y="1289"/>
                  <a:pt x="1775" y="1290"/>
                </a:cubicBezTo>
                <a:cubicBezTo>
                  <a:pt x="1782" y="1288"/>
                  <a:pt x="1787" y="1287"/>
                  <a:pt x="1792" y="1289"/>
                </a:cubicBezTo>
                <a:cubicBezTo>
                  <a:pt x="1805" y="1283"/>
                  <a:pt x="1816" y="1288"/>
                  <a:pt x="1829" y="1281"/>
                </a:cubicBezTo>
                <a:cubicBezTo>
                  <a:pt x="1840" y="1283"/>
                  <a:pt x="1854" y="1277"/>
                  <a:pt x="1866" y="1278"/>
                </a:cubicBezTo>
                <a:cubicBezTo>
                  <a:pt x="1877" y="1279"/>
                  <a:pt x="1888" y="1279"/>
                  <a:pt x="1900" y="1276"/>
                </a:cubicBezTo>
                <a:cubicBezTo>
                  <a:pt x="1906" y="1279"/>
                  <a:pt x="1913" y="1276"/>
                  <a:pt x="1918" y="1278"/>
                </a:cubicBezTo>
                <a:cubicBezTo>
                  <a:pt x="1921" y="1279"/>
                  <a:pt x="1925" y="1278"/>
                  <a:pt x="1929" y="1275"/>
                </a:cubicBezTo>
                <a:cubicBezTo>
                  <a:pt x="1930" y="1280"/>
                  <a:pt x="1933" y="1278"/>
                  <a:pt x="1936" y="1277"/>
                </a:cubicBezTo>
                <a:cubicBezTo>
                  <a:pt x="1946" y="1280"/>
                  <a:pt x="1958" y="1277"/>
                  <a:pt x="1968" y="1283"/>
                </a:cubicBezTo>
                <a:cubicBezTo>
                  <a:pt x="1975" y="1279"/>
                  <a:pt x="1979" y="1283"/>
                  <a:pt x="1984" y="1285"/>
                </a:cubicBezTo>
                <a:cubicBezTo>
                  <a:pt x="1988" y="1283"/>
                  <a:pt x="1991" y="1286"/>
                  <a:pt x="1995" y="1283"/>
                </a:cubicBezTo>
                <a:cubicBezTo>
                  <a:pt x="1996" y="1287"/>
                  <a:pt x="1999" y="1286"/>
                  <a:pt x="2002" y="1285"/>
                </a:cubicBezTo>
                <a:cubicBezTo>
                  <a:pt x="2006" y="1290"/>
                  <a:pt x="2013" y="1283"/>
                  <a:pt x="2018" y="1287"/>
                </a:cubicBezTo>
                <a:cubicBezTo>
                  <a:pt x="2024" y="1285"/>
                  <a:pt x="2028" y="1290"/>
                  <a:pt x="2035" y="1287"/>
                </a:cubicBezTo>
                <a:cubicBezTo>
                  <a:pt x="2043" y="1293"/>
                  <a:pt x="2052" y="1295"/>
                  <a:pt x="2061" y="1296"/>
                </a:cubicBezTo>
                <a:cubicBezTo>
                  <a:pt x="2064" y="1302"/>
                  <a:pt x="2054" y="1301"/>
                  <a:pt x="2053" y="1297"/>
                </a:cubicBezTo>
                <a:close/>
                <a:moveTo>
                  <a:pt x="2404" y="1549"/>
                </a:moveTo>
                <a:cubicBezTo>
                  <a:pt x="2399" y="1554"/>
                  <a:pt x="2397" y="1547"/>
                  <a:pt x="2394" y="1546"/>
                </a:cubicBezTo>
                <a:cubicBezTo>
                  <a:pt x="2391" y="1541"/>
                  <a:pt x="2386" y="1546"/>
                  <a:pt x="2384" y="1539"/>
                </a:cubicBezTo>
                <a:cubicBezTo>
                  <a:pt x="2391" y="1542"/>
                  <a:pt x="2399" y="1540"/>
                  <a:pt x="2404" y="1549"/>
                </a:cubicBezTo>
                <a:close/>
                <a:moveTo>
                  <a:pt x="2229" y="1440"/>
                </a:moveTo>
                <a:cubicBezTo>
                  <a:pt x="2232" y="1446"/>
                  <a:pt x="2222" y="1445"/>
                  <a:pt x="2221" y="1442"/>
                </a:cubicBezTo>
                <a:cubicBezTo>
                  <a:pt x="2218" y="1438"/>
                  <a:pt x="2212" y="1445"/>
                  <a:pt x="2209" y="1437"/>
                </a:cubicBezTo>
                <a:cubicBezTo>
                  <a:pt x="2217" y="1433"/>
                  <a:pt x="2222" y="1443"/>
                  <a:pt x="2229" y="1440"/>
                </a:cubicBezTo>
                <a:close/>
                <a:moveTo>
                  <a:pt x="2218" y="1452"/>
                </a:moveTo>
                <a:cubicBezTo>
                  <a:pt x="2223" y="1455"/>
                  <a:pt x="2228" y="1459"/>
                  <a:pt x="2234" y="1455"/>
                </a:cubicBezTo>
                <a:cubicBezTo>
                  <a:pt x="2237" y="1463"/>
                  <a:pt x="2244" y="1458"/>
                  <a:pt x="2248" y="1459"/>
                </a:cubicBezTo>
                <a:cubicBezTo>
                  <a:pt x="2259" y="1468"/>
                  <a:pt x="2272" y="1466"/>
                  <a:pt x="2281" y="1476"/>
                </a:cubicBezTo>
                <a:cubicBezTo>
                  <a:pt x="2288" y="1475"/>
                  <a:pt x="2293" y="1480"/>
                  <a:pt x="2299" y="1481"/>
                </a:cubicBezTo>
                <a:cubicBezTo>
                  <a:pt x="2300" y="1487"/>
                  <a:pt x="2305" y="1482"/>
                  <a:pt x="2307" y="1485"/>
                </a:cubicBezTo>
                <a:cubicBezTo>
                  <a:pt x="2310" y="1486"/>
                  <a:pt x="2312" y="1491"/>
                  <a:pt x="2315" y="1489"/>
                </a:cubicBezTo>
                <a:cubicBezTo>
                  <a:pt x="2317" y="1498"/>
                  <a:pt x="2308" y="1490"/>
                  <a:pt x="2305" y="1492"/>
                </a:cubicBezTo>
                <a:cubicBezTo>
                  <a:pt x="2302" y="1490"/>
                  <a:pt x="2299" y="1489"/>
                  <a:pt x="2295" y="1489"/>
                </a:cubicBezTo>
                <a:cubicBezTo>
                  <a:pt x="2294" y="1483"/>
                  <a:pt x="2290" y="1488"/>
                  <a:pt x="2288" y="1487"/>
                </a:cubicBezTo>
                <a:cubicBezTo>
                  <a:pt x="2286" y="1487"/>
                  <a:pt x="2286" y="1482"/>
                  <a:pt x="2283" y="1484"/>
                </a:cubicBezTo>
                <a:cubicBezTo>
                  <a:pt x="2280" y="1480"/>
                  <a:pt x="2275" y="1485"/>
                  <a:pt x="2273" y="1478"/>
                </a:cubicBezTo>
                <a:cubicBezTo>
                  <a:pt x="2269" y="1477"/>
                  <a:pt x="2265" y="1478"/>
                  <a:pt x="2261" y="1476"/>
                </a:cubicBezTo>
                <a:cubicBezTo>
                  <a:pt x="2258" y="1470"/>
                  <a:pt x="2253" y="1477"/>
                  <a:pt x="2250" y="1473"/>
                </a:cubicBezTo>
                <a:cubicBezTo>
                  <a:pt x="2243" y="1470"/>
                  <a:pt x="2234" y="1471"/>
                  <a:pt x="2228" y="1465"/>
                </a:cubicBezTo>
                <a:cubicBezTo>
                  <a:pt x="2215" y="1468"/>
                  <a:pt x="2205" y="1461"/>
                  <a:pt x="2192" y="1464"/>
                </a:cubicBezTo>
                <a:cubicBezTo>
                  <a:pt x="2187" y="1460"/>
                  <a:pt x="2179" y="1466"/>
                  <a:pt x="2175" y="1459"/>
                </a:cubicBezTo>
                <a:cubicBezTo>
                  <a:pt x="2168" y="1463"/>
                  <a:pt x="2163" y="1459"/>
                  <a:pt x="2158" y="1460"/>
                </a:cubicBezTo>
                <a:cubicBezTo>
                  <a:pt x="2152" y="1458"/>
                  <a:pt x="2146" y="1458"/>
                  <a:pt x="2139" y="1458"/>
                </a:cubicBezTo>
                <a:cubicBezTo>
                  <a:pt x="2134" y="1457"/>
                  <a:pt x="2129" y="1454"/>
                  <a:pt x="2123" y="1455"/>
                </a:cubicBezTo>
                <a:cubicBezTo>
                  <a:pt x="2117" y="1454"/>
                  <a:pt x="2110" y="1457"/>
                  <a:pt x="2104" y="1454"/>
                </a:cubicBezTo>
                <a:cubicBezTo>
                  <a:pt x="2098" y="1457"/>
                  <a:pt x="2093" y="1455"/>
                  <a:pt x="2086" y="1458"/>
                </a:cubicBezTo>
                <a:cubicBezTo>
                  <a:pt x="2073" y="1454"/>
                  <a:pt x="2058" y="1457"/>
                  <a:pt x="2045" y="1452"/>
                </a:cubicBezTo>
                <a:cubicBezTo>
                  <a:pt x="2040" y="1450"/>
                  <a:pt x="2033" y="1455"/>
                  <a:pt x="2027" y="1453"/>
                </a:cubicBezTo>
                <a:cubicBezTo>
                  <a:pt x="2026" y="1452"/>
                  <a:pt x="2026" y="1450"/>
                  <a:pt x="2024" y="1452"/>
                </a:cubicBezTo>
                <a:cubicBezTo>
                  <a:pt x="2019" y="1457"/>
                  <a:pt x="2017" y="1450"/>
                  <a:pt x="2012" y="1452"/>
                </a:cubicBezTo>
                <a:cubicBezTo>
                  <a:pt x="2009" y="1451"/>
                  <a:pt x="2005" y="1454"/>
                  <a:pt x="2003" y="1451"/>
                </a:cubicBezTo>
                <a:cubicBezTo>
                  <a:pt x="1988" y="1454"/>
                  <a:pt x="1976" y="1448"/>
                  <a:pt x="1962" y="1451"/>
                </a:cubicBezTo>
                <a:cubicBezTo>
                  <a:pt x="1949" y="1446"/>
                  <a:pt x="1935" y="1448"/>
                  <a:pt x="1922" y="1443"/>
                </a:cubicBezTo>
                <a:cubicBezTo>
                  <a:pt x="1920" y="1444"/>
                  <a:pt x="1919" y="1442"/>
                  <a:pt x="1917" y="1444"/>
                </a:cubicBezTo>
                <a:cubicBezTo>
                  <a:pt x="1916" y="1436"/>
                  <a:pt x="1927" y="1442"/>
                  <a:pt x="1930" y="1442"/>
                </a:cubicBezTo>
                <a:cubicBezTo>
                  <a:pt x="1936" y="1440"/>
                  <a:pt x="1941" y="1439"/>
                  <a:pt x="1945" y="1442"/>
                </a:cubicBezTo>
                <a:cubicBezTo>
                  <a:pt x="1951" y="1439"/>
                  <a:pt x="1955" y="1442"/>
                  <a:pt x="1960" y="1443"/>
                </a:cubicBezTo>
                <a:cubicBezTo>
                  <a:pt x="1967" y="1438"/>
                  <a:pt x="1971" y="1441"/>
                  <a:pt x="1976" y="1440"/>
                </a:cubicBezTo>
                <a:cubicBezTo>
                  <a:pt x="1986" y="1440"/>
                  <a:pt x="1997" y="1437"/>
                  <a:pt x="2007" y="1437"/>
                </a:cubicBezTo>
                <a:cubicBezTo>
                  <a:pt x="2017" y="1438"/>
                  <a:pt x="2028" y="1435"/>
                  <a:pt x="2037" y="1438"/>
                </a:cubicBezTo>
                <a:cubicBezTo>
                  <a:pt x="2047" y="1432"/>
                  <a:pt x="2053" y="1435"/>
                  <a:pt x="2061" y="1434"/>
                </a:cubicBezTo>
                <a:cubicBezTo>
                  <a:pt x="2068" y="1434"/>
                  <a:pt x="2076" y="1433"/>
                  <a:pt x="2083" y="1436"/>
                </a:cubicBezTo>
                <a:cubicBezTo>
                  <a:pt x="2088" y="1431"/>
                  <a:pt x="2090" y="1438"/>
                  <a:pt x="2094" y="1436"/>
                </a:cubicBezTo>
                <a:cubicBezTo>
                  <a:pt x="2097" y="1441"/>
                  <a:pt x="2102" y="1435"/>
                  <a:pt x="2105" y="1439"/>
                </a:cubicBezTo>
                <a:cubicBezTo>
                  <a:pt x="2113" y="1436"/>
                  <a:pt x="2118" y="1440"/>
                  <a:pt x="2125" y="1443"/>
                </a:cubicBezTo>
                <a:cubicBezTo>
                  <a:pt x="2129" y="1440"/>
                  <a:pt x="2131" y="1440"/>
                  <a:pt x="2135" y="1440"/>
                </a:cubicBezTo>
                <a:cubicBezTo>
                  <a:pt x="2137" y="1440"/>
                  <a:pt x="2140" y="1442"/>
                  <a:pt x="2142" y="1442"/>
                </a:cubicBezTo>
                <a:cubicBezTo>
                  <a:pt x="2145" y="1442"/>
                  <a:pt x="2147" y="1440"/>
                  <a:pt x="2150" y="1440"/>
                </a:cubicBezTo>
                <a:cubicBezTo>
                  <a:pt x="2150" y="1440"/>
                  <a:pt x="2152" y="1441"/>
                  <a:pt x="2153" y="1441"/>
                </a:cubicBezTo>
                <a:cubicBezTo>
                  <a:pt x="2155" y="1441"/>
                  <a:pt x="2156" y="1440"/>
                  <a:pt x="2157" y="1442"/>
                </a:cubicBezTo>
                <a:cubicBezTo>
                  <a:pt x="2168" y="1441"/>
                  <a:pt x="2177" y="1445"/>
                  <a:pt x="2188" y="1446"/>
                </a:cubicBezTo>
                <a:cubicBezTo>
                  <a:pt x="2193" y="1447"/>
                  <a:pt x="2199" y="1448"/>
                  <a:pt x="2204" y="1448"/>
                </a:cubicBezTo>
                <a:cubicBezTo>
                  <a:pt x="2208" y="1452"/>
                  <a:pt x="2213" y="1454"/>
                  <a:pt x="2218" y="1452"/>
                </a:cubicBezTo>
                <a:close/>
                <a:moveTo>
                  <a:pt x="1837" y="1432"/>
                </a:moveTo>
                <a:cubicBezTo>
                  <a:pt x="1833" y="1428"/>
                  <a:pt x="1827" y="1435"/>
                  <a:pt x="1824" y="1430"/>
                </a:cubicBezTo>
                <a:cubicBezTo>
                  <a:pt x="1815" y="1431"/>
                  <a:pt x="1807" y="1428"/>
                  <a:pt x="1798" y="1427"/>
                </a:cubicBezTo>
                <a:cubicBezTo>
                  <a:pt x="1796" y="1417"/>
                  <a:pt x="1789" y="1424"/>
                  <a:pt x="1787" y="1416"/>
                </a:cubicBezTo>
                <a:cubicBezTo>
                  <a:pt x="1800" y="1417"/>
                  <a:pt x="1814" y="1418"/>
                  <a:pt x="1828" y="1416"/>
                </a:cubicBezTo>
                <a:cubicBezTo>
                  <a:pt x="1831" y="1419"/>
                  <a:pt x="1835" y="1418"/>
                  <a:pt x="1839" y="1416"/>
                </a:cubicBezTo>
                <a:cubicBezTo>
                  <a:pt x="1843" y="1416"/>
                  <a:pt x="1845" y="1420"/>
                  <a:pt x="1849" y="1417"/>
                </a:cubicBezTo>
                <a:cubicBezTo>
                  <a:pt x="1855" y="1417"/>
                  <a:pt x="1860" y="1420"/>
                  <a:pt x="1867" y="1418"/>
                </a:cubicBezTo>
                <a:cubicBezTo>
                  <a:pt x="1893" y="1421"/>
                  <a:pt x="1924" y="1409"/>
                  <a:pt x="1949" y="1417"/>
                </a:cubicBezTo>
                <a:cubicBezTo>
                  <a:pt x="1962" y="1410"/>
                  <a:pt x="1971" y="1418"/>
                  <a:pt x="1985" y="1408"/>
                </a:cubicBezTo>
                <a:cubicBezTo>
                  <a:pt x="1989" y="1414"/>
                  <a:pt x="1996" y="1407"/>
                  <a:pt x="2000" y="1409"/>
                </a:cubicBezTo>
                <a:cubicBezTo>
                  <a:pt x="2003" y="1413"/>
                  <a:pt x="2010" y="1406"/>
                  <a:pt x="2013" y="1411"/>
                </a:cubicBezTo>
                <a:cubicBezTo>
                  <a:pt x="2022" y="1410"/>
                  <a:pt x="2031" y="1409"/>
                  <a:pt x="2039" y="1411"/>
                </a:cubicBezTo>
                <a:cubicBezTo>
                  <a:pt x="2046" y="1406"/>
                  <a:pt x="2049" y="1413"/>
                  <a:pt x="2054" y="1411"/>
                </a:cubicBezTo>
                <a:cubicBezTo>
                  <a:pt x="2058" y="1412"/>
                  <a:pt x="2063" y="1411"/>
                  <a:pt x="2067" y="1413"/>
                </a:cubicBezTo>
                <a:cubicBezTo>
                  <a:pt x="2076" y="1413"/>
                  <a:pt x="2085" y="1412"/>
                  <a:pt x="2092" y="1416"/>
                </a:cubicBezTo>
                <a:cubicBezTo>
                  <a:pt x="2096" y="1413"/>
                  <a:pt x="2098" y="1416"/>
                  <a:pt x="2099" y="1418"/>
                </a:cubicBezTo>
                <a:cubicBezTo>
                  <a:pt x="2102" y="1416"/>
                  <a:pt x="2106" y="1415"/>
                  <a:pt x="2107" y="1417"/>
                </a:cubicBezTo>
                <a:cubicBezTo>
                  <a:pt x="2112" y="1418"/>
                  <a:pt x="2116" y="1417"/>
                  <a:pt x="2120" y="1419"/>
                </a:cubicBezTo>
                <a:cubicBezTo>
                  <a:pt x="2128" y="1421"/>
                  <a:pt x="2138" y="1416"/>
                  <a:pt x="2146" y="1422"/>
                </a:cubicBezTo>
                <a:cubicBezTo>
                  <a:pt x="2152" y="1417"/>
                  <a:pt x="2155" y="1425"/>
                  <a:pt x="2161" y="1423"/>
                </a:cubicBezTo>
                <a:cubicBezTo>
                  <a:pt x="2163" y="1429"/>
                  <a:pt x="2170" y="1420"/>
                  <a:pt x="2172" y="1428"/>
                </a:cubicBezTo>
                <a:cubicBezTo>
                  <a:pt x="2180" y="1427"/>
                  <a:pt x="2194" y="1425"/>
                  <a:pt x="2193" y="1434"/>
                </a:cubicBezTo>
                <a:cubicBezTo>
                  <a:pt x="2189" y="1433"/>
                  <a:pt x="2184" y="1434"/>
                  <a:pt x="2181" y="1432"/>
                </a:cubicBezTo>
                <a:cubicBezTo>
                  <a:pt x="2177" y="1430"/>
                  <a:pt x="2171" y="1433"/>
                  <a:pt x="2167" y="1434"/>
                </a:cubicBezTo>
                <a:cubicBezTo>
                  <a:pt x="2164" y="1426"/>
                  <a:pt x="2158" y="1431"/>
                  <a:pt x="2153" y="1430"/>
                </a:cubicBezTo>
                <a:cubicBezTo>
                  <a:pt x="2148" y="1430"/>
                  <a:pt x="2144" y="1427"/>
                  <a:pt x="2137" y="1433"/>
                </a:cubicBezTo>
                <a:cubicBezTo>
                  <a:pt x="2133" y="1425"/>
                  <a:pt x="2126" y="1433"/>
                  <a:pt x="2122" y="1427"/>
                </a:cubicBezTo>
                <a:cubicBezTo>
                  <a:pt x="2116" y="1430"/>
                  <a:pt x="2112" y="1427"/>
                  <a:pt x="2107" y="1426"/>
                </a:cubicBezTo>
                <a:cubicBezTo>
                  <a:pt x="2097" y="1426"/>
                  <a:pt x="2087" y="1426"/>
                  <a:pt x="2078" y="1422"/>
                </a:cubicBezTo>
                <a:cubicBezTo>
                  <a:pt x="2068" y="1424"/>
                  <a:pt x="2059" y="1426"/>
                  <a:pt x="2051" y="1422"/>
                </a:cubicBezTo>
                <a:cubicBezTo>
                  <a:pt x="2042" y="1426"/>
                  <a:pt x="2035" y="1425"/>
                  <a:pt x="2027" y="1426"/>
                </a:cubicBezTo>
                <a:cubicBezTo>
                  <a:pt x="2023" y="1427"/>
                  <a:pt x="2020" y="1426"/>
                  <a:pt x="2016" y="1427"/>
                </a:cubicBezTo>
                <a:cubicBezTo>
                  <a:pt x="2014" y="1424"/>
                  <a:pt x="2009" y="1430"/>
                  <a:pt x="2007" y="1426"/>
                </a:cubicBezTo>
                <a:cubicBezTo>
                  <a:pt x="1999" y="1427"/>
                  <a:pt x="1993" y="1427"/>
                  <a:pt x="1985" y="1429"/>
                </a:cubicBezTo>
                <a:cubicBezTo>
                  <a:pt x="1979" y="1425"/>
                  <a:pt x="1970" y="1433"/>
                  <a:pt x="1964" y="1429"/>
                </a:cubicBezTo>
                <a:cubicBezTo>
                  <a:pt x="1961" y="1427"/>
                  <a:pt x="1955" y="1433"/>
                  <a:pt x="1953" y="1429"/>
                </a:cubicBezTo>
                <a:cubicBezTo>
                  <a:pt x="1950" y="1425"/>
                  <a:pt x="1944" y="1432"/>
                  <a:pt x="1941" y="1430"/>
                </a:cubicBezTo>
                <a:cubicBezTo>
                  <a:pt x="1934" y="1431"/>
                  <a:pt x="1928" y="1428"/>
                  <a:pt x="1921" y="1430"/>
                </a:cubicBezTo>
                <a:cubicBezTo>
                  <a:pt x="1906" y="1431"/>
                  <a:pt x="1893" y="1429"/>
                  <a:pt x="1878" y="1433"/>
                </a:cubicBezTo>
                <a:cubicBezTo>
                  <a:pt x="1872" y="1429"/>
                  <a:pt x="1865" y="1431"/>
                  <a:pt x="1858" y="1429"/>
                </a:cubicBezTo>
                <a:cubicBezTo>
                  <a:pt x="1852" y="1427"/>
                  <a:pt x="1847" y="1422"/>
                  <a:pt x="1839" y="1425"/>
                </a:cubicBezTo>
                <a:cubicBezTo>
                  <a:pt x="1842" y="1426"/>
                  <a:pt x="1843" y="1431"/>
                  <a:pt x="1847" y="1429"/>
                </a:cubicBezTo>
                <a:cubicBezTo>
                  <a:pt x="1849" y="1435"/>
                  <a:pt x="1839" y="1430"/>
                  <a:pt x="1837" y="1432"/>
                </a:cubicBezTo>
                <a:close/>
                <a:moveTo>
                  <a:pt x="1939" y="1469"/>
                </a:moveTo>
                <a:cubicBezTo>
                  <a:pt x="1935" y="1466"/>
                  <a:pt x="1928" y="1469"/>
                  <a:pt x="1923" y="1466"/>
                </a:cubicBezTo>
                <a:cubicBezTo>
                  <a:pt x="1917" y="1468"/>
                  <a:pt x="1913" y="1462"/>
                  <a:pt x="1907" y="1464"/>
                </a:cubicBezTo>
                <a:cubicBezTo>
                  <a:pt x="1900" y="1458"/>
                  <a:pt x="1893" y="1456"/>
                  <a:pt x="1887" y="1448"/>
                </a:cubicBezTo>
                <a:cubicBezTo>
                  <a:pt x="1884" y="1451"/>
                  <a:pt x="1888" y="1455"/>
                  <a:pt x="1890" y="1459"/>
                </a:cubicBezTo>
                <a:cubicBezTo>
                  <a:pt x="1873" y="1457"/>
                  <a:pt x="1858" y="1449"/>
                  <a:pt x="1843" y="1443"/>
                </a:cubicBezTo>
                <a:cubicBezTo>
                  <a:pt x="1842" y="1441"/>
                  <a:pt x="1844" y="1441"/>
                  <a:pt x="1845" y="1442"/>
                </a:cubicBezTo>
                <a:cubicBezTo>
                  <a:pt x="1858" y="1437"/>
                  <a:pt x="1867" y="1444"/>
                  <a:pt x="1880" y="1441"/>
                </a:cubicBezTo>
                <a:cubicBezTo>
                  <a:pt x="1884" y="1444"/>
                  <a:pt x="1889" y="1444"/>
                  <a:pt x="1893" y="1448"/>
                </a:cubicBezTo>
                <a:cubicBezTo>
                  <a:pt x="1905" y="1445"/>
                  <a:pt x="1916" y="1452"/>
                  <a:pt x="1927" y="1452"/>
                </a:cubicBezTo>
                <a:cubicBezTo>
                  <a:pt x="1933" y="1451"/>
                  <a:pt x="1937" y="1458"/>
                  <a:pt x="1943" y="1455"/>
                </a:cubicBezTo>
                <a:cubicBezTo>
                  <a:pt x="1948" y="1459"/>
                  <a:pt x="1954" y="1456"/>
                  <a:pt x="1960" y="1458"/>
                </a:cubicBezTo>
                <a:cubicBezTo>
                  <a:pt x="1969" y="1464"/>
                  <a:pt x="1982" y="1459"/>
                  <a:pt x="1992" y="1463"/>
                </a:cubicBezTo>
                <a:cubicBezTo>
                  <a:pt x="1998" y="1461"/>
                  <a:pt x="2004" y="1461"/>
                  <a:pt x="2009" y="1463"/>
                </a:cubicBezTo>
                <a:cubicBezTo>
                  <a:pt x="2014" y="1465"/>
                  <a:pt x="2021" y="1461"/>
                  <a:pt x="2027" y="1462"/>
                </a:cubicBezTo>
                <a:cubicBezTo>
                  <a:pt x="2031" y="1467"/>
                  <a:pt x="2040" y="1460"/>
                  <a:pt x="2045" y="1463"/>
                </a:cubicBezTo>
                <a:cubicBezTo>
                  <a:pt x="2047" y="1466"/>
                  <a:pt x="2052" y="1460"/>
                  <a:pt x="2054" y="1464"/>
                </a:cubicBezTo>
                <a:cubicBezTo>
                  <a:pt x="2057" y="1463"/>
                  <a:pt x="2058" y="1468"/>
                  <a:pt x="2061" y="1466"/>
                </a:cubicBezTo>
                <a:cubicBezTo>
                  <a:pt x="2069" y="1460"/>
                  <a:pt x="2071" y="1471"/>
                  <a:pt x="2078" y="1465"/>
                </a:cubicBezTo>
                <a:cubicBezTo>
                  <a:pt x="2083" y="1468"/>
                  <a:pt x="2090" y="1465"/>
                  <a:pt x="2095" y="1468"/>
                </a:cubicBezTo>
                <a:cubicBezTo>
                  <a:pt x="2106" y="1467"/>
                  <a:pt x="2118" y="1467"/>
                  <a:pt x="2129" y="1467"/>
                </a:cubicBezTo>
                <a:cubicBezTo>
                  <a:pt x="2134" y="1471"/>
                  <a:pt x="2141" y="1464"/>
                  <a:pt x="2145" y="1469"/>
                </a:cubicBezTo>
                <a:cubicBezTo>
                  <a:pt x="2148" y="1472"/>
                  <a:pt x="2152" y="1466"/>
                  <a:pt x="2155" y="1470"/>
                </a:cubicBezTo>
                <a:cubicBezTo>
                  <a:pt x="2157" y="1470"/>
                  <a:pt x="2160" y="1470"/>
                  <a:pt x="2163" y="1469"/>
                </a:cubicBezTo>
                <a:cubicBezTo>
                  <a:pt x="2168" y="1475"/>
                  <a:pt x="2176" y="1469"/>
                  <a:pt x="2181" y="1476"/>
                </a:cubicBezTo>
                <a:cubicBezTo>
                  <a:pt x="2187" y="1471"/>
                  <a:pt x="2188" y="1478"/>
                  <a:pt x="2193" y="1475"/>
                </a:cubicBezTo>
                <a:cubicBezTo>
                  <a:pt x="2197" y="1471"/>
                  <a:pt x="2198" y="1478"/>
                  <a:pt x="2202" y="1476"/>
                </a:cubicBezTo>
                <a:cubicBezTo>
                  <a:pt x="2208" y="1479"/>
                  <a:pt x="2216" y="1476"/>
                  <a:pt x="2223" y="1476"/>
                </a:cubicBezTo>
                <a:cubicBezTo>
                  <a:pt x="2225" y="1478"/>
                  <a:pt x="2227" y="1479"/>
                  <a:pt x="2230" y="1478"/>
                </a:cubicBezTo>
                <a:cubicBezTo>
                  <a:pt x="2232" y="1477"/>
                  <a:pt x="2234" y="1482"/>
                  <a:pt x="2237" y="1480"/>
                </a:cubicBezTo>
                <a:cubicBezTo>
                  <a:pt x="2240" y="1484"/>
                  <a:pt x="2245" y="1481"/>
                  <a:pt x="2248" y="1486"/>
                </a:cubicBezTo>
                <a:cubicBezTo>
                  <a:pt x="2258" y="1485"/>
                  <a:pt x="2266" y="1491"/>
                  <a:pt x="2275" y="1491"/>
                </a:cubicBezTo>
                <a:cubicBezTo>
                  <a:pt x="2278" y="1495"/>
                  <a:pt x="2283" y="1494"/>
                  <a:pt x="2286" y="1500"/>
                </a:cubicBezTo>
                <a:cubicBezTo>
                  <a:pt x="2298" y="1500"/>
                  <a:pt x="2308" y="1507"/>
                  <a:pt x="2320" y="1508"/>
                </a:cubicBezTo>
                <a:cubicBezTo>
                  <a:pt x="2322" y="1512"/>
                  <a:pt x="2324" y="1513"/>
                  <a:pt x="2328" y="1512"/>
                </a:cubicBezTo>
                <a:cubicBezTo>
                  <a:pt x="2331" y="1511"/>
                  <a:pt x="2332" y="1516"/>
                  <a:pt x="2335" y="1514"/>
                </a:cubicBezTo>
                <a:cubicBezTo>
                  <a:pt x="2339" y="1519"/>
                  <a:pt x="2345" y="1517"/>
                  <a:pt x="2349" y="1524"/>
                </a:cubicBezTo>
                <a:cubicBezTo>
                  <a:pt x="2340" y="1531"/>
                  <a:pt x="2336" y="1519"/>
                  <a:pt x="2329" y="1520"/>
                </a:cubicBezTo>
                <a:cubicBezTo>
                  <a:pt x="2324" y="1517"/>
                  <a:pt x="2318" y="1515"/>
                  <a:pt x="2312" y="1515"/>
                </a:cubicBezTo>
                <a:cubicBezTo>
                  <a:pt x="2301" y="1508"/>
                  <a:pt x="2288" y="1510"/>
                  <a:pt x="2277" y="1505"/>
                </a:cubicBezTo>
                <a:cubicBezTo>
                  <a:pt x="2275" y="1502"/>
                  <a:pt x="2270" y="1508"/>
                  <a:pt x="2268" y="1504"/>
                </a:cubicBezTo>
                <a:cubicBezTo>
                  <a:pt x="2264" y="1505"/>
                  <a:pt x="2262" y="1502"/>
                  <a:pt x="2258" y="1503"/>
                </a:cubicBezTo>
                <a:cubicBezTo>
                  <a:pt x="2254" y="1498"/>
                  <a:pt x="2246" y="1504"/>
                  <a:pt x="2241" y="1498"/>
                </a:cubicBezTo>
                <a:cubicBezTo>
                  <a:pt x="2228" y="1501"/>
                  <a:pt x="2217" y="1494"/>
                  <a:pt x="2203" y="1499"/>
                </a:cubicBezTo>
                <a:cubicBezTo>
                  <a:pt x="2191" y="1491"/>
                  <a:pt x="2175" y="1497"/>
                  <a:pt x="2162" y="1489"/>
                </a:cubicBezTo>
                <a:cubicBezTo>
                  <a:pt x="2151" y="1493"/>
                  <a:pt x="2142" y="1490"/>
                  <a:pt x="2132" y="1488"/>
                </a:cubicBezTo>
                <a:cubicBezTo>
                  <a:pt x="2123" y="1486"/>
                  <a:pt x="2112" y="1488"/>
                  <a:pt x="2103" y="1484"/>
                </a:cubicBezTo>
                <a:cubicBezTo>
                  <a:pt x="2093" y="1485"/>
                  <a:pt x="2083" y="1485"/>
                  <a:pt x="2074" y="1479"/>
                </a:cubicBezTo>
                <a:cubicBezTo>
                  <a:pt x="2063" y="1484"/>
                  <a:pt x="2055" y="1477"/>
                  <a:pt x="2044" y="1482"/>
                </a:cubicBezTo>
                <a:cubicBezTo>
                  <a:pt x="2039" y="1476"/>
                  <a:pt x="2032" y="1479"/>
                  <a:pt x="2026" y="1477"/>
                </a:cubicBezTo>
                <a:cubicBezTo>
                  <a:pt x="2021" y="1476"/>
                  <a:pt x="2015" y="1474"/>
                  <a:pt x="2010" y="1474"/>
                </a:cubicBezTo>
                <a:cubicBezTo>
                  <a:pt x="2006" y="1476"/>
                  <a:pt x="2003" y="1476"/>
                  <a:pt x="2001" y="1473"/>
                </a:cubicBezTo>
                <a:cubicBezTo>
                  <a:pt x="1998" y="1472"/>
                  <a:pt x="1994" y="1475"/>
                  <a:pt x="1991" y="1473"/>
                </a:cubicBezTo>
                <a:cubicBezTo>
                  <a:pt x="1985" y="1476"/>
                  <a:pt x="1980" y="1472"/>
                  <a:pt x="1975" y="1470"/>
                </a:cubicBezTo>
                <a:cubicBezTo>
                  <a:pt x="1967" y="1475"/>
                  <a:pt x="1964" y="1464"/>
                  <a:pt x="1956" y="1472"/>
                </a:cubicBezTo>
                <a:cubicBezTo>
                  <a:pt x="1951" y="1468"/>
                  <a:pt x="1945" y="1469"/>
                  <a:pt x="1939" y="1469"/>
                </a:cubicBezTo>
                <a:close/>
                <a:moveTo>
                  <a:pt x="2404" y="1570"/>
                </a:moveTo>
                <a:cubicBezTo>
                  <a:pt x="2402" y="1568"/>
                  <a:pt x="2400" y="1567"/>
                  <a:pt x="2397" y="1568"/>
                </a:cubicBezTo>
                <a:cubicBezTo>
                  <a:pt x="2393" y="1567"/>
                  <a:pt x="2387" y="1570"/>
                  <a:pt x="2384" y="1566"/>
                </a:cubicBezTo>
                <a:cubicBezTo>
                  <a:pt x="2380" y="1564"/>
                  <a:pt x="2376" y="1565"/>
                  <a:pt x="2371" y="1564"/>
                </a:cubicBezTo>
                <a:cubicBezTo>
                  <a:pt x="2367" y="1566"/>
                  <a:pt x="2365" y="1556"/>
                  <a:pt x="2359" y="1562"/>
                </a:cubicBezTo>
                <a:cubicBezTo>
                  <a:pt x="2351" y="1557"/>
                  <a:pt x="2341" y="1557"/>
                  <a:pt x="2332" y="1557"/>
                </a:cubicBezTo>
                <a:cubicBezTo>
                  <a:pt x="2325" y="1550"/>
                  <a:pt x="2314" y="1559"/>
                  <a:pt x="2307" y="1553"/>
                </a:cubicBezTo>
                <a:cubicBezTo>
                  <a:pt x="2288" y="1556"/>
                  <a:pt x="2272" y="1547"/>
                  <a:pt x="2253" y="1547"/>
                </a:cubicBezTo>
                <a:cubicBezTo>
                  <a:pt x="2249" y="1545"/>
                  <a:pt x="2243" y="1548"/>
                  <a:pt x="2238" y="1547"/>
                </a:cubicBezTo>
                <a:cubicBezTo>
                  <a:pt x="2235" y="1543"/>
                  <a:pt x="2230" y="1546"/>
                  <a:pt x="2226" y="1545"/>
                </a:cubicBezTo>
                <a:cubicBezTo>
                  <a:pt x="2218" y="1542"/>
                  <a:pt x="2209" y="1543"/>
                  <a:pt x="2201" y="1538"/>
                </a:cubicBezTo>
                <a:cubicBezTo>
                  <a:pt x="2178" y="1542"/>
                  <a:pt x="2157" y="1539"/>
                  <a:pt x="2137" y="1533"/>
                </a:cubicBezTo>
                <a:cubicBezTo>
                  <a:pt x="2125" y="1536"/>
                  <a:pt x="2117" y="1528"/>
                  <a:pt x="2105" y="1530"/>
                </a:cubicBezTo>
                <a:cubicBezTo>
                  <a:pt x="2100" y="1527"/>
                  <a:pt x="2096" y="1523"/>
                  <a:pt x="2089" y="1527"/>
                </a:cubicBezTo>
                <a:cubicBezTo>
                  <a:pt x="2085" y="1523"/>
                  <a:pt x="2081" y="1522"/>
                  <a:pt x="2075" y="1523"/>
                </a:cubicBezTo>
                <a:cubicBezTo>
                  <a:pt x="2065" y="1521"/>
                  <a:pt x="2055" y="1519"/>
                  <a:pt x="2045" y="1516"/>
                </a:cubicBezTo>
                <a:cubicBezTo>
                  <a:pt x="2042" y="1515"/>
                  <a:pt x="2039" y="1515"/>
                  <a:pt x="2036" y="1516"/>
                </a:cubicBezTo>
                <a:cubicBezTo>
                  <a:pt x="2035" y="1511"/>
                  <a:pt x="2032" y="1512"/>
                  <a:pt x="2029" y="1514"/>
                </a:cubicBezTo>
                <a:cubicBezTo>
                  <a:pt x="2025" y="1511"/>
                  <a:pt x="2020" y="1509"/>
                  <a:pt x="2015" y="1510"/>
                </a:cubicBezTo>
                <a:cubicBezTo>
                  <a:pt x="2006" y="1503"/>
                  <a:pt x="1996" y="1501"/>
                  <a:pt x="1986" y="1499"/>
                </a:cubicBezTo>
                <a:cubicBezTo>
                  <a:pt x="1982" y="1493"/>
                  <a:pt x="1976" y="1494"/>
                  <a:pt x="1970" y="1493"/>
                </a:cubicBezTo>
                <a:cubicBezTo>
                  <a:pt x="1967" y="1487"/>
                  <a:pt x="1962" y="1488"/>
                  <a:pt x="1957" y="1486"/>
                </a:cubicBezTo>
                <a:cubicBezTo>
                  <a:pt x="1955" y="1480"/>
                  <a:pt x="1965" y="1481"/>
                  <a:pt x="1965" y="1484"/>
                </a:cubicBezTo>
                <a:cubicBezTo>
                  <a:pt x="1971" y="1479"/>
                  <a:pt x="1972" y="1486"/>
                  <a:pt x="1977" y="1484"/>
                </a:cubicBezTo>
                <a:cubicBezTo>
                  <a:pt x="1984" y="1485"/>
                  <a:pt x="1992" y="1485"/>
                  <a:pt x="1999" y="1486"/>
                </a:cubicBezTo>
                <a:cubicBezTo>
                  <a:pt x="2005" y="1491"/>
                  <a:pt x="2015" y="1484"/>
                  <a:pt x="2021" y="1489"/>
                </a:cubicBezTo>
                <a:cubicBezTo>
                  <a:pt x="2028" y="1489"/>
                  <a:pt x="2036" y="1487"/>
                  <a:pt x="2043" y="1491"/>
                </a:cubicBezTo>
                <a:cubicBezTo>
                  <a:pt x="2049" y="1494"/>
                  <a:pt x="2058" y="1491"/>
                  <a:pt x="2065" y="1494"/>
                </a:cubicBezTo>
                <a:cubicBezTo>
                  <a:pt x="2072" y="1496"/>
                  <a:pt x="2081" y="1490"/>
                  <a:pt x="2087" y="1496"/>
                </a:cubicBezTo>
                <a:cubicBezTo>
                  <a:pt x="2102" y="1492"/>
                  <a:pt x="2115" y="1500"/>
                  <a:pt x="2129" y="1499"/>
                </a:cubicBezTo>
                <a:cubicBezTo>
                  <a:pt x="2143" y="1504"/>
                  <a:pt x="2159" y="1502"/>
                  <a:pt x="2173" y="1504"/>
                </a:cubicBezTo>
                <a:cubicBezTo>
                  <a:pt x="2181" y="1502"/>
                  <a:pt x="2186" y="1511"/>
                  <a:pt x="2195" y="1506"/>
                </a:cubicBezTo>
                <a:cubicBezTo>
                  <a:pt x="2197" y="1512"/>
                  <a:pt x="2203" y="1505"/>
                  <a:pt x="2206" y="1509"/>
                </a:cubicBezTo>
                <a:cubicBezTo>
                  <a:pt x="2210" y="1505"/>
                  <a:pt x="2211" y="1512"/>
                  <a:pt x="2215" y="1510"/>
                </a:cubicBezTo>
                <a:cubicBezTo>
                  <a:pt x="2222" y="1510"/>
                  <a:pt x="2230" y="1509"/>
                  <a:pt x="2237" y="1512"/>
                </a:cubicBezTo>
                <a:cubicBezTo>
                  <a:pt x="2243" y="1506"/>
                  <a:pt x="2243" y="1519"/>
                  <a:pt x="2248" y="1512"/>
                </a:cubicBezTo>
                <a:cubicBezTo>
                  <a:pt x="2251" y="1516"/>
                  <a:pt x="2257" y="1509"/>
                  <a:pt x="2259" y="1515"/>
                </a:cubicBezTo>
                <a:cubicBezTo>
                  <a:pt x="2266" y="1517"/>
                  <a:pt x="2272" y="1522"/>
                  <a:pt x="2281" y="1517"/>
                </a:cubicBezTo>
                <a:cubicBezTo>
                  <a:pt x="2283" y="1524"/>
                  <a:pt x="2288" y="1519"/>
                  <a:pt x="2291" y="1520"/>
                </a:cubicBezTo>
                <a:cubicBezTo>
                  <a:pt x="2294" y="1523"/>
                  <a:pt x="2297" y="1523"/>
                  <a:pt x="2301" y="1521"/>
                </a:cubicBezTo>
                <a:cubicBezTo>
                  <a:pt x="2305" y="1528"/>
                  <a:pt x="2313" y="1523"/>
                  <a:pt x="2317" y="1530"/>
                </a:cubicBezTo>
                <a:cubicBezTo>
                  <a:pt x="2323" y="1530"/>
                  <a:pt x="2328" y="1529"/>
                  <a:pt x="2332" y="1536"/>
                </a:cubicBezTo>
                <a:cubicBezTo>
                  <a:pt x="2344" y="1535"/>
                  <a:pt x="2355" y="1541"/>
                  <a:pt x="2366" y="1544"/>
                </a:cubicBezTo>
                <a:cubicBezTo>
                  <a:pt x="2373" y="1547"/>
                  <a:pt x="2379" y="1556"/>
                  <a:pt x="2387" y="1555"/>
                </a:cubicBezTo>
                <a:cubicBezTo>
                  <a:pt x="2394" y="1560"/>
                  <a:pt x="2401" y="1564"/>
                  <a:pt x="2408" y="1567"/>
                </a:cubicBezTo>
                <a:cubicBezTo>
                  <a:pt x="2409" y="1571"/>
                  <a:pt x="2406" y="1568"/>
                  <a:pt x="2404" y="1570"/>
                </a:cubicBezTo>
                <a:close/>
                <a:moveTo>
                  <a:pt x="2415" y="1543"/>
                </a:moveTo>
                <a:cubicBezTo>
                  <a:pt x="2404" y="1540"/>
                  <a:pt x="2406" y="1521"/>
                  <a:pt x="2397" y="1515"/>
                </a:cubicBezTo>
                <a:cubicBezTo>
                  <a:pt x="2400" y="1509"/>
                  <a:pt x="2394" y="1501"/>
                  <a:pt x="2395" y="1495"/>
                </a:cubicBezTo>
                <a:cubicBezTo>
                  <a:pt x="2395" y="1490"/>
                  <a:pt x="2388" y="1482"/>
                  <a:pt x="2391" y="1477"/>
                </a:cubicBezTo>
                <a:cubicBezTo>
                  <a:pt x="2387" y="1473"/>
                  <a:pt x="2389" y="1470"/>
                  <a:pt x="2388" y="1467"/>
                </a:cubicBezTo>
                <a:cubicBezTo>
                  <a:pt x="2386" y="1463"/>
                  <a:pt x="2382" y="1459"/>
                  <a:pt x="2385" y="1457"/>
                </a:cubicBezTo>
                <a:cubicBezTo>
                  <a:pt x="2387" y="1452"/>
                  <a:pt x="2378" y="1443"/>
                  <a:pt x="2384" y="1439"/>
                </a:cubicBezTo>
                <a:cubicBezTo>
                  <a:pt x="2377" y="1431"/>
                  <a:pt x="2383" y="1426"/>
                  <a:pt x="2382" y="1420"/>
                </a:cubicBezTo>
                <a:cubicBezTo>
                  <a:pt x="2382" y="1414"/>
                  <a:pt x="2380" y="1408"/>
                  <a:pt x="2382" y="1403"/>
                </a:cubicBezTo>
                <a:cubicBezTo>
                  <a:pt x="2385" y="1392"/>
                  <a:pt x="2378" y="1379"/>
                  <a:pt x="2387" y="1370"/>
                </a:cubicBezTo>
                <a:cubicBezTo>
                  <a:pt x="2380" y="1349"/>
                  <a:pt x="2390" y="1332"/>
                  <a:pt x="2387" y="1312"/>
                </a:cubicBezTo>
                <a:cubicBezTo>
                  <a:pt x="2389" y="1306"/>
                  <a:pt x="2391" y="1300"/>
                  <a:pt x="2392" y="1294"/>
                </a:cubicBezTo>
                <a:cubicBezTo>
                  <a:pt x="2391" y="1287"/>
                  <a:pt x="2393" y="1282"/>
                  <a:pt x="2390" y="1275"/>
                </a:cubicBezTo>
                <a:cubicBezTo>
                  <a:pt x="2396" y="1258"/>
                  <a:pt x="2399" y="1241"/>
                  <a:pt x="2396" y="1221"/>
                </a:cubicBezTo>
                <a:cubicBezTo>
                  <a:pt x="2401" y="1219"/>
                  <a:pt x="2394" y="1214"/>
                  <a:pt x="2399" y="1211"/>
                </a:cubicBezTo>
                <a:cubicBezTo>
                  <a:pt x="2402" y="1208"/>
                  <a:pt x="2402" y="1204"/>
                  <a:pt x="2398" y="1199"/>
                </a:cubicBezTo>
                <a:cubicBezTo>
                  <a:pt x="2405" y="1198"/>
                  <a:pt x="2400" y="1192"/>
                  <a:pt x="2401" y="1189"/>
                </a:cubicBezTo>
                <a:cubicBezTo>
                  <a:pt x="2403" y="1186"/>
                  <a:pt x="2404" y="1184"/>
                  <a:pt x="2402" y="1180"/>
                </a:cubicBezTo>
                <a:cubicBezTo>
                  <a:pt x="2404" y="1173"/>
                  <a:pt x="2406" y="1166"/>
                  <a:pt x="2404" y="1158"/>
                </a:cubicBezTo>
                <a:cubicBezTo>
                  <a:pt x="2410" y="1152"/>
                  <a:pt x="2405" y="1144"/>
                  <a:pt x="2412" y="1139"/>
                </a:cubicBezTo>
                <a:cubicBezTo>
                  <a:pt x="2407" y="1132"/>
                  <a:pt x="2415" y="1127"/>
                  <a:pt x="2410" y="1120"/>
                </a:cubicBezTo>
                <a:cubicBezTo>
                  <a:pt x="2416" y="1116"/>
                  <a:pt x="2408" y="1108"/>
                  <a:pt x="2416" y="1104"/>
                </a:cubicBezTo>
                <a:cubicBezTo>
                  <a:pt x="2410" y="1091"/>
                  <a:pt x="2419" y="1081"/>
                  <a:pt x="2416" y="1069"/>
                </a:cubicBezTo>
                <a:cubicBezTo>
                  <a:pt x="2424" y="1066"/>
                  <a:pt x="2417" y="1075"/>
                  <a:pt x="2421" y="1078"/>
                </a:cubicBezTo>
                <a:cubicBezTo>
                  <a:pt x="2418" y="1080"/>
                  <a:pt x="2424" y="1086"/>
                  <a:pt x="2422" y="1089"/>
                </a:cubicBezTo>
                <a:cubicBezTo>
                  <a:pt x="2425" y="1097"/>
                  <a:pt x="2421" y="1103"/>
                  <a:pt x="2425" y="1111"/>
                </a:cubicBezTo>
                <a:cubicBezTo>
                  <a:pt x="2419" y="1124"/>
                  <a:pt x="2425" y="1140"/>
                  <a:pt x="2423" y="1154"/>
                </a:cubicBezTo>
                <a:cubicBezTo>
                  <a:pt x="2419" y="1160"/>
                  <a:pt x="2423" y="1169"/>
                  <a:pt x="2420" y="1176"/>
                </a:cubicBezTo>
                <a:cubicBezTo>
                  <a:pt x="2419" y="1179"/>
                  <a:pt x="2424" y="1184"/>
                  <a:pt x="2417" y="1186"/>
                </a:cubicBezTo>
                <a:cubicBezTo>
                  <a:pt x="2419" y="1190"/>
                  <a:pt x="2419" y="1193"/>
                  <a:pt x="2416" y="1195"/>
                </a:cubicBezTo>
                <a:cubicBezTo>
                  <a:pt x="2419" y="1211"/>
                  <a:pt x="2411" y="1223"/>
                  <a:pt x="2414" y="1238"/>
                </a:cubicBezTo>
                <a:cubicBezTo>
                  <a:pt x="2408" y="1244"/>
                  <a:pt x="2414" y="1253"/>
                  <a:pt x="2408" y="1259"/>
                </a:cubicBezTo>
                <a:cubicBezTo>
                  <a:pt x="2413" y="1264"/>
                  <a:pt x="2406" y="1266"/>
                  <a:pt x="2408" y="1270"/>
                </a:cubicBezTo>
                <a:cubicBezTo>
                  <a:pt x="2412" y="1275"/>
                  <a:pt x="2406" y="1276"/>
                  <a:pt x="2407" y="1280"/>
                </a:cubicBezTo>
                <a:cubicBezTo>
                  <a:pt x="2410" y="1288"/>
                  <a:pt x="2405" y="1294"/>
                  <a:pt x="2405" y="1302"/>
                </a:cubicBezTo>
                <a:cubicBezTo>
                  <a:pt x="2400" y="1307"/>
                  <a:pt x="2405" y="1315"/>
                  <a:pt x="2401" y="1321"/>
                </a:cubicBezTo>
                <a:cubicBezTo>
                  <a:pt x="2402" y="1329"/>
                  <a:pt x="2401" y="1336"/>
                  <a:pt x="2399" y="1343"/>
                </a:cubicBezTo>
                <a:cubicBezTo>
                  <a:pt x="2396" y="1349"/>
                  <a:pt x="2402" y="1358"/>
                  <a:pt x="2395" y="1363"/>
                </a:cubicBezTo>
                <a:cubicBezTo>
                  <a:pt x="2401" y="1378"/>
                  <a:pt x="2393" y="1390"/>
                  <a:pt x="2401" y="1406"/>
                </a:cubicBezTo>
                <a:cubicBezTo>
                  <a:pt x="2394" y="1421"/>
                  <a:pt x="2402" y="1441"/>
                  <a:pt x="2397" y="1456"/>
                </a:cubicBezTo>
                <a:cubicBezTo>
                  <a:pt x="2400" y="1461"/>
                  <a:pt x="2401" y="1466"/>
                  <a:pt x="2398" y="1470"/>
                </a:cubicBezTo>
                <a:cubicBezTo>
                  <a:pt x="2401" y="1473"/>
                  <a:pt x="2398" y="1475"/>
                  <a:pt x="2400" y="1478"/>
                </a:cubicBezTo>
                <a:cubicBezTo>
                  <a:pt x="2403" y="1477"/>
                  <a:pt x="2402" y="1479"/>
                  <a:pt x="2401" y="1480"/>
                </a:cubicBezTo>
                <a:cubicBezTo>
                  <a:pt x="2403" y="1489"/>
                  <a:pt x="2406" y="1498"/>
                  <a:pt x="2403" y="1505"/>
                </a:cubicBezTo>
                <a:cubicBezTo>
                  <a:pt x="2413" y="1511"/>
                  <a:pt x="2414" y="1529"/>
                  <a:pt x="2413" y="1538"/>
                </a:cubicBezTo>
                <a:cubicBezTo>
                  <a:pt x="2414" y="1540"/>
                  <a:pt x="2416" y="1539"/>
                  <a:pt x="2418" y="1541"/>
                </a:cubicBezTo>
                <a:cubicBezTo>
                  <a:pt x="2419" y="1544"/>
                  <a:pt x="2416" y="1544"/>
                  <a:pt x="2415" y="1543"/>
                </a:cubicBezTo>
                <a:close/>
                <a:moveTo>
                  <a:pt x="2425" y="1528"/>
                </a:moveTo>
                <a:cubicBezTo>
                  <a:pt x="2428" y="1526"/>
                  <a:pt x="2421" y="1525"/>
                  <a:pt x="2425" y="1523"/>
                </a:cubicBezTo>
                <a:cubicBezTo>
                  <a:pt x="2420" y="1515"/>
                  <a:pt x="2417" y="1508"/>
                  <a:pt x="2419" y="1502"/>
                </a:cubicBezTo>
                <a:cubicBezTo>
                  <a:pt x="2416" y="1495"/>
                  <a:pt x="2415" y="1488"/>
                  <a:pt x="2414" y="1482"/>
                </a:cubicBezTo>
                <a:cubicBezTo>
                  <a:pt x="2417" y="1479"/>
                  <a:pt x="2413" y="1475"/>
                  <a:pt x="2411" y="1471"/>
                </a:cubicBezTo>
                <a:cubicBezTo>
                  <a:pt x="2411" y="1468"/>
                  <a:pt x="2415" y="1466"/>
                  <a:pt x="2412" y="1462"/>
                </a:cubicBezTo>
                <a:cubicBezTo>
                  <a:pt x="2410" y="1455"/>
                  <a:pt x="2408" y="1447"/>
                  <a:pt x="2412" y="1442"/>
                </a:cubicBezTo>
                <a:cubicBezTo>
                  <a:pt x="2408" y="1434"/>
                  <a:pt x="2409" y="1428"/>
                  <a:pt x="2410" y="1422"/>
                </a:cubicBezTo>
                <a:cubicBezTo>
                  <a:pt x="2409" y="1409"/>
                  <a:pt x="2407" y="1396"/>
                  <a:pt x="2410" y="1384"/>
                </a:cubicBezTo>
                <a:cubicBezTo>
                  <a:pt x="2404" y="1376"/>
                  <a:pt x="2413" y="1371"/>
                  <a:pt x="2406" y="1362"/>
                </a:cubicBezTo>
                <a:cubicBezTo>
                  <a:pt x="2410" y="1357"/>
                  <a:pt x="2411" y="1351"/>
                  <a:pt x="2408" y="1344"/>
                </a:cubicBezTo>
                <a:cubicBezTo>
                  <a:pt x="2412" y="1333"/>
                  <a:pt x="2411" y="1320"/>
                  <a:pt x="2414" y="1308"/>
                </a:cubicBezTo>
                <a:cubicBezTo>
                  <a:pt x="2414" y="1302"/>
                  <a:pt x="2416" y="1296"/>
                  <a:pt x="2416" y="1290"/>
                </a:cubicBezTo>
                <a:cubicBezTo>
                  <a:pt x="2417" y="1287"/>
                  <a:pt x="2417" y="1284"/>
                  <a:pt x="2417" y="1280"/>
                </a:cubicBezTo>
                <a:cubicBezTo>
                  <a:pt x="2417" y="1277"/>
                  <a:pt x="2420" y="1275"/>
                  <a:pt x="2417" y="1271"/>
                </a:cubicBezTo>
                <a:cubicBezTo>
                  <a:pt x="2424" y="1260"/>
                  <a:pt x="2419" y="1246"/>
                  <a:pt x="2424" y="1235"/>
                </a:cubicBezTo>
                <a:cubicBezTo>
                  <a:pt x="2426" y="1222"/>
                  <a:pt x="2428" y="1210"/>
                  <a:pt x="2429" y="1197"/>
                </a:cubicBezTo>
                <a:cubicBezTo>
                  <a:pt x="2428" y="1194"/>
                  <a:pt x="2431" y="1191"/>
                  <a:pt x="2430" y="1188"/>
                </a:cubicBezTo>
                <a:cubicBezTo>
                  <a:pt x="2433" y="1185"/>
                  <a:pt x="2427" y="1181"/>
                  <a:pt x="2430" y="1179"/>
                </a:cubicBezTo>
                <a:cubicBezTo>
                  <a:pt x="2430" y="1175"/>
                  <a:pt x="2432" y="1173"/>
                  <a:pt x="2431" y="1169"/>
                </a:cubicBezTo>
                <a:cubicBezTo>
                  <a:pt x="2434" y="1167"/>
                  <a:pt x="2428" y="1162"/>
                  <a:pt x="2432" y="1160"/>
                </a:cubicBezTo>
                <a:cubicBezTo>
                  <a:pt x="2431" y="1153"/>
                  <a:pt x="2433" y="1148"/>
                  <a:pt x="2430" y="1141"/>
                </a:cubicBezTo>
                <a:cubicBezTo>
                  <a:pt x="2433" y="1135"/>
                  <a:pt x="2430" y="1128"/>
                  <a:pt x="2431" y="1122"/>
                </a:cubicBezTo>
                <a:cubicBezTo>
                  <a:pt x="2425" y="1114"/>
                  <a:pt x="2436" y="1111"/>
                  <a:pt x="2429" y="1103"/>
                </a:cubicBezTo>
                <a:cubicBezTo>
                  <a:pt x="2432" y="1097"/>
                  <a:pt x="2429" y="1090"/>
                  <a:pt x="2427" y="1083"/>
                </a:cubicBezTo>
                <a:cubicBezTo>
                  <a:pt x="2429" y="1077"/>
                  <a:pt x="2426" y="1069"/>
                  <a:pt x="2424" y="1061"/>
                </a:cubicBezTo>
                <a:cubicBezTo>
                  <a:pt x="2429" y="1057"/>
                  <a:pt x="2421" y="1048"/>
                  <a:pt x="2422" y="1042"/>
                </a:cubicBezTo>
                <a:cubicBezTo>
                  <a:pt x="2421" y="1029"/>
                  <a:pt x="2417" y="1015"/>
                  <a:pt x="2418" y="1003"/>
                </a:cubicBezTo>
                <a:cubicBezTo>
                  <a:pt x="2415" y="977"/>
                  <a:pt x="2410" y="950"/>
                  <a:pt x="2400" y="922"/>
                </a:cubicBezTo>
                <a:cubicBezTo>
                  <a:pt x="2407" y="922"/>
                  <a:pt x="2406" y="934"/>
                  <a:pt x="2408" y="938"/>
                </a:cubicBezTo>
                <a:cubicBezTo>
                  <a:pt x="2413" y="945"/>
                  <a:pt x="2410" y="950"/>
                  <a:pt x="2416" y="957"/>
                </a:cubicBezTo>
                <a:cubicBezTo>
                  <a:pt x="2412" y="962"/>
                  <a:pt x="2421" y="970"/>
                  <a:pt x="2417" y="974"/>
                </a:cubicBezTo>
                <a:cubicBezTo>
                  <a:pt x="2423" y="982"/>
                  <a:pt x="2420" y="987"/>
                  <a:pt x="2421" y="993"/>
                </a:cubicBezTo>
                <a:cubicBezTo>
                  <a:pt x="2429" y="1006"/>
                  <a:pt x="2424" y="1016"/>
                  <a:pt x="2430" y="1029"/>
                </a:cubicBezTo>
                <a:cubicBezTo>
                  <a:pt x="2428" y="1034"/>
                  <a:pt x="2433" y="1041"/>
                  <a:pt x="2430" y="1046"/>
                </a:cubicBezTo>
                <a:cubicBezTo>
                  <a:pt x="2438" y="1054"/>
                  <a:pt x="2431" y="1058"/>
                  <a:pt x="2435" y="1064"/>
                </a:cubicBezTo>
                <a:cubicBezTo>
                  <a:pt x="2436" y="1076"/>
                  <a:pt x="2439" y="1089"/>
                  <a:pt x="2440" y="1100"/>
                </a:cubicBezTo>
                <a:cubicBezTo>
                  <a:pt x="2445" y="1113"/>
                  <a:pt x="2443" y="1123"/>
                  <a:pt x="2445" y="1135"/>
                </a:cubicBezTo>
                <a:cubicBezTo>
                  <a:pt x="2448" y="1147"/>
                  <a:pt x="2443" y="1157"/>
                  <a:pt x="2446" y="1170"/>
                </a:cubicBezTo>
                <a:cubicBezTo>
                  <a:pt x="2444" y="1180"/>
                  <a:pt x="2443" y="1191"/>
                  <a:pt x="2448" y="1204"/>
                </a:cubicBezTo>
                <a:cubicBezTo>
                  <a:pt x="2445" y="1210"/>
                  <a:pt x="2447" y="1217"/>
                  <a:pt x="2443" y="1222"/>
                </a:cubicBezTo>
                <a:cubicBezTo>
                  <a:pt x="2445" y="1226"/>
                  <a:pt x="2443" y="1228"/>
                  <a:pt x="2445" y="1232"/>
                </a:cubicBezTo>
                <a:cubicBezTo>
                  <a:pt x="2445" y="1235"/>
                  <a:pt x="2442" y="1237"/>
                  <a:pt x="2445" y="1241"/>
                </a:cubicBezTo>
                <a:cubicBezTo>
                  <a:pt x="2443" y="1247"/>
                  <a:pt x="2445" y="1254"/>
                  <a:pt x="2443" y="1260"/>
                </a:cubicBezTo>
                <a:cubicBezTo>
                  <a:pt x="2439" y="1264"/>
                  <a:pt x="2440" y="1270"/>
                  <a:pt x="2441" y="1276"/>
                </a:cubicBezTo>
                <a:cubicBezTo>
                  <a:pt x="2439" y="1279"/>
                  <a:pt x="2441" y="1282"/>
                  <a:pt x="2436" y="1284"/>
                </a:cubicBezTo>
                <a:cubicBezTo>
                  <a:pt x="2436" y="1287"/>
                  <a:pt x="2437" y="1290"/>
                  <a:pt x="2439" y="1294"/>
                </a:cubicBezTo>
                <a:cubicBezTo>
                  <a:pt x="2432" y="1298"/>
                  <a:pt x="2438" y="1305"/>
                  <a:pt x="2436" y="1311"/>
                </a:cubicBezTo>
                <a:cubicBezTo>
                  <a:pt x="2435" y="1313"/>
                  <a:pt x="2435" y="1317"/>
                  <a:pt x="2436" y="1320"/>
                </a:cubicBezTo>
                <a:cubicBezTo>
                  <a:pt x="2433" y="1322"/>
                  <a:pt x="2433" y="1325"/>
                  <a:pt x="2435" y="1329"/>
                </a:cubicBezTo>
                <a:cubicBezTo>
                  <a:pt x="2433" y="1334"/>
                  <a:pt x="2429" y="1339"/>
                  <a:pt x="2432" y="1345"/>
                </a:cubicBezTo>
                <a:cubicBezTo>
                  <a:pt x="2426" y="1356"/>
                  <a:pt x="2428" y="1368"/>
                  <a:pt x="2424" y="1379"/>
                </a:cubicBezTo>
                <a:cubicBezTo>
                  <a:pt x="2427" y="1392"/>
                  <a:pt x="2423" y="1402"/>
                  <a:pt x="2424" y="1415"/>
                </a:cubicBezTo>
                <a:cubicBezTo>
                  <a:pt x="2419" y="1425"/>
                  <a:pt x="2429" y="1440"/>
                  <a:pt x="2423" y="1450"/>
                </a:cubicBezTo>
                <a:cubicBezTo>
                  <a:pt x="2427" y="1458"/>
                  <a:pt x="2420" y="1462"/>
                  <a:pt x="2425" y="1470"/>
                </a:cubicBezTo>
                <a:cubicBezTo>
                  <a:pt x="2421" y="1474"/>
                  <a:pt x="2428" y="1482"/>
                  <a:pt x="2422" y="1486"/>
                </a:cubicBezTo>
                <a:cubicBezTo>
                  <a:pt x="2428" y="1496"/>
                  <a:pt x="2429" y="1506"/>
                  <a:pt x="2429" y="1514"/>
                </a:cubicBezTo>
                <a:cubicBezTo>
                  <a:pt x="2433" y="1520"/>
                  <a:pt x="2429" y="1523"/>
                  <a:pt x="2431" y="1528"/>
                </a:cubicBezTo>
                <a:cubicBezTo>
                  <a:pt x="2428" y="1532"/>
                  <a:pt x="2437" y="1539"/>
                  <a:pt x="2429" y="1541"/>
                </a:cubicBezTo>
                <a:cubicBezTo>
                  <a:pt x="2429" y="1537"/>
                  <a:pt x="2420" y="1531"/>
                  <a:pt x="2425" y="1528"/>
                </a:cubicBezTo>
                <a:close/>
                <a:moveTo>
                  <a:pt x="2431" y="1549"/>
                </a:moveTo>
                <a:cubicBezTo>
                  <a:pt x="2434" y="1548"/>
                  <a:pt x="2436" y="1553"/>
                  <a:pt x="2438" y="1557"/>
                </a:cubicBezTo>
                <a:cubicBezTo>
                  <a:pt x="2432" y="1559"/>
                  <a:pt x="2429" y="1553"/>
                  <a:pt x="2431" y="1549"/>
                </a:cubicBezTo>
                <a:close/>
                <a:moveTo>
                  <a:pt x="2445" y="1544"/>
                </a:moveTo>
                <a:cubicBezTo>
                  <a:pt x="2441" y="1537"/>
                  <a:pt x="2445" y="1533"/>
                  <a:pt x="2446" y="1529"/>
                </a:cubicBezTo>
                <a:cubicBezTo>
                  <a:pt x="2443" y="1523"/>
                  <a:pt x="2440" y="1518"/>
                  <a:pt x="2437" y="1513"/>
                </a:cubicBezTo>
                <a:cubicBezTo>
                  <a:pt x="2443" y="1506"/>
                  <a:pt x="2433" y="1494"/>
                  <a:pt x="2437" y="1486"/>
                </a:cubicBezTo>
                <a:cubicBezTo>
                  <a:pt x="2434" y="1477"/>
                  <a:pt x="2436" y="1470"/>
                  <a:pt x="2435" y="1461"/>
                </a:cubicBezTo>
                <a:cubicBezTo>
                  <a:pt x="2435" y="1445"/>
                  <a:pt x="2434" y="1428"/>
                  <a:pt x="2434" y="1412"/>
                </a:cubicBezTo>
                <a:cubicBezTo>
                  <a:pt x="2436" y="1404"/>
                  <a:pt x="2433" y="1395"/>
                  <a:pt x="2439" y="1389"/>
                </a:cubicBezTo>
                <a:cubicBezTo>
                  <a:pt x="2431" y="1382"/>
                  <a:pt x="2442" y="1381"/>
                  <a:pt x="2437" y="1375"/>
                </a:cubicBezTo>
                <a:cubicBezTo>
                  <a:pt x="2442" y="1373"/>
                  <a:pt x="2436" y="1367"/>
                  <a:pt x="2440" y="1364"/>
                </a:cubicBezTo>
                <a:cubicBezTo>
                  <a:pt x="2439" y="1356"/>
                  <a:pt x="2444" y="1349"/>
                  <a:pt x="2441" y="1340"/>
                </a:cubicBezTo>
                <a:cubicBezTo>
                  <a:pt x="2442" y="1336"/>
                  <a:pt x="2445" y="1332"/>
                  <a:pt x="2443" y="1327"/>
                </a:cubicBezTo>
                <a:cubicBezTo>
                  <a:pt x="2447" y="1325"/>
                  <a:pt x="2440" y="1319"/>
                  <a:pt x="2446" y="1317"/>
                </a:cubicBezTo>
                <a:cubicBezTo>
                  <a:pt x="2445" y="1309"/>
                  <a:pt x="2447" y="1301"/>
                  <a:pt x="2447" y="1293"/>
                </a:cubicBezTo>
                <a:cubicBezTo>
                  <a:pt x="2449" y="1291"/>
                  <a:pt x="2446" y="1287"/>
                  <a:pt x="2449" y="1286"/>
                </a:cubicBezTo>
                <a:cubicBezTo>
                  <a:pt x="2451" y="1285"/>
                  <a:pt x="2449" y="1282"/>
                  <a:pt x="2449" y="1280"/>
                </a:cubicBezTo>
                <a:cubicBezTo>
                  <a:pt x="2455" y="1278"/>
                  <a:pt x="2442" y="1271"/>
                  <a:pt x="2452" y="1270"/>
                </a:cubicBezTo>
                <a:cubicBezTo>
                  <a:pt x="2452" y="1261"/>
                  <a:pt x="2454" y="1254"/>
                  <a:pt x="2453" y="1245"/>
                </a:cubicBezTo>
                <a:cubicBezTo>
                  <a:pt x="2460" y="1243"/>
                  <a:pt x="2450" y="1236"/>
                  <a:pt x="2455" y="1233"/>
                </a:cubicBezTo>
                <a:cubicBezTo>
                  <a:pt x="2452" y="1228"/>
                  <a:pt x="2459" y="1226"/>
                  <a:pt x="2454" y="1221"/>
                </a:cubicBezTo>
                <a:cubicBezTo>
                  <a:pt x="2459" y="1214"/>
                  <a:pt x="2452" y="1204"/>
                  <a:pt x="2455" y="1197"/>
                </a:cubicBezTo>
                <a:cubicBezTo>
                  <a:pt x="2457" y="1189"/>
                  <a:pt x="2456" y="1181"/>
                  <a:pt x="2457" y="1173"/>
                </a:cubicBezTo>
                <a:cubicBezTo>
                  <a:pt x="2454" y="1164"/>
                  <a:pt x="2455" y="1156"/>
                  <a:pt x="2458" y="1149"/>
                </a:cubicBezTo>
                <a:cubicBezTo>
                  <a:pt x="2453" y="1139"/>
                  <a:pt x="2455" y="1131"/>
                  <a:pt x="2456" y="1123"/>
                </a:cubicBezTo>
                <a:cubicBezTo>
                  <a:pt x="2447" y="1101"/>
                  <a:pt x="2446" y="1080"/>
                  <a:pt x="2440" y="1058"/>
                </a:cubicBezTo>
                <a:cubicBezTo>
                  <a:pt x="2442" y="1054"/>
                  <a:pt x="2440" y="1048"/>
                  <a:pt x="2437" y="1043"/>
                </a:cubicBezTo>
                <a:cubicBezTo>
                  <a:pt x="2439" y="1038"/>
                  <a:pt x="2437" y="1032"/>
                  <a:pt x="2434" y="1027"/>
                </a:cubicBezTo>
                <a:cubicBezTo>
                  <a:pt x="2438" y="1023"/>
                  <a:pt x="2430" y="1015"/>
                  <a:pt x="2435" y="1012"/>
                </a:cubicBezTo>
                <a:cubicBezTo>
                  <a:pt x="2429" y="1006"/>
                  <a:pt x="2435" y="1003"/>
                  <a:pt x="2429" y="997"/>
                </a:cubicBezTo>
                <a:cubicBezTo>
                  <a:pt x="2439" y="997"/>
                  <a:pt x="2433" y="1009"/>
                  <a:pt x="2439" y="1015"/>
                </a:cubicBezTo>
                <a:cubicBezTo>
                  <a:pt x="2446" y="1022"/>
                  <a:pt x="2443" y="1027"/>
                  <a:pt x="2447" y="1034"/>
                </a:cubicBezTo>
                <a:cubicBezTo>
                  <a:pt x="2451" y="1047"/>
                  <a:pt x="2453" y="1060"/>
                  <a:pt x="2457" y="1073"/>
                </a:cubicBezTo>
                <a:cubicBezTo>
                  <a:pt x="2455" y="1079"/>
                  <a:pt x="2455" y="1085"/>
                  <a:pt x="2459" y="1092"/>
                </a:cubicBezTo>
                <a:cubicBezTo>
                  <a:pt x="2460" y="1098"/>
                  <a:pt x="2456" y="1103"/>
                  <a:pt x="2460" y="1109"/>
                </a:cubicBezTo>
                <a:cubicBezTo>
                  <a:pt x="2461" y="1121"/>
                  <a:pt x="2461" y="1133"/>
                  <a:pt x="2465" y="1145"/>
                </a:cubicBezTo>
                <a:cubicBezTo>
                  <a:pt x="2464" y="1151"/>
                  <a:pt x="2466" y="1158"/>
                  <a:pt x="2467" y="1164"/>
                </a:cubicBezTo>
                <a:cubicBezTo>
                  <a:pt x="2466" y="1170"/>
                  <a:pt x="2462" y="1174"/>
                  <a:pt x="2467" y="1181"/>
                </a:cubicBezTo>
                <a:cubicBezTo>
                  <a:pt x="2463" y="1192"/>
                  <a:pt x="2468" y="1205"/>
                  <a:pt x="2467" y="1217"/>
                </a:cubicBezTo>
                <a:cubicBezTo>
                  <a:pt x="2464" y="1223"/>
                  <a:pt x="2467" y="1230"/>
                  <a:pt x="2465" y="1236"/>
                </a:cubicBezTo>
                <a:cubicBezTo>
                  <a:pt x="2471" y="1243"/>
                  <a:pt x="2460" y="1246"/>
                  <a:pt x="2466" y="1253"/>
                </a:cubicBezTo>
                <a:cubicBezTo>
                  <a:pt x="2462" y="1263"/>
                  <a:pt x="2462" y="1274"/>
                  <a:pt x="2464" y="1286"/>
                </a:cubicBezTo>
                <a:cubicBezTo>
                  <a:pt x="2459" y="1291"/>
                  <a:pt x="2461" y="1298"/>
                  <a:pt x="2459" y="1304"/>
                </a:cubicBezTo>
                <a:cubicBezTo>
                  <a:pt x="2459" y="1310"/>
                  <a:pt x="2462" y="1316"/>
                  <a:pt x="2456" y="1320"/>
                </a:cubicBezTo>
                <a:cubicBezTo>
                  <a:pt x="2460" y="1324"/>
                  <a:pt x="2454" y="1326"/>
                  <a:pt x="2456" y="1329"/>
                </a:cubicBezTo>
                <a:cubicBezTo>
                  <a:pt x="2458" y="1333"/>
                  <a:pt x="2457" y="1336"/>
                  <a:pt x="2455" y="1338"/>
                </a:cubicBezTo>
                <a:cubicBezTo>
                  <a:pt x="2460" y="1346"/>
                  <a:pt x="2450" y="1348"/>
                  <a:pt x="2455" y="1356"/>
                </a:cubicBezTo>
                <a:cubicBezTo>
                  <a:pt x="2453" y="1361"/>
                  <a:pt x="2455" y="1368"/>
                  <a:pt x="2451" y="1373"/>
                </a:cubicBezTo>
                <a:cubicBezTo>
                  <a:pt x="2451" y="1379"/>
                  <a:pt x="2453" y="1385"/>
                  <a:pt x="2451" y="1390"/>
                </a:cubicBezTo>
                <a:cubicBezTo>
                  <a:pt x="2445" y="1400"/>
                  <a:pt x="2450" y="1413"/>
                  <a:pt x="2446" y="1423"/>
                </a:cubicBezTo>
                <a:cubicBezTo>
                  <a:pt x="2452" y="1437"/>
                  <a:pt x="2441" y="1445"/>
                  <a:pt x="2449" y="1459"/>
                </a:cubicBezTo>
                <a:cubicBezTo>
                  <a:pt x="2444" y="1465"/>
                  <a:pt x="2448" y="1472"/>
                  <a:pt x="2451" y="1479"/>
                </a:cubicBezTo>
                <a:cubicBezTo>
                  <a:pt x="2444" y="1483"/>
                  <a:pt x="2454" y="1491"/>
                  <a:pt x="2451" y="1496"/>
                </a:cubicBezTo>
                <a:cubicBezTo>
                  <a:pt x="2447" y="1501"/>
                  <a:pt x="2455" y="1510"/>
                  <a:pt x="2453" y="1516"/>
                </a:cubicBezTo>
                <a:cubicBezTo>
                  <a:pt x="2454" y="1522"/>
                  <a:pt x="2452" y="1527"/>
                  <a:pt x="2458" y="1534"/>
                </a:cubicBezTo>
                <a:cubicBezTo>
                  <a:pt x="2454" y="1539"/>
                  <a:pt x="2464" y="1547"/>
                  <a:pt x="2458" y="1551"/>
                </a:cubicBezTo>
                <a:cubicBezTo>
                  <a:pt x="2463" y="1558"/>
                  <a:pt x="2460" y="1563"/>
                  <a:pt x="2466" y="1570"/>
                </a:cubicBezTo>
                <a:cubicBezTo>
                  <a:pt x="2453" y="1572"/>
                  <a:pt x="2452" y="1555"/>
                  <a:pt x="2445" y="1544"/>
                </a:cubicBezTo>
                <a:close/>
                <a:moveTo>
                  <a:pt x="805" y="966"/>
                </a:moveTo>
                <a:cubicBezTo>
                  <a:pt x="811" y="972"/>
                  <a:pt x="817" y="979"/>
                  <a:pt x="829" y="983"/>
                </a:cubicBezTo>
                <a:cubicBezTo>
                  <a:pt x="830" y="991"/>
                  <a:pt x="841" y="996"/>
                  <a:pt x="849" y="1002"/>
                </a:cubicBezTo>
                <a:cubicBezTo>
                  <a:pt x="853" y="1009"/>
                  <a:pt x="867" y="1013"/>
                  <a:pt x="861" y="1024"/>
                </a:cubicBezTo>
                <a:cubicBezTo>
                  <a:pt x="856" y="1017"/>
                  <a:pt x="846" y="1012"/>
                  <a:pt x="841" y="1005"/>
                </a:cubicBezTo>
                <a:cubicBezTo>
                  <a:pt x="828" y="1003"/>
                  <a:pt x="830" y="988"/>
                  <a:pt x="819" y="991"/>
                </a:cubicBezTo>
                <a:cubicBezTo>
                  <a:pt x="809" y="1002"/>
                  <a:pt x="825" y="1004"/>
                  <a:pt x="826" y="1011"/>
                </a:cubicBezTo>
                <a:cubicBezTo>
                  <a:pt x="838" y="1014"/>
                  <a:pt x="839" y="1022"/>
                  <a:pt x="851" y="1025"/>
                </a:cubicBezTo>
                <a:cubicBezTo>
                  <a:pt x="850" y="1033"/>
                  <a:pt x="858" y="1037"/>
                  <a:pt x="866" y="1042"/>
                </a:cubicBezTo>
                <a:cubicBezTo>
                  <a:pt x="864" y="1051"/>
                  <a:pt x="870" y="1058"/>
                  <a:pt x="878" y="1063"/>
                </a:cubicBezTo>
                <a:cubicBezTo>
                  <a:pt x="876" y="1071"/>
                  <a:pt x="879" y="1077"/>
                  <a:pt x="878" y="1085"/>
                </a:cubicBezTo>
                <a:cubicBezTo>
                  <a:pt x="882" y="1091"/>
                  <a:pt x="891" y="1095"/>
                  <a:pt x="889" y="1103"/>
                </a:cubicBezTo>
                <a:cubicBezTo>
                  <a:pt x="887" y="1109"/>
                  <a:pt x="894" y="1111"/>
                  <a:pt x="888" y="1119"/>
                </a:cubicBezTo>
                <a:cubicBezTo>
                  <a:pt x="898" y="1121"/>
                  <a:pt x="888" y="1131"/>
                  <a:pt x="894" y="1134"/>
                </a:cubicBezTo>
                <a:cubicBezTo>
                  <a:pt x="892" y="1146"/>
                  <a:pt x="898" y="1154"/>
                  <a:pt x="895" y="1167"/>
                </a:cubicBezTo>
                <a:cubicBezTo>
                  <a:pt x="904" y="1167"/>
                  <a:pt x="899" y="1174"/>
                  <a:pt x="903" y="1177"/>
                </a:cubicBezTo>
                <a:cubicBezTo>
                  <a:pt x="910" y="1179"/>
                  <a:pt x="896" y="1188"/>
                  <a:pt x="907" y="1188"/>
                </a:cubicBezTo>
                <a:cubicBezTo>
                  <a:pt x="916" y="1185"/>
                  <a:pt x="913" y="1175"/>
                  <a:pt x="913" y="1169"/>
                </a:cubicBezTo>
                <a:cubicBezTo>
                  <a:pt x="916" y="1164"/>
                  <a:pt x="912" y="1162"/>
                  <a:pt x="911" y="1158"/>
                </a:cubicBezTo>
                <a:cubicBezTo>
                  <a:pt x="911" y="1155"/>
                  <a:pt x="911" y="1151"/>
                  <a:pt x="910" y="1148"/>
                </a:cubicBezTo>
                <a:cubicBezTo>
                  <a:pt x="911" y="1132"/>
                  <a:pt x="910" y="1117"/>
                  <a:pt x="912" y="1101"/>
                </a:cubicBezTo>
                <a:cubicBezTo>
                  <a:pt x="915" y="1102"/>
                  <a:pt x="915" y="1099"/>
                  <a:pt x="914" y="1096"/>
                </a:cubicBezTo>
                <a:cubicBezTo>
                  <a:pt x="917" y="1093"/>
                  <a:pt x="920" y="1093"/>
                  <a:pt x="922" y="1087"/>
                </a:cubicBezTo>
                <a:cubicBezTo>
                  <a:pt x="923" y="1078"/>
                  <a:pt x="921" y="1071"/>
                  <a:pt x="924" y="1062"/>
                </a:cubicBezTo>
                <a:cubicBezTo>
                  <a:pt x="930" y="1063"/>
                  <a:pt x="932" y="1049"/>
                  <a:pt x="931" y="1046"/>
                </a:cubicBezTo>
                <a:cubicBezTo>
                  <a:pt x="933" y="1041"/>
                  <a:pt x="940" y="1046"/>
                  <a:pt x="941" y="1038"/>
                </a:cubicBezTo>
                <a:cubicBezTo>
                  <a:pt x="946" y="1038"/>
                  <a:pt x="946" y="1025"/>
                  <a:pt x="952" y="1027"/>
                </a:cubicBezTo>
                <a:cubicBezTo>
                  <a:pt x="958" y="1016"/>
                  <a:pt x="967" y="1013"/>
                  <a:pt x="973" y="1002"/>
                </a:cubicBezTo>
                <a:cubicBezTo>
                  <a:pt x="985" y="998"/>
                  <a:pt x="994" y="988"/>
                  <a:pt x="1007" y="985"/>
                </a:cubicBezTo>
                <a:cubicBezTo>
                  <a:pt x="1018" y="977"/>
                  <a:pt x="1031" y="976"/>
                  <a:pt x="1044" y="973"/>
                </a:cubicBezTo>
                <a:cubicBezTo>
                  <a:pt x="1049" y="976"/>
                  <a:pt x="1050" y="968"/>
                  <a:pt x="1057" y="973"/>
                </a:cubicBezTo>
                <a:cubicBezTo>
                  <a:pt x="1059" y="966"/>
                  <a:pt x="1070" y="982"/>
                  <a:pt x="1071" y="970"/>
                </a:cubicBezTo>
                <a:cubicBezTo>
                  <a:pt x="1066" y="961"/>
                  <a:pt x="1051" y="968"/>
                  <a:pt x="1039" y="962"/>
                </a:cubicBezTo>
                <a:cubicBezTo>
                  <a:pt x="1033" y="969"/>
                  <a:pt x="1023" y="965"/>
                  <a:pt x="1016" y="970"/>
                </a:cubicBezTo>
                <a:cubicBezTo>
                  <a:pt x="1012" y="970"/>
                  <a:pt x="1008" y="971"/>
                  <a:pt x="1003" y="971"/>
                </a:cubicBezTo>
                <a:cubicBezTo>
                  <a:pt x="1002" y="973"/>
                  <a:pt x="991" y="979"/>
                  <a:pt x="993" y="972"/>
                </a:cubicBezTo>
                <a:cubicBezTo>
                  <a:pt x="997" y="974"/>
                  <a:pt x="998" y="966"/>
                  <a:pt x="1002" y="967"/>
                </a:cubicBezTo>
                <a:cubicBezTo>
                  <a:pt x="1007" y="965"/>
                  <a:pt x="1008" y="962"/>
                  <a:pt x="1007" y="956"/>
                </a:cubicBezTo>
                <a:cubicBezTo>
                  <a:pt x="1022" y="949"/>
                  <a:pt x="1035" y="937"/>
                  <a:pt x="1049" y="928"/>
                </a:cubicBezTo>
                <a:cubicBezTo>
                  <a:pt x="1063" y="918"/>
                  <a:pt x="1076" y="907"/>
                  <a:pt x="1089" y="895"/>
                </a:cubicBezTo>
                <a:cubicBezTo>
                  <a:pt x="1102" y="882"/>
                  <a:pt x="1115" y="872"/>
                  <a:pt x="1128" y="859"/>
                </a:cubicBezTo>
                <a:cubicBezTo>
                  <a:pt x="1136" y="857"/>
                  <a:pt x="1140" y="843"/>
                  <a:pt x="1148" y="843"/>
                </a:cubicBezTo>
                <a:cubicBezTo>
                  <a:pt x="1149" y="834"/>
                  <a:pt x="1155" y="838"/>
                  <a:pt x="1157" y="831"/>
                </a:cubicBezTo>
                <a:cubicBezTo>
                  <a:pt x="1161" y="831"/>
                  <a:pt x="1162" y="821"/>
                  <a:pt x="1167" y="823"/>
                </a:cubicBezTo>
                <a:cubicBezTo>
                  <a:pt x="1177" y="804"/>
                  <a:pt x="1189" y="791"/>
                  <a:pt x="1199" y="773"/>
                </a:cubicBezTo>
                <a:cubicBezTo>
                  <a:pt x="1203" y="766"/>
                  <a:pt x="1206" y="758"/>
                  <a:pt x="1210" y="750"/>
                </a:cubicBezTo>
                <a:cubicBezTo>
                  <a:pt x="1212" y="742"/>
                  <a:pt x="1213" y="732"/>
                  <a:pt x="1218" y="718"/>
                </a:cubicBezTo>
                <a:cubicBezTo>
                  <a:pt x="1225" y="707"/>
                  <a:pt x="1232" y="698"/>
                  <a:pt x="1237" y="683"/>
                </a:cubicBezTo>
                <a:cubicBezTo>
                  <a:pt x="1242" y="684"/>
                  <a:pt x="1243" y="674"/>
                  <a:pt x="1248" y="674"/>
                </a:cubicBezTo>
                <a:cubicBezTo>
                  <a:pt x="1250" y="668"/>
                  <a:pt x="1255" y="668"/>
                  <a:pt x="1259" y="664"/>
                </a:cubicBezTo>
                <a:cubicBezTo>
                  <a:pt x="1266" y="656"/>
                  <a:pt x="1273" y="647"/>
                  <a:pt x="1281" y="642"/>
                </a:cubicBezTo>
                <a:cubicBezTo>
                  <a:pt x="1287" y="630"/>
                  <a:pt x="1297" y="630"/>
                  <a:pt x="1303" y="617"/>
                </a:cubicBezTo>
                <a:cubicBezTo>
                  <a:pt x="1308" y="616"/>
                  <a:pt x="1311" y="613"/>
                  <a:pt x="1314" y="606"/>
                </a:cubicBezTo>
                <a:cubicBezTo>
                  <a:pt x="1318" y="609"/>
                  <a:pt x="1325" y="594"/>
                  <a:pt x="1320" y="593"/>
                </a:cubicBezTo>
                <a:cubicBezTo>
                  <a:pt x="1311" y="609"/>
                  <a:pt x="1298" y="611"/>
                  <a:pt x="1289" y="626"/>
                </a:cubicBezTo>
                <a:cubicBezTo>
                  <a:pt x="1275" y="632"/>
                  <a:pt x="1267" y="650"/>
                  <a:pt x="1253" y="655"/>
                </a:cubicBezTo>
                <a:cubicBezTo>
                  <a:pt x="1257" y="648"/>
                  <a:pt x="1260" y="642"/>
                  <a:pt x="1258" y="638"/>
                </a:cubicBezTo>
                <a:cubicBezTo>
                  <a:pt x="1261" y="639"/>
                  <a:pt x="1263" y="635"/>
                  <a:pt x="1264" y="631"/>
                </a:cubicBezTo>
                <a:cubicBezTo>
                  <a:pt x="1261" y="629"/>
                  <a:pt x="1258" y="633"/>
                  <a:pt x="1259" y="629"/>
                </a:cubicBezTo>
                <a:cubicBezTo>
                  <a:pt x="1268" y="627"/>
                  <a:pt x="1274" y="613"/>
                  <a:pt x="1284" y="615"/>
                </a:cubicBezTo>
                <a:cubicBezTo>
                  <a:pt x="1286" y="605"/>
                  <a:pt x="1292" y="609"/>
                  <a:pt x="1296" y="604"/>
                </a:cubicBezTo>
                <a:cubicBezTo>
                  <a:pt x="1298" y="597"/>
                  <a:pt x="1304" y="598"/>
                  <a:pt x="1308" y="597"/>
                </a:cubicBezTo>
                <a:cubicBezTo>
                  <a:pt x="1315" y="588"/>
                  <a:pt x="1324" y="583"/>
                  <a:pt x="1332" y="579"/>
                </a:cubicBezTo>
                <a:cubicBezTo>
                  <a:pt x="1339" y="570"/>
                  <a:pt x="1348" y="566"/>
                  <a:pt x="1357" y="562"/>
                </a:cubicBezTo>
                <a:cubicBezTo>
                  <a:pt x="1370" y="544"/>
                  <a:pt x="1387" y="533"/>
                  <a:pt x="1402" y="519"/>
                </a:cubicBezTo>
                <a:cubicBezTo>
                  <a:pt x="1408" y="508"/>
                  <a:pt x="1416" y="501"/>
                  <a:pt x="1423" y="493"/>
                </a:cubicBezTo>
                <a:cubicBezTo>
                  <a:pt x="1425" y="484"/>
                  <a:pt x="1430" y="485"/>
                  <a:pt x="1433" y="479"/>
                </a:cubicBezTo>
                <a:cubicBezTo>
                  <a:pt x="1432" y="471"/>
                  <a:pt x="1446" y="471"/>
                  <a:pt x="1439" y="466"/>
                </a:cubicBezTo>
                <a:cubicBezTo>
                  <a:pt x="1428" y="477"/>
                  <a:pt x="1418" y="488"/>
                  <a:pt x="1408" y="499"/>
                </a:cubicBezTo>
                <a:cubicBezTo>
                  <a:pt x="1402" y="504"/>
                  <a:pt x="1396" y="508"/>
                  <a:pt x="1393" y="518"/>
                </a:cubicBezTo>
                <a:cubicBezTo>
                  <a:pt x="1386" y="521"/>
                  <a:pt x="1379" y="524"/>
                  <a:pt x="1375" y="535"/>
                </a:cubicBezTo>
                <a:cubicBezTo>
                  <a:pt x="1353" y="545"/>
                  <a:pt x="1337" y="570"/>
                  <a:pt x="1314" y="577"/>
                </a:cubicBezTo>
                <a:cubicBezTo>
                  <a:pt x="1305" y="587"/>
                  <a:pt x="1296" y="594"/>
                  <a:pt x="1285" y="599"/>
                </a:cubicBezTo>
                <a:cubicBezTo>
                  <a:pt x="1279" y="601"/>
                  <a:pt x="1275" y="608"/>
                  <a:pt x="1269" y="608"/>
                </a:cubicBezTo>
                <a:cubicBezTo>
                  <a:pt x="1265" y="616"/>
                  <a:pt x="1260" y="620"/>
                  <a:pt x="1253" y="620"/>
                </a:cubicBezTo>
                <a:cubicBezTo>
                  <a:pt x="1235" y="638"/>
                  <a:pt x="1213" y="648"/>
                  <a:pt x="1194" y="666"/>
                </a:cubicBezTo>
                <a:cubicBezTo>
                  <a:pt x="1183" y="673"/>
                  <a:pt x="1173" y="679"/>
                  <a:pt x="1164" y="690"/>
                </a:cubicBezTo>
                <a:cubicBezTo>
                  <a:pt x="1157" y="690"/>
                  <a:pt x="1155" y="703"/>
                  <a:pt x="1149" y="703"/>
                </a:cubicBezTo>
                <a:cubicBezTo>
                  <a:pt x="1144" y="707"/>
                  <a:pt x="1138" y="710"/>
                  <a:pt x="1135" y="719"/>
                </a:cubicBezTo>
                <a:cubicBezTo>
                  <a:pt x="1129" y="719"/>
                  <a:pt x="1125" y="724"/>
                  <a:pt x="1122" y="732"/>
                </a:cubicBezTo>
                <a:cubicBezTo>
                  <a:pt x="1116" y="732"/>
                  <a:pt x="1111" y="736"/>
                  <a:pt x="1107" y="744"/>
                </a:cubicBezTo>
                <a:cubicBezTo>
                  <a:pt x="1104" y="752"/>
                  <a:pt x="1097" y="752"/>
                  <a:pt x="1092" y="756"/>
                </a:cubicBezTo>
                <a:cubicBezTo>
                  <a:pt x="1089" y="767"/>
                  <a:pt x="1082" y="764"/>
                  <a:pt x="1078" y="772"/>
                </a:cubicBezTo>
                <a:cubicBezTo>
                  <a:pt x="1069" y="780"/>
                  <a:pt x="1059" y="788"/>
                  <a:pt x="1051" y="798"/>
                </a:cubicBezTo>
                <a:cubicBezTo>
                  <a:pt x="1044" y="797"/>
                  <a:pt x="1045" y="817"/>
                  <a:pt x="1036" y="810"/>
                </a:cubicBezTo>
                <a:cubicBezTo>
                  <a:pt x="1033" y="821"/>
                  <a:pt x="1027" y="821"/>
                  <a:pt x="1023" y="830"/>
                </a:cubicBezTo>
                <a:cubicBezTo>
                  <a:pt x="1017" y="829"/>
                  <a:pt x="1016" y="842"/>
                  <a:pt x="1009" y="840"/>
                </a:cubicBezTo>
                <a:cubicBezTo>
                  <a:pt x="1006" y="848"/>
                  <a:pt x="1000" y="851"/>
                  <a:pt x="996" y="856"/>
                </a:cubicBezTo>
                <a:cubicBezTo>
                  <a:pt x="986" y="864"/>
                  <a:pt x="977" y="877"/>
                  <a:pt x="968" y="888"/>
                </a:cubicBezTo>
                <a:cubicBezTo>
                  <a:pt x="959" y="898"/>
                  <a:pt x="949" y="907"/>
                  <a:pt x="942" y="924"/>
                </a:cubicBezTo>
                <a:cubicBezTo>
                  <a:pt x="937" y="927"/>
                  <a:pt x="933" y="935"/>
                  <a:pt x="928" y="940"/>
                </a:cubicBezTo>
                <a:cubicBezTo>
                  <a:pt x="927" y="943"/>
                  <a:pt x="925" y="947"/>
                  <a:pt x="922" y="946"/>
                </a:cubicBezTo>
                <a:cubicBezTo>
                  <a:pt x="921" y="950"/>
                  <a:pt x="924" y="954"/>
                  <a:pt x="917" y="950"/>
                </a:cubicBezTo>
                <a:cubicBezTo>
                  <a:pt x="925" y="941"/>
                  <a:pt x="932" y="927"/>
                  <a:pt x="938" y="912"/>
                </a:cubicBezTo>
                <a:cubicBezTo>
                  <a:pt x="956" y="891"/>
                  <a:pt x="964" y="876"/>
                  <a:pt x="980" y="848"/>
                </a:cubicBezTo>
                <a:cubicBezTo>
                  <a:pt x="987" y="849"/>
                  <a:pt x="989" y="834"/>
                  <a:pt x="996" y="834"/>
                </a:cubicBezTo>
                <a:cubicBezTo>
                  <a:pt x="1000" y="823"/>
                  <a:pt x="1008" y="821"/>
                  <a:pt x="1011" y="808"/>
                </a:cubicBezTo>
                <a:cubicBezTo>
                  <a:pt x="1015" y="810"/>
                  <a:pt x="1016" y="802"/>
                  <a:pt x="1020" y="803"/>
                </a:cubicBezTo>
                <a:cubicBezTo>
                  <a:pt x="1021" y="795"/>
                  <a:pt x="1027" y="798"/>
                  <a:pt x="1028" y="791"/>
                </a:cubicBezTo>
                <a:cubicBezTo>
                  <a:pt x="1035" y="785"/>
                  <a:pt x="1041" y="779"/>
                  <a:pt x="1047" y="771"/>
                </a:cubicBezTo>
                <a:cubicBezTo>
                  <a:pt x="1059" y="757"/>
                  <a:pt x="1072" y="744"/>
                  <a:pt x="1085" y="731"/>
                </a:cubicBezTo>
                <a:cubicBezTo>
                  <a:pt x="1097" y="720"/>
                  <a:pt x="1110" y="709"/>
                  <a:pt x="1122" y="697"/>
                </a:cubicBezTo>
                <a:cubicBezTo>
                  <a:pt x="1129" y="691"/>
                  <a:pt x="1135" y="684"/>
                  <a:pt x="1143" y="681"/>
                </a:cubicBezTo>
                <a:cubicBezTo>
                  <a:pt x="1145" y="676"/>
                  <a:pt x="1148" y="673"/>
                  <a:pt x="1153" y="673"/>
                </a:cubicBezTo>
                <a:cubicBezTo>
                  <a:pt x="1157" y="673"/>
                  <a:pt x="1158" y="663"/>
                  <a:pt x="1163" y="664"/>
                </a:cubicBezTo>
                <a:cubicBezTo>
                  <a:pt x="1175" y="652"/>
                  <a:pt x="1188" y="641"/>
                  <a:pt x="1202" y="635"/>
                </a:cubicBezTo>
                <a:cubicBezTo>
                  <a:pt x="1207" y="625"/>
                  <a:pt x="1214" y="619"/>
                  <a:pt x="1222" y="618"/>
                </a:cubicBezTo>
                <a:cubicBezTo>
                  <a:pt x="1225" y="614"/>
                  <a:pt x="1228" y="610"/>
                  <a:pt x="1232" y="610"/>
                </a:cubicBezTo>
                <a:cubicBezTo>
                  <a:pt x="1237" y="610"/>
                  <a:pt x="1237" y="600"/>
                  <a:pt x="1242" y="602"/>
                </a:cubicBezTo>
                <a:cubicBezTo>
                  <a:pt x="1256" y="592"/>
                  <a:pt x="1268" y="581"/>
                  <a:pt x="1282" y="572"/>
                </a:cubicBezTo>
                <a:cubicBezTo>
                  <a:pt x="1288" y="567"/>
                  <a:pt x="1295" y="561"/>
                  <a:pt x="1302" y="556"/>
                </a:cubicBezTo>
                <a:cubicBezTo>
                  <a:pt x="1310" y="554"/>
                  <a:pt x="1314" y="542"/>
                  <a:pt x="1322" y="540"/>
                </a:cubicBezTo>
                <a:cubicBezTo>
                  <a:pt x="1311" y="532"/>
                  <a:pt x="1310" y="551"/>
                  <a:pt x="1302" y="549"/>
                </a:cubicBezTo>
                <a:cubicBezTo>
                  <a:pt x="1297" y="549"/>
                  <a:pt x="1297" y="559"/>
                  <a:pt x="1292" y="557"/>
                </a:cubicBezTo>
                <a:cubicBezTo>
                  <a:pt x="1286" y="554"/>
                  <a:pt x="1287" y="570"/>
                  <a:pt x="1280" y="562"/>
                </a:cubicBezTo>
                <a:cubicBezTo>
                  <a:pt x="1276" y="571"/>
                  <a:pt x="1268" y="574"/>
                  <a:pt x="1261" y="575"/>
                </a:cubicBezTo>
                <a:cubicBezTo>
                  <a:pt x="1259" y="582"/>
                  <a:pt x="1256" y="585"/>
                  <a:pt x="1251" y="584"/>
                </a:cubicBezTo>
                <a:cubicBezTo>
                  <a:pt x="1247" y="583"/>
                  <a:pt x="1246" y="594"/>
                  <a:pt x="1241" y="592"/>
                </a:cubicBezTo>
                <a:cubicBezTo>
                  <a:pt x="1227" y="601"/>
                  <a:pt x="1214" y="611"/>
                  <a:pt x="1202" y="622"/>
                </a:cubicBezTo>
                <a:cubicBezTo>
                  <a:pt x="1197" y="620"/>
                  <a:pt x="1196" y="630"/>
                  <a:pt x="1192" y="630"/>
                </a:cubicBezTo>
                <a:cubicBezTo>
                  <a:pt x="1186" y="626"/>
                  <a:pt x="1185" y="636"/>
                  <a:pt x="1180" y="634"/>
                </a:cubicBezTo>
                <a:cubicBezTo>
                  <a:pt x="1179" y="642"/>
                  <a:pt x="1172" y="637"/>
                  <a:pt x="1170" y="642"/>
                </a:cubicBezTo>
                <a:cubicBezTo>
                  <a:pt x="1166" y="643"/>
                  <a:pt x="1165" y="651"/>
                  <a:pt x="1158" y="646"/>
                </a:cubicBezTo>
                <a:cubicBezTo>
                  <a:pt x="1162" y="638"/>
                  <a:pt x="1169" y="641"/>
                  <a:pt x="1172" y="630"/>
                </a:cubicBezTo>
                <a:cubicBezTo>
                  <a:pt x="1179" y="629"/>
                  <a:pt x="1185" y="625"/>
                  <a:pt x="1188" y="616"/>
                </a:cubicBezTo>
                <a:cubicBezTo>
                  <a:pt x="1195" y="613"/>
                  <a:pt x="1199" y="605"/>
                  <a:pt x="1206" y="605"/>
                </a:cubicBezTo>
                <a:cubicBezTo>
                  <a:pt x="1211" y="597"/>
                  <a:pt x="1217" y="595"/>
                  <a:pt x="1223" y="590"/>
                </a:cubicBezTo>
                <a:cubicBezTo>
                  <a:pt x="1228" y="585"/>
                  <a:pt x="1233" y="582"/>
                  <a:pt x="1238" y="577"/>
                </a:cubicBezTo>
                <a:cubicBezTo>
                  <a:pt x="1245" y="577"/>
                  <a:pt x="1247" y="564"/>
                  <a:pt x="1256" y="566"/>
                </a:cubicBezTo>
                <a:cubicBezTo>
                  <a:pt x="1259" y="555"/>
                  <a:pt x="1269" y="564"/>
                  <a:pt x="1272" y="552"/>
                </a:cubicBezTo>
                <a:cubicBezTo>
                  <a:pt x="1277" y="547"/>
                  <a:pt x="1283" y="543"/>
                  <a:pt x="1290" y="541"/>
                </a:cubicBezTo>
                <a:cubicBezTo>
                  <a:pt x="1295" y="536"/>
                  <a:pt x="1299" y="531"/>
                  <a:pt x="1305" y="528"/>
                </a:cubicBezTo>
                <a:cubicBezTo>
                  <a:pt x="1311" y="526"/>
                  <a:pt x="1316" y="519"/>
                  <a:pt x="1323" y="517"/>
                </a:cubicBezTo>
                <a:cubicBezTo>
                  <a:pt x="1327" y="509"/>
                  <a:pt x="1332" y="505"/>
                  <a:pt x="1340" y="507"/>
                </a:cubicBezTo>
                <a:cubicBezTo>
                  <a:pt x="1344" y="496"/>
                  <a:pt x="1352" y="499"/>
                  <a:pt x="1357" y="492"/>
                </a:cubicBezTo>
                <a:cubicBezTo>
                  <a:pt x="1367" y="483"/>
                  <a:pt x="1379" y="477"/>
                  <a:pt x="1390" y="468"/>
                </a:cubicBezTo>
                <a:cubicBezTo>
                  <a:pt x="1394" y="460"/>
                  <a:pt x="1402" y="463"/>
                  <a:pt x="1406" y="454"/>
                </a:cubicBezTo>
                <a:cubicBezTo>
                  <a:pt x="1414" y="455"/>
                  <a:pt x="1416" y="441"/>
                  <a:pt x="1422" y="439"/>
                </a:cubicBezTo>
                <a:cubicBezTo>
                  <a:pt x="1428" y="435"/>
                  <a:pt x="1434" y="432"/>
                  <a:pt x="1440" y="428"/>
                </a:cubicBezTo>
                <a:cubicBezTo>
                  <a:pt x="1450" y="424"/>
                  <a:pt x="1446" y="420"/>
                  <a:pt x="1455" y="416"/>
                </a:cubicBezTo>
                <a:cubicBezTo>
                  <a:pt x="1467" y="405"/>
                  <a:pt x="1477" y="392"/>
                  <a:pt x="1491" y="387"/>
                </a:cubicBezTo>
                <a:cubicBezTo>
                  <a:pt x="1494" y="379"/>
                  <a:pt x="1499" y="373"/>
                  <a:pt x="1504" y="371"/>
                </a:cubicBezTo>
                <a:cubicBezTo>
                  <a:pt x="1506" y="363"/>
                  <a:pt x="1521" y="363"/>
                  <a:pt x="1515" y="354"/>
                </a:cubicBezTo>
                <a:cubicBezTo>
                  <a:pt x="1503" y="364"/>
                  <a:pt x="1490" y="372"/>
                  <a:pt x="1480" y="389"/>
                </a:cubicBezTo>
                <a:cubicBezTo>
                  <a:pt x="1470" y="382"/>
                  <a:pt x="1468" y="400"/>
                  <a:pt x="1460" y="399"/>
                </a:cubicBezTo>
                <a:cubicBezTo>
                  <a:pt x="1458" y="403"/>
                  <a:pt x="1455" y="404"/>
                  <a:pt x="1451" y="404"/>
                </a:cubicBezTo>
                <a:cubicBezTo>
                  <a:pt x="1449" y="410"/>
                  <a:pt x="1446" y="414"/>
                  <a:pt x="1441" y="412"/>
                </a:cubicBezTo>
                <a:cubicBezTo>
                  <a:pt x="1429" y="424"/>
                  <a:pt x="1414" y="427"/>
                  <a:pt x="1403" y="440"/>
                </a:cubicBezTo>
                <a:cubicBezTo>
                  <a:pt x="1396" y="438"/>
                  <a:pt x="1392" y="445"/>
                  <a:pt x="1385" y="444"/>
                </a:cubicBezTo>
                <a:cubicBezTo>
                  <a:pt x="1383" y="447"/>
                  <a:pt x="1380" y="447"/>
                  <a:pt x="1377" y="447"/>
                </a:cubicBezTo>
                <a:cubicBezTo>
                  <a:pt x="1373" y="445"/>
                  <a:pt x="1372" y="453"/>
                  <a:pt x="1367" y="449"/>
                </a:cubicBezTo>
                <a:cubicBezTo>
                  <a:pt x="1365" y="457"/>
                  <a:pt x="1366" y="454"/>
                  <a:pt x="1361" y="462"/>
                </a:cubicBezTo>
                <a:cubicBezTo>
                  <a:pt x="1357" y="460"/>
                  <a:pt x="1361" y="456"/>
                  <a:pt x="1358" y="454"/>
                </a:cubicBezTo>
                <a:cubicBezTo>
                  <a:pt x="1356" y="457"/>
                  <a:pt x="1353" y="456"/>
                  <a:pt x="1352" y="461"/>
                </a:cubicBezTo>
                <a:cubicBezTo>
                  <a:pt x="1344" y="457"/>
                  <a:pt x="1339" y="462"/>
                  <a:pt x="1334" y="465"/>
                </a:cubicBezTo>
                <a:cubicBezTo>
                  <a:pt x="1322" y="466"/>
                  <a:pt x="1312" y="474"/>
                  <a:pt x="1300" y="475"/>
                </a:cubicBezTo>
                <a:cubicBezTo>
                  <a:pt x="1296" y="484"/>
                  <a:pt x="1286" y="481"/>
                  <a:pt x="1281" y="489"/>
                </a:cubicBezTo>
                <a:cubicBezTo>
                  <a:pt x="1274" y="493"/>
                  <a:pt x="1268" y="499"/>
                  <a:pt x="1260" y="501"/>
                </a:cubicBezTo>
                <a:cubicBezTo>
                  <a:pt x="1258" y="506"/>
                  <a:pt x="1252" y="500"/>
                  <a:pt x="1251" y="507"/>
                </a:cubicBezTo>
                <a:cubicBezTo>
                  <a:pt x="1248" y="511"/>
                  <a:pt x="1242" y="505"/>
                  <a:pt x="1241" y="515"/>
                </a:cubicBezTo>
                <a:cubicBezTo>
                  <a:pt x="1232" y="514"/>
                  <a:pt x="1226" y="523"/>
                  <a:pt x="1219" y="528"/>
                </a:cubicBezTo>
                <a:cubicBezTo>
                  <a:pt x="1212" y="530"/>
                  <a:pt x="1206" y="536"/>
                  <a:pt x="1199" y="537"/>
                </a:cubicBezTo>
                <a:cubicBezTo>
                  <a:pt x="1194" y="549"/>
                  <a:pt x="1184" y="544"/>
                  <a:pt x="1179" y="554"/>
                </a:cubicBezTo>
                <a:cubicBezTo>
                  <a:pt x="1164" y="559"/>
                  <a:pt x="1151" y="570"/>
                  <a:pt x="1138" y="580"/>
                </a:cubicBezTo>
                <a:cubicBezTo>
                  <a:pt x="1131" y="583"/>
                  <a:pt x="1124" y="586"/>
                  <a:pt x="1119" y="593"/>
                </a:cubicBezTo>
                <a:cubicBezTo>
                  <a:pt x="1111" y="596"/>
                  <a:pt x="1105" y="602"/>
                  <a:pt x="1097" y="606"/>
                </a:cubicBezTo>
                <a:cubicBezTo>
                  <a:pt x="1086" y="621"/>
                  <a:pt x="1071" y="625"/>
                  <a:pt x="1060" y="639"/>
                </a:cubicBezTo>
                <a:cubicBezTo>
                  <a:pt x="1051" y="638"/>
                  <a:pt x="1048" y="651"/>
                  <a:pt x="1041" y="653"/>
                </a:cubicBezTo>
                <a:cubicBezTo>
                  <a:pt x="1032" y="653"/>
                  <a:pt x="1030" y="672"/>
                  <a:pt x="1020" y="669"/>
                </a:cubicBezTo>
                <a:cubicBezTo>
                  <a:pt x="1015" y="677"/>
                  <a:pt x="1009" y="682"/>
                  <a:pt x="1003" y="687"/>
                </a:cubicBezTo>
                <a:cubicBezTo>
                  <a:pt x="1002" y="696"/>
                  <a:pt x="996" y="691"/>
                  <a:pt x="993" y="695"/>
                </a:cubicBezTo>
                <a:cubicBezTo>
                  <a:pt x="991" y="701"/>
                  <a:pt x="987" y="705"/>
                  <a:pt x="983" y="703"/>
                </a:cubicBezTo>
                <a:cubicBezTo>
                  <a:pt x="975" y="714"/>
                  <a:pt x="968" y="727"/>
                  <a:pt x="958" y="730"/>
                </a:cubicBezTo>
                <a:cubicBezTo>
                  <a:pt x="962" y="722"/>
                  <a:pt x="955" y="718"/>
                  <a:pt x="961" y="709"/>
                </a:cubicBezTo>
                <a:cubicBezTo>
                  <a:pt x="966" y="703"/>
                  <a:pt x="973" y="702"/>
                  <a:pt x="977" y="694"/>
                </a:cubicBezTo>
                <a:cubicBezTo>
                  <a:pt x="981" y="689"/>
                  <a:pt x="982" y="675"/>
                  <a:pt x="988" y="677"/>
                </a:cubicBezTo>
                <a:cubicBezTo>
                  <a:pt x="994" y="672"/>
                  <a:pt x="992" y="672"/>
                  <a:pt x="998" y="662"/>
                </a:cubicBezTo>
                <a:cubicBezTo>
                  <a:pt x="1006" y="652"/>
                  <a:pt x="1015" y="641"/>
                  <a:pt x="1024" y="633"/>
                </a:cubicBezTo>
                <a:cubicBezTo>
                  <a:pt x="1041" y="611"/>
                  <a:pt x="1063" y="600"/>
                  <a:pt x="1079" y="575"/>
                </a:cubicBezTo>
                <a:cubicBezTo>
                  <a:pt x="1088" y="571"/>
                  <a:pt x="1097" y="567"/>
                  <a:pt x="1103" y="557"/>
                </a:cubicBezTo>
                <a:cubicBezTo>
                  <a:pt x="1115" y="558"/>
                  <a:pt x="1120" y="544"/>
                  <a:pt x="1130" y="541"/>
                </a:cubicBezTo>
                <a:cubicBezTo>
                  <a:pt x="1138" y="534"/>
                  <a:pt x="1146" y="530"/>
                  <a:pt x="1154" y="523"/>
                </a:cubicBezTo>
                <a:cubicBezTo>
                  <a:pt x="1164" y="520"/>
                  <a:pt x="1171" y="510"/>
                  <a:pt x="1181" y="507"/>
                </a:cubicBezTo>
                <a:cubicBezTo>
                  <a:pt x="1197" y="494"/>
                  <a:pt x="1216" y="487"/>
                  <a:pt x="1233" y="476"/>
                </a:cubicBezTo>
                <a:cubicBezTo>
                  <a:pt x="1241" y="472"/>
                  <a:pt x="1249" y="465"/>
                  <a:pt x="1258" y="463"/>
                </a:cubicBezTo>
                <a:cubicBezTo>
                  <a:pt x="1266" y="455"/>
                  <a:pt x="1278" y="456"/>
                  <a:pt x="1285" y="446"/>
                </a:cubicBezTo>
                <a:cubicBezTo>
                  <a:pt x="1296" y="447"/>
                  <a:pt x="1305" y="444"/>
                  <a:pt x="1312" y="436"/>
                </a:cubicBezTo>
                <a:cubicBezTo>
                  <a:pt x="1321" y="431"/>
                  <a:pt x="1332" y="431"/>
                  <a:pt x="1340" y="424"/>
                </a:cubicBezTo>
                <a:cubicBezTo>
                  <a:pt x="1345" y="423"/>
                  <a:pt x="1350" y="423"/>
                  <a:pt x="1353" y="417"/>
                </a:cubicBezTo>
                <a:cubicBezTo>
                  <a:pt x="1359" y="418"/>
                  <a:pt x="1362" y="415"/>
                  <a:pt x="1367" y="413"/>
                </a:cubicBezTo>
                <a:cubicBezTo>
                  <a:pt x="1375" y="406"/>
                  <a:pt x="1385" y="403"/>
                  <a:pt x="1395" y="401"/>
                </a:cubicBezTo>
                <a:cubicBezTo>
                  <a:pt x="1412" y="390"/>
                  <a:pt x="1431" y="383"/>
                  <a:pt x="1447" y="371"/>
                </a:cubicBezTo>
                <a:cubicBezTo>
                  <a:pt x="1457" y="368"/>
                  <a:pt x="1463" y="353"/>
                  <a:pt x="1474" y="354"/>
                </a:cubicBezTo>
                <a:cubicBezTo>
                  <a:pt x="1477" y="350"/>
                  <a:pt x="1483" y="350"/>
                  <a:pt x="1485" y="343"/>
                </a:cubicBezTo>
                <a:cubicBezTo>
                  <a:pt x="1489" y="337"/>
                  <a:pt x="1497" y="343"/>
                  <a:pt x="1499" y="334"/>
                </a:cubicBezTo>
                <a:cubicBezTo>
                  <a:pt x="1490" y="330"/>
                  <a:pt x="1487" y="341"/>
                  <a:pt x="1480" y="341"/>
                </a:cubicBezTo>
                <a:cubicBezTo>
                  <a:pt x="1473" y="345"/>
                  <a:pt x="1467" y="349"/>
                  <a:pt x="1461" y="354"/>
                </a:cubicBezTo>
                <a:cubicBezTo>
                  <a:pt x="1448" y="361"/>
                  <a:pt x="1435" y="368"/>
                  <a:pt x="1424" y="379"/>
                </a:cubicBezTo>
                <a:cubicBezTo>
                  <a:pt x="1415" y="374"/>
                  <a:pt x="1411" y="384"/>
                  <a:pt x="1404" y="382"/>
                </a:cubicBezTo>
                <a:cubicBezTo>
                  <a:pt x="1400" y="392"/>
                  <a:pt x="1390" y="385"/>
                  <a:pt x="1386" y="393"/>
                </a:cubicBezTo>
                <a:cubicBezTo>
                  <a:pt x="1379" y="396"/>
                  <a:pt x="1373" y="398"/>
                  <a:pt x="1367" y="401"/>
                </a:cubicBezTo>
                <a:cubicBezTo>
                  <a:pt x="1360" y="402"/>
                  <a:pt x="1355" y="409"/>
                  <a:pt x="1347" y="408"/>
                </a:cubicBezTo>
                <a:cubicBezTo>
                  <a:pt x="1344" y="417"/>
                  <a:pt x="1333" y="407"/>
                  <a:pt x="1330" y="419"/>
                </a:cubicBezTo>
                <a:cubicBezTo>
                  <a:pt x="1326" y="418"/>
                  <a:pt x="1323" y="421"/>
                  <a:pt x="1319" y="420"/>
                </a:cubicBezTo>
                <a:cubicBezTo>
                  <a:pt x="1318" y="426"/>
                  <a:pt x="1313" y="424"/>
                  <a:pt x="1310" y="426"/>
                </a:cubicBezTo>
                <a:cubicBezTo>
                  <a:pt x="1297" y="430"/>
                  <a:pt x="1284" y="437"/>
                  <a:pt x="1271" y="443"/>
                </a:cubicBezTo>
                <a:cubicBezTo>
                  <a:pt x="1258" y="448"/>
                  <a:pt x="1246" y="455"/>
                  <a:pt x="1234" y="461"/>
                </a:cubicBezTo>
                <a:cubicBezTo>
                  <a:pt x="1228" y="465"/>
                  <a:pt x="1222" y="468"/>
                  <a:pt x="1216" y="472"/>
                </a:cubicBezTo>
                <a:cubicBezTo>
                  <a:pt x="1209" y="472"/>
                  <a:pt x="1205" y="480"/>
                  <a:pt x="1198" y="483"/>
                </a:cubicBezTo>
                <a:cubicBezTo>
                  <a:pt x="1192" y="485"/>
                  <a:pt x="1187" y="491"/>
                  <a:pt x="1180" y="494"/>
                </a:cubicBezTo>
                <a:cubicBezTo>
                  <a:pt x="1174" y="496"/>
                  <a:pt x="1169" y="502"/>
                  <a:pt x="1163" y="505"/>
                </a:cubicBezTo>
                <a:cubicBezTo>
                  <a:pt x="1157" y="509"/>
                  <a:pt x="1151" y="512"/>
                  <a:pt x="1145" y="516"/>
                </a:cubicBezTo>
                <a:cubicBezTo>
                  <a:pt x="1142" y="518"/>
                  <a:pt x="1139" y="521"/>
                  <a:pt x="1136" y="521"/>
                </a:cubicBezTo>
                <a:cubicBezTo>
                  <a:pt x="1135" y="531"/>
                  <a:pt x="1126" y="519"/>
                  <a:pt x="1126" y="529"/>
                </a:cubicBezTo>
                <a:cubicBezTo>
                  <a:pt x="1121" y="528"/>
                  <a:pt x="1121" y="536"/>
                  <a:pt x="1117" y="535"/>
                </a:cubicBezTo>
                <a:cubicBezTo>
                  <a:pt x="1115" y="540"/>
                  <a:pt x="1111" y="539"/>
                  <a:pt x="1109" y="544"/>
                </a:cubicBezTo>
                <a:cubicBezTo>
                  <a:pt x="1094" y="549"/>
                  <a:pt x="1082" y="562"/>
                  <a:pt x="1069" y="570"/>
                </a:cubicBezTo>
                <a:cubicBezTo>
                  <a:pt x="1067" y="575"/>
                  <a:pt x="1064" y="578"/>
                  <a:pt x="1061" y="580"/>
                </a:cubicBezTo>
                <a:cubicBezTo>
                  <a:pt x="1057" y="580"/>
                  <a:pt x="1056" y="590"/>
                  <a:pt x="1051" y="588"/>
                </a:cubicBezTo>
                <a:cubicBezTo>
                  <a:pt x="1050" y="596"/>
                  <a:pt x="1044" y="593"/>
                  <a:pt x="1043" y="600"/>
                </a:cubicBezTo>
                <a:cubicBezTo>
                  <a:pt x="1038" y="600"/>
                  <a:pt x="1038" y="610"/>
                  <a:pt x="1032" y="608"/>
                </a:cubicBezTo>
                <a:cubicBezTo>
                  <a:pt x="1020" y="620"/>
                  <a:pt x="1007" y="630"/>
                  <a:pt x="996" y="645"/>
                </a:cubicBezTo>
                <a:cubicBezTo>
                  <a:pt x="992" y="657"/>
                  <a:pt x="984" y="661"/>
                  <a:pt x="979" y="669"/>
                </a:cubicBezTo>
                <a:cubicBezTo>
                  <a:pt x="973" y="664"/>
                  <a:pt x="975" y="683"/>
                  <a:pt x="969" y="678"/>
                </a:cubicBezTo>
                <a:cubicBezTo>
                  <a:pt x="966" y="681"/>
                  <a:pt x="966" y="693"/>
                  <a:pt x="960" y="690"/>
                </a:cubicBezTo>
                <a:cubicBezTo>
                  <a:pt x="967" y="680"/>
                  <a:pt x="961" y="675"/>
                  <a:pt x="964" y="666"/>
                </a:cubicBezTo>
                <a:cubicBezTo>
                  <a:pt x="969" y="656"/>
                  <a:pt x="973" y="647"/>
                  <a:pt x="981" y="645"/>
                </a:cubicBezTo>
                <a:cubicBezTo>
                  <a:pt x="983" y="638"/>
                  <a:pt x="981" y="633"/>
                  <a:pt x="986" y="625"/>
                </a:cubicBezTo>
                <a:cubicBezTo>
                  <a:pt x="993" y="625"/>
                  <a:pt x="995" y="612"/>
                  <a:pt x="1002" y="613"/>
                </a:cubicBezTo>
                <a:cubicBezTo>
                  <a:pt x="1004" y="602"/>
                  <a:pt x="1011" y="602"/>
                  <a:pt x="1014" y="593"/>
                </a:cubicBezTo>
                <a:cubicBezTo>
                  <a:pt x="1025" y="589"/>
                  <a:pt x="1032" y="572"/>
                  <a:pt x="1044" y="569"/>
                </a:cubicBezTo>
                <a:cubicBezTo>
                  <a:pt x="1052" y="553"/>
                  <a:pt x="1064" y="551"/>
                  <a:pt x="1073" y="540"/>
                </a:cubicBezTo>
                <a:cubicBezTo>
                  <a:pt x="1083" y="533"/>
                  <a:pt x="1094" y="526"/>
                  <a:pt x="1103" y="516"/>
                </a:cubicBezTo>
                <a:cubicBezTo>
                  <a:pt x="1109" y="513"/>
                  <a:pt x="1115" y="513"/>
                  <a:pt x="1118" y="504"/>
                </a:cubicBezTo>
                <a:cubicBezTo>
                  <a:pt x="1124" y="501"/>
                  <a:pt x="1131" y="501"/>
                  <a:pt x="1134" y="492"/>
                </a:cubicBezTo>
                <a:cubicBezTo>
                  <a:pt x="1140" y="492"/>
                  <a:pt x="1145" y="487"/>
                  <a:pt x="1149" y="479"/>
                </a:cubicBezTo>
                <a:cubicBezTo>
                  <a:pt x="1156" y="482"/>
                  <a:pt x="1159" y="472"/>
                  <a:pt x="1165" y="471"/>
                </a:cubicBezTo>
                <a:cubicBezTo>
                  <a:pt x="1187" y="456"/>
                  <a:pt x="1211" y="448"/>
                  <a:pt x="1230" y="427"/>
                </a:cubicBezTo>
                <a:cubicBezTo>
                  <a:pt x="1250" y="423"/>
                  <a:pt x="1267" y="412"/>
                  <a:pt x="1286" y="408"/>
                </a:cubicBezTo>
                <a:cubicBezTo>
                  <a:pt x="1292" y="397"/>
                  <a:pt x="1305" y="404"/>
                  <a:pt x="1312" y="395"/>
                </a:cubicBezTo>
                <a:cubicBezTo>
                  <a:pt x="1323" y="394"/>
                  <a:pt x="1329" y="382"/>
                  <a:pt x="1341" y="386"/>
                </a:cubicBezTo>
                <a:cubicBezTo>
                  <a:pt x="1358" y="375"/>
                  <a:pt x="1378" y="371"/>
                  <a:pt x="1396" y="363"/>
                </a:cubicBezTo>
                <a:cubicBezTo>
                  <a:pt x="1404" y="357"/>
                  <a:pt x="1415" y="357"/>
                  <a:pt x="1423" y="353"/>
                </a:cubicBezTo>
                <a:cubicBezTo>
                  <a:pt x="1431" y="359"/>
                  <a:pt x="1432" y="349"/>
                  <a:pt x="1437" y="350"/>
                </a:cubicBezTo>
                <a:cubicBezTo>
                  <a:pt x="1444" y="352"/>
                  <a:pt x="1447" y="343"/>
                  <a:pt x="1454" y="348"/>
                </a:cubicBezTo>
                <a:cubicBezTo>
                  <a:pt x="1456" y="343"/>
                  <a:pt x="1460" y="345"/>
                  <a:pt x="1463" y="343"/>
                </a:cubicBezTo>
                <a:cubicBezTo>
                  <a:pt x="1464" y="333"/>
                  <a:pt x="1473" y="345"/>
                  <a:pt x="1473" y="335"/>
                </a:cubicBezTo>
                <a:cubicBezTo>
                  <a:pt x="1482" y="335"/>
                  <a:pt x="1487" y="328"/>
                  <a:pt x="1494" y="325"/>
                </a:cubicBezTo>
                <a:cubicBezTo>
                  <a:pt x="1498" y="326"/>
                  <a:pt x="1499" y="319"/>
                  <a:pt x="1504" y="323"/>
                </a:cubicBezTo>
                <a:cubicBezTo>
                  <a:pt x="1506" y="318"/>
                  <a:pt x="1513" y="323"/>
                  <a:pt x="1514" y="315"/>
                </a:cubicBezTo>
                <a:cubicBezTo>
                  <a:pt x="1523" y="318"/>
                  <a:pt x="1527" y="307"/>
                  <a:pt x="1536" y="309"/>
                </a:cubicBezTo>
                <a:cubicBezTo>
                  <a:pt x="1540" y="303"/>
                  <a:pt x="1544" y="299"/>
                  <a:pt x="1550" y="300"/>
                </a:cubicBezTo>
                <a:cubicBezTo>
                  <a:pt x="1553" y="293"/>
                  <a:pt x="1559" y="293"/>
                  <a:pt x="1564" y="290"/>
                </a:cubicBezTo>
                <a:cubicBezTo>
                  <a:pt x="1566" y="281"/>
                  <a:pt x="1572" y="284"/>
                  <a:pt x="1574" y="275"/>
                </a:cubicBezTo>
                <a:cubicBezTo>
                  <a:pt x="1579" y="274"/>
                  <a:pt x="1584" y="264"/>
                  <a:pt x="1577" y="261"/>
                </a:cubicBezTo>
                <a:cubicBezTo>
                  <a:pt x="1567" y="272"/>
                  <a:pt x="1554" y="276"/>
                  <a:pt x="1544" y="291"/>
                </a:cubicBezTo>
                <a:cubicBezTo>
                  <a:pt x="1535" y="290"/>
                  <a:pt x="1529" y="300"/>
                  <a:pt x="1520" y="302"/>
                </a:cubicBezTo>
                <a:cubicBezTo>
                  <a:pt x="1513" y="308"/>
                  <a:pt x="1503" y="307"/>
                  <a:pt x="1496" y="313"/>
                </a:cubicBezTo>
                <a:cubicBezTo>
                  <a:pt x="1478" y="319"/>
                  <a:pt x="1462" y="328"/>
                  <a:pt x="1446" y="338"/>
                </a:cubicBezTo>
                <a:cubicBezTo>
                  <a:pt x="1441" y="337"/>
                  <a:pt x="1437" y="341"/>
                  <a:pt x="1431" y="337"/>
                </a:cubicBezTo>
                <a:cubicBezTo>
                  <a:pt x="1429" y="347"/>
                  <a:pt x="1420" y="337"/>
                  <a:pt x="1418" y="344"/>
                </a:cubicBezTo>
                <a:cubicBezTo>
                  <a:pt x="1407" y="343"/>
                  <a:pt x="1401" y="353"/>
                  <a:pt x="1389" y="350"/>
                </a:cubicBezTo>
                <a:cubicBezTo>
                  <a:pt x="1384" y="362"/>
                  <a:pt x="1371" y="355"/>
                  <a:pt x="1364" y="364"/>
                </a:cubicBezTo>
                <a:cubicBezTo>
                  <a:pt x="1352" y="361"/>
                  <a:pt x="1346" y="375"/>
                  <a:pt x="1334" y="373"/>
                </a:cubicBezTo>
                <a:cubicBezTo>
                  <a:pt x="1298" y="388"/>
                  <a:pt x="1262" y="405"/>
                  <a:pt x="1224" y="418"/>
                </a:cubicBezTo>
                <a:cubicBezTo>
                  <a:pt x="1221" y="426"/>
                  <a:pt x="1214" y="424"/>
                  <a:pt x="1209" y="431"/>
                </a:cubicBezTo>
                <a:cubicBezTo>
                  <a:pt x="1203" y="431"/>
                  <a:pt x="1199" y="438"/>
                  <a:pt x="1193" y="439"/>
                </a:cubicBezTo>
                <a:cubicBezTo>
                  <a:pt x="1184" y="450"/>
                  <a:pt x="1169" y="446"/>
                  <a:pt x="1161" y="459"/>
                </a:cubicBezTo>
                <a:cubicBezTo>
                  <a:pt x="1155" y="462"/>
                  <a:pt x="1149" y="462"/>
                  <a:pt x="1146" y="472"/>
                </a:cubicBezTo>
                <a:cubicBezTo>
                  <a:pt x="1143" y="471"/>
                  <a:pt x="1139" y="470"/>
                  <a:pt x="1138" y="475"/>
                </a:cubicBezTo>
                <a:cubicBezTo>
                  <a:pt x="1136" y="478"/>
                  <a:pt x="1132" y="477"/>
                  <a:pt x="1129" y="480"/>
                </a:cubicBezTo>
                <a:cubicBezTo>
                  <a:pt x="1120" y="492"/>
                  <a:pt x="1108" y="498"/>
                  <a:pt x="1098" y="507"/>
                </a:cubicBezTo>
                <a:cubicBezTo>
                  <a:pt x="1087" y="514"/>
                  <a:pt x="1077" y="523"/>
                  <a:pt x="1067" y="531"/>
                </a:cubicBezTo>
                <a:cubicBezTo>
                  <a:pt x="1056" y="536"/>
                  <a:pt x="1046" y="544"/>
                  <a:pt x="1037" y="556"/>
                </a:cubicBezTo>
                <a:cubicBezTo>
                  <a:pt x="1031" y="555"/>
                  <a:pt x="1029" y="568"/>
                  <a:pt x="1022" y="568"/>
                </a:cubicBezTo>
                <a:cubicBezTo>
                  <a:pt x="1019" y="578"/>
                  <a:pt x="1012" y="576"/>
                  <a:pt x="1008" y="584"/>
                </a:cubicBezTo>
                <a:cubicBezTo>
                  <a:pt x="1004" y="589"/>
                  <a:pt x="998" y="592"/>
                  <a:pt x="995" y="600"/>
                </a:cubicBezTo>
                <a:cubicBezTo>
                  <a:pt x="987" y="600"/>
                  <a:pt x="987" y="618"/>
                  <a:pt x="977" y="611"/>
                </a:cubicBezTo>
                <a:cubicBezTo>
                  <a:pt x="977" y="607"/>
                  <a:pt x="986" y="599"/>
                  <a:pt x="980" y="597"/>
                </a:cubicBezTo>
                <a:cubicBezTo>
                  <a:pt x="984" y="592"/>
                  <a:pt x="989" y="593"/>
                  <a:pt x="992" y="586"/>
                </a:cubicBezTo>
                <a:cubicBezTo>
                  <a:pt x="1000" y="581"/>
                  <a:pt x="1007" y="572"/>
                  <a:pt x="1014" y="564"/>
                </a:cubicBezTo>
                <a:cubicBezTo>
                  <a:pt x="1022" y="557"/>
                  <a:pt x="1029" y="551"/>
                  <a:pt x="1037" y="543"/>
                </a:cubicBezTo>
                <a:cubicBezTo>
                  <a:pt x="1045" y="537"/>
                  <a:pt x="1050" y="524"/>
                  <a:pt x="1059" y="521"/>
                </a:cubicBezTo>
                <a:cubicBezTo>
                  <a:pt x="1065" y="510"/>
                  <a:pt x="1076" y="510"/>
                  <a:pt x="1081" y="496"/>
                </a:cubicBezTo>
                <a:cubicBezTo>
                  <a:pt x="1090" y="495"/>
                  <a:pt x="1096" y="481"/>
                  <a:pt x="1105" y="478"/>
                </a:cubicBezTo>
                <a:cubicBezTo>
                  <a:pt x="1113" y="474"/>
                  <a:pt x="1121" y="467"/>
                  <a:pt x="1129" y="461"/>
                </a:cubicBezTo>
                <a:cubicBezTo>
                  <a:pt x="1130" y="452"/>
                  <a:pt x="1139" y="462"/>
                  <a:pt x="1140" y="450"/>
                </a:cubicBezTo>
                <a:cubicBezTo>
                  <a:pt x="1146" y="452"/>
                  <a:pt x="1149" y="446"/>
                  <a:pt x="1151" y="439"/>
                </a:cubicBezTo>
                <a:cubicBezTo>
                  <a:pt x="1168" y="438"/>
                  <a:pt x="1179" y="424"/>
                  <a:pt x="1193" y="417"/>
                </a:cubicBezTo>
                <a:cubicBezTo>
                  <a:pt x="1209" y="412"/>
                  <a:pt x="1220" y="395"/>
                  <a:pt x="1237" y="392"/>
                </a:cubicBezTo>
                <a:cubicBezTo>
                  <a:pt x="1250" y="381"/>
                  <a:pt x="1266" y="377"/>
                  <a:pt x="1280" y="367"/>
                </a:cubicBezTo>
                <a:cubicBezTo>
                  <a:pt x="1284" y="367"/>
                  <a:pt x="1288" y="366"/>
                  <a:pt x="1291" y="363"/>
                </a:cubicBezTo>
                <a:cubicBezTo>
                  <a:pt x="1294" y="358"/>
                  <a:pt x="1301" y="365"/>
                  <a:pt x="1303" y="359"/>
                </a:cubicBezTo>
                <a:cubicBezTo>
                  <a:pt x="1310" y="354"/>
                  <a:pt x="1318" y="351"/>
                  <a:pt x="1326" y="350"/>
                </a:cubicBezTo>
                <a:cubicBezTo>
                  <a:pt x="1327" y="342"/>
                  <a:pt x="1334" y="347"/>
                  <a:pt x="1336" y="342"/>
                </a:cubicBezTo>
                <a:cubicBezTo>
                  <a:pt x="1342" y="346"/>
                  <a:pt x="1342" y="336"/>
                  <a:pt x="1348" y="338"/>
                </a:cubicBezTo>
                <a:cubicBezTo>
                  <a:pt x="1356" y="338"/>
                  <a:pt x="1362" y="331"/>
                  <a:pt x="1371" y="329"/>
                </a:cubicBezTo>
                <a:cubicBezTo>
                  <a:pt x="1378" y="336"/>
                  <a:pt x="1377" y="321"/>
                  <a:pt x="1384" y="329"/>
                </a:cubicBezTo>
                <a:cubicBezTo>
                  <a:pt x="1387" y="325"/>
                  <a:pt x="1391" y="324"/>
                  <a:pt x="1395" y="324"/>
                </a:cubicBezTo>
                <a:cubicBezTo>
                  <a:pt x="1398" y="319"/>
                  <a:pt x="1405" y="326"/>
                  <a:pt x="1407" y="320"/>
                </a:cubicBezTo>
                <a:cubicBezTo>
                  <a:pt x="1408" y="313"/>
                  <a:pt x="1418" y="327"/>
                  <a:pt x="1418" y="316"/>
                </a:cubicBezTo>
                <a:cubicBezTo>
                  <a:pt x="1425" y="323"/>
                  <a:pt x="1424" y="308"/>
                  <a:pt x="1431" y="315"/>
                </a:cubicBezTo>
                <a:cubicBezTo>
                  <a:pt x="1434" y="312"/>
                  <a:pt x="1438" y="311"/>
                  <a:pt x="1443" y="311"/>
                </a:cubicBezTo>
                <a:cubicBezTo>
                  <a:pt x="1450" y="307"/>
                  <a:pt x="1457" y="304"/>
                  <a:pt x="1466" y="302"/>
                </a:cubicBezTo>
                <a:cubicBezTo>
                  <a:pt x="1469" y="299"/>
                  <a:pt x="1473" y="298"/>
                  <a:pt x="1477" y="298"/>
                </a:cubicBezTo>
                <a:cubicBezTo>
                  <a:pt x="1481" y="297"/>
                  <a:pt x="1482" y="289"/>
                  <a:pt x="1489" y="294"/>
                </a:cubicBezTo>
                <a:cubicBezTo>
                  <a:pt x="1490" y="286"/>
                  <a:pt x="1496" y="291"/>
                  <a:pt x="1499" y="286"/>
                </a:cubicBezTo>
                <a:cubicBezTo>
                  <a:pt x="1500" y="284"/>
                  <a:pt x="1510" y="279"/>
                  <a:pt x="1504" y="275"/>
                </a:cubicBezTo>
                <a:cubicBezTo>
                  <a:pt x="1494" y="284"/>
                  <a:pt x="1481" y="281"/>
                  <a:pt x="1473" y="293"/>
                </a:cubicBezTo>
                <a:cubicBezTo>
                  <a:pt x="1465" y="290"/>
                  <a:pt x="1461" y="295"/>
                  <a:pt x="1455" y="298"/>
                </a:cubicBezTo>
                <a:cubicBezTo>
                  <a:pt x="1449" y="298"/>
                  <a:pt x="1443" y="300"/>
                  <a:pt x="1437" y="302"/>
                </a:cubicBezTo>
                <a:cubicBezTo>
                  <a:pt x="1426" y="307"/>
                  <a:pt x="1414" y="311"/>
                  <a:pt x="1401" y="311"/>
                </a:cubicBezTo>
                <a:cubicBezTo>
                  <a:pt x="1390" y="316"/>
                  <a:pt x="1378" y="318"/>
                  <a:pt x="1365" y="320"/>
                </a:cubicBezTo>
                <a:cubicBezTo>
                  <a:pt x="1355" y="326"/>
                  <a:pt x="1342" y="326"/>
                  <a:pt x="1333" y="334"/>
                </a:cubicBezTo>
                <a:cubicBezTo>
                  <a:pt x="1320" y="334"/>
                  <a:pt x="1311" y="344"/>
                  <a:pt x="1299" y="347"/>
                </a:cubicBezTo>
                <a:cubicBezTo>
                  <a:pt x="1288" y="355"/>
                  <a:pt x="1275" y="354"/>
                  <a:pt x="1265" y="364"/>
                </a:cubicBezTo>
                <a:cubicBezTo>
                  <a:pt x="1257" y="359"/>
                  <a:pt x="1255" y="370"/>
                  <a:pt x="1249" y="372"/>
                </a:cubicBezTo>
                <a:cubicBezTo>
                  <a:pt x="1242" y="371"/>
                  <a:pt x="1237" y="376"/>
                  <a:pt x="1232" y="381"/>
                </a:cubicBezTo>
                <a:cubicBezTo>
                  <a:pt x="1222" y="385"/>
                  <a:pt x="1212" y="393"/>
                  <a:pt x="1202" y="398"/>
                </a:cubicBezTo>
                <a:cubicBezTo>
                  <a:pt x="1190" y="403"/>
                  <a:pt x="1180" y="412"/>
                  <a:pt x="1170" y="419"/>
                </a:cubicBezTo>
                <a:cubicBezTo>
                  <a:pt x="1158" y="423"/>
                  <a:pt x="1147" y="428"/>
                  <a:pt x="1138" y="440"/>
                </a:cubicBezTo>
                <a:cubicBezTo>
                  <a:pt x="1132" y="441"/>
                  <a:pt x="1129" y="449"/>
                  <a:pt x="1123" y="452"/>
                </a:cubicBezTo>
                <a:cubicBezTo>
                  <a:pt x="1117" y="453"/>
                  <a:pt x="1112" y="458"/>
                  <a:pt x="1108" y="464"/>
                </a:cubicBezTo>
                <a:cubicBezTo>
                  <a:pt x="1086" y="473"/>
                  <a:pt x="1069" y="496"/>
                  <a:pt x="1050" y="514"/>
                </a:cubicBezTo>
                <a:cubicBezTo>
                  <a:pt x="1045" y="519"/>
                  <a:pt x="1039" y="520"/>
                  <a:pt x="1036" y="530"/>
                </a:cubicBezTo>
                <a:cubicBezTo>
                  <a:pt x="1028" y="525"/>
                  <a:pt x="1027" y="539"/>
                  <a:pt x="1021" y="542"/>
                </a:cubicBezTo>
                <a:cubicBezTo>
                  <a:pt x="1010" y="547"/>
                  <a:pt x="1002" y="562"/>
                  <a:pt x="991" y="567"/>
                </a:cubicBezTo>
                <a:cubicBezTo>
                  <a:pt x="989" y="561"/>
                  <a:pt x="993" y="554"/>
                  <a:pt x="997" y="547"/>
                </a:cubicBezTo>
                <a:cubicBezTo>
                  <a:pt x="1005" y="554"/>
                  <a:pt x="1006" y="540"/>
                  <a:pt x="1012" y="541"/>
                </a:cubicBezTo>
                <a:cubicBezTo>
                  <a:pt x="1018" y="522"/>
                  <a:pt x="1030" y="518"/>
                  <a:pt x="1039" y="509"/>
                </a:cubicBezTo>
                <a:cubicBezTo>
                  <a:pt x="1032" y="504"/>
                  <a:pt x="1045" y="505"/>
                  <a:pt x="1044" y="499"/>
                </a:cubicBezTo>
                <a:cubicBezTo>
                  <a:pt x="1047" y="492"/>
                  <a:pt x="1052" y="493"/>
                  <a:pt x="1054" y="484"/>
                </a:cubicBezTo>
                <a:cubicBezTo>
                  <a:pt x="1057" y="486"/>
                  <a:pt x="1057" y="483"/>
                  <a:pt x="1058" y="483"/>
                </a:cubicBezTo>
                <a:cubicBezTo>
                  <a:pt x="1063" y="480"/>
                  <a:pt x="1067" y="483"/>
                  <a:pt x="1068" y="474"/>
                </a:cubicBezTo>
                <a:cubicBezTo>
                  <a:pt x="1076" y="477"/>
                  <a:pt x="1077" y="462"/>
                  <a:pt x="1083" y="462"/>
                </a:cubicBezTo>
                <a:cubicBezTo>
                  <a:pt x="1087" y="454"/>
                  <a:pt x="1094" y="454"/>
                  <a:pt x="1098" y="450"/>
                </a:cubicBezTo>
                <a:cubicBezTo>
                  <a:pt x="1100" y="446"/>
                  <a:pt x="1102" y="445"/>
                  <a:pt x="1105" y="443"/>
                </a:cubicBezTo>
                <a:cubicBezTo>
                  <a:pt x="1109" y="445"/>
                  <a:pt x="1110" y="437"/>
                  <a:pt x="1114" y="438"/>
                </a:cubicBezTo>
                <a:cubicBezTo>
                  <a:pt x="1117" y="430"/>
                  <a:pt x="1124" y="430"/>
                  <a:pt x="1129" y="426"/>
                </a:cubicBezTo>
                <a:cubicBezTo>
                  <a:pt x="1132" y="418"/>
                  <a:pt x="1139" y="418"/>
                  <a:pt x="1144" y="413"/>
                </a:cubicBezTo>
                <a:cubicBezTo>
                  <a:pt x="1153" y="403"/>
                  <a:pt x="1166" y="403"/>
                  <a:pt x="1176" y="393"/>
                </a:cubicBezTo>
                <a:cubicBezTo>
                  <a:pt x="1178" y="390"/>
                  <a:pt x="1180" y="390"/>
                  <a:pt x="1183" y="390"/>
                </a:cubicBezTo>
                <a:cubicBezTo>
                  <a:pt x="1185" y="386"/>
                  <a:pt x="1187" y="381"/>
                  <a:pt x="1192" y="384"/>
                </a:cubicBezTo>
                <a:cubicBezTo>
                  <a:pt x="1195" y="373"/>
                  <a:pt x="1203" y="378"/>
                  <a:pt x="1207" y="372"/>
                </a:cubicBezTo>
                <a:cubicBezTo>
                  <a:pt x="1217" y="362"/>
                  <a:pt x="1230" y="363"/>
                  <a:pt x="1239" y="352"/>
                </a:cubicBezTo>
                <a:cubicBezTo>
                  <a:pt x="1252" y="353"/>
                  <a:pt x="1260" y="338"/>
                  <a:pt x="1272" y="335"/>
                </a:cubicBezTo>
                <a:cubicBezTo>
                  <a:pt x="1277" y="331"/>
                  <a:pt x="1282" y="326"/>
                  <a:pt x="1289" y="327"/>
                </a:cubicBezTo>
                <a:cubicBezTo>
                  <a:pt x="1292" y="318"/>
                  <a:pt x="1300" y="321"/>
                  <a:pt x="1307" y="322"/>
                </a:cubicBezTo>
                <a:cubicBezTo>
                  <a:pt x="1309" y="318"/>
                  <a:pt x="1310" y="312"/>
                  <a:pt x="1314" y="313"/>
                </a:cubicBezTo>
                <a:cubicBezTo>
                  <a:pt x="1316" y="309"/>
                  <a:pt x="1322" y="314"/>
                  <a:pt x="1323" y="307"/>
                </a:cubicBezTo>
                <a:cubicBezTo>
                  <a:pt x="1330" y="305"/>
                  <a:pt x="1339" y="306"/>
                  <a:pt x="1344" y="298"/>
                </a:cubicBezTo>
                <a:cubicBezTo>
                  <a:pt x="1353" y="302"/>
                  <a:pt x="1356" y="293"/>
                  <a:pt x="1364" y="294"/>
                </a:cubicBezTo>
                <a:cubicBezTo>
                  <a:pt x="1368" y="284"/>
                  <a:pt x="1379" y="291"/>
                  <a:pt x="1383" y="281"/>
                </a:cubicBezTo>
                <a:cubicBezTo>
                  <a:pt x="1391" y="282"/>
                  <a:pt x="1397" y="279"/>
                  <a:pt x="1402" y="273"/>
                </a:cubicBezTo>
                <a:cubicBezTo>
                  <a:pt x="1412" y="277"/>
                  <a:pt x="1417" y="271"/>
                  <a:pt x="1424" y="268"/>
                </a:cubicBezTo>
                <a:cubicBezTo>
                  <a:pt x="1431" y="265"/>
                  <a:pt x="1440" y="267"/>
                  <a:pt x="1446" y="262"/>
                </a:cubicBezTo>
                <a:cubicBezTo>
                  <a:pt x="1450" y="262"/>
                  <a:pt x="1453" y="262"/>
                  <a:pt x="1456" y="260"/>
                </a:cubicBezTo>
                <a:cubicBezTo>
                  <a:pt x="1459" y="255"/>
                  <a:pt x="1466" y="262"/>
                  <a:pt x="1469" y="259"/>
                </a:cubicBezTo>
                <a:cubicBezTo>
                  <a:pt x="1483" y="254"/>
                  <a:pt x="1497" y="251"/>
                  <a:pt x="1510" y="246"/>
                </a:cubicBezTo>
                <a:cubicBezTo>
                  <a:pt x="1516" y="241"/>
                  <a:pt x="1525" y="242"/>
                  <a:pt x="1531" y="237"/>
                </a:cubicBezTo>
                <a:cubicBezTo>
                  <a:pt x="1537" y="232"/>
                  <a:pt x="1544" y="229"/>
                  <a:pt x="1551" y="227"/>
                </a:cubicBezTo>
                <a:cubicBezTo>
                  <a:pt x="1564" y="220"/>
                  <a:pt x="1577" y="214"/>
                  <a:pt x="1590" y="206"/>
                </a:cubicBezTo>
                <a:cubicBezTo>
                  <a:pt x="1593" y="207"/>
                  <a:pt x="1596" y="205"/>
                  <a:pt x="1598" y="201"/>
                </a:cubicBezTo>
                <a:cubicBezTo>
                  <a:pt x="1602" y="199"/>
                  <a:pt x="1606" y="198"/>
                  <a:pt x="1610" y="196"/>
                </a:cubicBezTo>
                <a:cubicBezTo>
                  <a:pt x="1614" y="198"/>
                  <a:pt x="1615" y="190"/>
                  <a:pt x="1619" y="191"/>
                </a:cubicBezTo>
                <a:cubicBezTo>
                  <a:pt x="1620" y="183"/>
                  <a:pt x="1626" y="188"/>
                  <a:pt x="1629" y="183"/>
                </a:cubicBezTo>
                <a:cubicBezTo>
                  <a:pt x="1620" y="179"/>
                  <a:pt x="1615" y="186"/>
                  <a:pt x="1611" y="194"/>
                </a:cubicBezTo>
                <a:cubicBezTo>
                  <a:pt x="1599" y="186"/>
                  <a:pt x="1596" y="203"/>
                  <a:pt x="1585" y="201"/>
                </a:cubicBezTo>
                <a:cubicBezTo>
                  <a:pt x="1577" y="204"/>
                  <a:pt x="1571" y="212"/>
                  <a:pt x="1561" y="212"/>
                </a:cubicBezTo>
                <a:cubicBezTo>
                  <a:pt x="1554" y="218"/>
                  <a:pt x="1544" y="217"/>
                  <a:pt x="1537" y="223"/>
                </a:cubicBezTo>
                <a:cubicBezTo>
                  <a:pt x="1528" y="227"/>
                  <a:pt x="1520" y="234"/>
                  <a:pt x="1510" y="233"/>
                </a:cubicBezTo>
                <a:cubicBezTo>
                  <a:pt x="1477" y="250"/>
                  <a:pt x="1438" y="250"/>
                  <a:pt x="1403" y="264"/>
                </a:cubicBezTo>
                <a:cubicBezTo>
                  <a:pt x="1401" y="269"/>
                  <a:pt x="1394" y="262"/>
                  <a:pt x="1392" y="269"/>
                </a:cubicBezTo>
                <a:cubicBezTo>
                  <a:pt x="1386" y="267"/>
                  <a:pt x="1383" y="273"/>
                  <a:pt x="1378" y="272"/>
                </a:cubicBezTo>
                <a:cubicBezTo>
                  <a:pt x="1376" y="281"/>
                  <a:pt x="1367" y="271"/>
                  <a:pt x="1365" y="279"/>
                </a:cubicBezTo>
                <a:cubicBezTo>
                  <a:pt x="1361" y="281"/>
                  <a:pt x="1355" y="281"/>
                  <a:pt x="1352" y="286"/>
                </a:cubicBezTo>
                <a:cubicBezTo>
                  <a:pt x="1344" y="288"/>
                  <a:pt x="1334" y="288"/>
                  <a:pt x="1328" y="297"/>
                </a:cubicBezTo>
                <a:cubicBezTo>
                  <a:pt x="1325" y="295"/>
                  <a:pt x="1323" y="297"/>
                  <a:pt x="1321" y="297"/>
                </a:cubicBezTo>
                <a:cubicBezTo>
                  <a:pt x="1319" y="298"/>
                  <a:pt x="1316" y="300"/>
                  <a:pt x="1314" y="300"/>
                </a:cubicBezTo>
                <a:cubicBezTo>
                  <a:pt x="1310" y="302"/>
                  <a:pt x="1306" y="306"/>
                  <a:pt x="1301" y="307"/>
                </a:cubicBezTo>
                <a:cubicBezTo>
                  <a:pt x="1293" y="310"/>
                  <a:pt x="1285" y="314"/>
                  <a:pt x="1277" y="318"/>
                </a:cubicBezTo>
                <a:cubicBezTo>
                  <a:pt x="1268" y="321"/>
                  <a:pt x="1261" y="330"/>
                  <a:pt x="1251" y="332"/>
                </a:cubicBezTo>
                <a:cubicBezTo>
                  <a:pt x="1245" y="341"/>
                  <a:pt x="1236" y="341"/>
                  <a:pt x="1229" y="347"/>
                </a:cubicBezTo>
                <a:cubicBezTo>
                  <a:pt x="1219" y="348"/>
                  <a:pt x="1213" y="360"/>
                  <a:pt x="1202" y="357"/>
                </a:cubicBezTo>
                <a:cubicBezTo>
                  <a:pt x="1199" y="366"/>
                  <a:pt x="1193" y="365"/>
                  <a:pt x="1189" y="370"/>
                </a:cubicBezTo>
                <a:cubicBezTo>
                  <a:pt x="1182" y="370"/>
                  <a:pt x="1180" y="381"/>
                  <a:pt x="1173" y="379"/>
                </a:cubicBezTo>
                <a:cubicBezTo>
                  <a:pt x="1169" y="384"/>
                  <a:pt x="1165" y="389"/>
                  <a:pt x="1159" y="388"/>
                </a:cubicBezTo>
                <a:cubicBezTo>
                  <a:pt x="1154" y="392"/>
                  <a:pt x="1150" y="399"/>
                  <a:pt x="1142" y="397"/>
                </a:cubicBezTo>
                <a:cubicBezTo>
                  <a:pt x="1140" y="403"/>
                  <a:pt x="1137" y="406"/>
                  <a:pt x="1132" y="405"/>
                </a:cubicBezTo>
                <a:cubicBezTo>
                  <a:pt x="1130" y="414"/>
                  <a:pt x="1124" y="411"/>
                  <a:pt x="1121" y="415"/>
                </a:cubicBezTo>
                <a:cubicBezTo>
                  <a:pt x="1117" y="420"/>
                  <a:pt x="1112" y="419"/>
                  <a:pt x="1109" y="426"/>
                </a:cubicBezTo>
                <a:cubicBezTo>
                  <a:pt x="1107" y="426"/>
                  <a:pt x="1105" y="427"/>
                  <a:pt x="1104" y="430"/>
                </a:cubicBezTo>
                <a:cubicBezTo>
                  <a:pt x="1101" y="429"/>
                  <a:pt x="1098" y="428"/>
                  <a:pt x="1097" y="433"/>
                </a:cubicBezTo>
                <a:cubicBezTo>
                  <a:pt x="1086" y="441"/>
                  <a:pt x="1077" y="452"/>
                  <a:pt x="1068" y="461"/>
                </a:cubicBezTo>
                <a:cubicBezTo>
                  <a:pt x="1058" y="469"/>
                  <a:pt x="1049" y="481"/>
                  <a:pt x="1037" y="486"/>
                </a:cubicBezTo>
                <a:cubicBezTo>
                  <a:pt x="1035" y="490"/>
                  <a:pt x="1033" y="494"/>
                  <a:pt x="1030" y="495"/>
                </a:cubicBezTo>
                <a:cubicBezTo>
                  <a:pt x="1028" y="499"/>
                  <a:pt x="1026" y="505"/>
                  <a:pt x="1022" y="504"/>
                </a:cubicBezTo>
                <a:cubicBezTo>
                  <a:pt x="1017" y="510"/>
                  <a:pt x="1013" y="518"/>
                  <a:pt x="1006" y="519"/>
                </a:cubicBezTo>
                <a:cubicBezTo>
                  <a:pt x="1016" y="506"/>
                  <a:pt x="1006" y="499"/>
                  <a:pt x="1015" y="485"/>
                </a:cubicBezTo>
                <a:cubicBezTo>
                  <a:pt x="1027" y="474"/>
                  <a:pt x="1038" y="464"/>
                  <a:pt x="1049" y="453"/>
                </a:cubicBezTo>
                <a:cubicBezTo>
                  <a:pt x="1061" y="441"/>
                  <a:pt x="1074" y="433"/>
                  <a:pt x="1086" y="422"/>
                </a:cubicBezTo>
                <a:cubicBezTo>
                  <a:pt x="1092" y="423"/>
                  <a:pt x="1084" y="416"/>
                  <a:pt x="1092" y="415"/>
                </a:cubicBezTo>
                <a:cubicBezTo>
                  <a:pt x="1094" y="408"/>
                  <a:pt x="1099" y="412"/>
                  <a:pt x="1101" y="403"/>
                </a:cubicBezTo>
                <a:cubicBezTo>
                  <a:pt x="1109" y="407"/>
                  <a:pt x="1109" y="391"/>
                  <a:pt x="1117" y="395"/>
                </a:cubicBezTo>
                <a:cubicBezTo>
                  <a:pt x="1121" y="385"/>
                  <a:pt x="1130" y="389"/>
                  <a:pt x="1134" y="380"/>
                </a:cubicBezTo>
                <a:cubicBezTo>
                  <a:pt x="1146" y="375"/>
                  <a:pt x="1155" y="362"/>
                  <a:pt x="1167" y="357"/>
                </a:cubicBezTo>
                <a:cubicBezTo>
                  <a:pt x="1178" y="351"/>
                  <a:pt x="1188" y="340"/>
                  <a:pt x="1200" y="334"/>
                </a:cubicBezTo>
                <a:cubicBezTo>
                  <a:pt x="1206" y="332"/>
                  <a:pt x="1209" y="324"/>
                  <a:pt x="1215" y="321"/>
                </a:cubicBezTo>
                <a:cubicBezTo>
                  <a:pt x="1221" y="320"/>
                  <a:pt x="1226" y="313"/>
                  <a:pt x="1232" y="310"/>
                </a:cubicBezTo>
                <a:cubicBezTo>
                  <a:pt x="1237" y="306"/>
                  <a:pt x="1242" y="301"/>
                  <a:pt x="1249" y="302"/>
                </a:cubicBezTo>
                <a:cubicBezTo>
                  <a:pt x="1254" y="295"/>
                  <a:pt x="1260" y="291"/>
                  <a:pt x="1267" y="291"/>
                </a:cubicBezTo>
                <a:cubicBezTo>
                  <a:pt x="1271" y="286"/>
                  <a:pt x="1278" y="285"/>
                  <a:pt x="1283" y="283"/>
                </a:cubicBezTo>
                <a:cubicBezTo>
                  <a:pt x="1286" y="279"/>
                  <a:pt x="1290" y="280"/>
                  <a:pt x="1292" y="277"/>
                </a:cubicBezTo>
                <a:cubicBezTo>
                  <a:pt x="1294" y="273"/>
                  <a:pt x="1300" y="278"/>
                  <a:pt x="1301" y="272"/>
                </a:cubicBezTo>
                <a:cubicBezTo>
                  <a:pt x="1315" y="272"/>
                  <a:pt x="1324" y="257"/>
                  <a:pt x="1338" y="260"/>
                </a:cubicBezTo>
                <a:cubicBezTo>
                  <a:pt x="1342" y="253"/>
                  <a:pt x="1350" y="257"/>
                  <a:pt x="1355" y="252"/>
                </a:cubicBezTo>
                <a:cubicBezTo>
                  <a:pt x="1357" y="248"/>
                  <a:pt x="1362" y="251"/>
                  <a:pt x="1365" y="250"/>
                </a:cubicBezTo>
                <a:cubicBezTo>
                  <a:pt x="1368" y="247"/>
                  <a:pt x="1371" y="246"/>
                  <a:pt x="1376" y="248"/>
                </a:cubicBezTo>
                <a:cubicBezTo>
                  <a:pt x="1378" y="240"/>
                  <a:pt x="1386" y="245"/>
                  <a:pt x="1390" y="239"/>
                </a:cubicBezTo>
                <a:cubicBezTo>
                  <a:pt x="1397" y="242"/>
                  <a:pt x="1399" y="228"/>
                  <a:pt x="1408" y="234"/>
                </a:cubicBezTo>
                <a:cubicBezTo>
                  <a:pt x="1411" y="227"/>
                  <a:pt x="1418" y="231"/>
                  <a:pt x="1423" y="229"/>
                </a:cubicBezTo>
                <a:cubicBezTo>
                  <a:pt x="1427" y="222"/>
                  <a:pt x="1436" y="229"/>
                  <a:pt x="1441" y="224"/>
                </a:cubicBezTo>
                <a:cubicBezTo>
                  <a:pt x="1452" y="221"/>
                  <a:pt x="1465" y="221"/>
                  <a:pt x="1474" y="214"/>
                </a:cubicBezTo>
                <a:cubicBezTo>
                  <a:pt x="1481" y="215"/>
                  <a:pt x="1485" y="212"/>
                  <a:pt x="1491" y="212"/>
                </a:cubicBezTo>
                <a:cubicBezTo>
                  <a:pt x="1495" y="205"/>
                  <a:pt x="1504" y="212"/>
                  <a:pt x="1509" y="208"/>
                </a:cubicBezTo>
                <a:cubicBezTo>
                  <a:pt x="1512" y="199"/>
                  <a:pt x="1519" y="203"/>
                  <a:pt x="1525" y="202"/>
                </a:cubicBezTo>
                <a:cubicBezTo>
                  <a:pt x="1531" y="202"/>
                  <a:pt x="1534" y="192"/>
                  <a:pt x="1542" y="197"/>
                </a:cubicBezTo>
                <a:cubicBezTo>
                  <a:pt x="1545" y="188"/>
                  <a:pt x="1553" y="194"/>
                  <a:pt x="1556" y="188"/>
                </a:cubicBezTo>
                <a:cubicBezTo>
                  <a:pt x="1564" y="189"/>
                  <a:pt x="1569" y="186"/>
                  <a:pt x="1574" y="183"/>
                </a:cubicBezTo>
                <a:cubicBezTo>
                  <a:pt x="1578" y="177"/>
                  <a:pt x="1586" y="183"/>
                  <a:pt x="1588" y="174"/>
                </a:cubicBezTo>
                <a:cubicBezTo>
                  <a:pt x="1592" y="175"/>
                  <a:pt x="1595" y="175"/>
                  <a:pt x="1598" y="175"/>
                </a:cubicBezTo>
                <a:cubicBezTo>
                  <a:pt x="1599" y="169"/>
                  <a:pt x="1603" y="171"/>
                  <a:pt x="1606" y="169"/>
                </a:cubicBezTo>
                <a:cubicBezTo>
                  <a:pt x="1612" y="167"/>
                  <a:pt x="1618" y="164"/>
                  <a:pt x="1623" y="161"/>
                </a:cubicBezTo>
                <a:cubicBezTo>
                  <a:pt x="1628" y="165"/>
                  <a:pt x="1638" y="150"/>
                  <a:pt x="1633" y="146"/>
                </a:cubicBezTo>
                <a:cubicBezTo>
                  <a:pt x="1619" y="161"/>
                  <a:pt x="1600" y="164"/>
                  <a:pt x="1583" y="171"/>
                </a:cubicBezTo>
                <a:cubicBezTo>
                  <a:pt x="1575" y="176"/>
                  <a:pt x="1566" y="180"/>
                  <a:pt x="1556" y="181"/>
                </a:cubicBezTo>
                <a:cubicBezTo>
                  <a:pt x="1552" y="184"/>
                  <a:pt x="1547" y="183"/>
                  <a:pt x="1543" y="188"/>
                </a:cubicBezTo>
                <a:cubicBezTo>
                  <a:pt x="1541" y="188"/>
                  <a:pt x="1538" y="186"/>
                  <a:pt x="1537" y="188"/>
                </a:cubicBezTo>
                <a:cubicBezTo>
                  <a:pt x="1535" y="192"/>
                  <a:pt x="1531" y="189"/>
                  <a:pt x="1529" y="191"/>
                </a:cubicBezTo>
                <a:cubicBezTo>
                  <a:pt x="1524" y="192"/>
                  <a:pt x="1519" y="191"/>
                  <a:pt x="1517" y="198"/>
                </a:cubicBezTo>
                <a:cubicBezTo>
                  <a:pt x="1510" y="195"/>
                  <a:pt x="1507" y="199"/>
                  <a:pt x="1501" y="197"/>
                </a:cubicBezTo>
                <a:cubicBezTo>
                  <a:pt x="1497" y="200"/>
                  <a:pt x="1493" y="203"/>
                  <a:pt x="1488" y="204"/>
                </a:cubicBezTo>
                <a:cubicBezTo>
                  <a:pt x="1482" y="201"/>
                  <a:pt x="1478" y="205"/>
                  <a:pt x="1474" y="207"/>
                </a:cubicBezTo>
                <a:cubicBezTo>
                  <a:pt x="1464" y="208"/>
                  <a:pt x="1455" y="212"/>
                  <a:pt x="1446" y="214"/>
                </a:cubicBezTo>
                <a:cubicBezTo>
                  <a:pt x="1443" y="212"/>
                  <a:pt x="1441" y="213"/>
                  <a:pt x="1439" y="214"/>
                </a:cubicBezTo>
                <a:cubicBezTo>
                  <a:pt x="1437" y="214"/>
                  <a:pt x="1434" y="216"/>
                  <a:pt x="1432" y="217"/>
                </a:cubicBezTo>
                <a:cubicBezTo>
                  <a:pt x="1424" y="211"/>
                  <a:pt x="1423" y="222"/>
                  <a:pt x="1416" y="216"/>
                </a:cubicBezTo>
                <a:cubicBezTo>
                  <a:pt x="1394" y="226"/>
                  <a:pt x="1370" y="235"/>
                  <a:pt x="1347" y="242"/>
                </a:cubicBezTo>
                <a:cubicBezTo>
                  <a:pt x="1336" y="248"/>
                  <a:pt x="1324" y="252"/>
                  <a:pt x="1312" y="255"/>
                </a:cubicBezTo>
                <a:cubicBezTo>
                  <a:pt x="1302" y="262"/>
                  <a:pt x="1290" y="266"/>
                  <a:pt x="1279" y="271"/>
                </a:cubicBezTo>
                <a:cubicBezTo>
                  <a:pt x="1273" y="272"/>
                  <a:pt x="1269" y="279"/>
                  <a:pt x="1263" y="280"/>
                </a:cubicBezTo>
                <a:cubicBezTo>
                  <a:pt x="1256" y="279"/>
                  <a:pt x="1253" y="290"/>
                  <a:pt x="1246" y="288"/>
                </a:cubicBezTo>
                <a:cubicBezTo>
                  <a:pt x="1243" y="298"/>
                  <a:pt x="1234" y="290"/>
                  <a:pt x="1231" y="300"/>
                </a:cubicBezTo>
                <a:cubicBezTo>
                  <a:pt x="1225" y="302"/>
                  <a:pt x="1219" y="303"/>
                  <a:pt x="1214" y="308"/>
                </a:cubicBezTo>
                <a:cubicBezTo>
                  <a:pt x="1209" y="313"/>
                  <a:pt x="1203" y="313"/>
                  <a:pt x="1199" y="321"/>
                </a:cubicBezTo>
                <a:cubicBezTo>
                  <a:pt x="1194" y="325"/>
                  <a:pt x="1187" y="325"/>
                  <a:pt x="1184" y="333"/>
                </a:cubicBezTo>
                <a:cubicBezTo>
                  <a:pt x="1172" y="336"/>
                  <a:pt x="1164" y="350"/>
                  <a:pt x="1151" y="350"/>
                </a:cubicBezTo>
                <a:cubicBezTo>
                  <a:pt x="1128" y="382"/>
                  <a:pt x="1094" y="381"/>
                  <a:pt x="1074" y="420"/>
                </a:cubicBezTo>
                <a:cubicBezTo>
                  <a:pt x="1060" y="413"/>
                  <a:pt x="1069" y="431"/>
                  <a:pt x="1056" y="431"/>
                </a:cubicBezTo>
                <a:cubicBezTo>
                  <a:pt x="1048" y="433"/>
                  <a:pt x="1043" y="447"/>
                  <a:pt x="1033" y="446"/>
                </a:cubicBezTo>
                <a:cubicBezTo>
                  <a:pt x="1039" y="431"/>
                  <a:pt x="1041" y="426"/>
                  <a:pt x="1044" y="416"/>
                </a:cubicBezTo>
                <a:cubicBezTo>
                  <a:pt x="1049" y="419"/>
                  <a:pt x="1046" y="426"/>
                  <a:pt x="1053" y="423"/>
                </a:cubicBezTo>
                <a:cubicBezTo>
                  <a:pt x="1063" y="416"/>
                  <a:pt x="1052" y="411"/>
                  <a:pt x="1062" y="398"/>
                </a:cubicBezTo>
                <a:cubicBezTo>
                  <a:pt x="1066" y="399"/>
                  <a:pt x="1067" y="394"/>
                  <a:pt x="1070" y="393"/>
                </a:cubicBezTo>
                <a:cubicBezTo>
                  <a:pt x="1073" y="387"/>
                  <a:pt x="1079" y="392"/>
                  <a:pt x="1081" y="384"/>
                </a:cubicBezTo>
                <a:cubicBezTo>
                  <a:pt x="1087" y="381"/>
                  <a:pt x="1094" y="378"/>
                  <a:pt x="1100" y="371"/>
                </a:cubicBezTo>
                <a:cubicBezTo>
                  <a:pt x="1113" y="364"/>
                  <a:pt x="1123" y="347"/>
                  <a:pt x="1138" y="344"/>
                </a:cubicBezTo>
                <a:cubicBezTo>
                  <a:pt x="1142" y="333"/>
                  <a:pt x="1153" y="341"/>
                  <a:pt x="1157" y="330"/>
                </a:cubicBezTo>
                <a:cubicBezTo>
                  <a:pt x="1165" y="330"/>
                  <a:pt x="1169" y="321"/>
                  <a:pt x="1177" y="320"/>
                </a:cubicBezTo>
                <a:cubicBezTo>
                  <a:pt x="1179" y="317"/>
                  <a:pt x="1183" y="317"/>
                  <a:pt x="1184" y="311"/>
                </a:cubicBezTo>
                <a:cubicBezTo>
                  <a:pt x="1191" y="316"/>
                  <a:pt x="1192" y="308"/>
                  <a:pt x="1196" y="307"/>
                </a:cubicBezTo>
                <a:cubicBezTo>
                  <a:pt x="1203" y="303"/>
                  <a:pt x="1208" y="296"/>
                  <a:pt x="1216" y="297"/>
                </a:cubicBezTo>
                <a:cubicBezTo>
                  <a:pt x="1228" y="278"/>
                  <a:pt x="1246" y="277"/>
                  <a:pt x="1259" y="265"/>
                </a:cubicBezTo>
                <a:cubicBezTo>
                  <a:pt x="1277" y="263"/>
                  <a:pt x="1289" y="247"/>
                  <a:pt x="1305" y="242"/>
                </a:cubicBezTo>
                <a:cubicBezTo>
                  <a:pt x="1320" y="233"/>
                  <a:pt x="1336" y="225"/>
                  <a:pt x="1353" y="222"/>
                </a:cubicBezTo>
                <a:cubicBezTo>
                  <a:pt x="1359" y="217"/>
                  <a:pt x="1367" y="214"/>
                  <a:pt x="1374" y="210"/>
                </a:cubicBezTo>
                <a:cubicBezTo>
                  <a:pt x="1378" y="208"/>
                  <a:pt x="1382" y="207"/>
                  <a:pt x="1386" y="205"/>
                </a:cubicBezTo>
                <a:cubicBezTo>
                  <a:pt x="1391" y="204"/>
                  <a:pt x="1394" y="201"/>
                  <a:pt x="1399" y="198"/>
                </a:cubicBezTo>
                <a:cubicBezTo>
                  <a:pt x="1415" y="193"/>
                  <a:pt x="1429" y="181"/>
                  <a:pt x="1446" y="179"/>
                </a:cubicBezTo>
                <a:cubicBezTo>
                  <a:pt x="1453" y="174"/>
                  <a:pt x="1461" y="171"/>
                  <a:pt x="1469" y="170"/>
                </a:cubicBezTo>
                <a:cubicBezTo>
                  <a:pt x="1471" y="164"/>
                  <a:pt x="1478" y="171"/>
                  <a:pt x="1480" y="166"/>
                </a:cubicBezTo>
                <a:cubicBezTo>
                  <a:pt x="1484" y="161"/>
                  <a:pt x="1490" y="164"/>
                  <a:pt x="1493" y="159"/>
                </a:cubicBezTo>
                <a:cubicBezTo>
                  <a:pt x="1501" y="158"/>
                  <a:pt x="1509" y="155"/>
                  <a:pt x="1516" y="150"/>
                </a:cubicBezTo>
                <a:cubicBezTo>
                  <a:pt x="1527" y="152"/>
                  <a:pt x="1532" y="142"/>
                  <a:pt x="1542" y="143"/>
                </a:cubicBezTo>
                <a:cubicBezTo>
                  <a:pt x="1548" y="148"/>
                  <a:pt x="1550" y="140"/>
                  <a:pt x="1553" y="139"/>
                </a:cubicBezTo>
                <a:cubicBezTo>
                  <a:pt x="1559" y="142"/>
                  <a:pt x="1563" y="140"/>
                  <a:pt x="1565" y="134"/>
                </a:cubicBezTo>
                <a:cubicBezTo>
                  <a:pt x="1572" y="141"/>
                  <a:pt x="1573" y="133"/>
                  <a:pt x="1578" y="134"/>
                </a:cubicBezTo>
                <a:cubicBezTo>
                  <a:pt x="1579" y="130"/>
                  <a:pt x="1591" y="128"/>
                  <a:pt x="1585" y="124"/>
                </a:cubicBezTo>
                <a:cubicBezTo>
                  <a:pt x="1572" y="128"/>
                  <a:pt x="1560" y="134"/>
                  <a:pt x="1546" y="135"/>
                </a:cubicBezTo>
                <a:cubicBezTo>
                  <a:pt x="1542" y="144"/>
                  <a:pt x="1530" y="133"/>
                  <a:pt x="1526" y="142"/>
                </a:cubicBezTo>
                <a:cubicBezTo>
                  <a:pt x="1522" y="141"/>
                  <a:pt x="1520" y="144"/>
                  <a:pt x="1516" y="144"/>
                </a:cubicBezTo>
                <a:cubicBezTo>
                  <a:pt x="1511" y="142"/>
                  <a:pt x="1510" y="152"/>
                  <a:pt x="1504" y="148"/>
                </a:cubicBezTo>
                <a:cubicBezTo>
                  <a:pt x="1497" y="146"/>
                  <a:pt x="1493" y="156"/>
                  <a:pt x="1484" y="151"/>
                </a:cubicBezTo>
                <a:cubicBezTo>
                  <a:pt x="1479" y="160"/>
                  <a:pt x="1471" y="159"/>
                  <a:pt x="1463" y="161"/>
                </a:cubicBezTo>
                <a:cubicBezTo>
                  <a:pt x="1451" y="168"/>
                  <a:pt x="1436" y="169"/>
                  <a:pt x="1422" y="174"/>
                </a:cubicBezTo>
                <a:cubicBezTo>
                  <a:pt x="1415" y="181"/>
                  <a:pt x="1406" y="180"/>
                  <a:pt x="1400" y="189"/>
                </a:cubicBezTo>
                <a:cubicBezTo>
                  <a:pt x="1388" y="186"/>
                  <a:pt x="1382" y="198"/>
                  <a:pt x="1373" y="199"/>
                </a:cubicBezTo>
                <a:cubicBezTo>
                  <a:pt x="1368" y="199"/>
                  <a:pt x="1364" y="200"/>
                  <a:pt x="1361" y="204"/>
                </a:cubicBezTo>
                <a:cubicBezTo>
                  <a:pt x="1360" y="205"/>
                  <a:pt x="1357" y="206"/>
                  <a:pt x="1355" y="204"/>
                </a:cubicBezTo>
                <a:cubicBezTo>
                  <a:pt x="1353" y="207"/>
                  <a:pt x="1351" y="210"/>
                  <a:pt x="1347" y="207"/>
                </a:cubicBezTo>
                <a:cubicBezTo>
                  <a:pt x="1345" y="208"/>
                  <a:pt x="1344" y="212"/>
                  <a:pt x="1342" y="211"/>
                </a:cubicBezTo>
                <a:cubicBezTo>
                  <a:pt x="1338" y="209"/>
                  <a:pt x="1337" y="214"/>
                  <a:pt x="1334" y="214"/>
                </a:cubicBezTo>
                <a:cubicBezTo>
                  <a:pt x="1330" y="216"/>
                  <a:pt x="1326" y="220"/>
                  <a:pt x="1321" y="220"/>
                </a:cubicBezTo>
                <a:cubicBezTo>
                  <a:pt x="1316" y="217"/>
                  <a:pt x="1315" y="227"/>
                  <a:pt x="1310" y="225"/>
                </a:cubicBezTo>
                <a:cubicBezTo>
                  <a:pt x="1307" y="230"/>
                  <a:pt x="1301" y="229"/>
                  <a:pt x="1297" y="232"/>
                </a:cubicBezTo>
                <a:cubicBezTo>
                  <a:pt x="1288" y="236"/>
                  <a:pt x="1281" y="244"/>
                  <a:pt x="1272" y="246"/>
                </a:cubicBezTo>
                <a:cubicBezTo>
                  <a:pt x="1266" y="255"/>
                  <a:pt x="1255" y="251"/>
                  <a:pt x="1249" y="261"/>
                </a:cubicBezTo>
                <a:cubicBezTo>
                  <a:pt x="1238" y="259"/>
                  <a:pt x="1232" y="271"/>
                  <a:pt x="1222" y="271"/>
                </a:cubicBezTo>
                <a:cubicBezTo>
                  <a:pt x="1217" y="280"/>
                  <a:pt x="1210" y="280"/>
                  <a:pt x="1204" y="288"/>
                </a:cubicBezTo>
                <a:cubicBezTo>
                  <a:pt x="1195" y="287"/>
                  <a:pt x="1191" y="300"/>
                  <a:pt x="1183" y="300"/>
                </a:cubicBezTo>
                <a:cubicBezTo>
                  <a:pt x="1168" y="308"/>
                  <a:pt x="1155" y="320"/>
                  <a:pt x="1140" y="325"/>
                </a:cubicBezTo>
                <a:cubicBezTo>
                  <a:pt x="1135" y="337"/>
                  <a:pt x="1124" y="332"/>
                  <a:pt x="1119" y="342"/>
                </a:cubicBezTo>
                <a:cubicBezTo>
                  <a:pt x="1115" y="342"/>
                  <a:pt x="1112" y="345"/>
                  <a:pt x="1109" y="350"/>
                </a:cubicBezTo>
                <a:cubicBezTo>
                  <a:pt x="1104" y="348"/>
                  <a:pt x="1101" y="351"/>
                  <a:pt x="1099" y="358"/>
                </a:cubicBezTo>
                <a:cubicBezTo>
                  <a:pt x="1092" y="361"/>
                  <a:pt x="1085" y="367"/>
                  <a:pt x="1079" y="374"/>
                </a:cubicBezTo>
                <a:cubicBezTo>
                  <a:pt x="1074" y="372"/>
                  <a:pt x="1073" y="382"/>
                  <a:pt x="1067" y="378"/>
                </a:cubicBezTo>
                <a:cubicBezTo>
                  <a:pt x="1066" y="381"/>
                  <a:pt x="1064" y="381"/>
                  <a:pt x="1062" y="382"/>
                </a:cubicBezTo>
                <a:cubicBezTo>
                  <a:pt x="1062" y="384"/>
                  <a:pt x="1059" y="384"/>
                  <a:pt x="1060" y="381"/>
                </a:cubicBezTo>
                <a:cubicBezTo>
                  <a:pt x="1064" y="372"/>
                  <a:pt x="1068" y="364"/>
                  <a:pt x="1072" y="355"/>
                </a:cubicBezTo>
                <a:cubicBezTo>
                  <a:pt x="1082" y="350"/>
                  <a:pt x="1088" y="336"/>
                  <a:pt x="1100" y="336"/>
                </a:cubicBezTo>
                <a:cubicBezTo>
                  <a:pt x="1107" y="325"/>
                  <a:pt x="1114" y="316"/>
                  <a:pt x="1124" y="312"/>
                </a:cubicBezTo>
                <a:cubicBezTo>
                  <a:pt x="1127" y="308"/>
                  <a:pt x="1130" y="301"/>
                  <a:pt x="1135" y="301"/>
                </a:cubicBezTo>
                <a:cubicBezTo>
                  <a:pt x="1140" y="299"/>
                  <a:pt x="1142" y="288"/>
                  <a:pt x="1149" y="291"/>
                </a:cubicBezTo>
                <a:cubicBezTo>
                  <a:pt x="1151" y="285"/>
                  <a:pt x="1157" y="285"/>
                  <a:pt x="1160" y="280"/>
                </a:cubicBezTo>
                <a:cubicBezTo>
                  <a:pt x="1165" y="279"/>
                  <a:pt x="1169" y="272"/>
                  <a:pt x="1174" y="271"/>
                </a:cubicBezTo>
                <a:cubicBezTo>
                  <a:pt x="1179" y="268"/>
                  <a:pt x="1182" y="262"/>
                  <a:pt x="1188" y="261"/>
                </a:cubicBezTo>
                <a:cubicBezTo>
                  <a:pt x="1190" y="258"/>
                  <a:pt x="1192" y="255"/>
                  <a:pt x="1196" y="259"/>
                </a:cubicBezTo>
                <a:cubicBezTo>
                  <a:pt x="1197" y="255"/>
                  <a:pt x="1199" y="251"/>
                  <a:pt x="1200" y="248"/>
                </a:cubicBezTo>
                <a:cubicBezTo>
                  <a:pt x="1204" y="249"/>
                  <a:pt x="1207" y="246"/>
                  <a:pt x="1211" y="246"/>
                </a:cubicBezTo>
                <a:cubicBezTo>
                  <a:pt x="1217" y="250"/>
                  <a:pt x="1215" y="234"/>
                  <a:pt x="1222" y="242"/>
                </a:cubicBezTo>
                <a:cubicBezTo>
                  <a:pt x="1228" y="235"/>
                  <a:pt x="1236" y="232"/>
                  <a:pt x="1244" y="230"/>
                </a:cubicBezTo>
                <a:cubicBezTo>
                  <a:pt x="1257" y="218"/>
                  <a:pt x="1273" y="214"/>
                  <a:pt x="1287" y="205"/>
                </a:cubicBezTo>
                <a:cubicBezTo>
                  <a:pt x="1295" y="204"/>
                  <a:pt x="1299" y="194"/>
                  <a:pt x="1308" y="195"/>
                </a:cubicBezTo>
                <a:cubicBezTo>
                  <a:pt x="1309" y="187"/>
                  <a:pt x="1315" y="192"/>
                  <a:pt x="1319" y="191"/>
                </a:cubicBezTo>
                <a:cubicBezTo>
                  <a:pt x="1322" y="186"/>
                  <a:pt x="1325" y="183"/>
                  <a:pt x="1329" y="183"/>
                </a:cubicBezTo>
                <a:cubicBezTo>
                  <a:pt x="1334" y="185"/>
                  <a:pt x="1335" y="175"/>
                  <a:pt x="1341" y="178"/>
                </a:cubicBezTo>
                <a:cubicBezTo>
                  <a:pt x="1345" y="179"/>
                  <a:pt x="1349" y="177"/>
                  <a:pt x="1352" y="174"/>
                </a:cubicBezTo>
                <a:cubicBezTo>
                  <a:pt x="1360" y="171"/>
                  <a:pt x="1367" y="168"/>
                  <a:pt x="1377" y="169"/>
                </a:cubicBezTo>
                <a:cubicBezTo>
                  <a:pt x="1378" y="161"/>
                  <a:pt x="1383" y="163"/>
                  <a:pt x="1387" y="161"/>
                </a:cubicBezTo>
                <a:cubicBezTo>
                  <a:pt x="1392" y="159"/>
                  <a:pt x="1393" y="159"/>
                  <a:pt x="1398" y="157"/>
                </a:cubicBezTo>
                <a:cubicBezTo>
                  <a:pt x="1402" y="155"/>
                  <a:pt x="1406" y="154"/>
                  <a:pt x="1410" y="153"/>
                </a:cubicBezTo>
                <a:cubicBezTo>
                  <a:pt x="1413" y="148"/>
                  <a:pt x="1419" y="155"/>
                  <a:pt x="1421" y="148"/>
                </a:cubicBezTo>
                <a:cubicBezTo>
                  <a:pt x="1427" y="150"/>
                  <a:pt x="1427" y="140"/>
                  <a:pt x="1433" y="144"/>
                </a:cubicBezTo>
                <a:cubicBezTo>
                  <a:pt x="1437" y="142"/>
                  <a:pt x="1441" y="141"/>
                  <a:pt x="1445" y="140"/>
                </a:cubicBezTo>
                <a:cubicBezTo>
                  <a:pt x="1453" y="136"/>
                  <a:pt x="1459" y="129"/>
                  <a:pt x="1469" y="128"/>
                </a:cubicBezTo>
                <a:cubicBezTo>
                  <a:pt x="1472" y="125"/>
                  <a:pt x="1476" y="124"/>
                  <a:pt x="1480" y="124"/>
                </a:cubicBezTo>
                <a:cubicBezTo>
                  <a:pt x="1485" y="126"/>
                  <a:pt x="1486" y="116"/>
                  <a:pt x="1492" y="120"/>
                </a:cubicBezTo>
                <a:cubicBezTo>
                  <a:pt x="1496" y="118"/>
                  <a:pt x="1499" y="117"/>
                  <a:pt x="1503" y="116"/>
                </a:cubicBezTo>
                <a:cubicBezTo>
                  <a:pt x="1507" y="111"/>
                  <a:pt x="1515" y="118"/>
                  <a:pt x="1516" y="109"/>
                </a:cubicBezTo>
                <a:cubicBezTo>
                  <a:pt x="1521" y="111"/>
                  <a:pt x="1523" y="103"/>
                  <a:pt x="1529" y="108"/>
                </a:cubicBezTo>
                <a:cubicBezTo>
                  <a:pt x="1533" y="107"/>
                  <a:pt x="1534" y="99"/>
                  <a:pt x="1541" y="104"/>
                </a:cubicBezTo>
                <a:cubicBezTo>
                  <a:pt x="1546" y="93"/>
                  <a:pt x="1558" y="100"/>
                  <a:pt x="1563" y="89"/>
                </a:cubicBezTo>
                <a:cubicBezTo>
                  <a:pt x="1572" y="88"/>
                  <a:pt x="1580" y="85"/>
                  <a:pt x="1585" y="76"/>
                </a:cubicBezTo>
                <a:cubicBezTo>
                  <a:pt x="1595" y="80"/>
                  <a:pt x="1599" y="66"/>
                  <a:pt x="1608" y="68"/>
                </a:cubicBezTo>
                <a:cubicBezTo>
                  <a:pt x="1613" y="58"/>
                  <a:pt x="1623" y="61"/>
                  <a:pt x="1628" y="52"/>
                </a:cubicBezTo>
                <a:cubicBezTo>
                  <a:pt x="1636" y="60"/>
                  <a:pt x="1634" y="43"/>
                  <a:pt x="1640" y="47"/>
                </a:cubicBezTo>
                <a:cubicBezTo>
                  <a:pt x="1643" y="43"/>
                  <a:pt x="1650" y="46"/>
                  <a:pt x="1651" y="37"/>
                </a:cubicBezTo>
                <a:cubicBezTo>
                  <a:pt x="1661" y="39"/>
                  <a:pt x="1666" y="29"/>
                  <a:pt x="1674" y="28"/>
                </a:cubicBezTo>
                <a:cubicBezTo>
                  <a:pt x="1681" y="20"/>
                  <a:pt x="1690" y="21"/>
                  <a:pt x="1697" y="13"/>
                </a:cubicBezTo>
                <a:cubicBezTo>
                  <a:pt x="1698" y="3"/>
                  <a:pt x="1706" y="15"/>
                  <a:pt x="1707" y="5"/>
                </a:cubicBezTo>
                <a:cubicBezTo>
                  <a:pt x="1712" y="8"/>
                  <a:pt x="1713" y="2"/>
                  <a:pt x="1716" y="1"/>
                </a:cubicBezTo>
                <a:cubicBezTo>
                  <a:pt x="1706" y="1"/>
                  <a:pt x="1706" y="1"/>
                  <a:pt x="1706" y="1"/>
                </a:cubicBezTo>
                <a:cubicBezTo>
                  <a:pt x="1706" y="1"/>
                  <a:pt x="1706" y="1"/>
                  <a:pt x="1706" y="1"/>
                </a:cubicBezTo>
                <a:cubicBezTo>
                  <a:pt x="1694" y="4"/>
                  <a:pt x="1685" y="16"/>
                  <a:pt x="1673" y="18"/>
                </a:cubicBezTo>
                <a:cubicBezTo>
                  <a:pt x="1664" y="30"/>
                  <a:pt x="1650" y="28"/>
                  <a:pt x="1641" y="38"/>
                </a:cubicBezTo>
                <a:cubicBezTo>
                  <a:pt x="1636" y="42"/>
                  <a:pt x="1630" y="44"/>
                  <a:pt x="1624" y="47"/>
                </a:cubicBezTo>
                <a:cubicBezTo>
                  <a:pt x="1619" y="51"/>
                  <a:pt x="1615" y="56"/>
                  <a:pt x="1608" y="55"/>
                </a:cubicBezTo>
                <a:cubicBezTo>
                  <a:pt x="1603" y="59"/>
                  <a:pt x="1598" y="60"/>
                  <a:pt x="1594" y="65"/>
                </a:cubicBezTo>
                <a:cubicBezTo>
                  <a:pt x="1588" y="67"/>
                  <a:pt x="1582" y="69"/>
                  <a:pt x="1577" y="73"/>
                </a:cubicBezTo>
                <a:cubicBezTo>
                  <a:pt x="1563" y="71"/>
                  <a:pt x="1557" y="89"/>
                  <a:pt x="1543" y="86"/>
                </a:cubicBezTo>
                <a:cubicBezTo>
                  <a:pt x="1534" y="97"/>
                  <a:pt x="1519" y="94"/>
                  <a:pt x="1509" y="102"/>
                </a:cubicBezTo>
                <a:cubicBezTo>
                  <a:pt x="1502" y="101"/>
                  <a:pt x="1498" y="108"/>
                  <a:pt x="1491" y="107"/>
                </a:cubicBezTo>
                <a:cubicBezTo>
                  <a:pt x="1488" y="116"/>
                  <a:pt x="1479" y="109"/>
                  <a:pt x="1473" y="111"/>
                </a:cubicBezTo>
                <a:cubicBezTo>
                  <a:pt x="1458" y="123"/>
                  <a:pt x="1439" y="126"/>
                  <a:pt x="1424" y="137"/>
                </a:cubicBezTo>
                <a:cubicBezTo>
                  <a:pt x="1414" y="138"/>
                  <a:pt x="1405" y="141"/>
                  <a:pt x="1395" y="143"/>
                </a:cubicBezTo>
                <a:cubicBezTo>
                  <a:pt x="1392" y="148"/>
                  <a:pt x="1387" y="147"/>
                  <a:pt x="1383" y="150"/>
                </a:cubicBezTo>
                <a:cubicBezTo>
                  <a:pt x="1379" y="155"/>
                  <a:pt x="1373" y="152"/>
                  <a:pt x="1368" y="153"/>
                </a:cubicBezTo>
                <a:cubicBezTo>
                  <a:pt x="1361" y="160"/>
                  <a:pt x="1352" y="160"/>
                  <a:pt x="1344" y="164"/>
                </a:cubicBezTo>
                <a:cubicBezTo>
                  <a:pt x="1334" y="163"/>
                  <a:pt x="1328" y="174"/>
                  <a:pt x="1317" y="174"/>
                </a:cubicBezTo>
                <a:cubicBezTo>
                  <a:pt x="1314" y="179"/>
                  <a:pt x="1308" y="176"/>
                  <a:pt x="1305" y="181"/>
                </a:cubicBezTo>
                <a:cubicBezTo>
                  <a:pt x="1300" y="183"/>
                  <a:pt x="1295" y="183"/>
                  <a:pt x="1292" y="188"/>
                </a:cubicBezTo>
                <a:cubicBezTo>
                  <a:pt x="1283" y="192"/>
                  <a:pt x="1276" y="200"/>
                  <a:pt x="1266" y="202"/>
                </a:cubicBezTo>
                <a:cubicBezTo>
                  <a:pt x="1258" y="206"/>
                  <a:pt x="1252" y="213"/>
                  <a:pt x="1242" y="213"/>
                </a:cubicBezTo>
                <a:cubicBezTo>
                  <a:pt x="1234" y="218"/>
                  <a:pt x="1227" y="226"/>
                  <a:pt x="1217" y="227"/>
                </a:cubicBezTo>
                <a:cubicBezTo>
                  <a:pt x="1210" y="235"/>
                  <a:pt x="1199" y="236"/>
                  <a:pt x="1193" y="244"/>
                </a:cubicBezTo>
                <a:cubicBezTo>
                  <a:pt x="1184" y="249"/>
                  <a:pt x="1175" y="252"/>
                  <a:pt x="1169" y="262"/>
                </a:cubicBezTo>
                <a:cubicBezTo>
                  <a:pt x="1160" y="266"/>
                  <a:pt x="1151" y="270"/>
                  <a:pt x="1144" y="280"/>
                </a:cubicBezTo>
                <a:cubicBezTo>
                  <a:pt x="1135" y="281"/>
                  <a:pt x="1128" y="290"/>
                  <a:pt x="1120" y="297"/>
                </a:cubicBezTo>
                <a:cubicBezTo>
                  <a:pt x="1115" y="298"/>
                  <a:pt x="1113" y="304"/>
                  <a:pt x="1109" y="308"/>
                </a:cubicBezTo>
                <a:cubicBezTo>
                  <a:pt x="1104" y="309"/>
                  <a:pt x="1100" y="312"/>
                  <a:pt x="1098" y="319"/>
                </a:cubicBezTo>
                <a:cubicBezTo>
                  <a:pt x="1088" y="320"/>
                  <a:pt x="1083" y="335"/>
                  <a:pt x="1074" y="337"/>
                </a:cubicBezTo>
                <a:cubicBezTo>
                  <a:pt x="1084" y="329"/>
                  <a:pt x="1083" y="317"/>
                  <a:pt x="1084" y="306"/>
                </a:cubicBezTo>
                <a:cubicBezTo>
                  <a:pt x="1093" y="303"/>
                  <a:pt x="1098" y="293"/>
                  <a:pt x="1106" y="288"/>
                </a:cubicBezTo>
                <a:cubicBezTo>
                  <a:pt x="1112" y="289"/>
                  <a:pt x="1112" y="276"/>
                  <a:pt x="1119" y="281"/>
                </a:cubicBezTo>
                <a:cubicBezTo>
                  <a:pt x="1123" y="278"/>
                  <a:pt x="1126" y="272"/>
                  <a:pt x="1130" y="270"/>
                </a:cubicBezTo>
                <a:cubicBezTo>
                  <a:pt x="1138" y="265"/>
                  <a:pt x="1147" y="260"/>
                  <a:pt x="1154" y="252"/>
                </a:cubicBezTo>
                <a:cubicBezTo>
                  <a:pt x="1162" y="248"/>
                  <a:pt x="1170" y="241"/>
                  <a:pt x="1178" y="234"/>
                </a:cubicBezTo>
                <a:cubicBezTo>
                  <a:pt x="1187" y="233"/>
                  <a:pt x="1193" y="223"/>
                  <a:pt x="1201" y="219"/>
                </a:cubicBezTo>
                <a:cubicBezTo>
                  <a:pt x="1210" y="216"/>
                  <a:pt x="1217" y="209"/>
                  <a:pt x="1225" y="202"/>
                </a:cubicBezTo>
                <a:cubicBezTo>
                  <a:pt x="1243" y="196"/>
                  <a:pt x="1259" y="184"/>
                  <a:pt x="1274" y="170"/>
                </a:cubicBezTo>
                <a:cubicBezTo>
                  <a:pt x="1283" y="173"/>
                  <a:pt x="1287" y="165"/>
                  <a:pt x="1294" y="163"/>
                </a:cubicBezTo>
                <a:cubicBezTo>
                  <a:pt x="1296" y="160"/>
                  <a:pt x="1300" y="161"/>
                  <a:pt x="1302" y="158"/>
                </a:cubicBezTo>
                <a:cubicBezTo>
                  <a:pt x="1308" y="161"/>
                  <a:pt x="1309" y="151"/>
                  <a:pt x="1314" y="153"/>
                </a:cubicBezTo>
                <a:cubicBezTo>
                  <a:pt x="1327" y="144"/>
                  <a:pt x="1341" y="140"/>
                  <a:pt x="1353" y="130"/>
                </a:cubicBezTo>
                <a:cubicBezTo>
                  <a:pt x="1362" y="135"/>
                  <a:pt x="1366" y="125"/>
                  <a:pt x="1374" y="127"/>
                </a:cubicBezTo>
                <a:cubicBezTo>
                  <a:pt x="1381" y="124"/>
                  <a:pt x="1387" y="119"/>
                  <a:pt x="1396" y="121"/>
                </a:cubicBezTo>
                <a:cubicBezTo>
                  <a:pt x="1398" y="116"/>
                  <a:pt x="1401" y="115"/>
                  <a:pt x="1405" y="115"/>
                </a:cubicBezTo>
                <a:cubicBezTo>
                  <a:pt x="1409" y="117"/>
                  <a:pt x="1410" y="109"/>
                  <a:pt x="1415" y="113"/>
                </a:cubicBezTo>
                <a:cubicBezTo>
                  <a:pt x="1417" y="110"/>
                  <a:pt x="1421" y="111"/>
                  <a:pt x="1424" y="108"/>
                </a:cubicBezTo>
                <a:cubicBezTo>
                  <a:pt x="1427" y="103"/>
                  <a:pt x="1434" y="110"/>
                  <a:pt x="1435" y="104"/>
                </a:cubicBezTo>
                <a:cubicBezTo>
                  <a:pt x="1463" y="94"/>
                  <a:pt x="1489" y="83"/>
                  <a:pt x="1516" y="74"/>
                </a:cubicBezTo>
                <a:cubicBezTo>
                  <a:pt x="1522" y="70"/>
                  <a:pt x="1528" y="67"/>
                  <a:pt x="1535" y="67"/>
                </a:cubicBezTo>
                <a:cubicBezTo>
                  <a:pt x="1541" y="60"/>
                  <a:pt x="1549" y="60"/>
                  <a:pt x="1556" y="57"/>
                </a:cubicBezTo>
                <a:cubicBezTo>
                  <a:pt x="1562" y="54"/>
                  <a:pt x="1570" y="55"/>
                  <a:pt x="1575" y="50"/>
                </a:cubicBezTo>
                <a:cubicBezTo>
                  <a:pt x="1581" y="44"/>
                  <a:pt x="1590" y="45"/>
                  <a:pt x="1595" y="40"/>
                </a:cubicBezTo>
                <a:cubicBezTo>
                  <a:pt x="1608" y="33"/>
                  <a:pt x="1621" y="26"/>
                  <a:pt x="1632" y="15"/>
                </a:cubicBezTo>
                <a:cubicBezTo>
                  <a:pt x="1640" y="15"/>
                  <a:pt x="1645" y="7"/>
                  <a:pt x="1651" y="2"/>
                </a:cubicBezTo>
                <a:cubicBezTo>
                  <a:pt x="1653" y="2"/>
                  <a:pt x="1654" y="2"/>
                  <a:pt x="1655" y="1"/>
                </a:cubicBezTo>
                <a:cubicBezTo>
                  <a:pt x="1640" y="1"/>
                  <a:pt x="1640" y="1"/>
                  <a:pt x="1640" y="1"/>
                </a:cubicBezTo>
                <a:cubicBezTo>
                  <a:pt x="1637" y="3"/>
                  <a:pt x="1635" y="6"/>
                  <a:pt x="1631" y="5"/>
                </a:cubicBezTo>
                <a:cubicBezTo>
                  <a:pt x="1620" y="18"/>
                  <a:pt x="1604" y="19"/>
                  <a:pt x="1593" y="32"/>
                </a:cubicBezTo>
                <a:cubicBezTo>
                  <a:pt x="1578" y="34"/>
                  <a:pt x="1566" y="43"/>
                  <a:pt x="1552" y="45"/>
                </a:cubicBezTo>
                <a:cubicBezTo>
                  <a:pt x="1547" y="51"/>
                  <a:pt x="1539" y="51"/>
                  <a:pt x="1532" y="52"/>
                </a:cubicBezTo>
                <a:cubicBezTo>
                  <a:pt x="1527" y="61"/>
                  <a:pt x="1517" y="55"/>
                  <a:pt x="1512" y="62"/>
                </a:cubicBezTo>
                <a:cubicBezTo>
                  <a:pt x="1505" y="63"/>
                  <a:pt x="1498" y="65"/>
                  <a:pt x="1493" y="69"/>
                </a:cubicBezTo>
                <a:cubicBezTo>
                  <a:pt x="1490" y="73"/>
                  <a:pt x="1486" y="70"/>
                  <a:pt x="1482" y="71"/>
                </a:cubicBezTo>
                <a:cubicBezTo>
                  <a:pt x="1482" y="81"/>
                  <a:pt x="1473" y="69"/>
                  <a:pt x="1472" y="79"/>
                </a:cubicBezTo>
                <a:cubicBezTo>
                  <a:pt x="1464" y="78"/>
                  <a:pt x="1459" y="82"/>
                  <a:pt x="1452" y="82"/>
                </a:cubicBezTo>
                <a:cubicBezTo>
                  <a:pt x="1448" y="94"/>
                  <a:pt x="1437" y="85"/>
                  <a:pt x="1431" y="92"/>
                </a:cubicBezTo>
                <a:cubicBezTo>
                  <a:pt x="1406" y="106"/>
                  <a:pt x="1376" y="108"/>
                  <a:pt x="1351" y="122"/>
                </a:cubicBezTo>
                <a:cubicBezTo>
                  <a:pt x="1342" y="120"/>
                  <a:pt x="1338" y="127"/>
                  <a:pt x="1331" y="129"/>
                </a:cubicBezTo>
                <a:cubicBezTo>
                  <a:pt x="1324" y="130"/>
                  <a:pt x="1318" y="136"/>
                  <a:pt x="1311" y="139"/>
                </a:cubicBezTo>
                <a:cubicBezTo>
                  <a:pt x="1308" y="142"/>
                  <a:pt x="1305" y="144"/>
                  <a:pt x="1302" y="145"/>
                </a:cubicBezTo>
                <a:cubicBezTo>
                  <a:pt x="1297" y="143"/>
                  <a:pt x="1296" y="152"/>
                  <a:pt x="1290" y="149"/>
                </a:cubicBezTo>
                <a:cubicBezTo>
                  <a:pt x="1284" y="152"/>
                  <a:pt x="1278" y="159"/>
                  <a:pt x="1270" y="159"/>
                </a:cubicBezTo>
                <a:cubicBezTo>
                  <a:pt x="1268" y="163"/>
                  <a:pt x="1265" y="164"/>
                  <a:pt x="1261" y="164"/>
                </a:cubicBezTo>
                <a:cubicBezTo>
                  <a:pt x="1259" y="171"/>
                  <a:pt x="1256" y="174"/>
                  <a:pt x="1251" y="172"/>
                </a:cubicBezTo>
                <a:cubicBezTo>
                  <a:pt x="1250" y="180"/>
                  <a:pt x="1243" y="175"/>
                  <a:pt x="1241" y="180"/>
                </a:cubicBezTo>
                <a:cubicBezTo>
                  <a:pt x="1238" y="184"/>
                  <a:pt x="1232" y="179"/>
                  <a:pt x="1231" y="189"/>
                </a:cubicBezTo>
                <a:cubicBezTo>
                  <a:pt x="1223" y="189"/>
                  <a:pt x="1216" y="193"/>
                  <a:pt x="1210" y="198"/>
                </a:cubicBezTo>
                <a:cubicBezTo>
                  <a:pt x="1204" y="206"/>
                  <a:pt x="1195" y="205"/>
                  <a:pt x="1190" y="215"/>
                </a:cubicBezTo>
                <a:cubicBezTo>
                  <a:pt x="1175" y="219"/>
                  <a:pt x="1163" y="232"/>
                  <a:pt x="1150" y="241"/>
                </a:cubicBezTo>
                <a:cubicBezTo>
                  <a:pt x="1143" y="245"/>
                  <a:pt x="1136" y="250"/>
                  <a:pt x="1129" y="257"/>
                </a:cubicBezTo>
                <a:cubicBezTo>
                  <a:pt x="1121" y="258"/>
                  <a:pt x="1117" y="271"/>
                  <a:pt x="1108" y="269"/>
                </a:cubicBezTo>
                <a:cubicBezTo>
                  <a:pt x="1116" y="265"/>
                  <a:pt x="1119" y="249"/>
                  <a:pt x="1128" y="247"/>
                </a:cubicBezTo>
                <a:cubicBezTo>
                  <a:pt x="1133" y="235"/>
                  <a:pt x="1142" y="234"/>
                  <a:pt x="1146" y="220"/>
                </a:cubicBezTo>
                <a:cubicBezTo>
                  <a:pt x="1159" y="220"/>
                  <a:pt x="1165" y="199"/>
                  <a:pt x="1178" y="199"/>
                </a:cubicBezTo>
                <a:cubicBezTo>
                  <a:pt x="1180" y="197"/>
                  <a:pt x="1181" y="192"/>
                  <a:pt x="1184" y="193"/>
                </a:cubicBezTo>
                <a:cubicBezTo>
                  <a:pt x="1189" y="195"/>
                  <a:pt x="1189" y="186"/>
                  <a:pt x="1193" y="187"/>
                </a:cubicBezTo>
                <a:cubicBezTo>
                  <a:pt x="1195" y="184"/>
                  <a:pt x="1197" y="181"/>
                  <a:pt x="1201" y="184"/>
                </a:cubicBezTo>
                <a:cubicBezTo>
                  <a:pt x="1203" y="180"/>
                  <a:pt x="1205" y="176"/>
                  <a:pt x="1208" y="175"/>
                </a:cubicBezTo>
                <a:cubicBezTo>
                  <a:pt x="1219" y="169"/>
                  <a:pt x="1230" y="164"/>
                  <a:pt x="1240" y="154"/>
                </a:cubicBezTo>
                <a:cubicBezTo>
                  <a:pt x="1248" y="157"/>
                  <a:pt x="1250" y="146"/>
                  <a:pt x="1257" y="146"/>
                </a:cubicBezTo>
                <a:cubicBezTo>
                  <a:pt x="1261" y="141"/>
                  <a:pt x="1268" y="140"/>
                  <a:pt x="1273" y="138"/>
                </a:cubicBezTo>
                <a:cubicBezTo>
                  <a:pt x="1283" y="130"/>
                  <a:pt x="1294" y="122"/>
                  <a:pt x="1306" y="121"/>
                </a:cubicBezTo>
                <a:cubicBezTo>
                  <a:pt x="1310" y="112"/>
                  <a:pt x="1319" y="120"/>
                  <a:pt x="1323" y="113"/>
                </a:cubicBezTo>
                <a:cubicBezTo>
                  <a:pt x="1330" y="113"/>
                  <a:pt x="1334" y="107"/>
                  <a:pt x="1340" y="104"/>
                </a:cubicBezTo>
                <a:cubicBezTo>
                  <a:pt x="1347" y="107"/>
                  <a:pt x="1351" y="99"/>
                  <a:pt x="1358" y="100"/>
                </a:cubicBezTo>
                <a:cubicBezTo>
                  <a:pt x="1362" y="95"/>
                  <a:pt x="1370" y="97"/>
                  <a:pt x="1374" y="92"/>
                </a:cubicBezTo>
                <a:cubicBezTo>
                  <a:pt x="1388" y="92"/>
                  <a:pt x="1398" y="81"/>
                  <a:pt x="1411" y="80"/>
                </a:cubicBezTo>
                <a:cubicBezTo>
                  <a:pt x="1416" y="75"/>
                  <a:pt x="1423" y="77"/>
                  <a:pt x="1428" y="72"/>
                </a:cubicBezTo>
                <a:cubicBezTo>
                  <a:pt x="1437" y="78"/>
                  <a:pt x="1438" y="64"/>
                  <a:pt x="1446" y="67"/>
                </a:cubicBezTo>
                <a:cubicBezTo>
                  <a:pt x="1448" y="64"/>
                  <a:pt x="1452" y="67"/>
                  <a:pt x="1454" y="64"/>
                </a:cubicBezTo>
                <a:cubicBezTo>
                  <a:pt x="1456" y="60"/>
                  <a:pt x="1461" y="65"/>
                  <a:pt x="1462" y="59"/>
                </a:cubicBezTo>
                <a:cubicBezTo>
                  <a:pt x="1469" y="58"/>
                  <a:pt x="1476" y="59"/>
                  <a:pt x="1480" y="54"/>
                </a:cubicBezTo>
                <a:cubicBezTo>
                  <a:pt x="1484" y="56"/>
                  <a:pt x="1487" y="56"/>
                  <a:pt x="1490" y="55"/>
                </a:cubicBezTo>
                <a:cubicBezTo>
                  <a:pt x="1491" y="50"/>
                  <a:pt x="1496" y="52"/>
                  <a:pt x="1499" y="50"/>
                </a:cubicBezTo>
                <a:cubicBezTo>
                  <a:pt x="1500" y="47"/>
                  <a:pt x="1503" y="47"/>
                  <a:pt x="1506" y="47"/>
                </a:cubicBezTo>
                <a:cubicBezTo>
                  <a:pt x="1510" y="48"/>
                  <a:pt x="1511" y="41"/>
                  <a:pt x="1517" y="45"/>
                </a:cubicBezTo>
                <a:cubicBezTo>
                  <a:pt x="1526" y="33"/>
                  <a:pt x="1540" y="34"/>
                  <a:pt x="1552" y="30"/>
                </a:cubicBezTo>
                <a:cubicBezTo>
                  <a:pt x="1557" y="24"/>
                  <a:pt x="1564" y="27"/>
                  <a:pt x="1569" y="21"/>
                </a:cubicBezTo>
                <a:cubicBezTo>
                  <a:pt x="1572" y="22"/>
                  <a:pt x="1574" y="20"/>
                  <a:pt x="1577" y="18"/>
                </a:cubicBezTo>
                <a:cubicBezTo>
                  <a:pt x="1579" y="14"/>
                  <a:pt x="1584" y="19"/>
                  <a:pt x="1585" y="13"/>
                </a:cubicBezTo>
                <a:cubicBezTo>
                  <a:pt x="1592" y="12"/>
                  <a:pt x="1598" y="12"/>
                  <a:pt x="1602" y="5"/>
                </a:cubicBezTo>
                <a:cubicBezTo>
                  <a:pt x="1607" y="4"/>
                  <a:pt x="1611" y="4"/>
                  <a:pt x="1615" y="1"/>
                </a:cubicBezTo>
                <a:cubicBezTo>
                  <a:pt x="1591" y="1"/>
                  <a:pt x="1591" y="1"/>
                  <a:pt x="1591" y="1"/>
                </a:cubicBezTo>
                <a:cubicBezTo>
                  <a:pt x="1588" y="2"/>
                  <a:pt x="1585" y="4"/>
                  <a:pt x="1583" y="5"/>
                </a:cubicBezTo>
                <a:cubicBezTo>
                  <a:pt x="1576" y="0"/>
                  <a:pt x="1575" y="8"/>
                  <a:pt x="1571" y="10"/>
                </a:cubicBezTo>
                <a:cubicBezTo>
                  <a:pt x="1567" y="11"/>
                  <a:pt x="1563" y="12"/>
                  <a:pt x="1560" y="14"/>
                </a:cubicBezTo>
                <a:cubicBezTo>
                  <a:pt x="1544" y="17"/>
                  <a:pt x="1531" y="27"/>
                  <a:pt x="1516" y="32"/>
                </a:cubicBezTo>
                <a:cubicBezTo>
                  <a:pt x="1507" y="34"/>
                  <a:pt x="1498" y="33"/>
                  <a:pt x="1490" y="40"/>
                </a:cubicBezTo>
                <a:cubicBezTo>
                  <a:pt x="1480" y="39"/>
                  <a:pt x="1472" y="46"/>
                  <a:pt x="1463" y="50"/>
                </a:cubicBezTo>
                <a:cubicBezTo>
                  <a:pt x="1456" y="43"/>
                  <a:pt x="1456" y="57"/>
                  <a:pt x="1449" y="53"/>
                </a:cubicBezTo>
                <a:cubicBezTo>
                  <a:pt x="1444" y="51"/>
                  <a:pt x="1441" y="57"/>
                  <a:pt x="1435" y="56"/>
                </a:cubicBezTo>
                <a:cubicBezTo>
                  <a:pt x="1434" y="65"/>
                  <a:pt x="1425" y="55"/>
                  <a:pt x="1422" y="63"/>
                </a:cubicBezTo>
                <a:cubicBezTo>
                  <a:pt x="1418" y="65"/>
                  <a:pt x="1413" y="65"/>
                  <a:pt x="1408" y="66"/>
                </a:cubicBezTo>
                <a:cubicBezTo>
                  <a:pt x="1400" y="71"/>
                  <a:pt x="1391" y="74"/>
                  <a:pt x="1381" y="76"/>
                </a:cubicBezTo>
                <a:cubicBezTo>
                  <a:pt x="1379" y="83"/>
                  <a:pt x="1370" y="73"/>
                  <a:pt x="1369" y="83"/>
                </a:cubicBezTo>
                <a:cubicBezTo>
                  <a:pt x="1363" y="81"/>
                  <a:pt x="1360" y="87"/>
                  <a:pt x="1354" y="86"/>
                </a:cubicBezTo>
                <a:cubicBezTo>
                  <a:pt x="1351" y="91"/>
                  <a:pt x="1346" y="90"/>
                  <a:pt x="1342" y="93"/>
                </a:cubicBezTo>
                <a:cubicBezTo>
                  <a:pt x="1335" y="89"/>
                  <a:pt x="1335" y="102"/>
                  <a:pt x="1328" y="96"/>
                </a:cubicBezTo>
                <a:cubicBezTo>
                  <a:pt x="1319" y="101"/>
                  <a:pt x="1310" y="104"/>
                  <a:pt x="1301" y="106"/>
                </a:cubicBezTo>
                <a:cubicBezTo>
                  <a:pt x="1292" y="113"/>
                  <a:pt x="1282" y="117"/>
                  <a:pt x="1271" y="121"/>
                </a:cubicBezTo>
                <a:cubicBezTo>
                  <a:pt x="1267" y="125"/>
                  <a:pt x="1261" y="126"/>
                  <a:pt x="1257" y="131"/>
                </a:cubicBezTo>
                <a:cubicBezTo>
                  <a:pt x="1255" y="133"/>
                  <a:pt x="1253" y="133"/>
                  <a:pt x="1250" y="133"/>
                </a:cubicBezTo>
                <a:cubicBezTo>
                  <a:pt x="1248" y="136"/>
                  <a:pt x="1242" y="138"/>
                  <a:pt x="1243" y="134"/>
                </a:cubicBezTo>
                <a:cubicBezTo>
                  <a:pt x="1248" y="133"/>
                  <a:pt x="1251" y="127"/>
                  <a:pt x="1255" y="123"/>
                </a:cubicBezTo>
                <a:cubicBezTo>
                  <a:pt x="1260" y="123"/>
                  <a:pt x="1264" y="116"/>
                  <a:pt x="1268" y="113"/>
                </a:cubicBezTo>
                <a:cubicBezTo>
                  <a:pt x="1279" y="110"/>
                  <a:pt x="1286" y="98"/>
                  <a:pt x="1298" y="98"/>
                </a:cubicBezTo>
                <a:cubicBezTo>
                  <a:pt x="1300" y="89"/>
                  <a:pt x="1307" y="96"/>
                  <a:pt x="1309" y="87"/>
                </a:cubicBezTo>
                <a:cubicBezTo>
                  <a:pt x="1316" y="90"/>
                  <a:pt x="1319" y="83"/>
                  <a:pt x="1324" y="82"/>
                </a:cubicBezTo>
                <a:cubicBezTo>
                  <a:pt x="1330" y="81"/>
                  <a:pt x="1334" y="75"/>
                  <a:pt x="1338" y="72"/>
                </a:cubicBezTo>
                <a:cubicBezTo>
                  <a:pt x="1344" y="72"/>
                  <a:pt x="1349" y="70"/>
                  <a:pt x="1354" y="66"/>
                </a:cubicBezTo>
                <a:cubicBezTo>
                  <a:pt x="1391" y="43"/>
                  <a:pt x="1431" y="28"/>
                  <a:pt x="1473" y="15"/>
                </a:cubicBezTo>
                <a:cubicBezTo>
                  <a:pt x="1478" y="5"/>
                  <a:pt x="1489" y="9"/>
                  <a:pt x="1495" y="1"/>
                </a:cubicBezTo>
                <a:cubicBezTo>
                  <a:pt x="1473" y="1"/>
                  <a:pt x="1473" y="1"/>
                  <a:pt x="1473" y="1"/>
                </a:cubicBezTo>
                <a:cubicBezTo>
                  <a:pt x="1471" y="3"/>
                  <a:pt x="1468" y="3"/>
                  <a:pt x="1466" y="3"/>
                </a:cubicBezTo>
                <a:cubicBezTo>
                  <a:pt x="1462" y="1"/>
                  <a:pt x="1461" y="9"/>
                  <a:pt x="1455" y="4"/>
                </a:cubicBezTo>
                <a:cubicBezTo>
                  <a:pt x="1452" y="14"/>
                  <a:pt x="1443" y="9"/>
                  <a:pt x="1438" y="15"/>
                </a:cubicBezTo>
                <a:cubicBezTo>
                  <a:pt x="1425" y="21"/>
                  <a:pt x="1412" y="24"/>
                  <a:pt x="1399" y="30"/>
                </a:cubicBezTo>
                <a:cubicBezTo>
                  <a:pt x="1395" y="29"/>
                  <a:pt x="1394" y="34"/>
                  <a:pt x="1390" y="35"/>
                </a:cubicBezTo>
                <a:cubicBezTo>
                  <a:pt x="1387" y="35"/>
                  <a:pt x="1383" y="36"/>
                  <a:pt x="1381" y="41"/>
                </a:cubicBezTo>
                <a:cubicBezTo>
                  <a:pt x="1372" y="34"/>
                  <a:pt x="1370" y="48"/>
                  <a:pt x="1362" y="48"/>
                </a:cubicBezTo>
                <a:cubicBezTo>
                  <a:pt x="1352" y="59"/>
                  <a:pt x="1336" y="57"/>
                  <a:pt x="1327" y="70"/>
                </a:cubicBezTo>
                <a:cubicBezTo>
                  <a:pt x="1320" y="65"/>
                  <a:pt x="1319" y="73"/>
                  <a:pt x="1314" y="70"/>
                </a:cubicBezTo>
                <a:cubicBezTo>
                  <a:pt x="1312" y="80"/>
                  <a:pt x="1306" y="72"/>
                  <a:pt x="1305" y="69"/>
                </a:cubicBezTo>
                <a:cubicBezTo>
                  <a:pt x="1304" y="78"/>
                  <a:pt x="1301" y="82"/>
                  <a:pt x="1292" y="83"/>
                </a:cubicBezTo>
                <a:cubicBezTo>
                  <a:pt x="1287" y="91"/>
                  <a:pt x="1280" y="93"/>
                  <a:pt x="1273" y="96"/>
                </a:cubicBezTo>
                <a:cubicBezTo>
                  <a:pt x="1261" y="106"/>
                  <a:pt x="1249" y="115"/>
                  <a:pt x="1236" y="121"/>
                </a:cubicBezTo>
                <a:cubicBezTo>
                  <a:pt x="1233" y="125"/>
                  <a:pt x="1230" y="131"/>
                  <a:pt x="1225" y="132"/>
                </a:cubicBezTo>
                <a:cubicBezTo>
                  <a:pt x="1221" y="136"/>
                  <a:pt x="1219" y="142"/>
                  <a:pt x="1214" y="142"/>
                </a:cubicBezTo>
                <a:cubicBezTo>
                  <a:pt x="1204" y="145"/>
                  <a:pt x="1199" y="157"/>
                  <a:pt x="1190" y="160"/>
                </a:cubicBezTo>
                <a:cubicBezTo>
                  <a:pt x="1183" y="171"/>
                  <a:pt x="1174" y="173"/>
                  <a:pt x="1167" y="182"/>
                </a:cubicBezTo>
                <a:cubicBezTo>
                  <a:pt x="1156" y="182"/>
                  <a:pt x="1151" y="198"/>
                  <a:pt x="1140" y="198"/>
                </a:cubicBezTo>
                <a:cubicBezTo>
                  <a:pt x="1146" y="195"/>
                  <a:pt x="1150" y="184"/>
                  <a:pt x="1155" y="179"/>
                </a:cubicBezTo>
                <a:cubicBezTo>
                  <a:pt x="1162" y="179"/>
                  <a:pt x="1164" y="164"/>
                  <a:pt x="1172" y="165"/>
                </a:cubicBezTo>
                <a:cubicBezTo>
                  <a:pt x="1178" y="148"/>
                  <a:pt x="1188" y="142"/>
                  <a:pt x="1196" y="131"/>
                </a:cubicBezTo>
                <a:cubicBezTo>
                  <a:pt x="1204" y="118"/>
                  <a:pt x="1215" y="114"/>
                  <a:pt x="1223" y="102"/>
                </a:cubicBezTo>
                <a:cubicBezTo>
                  <a:pt x="1229" y="104"/>
                  <a:pt x="1230" y="90"/>
                  <a:pt x="1238" y="96"/>
                </a:cubicBezTo>
                <a:cubicBezTo>
                  <a:pt x="1242" y="88"/>
                  <a:pt x="1247" y="85"/>
                  <a:pt x="1252" y="80"/>
                </a:cubicBezTo>
                <a:cubicBezTo>
                  <a:pt x="1257" y="77"/>
                  <a:pt x="1264" y="77"/>
                  <a:pt x="1267" y="68"/>
                </a:cubicBezTo>
                <a:cubicBezTo>
                  <a:pt x="1274" y="69"/>
                  <a:pt x="1277" y="61"/>
                  <a:pt x="1282" y="56"/>
                </a:cubicBezTo>
                <a:cubicBezTo>
                  <a:pt x="1288" y="54"/>
                  <a:pt x="1295" y="55"/>
                  <a:pt x="1299" y="47"/>
                </a:cubicBezTo>
                <a:cubicBezTo>
                  <a:pt x="1303" y="49"/>
                  <a:pt x="1304" y="42"/>
                  <a:pt x="1309" y="46"/>
                </a:cubicBezTo>
                <a:cubicBezTo>
                  <a:pt x="1311" y="41"/>
                  <a:pt x="1313" y="38"/>
                  <a:pt x="1316" y="36"/>
                </a:cubicBezTo>
                <a:cubicBezTo>
                  <a:pt x="1329" y="33"/>
                  <a:pt x="1339" y="21"/>
                  <a:pt x="1351" y="17"/>
                </a:cubicBezTo>
                <a:cubicBezTo>
                  <a:pt x="1354" y="18"/>
                  <a:pt x="1356" y="14"/>
                  <a:pt x="1357" y="10"/>
                </a:cubicBezTo>
                <a:cubicBezTo>
                  <a:pt x="1361" y="11"/>
                  <a:pt x="1364" y="9"/>
                  <a:pt x="1366" y="5"/>
                </a:cubicBezTo>
                <a:cubicBezTo>
                  <a:pt x="1371" y="5"/>
                  <a:pt x="1375" y="3"/>
                  <a:pt x="1379" y="1"/>
                </a:cubicBezTo>
                <a:cubicBezTo>
                  <a:pt x="1353" y="1"/>
                  <a:pt x="1353" y="1"/>
                  <a:pt x="1353" y="1"/>
                </a:cubicBezTo>
                <a:cubicBezTo>
                  <a:pt x="1351" y="8"/>
                  <a:pt x="1345" y="4"/>
                  <a:pt x="1343" y="7"/>
                </a:cubicBezTo>
                <a:cubicBezTo>
                  <a:pt x="1338" y="5"/>
                  <a:pt x="1337" y="15"/>
                  <a:pt x="1333" y="15"/>
                </a:cubicBezTo>
                <a:cubicBezTo>
                  <a:pt x="1328" y="15"/>
                  <a:pt x="1325" y="18"/>
                  <a:pt x="1322" y="23"/>
                </a:cubicBezTo>
                <a:cubicBezTo>
                  <a:pt x="1315" y="15"/>
                  <a:pt x="1317" y="31"/>
                  <a:pt x="1311" y="28"/>
                </a:cubicBezTo>
                <a:cubicBezTo>
                  <a:pt x="1298" y="38"/>
                  <a:pt x="1282" y="41"/>
                  <a:pt x="1270" y="54"/>
                </a:cubicBezTo>
                <a:cubicBezTo>
                  <a:pt x="1262" y="54"/>
                  <a:pt x="1258" y="67"/>
                  <a:pt x="1249" y="66"/>
                </a:cubicBezTo>
                <a:cubicBezTo>
                  <a:pt x="1247" y="72"/>
                  <a:pt x="1244" y="76"/>
                  <a:pt x="1239" y="74"/>
                </a:cubicBezTo>
                <a:cubicBezTo>
                  <a:pt x="1239" y="79"/>
                  <a:pt x="1228" y="83"/>
                  <a:pt x="1231" y="77"/>
                </a:cubicBezTo>
                <a:cubicBezTo>
                  <a:pt x="1234" y="69"/>
                  <a:pt x="1241" y="69"/>
                  <a:pt x="1246" y="65"/>
                </a:cubicBezTo>
                <a:cubicBezTo>
                  <a:pt x="1250" y="57"/>
                  <a:pt x="1256" y="57"/>
                  <a:pt x="1261" y="53"/>
                </a:cubicBezTo>
                <a:cubicBezTo>
                  <a:pt x="1265" y="45"/>
                  <a:pt x="1272" y="47"/>
                  <a:pt x="1276" y="40"/>
                </a:cubicBezTo>
                <a:cubicBezTo>
                  <a:pt x="1284" y="42"/>
                  <a:pt x="1287" y="30"/>
                  <a:pt x="1293" y="26"/>
                </a:cubicBezTo>
                <a:cubicBezTo>
                  <a:pt x="1305" y="22"/>
                  <a:pt x="1314" y="12"/>
                  <a:pt x="1326" y="9"/>
                </a:cubicBezTo>
                <a:cubicBezTo>
                  <a:pt x="1328" y="6"/>
                  <a:pt x="1330" y="3"/>
                  <a:pt x="1332" y="1"/>
                </a:cubicBezTo>
                <a:cubicBezTo>
                  <a:pt x="1311" y="1"/>
                  <a:pt x="1311" y="1"/>
                  <a:pt x="1311" y="1"/>
                </a:cubicBezTo>
                <a:cubicBezTo>
                  <a:pt x="1311" y="1"/>
                  <a:pt x="1310" y="1"/>
                  <a:pt x="1310" y="2"/>
                </a:cubicBezTo>
                <a:cubicBezTo>
                  <a:pt x="1305" y="7"/>
                  <a:pt x="1299" y="8"/>
                  <a:pt x="1293" y="10"/>
                </a:cubicBezTo>
                <a:cubicBezTo>
                  <a:pt x="1291" y="14"/>
                  <a:pt x="1290" y="19"/>
                  <a:pt x="1285" y="15"/>
                </a:cubicBezTo>
                <a:cubicBezTo>
                  <a:pt x="1283" y="20"/>
                  <a:pt x="1280" y="23"/>
                  <a:pt x="1277" y="25"/>
                </a:cubicBezTo>
                <a:cubicBezTo>
                  <a:pt x="1273" y="31"/>
                  <a:pt x="1264" y="26"/>
                  <a:pt x="1262" y="37"/>
                </a:cubicBezTo>
                <a:cubicBezTo>
                  <a:pt x="1255" y="38"/>
                  <a:pt x="1251" y="46"/>
                  <a:pt x="1244" y="48"/>
                </a:cubicBezTo>
                <a:cubicBezTo>
                  <a:pt x="1240" y="57"/>
                  <a:pt x="1231" y="53"/>
                  <a:pt x="1228" y="63"/>
                </a:cubicBezTo>
                <a:cubicBezTo>
                  <a:pt x="1221" y="65"/>
                  <a:pt x="1219" y="79"/>
                  <a:pt x="1210" y="74"/>
                </a:cubicBezTo>
                <a:cubicBezTo>
                  <a:pt x="1221" y="68"/>
                  <a:pt x="1218" y="53"/>
                  <a:pt x="1221" y="44"/>
                </a:cubicBezTo>
                <a:cubicBezTo>
                  <a:pt x="1233" y="44"/>
                  <a:pt x="1238" y="24"/>
                  <a:pt x="1250" y="22"/>
                </a:cubicBezTo>
                <a:cubicBezTo>
                  <a:pt x="1243" y="15"/>
                  <a:pt x="1257" y="14"/>
                  <a:pt x="1257" y="6"/>
                </a:cubicBezTo>
                <a:cubicBezTo>
                  <a:pt x="1261" y="6"/>
                  <a:pt x="1264" y="2"/>
                  <a:pt x="1267" y="1"/>
                </a:cubicBezTo>
                <a:cubicBezTo>
                  <a:pt x="1223" y="1"/>
                  <a:pt x="1223" y="1"/>
                  <a:pt x="1223" y="1"/>
                </a:cubicBezTo>
                <a:cubicBezTo>
                  <a:pt x="1223" y="6"/>
                  <a:pt x="1221" y="11"/>
                  <a:pt x="1216" y="13"/>
                </a:cubicBezTo>
                <a:cubicBezTo>
                  <a:pt x="1217" y="9"/>
                  <a:pt x="1218" y="5"/>
                  <a:pt x="1219" y="1"/>
                </a:cubicBezTo>
                <a:cubicBezTo>
                  <a:pt x="1206" y="1"/>
                  <a:pt x="1206" y="1"/>
                  <a:pt x="1206" y="1"/>
                </a:cubicBezTo>
                <a:cubicBezTo>
                  <a:pt x="1205" y="6"/>
                  <a:pt x="1206" y="11"/>
                  <a:pt x="1204" y="17"/>
                </a:cubicBezTo>
                <a:cubicBezTo>
                  <a:pt x="1198" y="35"/>
                  <a:pt x="1200" y="50"/>
                  <a:pt x="1194" y="67"/>
                </a:cubicBezTo>
                <a:cubicBezTo>
                  <a:pt x="1187" y="70"/>
                  <a:pt x="1185" y="89"/>
                  <a:pt x="1175" y="87"/>
                </a:cubicBezTo>
                <a:cubicBezTo>
                  <a:pt x="1182" y="70"/>
                  <a:pt x="1177" y="57"/>
                  <a:pt x="1188" y="38"/>
                </a:cubicBezTo>
                <a:cubicBezTo>
                  <a:pt x="1185" y="32"/>
                  <a:pt x="1190" y="23"/>
                  <a:pt x="1189" y="16"/>
                </a:cubicBezTo>
                <a:cubicBezTo>
                  <a:pt x="1191" y="10"/>
                  <a:pt x="1190" y="6"/>
                  <a:pt x="1190" y="1"/>
                </a:cubicBezTo>
                <a:cubicBezTo>
                  <a:pt x="1179" y="1"/>
                  <a:pt x="1179" y="1"/>
                  <a:pt x="1179" y="1"/>
                </a:cubicBezTo>
                <a:cubicBezTo>
                  <a:pt x="1179" y="3"/>
                  <a:pt x="1179" y="6"/>
                  <a:pt x="1179" y="9"/>
                </a:cubicBezTo>
                <a:cubicBezTo>
                  <a:pt x="1172" y="22"/>
                  <a:pt x="1174" y="33"/>
                  <a:pt x="1173" y="44"/>
                </a:cubicBezTo>
                <a:cubicBezTo>
                  <a:pt x="1165" y="58"/>
                  <a:pt x="1167" y="68"/>
                  <a:pt x="1166" y="79"/>
                </a:cubicBezTo>
                <a:cubicBezTo>
                  <a:pt x="1160" y="104"/>
                  <a:pt x="1151" y="130"/>
                  <a:pt x="1144" y="155"/>
                </a:cubicBezTo>
                <a:cubicBezTo>
                  <a:pt x="1141" y="162"/>
                  <a:pt x="1139" y="168"/>
                  <a:pt x="1134" y="170"/>
                </a:cubicBezTo>
                <a:cubicBezTo>
                  <a:pt x="1128" y="175"/>
                  <a:pt x="1136" y="186"/>
                  <a:pt x="1127" y="186"/>
                </a:cubicBezTo>
                <a:cubicBezTo>
                  <a:pt x="1135" y="148"/>
                  <a:pt x="1143" y="111"/>
                  <a:pt x="1149" y="75"/>
                </a:cubicBezTo>
                <a:cubicBezTo>
                  <a:pt x="1151" y="70"/>
                  <a:pt x="1150" y="67"/>
                  <a:pt x="1147" y="64"/>
                </a:cubicBezTo>
                <a:cubicBezTo>
                  <a:pt x="1148" y="60"/>
                  <a:pt x="1157" y="52"/>
                  <a:pt x="1151" y="50"/>
                </a:cubicBezTo>
                <a:cubicBezTo>
                  <a:pt x="1157" y="39"/>
                  <a:pt x="1150" y="33"/>
                  <a:pt x="1158" y="21"/>
                </a:cubicBezTo>
                <a:cubicBezTo>
                  <a:pt x="1155" y="15"/>
                  <a:pt x="1158" y="8"/>
                  <a:pt x="1159" y="1"/>
                </a:cubicBezTo>
                <a:cubicBezTo>
                  <a:pt x="1147" y="1"/>
                  <a:pt x="1147" y="1"/>
                  <a:pt x="1147" y="1"/>
                </a:cubicBezTo>
                <a:cubicBezTo>
                  <a:pt x="1145" y="12"/>
                  <a:pt x="1146" y="23"/>
                  <a:pt x="1141" y="36"/>
                </a:cubicBezTo>
                <a:cubicBezTo>
                  <a:pt x="1141" y="50"/>
                  <a:pt x="1136" y="66"/>
                  <a:pt x="1134" y="80"/>
                </a:cubicBezTo>
                <a:cubicBezTo>
                  <a:pt x="1137" y="82"/>
                  <a:pt x="1135" y="86"/>
                  <a:pt x="1133" y="89"/>
                </a:cubicBezTo>
                <a:cubicBezTo>
                  <a:pt x="1132" y="93"/>
                  <a:pt x="1134" y="96"/>
                  <a:pt x="1131" y="101"/>
                </a:cubicBezTo>
                <a:cubicBezTo>
                  <a:pt x="1130" y="106"/>
                  <a:pt x="1134" y="120"/>
                  <a:pt x="1125" y="121"/>
                </a:cubicBezTo>
                <a:cubicBezTo>
                  <a:pt x="1131" y="100"/>
                  <a:pt x="1125" y="83"/>
                  <a:pt x="1129" y="62"/>
                </a:cubicBezTo>
                <a:cubicBezTo>
                  <a:pt x="1125" y="60"/>
                  <a:pt x="1132" y="53"/>
                  <a:pt x="1129" y="49"/>
                </a:cubicBezTo>
                <a:cubicBezTo>
                  <a:pt x="1124" y="46"/>
                  <a:pt x="1131" y="38"/>
                  <a:pt x="1126" y="35"/>
                </a:cubicBezTo>
                <a:cubicBezTo>
                  <a:pt x="1129" y="25"/>
                  <a:pt x="1128" y="15"/>
                  <a:pt x="1126" y="7"/>
                </a:cubicBezTo>
                <a:cubicBezTo>
                  <a:pt x="1127" y="4"/>
                  <a:pt x="1128" y="2"/>
                  <a:pt x="1129" y="1"/>
                </a:cubicBezTo>
                <a:cubicBezTo>
                  <a:pt x="1117" y="1"/>
                  <a:pt x="1117" y="1"/>
                  <a:pt x="1117" y="1"/>
                </a:cubicBezTo>
                <a:cubicBezTo>
                  <a:pt x="1113" y="17"/>
                  <a:pt x="1117" y="30"/>
                  <a:pt x="1114" y="46"/>
                </a:cubicBezTo>
                <a:cubicBezTo>
                  <a:pt x="1119" y="61"/>
                  <a:pt x="1115" y="79"/>
                  <a:pt x="1117" y="95"/>
                </a:cubicBezTo>
                <a:cubicBezTo>
                  <a:pt x="1113" y="105"/>
                  <a:pt x="1120" y="110"/>
                  <a:pt x="1116" y="120"/>
                </a:cubicBezTo>
                <a:cubicBezTo>
                  <a:pt x="1118" y="128"/>
                  <a:pt x="1111" y="139"/>
                  <a:pt x="1117" y="146"/>
                </a:cubicBezTo>
                <a:cubicBezTo>
                  <a:pt x="1108" y="149"/>
                  <a:pt x="1116" y="159"/>
                  <a:pt x="1109" y="168"/>
                </a:cubicBezTo>
                <a:cubicBezTo>
                  <a:pt x="1114" y="171"/>
                  <a:pt x="1107" y="178"/>
                  <a:pt x="1110" y="181"/>
                </a:cubicBezTo>
                <a:cubicBezTo>
                  <a:pt x="1110" y="186"/>
                  <a:pt x="1111" y="189"/>
                  <a:pt x="1110" y="194"/>
                </a:cubicBezTo>
                <a:cubicBezTo>
                  <a:pt x="1108" y="199"/>
                  <a:pt x="1107" y="202"/>
                  <a:pt x="1108" y="206"/>
                </a:cubicBezTo>
                <a:cubicBezTo>
                  <a:pt x="1108" y="210"/>
                  <a:pt x="1099" y="218"/>
                  <a:pt x="1105" y="220"/>
                </a:cubicBezTo>
                <a:cubicBezTo>
                  <a:pt x="1103" y="225"/>
                  <a:pt x="1101" y="229"/>
                  <a:pt x="1099" y="233"/>
                </a:cubicBezTo>
                <a:cubicBezTo>
                  <a:pt x="1094" y="237"/>
                  <a:pt x="1103" y="246"/>
                  <a:pt x="1094" y="244"/>
                </a:cubicBezTo>
                <a:cubicBezTo>
                  <a:pt x="1096" y="225"/>
                  <a:pt x="1098" y="206"/>
                  <a:pt x="1097" y="188"/>
                </a:cubicBezTo>
                <a:cubicBezTo>
                  <a:pt x="1097" y="169"/>
                  <a:pt x="1099" y="149"/>
                  <a:pt x="1094" y="132"/>
                </a:cubicBezTo>
                <a:cubicBezTo>
                  <a:pt x="1096" y="113"/>
                  <a:pt x="1092" y="95"/>
                  <a:pt x="1091" y="77"/>
                </a:cubicBezTo>
                <a:cubicBezTo>
                  <a:pt x="1091" y="58"/>
                  <a:pt x="1086" y="40"/>
                  <a:pt x="1084" y="22"/>
                </a:cubicBezTo>
                <a:cubicBezTo>
                  <a:pt x="1085" y="15"/>
                  <a:pt x="1085" y="8"/>
                  <a:pt x="1084" y="1"/>
                </a:cubicBezTo>
                <a:cubicBezTo>
                  <a:pt x="1072" y="1"/>
                  <a:pt x="1072" y="1"/>
                  <a:pt x="1072" y="1"/>
                </a:cubicBezTo>
                <a:cubicBezTo>
                  <a:pt x="1072" y="4"/>
                  <a:pt x="1072" y="6"/>
                  <a:pt x="1074" y="8"/>
                </a:cubicBezTo>
                <a:cubicBezTo>
                  <a:pt x="1070" y="19"/>
                  <a:pt x="1077" y="25"/>
                  <a:pt x="1075" y="34"/>
                </a:cubicBezTo>
                <a:cubicBezTo>
                  <a:pt x="1077" y="42"/>
                  <a:pt x="1075" y="50"/>
                  <a:pt x="1077" y="58"/>
                </a:cubicBezTo>
                <a:cubicBezTo>
                  <a:pt x="1082" y="73"/>
                  <a:pt x="1082" y="91"/>
                  <a:pt x="1083" y="108"/>
                </a:cubicBezTo>
                <a:cubicBezTo>
                  <a:pt x="1091" y="109"/>
                  <a:pt x="1075" y="120"/>
                  <a:pt x="1083" y="121"/>
                </a:cubicBezTo>
                <a:cubicBezTo>
                  <a:pt x="1083" y="126"/>
                  <a:pt x="1084" y="129"/>
                  <a:pt x="1084" y="134"/>
                </a:cubicBezTo>
                <a:cubicBezTo>
                  <a:pt x="1087" y="141"/>
                  <a:pt x="1085" y="150"/>
                  <a:pt x="1086" y="157"/>
                </a:cubicBezTo>
                <a:cubicBezTo>
                  <a:pt x="1089" y="165"/>
                  <a:pt x="1084" y="176"/>
                  <a:pt x="1087" y="183"/>
                </a:cubicBezTo>
                <a:cubicBezTo>
                  <a:pt x="1091" y="193"/>
                  <a:pt x="1080" y="196"/>
                  <a:pt x="1087" y="203"/>
                </a:cubicBezTo>
                <a:cubicBezTo>
                  <a:pt x="1084" y="213"/>
                  <a:pt x="1085" y="221"/>
                  <a:pt x="1084" y="230"/>
                </a:cubicBezTo>
                <a:cubicBezTo>
                  <a:pt x="1079" y="236"/>
                  <a:pt x="1085" y="238"/>
                  <a:pt x="1081" y="244"/>
                </a:cubicBezTo>
                <a:cubicBezTo>
                  <a:pt x="1085" y="247"/>
                  <a:pt x="1078" y="253"/>
                  <a:pt x="1083" y="255"/>
                </a:cubicBezTo>
                <a:cubicBezTo>
                  <a:pt x="1076" y="263"/>
                  <a:pt x="1081" y="271"/>
                  <a:pt x="1074" y="273"/>
                </a:cubicBezTo>
                <a:cubicBezTo>
                  <a:pt x="1074" y="283"/>
                  <a:pt x="1076" y="293"/>
                  <a:pt x="1073" y="304"/>
                </a:cubicBezTo>
                <a:cubicBezTo>
                  <a:pt x="1066" y="299"/>
                  <a:pt x="1069" y="290"/>
                  <a:pt x="1071" y="281"/>
                </a:cubicBezTo>
                <a:cubicBezTo>
                  <a:pt x="1070" y="278"/>
                  <a:pt x="1066" y="275"/>
                  <a:pt x="1069" y="271"/>
                </a:cubicBezTo>
                <a:cubicBezTo>
                  <a:pt x="1065" y="268"/>
                  <a:pt x="1072" y="262"/>
                  <a:pt x="1067" y="260"/>
                </a:cubicBezTo>
                <a:cubicBezTo>
                  <a:pt x="1070" y="245"/>
                  <a:pt x="1066" y="232"/>
                  <a:pt x="1068" y="216"/>
                </a:cubicBezTo>
                <a:cubicBezTo>
                  <a:pt x="1065" y="210"/>
                  <a:pt x="1065" y="201"/>
                  <a:pt x="1062" y="194"/>
                </a:cubicBezTo>
                <a:cubicBezTo>
                  <a:pt x="1067" y="185"/>
                  <a:pt x="1059" y="181"/>
                  <a:pt x="1063" y="172"/>
                </a:cubicBezTo>
                <a:cubicBezTo>
                  <a:pt x="1057" y="159"/>
                  <a:pt x="1060" y="143"/>
                  <a:pt x="1054" y="130"/>
                </a:cubicBezTo>
                <a:cubicBezTo>
                  <a:pt x="1055" y="122"/>
                  <a:pt x="1052" y="114"/>
                  <a:pt x="1052" y="106"/>
                </a:cubicBezTo>
                <a:cubicBezTo>
                  <a:pt x="1052" y="105"/>
                  <a:pt x="1055" y="102"/>
                  <a:pt x="1054" y="101"/>
                </a:cubicBezTo>
                <a:cubicBezTo>
                  <a:pt x="1052" y="97"/>
                  <a:pt x="1049" y="93"/>
                  <a:pt x="1052" y="84"/>
                </a:cubicBezTo>
                <a:cubicBezTo>
                  <a:pt x="1046" y="79"/>
                  <a:pt x="1057" y="68"/>
                  <a:pt x="1049" y="64"/>
                </a:cubicBezTo>
                <a:cubicBezTo>
                  <a:pt x="1052" y="55"/>
                  <a:pt x="1049" y="49"/>
                  <a:pt x="1049" y="42"/>
                </a:cubicBezTo>
                <a:cubicBezTo>
                  <a:pt x="1050" y="28"/>
                  <a:pt x="1050" y="14"/>
                  <a:pt x="1050" y="1"/>
                </a:cubicBezTo>
                <a:cubicBezTo>
                  <a:pt x="1042" y="1"/>
                  <a:pt x="1042" y="1"/>
                  <a:pt x="1042" y="1"/>
                </a:cubicBezTo>
                <a:cubicBezTo>
                  <a:pt x="1040" y="36"/>
                  <a:pt x="1042" y="71"/>
                  <a:pt x="1042" y="106"/>
                </a:cubicBezTo>
                <a:cubicBezTo>
                  <a:pt x="1045" y="114"/>
                  <a:pt x="1043" y="124"/>
                  <a:pt x="1046" y="133"/>
                </a:cubicBezTo>
                <a:cubicBezTo>
                  <a:pt x="1044" y="144"/>
                  <a:pt x="1050" y="151"/>
                  <a:pt x="1048" y="162"/>
                </a:cubicBezTo>
                <a:cubicBezTo>
                  <a:pt x="1053" y="166"/>
                  <a:pt x="1044" y="174"/>
                  <a:pt x="1051" y="177"/>
                </a:cubicBezTo>
                <a:cubicBezTo>
                  <a:pt x="1050" y="182"/>
                  <a:pt x="1054" y="186"/>
                  <a:pt x="1051" y="192"/>
                </a:cubicBezTo>
                <a:cubicBezTo>
                  <a:pt x="1053" y="201"/>
                  <a:pt x="1053" y="212"/>
                  <a:pt x="1057" y="220"/>
                </a:cubicBezTo>
                <a:cubicBezTo>
                  <a:pt x="1058" y="230"/>
                  <a:pt x="1056" y="241"/>
                  <a:pt x="1059" y="250"/>
                </a:cubicBezTo>
                <a:cubicBezTo>
                  <a:pt x="1053" y="258"/>
                  <a:pt x="1060" y="260"/>
                  <a:pt x="1058" y="266"/>
                </a:cubicBezTo>
                <a:cubicBezTo>
                  <a:pt x="1055" y="272"/>
                  <a:pt x="1055" y="277"/>
                  <a:pt x="1058" y="281"/>
                </a:cubicBezTo>
                <a:cubicBezTo>
                  <a:pt x="1057" y="302"/>
                  <a:pt x="1056" y="323"/>
                  <a:pt x="1055" y="344"/>
                </a:cubicBezTo>
                <a:cubicBezTo>
                  <a:pt x="1049" y="350"/>
                  <a:pt x="1055" y="352"/>
                  <a:pt x="1051" y="358"/>
                </a:cubicBezTo>
                <a:cubicBezTo>
                  <a:pt x="1048" y="362"/>
                  <a:pt x="1047" y="375"/>
                  <a:pt x="1041" y="373"/>
                </a:cubicBezTo>
                <a:cubicBezTo>
                  <a:pt x="1045" y="355"/>
                  <a:pt x="1041" y="340"/>
                  <a:pt x="1042" y="322"/>
                </a:cubicBezTo>
                <a:cubicBezTo>
                  <a:pt x="1041" y="306"/>
                  <a:pt x="1042" y="289"/>
                  <a:pt x="1039" y="273"/>
                </a:cubicBezTo>
                <a:cubicBezTo>
                  <a:pt x="1037" y="257"/>
                  <a:pt x="1036" y="241"/>
                  <a:pt x="1032" y="225"/>
                </a:cubicBezTo>
                <a:cubicBezTo>
                  <a:pt x="1035" y="221"/>
                  <a:pt x="1033" y="218"/>
                  <a:pt x="1031" y="215"/>
                </a:cubicBezTo>
                <a:cubicBezTo>
                  <a:pt x="1028" y="212"/>
                  <a:pt x="1035" y="205"/>
                  <a:pt x="1030" y="202"/>
                </a:cubicBezTo>
                <a:cubicBezTo>
                  <a:pt x="1029" y="194"/>
                  <a:pt x="1030" y="184"/>
                  <a:pt x="1025" y="177"/>
                </a:cubicBezTo>
                <a:cubicBezTo>
                  <a:pt x="1028" y="168"/>
                  <a:pt x="1025" y="161"/>
                  <a:pt x="1023" y="154"/>
                </a:cubicBezTo>
                <a:cubicBezTo>
                  <a:pt x="1020" y="147"/>
                  <a:pt x="1023" y="137"/>
                  <a:pt x="1019" y="130"/>
                </a:cubicBezTo>
                <a:cubicBezTo>
                  <a:pt x="1019" y="122"/>
                  <a:pt x="1014" y="116"/>
                  <a:pt x="1017" y="106"/>
                </a:cubicBezTo>
                <a:cubicBezTo>
                  <a:pt x="1010" y="104"/>
                  <a:pt x="1017" y="97"/>
                  <a:pt x="1012" y="95"/>
                </a:cubicBezTo>
                <a:cubicBezTo>
                  <a:pt x="1007" y="92"/>
                  <a:pt x="1014" y="85"/>
                  <a:pt x="1008" y="83"/>
                </a:cubicBezTo>
                <a:cubicBezTo>
                  <a:pt x="1010" y="79"/>
                  <a:pt x="1009" y="76"/>
                  <a:pt x="1006" y="73"/>
                </a:cubicBezTo>
                <a:cubicBezTo>
                  <a:pt x="1014" y="66"/>
                  <a:pt x="999" y="67"/>
                  <a:pt x="1006" y="60"/>
                </a:cubicBezTo>
                <a:cubicBezTo>
                  <a:pt x="1000" y="53"/>
                  <a:pt x="1004" y="43"/>
                  <a:pt x="997" y="37"/>
                </a:cubicBezTo>
                <a:cubicBezTo>
                  <a:pt x="1000" y="23"/>
                  <a:pt x="996" y="12"/>
                  <a:pt x="992" y="1"/>
                </a:cubicBezTo>
                <a:cubicBezTo>
                  <a:pt x="987" y="1"/>
                  <a:pt x="987" y="1"/>
                  <a:pt x="987" y="1"/>
                </a:cubicBezTo>
                <a:cubicBezTo>
                  <a:pt x="988" y="4"/>
                  <a:pt x="991" y="7"/>
                  <a:pt x="990" y="11"/>
                </a:cubicBezTo>
                <a:cubicBezTo>
                  <a:pt x="987" y="20"/>
                  <a:pt x="996" y="25"/>
                  <a:pt x="992" y="35"/>
                </a:cubicBezTo>
                <a:cubicBezTo>
                  <a:pt x="998" y="49"/>
                  <a:pt x="998" y="66"/>
                  <a:pt x="1003" y="81"/>
                </a:cubicBezTo>
                <a:cubicBezTo>
                  <a:pt x="1005" y="88"/>
                  <a:pt x="1003" y="97"/>
                  <a:pt x="1009" y="103"/>
                </a:cubicBezTo>
                <a:cubicBezTo>
                  <a:pt x="1002" y="114"/>
                  <a:pt x="1013" y="119"/>
                  <a:pt x="1010" y="129"/>
                </a:cubicBezTo>
                <a:cubicBezTo>
                  <a:pt x="1010" y="145"/>
                  <a:pt x="1015" y="160"/>
                  <a:pt x="1016" y="176"/>
                </a:cubicBezTo>
                <a:cubicBezTo>
                  <a:pt x="1021" y="191"/>
                  <a:pt x="1018" y="209"/>
                  <a:pt x="1023" y="224"/>
                </a:cubicBezTo>
                <a:cubicBezTo>
                  <a:pt x="1025" y="232"/>
                  <a:pt x="1025" y="239"/>
                  <a:pt x="1025" y="248"/>
                </a:cubicBezTo>
                <a:cubicBezTo>
                  <a:pt x="1022" y="257"/>
                  <a:pt x="1033" y="262"/>
                  <a:pt x="1026" y="273"/>
                </a:cubicBezTo>
                <a:cubicBezTo>
                  <a:pt x="1030" y="280"/>
                  <a:pt x="1033" y="287"/>
                  <a:pt x="1028" y="297"/>
                </a:cubicBezTo>
                <a:cubicBezTo>
                  <a:pt x="1034" y="303"/>
                  <a:pt x="1027" y="315"/>
                  <a:pt x="1033" y="321"/>
                </a:cubicBezTo>
                <a:cubicBezTo>
                  <a:pt x="1029" y="339"/>
                  <a:pt x="1032" y="355"/>
                  <a:pt x="1032" y="372"/>
                </a:cubicBezTo>
                <a:cubicBezTo>
                  <a:pt x="1028" y="383"/>
                  <a:pt x="1028" y="394"/>
                  <a:pt x="1027" y="404"/>
                </a:cubicBezTo>
                <a:cubicBezTo>
                  <a:pt x="1028" y="409"/>
                  <a:pt x="1025" y="415"/>
                  <a:pt x="1026" y="420"/>
                </a:cubicBezTo>
                <a:cubicBezTo>
                  <a:pt x="1027" y="422"/>
                  <a:pt x="1026" y="435"/>
                  <a:pt x="1020" y="433"/>
                </a:cubicBezTo>
                <a:cubicBezTo>
                  <a:pt x="1021" y="424"/>
                  <a:pt x="1020" y="416"/>
                  <a:pt x="1023" y="406"/>
                </a:cubicBezTo>
                <a:cubicBezTo>
                  <a:pt x="1017" y="399"/>
                  <a:pt x="1021" y="389"/>
                  <a:pt x="1022" y="380"/>
                </a:cubicBezTo>
                <a:cubicBezTo>
                  <a:pt x="1017" y="377"/>
                  <a:pt x="1025" y="370"/>
                  <a:pt x="1022" y="367"/>
                </a:cubicBezTo>
                <a:cubicBezTo>
                  <a:pt x="1017" y="364"/>
                  <a:pt x="1024" y="357"/>
                  <a:pt x="1021" y="354"/>
                </a:cubicBezTo>
                <a:cubicBezTo>
                  <a:pt x="1023" y="345"/>
                  <a:pt x="1019" y="337"/>
                  <a:pt x="1024" y="327"/>
                </a:cubicBezTo>
                <a:cubicBezTo>
                  <a:pt x="1015" y="312"/>
                  <a:pt x="1018" y="293"/>
                  <a:pt x="1016" y="275"/>
                </a:cubicBezTo>
                <a:cubicBezTo>
                  <a:pt x="1014" y="266"/>
                  <a:pt x="1013" y="257"/>
                  <a:pt x="1012" y="248"/>
                </a:cubicBezTo>
                <a:cubicBezTo>
                  <a:pt x="1008" y="245"/>
                  <a:pt x="1015" y="238"/>
                  <a:pt x="1012" y="235"/>
                </a:cubicBezTo>
                <a:cubicBezTo>
                  <a:pt x="1011" y="230"/>
                  <a:pt x="1011" y="225"/>
                  <a:pt x="1009" y="221"/>
                </a:cubicBezTo>
                <a:cubicBezTo>
                  <a:pt x="1012" y="215"/>
                  <a:pt x="1011" y="211"/>
                  <a:pt x="1005" y="209"/>
                </a:cubicBezTo>
                <a:cubicBezTo>
                  <a:pt x="1008" y="203"/>
                  <a:pt x="1011" y="197"/>
                  <a:pt x="1005" y="194"/>
                </a:cubicBezTo>
                <a:cubicBezTo>
                  <a:pt x="1002" y="185"/>
                  <a:pt x="1006" y="175"/>
                  <a:pt x="1002" y="167"/>
                </a:cubicBezTo>
                <a:cubicBezTo>
                  <a:pt x="998" y="149"/>
                  <a:pt x="993" y="132"/>
                  <a:pt x="991" y="114"/>
                </a:cubicBezTo>
                <a:cubicBezTo>
                  <a:pt x="986" y="96"/>
                  <a:pt x="986" y="78"/>
                  <a:pt x="980" y="61"/>
                </a:cubicBezTo>
                <a:cubicBezTo>
                  <a:pt x="987" y="49"/>
                  <a:pt x="974" y="44"/>
                  <a:pt x="980" y="32"/>
                </a:cubicBezTo>
                <a:cubicBezTo>
                  <a:pt x="976" y="25"/>
                  <a:pt x="981" y="13"/>
                  <a:pt x="977" y="5"/>
                </a:cubicBezTo>
                <a:cubicBezTo>
                  <a:pt x="977" y="4"/>
                  <a:pt x="978" y="2"/>
                  <a:pt x="979" y="1"/>
                </a:cubicBezTo>
                <a:cubicBezTo>
                  <a:pt x="970" y="1"/>
                  <a:pt x="970" y="1"/>
                  <a:pt x="970" y="1"/>
                </a:cubicBezTo>
                <a:cubicBezTo>
                  <a:pt x="970" y="2"/>
                  <a:pt x="971" y="2"/>
                  <a:pt x="972" y="3"/>
                </a:cubicBezTo>
                <a:cubicBezTo>
                  <a:pt x="969" y="8"/>
                  <a:pt x="972" y="10"/>
                  <a:pt x="969" y="15"/>
                </a:cubicBezTo>
                <a:cubicBezTo>
                  <a:pt x="969" y="21"/>
                  <a:pt x="969" y="32"/>
                  <a:pt x="964" y="34"/>
                </a:cubicBezTo>
                <a:cubicBezTo>
                  <a:pt x="968" y="36"/>
                  <a:pt x="962" y="42"/>
                  <a:pt x="965" y="45"/>
                </a:cubicBezTo>
                <a:cubicBezTo>
                  <a:pt x="962" y="49"/>
                  <a:pt x="965" y="52"/>
                  <a:pt x="963" y="56"/>
                </a:cubicBezTo>
                <a:cubicBezTo>
                  <a:pt x="958" y="66"/>
                  <a:pt x="962" y="71"/>
                  <a:pt x="959" y="80"/>
                </a:cubicBezTo>
                <a:cubicBezTo>
                  <a:pt x="962" y="82"/>
                  <a:pt x="958" y="87"/>
                  <a:pt x="956" y="92"/>
                </a:cubicBezTo>
                <a:cubicBezTo>
                  <a:pt x="960" y="94"/>
                  <a:pt x="956" y="99"/>
                  <a:pt x="954" y="103"/>
                </a:cubicBezTo>
                <a:cubicBezTo>
                  <a:pt x="958" y="109"/>
                  <a:pt x="952" y="119"/>
                  <a:pt x="954" y="125"/>
                </a:cubicBezTo>
                <a:cubicBezTo>
                  <a:pt x="952" y="138"/>
                  <a:pt x="951" y="149"/>
                  <a:pt x="951" y="159"/>
                </a:cubicBezTo>
                <a:cubicBezTo>
                  <a:pt x="951" y="161"/>
                  <a:pt x="952" y="164"/>
                  <a:pt x="951" y="166"/>
                </a:cubicBezTo>
                <a:cubicBezTo>
                  <a:pt x="950" y="169"/>
                  <a:pt x="952" y="184"/>
                  <a:pt x="952" y="185"/>
                </a:cubicBezTo>
                <a:cubicBezTo>
                  <a:pt x="953" y="189"/>
                  <a:pt x="953" y="192"/>
                  <a:pt x="953" y="195"/>
                </a:cubicBezTo>
                <a:cubicBezTo>
                  <a:pt x="954" y="202"/>
                  <a:pt x="957" y="208"/>
                  <a:pt x="954" y="215"/>
                </a:cubicBezTo>
                <a:cubicBezTo>
                  <a:pt x="959" y="221"/>
                  <a:pt x="953" y="230"/>
                  <a:pt x="957" y="236"/>
                </a:cubicBezTo>
                <a:cubicBezTo>
                  <a:pt x="956" y="244"/>
                  <a:pt x="959" y="250"/>
                  <a:pt x="957" y="258"/>
                </a:cubicBezTo>
                <a:cubicBezTo>
                  <a:pt x="958" y="272"/>
                  <a:pt x="957" y="287"/>
                  <a:pt x="960" y="300"/>
                </a:cubicBezTo>
                <a:cubicBezTo>
                  <a:pt x="960" y="308"/>
                  <a:pt x="960" y="315"/>
                  <a:pt x="963" y="321"/>
                </a:cubicBezTo>
                <a:cubicBezTo>
                  <a:pt x="960" y="326"/>
                  <a:pt x="963" y="328"/>
                  <a:pt x="961" y="333"/>
                </a:cubicBezTo>
                <a:cubicBezTo>
                  <a:pt x="965" y="335"/>
                  <a:pt x="959" y="341"/>
                  <a:pt x="962" y="343"/>
                </a:cubicBezTo>
                <a:cubicBezTo>
                  <a:pt x="963" y="358"/>
                  <a:pt x="966" y="372"/>
                  <a:pt x="968" y="387"/>
                </a:cubicBezTo>
                <a:cubicBezTo>
                  <a:pt x="975" y="399"/>
                  <a:pt x="969" y="416"/>
                  <a:pt x="974" y="428"/>
                </a:cubicBezTo>
                <a:cubicBezTo>
                  <a:pt x="970" y="437"/>
                  <a:pt x="979" y="441"/>
                  <a:pt x="974" y="450"/>
                </a:cubicBezTo>
                <a:cubicBezTo>
                  <a:pt x="978" y="456"/>
                  <a:pt x="975" y="465"/>
                  <a:pt x="977" y="471"/>
                </a:cubicBezTo>
                <a:cubicBezTo>
                  <a:pt x="974" y="476"/>
                  <a:pt x="978" y="478"/>
                  <a:pt x="979" y="481"/>
                </a:cubicBezTo>
                <a:cubicBezTo>
                  <a:pt x="977" y="486"/>
                  <a:pt x="976" y="490"/>
                  <a:pt x="977" y="493"/>
                </a:cubicBezTo>
                <a:cubicBezTo>
                  <a:pt x="980" y="499"/>
                  <a:pt x="977" y="507"/>
                  <a:pt x="976" y="515"/>
                </a:cubicBezTo>
                <a:cubicBezTo>
                  <a:pt x="978" y="522"/>
                  <a:pt x="980" y="528"/>
                  <a:pt x="976" y="537"/>
                </a:cubicBezTo>
                <a:cubicBezTo>
                  <a:pt x="979" y="540"/>
                  <a:pt x="976" y="544"/>
                  <a:pt x="977" y="548"/>
                </a:cubicBezTo>
                <a:cubicBezTo>
                  <a:pt x="975" y="553"/>
                  <a:pt x="983" y="554"/>
                  <a:pt x="978" y="560"/>
                </a:cubicBezTo>
                <a:cubicBezTo>
                  <a:pt x="979" y="567"/>
                  <a:pt x="970" y="578"/>
                  <a:pt x="973" y="584"/>
                </a:cubicBezTo>
                <a:cubicBezTo>
                  <a:pt x="971" y="588"/>
                  <a:pt x="969" y="593"/>
                  <a:pt x="967" y="597"/>
                </a:cubicBezTo>
                <a:cubicBezTo>
                  <a:pt x="967" y="599"/>
                  <a:pt x="969" y="610"/>
                  <a:pt x="962" y="608"/>
                </a:cubicBezTo>
                <a:cubicBezTo>
                  <a:pt x="964" y="592"/>
                  <a:pt x="960" y="578"/>
                  <a:pt x="965" y="561"/>
                </a:cubicBezTo>
                <a:cubicBezTo>
                  <a:pt x="960" y="547"/>
                  <a:pt x="963" y="529"/>
                  <a:pt x="961" y="514"/>
                </a:cubicBezTo>
                <a:cubicBezTo>
                  <a:pt x="954" y="509"/>
                  <a:pt x="965" y="498"/>
                  <a:pt x="957" y="494"/>
                </a:cubicBezTo>
                <a:cubicBezTo>
                  <a:pt x="959" y="485"/>
                  <a:pt x="960" y="477"/>
                  <a:pt x="955" y="470"/>
                </a:cubicBezTo>
                <a:cubicBezTo>
                  <a:pt x="956" y="454"/>
                  <a:pt x="951" y="440"/>
                  <a:pt x="947" y="425"/>
                </a:cubicBezTo>
                <a:cubicBezTo>
                  <a:pt x="950" y="418"/>
                  <a:pt x="947" y="412"/>
                  <a:pt x="950" y="404"/>
                </a:cubicBezTo>
                <a:cubicBezTo>
                  <a:pt x="943" y="402"/>
                  <a:pt x="946" y="396"/>
                  <a:pt x="947" y="390"/>
                </a:cubicBezTo>
                <a:cubicBezTo>
                  <a:pt x="942" y="387"/>
                  <a:pt x="945" y="381"/>
                  <a:pt x="944" y="376"/>
                </a:cubicBezTo>
                <a:cubicBezTo>
                  <a:pt x="941" y="372"/>
                  <a:pt x="938" y="368"/>
                  <a:pt x="941" y="362"/>
                </a:cubicBezTo>
                <a:cubicBezTo>
                  <a:pt x="938" y="357"/>
                  <a:pt x="938" y="351"/>
                  <a:pt x="935" y="347"/>
                </a:cubicBezTo>
                <a:cubicBezTo>
                  <a:pt x="939" y="334"/>
                  <a:pt x="930" y="327"/>
                  <a:pt x="934" y="314"/>
                </a:cubicBezTo>
                <a:cubicBezTo>
                  <a:pt x="929" y="305"/>
                  <a:pt x="930" y="294"/>
                  <a:pt x="929" y="283"/>
                </a:cubicBezTo>
                <a:cubicBezTo>
                  <a:pt x="930" y="262"/>
                  <a:pt x="921" y="244"/>
                  <a:pt x="930" y="220"/>
                </a:cubicBezTo>
                <a:cubicBezTo>
                  <a:pt x="922" y="217"/>
                  <a:pt x="932" y="209"/>
                  <a:pt x="927" y="205"/>
                </a:cubicBezTo>
                <a:cubicBezTo>
                  <a:pt x="934" y="197"/>
                  <a:pt x="923" y="195"/>
                  <a:pt x="929" y="187"/>
                </a:cubicBezTo>
                <a:cubicBezTo>
                  <a:pt x="926" y="177"/>
                  <a:pt x="933" y="164"/>
                  <a:pt x="927" y="155"/>
                </a:cubicBezTo>
                <a:cubicBezTo>
                  <a:pt x="931" y="149"/>
                  <a:pt x="932" y="145"/>
                  <a:pt x="931" y="140"/>
                </a:cubicBezTo>
                <a:cubicBezTo>
                  <a:pt x="928" y="137"/>
                  <a:pt x="935" y="130"/>
                  <a:pt x="930" y="128"/>
                </a:cubicBezTo>
                <a:cubicBezTo>
                  <a:pt x="934" y="117"/>
                  <a:pt x="934" y="109"/>
                  <a:pt x="929" y="102"/>
                </a:cubicBezTo>
                <a:cubicBezTo>
                  <a:pt x="929" y="104"/>
                  <a:pt x="927" y="107"/>
                  <a:pt x="930" y="108"/>
                </a:cubicBezTo>
                <a:cubicBezTo>
                  <a:pt x="928" y="112"/>
                  <a:pt x="931" y="113"/>
                  <a:pt x="929" y="117"/>
                </a:cubicBezTo>
                <a:cubicBezTo>
                  <a:pt x="924" y="125"/>
                  <a:pt x="928" y="129"/>
                  <a:pt x="927" y="135"/>
                </a:cubicBezTo>
                <a:cubicBezTo>
                  <a:pt x="918" y="135"/>
                  <a:pt x="925" y="146"/>
                  <a:pt x="923" y="150"/>
                </a:cubicBezTo>
                <a:cubicBezTo>
                  <a:pt x="924" y="158"/>
                  <a:pt x="921" y="155"/>
                  <a:pt x="920" y="164"/>
                </a:cubicBezTo>
                <a:cubicBezTo>
                  <a:pt x="923" y="169"/>
                  <a:pt x="922" y="175"/>
                  <a:pt x="918" y="182"/>
                </a:cubicBezTo>
                <a:cubicBezTo>
                  <a:pt x="923" y="192"/>
                  <a:pt x="917" y="206"/>
                  <a:pt x="918" y="217"/>
                </a:cubicBezTo>
                <a:cubicBezTo>
                  <a:pt x="917" y="230"/>
                  <a:pt x="918" y="242"/>
                  <a:pt x="913" y="257"/>
                </a:cubicBezTo>
                <a:cubicBezTo>
                  <a:pt x="917" y="267"/>
                  <a:pt x="909" y="281"/>
                  <a:pt x="909" y="293"/>
                </a:cubicBezTo>
                <a:cubicBezTo>
                  <a:pt x="913" y="297"/>
                  <a:pt x="905" y="306"/>
                  <a:pt x="911" y="310"/>
                </a:cubicBezTo>
                <a:cubicBezTo>
                  <a:pt x="905" y="319"/>
                  <a:pt x="912" y="323"/>
                  <a:pt x="908" y="331"/>
                </a:cubicBezTo>
                <a:cubicBezTo>
                  <a:pt x="911" y="335"/>
                  <a:pt x="910" y="342"/>
                  <a:pt x="906" y="349"/>
                </a:cubicBezTo>
                <a:cubicBezTo>
                  <a:pt x="910" y="353"/>
                  <a:pt x="909" y="359"/>
                  <a:pt x="907" y="366"/>
                </a:cubicBezTo>
                <a:cubicBezTo>
                  <a:pt x="906" y="379"/>
                  <a:pt x="913" y="389"/>
                  <a:pt x="906" y="403"/>
                </a:cubicBezTo>
                <a:cubicBezTo>
                  <a:pt x="911" y="413"/>
                  <a:pt x="909" y="425"/>
                  <a:pt x="914" y="436"/>
                </a:cubicBezTo>
                <a:cubicBezTo>
                  <a:pt x="908" y="443"/>
                  <a:pt x="912" y="446"/>
                  <a:pt x="909" y="453"/>
                </a:cubicBezTo>
                <a:cubicBezTo>
                  <a:pt x="913" y="454"/>
                  <a:pt x="909" y="457"/>
                  <a:pt x="909" y="459"/>
                </a:cubicBezTo>
                <a:cubicBezTo>
                  <a:pt x="910" y="462"/>
                  <a:pt x="917" y="462"/>
                  <a:pt x="912" y="467"/>
                </a:cubicBezTo>
                <a:cubicBezTo>
                  <a:pt x="911" y="472"/>
                  <a:pt x="914" y="476"/>
                  <a:pt x="915" y="481"/>
                </a:cubicBezTo>
                <a:cubicBezTo>
                  <a:pt x="915" y="491"/>
                  <a:pt x="921" y="499"/>
                  <a:pt x="918" y="511"/>
                </a:cubicBezTo>
                <a:cubicBezTo>
                  <a:pt x="920" y="515"/>
                  <a:pt x="920" y="520"/>
                  <a:pt x="921" y="525"/>
                </a:cubicBezTo>
                <a:cubicBezTo>
                  <a:pt x="919" y="530"/>
                  <a:pt x="926" y="533"/>
                  <a:pt x="920" y="540"/>
                </a:cubicBezTo>
                <a:cubicBezTo>
                  <a:pt x="927" y="549"/>
                  <a:pt x="926" y="560"/>
                  <a:pt x="929" y="570"/>
                </a:cubicBezTo>
                <a:cubicBezTo>
                  <a:pt x="926" y="581"/>
                  <a:pt x="933" y="587"/>
                  <a:pt x="928" y="598"/>
                </a:cubicBezTo>
                <a:cubicBezTo>
                  <a:pt x="931" y="603"/>
                  <a:pt x="935" y="606"/>
                  <a:pt x="931" y="613"/>
                </a:cubicBezTo>
                <a:cubicBezTo>
                  <a:pt x="934" y="617"/>
                  <a:pt x="937" y="621"/>
                  <a:pt x="938" y="625"/>
                </a:cubicBezTo>
                <a:cubicBezTo>
                  <a:pt x="939" y="632"/>
                  <a:pt x="938" y="639"/>
                  <a:pt x="943" y="643"/>
                </a:cubicBezTo>
                <a:cubicBezTo>
                  <a:pt x="937" y="652"/>
                  <a:pt x="939" y="658"/>
                  <a:pt x="944" y="663"/>
                </a:cubicBezTo>
                <a:cubicBezTo>
                  <a:pt x="942" y="670"/>
                  <a:pt x="942" y="677"/>
                  <a:pt x="944" y="682"/>
                </a:cubicBezTo>
                <a:cubicBezTo>
                  <a:pt x="944" y="687"/>
                  <a:pt x="945" y="688"/>
                  <a:pt x="941" y="690"/>
                </a:cubicBezTo>
                <a:cubicBezTo>
                  <a:pt x="943" y="693"/>
                  <a:pt x="945" y="696"/>
                  <a:pt x="946" y="699"/>
                </a:cubicBezTo>
                <a:cubicBezTo>
                  <a:pt x="936" y="720"/>
                  <a:pt x="942" y="724"/>
                  <a:pt x="933" y="741"/>
                </a:cubicBezTo>
                <a:cubicBezTo>
                  <a:pt x="926" y="723"/>
                  <a:pt x="928" y="702"/>
                  <a:pt x="917" y="686"/>
                </a:cubicBezTo>
                <a:cubicBezTo>
                  <a:pt x="921" y="679"/>
                  <a:pt x="917" y="676"/>
                  <a:pt x="914" y="672"/>
                </a:cubicBezTo>
                <a:cubicBezTo>
                  <a:pt x="912" y="667"/>
                  <a:pt x="912" y="662"/>
                  <a:pt x="911" y="657"/>
                </a:cubicBezTo>
                <a:cubicBezTo>
                  <a:pt x="905" y="649"/>
                  <a:pt x="911" y="636"/>
                  <a:pt x="902" y="628"/>
                </a:cubicBezTo>
                <a:cubicBezTo>
                  <a:pt x="908" y="621"/>
                  <a:pt x="895" y="620"/>
                  <a:pt x="899" y="614"/>
                </a:cubicBezTo>
                <a:cubicBezTo>
                  <a:pt x="901" y="608"/>
                  <a:pt x="894" y="605"/>
                  <a:pt x="896" y="600"/>
                </a:cubicBezTo>
                <a:cubicBezTo>
                  <a:pt x="887" y="592"/>
                  <a:pt x="896" y="578"/>
                  <a:pt x="887" y="570"/>
                </a:cubicBezTo>
                <a:cubicBezTo>
                  <a:pt x="882" y="567"/>
                  <a:pt x="889" y="559"/>
                  <a:pt x="884" y="556"/>
                </a:cubicBezTo>
                <a:cubicBezTo>
                  <a:pt x="886" y="550"/>
                  <a:pt x="879" y="547"/>
                  <a:pt x="881" y="542"/>
                </a:cubicBezTo>
                <a:cubicBezTo>
                  <a:pt x="877" y="532"/>
                  <a:pt x="881" y="520"/>
                  <a:pt x="876" y="511"/>
                </a:cubicBezTo>
                <a:cubicBezTo>
                  <a:pt x="876" y="508"/>
                  <a:pt x="878" y="506"/>
                  <a:pt x="876" y="504"/>
                </a:cubicBezTo>
                <a:cubicBezTo>
                  <a:pt x="872" y="503"/>
                  <a:pt x="876" y="499"/>
                  <a:pt x="873" y="497"/>
                </a:cubicBezTo>
                <a:cubicBezTo>
                  <a:pt x="876" y="490"/>
                  <a:pt x="873" y="487"/>
                  <a:pt x="874" y="481"/>
                </a:cubicBezTo>
                <a:cubicBezTo>
                  <a:pt x="870" y="471"/>
                  <a:pt x="874" y="459"/>
                  <a:pt x="869" y="450"/>
                </a:cubicBezTo>
                <a:cubicBezTo>
                  <a:pt x="870" y="440"/>
                  <a:pt x="870" y="429"/>
                  <a:pt x="866" y="420"/>
                </a:cubicBezTo>
                <a:cubicBezTo>
                  <a:pt x="872" y="413"/>
                  <a:pt x="865" y="410"/>
                  <a:pt x="871" y="403"/>
                </a:cubicBezTo>
                <a:cubicBezTo>
                  <a:pt x="863" y="401"/>
                  <a:pt x="870" y="392"/>
                  <a:pt x="869" y="386"/>
                </a:cubicBezTo>
                <a:cubicBezTo>
                  <a:pt x="863" y="379"/>
                  <a:pt x="875" y="364"/>
                  <a:pt x="867" y="357"/>
                </a:cubicBezTo>
                <a:cubicBezTo>
                  <a:pt x="872" y="350"/>
                  <a:pt x="866" y="347"/>
                  <a:pt x="871" y="340"/>
                </a:cubicBezTo>
                <a:cubicBezTo>
                  <a:pt x="866" y="336"/>
                  <a:pt x="874" y="327"/>
                  <a:pt x="870" y="323"/>
                </a:cubicBezTo>
                <a:cubicBezTo>
                  <a:pt x="876" y="310"/>
                  <a:pt x="869" y="303"/>
                  <a:pt x="875" y="290"/>
                </a:cubicBezTo>
                <a:cubicBezTo>
                  <a:pt x="876" y="285"/>
                  <a:pt x="879" y="279"/>
                  <a:pt x="876" y="275"/>
                </a:cubicBezTo>
                <a:cubicBezTo>
                  <a:pt x="879" y="268"/>
                  <a:pt x="880" y="261"/>
                  <a:pt x="878" y="256"/>
                </a:cubicBezTo>
                <a:cubicBezTo>
                  <a:pt x="863" y="293"/>
                  <a:pt x="862" y="325"/>
                  <a:pt x="860" y="357"/>
                </a:cubicBezTo>
                <a:cubicBezTo>
                  <a:pt x="859" y="374"/>
                  <a:pt x="860" y="389"/>
                  <a:pt x="857" y="406"/>
                </a:cubicBezTo>
                <a:cubicBezTo>
                  <a:pt x="860" y="413"/>
                  <a:pt x="858" y="422"/>
                  <a:pt x="859" y="430"/>
                </a:cubicBezTo>
                <a:cubicBezTo>
                  <a:pt x="865" y="436"/>
                  <a:pt x="856" y="447"/>
                  <a:pt x="861" y="453"/>
                </a:cubicBezTo>
                <a:cubicBezTo>
                  <a:pt x="858" y="462"/>
                  <a:pt x="864" y="468"/>
                  <a:pt x="863" y="476"/>
                </a:cubicBezTo>
                <a:cubicBezTo>
                  <a:pt x="868" y="478"/>
                  <a:pt x="861" y="484"/>
                  <a:pt x="865" y="487"/>
                </a:cubicBezTo>
                <a:cubicBezTo>
                  <a:pt x="860" y="493"/>
                  <a:pt x="868" y="494"/>
                  <a:pt x="865" y="499"/>
                </a:cubicBezTo>
                <a:cubicBezTo>
                  <a:pt x="867" y="507"/>
                  <a:pt x="868" y="515"/>
                  <a:pt x="867" y="523"/>
                </a:cubicBezTo>
                <a:cubicBezTo>
                  <a:pt x="865" y="525"/>
                  <a:pt x="868" y="525"/>
                  <a:pt x="869" y="527"/>
                </a:cubicBezTo>
                <a:cubicBezTo>
                  <a:pt x="872" y="533"/>
                  <a:pt x="867" y="541"/>
                  <a:pt x="870" y="546"/>
                </a:cubicBezTo>
                <a:cubicBezTo>
                  <a:pt x="874" y="552"/>
                  <a:pt x="873" y="561"/>
                  <a:pt x="875" y="568"/>
                </a:cubicBezTo>
                <a:cubicBezTo>
                  <a:pt x="872" y="573"/>
                  <a:pt x="877" y="575"/>
                  <a:pt x="877" y="578"/>
                </a:cubicBezTo>
                <a:cubicBezTo>
                  <a:pt x="880" y="582"/>
                  <a:pt x="879" y="586"/>
                  <a:pt x="878" y="591"/>
                </a:cubicBezTo>
                <a:cubicBezTo>
                  <a:pt x="886" y="596"/>
                  <a:pt x="879" y="607"/>
                  <a:pt x="887" y="612"/>
                </a:cubicBezTo>
                <a:cubicBezTo>
                  <a:pt x="887" y="620"/>
                  <a:pt x="894" y="625"/>
                  <a:pt x="893" y="633"/>
                </a:cubicBezTo>
                <a:cubicBezTo>
                  <a:pt x="898" y="659"/>
                  <a:pt x="902" y="684"/>
                  <a:pt x="914" y="707"/>
                </a:cubicBezTo>
                <a:cubicBezTo>
                  <a:pt x="911" y="714"/>
                  <a:pt x="915" y="719"/>
                  <a:pt x="918" y="725"/>
                </a:cubicBezTo>
                <a:cubicBezTo>
                  <a:pt x="911" y="734"/>
                  <a:pt x="921" y="737"/>
                  <a:pt x="919" y="744"/>
                </a:cubicBezTo>
                <a:cubicBezTo>
                  <a:pt x="922" y="750"/>
                  <a:pt x="918" y="758"/>
                  <a:pt x="920" y="764"/>
                </a:cubicBezTo>
                <a:cubicBezTo>
                  <a:pt x="922" y="770"/>
                  <a:pt x="923" y="777"/>
                  <a:pt x="919" y="786"/>
                </a:cubicBezTo>
                <a:cubicBezTo>
                  <a:pt x="916" y="782"/>
                  <a:pt x="913" y="778"/>
                  <a:pt x="916" y="771"/>
                </a:cubicBezTo>
                <a:cubicBezTo>
                  <a:pt x="907" y="770"/>
                  <a:pt x="917" y="761"/>
                  <a:pt x="909" y="759"/>
                </a:cubicBezTo>
                <a:cubicBezTo>
                  <a:pt x="907" y="750"/>
                  <a:pt x="906" y="740"/>
                  <a:pt x="903" y="730"/>
                </a:cubicBezTo>
                <a:cubicBezTo>
                  <a:pt x="901" y="729"/>
                  <a:pt x="901" y="727"/>
                  <a:pt x="903" y="724"/>
                </a:cubicBezTo>
                <a:cubicBezTo>
                  <a:pt x="900" y="722"/>
                  <a:pt x="897" y="720"/>
                  <a:pt x="900" y="716"/>
                </a:cubicBezTo>
                <a:cubicBezTo>
                  <a:pt x="895" y="713"/>
                  <a:pt x="898" y="707"/>
                  <a:pt x="893" y="704"/>
                </a:cubicBezTo>
                <a:cubicBezTo>
                  <a:pt x="887" y="695"/>
                  <a:pt x="887" y="684"/>
                  <a:pt x="880" y="675"/>
                </a:cubicBezTo>
                <a:cubicBezTo>
                  <a:pt x="878" y="672"/>
                  <a:pt x="885" y="665"/>
                  <a:pt x="880" y="662"/>
                </a:cubicBezTo>
                <a:cubicBezTo>
                  <a:pt x="875" y="659"/>
                  <a:pt x="878" y="653"/>
                  <a:pt x="873" y="650"/>
                </a:cubicBezTo>
                <a:cubicBezTo>
                  <a:pt x="873" y="640"/>
                  <a:pt x="866" y="633"/>
                  <a:pt x="866" y="624"/>
                </a:cubicBezTo>
                <a:cubicBezTo>
                  <a:pt x="859" y="608"/>
                  <a:pt x="858" y="589"/>
                  <a:pt x="851" y="573"/>
                </a:cubicBezTo>
                <a:cubicBezTo>
                  <a:pt x="854" y="568"/>
                  <a:pt x="851" y="563"/>
                  <a:pt x="851" y="560"/>
                </a:cubicBezTo>
                <a:cubicBezTo>
                  <a:pt x="850" y="555"/>
                  <a:pt x="849" y="550"/>
                  <a:pt x="847" y="546"/>
                </a:cubicBezTo>
                <a:cubicBezTo>
                  <a:pt x="848" y="536"/>
                  <a:pt x="848" y="526"/>
                  <a:pt x="844" y="518"/>
                </a:cubicBezTo>
                <a:cubicBezTo>
                  <a:pt x="846" y="508"/>
                  <a:pt x="844" y="499"/>
                  <a:pt x="840" y="491"/>
                </a:cubicBezTo>
                <a:cubicBezTo>
                  <a:pt x="846" y="484"/>
                  <a:pt x="840" y="481"/>
                  <a:pt x="841" y="476"/>
                </a:cubicBezTo>
                <a:cubicBezTo>
                  <a:pt x="841" y="473"/>
                  <a:pt x="840" y="472"/>
                  <a:pt x="837" y="471"/>
                </a:cubicBezTo>
                <a:cubicBezTo>
                  <a:pt x="838" y="467"/>
                  <a:pt x="841" y="463"/>
                  <a:pt x="838" y="462"/>
                </a:cubicBezTo>
                <a:cubicBezTo>
                  <a:pt x="829" y="476"/>
                  <a:pt x="837" y="484"/>
                  <a:pt x="835" y="495"/>
                </a:cubicBezTo>
                <a:cubicBezTo>
                  <a:pt x="833" y="502"/>
                  <a:pt x="833" y="508"/>
                  <a:pt x="837" y="512"/>
                </a:cubicBezTo>
                <a:cubicBezTo>
                  <a:pt x="833" y="519"/>
                  <a:pt x="832" y="526"/>
                  <a:pt x="835" y="530"/>
                </a:cubicBezTo>
                <a:cubicBezTo>
                  <a:pt x="830" y="543"/>
                  <a:pt x="839" y="551"/>
                  <a:pt x="832" y="564"/>
                </a:cubicBezTo>
                <a:cubicBezTo>
                  <a:pt x="836" y="569"/>
                  <a:pt x="833" y="576"/>
                  <a:pt x="834" y="581"/>
                </a:cubicBezTo>
                <a:cubicBezTo>
                  <a:pt x="841" y="584"/>
                  <a:pt x="836" y="592"/>
                  <a:pt x="832" y="599"/>
                </a:cubicBezTo>
                <a:cubicBezTo>
                  <a:pt x="838" y="604"/>
                  <a:pt x="837" y="611"/>
                  <a:pt x="837" y="617"/>
                </a:cubicBezTo>
                <a:cubicBezTo>
                  <a:pt x="835" y="625"/>
                  <a:pt x="845" y="629"/>
                  <a:pt x="840" y="638"/>
                </a:cubicBezTo>
                <a:cubicBezTo>
                  <a:pt x="842" y="643"/>
                  <a:pt x="838" y="650"/>
                  <a:pt x="834" y="658"/>
                </a:cubicBezTo>
                <a:cubicBezTo>
                  <a:pt x="837" y="665"/>
                  <a:pt x="840" y="672"/>
                  <a:pt x="833" y="682"/>
                </a:cubicBezTo>
                <a:cubicBezTo>
                  <a:pt x="839" y="688"/>
                  <a:pt x="833" y="698"/>
                  <a:pt x="831" y="707"/>
                </a:cubicBezTo>
                <a:cubicBezTo>
                  <a:pt x="839" y="718"/>
                  <a:pt x="830" y="735"/>
                  <a:pt x="835" y="747"/>
                </a:cubicBezTo>
                <a:cubicBezTo>
                  <a:pt x="831" y="763"/>
                  <a:pt x="838" y="775"/>
                  <a:pt x="838" y="790"/>
                </a:cubicBezTo>
                <a:cubicBezTo>
                  <a:pt x="837" y="797"/>
                  <a:pt x="840" y="802"/>
                  <a:pt x="842" y="808"/>
                </a:cubicBezTo>
                <a:cubicBezTo>
                  <a:pt x="842" y="815"/>
                  <a:pt x="843" y="822"/>
                  <a:pt x="845" y="828"/>
                </a:cubicBezTo>
                <a:cubicBezTo>
                  <a:pt x="849" y="842"/>
                  <a:pt x="853" y="855"/>
                  <a:pt x="852" y="870"/>
                </a:cubicBezTo>
                <a:cubicBezTo>
                  <a:pt x="861" y="880"/>
                  <a:pt x="854" y="897"/>
                  <a:pt x="864" y="907"/>
                </a:cubicBezTo>
                <a:cubicBezTo>
                  <a:pt x="862" y="915"/>
                  <a:pt x="867" y="920"/>
                  <a:pt x="867" y="928"/>
                </a:cubicBezTo>
                <a:cubicBezTo>
                  <a:pt x="862" y="937"/>
                  <a:pt x="872" y="940"/>
                  <a:pt x="870" y="948"/>
                </a:cubicBezTo>
                <a:cubicBezTo>
                  <a:pt x="871" y="955"/>
                  <a:pt x="873" y="962"/>
                  <a:pt x="878" y="967"/>
                </a:cubicBezTo>
                <a:cubicBezTo>
                  <a:pt x="880" y="974"/>
                  <a:pt x="878" y="982"/>
                  <a:pt x="881" y="988"/>
                </a:cubicBezTo>
                <a:cubicBezTo>
                  <a:pt x="882" y="995"/>
                  <a:pt x="883" y="1002"/>
                  <a:pt x="884" y="1009"/>
                </a:cubicBezTo>
                <a:cubicBezTo>
                  <a:pt x="888" y="1011"/>
                  <a:pt x="887" y="1015"/>
                  <a:pt x="890" y="1018"/>
                </a:cubicBezTo>
                <a:cubicBezTo>
                  <a:pt x="886" y="1022"/>
                  <a:pt x="890" y="1026"/>
                  <a:pt x="886" y="1025"/>
                </a:cubicBezTo>
                <a:cubicBezTo>
                  <a:pt x="872" y="1004"/>
                  <a:pt x="852" y="986"/>
                  <a:pt x="822" y="971"/>
                </a:cubicBezTo>
                <a:cubicBezTo>
                  <a:pt x="823" y="966"/>
                  <a:pt x="817" y="965"/>
                  <a:pt x="812" y="963"/>
                </a:cubicBezTo>
                <a:cubicBezTo>
                  <a:pt x="812" y="959"/>
                  <a:pt x="809" y="956"/>
                  <a:pt x="804" y="953"/>
                </a:cubicBezTo>
                <a:cubicBezTo>
                  <a:pt x="801" y="945"/>
                  <a:pt x="788" y="943"/>
                  <a:pt x="783" y="950"/>
                </a:cubicBezTo>
                <a:cubicBezTo>
                  <a:pt x="787" y="957"/>
                  <a:pt x="800" y="960"/>
                  <a:pt x="805" y="966"/>
                </a:cubicBezTo>
                <a:close/>
                <a:moveTo>
                  <a:pt x="1225" y="84"/>
                </a:moveTo>
                <a:cubicBezTo>
                  <a:pt x="1229" y="79"/>
                  <a:pt x="1227" y="88"/>
                  <a:pt x="1223" y="86"/>
                </a:cubicBezTo>
                <a:cubicBezTo>
                  <a:pt x="1222" y="91"/>
                  <a:pt x="1218" y="90"/>
                  <a:pt x="1216" y="96"/>
                </a:cubicBezTo>
                <a:cubicBezTo>
                  <a:pt x="1207" y="99"/>
                  <a:pt x="1221" y="85"/>
                  <a:pt x="1225" y="84"/>
                </a:cubicBezTo>
                <a:close/>
                <a:moveTo>
                  <a:pt x="1196" y="90"/>
                </a:moveTo>
                <a:cubicBezTo>
                  <a:pt x="1202" y="98"/>
                  <a:pt x="1186" y="97"/>
                  <a:pt x="1185" y="107"/>
                </a:cubicBezTo>
                <a:cubicBezTo>
                  <a:pt x="1180" y="100"/>
                  <a:pt x="1192" y="91"/>
                  <a:pt x="1196" y="90"/>
                </a:cubicBezTo>
                <a:close/>
                <a:moveTo>
                  <a:pt x="971" y="53"/>
                </a:moveTo>
                <a:cubicBezTo>
                  <a:pt x="972" y="57"/>
                  <a:pt x="972" y="60"/>
                  <a:pt x="972" y="64"/>
                </a:cubicBezTo>
                <a:cubicBezTo>
                  <a:pt x="968" y="70"/>
                  <a:pt x="969" y="57"/>
                  <a:pt x="971" y="53"/>
                </a:cubicBezTo>
                <a:close/>
                <a:moveTo>
                  <a:pt x="977" y="366"/>
                </a:moveTo>
                <a:cubicBezTo>
                  <a:pt x="973" y="363"/>
                  <a:pt x="974" y="359"/>
                  <a:pt x="977" y="353"/>
                </a:cubicBezTo>
                <a:cubicBezTo>
                  <a:pt x="971" y="346"/>
                  <a:pt x="975" y="335"/>
                  <a:pt x="974" y="326"/>
                </a:cubicBezTo>
                <a:cubicBezTo>
                  <a:pt x="975" y="316"/>
                  <a:pt x="969" y="309"/>
                  <a:pt x="970" y="299"/>
                </a:cubicBezTo>
                <a:cubicBezTo>
                  <a:pt x="967" y="295"/>
                  <a:pt x="976" y="286"/>
                  <a:pt x="967" y="285"/>
                </a:cubicBezTo>
                <a:cubicBezTo>
                  <a:pt x="970" y="278"/>
                  <a:pt x="966" y="275"/>
                  <a:pt x="972" y="268"/>
                </a:cubicBezTo>
                <a:cubicBezTo>
                  <a:pt x="964" y="265"/>
                  <a:pt x="974" y="257"/>
                  <a:pt x="968" y="253"/>
                </a:cubicBezTo>
                <a:cubicBezTo>
                  <a:pt x="969" y="249"/>
                  <a:pt x="968" y="245"/>
                  <a:pt x="968" y="240"/>
                </a:cubicBezTo>
                <a:cubicBezTo>
                  <a:pt x="966" y="222"/>
                  <a:pt x="967" y="203"/>
                  <a:pt x="961" y="186"/>
                </a:cubicBezTo>
                <a:cubicBezTo>
                  <a:pt x="963" y="176"/>
                  <a:pt x="959" y="168"/>
                  <a:pt x="961" y="158"/>
                </a:cubicBezTo>
                <a:cubicBezTo>
                  <a:pt x="960" y="149"/>
                  <a:pt x="963" y="138"/>
                  <a:pt x="962" y="129"/>
                </a:cubicBezTo>
                <a:cubicBezTo>
                  <a:pt x="965" y="109"/>
                  <a:pt x="965" y="90"/>
                  <a:pt x="970" y="69"/>
                </a:cubicBezTo>
                <a:cubicBezTo>
                  <a:pt x="973" y="73"/>
                  <a:pt x="976" y="77"/>
                  <a:pt x="973" y="83"/>
                </a:cubicBezTo>
                <a:cubicBezTo>
                  <a:pt x="976" y="85"/>
                  <a:pt x="972" y="89"/>
                  <a:pt x="976" y="91"/>
                </a:cubicBezTo>
                <a:cubicBezTo>
                  <a:pt x="978" y="92"/>
                  <a:pt x="976" y="95"/>
                  <a:pt x="976" y="97"/>
                </a:cubicBezTo>
                <a:cubicBezTo>
                  <a:pt x="977" y="102"/>
                  <a:pt x="981" y="106"/>
                  <a:pt x="979" y="112"/>
                </a:cubicBezTo>
                <a:cubicBezTo>
                  <a:pt x="979" y="116"/>
                  <a:pt x="980" y="120"/>
                  <a:pt x="983" y="123"/>
                </a:cubicBezTo>
                <a:cubicBezTo>
                  <a:pt x="986" y="131"/>
                  <a:pt x="979" y="127"/>
                  <a:pt x="981" y="135"/>
                </a:cubicBezTo>
                <a:cubicBezTo>
                  <a:pt x="986" y="138"/>
                  <a:pt x="983" y="144"/>
                  <a:pt x="988" y="148"/>
                </a:cubicBezTo>
                <a:cubicBezTo>
                  <a:pt x="986" y="158"/>
                  <a:pt x="990" y="166"/>
                  <a:pt x="992" y="175"/>
                </a:cubicBezTo>
                <a:cubicBezTo>
                  <a:pt x="991" y="185"/>
                  <a:pt x="994" y="194"/>
                  <a:pt x="994" y="204"/>
                </a:cubicBezTo>
                <a:cubicBezTo>
                  <a:pt x="995" y="214"/>
                  <a:pt x="1000" y="221"/>
                  <a:pt x="998" y="232"/>
                </a:cubicBezTo>
                <a:cubicBezTo>
                  <a:pt x="1005" y="234"/>
                  <a:pt x="995" y="243"/>
                  <a:pt x="1001" y="246"/>
                </a:cubicBezTo>
                <a:cubicBezTo>
                  <a:pt x="1000" y="250"/>
                  <a:pt x="1001" y="254"/>
                  <a:pt x="1001" y="259"/>
                </a:cubicBezTo>
                <a:cubicBezTo>
                  <a:pt x="1003" y="268"/>
                  <a:pt x="999" y="279"/>
                  <a:pt x="1005" y="286"/>
                </a:cubicBezTo>
                <a:cubicBezTo>
                  <a:pt x="999" y="298"/>
                  <a:pt x="1011" y="304"/>
                  <a:pt x="1007" y="316"/>
                </a:cubicBezTo>
                <a:cubicBezTo>
                  <a:pt x="1009" y="324"/>
                  <a:pt x="1010" y="334"/>
                  <a:pt x="1010" y="343"/>
                </a:cubicBezTo>
                <a:cubicBezTo>
                  <a:pt x="1007" y="349"/>
                  <a:pt x="1011" y="353"/>
                  <a:pt x="1010" y="358"/>
                </a:cubicBezTo>
                <a:cubicBezTo>
                  <a:pt x="1013" y="362"/>
                  <a:pt x="1005" y="369"/>
                  <a:pt x="1010" y="371"/>
                </a:cubicBezTo>
                <a:cubicBezTo>
                  <a:pt x="1009" y="377"/>
                  <a:pt x="1006" y="383"/>
                  <a:pt x="1009" y="387"/>
                </a:cubicBezTo>
                <a:cubicBezTo>
                  <a:pt x="1012" y="390"/>
                  <a:pt x="1005" y="397"/>
                  <a:pt x="1010" y="400"/>
                </a:cubicBezTo>
                <a:cubicBezTo>
                  <a:pt x="1005" y="412"/>
                  <a:pt x="1008" y="421"/>
                  <a:pt x="1004" y="432"/>
                </a:cubicBezTo>
                <a:cubicBezTo>
                  <a:pt x="1010" y="440"/>
                  <a:pt x="999" y="453"/>
                  <a:pt x="1004" y="461"/>
                </a:cubicBezTo>
                <a:cubicBezTo>
                  <a:pt x="1000" y="472"/>
                  <a:pt x="999" y="482"/>
                  <a:pt x="1000" y="491"/>
                </a:cubicBezTo>
                <a:cubicBezTo>
                  <a:pt x="996" y="502"/>
                  <a:pt x="992" y="513"/>
                  <a:pt x="992" y="522"/>
                </a:cubicBezTo>
                <a:cubicBezTo>
                  <a:pt x="990" y="525"/>
                  <a:pt x="989" y="523"/>
                  <a:pt x="989" y="521"/>
                </a:cubicBezTo>
                <a:cubicBezTo>
                  <a:pt x="988" y="511"/>
                  <a:pt x="992" y="500"/>
                  <a:pt x="987" y="491"/>
                </a:cubicBezTo>
                <a:cubicBezTo>
                  <a:pt x="996" y="479"/>
                  <a:pt x="984" y="473"/>
                  <a:pt x="987" y="463"/>
                </a:cubicBezTo>
                <a:cubicBezTo>
                  <a:pt x="991" y="456"/>
                  <a:pt x="987" y="453"/>
                  <a:pt x="984" y="449"/>
                </a:cubicBezTo>
                <a:cubicBezTo>
                  <a:pt x="988" y="443"/>
                  <a:pt x="988" y="439"/>
                  <a:pt x="984" y="436"/>
                </a:cubicBezTo>
                <a:cubicBezTo>
                  <a:pt x="986" y="425"/>
                  <a:pt x="982" y="418"/>
                  <a:pt x="984" y="407"/>
                </a:cubicBezTo>
                <a:cubicBezTo>
                  <a:pt x="981" y="399"/>
                  <a:pt x="984" y="388"/>
                  <a:pt x="981" y="380"/>
                </a:cubicBezTo>
                <a:cubicBezTo>
                  <a:pt x="975" y="377"/>
                  <a:pt x="983" y="369"/>
                  <a:pt x="977" y="366"/>
                </a:cubicBezTo>
                <a:close/>
                <a:moveTo>
                  <a:pt x="1053" y="745"/>
                </a:moveTo>
                <a:cubicBezTo>
                  <a:pt x="1050" y="750"/>
                  <a:pt x="1048" y="755"/>
                  <a:pt x="1046" y="761"/>
                </a:cubicBezTo>
                <a:cubicBezTo>
                  <a:pt x="1038" y="760"/>
                  <a:pt x="1035" y="773"/>
                  <a:pt x="1029" y="775"/>
                </a:cubicBezTo>
                <a:cubicBezTo>
                  <a:pt x="1022" y="776"/>
                  <a:pt x="1018" y="784"/>
                  <a:pt x="1013" y="790"/>
                </a:cubicBezTo>
                <a:cubicBezTo>
                  <a:pt x="1007" y="795"/>
                  <a:pt x="1004" y="805"/>
                  <a:pt x="998" y="809"/>
                </a:cubicBezTo>
                <a:cubicBezTo>
                  <a:pt x="996" y="815"/>
                  <a:pt x="993" y="815"/>
                  <a:pt x="990" y="818"/>
                </a:cubicBezTo>
                <a:cubicBezTo>
                  <a:pt x="989" y="822"/>
                  <a:pt x="987" y="826"/>
                  <a:pt x="984" y="825"/>
                </a:cubicBezTo>
                <a:cubicBezTo>
                  <a:pt x="978" y="838"/>
                  <a:pt x="961" y="849"/>
                  <a:pt x="961" y="862"/>
                </a:cubicBezTo>
                <a:cubicBezTo>
                  <a:pt x="957" y="861"/>
                  <a:pt x="956" y="868"/>
                  <a:pt x="953" y="871"/>
                </a:cubicBezTo>
                <a:cubicBezTo>
                  <a:pt x="952" y="876"/>
                  <a:pt x="948" y="875"/>
                  <a:pt x="946" y="881"/>
                </a:cubicBezTo>
                <a:cubicBezTo>
                  <a:pt x="940" y="884"/>
                  <a:pt x="939" y="898"/>
                  <a:pt x="931" y="893"/>
                </a:cubicBezTo>
                <a:cubicBezTo>
                  <a:pt x="947" y="851"/>
                  <a:pt x="973" y="834"/>
                  <a:pt x="992" y="800"/>
                </a:cubicBezTo>
                <a:cubicBezTo>
                  <a:pt x="999" y="797"/>
                  <a:pt x="1005" y="794"/>
                  <a:pt x="1009" y="785"/>
                </a:cubicBezTo>
                <a:cubicBezTo>
                  <a:pt x="1015" y="785"/>
                  <a:pt x="1018" y="775"/>
                  <a:pt x="1024" y="773"/>
                </a:cubicBezTo>
                <a:cubicBezTo>
                  <a:pt x="1029" y="769"/>
                  <a:pt x="1033" y="762"/>
                  <a:pt x="1038" y="757"/>
                </a:cubicBezTo>
                <a:cubicBezTo>
                  <a:pt x="1044" y="756"/>
                  <a:pt x="1047" y="746"/>
                  <a:pt x="1053" y="745"/>
                </a:cubicBezTo>
                <a:cubicBezTo>
                  <a:pt x="1055" y="733"/>
                  <a:pt x="1061" y="748"/>
                  <a:pt x="1053" y="745"/>
                </a:cubicBezTo>
                <a:close/>
                <a:moveTo>
                  <a:pt x="1135" y="671"/>
                </a:moveTo>
                <a:cubicBezTo>
                  <a:pt x="1134" y="674"/>
                  <a:pt x="1132" y="675"/>
                  <a:pt x="1129" y="675"/>
                </a:cubicBezTo>
                <a:cubicBezTo>
                  <a:pt x="1128" y="681"/>
                  <a:pt x="1122" y="678"/>
                  <a:pt x="1121" y="687"/>
                </a:cubicBezTo>
                <a:cubicBezTo>
                  <a:pt x="1113" y="684"/>
                  <a:pt x="1111" y="696"/>
                  <a:pt x="1104" y="695"/>
                </a:cubicBezTo>
                <a:cubicBezTo>
                  <a:pt x="1108" y="689"/>
                  <a:pt x="1112" y="685"/>
                  <a:pt x="1118" y="685"/>
                </a:cubicBezTo>
                <a:cubicBezTo>
                  <a:pt x="1123" y="675"/>
                  <a:pt x="1130" y="671"/>
                  <a:pt x="1137" y="665"/>
                </a:cubicBezTo>
                <a:cubicBezTo>
                  <a:pt x="1140" y="668"/>
                  <a:pt x="1136" y="667"/>
                  <a:pt x="1135" y="671"/>
                </a:cubicBezTo>
                <a:close/>
                <a:moveTo>
                  <a:pt x="1147" y="657"/>
                </a:moveTo>
                <a:cubicBezTo>
                  <a:pt x="1148" y="653"/>
                  <a:pt x="1150" y="655"/>
                  <a:pt x="1152" y="653"/>
                </a:cubicBezTo>
                <a:cubicBezTo>
                  <a:pt x="1160" y="646"/>
                  <a:pt x="1145" y="669"/>
                  <a:pt x="1147" y="657"/>
                </a:cubicBezTo>
                <a:close/>
                <a:moveTo>
                  <a:pt x="1221" y="538"/>
                </a:moveTo>
                <a:cubicBezTo>
                  <a:pt x="1226" y="543"/>
                  <a:pt x="1217" y="540"/>
                  <a:pt x="1215" y="545"/>
                </a:cubicBezTo>
                <a:cubicBezTo>
                  <a:pt x="1211" y="552"/>
                  <a:pt x="1210" y="540"/>
                  <a:pt x="1221" y="538"/>
                </a:cubicBezTo>
                <a:close/>
                <a:moveTo>
                  <a:pt x="968" y="741"/>
                </a:moveTo>
                <a:cubicBezTo>
                  <a:pt x="974" y="738"/>
                  <a:pt x="978" y="727"/>
                  <a:pt x="983" y="722"/>
                </a:cubicBezTo>
                <a:cubicBezTo>
                  <a:pt x="990" y="720"/>
                  <a:pt x="993" y="710"/>
                  <a:pt x="1000" y="708"/>
                </a:cubicBezTo>
                <a:cubicBezTo>
                  <a:pt x="1002" y="703"/>
                  <a:pt x="1005" y="702"/>
                  <a:pt x="1008" y="702"/>
                </a:cubicBezTo>
                <a:cubicBezTo>
                  <a:pt x="1007" y="697"/>
                  <a:pt x="1009" y="698"/>
                  <a:pt x="1012" y="694"/>
                </a:cubicBezTo>
                <a:cubicBezTo>
                  <a:pt x="1022" y="681"/>
                  <a:pt x="1035" y="674"/>
                  <a:pt x="1046" y="662"/>
                </a:cubicBezTo>
                <a:cubicBezTo>
                  <a:pt x="1052" y="659"/>
                  <a:pt x="1057" y="653"/>
                  <a:pt x="1064" y="651"/>
                </a:cubicBezTo>
                <a:cubicBezTo>
                  <a:pt x="1068" y="642"/>
                  <a:pt x="1075" y="643"/>
                  <a:pt x="1082" y="640"/>
                </a:cubicBezTo>
                <a:cubicBezTo>
                  <a:pt x="1099" y="620"/>
                  <a:pt x="1119" y="606"/>
                  <a:pt x="1138" y="593"/>
                </a:cubicBezTo>
                <a:cubicBezTo>
                  <a:pt x="1149" y="589"/>
                  <a:pt x="1157" y="577"/>
                  <a:pt x="1169" y="575"/>
                </a:cubicBezTo>
                <a:cubicBezTo>
                  <a:pt x="1176" y="561"/>
                  <a:pt x="1189" y="563"/>
                  <a:pt x="1198" y="553"/>
                </a:cubicBezTo>
                <a:cubicBezTo>
                  <a:pt x="1204" y="557"/>
                  <a:pt x="1192" y="559"/>
                  <a:pt x="1190" y="562"/>
                </a:cubicBezTo>
                <a:cubicBezTo>
                  <a:pt x="1186" y="565"/>
                  <a:pt x="1183" y="568"/>
                  <a:pt x="1178" y="569"/>
                </a:cubicBezTo>
                <a:cubicBezTo>
                  <a:pt x="1171" y="576"/>
                  <a:pt x="1164" y="583"/>
                  <a:pt x="1155" y="584"/>
                </a:cubicBezTo>
                <a:cubicBezTo>
                  <a:pt x="1148" y="593"/>
                  <a:pt x="1140" y="599"/>
                  <a:pt x="1132" y="606"/>
                </a:cubicBezTo>
                <a:cubicBezTo>
                  <a:pt x="1127" y="606"/>
                  <a:pt x="1125" y="613"/>
                  <a:pt x="1121" y="617"/>
                </a:cubicBezTo>
                <a:cubicBezTo>
                  <a:pt x="1115" y="613"/>
                  <a:pt x="1115" y="623"/>
                  <a:pt x="1109" y="621"/>
                </a:cubicBezTo>
                <a:cubicBezTo>
                  <a:pt x="1104" y="630"/>
                  <a:pt x="1098" y="638"/>
                  <a:pt x="1091" y="641"/>
                </a:cubicBezTo>
                <a:cubicBezTo>
                  <a:pt x="1088" y="644"/>
                  <a:pt x="1084" y="646"/>
                  <a:pt x="1081" y="649"/>
                </a:cubicBezTo>
                <a:cubicBezTo>
                  <a:pt x="1076" y="649"/>
                  <a:pt x="1076" y="659"/>
                  <a:pt x="1071" y="657"/>
                </a:cubicBezTo>
                <a:cubicBezTo>
                  <a:pt x="1058" y="669"/>
                  <a:pt x="1044" y="677"/>
                  <a:pt x="1033" y="691"/>
                </a:cubicBezTo>
                <a:cubicBezTo>
                  <a:pt x="1005" y="708"/>
                  <a:pt x="985" y="747"/>
                  <a:pt x="957" y="765"/>
                </a:cubicBezTo>
                <a:cubicBezTo>
                  <a:pt x="953" y="758"/>
                  <a:pt x="965" y="746"/>
                  <a:pt x="968" y="741"/>
                </a:cubicBezTo>
                <a:close/>
                <a:moveTo>
                  <a:pt x="945" y="603"/>
                </a:moveTo>
                <a:cubicBezTo>
                  <a:pt x="944" y="597"/>
                  <a:pt x="942" y="591"/>
                  <a:pt x="941" y="585"/>
                </a:cubicBezTo>
                <a:cubicBezTo>
                  <a:pt x="942" y="572"/>
                  <a:pt x="936" y="562"/>
                  <a:pt x="938" y="549"/>
                </a:cubicBezTo>
                <a:cubicBezTo>
                  <a:pt x="936" y="543"/>
                  <a:pt x="935" y="537"/>
                  <a:pt x="934" y="531"/>
                </a:cubicBezTo>
                <a:cubicBezTo>
                  <a:pt x="933" y="525"/>
                  <a:pt x="935" y="519"/>
                  <a:pt x="932" y="514"/>
                </a:cubicBezTo>
                <a:cubicBezTo>
                  <a:pt x="928" y="503"/>
                  <a:pt x="928" y="491"/>
                  <a:pt x="926" y="479"/>
                </a:cubicBezTo>
                <a:cubicBezTo>
                  <a:pt x="925" y="455"/>
                  <a:pt x="917" y="433"/>
                  <a:pt x="921" y="407"/>
                </a:cubicBezTo>
                <a:cubicBezTo>
                  <a:pt x="919" y="401"/>
                  <a:pt x="915" y="396"/>
                  <a:pt x="920" y="387"/>
                </a:cubicBezTo>
                <a:cubicBezTo>
                  <a:pt x="911" y="385"/>
                  <a:pt x="923" y="374"/>
                  <a:pt x="918" y="371"/>
                </a:cubicBezTo>
                <a:cubicBezTo>
                  <a:pt x="917" y="358"/>
                  <a:pt x="919" y="345"/>
                  <a:pt x="915" y="334"/>
                </a:cubicBezTo>
                <a:cubicBezTo>
                  <a:pt x="918" y="327"/>
                  <a:pt x="920" y="321"/>
                  <a:pt x="917" y="316"/>
                </a:cubicBezTo>
                <a:cubicBezTo>
                  <a:pt x="920" y="313"/>
                  <a:pt x="920" y="317"/>
                  <a:pt x="923" y="319"/>
                </a:cubicBezTo>
                <a:cubicBezTo>
                  <a:pt x="923" y="321"/>
                  <a:pt x="923" y="324"/>
                  <a:pt x="922" y="328"/>
                </a:cubicBezTo>
                <a:cubicBezTo>
                  <a:pt x="931" y="330"/>
                  <a:pt x="917" y="341"/>
                  <a:pt x="927" y="343"/>
                </a:cubicBezTo>
                <a:cubicBezTo>
                  <a:pt x="923" y="356"/>
                  <a:pt x="932" y="363"/>
                  <a:pt x="929" y="375"/>
                </a:cubicBezTo>
                <a:cubicBezTo>
                  <a:pt x="928" y="379"/>
                  <a:pt x="933" y="380"/>
                  <a:pt x="931" y="383"/>
                </a:cubicBezTo>
                <a:cubicBezTo>
                  <a:pt x="928" y="387"/>
                  <a:pt x="931" y="389"/>
                  <a:pt x="934" y="391"/>
                </a:cubicBezTo>
                <a:cubicBezTo>
                  <a:pt x="929" y="398"/>
                  <a:pt x="939" y="399"/>
                  <a:pt x="933" y="406"/>
                </a:cubicBezTo>
                <a:cubicBezTo>
                  <a:pt x="939" y="415"/>
                  <a:pt x="938" y="427"/>
                  <a:pt x="938" y="437"/>
                </a:cubicBezTo>
                <a:cubicBezTo>
                  <a:pt x="944" y="447"/>
                  <a:pt x="942" y="459"/>
                  <a:pt x="942" y="471"/>
                </a:cubicBezTo>
                <a:cubicBezTo>
                  <a:pt x="948" y="480"/>
                  <a:pt x="947" y="491"/>
                  <a:pt x="947" y="502"/>
                </a:cubicBezTo>
                <a:cubicBezTo>
                  <a:pt x="949" y="507"/>
                  <a:pt x="947" y="514"/>
                  <a:pt x="949" y="519"/>
                </a:cubicBezTo>
                <a:cubicBezTo>
                  <a:pt x="948" y="524"/>
                  <a:pt x="954" y="527"/>
                  <a:pt x="948" y="534"/>
                </a:cubicBezTo>
                <a:cubicBezTo>
                  <a:pt x="952" y="544"/>
                  <a:pt x="948" y="556"/>
                  <a:pt x="953" y="565"/>
                </a:cubicBezTo>
                <a:cubicBezTo>
                  <a:pt x="952" y="568"/>
                  <a:pt x="951" y="570"/>
                  <a:pt x="950" y="573"/>
                </a:cubicBezTo>
                <a:cubicBezTo>
                  <a:pt x="950" y="580"/>
                  <a:pt x="950" y="587"/>
                  <a:pt x="953" y="594"/>
                </a:cubicBezTo>
                <a:cubicBezTo>
                  <a:pt x="952" y="601"/>
                  <a:pt x="949" y="610"/>
                  <a:pt x="952" y="616"/>
                </a:cubicBezTo>
                <a:cubicBezTo>
                  <a:pt x="943" y="623"/>
                  <a:pt x="950" y="605"/>
                  <a:pt x="945" y="603"/>
                </a:cubicBezTo>
                <a:close/>
                <a:moveTo>
                  <a:pt x="949" y="770"/>
                </a:moveTo>
                <a:cubicBezTo>
                  <a:pt x="954" y="777"/>
                  <a:pt x="942" y="784"/>
                  <a:pt x="940" y="789"/>
                </a:cubicBezTo>
                <a:cubicBezTo>
                  <a:pt x="934" y="782"/>
                  <a:pt x="946" y="775"/>
                  <a:pt x="949" y="770"/>
                </a:cubicBezTo>
                <a:close/>
                <a:moveTo>
                  <a:pt x="930" y="838"/>
                </a:moveTo>
                <a:cubicBezTo>
                  <a:pt x="935" y="828"/>
                  <a:pt x="940" y="817"/>
                  <a:pt x="945" y="807"/>
                </a:cubicBezTo>
                <a:cubicBezTo>
                  <a:pt x="949" y="798"/>
                  <a:pt x="955" y="796"/>
                  <a:pt x="958" y="784"/>
                </a:cubicBezTo>
                <a:cubicBezTo>
                  <a:pt x="963" y="783"/>
                  <a:pt x="967" y="778"/>
                  <a:pt x="971" y="771"/>
                </a:cubicBezTo>
                <a:cubicBezTo>
                  <a:pt x="975" y="766"/>
                  <a:pt x="981" y="766"/>
                  <a:pt x="983" y="757"/>
                </a:cubicBezTo>
                <a:cubicBezTo>
                  <a:pt x="992" y="749"/>
                  <a:pt x="1001" y="744"/>
                  <a:pt x="1007" y="727"/>
                </a:cubicBezTo>
                <a:cubicBezTo>
                  <a:pt x="1017" y="724"/>
                  <a:pt x="1025" y="713"/>
                  <a:pt x="1033" y="704"/>
                </a:cubicBezTo>
                <a:cubicBezTo>
                  <a:pt x="1040" y="706"/>
                  <a:pt x="1041" y="694"/>
                  <a:pt x="1047" y="694"/>
                </a:cubicBezTo>
                <a:cubicBezTo>
                  <a:pt x="1051" y="690"/>
                  <a:pt x="1056" y="690"/>
                  <a:pt x="1058" y="684"/>
                </a:cubicBezTo>
                <a:cubicBezTo>
                  <a:pt x="1068" y="680"/>
                  <a:pt x="1074" y="667"/>
                  <a:pt x="1084" y="663"/>
                </a:cubicBezTo>
                <a:cubicBezTo>
                  <a:pt x="1085" y="656"/>
                  <a:pt x="1090" y="660"/>
                  <a:pt x="1094" y="655"/>
                </a:cubicBezTo>
                <a:cubicBezTo>
                  <a:pt x="1095" y="654"/>
                  <a:pt x="1095" y="651"/>
                  <a:pt x="1096" y="650"/>
                </a:cubicBezTo>
                <a:cubicBezTo>
                  <a:pt x="1098" y="648"/>
                  <a:pt x="1102" y="648"/>
                  <a:pt x="1104" y="647"/>
                </a:cubicBezTo>
                <a:cubicBezTo>
                  <a:pt x="1106" y="645"/>
                  <a:pt x="1106" y="641"/>
                  <a:pt x="1109" y="643"/>
                </a:cubicBezTo>
                <a:cubicBezTo>
                  <a:pt x="1117" y="633"/>
                  <a:pt x="1125" y="624"/>
                  <a:pt x="1135" y="620"/>
                </a:cubicBezTo>
                <a:cubicBezTo>
                  <a:pt x="1143" y="611"/>
                  <a:pt x="1151" y="604"/>
                  <a:pt x="1161" y="600"/>
                </a:cubicBezTo>
                <a:cubicBezTo>
                  <a:pt x="1168" y="590"/>
                  <a:pt x="1177" y="585"/>
                  <a:pt x="1186" y="579"/>
                </a:cubicBezTo>
                <a:cubicBezTo>
                  <a:pt x="1194" y="573"/>
                  <a:pt x="1203" y="567"/>
                  <a:pt x="1213" y="563"/>
                </a:cubicBezTo>
                <a:cubicBezTo>
                  <a:pt x="1229" y="547"/>
                  <a:pt x="1248" y="536"/>
                  <a:pt x="1266" y="523"/>
                </a:cubicBezTo>
                <a:cubicBezTo>
                  <a:pt x="1283" y="511"/>
                  <a:pt x="1302" y="503"/>
                  <a:pt x="1320" y="494"/>
                </a:cubicBezTo>
                <a:cubicBezTo>
                  <a:pt x="1330" y="487"/>
                  <a:pt x="1342" y="488"/>
                  <a:pt x="1350" y="479"/>
                </a:cubicBezTo>
                <a:cubicBezTo>
                  <a:pt x="1356" y="479"/>
                  <a:pt x="1359" y="471"/>
                  <a:pt x="1365" y="473"/>
                </a:cubicBezTo>
                <a:cubicBezTo>
                  <a:pt x="1367" y="464"/>
                  <a:pt x="1375" y="471"/>
                  <a:pt x="1376" y="462"/>
                </a:cubicBezTo>
                <a:cubicBezTo>
                  <a:pt x="1379" y="465"/>
                  <a:pt x="1377" y="469"/>
                  <a:pt x="1374" y="468"/>
                </a:cubicBezTo>
                <a:cubicBezTo>
                  <a:pt x="1373" y="472"/>
                  <a:pt x="1369" y="471"/>
                  <a:pt x="1368" y="474"/>
                </a:cubicBezTo>
                <a:cubicBezTo>
                  <a:pt x="1365" y="474"/>
                  <a:pt x="1364" y="479"/>
                  <a:pt x="1360" y="477"/>
                </a:cubicBezTo>
                <a:cubicBezTo>
                  <a:pt x="1359" y="479"/>
                  <a:pt x="1356" y="479"/>
                  <a:pt x="1355" y="481"/>
                </a:cubicBezTo>
                <a:cubicBezTo>
                  <a:pt x="1352" y="480"/>
                  <a:pt x="1351" y="485"/>
                  <a:pt x="1349" y="488"/>
                </a:cubicBezTo>
                <a:cubicBezTo>
                  <a:pt x="1346" y="488"/>
                  <a:pt x="1343" y="488"/>
                  <a:pt x="1341" y="491"/>
                </a:cubicBezTo>
                <a:cubicBezTo>
                  <a:pt x="1337" y="493"/>
                  <a:pt x="1333" y="497"/>
                  <a:pt x="1328" y="498"/>
                </a:cubicBezTo>
                <a:cubicBezTo>
                  <a:pt x="1325" y="504"/>
                  <a:pt x="1319" y="505"/>
                  <a:pt x="1314" y="507"/>
                </a:cubicBezTo>
                <a:cubicBezTo>
                  <a:pt x="1310" y="510"/>
                  <a:pt x="1306" y="517"/>
                  <a:pt x="1301" y="517"/>
                </a:cubicBezTo>
                <a:cubicBezTo>
                  <a:pt x="1293" y="527"/>
                  <a:pt x="1283" y="527"/>
                  <a:pt x="1275" y="537"/>
                </a:cubicBezTo>
                <a:cubicBezTo>
                  <a:pt x="1266" y="541"/>
                  <a:pt x="1258" y="550"/>
                  <a:pt x="1249" y="554"/>
                </a:cubicBezTo>
                <a:cubicBezTo>
                  <a:pt x="1241" y="562"/>
                  <a:pt x="1232" y="569"/>
                  <a:pt x="1223" y="574"/>
                </a:cubicBezTo>
                <a:cubicBezTo>
                  <a:pt x="1216" y="585"/>
                  <a:pt x="1205" y="586"/>
                  <a:pt x="1197" y="597"/>
                </a:cubicBezTo>
                <a:cubicBezTo>
                  <a:pt x="1191" y="597"/>
                  <a:pt x="1188" y="604"/>
                  <a:pt x="1183" y="607"/>
                </a:cubicBezTo>
                <a:cubicBezTo>
                  <a:pt x="1180" y="611"/>
                  <a:pt x="1173" y="608"/>
                  <a:pt x="1172" y="617"/>
                </a:cubicBezTo>
                <a:cubicBezTo>
                  <a:pt x="1163" y="622"/>
                  <a:pt x="1156" y="634"/>
                  <a:pt x="1146" y="638"/>
                </a:cubicBezTo>
                <a:cubicBezTo>
                  <a:pt x="1144" y="647"/>
                  <a:pt x="1138" y="646"/>
                  <a:pt x="1134" y="651"/>
                </a:cubicBezTo>
                <a:cubicBezTo>
                  <a:pt x="1130" y="655"/>
                  <a:pt x="1127" y="661"/>
                  <a:pt x="1123" y="662"/>
                </a:cubicBezTo>
                <a:cubicBezTo>
                  <a:pt x="1106" y="677"/>
                  <a:pt x="1089" y="692"/>
                  <a:pt x="1072" y="709"/>
                </a:cubicBezTo>
                <a:cubicBezTo>
                  <a:pt x="1064" y="717"/>
                  <a:pt x="1055" y="723"/>
                  <a:pt x="1048" y="733"/>
                </a:cubicBezTo>
                <a:cubicBezTo>
                  <a:pt x="1038" y="734"/>
                  <a:pt x="1033" y="752"/>
                  <a:pt x="1023" y="754"/>
                </a:cubicBezTo>
                <a:cubicBezTo>
                  <a:pt x="1016" y="765"/>
                  <a:pt x="1005" y="767"/>
                  <a:pt x="998" y="780"/>
                </a:cubicBezTo>
                <a:cubicBezTo>
                  <a:pt x="994" y="785"/>
                  <a:pt x="988" y="785"/>
                  <a:pt x="986" y="794"/>
                </a:cubicBezTo>
                <a:cubicBezTo>
                  <a:pt x="979" y="789"/>
                  <a:pt x="981" y="809"/>
                  <a:pt x="974" y="804"/>
                </a:cubicBezTo>
                <a:cubicBezTo>
                  <a:pt x="958" y="820"/>
                  <a:pt x="945" y="843"/>
                  <a:pt x="931" y="864"/>
                </a:cubicBezTo>
                <a:cubicBezTo>
                  <a:pt x="925" y="858"/>
                  <a:pt x="937" y="845"/>
                  <a:pt x="930" y="838"/>
                </a:cubicBezTo>
                <a:close/>
                <a:moveTo>
                  <a:pt x="932" y="1015"/>
                </a:moveTo>
                <a:cubicBezTo>
                  <a:pt x="927" y="1006"/>
                  <a:pt x="942" y="1003"/>
                  <a:pt x="945" y="995"/>
                </a:cubicBezTo>
                <a:cubicBezTo>
                  <a:pt x="949" y="1002"/>
                  <a:pt x="936" y="1010"/>
                  <a:pt x="932" y="1015"/>
                </a:cubicBezTo>
                <a:close/>
                <a:moveTo>
                  <a:pt x="1194" y="765"/>
                </a:moveTo>
                <a:cubicBezTo>
                  <a:pt x="1197" y="767"/>
                  <a:pt x="1192" y="767"/>
                  <a:pt x="1191" y="770"/>
                </a:cubicBezTo>
                <a:cubicBezTo>
                  <a:pt x="1190" y="772"/>
                  <a:pt x="1189" y="775"/>
                  <a:pt x="1188" y="778"/>
                </a:cubicBezTo>
                <a:cubicBezTo>
                  <a:pt x="1182" y="782"/>
                  <a:pt x="1179" y="793"/>
                  <a:pt x="1173" y="796"/>
                </a:cubicBezTo>
                <a:cubicBezTo>
                  <a:pt x="1167" y="800"/>
                  <a:pt x="1165" y="812"/>
                  <a:pt x="1159" y="812"/>
                </a:cubicBezTo>
                <a:cubicBezTo>
                  <a:pt x="1155" y="820"/>
                  <a:pt x="1149" y="821"/>
                  <a:pt x="1145" y="828"/>
                </a:cubicBezTo>
                <a:cubicBezTo>
                  <a:pt x="1143" y="840"/>
                  <a:pt x="1134" y="833"/>
                  <a:pt x="1131" y="845"/>
                </a:cubicBezTo>
                <a:cubicBezTo>
                  <a:pt x="1127" y="843"/>
                  <a:pt x="1127" y="852"/>
                  <a:pt x="1123" y="850"/>
                </a:cubicBezTo>
                <a:cubicBezTo>
                  <a:pt x="1120" y="851"/>
                  <a:pt x="1118" y="853"/>
                  <a:pt x="1116" y="857"/>
                </a:cubicBezTo>
                <a:cubicBezTo>
                  <a:pt x="1110" y="858"/>
                  <a:pt x="1107" y="867"/>
                  <a:pt x="1101" y="869"/>
                </a:cubicBezTo>
                <a:cubicBezTo>
                  <a:pt x="1091" y="878"/>
                  <a:pt x="1081" y="885"/>
                  <a:pt x="1072" y="897"/>
                </a:cubicBezTo>
                <a:cubicBezTo>
                  <a:pt x="1048" y="909"/>
                  <a:pt x="1028" y="932"/>
                  <a:pt x="1004" y="942"/>
                </a:cubicBezTo>
                <a:cubicBezTo>
                  <a:pt x="997" y="954"/>
                  <a:pt x="987" y="959"/>
                  <a:pt x="979" y="969"/>
                </a:cubicBezTo>
                <a:cubicBezTo>
                  <a:pt x="970" y="977"/>
                  <a:pt x="963" y="988"/>
                  <a:pt x="952" y="992"/>
                </a:cubicBezTo>
                <a:cubicBezTo>
                  <a:pt x="947" y="985"/>
                  <a:pt x="960" y="979"/>
                  <a:pt x="963" y="975"/>
                </a:cubicBezTo>
                <a:cubicBezTo>
                  <a:pt x="969" y="971"/>
                  <a:pt x="974" y="965"/>
                  <a:pt x="980" y="960"/>
                </a:cubicBezTo>
                <a:cubicBezTo>
                  <a:pt x="982" y="946"/>
                  <a:pt x="992" y="953"/>
                  <a:pt x="995" y="941"/>
                </a:cubicBezTo>
                <a:cubicBezTo>
                  <a:pt x="1001" y="938"/>
                  <a:pt x="1005" y="929"/>
                  <a:pt x="1012" y="930"/>
                </a:cubicBezTo>
                <a:cubicBezTo>
                  <a:pt x="1011" y="925"/>
                  <a:pt x="1013" y="926"/>
                  <a:pt x="1016" y="922"/>
                </a:cubicBezTo>
                <a:cubicBezTo>
                  <a:pt x="1021" y="923"/>
                  <a:pt x="1016" y="917"/>
                  <a:pt x="1021" y="918"/>
                </a:cubicBezTo>
                <a:cubicBezTo>
                  <a:pt x="1027" y="914"/>
                  <a:pt x="1032" y="907"/>
                  <a:pt x="1037" y="904"/>
                </a:cubicBezTo>
                <a:cubicBezTo>
                  <a:pt x="1042" y="897"/>
                  <a:pt x="1049" y="895"/>
                  <a:pt x="1054" y="889"/>
                </a:cubicBezTo>
                <a:cubicBezTo>
                  <a:pt x="1058" y="882"/>
                  <a:pt x="1067" y="885"/>
                  <a:pt x="1070" y="874"/>
                </a:cubicBezTo>
                <a:cubicBezTo>
                  <a:pt x="1078" y="876"/>
                  <a:pt x="1081" y="863"/>
                  <a:pt x="1087" y="859"/>
                </a:cubicBezTo>
                <a:cubicBezTo>
                  <a:pt x="1092" y="855"/>
                  <a:pt x="1097" y="849"/>
                  <a:pt x="1103" y="844"/>
                </a:cubicBezTo>
                <a:cubicBezTo>
                  <a:pt x="1115" y="837"/>
                  <a:pt x="1124" y="823"/>
                  <a:pt x="1137" y="818"/>
                </a:cubicBezTo>
                <a:cubicBezTo>
                  <a:pt x="1158" y="797"/>
                  <a:pt x="1180" y="777"/>
                  <a:pt x="1198" y="747"/>
                </a:cubicBezTo>
                <a:cubicBezTo>
                  <a:pt x="1204" y="751"/>
                  <a:pt x="1194" y="759"/>
                  <a:pt x="1194" y="765"/>
                </a:cubicBezTo>
                <a:close/>
                <a:moveTo>
                  <a:pt x="1017" y="850"/>
                </a:moveTo>
                <a:cubicBezTo>
                  <a:pt x="1022" y="849"/>
                  <a:pt x="1025" y="843"/>
                  <a:pt x="1029" y="839"/>
                </a:cubicBezTo>
                <a:cubicBezTo>
                  <a:pt x="1035" y="830"/>
                  <a:pt x="1044" y="828"/>
                  <a:pt x="1049" y="816"/>
                </a:cubicBezTo>
                <a:cubicBezTo>
                  <a:pt x="1054" y="816"/>
                  <a:pt x="1056" y="809"/>
                  <a:pt x="1060" y="805"/>
                </a:cubicBezTo>
                <a:cubicBezTo>
                  <a:pt x="1064" y="803"/>
                  <a:pt x="1067" y="797"/>
                  <a:pt x="1071" y="795"/>
                </a:cubicBezTo>
                <a:cubicBezTo>
                  <a:pt x="1073" y="786"/>
                  <a:pt x="1081" y="793"/>
                  <a:pt x="1083" y="784"/>
                </a:cubicBezTo>
                <a:cubicBezTo>
                  <a:pt x="1087" y="784"/>
                  <a:pt x="1088" y="774"/>
                  <a:pt x="1093" y="776"/>
                </a:cubicBezTo>
                <a:cubicBezTo>
                  <a:pt x="1092" y="768"/>
                  <a:pt x="1107" y="772"/>
                  <a:pt x="1100" y="766"/>
                </a:cubicBezTo>
                <a:cubicBezTo>
                  <a:pt x="1104" y="762"/>
                  <a:pt x="1110" y="765"/>
                  <a:pt x="1112" y="756"/>
                </a:cubicBezTo>
                <a:cubicBezTo>
                  <a:pt x="1119" y="749"/>
                  <a:pt x="1124" y="737"/>
                  <a:pt x="1133" y="737"/>
                </a:cubicBezTo>
                <a:cubicBezTo>
                  <a:pt x="1145" y="716"/>
                  <a:pt x="1164" y="714"/>
                  <a:pt x="1175" y="693"/>
                </a:cubicBezTo>
                <a:cubicBezTo>
                  <a:pt x="1183" y="689"/>
                  <a:pt x="1191" y="687"/>
                  <a:pt x="1196" y="676"/>
                </a:cubicBezTo>
                <a:cubicBezTo>
                  <a:pt x="1204" y="678"/>
                  <a:pt x="1208" y="667"/>
                  <a:pt x="1215" y="663"/>
                </a:cubicBezTo>
                <a:cubicBezTo>
                  <a:pt x="1224" y="665"/>
                  <a:pt x="1227" y="648"/>
                  <a:pt x="1236" y="650"/>
                </a:cubicBezTo>
                <a:cubicBezTo>
                  <a:pt x="1241" y="641"/>
                  <a:pt x="1249" y="642"/>
                  <a:pt x="1254" y="633"/>
                </a:cubicBezTo>
                <a:cubicBezTo>
                  <a:pt x="1259" y="637"/>
                  <a:pt x="1249" y="646"/>
                  <a:pt x="1248" y="652"/>
                </a:cubicBezTo>
                <a:cubicBezTo>
                  <a:pt x="1242" y="657"/>
                  <a:pt x="1239" y="670"/>
                  <a:pt x="1232" y="674"/>
                </a:cubicBezTo>
                <a:cubicBezTo>
                  <a:pt x="1224" y="684"/>
                  <a:pt x="1213" y="689"/>
                  <a:pt x="1204" y="699"/>
                </a:cubicBezTo>
                <a:cubicBezTo>
                  <a:pt x="1198" y="701"/>
                  <a:pt x="1193" y="705"/>
                  <a:pt x="1189" y="711"/>
                </a:cubicBezTo>
                <a:cubicBezTo>
                  <a:pt x="1183" y="710"/>
                  <a:pt x="1181" y="722"/>
                  <a:pt x="1175" y="721"/>
                </a:cubicBezTo>
                <a:cubicBezTo>
                  <a:pt x="1166" y="731"/>
                  <a:pt x="1156" y="736"/>
                  <a:pt x="1148" y="747"/>
                </a:cubicBezTo>
                <a:cubicBezTo>
                  <a:pt x="1141" y="746"/>
                  <a:pt x="1140" y="758"/>
                  <a:pt x="1134" y="756"/>
                </a:cubicBezTo>
                <a:cubicBezTo>
                  <a:pt x="1130" y="762"/>
                  <a:pt x="1125" y="764"/>
                  <a:pt x="1123" y="773"/>
                </a:cubicBezTo>
                <a:cubicBezTo>
                  <a:pt x="1114" y="769"/>
                  <a:pt x="1111" y="778"/>
                  <a:pt x="1107" y="786"/>
                </a:cubicBezTo>
                <a:cubicBezTo>
                  <a:pt x="1100" y="781"/>
                  <a:pt x="1098" y="792"/>
                  <a:pt x="1093" y="795"/>
                </a:cubicBezTo>
                <a:cubicBezTo>
                  <a:pt x="1081" y="794"/>
                  <a:pt x="1077" y="815"/>
                  <a:pt x="1066" y="814"/>
                </a:cubicBezTo>
                <a:cubicBezTo>
                  <a:pt x="1064" y="827"/>
                  <a:pt x="1055" y="822"/>
                  <a:pt x="1052" y="830"/>
                </a:cubicBezTo>
                <a:cubicBezTo>
                  <a:pt x="1048" y="835"/>
                  <a:pt x="1042" y="836"/>
                  <a:pt x="1038" y="840"/>
                </a:cubicBezTo>
                <a:cubicBezTo>
                  <a:pt x="1029" y="847"/>
                  <a:pt x="1020" y="854"/>
                  <a:pt x="1011" y="863"/>
                </a:cubicBezTo>
                <a:cubicBezTo>
                  <a:pt x="1005" y="857"/>
                  <a:pt x="1017" y="855"/>
                  <a:pt x="1017" y="850"/>
                </a:cubicBezTo>
                <a:close/>
                <a:moveTo>
                  <a:pt x="964" y="911"/>
                </a:moveTo>
                <a:cubicBezTo>
                  <a:pt x="967" y="905"/>
                  <a:pt x="972" y="903"/>
                  <a:pt x="975" y="894"/>
                </a:cubicBezTo>
                <a:cubicBezTo>
                  <a:pt x="982" y="896"/>
                  <a:pt x="983" y="882"/>
                  <a:pt x="990" y="882"/>
                </a:cubicBezTo>
                <a:cubicBezTo>
                  <a:pt x="992" y="872"/>
                  <a:pt x="999" y="873"/>
                  <a:pt x="1001" y="865"/>
                </a:cubicBezTo>
                <a:cubicBezTo>
                  <a:pt x="1013" y="869"/>
                  <a:pt x="996" y="876"/>
                  <a:pt x="994" y="880"/>
                </a:cubicBezTo>
                <a:cubicBezTo>
                  <a:pt x="991" y="889"/>
                  <a:pt x="984" y="889"/>
                  <a:pt x="982" y="900"/>
                </a:cubicBezTo>
                <a:cubicBezTo>
                  <a:pt x="970" y="902"/>
                  <a:pt x="966" y="920"/>
                  <a:pt x="957" y="927"/>
                </a:cubicBezTo>
                <a:cubicBezTo>
                  <a:pt x="950" y="921"/>
                  <a:pt x="962" y="916"/>
                  <a:pt x="964" y="911"/>
                </a:cubicBezTo>
                <a:close/>
                <a:moveTo>
                  <a:pt x="937" y="976"/>
                </a:moveTo>
                <a:cubicBezTo>
                  <a:pt x="942" y="962"/>
                  <a:pt x="950" y="959"/>
                  <a:pt x="955" y="945"/>
                </a:cubicBezTo>
                <a:cubicBezTo>
                  <a:pt x="961" y="944"/>
                  <a:pt x="964" y="935"/>
                  <a:pt x="970" y="933"/>
                </a:cubicBezTo>
                <a:cubicBezTo>
                  <a:pt x="972" y="924"/>
                  <a:pt x="979" y="926"/>
                  <a:pt x="981" y="916"/>
                </a:cubicBezTo>
                <a:cubicBezTo>
                  <a:pt x="986" y="914"/>
                  <a:pt x="990" y="909"/>
                  <a:pt x="993" y="902"/>
                </a:cubicBezTo>
                <a:cubicBezTo>
                  <a:pt x="997" y="897"/>
                  <a:pt x="1002" y="894"/>
                  <a:pt x="1004" y="885"/>
                </a:cubicBezTo>
                <a:cubicBezTo>
                  <a:pt x="1010" y="885"/>
                  <a:pt x="1013" y="878"/>
                  <a:pt x="1018" y="876"/>
                </a:cubicBezTo>
                <a:cubicBezTo>
                  <a:pt x="1021" y="867"/>
                  <a:pt x="1029" y="873"/>
                  <a:pt x="1031" y="862"/>
                </a:cubicBezTo>
                <a:cubicBezTo>
                  <a:pt x="1039" y="852"/>
                  <a:pt x="1052" y="855"/>
                  <a:pt x="1057" y="839"/>
                </a:cubicBezTo>
                <a:cubicBezTo>
                  <a:pt x="1068" y="837"/>
                  <a:pt x="1075" y="824"/>
                  <a:pt x="1084" y="816"/>
                </a:cubicBezTo>
                <a:cubicBezTo>
                  <a:pt x="1090" y="817"/>
                  <a:pt x="1091" y="805"/>
                  <a:pt x="1098" y="807"/>
                </a:cubicBezTo>
                <a:cubicBezTo>
                  <a:pt x="1101" y="802"/>
                  <a:pt x="1107" y="805"/>
                  <a:pt x="1109" y="796"/>
                </a:cubicBezTo>
                <a:cubicBezTo>
                  <a:pt x="1119" y="791"/>
                  <a:pt x="1127" y="782"/>
                  <a:pt x="1135" y="773"/>
                </a:cubicBezTo>
                <a:cubicBezTo>
                  <a:pt x="1145" y="768"/>
                  <a:pt x="1151" y="756"/>
                  <a:pt x="1161" y="753"/>
                </a:cubicBezTo>
                <a:cubicBezTo>
                  <a:pt x="1168" y="740"/>
                  <a:pt x="1179" y="740"/>
                  <a:pt x="1186" y="726"/>
                </a:cubicBezTo>
                <a:cubicBezTo>
                  <a:pt x="1195" y="721"/>
                  <a:pt x="1204" y="716"/>
                  <a:pt x="1211" y="706"/>
                </a:cubicBezTo>
                <a:cubicBezTo>
                  <a:pt x="1216" y="716"/>
                  <a:pt x="1201" y="720"/>
                  <a:pt x="1199" y="732"/>
                </a:cubicBezTo>
                <a:cubicBezTo>
                  <a:pt x="1193" y="729"/>
                  <a:pt x="1193" y="741"/>
                  <a:pt x="1190" y="744"/>
                </a:cubicBezTo>
                <a:cubicBezTo>
                  <a:pt x="1187" y="745"/>
                  <a:pt x="1185" y="749"/>
                  <a:pt x="1183" y="753"/>
                </a:cubicBezTo>
                <a:cubicBezTo>
                  <a:pt x="1172" y="765"/>
                  <a:pt x="1160" y="775"/>
                  <a:pt x="1150" y="789"/>
                </a:cubicBezTo>
                <a:cubicBezTo>
                  <a:pt x="1144" y="793"/>
                  <a:pt x="1138" y="797"/>
                  <a:pt x="1134" y="804"/>
                </a:cubicBezTo>
                <a:cubicBezTo>
                  <a:pt x="1127" y="805"/>
                  <a:pt x="1123" y="813"/>
                  <a:pt x="1116" y="815"/>
                </a:cubicBezTo>
                <a:cubicBezTo>
                  <a:pt x="1106" y="828"/>
                  <a:pt x="1092" y="833"/>
                  <a:pt x="1082" y="847"/>
                </a:cubicBezTo>
                <a:cubicBezTo>
                  <a:pt x="1075" y="848"/>
                  <a:pt x="1073" y="861"/>
                  <a:pt x="1064" y="858"/>
                </a:cubicBezTo>
                <a:cubicBezTo>
                  <a:pt x="1062" y="870"/>
                  <a:pt x="1054" y="869"/>
                  <a:pt x="1050" y="877"/>
                </a:cubicBezTo>
                <a:cubicBezTo>
                  <a:pt x="1035" y="879"/>
                  <a:pt x="1028" y="902"/>
                  <a:pt x="1014" y="906"/>
                </a:cubicBezTo>
                <a:cubicBezTo>
                  <a:pt x="1012" y="918"/>
                  <a:pt x="1001" y="910"/>
                  <a:pt x="998" y="920"/>
                </a:cubicBezTo>
                <a:cubicBezTo>
                  <a:pt x="993" y="927"/>
                  <a:pt x="986" y="929"/>
                  <a:pt x="981" y="935"/>
                </a:cubicBezTo>
                <a:cubicBezTo>
                  <a:pt x="978" y="947"/>
                  <a:pt x="968" y="943"/>
                  <a:pt x="965" y="957"/>
                </a:cubicBezTo>
                <a:cubicBezTo>
                  <a:pt x="961" y="955"/>
                  <a:pt x="961" y="964"/>
                  <a:pt x="956" y="962"/>
                </a:cubicBezTo>
                <a:cubicBezTo>
                  <a:pt x="953" y="963"/>
                  <a:pt x="951" y="967"/>
                  <a:pt x="949" y="971"/>
                </a:cubicBezTo>
                <a:cubicBezTo>
                  <a:pt x="937" y="979"/>
                  <a:pt x="927" y="997"/>
                  <a:pt x="922" y="1003"/>
                </a:cubicBezTo>
                <a:cubicBezTo>
                  <a:pt x="916" y="1001"/>
                  <a:pt x="926" y="992"/>
                  <a:pt x="926" y="986"/>
                </a:cubicBezTo>
                <a:cubicBezTo>
                  <a:pt x="932" y="988"/>
                  <a:pt x="932" y="975"/>
                  <a:pt x="937" y="976"/>
                </a:cubicBezTo>
                <a:close/>
                <a:moveTo>
                  <a:pt x="919" y="961"/>
                </a:moveTo>
                <a:cubicBezTo>
                  <a:pt x="921" y="962"/>
                  <a:pt x="924" y="963"/>
                  <a:pt x="927" y="964"/>
                </a:cubicBezTo>
                <a:cubicBezTo>
                  <a:pt x="925" y="968"/>
                  <a:pt x="923" y="971"/>
                  <a:pt x="922" y="975"/>
                </a:cubicBezTo>
                <a:cubicBezTo>
                  <a:pt x="915" y="973"/>
                  <a:pt x="918" y="966"/>
                  <a:pt x="919" y="961"/>
                </a:cubicBezTo>
                <a:close/>
                <a:moveTo>
                  <a:pt x="841" y="587"/>
                </a:moveTo>
                <a:cubicBezTo>
                  <a:pt x="846" y="580"/>
                  <a:pt x="843" y="593"/>
                  <a:pt x="848" y="593"/>
                </a:cubicBezTo>
                <a:cubicBezTo>
                  <a:pt x="847" y="597"/>
                  <a:pt x="851" y="600"/>
                  <a:pt x="849" y="604"/>
                </a:cubicBezTo>
                <a:cubicBezTo>
                  <a:pt x="849" y="612"/>
                  <a:pt x="856" y="617"/>
                  <a:pt x="852" y="627"/>
                </a:cubicBezTo>
                <a:cubicBezTo>
                  <a:pt x="858" y="639"/>
                  <a:pt x="862" y="651"/>
                  <a:pt x="867" y="663"/>
                </a:cubicBezTo>
                <a:cubicBezTo>
                  <a:pt x="868" y="670"/>
                  <a:pt x="870" y="676"/>
                  <a:pt x="874" y="682"/>
                </a:cubicBezTo>
                <a:cubicBezTo>
                  <a:pt x="873" y="689"/>
                  <a:pt x="877" y="694"/>
                  <a:pt x="879" y="700"/>
                </a:cubicBezTo>
                <a:cubicBezTo>
                  <a:pt x="884" y="705"/>
                  <a:pt x="883" y="713"/>
                  <a:pt x="886" y="719"/>
                </a:cubicBezTo>
                <a:cubicBezTo>
                  <a:pt x="888" y="725"/>
                  <a:pt x="890" y="731"/>
                  <a:pt x="890" y="737"/>
                </a:cubicBezTo>
                <a:cubicBezTo>
                  <a:pt x="896" y="749"/>
                  <a:pt x="896" y="762"/>
                  <a:pt x="903" y="772"/>
                </a:cubicBezTo>
                <a:cubicBezTo>
                  <a:pt x="901" y="790"/>
                  <a:pt x="910" y="804"/>
                  <a:pt x="909" y="822"/>
                </a:cubicBezTo>
                <a:cubicBezTo>
                  <a:pt x="912" y="826"/>
                  <a:pt x="913" y="829"/>
                  <a:pt x="913" y="834"/>
                </a:cubicBezTo>
                <a:cubicBezTo>
                  <a:pt x="906" y="841"/>
                  <a:pt x="921" y="840"/>
                  <a:pt x="914" y="847"/>
                </a:cubicBezTo>
                <a:cubicBezTo>
                  <a:pt x="921" y="852"/>
                  <a:pt x="911" y="864"/>
                  <a:pt x="920" y="869"/>
                </a:cubicBezTo>
                <a:cubicBezTo>
                  <a:pt x="918" y="872"/>
                  <a:pt x="916" y="876"/>
                  <a:pt x="919" y="878"/>
                </a:cubicBezTo>
                <a:cubicBezTo>
                  <a:pt x="916" y="879"/>
                  <a:pt x="913" y="881"/>
                  <a:pt x="916" y="883"/>
                </a:cubicBezTo>
                <a:cubicBezTo>
                  <a:pt x="918" y="888"/>
                  <a:pt x="915" y="894"/>
                  <a:pt x="912" y="900"/>
                </a:cubicBezTo>
                <a:cubicBezTo>
                  <a:pt x="904" y="894"/>
                  <a:pt x="909" y="884"/>
                  <a:pt x="903" y="877"/>
                </a:cubicBezTo>
                <a:cubicBezTo>
                  <a:pt x="905" y="867"/>
                  <a:pt x="899" y="861"/>
                  <a:pt x="902" y="851"/>
                </a:cubicBezTo>
                <a:cubicBezTo>
                  <a:pt x="900" y="845"/>
                  <a:pt x="896" y="840"/>
                  <a:pt x="898" y="833"/>
                </a:cubicBezTo>
                <a:cubicBezTo>
                  <a:pt x="895" y="828"/>
                  <a:pt x="893" y="823"/>
                  <a:pt x="892" y="818"/>
                </a:cubicBezTo>
                <a:cubicBezTo>
                  <a:pt x="887" y="808"/>
                  <a:pt x="887" y="796"/>
                  <a:pt x="884" y="786"/>
                </a:cubicBezTo>
                <a:cubicBezTo>
                  <a:pt x="880" y="775"/>
                  <a:pt x="877" y="763"/>
                  <a:pt x="874" y="752"/>
                </a:cubicBezTo>
                <a:cubicBezTo>
                  <a:pt x="870" y="742"/>
                  <a:pt x="867" y="732"/>
                  <a:pt x="866" y="720"/>
                </a:cubicBezTo>
                <a:cubicBezTo>
                  <a:pt x="866" y="717"/>
                  <a:pt x="862" y="714"/>
                  <a:pt x="865" y="710"/>
                </a:cubicBezTo>
                <a:cubicBezTo>
                  <a:pt x="862" y="708"/>
                  <a:pt x="865" y="704"/>
                  <a:pt x="862" y="702"/>
                </a:cubicBezTo>
                <a:cubicBezTo>
                  <a:pt x="864" y="695"/>
                  <a:pt x="855" y="693"/>
                  <a:pt x="860" y="685"/>
                </a:cubicBezTo>
                <a:cubicBezTo>
                  <a:pt x="855" y="675"/>
                  <a:pt x="855" y="664"/>
                  <a:pt x="852" y="653"/>
                </a:cubicBezTo>
                <a:cubicBezTo>
                  <a:pt x="853" y="641"/>
                  <a:pt x="847" y="632"/>
                  <a:pt x="849" y="619"/>
                </a:cubicBezTo>
                <a:cubicBezTo>
                  <a:pt x="842" y="610"/>
                  <a:pt x="848" y="596"/>
                  <a:pt x="841" y="587"/>
                </a:cubicBezTo>
                <a:close/>
                <a:moveTo>
                  <a:pt x="881" y="931"/>
                </a:moveTo>
                <a:cubicBezTo>
                  <a:pt x="877" y="917"/>
                  <a:pt x="876" y="902"/>
                  <a:pt x="868" y="890"/>
                </a:cubicBezTo>
                <a:cubicBezTo>
                  <a:pt x="874" y="880"/>
                  <a:pt x="861" y="877"/>
                  <a:pt x="866" y="867"/>
                </a:cubicBezTo>
                <a:cubicBezTo>
                  <a:pt x="859" y="862"/>
                  <a:pt x="865" y="852"/>
                  <a:pt x="859" y="847"/>
                </a:cubicBezTo>
                <a:cubicBezTo>
                  <a:pt x="862" y="830"/>
                  <a:pt x="851" y="818"/>
                  <a:pt x="851" y="802"/>
                </a:cubicBezTo>
                <a:cubicBezTo>
                  <a:pt x="853" y="793"/>
                  <a:pt x="844" y="789"/>
                  <a:pt x="849" y="779"/>
                </a:cubicBezTo>
                <a:cubicBezTo>
                  <a:pt x="845" y="773"/>
                  <a:pt x="844" y="766"/>
                  <a:pt x="846" y="758"/>
                </a:cubicBezTo>
                <a:cubicBezTo>
                  <a:pt x="842" y="745"/>
                  <a:pt x="841" y="729"/>
                  <a:pt x="840" y="714"/>
                </a:cubicBezTo>
                <a:cubicBezTo>
                  <a:pt x="846" y="704"/>
                  <a:pt x="835" y="700"/>
                  <a:pt x="842" y="690"/>
                </a:cubicBezTo>
                <a:cubicBezTo>
                  <a:pt x="837" y="684"/>
                  <a:pt x="843" y="675"/>
                  <a:pt x="839" y="669"/>
                </a:cubicBezTo>
                <a:cubicBezTo>
                  <a:pt x="840" y="666"/>
                  <a:pt x="841" y="664"/>
                  <a:pt x="842" y="661"/>
                </a:cubicBezTo>
                <a:cubicBezTo>
                  <a:pt x="848" y="673"/>
                  <a:pt x="848" y="687"/>
                  <a:pt x="850" y="700"/>
                </a:cubicBezTo>
                <a:cubicBezTo>
                  <a:pt x="852" y="713"/>
                  <a:pt x="855" y="726"/>
                  <a:pt x="858" y="738"/>
                </a:cubicBezTo>
                <a:cubicBezTo>
                  <a:pt x="856" y="746"/>
                  <a:pt x="861" y="752"/>
                  <a:pt x="861" y="759"/>
                </a:cubicBezTo>
                <a:cubicBezTo>
                  <a:pt x="864" y="762"/>
                  <a:pt x="865" y="765"/>
                  <a:pt x="863" y="769"/>
                </a:cubicBezTo>
                <a:cubicBezTo>
                  <a:pt x="868" y="770"/>
                  <a:pt x="867" y="774"/>
                  <a:pt x="866" y="777"/>
                </a:cubicBezTo>
                <a:cubicBezTo>
                  <a:pt x="875" y="780"/>
                  <a:pt x="867" y="790"/>
                  <a:pt x="874" y="794"/>
                </a:cubicBezTo>
                <a:cubicBezTo>
                  <a:pt x="870" y="799"/>
                  <a:pt x="877" y="800"/>
                  <a:pt x="876" y="804"/>
                </a:cubicBezTo>
                <a:cubicBezTo>
                  <a:pt x="876" y="807"/>
                  <a:pt x="877" y="810"/>
                  <a:pt x="875" y="813"/>
                </a:cubicBezTo>
                <a:cubicBezTo>
                  <a:pt x="877" y="820"/>
                  <a:pt x="883" y="825"/>
                  <a:pt x="882" y="832"/>
                </a:cubicBezTo>
                <a:cubicBezTo>
                  <a:pt x="886" y="837"/>
                  <a:pt x="881" y="846"/>
                  <a:pt x="890" y="849"/>
                </a:cubicBezTo>
                <a:cubicBezTo>
                  <a:pt x="886" y="865"/>
                  <a:pt x="893" y="877"/>
                  <a:pt x="893" y="892"/>
                </a:cubicBezTo>
                <a:cubicBezTo>
                  <a:pt x="900" y="903"/>
                  <a:pt x="895" y="918"/>
                  <a:pt x="901" y="930"/>
                </a:cubicBezTo>
                <a:cubicBezTo>
                  <a:pt x="897" y="946"/>
                  <a:pt x="907" y="956"/>
                  <a:pt x="905" y="970"/>
                </a:cubicBezTo>
                <a:cubicBezTo>
                  <a:pt x="904" y="985"/>
                  <a:pt x="901" y="999"/>
                  <a:pt x="905" y="1012"/>
                </a:cubicBezTo>
                <a:cubicBezTo>
                  <a:pt x="902" y="1018"/>
                  <a:pt x="896" y="1008"/>
                  <a:pt x="898" y="1006"/>
                </a:cubicBezTo>
                <a:cubicBezTo>
                  <a:pt x="896" y="1003"/>
                  <a:pt x="894" y="1000"/>
                  <a:pt x="897" y="995"/>
                </a:cubicBezTo>
                <a:cubicBezTo>
                  <a:pt x="892" y="989"/>
                  <a:pt x="893" y="981"/>
                  <a:pt x="891" y="973"/>
                </a:cubicBezTo>
                <a:cubicBezTo>
                  <a:pt x="890" y="958"/>
                  <a:pt x="882" y="946"/>
                  <a:pt x="881" y="931"/>
                </a:cubicBezTo>
                <a:close/>
                <a:moveTo>
                  <a:pt x="3511" y="22"/>
                </a:moveTo>
                <a:cubicBezTo>
                  <a:pt x="3510" y="27"/>
                  <a:pt x="3507" y="34"/>
                  <a:pt x="3510" y="38"/>
                </a:cubicBezTo>
                <a:cubicBezTo>
                  <a:pt x="3508" y="43"/>
                  <a:pt x="3508" y="47"/>
                  <a:pt x="3511" y="51"/>
                </a:cubicBezTo>
                <a:cubicBezTo>
                  <a:pt x="3510" y="56"/>
                  <a:pt x="3508" y="62"/>
                  <a:pt x="3510" y="66"/>
                </a:cubicBezTo>
                <a:cubicBezTo>
                  <a:pt x="3517" y="55"/>
                  <a:pt x="3511" y="48"/>
                  <a:pt x="3517" y="37"/>
                </a:cubicBezTo>
                <a:cubicBezTo>
                  <a:pt x="3513" y="30"/>
                  <a:pt x="3519" y="19"/>
                  <a:pt x="3515" y="11"/>
                </a:cubicBezTo>
                <a:cubicBezTo>
                  <a:pt x="3517" y="8"/>
                  <a:pt x="3517" y="4"/>
                  <a:pt x="3517" y="1"/>
                </a:cubicBezTo>
                <a:cubicBezTo>
                  <a:pt x="3508" y="1"/>
                  <a:pt x="3508" y="1"/>
                  <a:pt x="3508" y="1"/>
                </a:cubicBezTo>
                <a:cubicBezTo>
                  <a:pt x="3508" y="4"/>
                  <a:pt x="3509" y="6"/>
                  <a:pt x="3510" y="9"/>
                </a:cubicBezTo>
                <a:cubicBezTo>
                  <a:pt x="3508" y="14"/>
                  <a:pt x="3508" y="19"/>
                  <a:pt x="3511" y="22"/>
                </a:cubicBezTo>
                <a:close/>
                <a:moveTo>
                  <a:pt x="3281" y="65"/>
                </a:moveTo>
                <a:cubicBezTo>
                  <a:pt x="3285" y="66"/>
                  <a:pt x="3283" y="60"/>
                  <a:pt x="3280" y="58"/>
                </a:cubicBezTo>
                <a:cubicBezTo>
                  <a:pt x="3286" y="52"/>
                  <a:pt x="3279" y="50"/>
                  <a:pt x="3283" y="44"/>
                </a:cubicBezTo>
                <a:cubicBezTo>
                  <a:pt x="3279" y="37"/>
                  <a:pt x="3284" y="26"/>
                  <a:pt x="3282" y="18"/>
                </a:cubicBezTo>
                <a:cubicBezTo>
                  <a:pt x="3283" y="12"/>
                  <a:pt x="3285" y="6"/>
                  <a:pt x="3286" y="1"/>
                </a:cubicBezTo>
                <a:cubicBezTo>
                  <a:pt x="3281" y="1"/>
                  <a:pt x="3281" y="1"/>
                  <a:pt x="3281" y="1"/>
                </a:cubicBezTo>
                <a:cubicBezTo>
                  <a:pt x="3279" y="7"/>
                  <a:pt x="3278" y="13"/>
                  <a:pt x="3274" y="21"/>
                </a:cubicBezTo>
                <a:cubicBezTo>
                  <a:pt x="3278" y="27"/>
                  <a:pt x="3275" y="35"/>
                  <a:pt x="3274" y="43"/>
                </a:cubicBezTo>
                <a:cubicBezTo>
                  <a:pt x="3281" y="48"/>
                  <a:pt x="3268" y="61"/>
                  <a:pt x="3281" y="65"/>
                </a:cubicBezTo>
                <a:close/>
                <a:moveTo>
                  <a:pt x="3468" y="92"/>
                </a:moveTo>
                <a:cubicBezTo>
                  <a:pt x="3470" y="79"/>
                  <a:pt x="3469" y="72"/>
                  <a:pt x="3478" y="62"/>
                </a:cubicBezTo>
                <a:cubicBezTo>
                  <a:pt x="3473" y="59"/>
                  <a:pt x="3480" y="52"/>
                  <a:pt x="3477" y="49"/>
                </a:cubicBezTo>
                <a:cubicBezTo>
                  <a:pt x="3481" y="43"/>
                  <a:pt x="3475" y="41"/>
                  <a:pt x="3480" y="34"/>
                </a:cubicBezTo>
                <a:cubicBezTo>
                  <a:pt x="3475" y="32"/>
                  <a:pt x="3482" y="24"/>
                  <a:pt x="3479" y="21"/>
                </a:cubicBezTo>
                <a:cubicBezTo>
                  <a:pt x="3483" y="15"/>
                  <a:pt x="3477" y="13"/>
                  <a:pt x="3483" y="7"/>
                </a:cubicBezTo>
                <a:cubicBezTo>
                  <a:pt x="3482" y="5"/>
                  <a:pt x="3481" y="3"/>
                  <a:pt x="3481" y="1"/>
                </a:cubicBezTo>
                <a:cubicBezTo>
                  <a:pt x="3473" y="1"/>
                  <a:pt x="3473" y="1"/>
                  <a:pt x="3473" y="1"/>
                </a:cubicBezTo>
                <a:cubicBezTo>
                  <a:pt x="3474" y="7"/>
                  <a:pt x="3470" y="16"/>
                  <a:pt x="3473" y="22"/>
                </a:cubicBezTo>
                <a:cubicBezTo>
                  <a:pt x="3470" y="32"/>
                  <a:pt x="3474" y="40"/>
                  <a:pt x="3473" y="50"/>
                </a:cubicBezTo>
                <a:cubicBezTo>
                  <a:pt x="3469" y="58"/>
                  <a:pt x="3473" y="63"/>
                  <a:pt x="3467" y="73"/>
                </a:cubicBezTo>
                <a:cubicBezTo>
                  <a:pt x="3470" y="78"/>
                  <a:pt x="3460" y="89"/>
                  <a:pt x="3468" y="92"/>
                </a:cubicBezTo>
                <a:close/>
                <a:moveTo>
                  <a:pt x="3356" y="94"/>
                </a:moveTo>
                <a:cubicBezTo>
                  <a:pt x="3354" y="99"/>
                  <a:pt x="3354" y="104"/>
                  <a:pt x="3357" y="107"/>
                </a:cubicBezTo>
                <a:cubicBezTo>
                  <a:pt x="3357" y="109"/>
                  <a:pt x="3355" y="112"/>
                  <a:pt x="3357" y="114"/>
                </a:cubicBezTo>
                <a:cubicBezTo>
                  <a:pt x="3359" y="114"/>
                  <a:pt x="3361" y="113"/>
                  <a:pt x="3358" y="111"/>
                </a:cubicBezTo>
                <a:cubicBezTo>
                  <a:pt x="3362" y="90"/>
                  <a:pt x="3362" y="70"/>
                  <a:pt x="3363" y="50"/>
                </a:cubicBezTo>
                <a:cubicBezTo>
                  <a:pt x="3369" y="42"/>
                  <a:pt x="3362" y="40"/>
                  <a:pt x="3363" y="34"/>
                </a:cubicBezTo>
                <a:cubicBezTo>
                  <a:pt x="3359" y="31"/>
                  <a:pt x="3369" y="22"/>
                  <a:pt x="3364" y="19"/>
                </a:cubicBezTo>
                <a:cubicBezTo>
                  <a:pt x="3365" y="12"/>
                  <a:pt x="3366" y="6"/>
                  <a:pt x="3365" y="1"/>
                </a:cubicBezTo>
                <a:cubicBezTo>
                  <a:pt x="3358" y="1"/>
                  <a:pt x="3358" y="1"/>
                  <a:pt x="3358" y="1"/>
                </a:cubicBezTo>
                <a:cubicBezTo>
                  <a:pt x="3358" y="2"/>
                  <a:pt x="3358" y="4"/>
                  <a:pt x="3357" y="6"/>
                </a:cubicBezTo>
                <a:cubicBezTo>
                  <a:pt x="3360" y="9"/>
                  <a:pt x="3353" y="16"/>
                  <a:pt x="3357" y="19"/>
                </a:cubicBezTo>
                <a:cubicBezTo>
                  <a:pt x="3353" y="37"/>
                  <a:pt x="3358" y="53"/>
                  <a:pt x="3354" y="71"/>
                </a:cubicBezTo>
                <a:cubicBezTo>
                  <a:pt x="3357" y="78"/>
                  <a:pt x="3352" y="88"/>
                  <a:pt x="3356" y="94"/>
                </a:cubicBezTo>
                <a:close/>
                <a:moveTo>
                  <a:pt x="3438" y="168"/>
                </a:moveTo>
                <a:cubicBezTo>
                  <a:pt x="3445" y="146"/>
                  <a:pt x="3445" y="127"/>
                  <a:pt x="3449" y="106"/>
                </a:cubicBezTo>
                <a:cubicBezTo>
                  <a:pt x="3444" y="103"/>
                  <a:pt x="3451" y="96"/>
                  <a:pt x="3448" y="93"/>
                </a:cubicBezTo>
                <a:cubicBezTo>
                  <a:pt x="3440" y="91"/>
                  <a:pt x="3457" y="79"/>
                  <a:pt x="3449" y="77"/>
                </a:cubicBezTo>
                <a:cubicBezTo>
                  <a:pt x="3451" y="67"/>
                  <a:pt x="3449" y="58"/>
                  <a:pt x="3452" y="47"/>
                </a:cubicBezTo>
                <a:cubicBezTo>
                  <a:pt x="3451" y="32"/>
                  <a:pt x="3451" y="17"/>
                  <a:pt x="3451" y="1"/>
                </a:cubicBezTo>
                <a:cubicBezTo>
                  <a:pt x="3442" y="1"/>
                  <a:pt x="3442" y="1"/>
                  <a:pt x="3442" y="1"/>
                </a:cubicBezTo>
                <a:cubicBezTo>
                  <a:pt x="3440" y="14"/>
                  <a:pt x="3446" y="24"/>
                  <a:pt x="3440" y="39"/>
                </a:cubicBezTo>
                <a:cubicBezTo>
                  <a:pt x="3443" y="44"/>
                  <a:pt x="3439" y="53"/>
                  <a:pt x="3441" y="58"/>
                </a:cubicBezTo>
                <a:cubicBezTo>
                  <a:pt x="3442" y="66"/>
                  <a:pt x="3440" y="74"/>
                  <a:pt x="3441" y="80"/>
                </a:cubicBezTo>
                <a:cubicBezTo>
                  <a:pt x="3440" y="95"/>
                  <a:pt x="3439" y="109"/>
                  <a:pt x="3438" y="123"/>
                </a:cubicBezTo>
                <a:cubicBezTo>
                  <a:pt x="3441" y="130"/>
                  <a:pt x="3433" y="140"/>
                  <a:pt x="3438" y="146"/>
                </a:cubicBezTo>
                <a:cubicBezTo>
                  <a:pt x="3441" y="152"/>
                  <a:pt x="3428" y="164"/>
                  <a:pt x="3438" y="168"/>
                </a:cubicBezTo>
                <a:close/>
                <a:moveTo>
                  <a:pt x="3415" y="170"/>
                </a:moveTo>
                <a:cubicBezTo>
                  <a:pt x="3410" y="160"/>
                  <a:pt x="3425" y="143"/>
                  <a:pt x="3418" y="134"/>
                </a:cubicBezTo>
                <a:cubicBezTo>
                  <a:pt x="3427" y="119"/>
                  <a:pt x="3423" y="108"/>
                  <a:pt x="3425" y="96"/>
                </a:cubicBezTo>
                <a:cubicBezTo>
                  <a:pt x="3429" y="88"/>
                  <a:pt x="3424" y="87"/>
                  <a:pt x="3424" y="83"/>
                </a:cubicBezTo>
                <a:cubicBezTo>
                  <a:pt x="3425" y="81"/>
                  <a:pt x="3427" y="79"/>
                  <a:pt x="3427" y="77"/>
                </a:cubicBezTo>
                <a:cubicBezTo>
                  <a:pt x="3427" y="72"/>
                  <a:pt x="3424" y="65"/>
                  <a:pt x="3428" y="59"/>
                </a:cubicBezTo>
                <a:cubicBezTo>
                  <a:pt x="3422" y="56"/>
                  <a:pt x="3431" y="46"/>
                  <a:pt x="3426" y="42"/>
                </a:cubicBezTo>
                <a:cubicBezTo>
                  <a:pt x="3426" y="36"/>
                  <a:pt x="3425" y="29"/>
                  <a:pt x="3425" y="23"/>
                </a:cubicBezTo>
                <a:cubicBezTo>
                  <a:pt x="3427" y="15"/>
                  <a:pt x="3428" y="8"/>
                  <a:pt x="3428" y="1"/>
                </a:cubicBezTo>
                <a:cubicBezTo>
                  <a:pt x="3418" y="1"/>
                  <a:pt x="3418" y="1"/>
                  <a:pt x="3418" y="1"/>
                </a:cubicBezTo>
                <a:cubicBezTo>
                  <a:pt x="3419" y="25"/>
                  <a:pt x="3418" y="50"/>
                  <a:pt x="3419" y="74"/>
                </a:cubicBezTo>
                <a:cubicBezTo>
                  <a:pt x="3418" y="90"/>
                  <a:pt x="3415" y="108"/>
                  <a:pt x="3416" y="123"/>
                </a:cubicBezTo>
                <a:cubicBezTo>
                  <a:pt x="3414" y="128"/>
                  <a:pt x="3413" y="132"/>
                  <a:pt x="3414" y="135"/>
                </a:cubicBezTo>
                <a:cubicBezTo>
                  <a:pt x="3422" y="136"/>
                  <a:pt x="3407" y="147"/>
                  <a:pt x="3415" y="148"/>
                </a:cubicBezTo>
                <a:cubicBezTo>
                  <a:pt x="3413" y="153"/>
                  <a:pt x="3410" y="159"/>
                  <a:pt x="3408" y="164"/>
                </a:cubicBezTo>
                <a:cubicBezTo>
                  <a:pt x="3411" y="165"/>
                  <a:pt x="3409" y="178"/>
                  <a:pt x="3415" y="170"/>
                </a:cubicBezTo>
                <a:close/>
                <a:moveTo>
                  <a:pt x="31" y="1478"/>
                </a:moveTo>
                <a:cubicBezTo>
                  <a:pt x="37" y="1485"/>
                  <a:pt x="49" y="1485"/>
                  <a:pt x="51" y="1495"/>
                </a:cubicBezTo>
                <a:cubicBezTo>
                  <a:pt x="63" y="1496"/>
                  <a:pt x="64" y="1508"/>
                  <a:pt x="75" y="1509"/>
                </a:cubicBezTo>
                <a:cubicBezTo>
                  <a:pt x="83" y="1513"/>
                  <a:pt x="88" y="1522"/>
                  <a:pt x="99" y="1523"/>
                </a:cubicBezTo>
                <a:cubicBezTo>
                  <a:pt x="105" y="1528"/>
                  <a:pt x="113" y="1531"/>
                  <a:pt x="119" y="1537"/>
                </a:cubicBezTo>
                <a:cubicBezTo>
                  <a:pt x="130" y="1539"/>
                  <a:pt x="134" y="1547"/>
                  <a:pt x="146" y="1548"/>
                </a:cubicBezTo>
                <a:cubicBezTo>
                  <a:pt x="146" y="1553"/>
                  <a:pt x="155" y="1549"/>
                  <a:pt x="157" y="1553"/>
                </a:cubicBezTo>
                <a:cubicBezTo>
                  <a:pt x="161" y="1556"/>
                  <a:pt x="168" y="1556"/>
                  <a:pt x="172" y="1559"/>
                </a:cubicBezTo>
                <a:cubicBezTo>
                  <a:pt x="174" y="1563"/>
                  <a:pt x="183" y="1559"/>
                  <a:pt x="184" y="1564"/>
                </a:cubicBezTo>
                <a:cubicBezTo>
                  <a:pt x="189" y="1562"/>
                  <a:pt x="196" y="1572"/>
                  <a:pt x="198" y="1564"/>
                </a:cubicBezTo>
                <a:cubicBezTo>
                  <a:pt x="190" y="1563"/>
                  <a:pt x="186" y="1557"/>
                  <a:pt x="178" y="1556"/>
                </a:cubicBezTo>
                <a:cubicBezTo>
                  <a:pt x="169" y="1553"/>
                  <a:pt x="166" y="1547"/>
                  <a:pt x="154" y="1548"/>
                </a:cubicBezTo>
                <a:cubicBezTo>
                  <a:pt x="152" y="1540"/>
                  <a:pt x="139" y="1542"/>
                  <a:pt x="134" y="1537"/>
                </a:cubicBezTo>
                <a:cubicBezTo>
                  <a:pt x="124" y="1535"/>
                  <a:pt x="123" y="1526"/>
                  <a:pt x="113" y="1525"/>
                </a:cubicBezTo>
                <a:cubicBezTo>
                  <a:pt x="102" y="1516"/>
                  <a:pt x="88" y="1510"/>
                  <a:pt x="78" y="1500"/>
                </a:cubicBezTo>
                <a:cubicBezTo>
                  <a:pt x="72" y="1496"/>
                  <a:pt x="63" y="1494"/>
                  <a:pt x="60" y="1486"/>
                </a:cubicBezTo>
                <a:cubicBezTo>
                  <a:pt x="54" y="1481"/>
                  <a:pt x="46" y="1479"/>
                  <a:pt x="42" y="1472"/>
                </a:cubicBezTo>
                <a:cubicBezTo>
                  <a:pt x="28" y="1467"/>
                  <a:pt x="20" y="1454"/>
                  <a:pt x="7" y="1447"/>
                </a:cubicBezTo>
                <a:cubicBezTo>
                  <a:pt x="5" y="1444"/>
                  <a:pt x="3" y="1443"/>
                  <a:pt x="0" y="1441"/>
                </a:cubicBezTo>
                <a:cubicBezTo>
                  <a:pt x="0" y="1453"/>
                  <a:pt x="0" y="1453"/>
                  <a:pt x="0" y="1453"/>
                </a:cubicBezTo>
                <a:cubicBezTo>
                  <a:pt x="4" y="1456"/>
                  <a:pt x="8" y="1459"/>
                  <a:pt x="13" y="1461"/>
                </a:cubicBezTo>
                <a:cubicBezTo>
                  <a:pt x="17" y="1469"/>
                  <a:pt x="28" y="1469"/>
                  <a:pt x="31" y="1478"/>
                </a:cubicBezTo>
                <a:close/>
                <a:moveTo>
                  <a:pt x="3820" y="1776"/>
                </a:moveTo>
                <a:cubicBezTo>
                  <a:pt x="3815" y="1776"/>
                  <a:pt x="3808" y="1779"/>
                  <a:pt x="3803" y="1776"/>
                </a:cubicBezTo>
                <a:cubicBezTo>
                  <a:pt x="3800" y="1778"/>
                  <a:pt x="3797" y="1779"/>
                  <a:pt x="3795" y="1775"/>
                </a:cubicBezTo>
                <a:cubicBezTo>
                  <a:pt x="3792" y="1777"/>
                  <a:pt x="3789" y="1779"/>
                  <a:pt x="3786" y="1781"/>
                </a:cubicBezTo>
                <a:cubicBezTo>
                  <a:pt x="3783" y="1778"/>
                  <a:pt x="3779" y="1779"/>
                  <a:pt x="3776" y="1776"/>
                </a:cubicBezTo>
                <a:cubicBezTo>
                  <a:pt x="3773" y="1770"/>
                  <a:pt x="3766" y="1785"/>
                  <a:pt x="3764" y="1774"/>
                </a:cubicBezTo>
                <a:cubicBezTo>
                  <a:pt x="3755" y="1776"/>
                  <a:pt x="3747" y="1774"/>
                  <a:pt x="3739" y="1772"/>
                </a:cubicBezTo>
                <a:cubicBezTo>
                  <a:pt x="3722" y="1774"/>
                  <a:pt x="3706" y="1769"/>
                  <a:pt x="3689" y="1769"/>
                </a:cubicBezTo>
                <a:cubicBezTo>
                  <a:pt x="3683" y="1765"/>
                  <a:pt x="3674" y="1770"/>
                  <a:pt x="3667" y="1766"/>
                </a:cubicBezTo>
                <a:cubicBezTo>
                  <a:pt x="3661" y="1771"/>
                  <a:pt x="3659" y="1763"/>
                  <a:pt x="3655" y="1763"/>
                </a:cubicBezTo>
                <a:cubicBezTo>
                  <a:pt x="3650" y="1765"/>
                  <a:pt x="3646" y="1766"/>
                  <a:pt x="3642" y="1764"/>
                </a:cubicBezTo>
                <a:cubicBezTo>
                  <a:pt x="3639" y="1759"/>
                  <a:pt x="3633" y="1767"/>
                  <a:pt x="3630" y="1761"/>
                </a:cubicBezTo>
                <a:cubicBezTo>
                  <a:pt x="3627" y="1758"/>
                  <a:pt x="3623" y="1757"/>
                  <a:pt x="3618" y="1758"/>
                </a:cubicBezTo>
                <a:cubicBezTo>
                  <a:pt x="3610" y="1757"/>
                  <a:pt x="3602" y="1755"/>
                  <a:pt x="3595" y="1749"/>
                </a:cubicBezTo>
                <a:cubicBezTo>
                  <a:pt x="3590" y="1755"/>
                  <a:pt x="3586" y="1750"/>
                  <a:pt x="3582" y="1750"/>
                </a:cubicBezTo>
                <a:cubicBezTo>
                  <a:pt x="3577" y="1749"/>
                  <a:pt x="3576" y="1748"/>
                  <a:pt x="3570" y="1747"/>
                </a:cubicBezTo>
                <a:cubicBezTo>
                  <a:pt x="3566" y="1746"/>
                  <a:pt x="3562" y="1745"/>
                  <a:pt x="3558" y="1744"/>
                </a:cubicBezTo>
                <a:cubicBezTo>
                  <a:pt x="3553" y="1747"/>
                  <a:pt x="3552" y="1737"/>
                  <a:pt x="3546" y="1741"/>
                </a:cubicBezTo>
                <a:cubicBezTo>
                  <a:pt x="3543" y="1737"/>
                  <a:pt x="3537" y="1745"/>
                  <a:pt x="3534" y="1739"/>
                </a:cubicBezTo>
                <a:cubicBezTo>
                  <a:pt x="3530" y="1738"/>
                  <a:pt x="3526" y="1737"/>
                  <a:pt x="3522" y="1736"/>
                </a:cubicBezTo>
                <a:cubicBezTo>
                  <a:pt x="3514" y="1734"/>
                  <a:pt x="3504" y="1737"/>
                  <a:pt x="3496" y="1732"/>
                </a:cubicBezTo>
                <a:cubicBezTo>
                  <a:pt x="3492" y="1733"/>
                  <a:pt x="3488" y="1732"/>
                  <a:pt x="3484" y="1729"/>
                </a:cubicBezTo>
                <a:cubicBezTo>
                  <a:pt x="3481" y="1724"/>
                  <a:pt x="3475" y="1732"/>
                  <a:pt x="3472" y="1726"/>
                </a:cubicBezTo>
                <a:cubicBezTo>
                  <a:pt x="3468" y="1725"/>
                  <a:pt x="3464" y="1724"/>
                  <a:pt x="3460" y="1723"/>
                </a:cubicBezTo>
                <a:cubicBezTo>
                  <a:pt x="3458" y="1724"/>
                  <a:pt x="3457" y="1723"/>
                  <a:pt x="3456" y="1723"/>
                </a:cubicBezTo>
                <a:cubicBezTo>
                  <a:pt x="3453" y="1721"/>
                  <a:pt x="3450" y="1717"/>
                  <a:pt x="3446" y="1722"/>
                </a:cubicBezTo>
                <a:cubicBezTo>
                  <a:pt x="3443" y="1717"/>
                  <a:pt x="3437" y="1723"/>
                  <a:pt x="3435" y="1715"/>
                </a:cubicBezTo>
                <a:cubicBezTo>
                  <a:pt x="3431" y="1714"/>
                  <a:pt x="3425" y="1720"/>
                  <a:pt x="3423" y="1712"/>
                </a:cubicBezTo>
                <a:cubicBezTo>
                  <a:pt x="3412" y="1719"/>
                  <a:pt x="3406" y="1706"/>
                  <a:pt x="3395" y="1712"/>
                </a:cubicBezTo>
                <a:cubicBezTo>
                  <a:pt x="3388" y="1708"/>
                  <a:pt x="3380" y="1706"/>
                  <a:pt x="3370" y="1711"/>
                </a:cubicBezTo>
                <a:cubicBezTo>
                  <a:pt x="3364" y="1702"/>
                  <a:pt x="3353" y="1711"/>
                  <a:pt x="3346" y="1705"/>
                </a:cubicBezTo>
                <a:cubicBezTo>
                  <a:pt x="3337" y="1710"/>
                  <a:pt x="3330" y="1702"/>
                  <a:pt x="3321" y="1707"/>
                </a:cubicBezTo>
                <a:cubicBezTo>
                  <a:pt x="3319" y="1696"/>
                  <a:pt x="3311" y="1711"/>
                  <a:pt x="3309" y="1705"/>
                </a:cubicBezTo>
                <a:cubicBezTo>
                  <a:pt x="3303" y="1706"/>
                  <a:pt x="3300" y="1700"/>
                  <a:pt x="3293" y="1707"/>
                </a:cubicBezTo>
                <a:cubicBezTo>
                  <a:pt x="3287" y="1700"/>
                  <a:pt x="3277" y="1705"/>
                  <a:pt x="3269" y="1702"/>
                </a:cubicBezTo>
                <a:cubicBezTo>
                  <a:pt x="3260" y="1704"/>
                  <a:pt x="3252" y="1699"/>
                  <a:pt x="3242" y="1702"/>
                </a:cubicBezTo>
                <a:cubicBezTo>
                  <a:pt x="3236" y="1710"/>
                  <a:pt x="3235" y="1695"/>
                  <a:pt x="3229" y="1703"/>
                </a:cubicBezTo>
                <a:cubicBezTo>
                  <a:pt x="3226" y="1697"/>
                  <a:pt x="3220" y="1704"/>
                  <a:pt x="3217" y="1700"/>
                </a:cubicBezTo>
                <a:cubicBezTo>
                  <a:pt x="3212" y="1702"/>
                  <a:pt x="3208" y="1703"/>
                  <a:pt x="3204" y="1701"/>
                </a:cubicBezTo>
                <a:cubicBezTo>
                  <a:pt x="3200" y="1708"/>
                  <a:pt x="3189" y="1700"/>
                  <a:pt x="3192" y="1709"/>
                </a:cubicBezTo>
                <a:cubicBezTo>
                  <a:pt x="3198" y="1707"/>
                  <a:pt x="3203" y="1711"/>
                  <a:pt x="3210" y="1705"/>
                </a:cubicBezTo>
                <a:cubicBezTo>
                  <a:pt x="3215" y="1709"/>
                  <a:pt x="3222" y="1707"/>
                  <a:pt x="3228" y="1707"/>
                </a:cubicBezTo>
                <a:cubicBezTo>
                  <a:pt x="3240" y="1711"/>
                  <a:pt x="3254" y="1706"/>
                  <a:pt x="3265" y="1711"/>
                </a:cubicBezTo>
                <a:cubicBezTo>
                  <a:pt x="3279" y="1706"/>
                  <a:pt x="3289" y="1715"/>
                  <a:pt x="3303" y="1712"/>
                </a:cubicBezTo>
                <a:cubicBezTo>
                  <a:pt x="3309" y="1711"/>
                  <a:pt x="3315" y="1712"/>
                  <a:pt x="3321" y="1714"/>
                </a:cubicBezTo>
                <a:cubicBezTo>
                  <a:pt x="3328" y="1713"/>
                  <a:pt x="3334" y="1712"/>
                  <a:pt x="3340" y="1716"/>
                </a:cubicBezTo>
                <a:cubicBezTo>
                  <a:pt x="3345" y="1716"/>
                  <a:pt x="3350" y="1718"/>
                  <a:pt x="3357" y="1716"/>
                </a:cubicBezTo>
                <a:cubicBezTo>
                  <a:pt x="3363" y="1717"/>
                  <a:pt x="3369" y="1719"/>
                  <a:pt x="3375" y="1718"/>
                </a:cubicBezTo>
                <a:cubicBezTo>
                  <a:pt x="3384" y="1725"/>
                  <a:pt x="3395" y="1719"/>
                  <a:pt x="3405" y="1723"/>
                </a:cubicBezTo>
                <a:cubicBezTo>
                  <a:pt x="3407" y="1723"/>
                  <a:pt x="3409" y="1724"/>
                  <a:pt x="3411" y="1726"/>
                </a:cubicBezTo>
                <a:cubicBezTo>
                  <a:pt x="3425" y="1722"/>
                  <a:pt x="3435" y="1732"/>
                  <a:pt x="3448" y="1731"/>
                </a:cubicBezTo>
                <a:cubicBezTo>
                  <a:pt x="3453" y="1736"/>
                  <a:pt x="3460" y="1732"/>
                  <a:pt x="3465" y="1737"/>
                </a:cubicBezTo>
                <a:cubicBezTo>
                  <a:pt x="3473" y="1732"/>
                  <a:pt x="3477" y="1742"/>
                  <a:pt x="3483" y="1743"/>
                </a:cubicBezTo>
                <a:cubicBezTo>
                  <a:pt x="3502" y="1742"/>
                  <a:pt x="3519" y="1750"/>
                  <a:pt x="3538" y="1750"/>
                </a:cubicBezTo>
                <a:cubicBezTo>
                  <a:pt x="3547" y="1754"/>
                  <a:pt x="3556" y="1757"/>
                  <a:pt x="3565" y="1761"/>
                </a:cubicBezTo>
                <a:cubicBezTo>
                  <a:pt x="3570" y="1758"/>
                  <a:pt x="3575" y="1761"/>
                  <a:pt x="3579" y="1762"/>
                </a:cubicBezTo>
                <a:cubicBezTo>
                  <a:pt x="3585" y="1759"/>
                  <a:pt x="3588" y="1765"/>
                  <a:pt x="3593" y="1767"/>
                </a:cubicBezTo>
                <a:cubicBezTo>
                  <a:pt x="3603" y="1765"/>
                  <a:pt x="3611" y="1770"/>
                  <a:pt x="3619" y="1771"/>
                </a:cubicBezTo>
                <a:cubicBezTo>
                  <a:pt x="3628" y="1778"/>
                  <a:pt x="3639" y="1772"/>
                  <a:pt x="3647" y="1778"/>
                </a:cubicBezTo>
                <a:cubicBezTo>
                  <a:pt x="3653" y="1775"/>
                  <a:pt x="3656" y="1781"/>
                  <a:pt x="3662" y="1779"/>
                </a:cubicBezTo>
                <a:cubicBezTo>
                  <a:pt x="3667" y="1779"/>
                  <a:pt x="3671" y="1783"/>
                  <a:pt x="3676" y="1780"/>
                </a:cubicBezTo>
                <a:cubicBezTo>
                  <a:pt x="3686" y="1782"/>
                  <a:pt x="3696" y="1779"/>
                  <a:pt x="3705" y="1783"/>
                </a:cubicBezTo>
                <a:cubicBezTo>
                  <a:pt x="3714" y="1784"/>
                  <a:pt x="3724" y="1782"/>
                  <a:pt x="3731" y="1787"/>
                </a:cubicBezTo>
                <a:cubicBezTo>
                  <a:pt x="3741" y="1787"/>
                  <a:pt x="3752" y="1784"/>
                  <a:pt x="3760" y="1789"/>
                </a:cubicBezTo>
                <a:cubicBezTo>
                  <a:pt x="3771" y="1786"/>
                  <a:pt x="3780" y="1792"/>
                  <a:pt x="3790" y="1788"/>
                </a:cubicBezTo>
                <a:cubicBezTo>
                  <a:pt x="3800" y="1788"/>
                  <a:pt x="3809" y="1792"/>
                  <a:pt x="3820" y="1787"/>
                </a:cubicBezTo>
                <a:cubicBezTo>
                  <a:pt x="3827" y="1788"/>
                  <a:pt x="3833" y="1789"/>
                  <a:pt x="3840" y="1788"/>
                </a:cubicBezTo>
                <a:cubicBezTo>
                  <a:pt x="3840" y="1775"/>
                  <a:pt x="3840" y="1775"/>
                  <a:pt x="3840" y="1775"/>
                </a:cubicBezTo>
                <a:cubicBezTo>
                  <a:pt x="3839" y="1775"/>
                  <a:pt x="3838" y="1776"/>
                  <a:pt x="3837" y="1776"/>
                </a:cubicBezTo>
                <a:cubicBezTo>
                  <a:pt x="3832" y="1774"/>
                  <a:pt x="3826" y="1778"/>
                  <a:pt x="3820" y="1776"/>
                </a:cubicBezTo>
                <a:close/>
                <a:moveTo>
                  <a:pt x="3822" y="1734"/>
                </a:moveTo>
                <a:cubicBezTo>
                  <a:pt x="3814" y="1733"/>
                  <a:pt x="3806" y="1736"/>
                  <a:pt x="3799" y="1731"/>
                </a:cubicBezTo>
                <a:cubicBezTo>
                  <a:pt x="3780" y="1740"/>
                  <a:pt x="3764" y="1732"/>
                  <a:pt x="3746" y="1734"/>
                </a:cubicBezTo>
                <a:cubicBezTo>
                  <a:pt x="3730" y="1726"/>
                  <a:pt x="3711" y="1733"/>
                  <a:pt x="3695" y="1728"/>
                </a:cubicBezTo>
                <a:cubicBezTo>
                  <a:pt x="3682" y="1727"/>
                  <a:pt x="3670" y="1726"/>
                  <a:pt x="3658" y="1723"/>
                </a:cubicBezTo>
                <a:cubicBezTo>
                  <a:pt x="3653" y="1721"/>
                  <a:pt x="3649" y="1720"/>
                  <a:pt x="3644" y="1718"/>
                </a:cubicBezTo>
                <a:cubicBezTo>
                  <a:pt x="3636" y="1719"/>
                  <a:pt x="3628" y="1717"/>
                  <a:pt x="3620" y="1716"/>
                </a:cubicBezTo>
                <a:cubicBezTo>
                  <a:pt x="3616" y="1715"/>
                  <a:pt x="3612" y="1714"/>
                  <a:pt x="3608" y="1714"/>
                </a:cubicBezTo>
                <a:cubicBezTo>
                  <a:pt x="3603" y="1712"/>
                  <a:pt x="3598" y="1713"/>
                  <a:pt x="3593" y="1712"/>
                </a:cubicBezTo>
                <a:cubicBezTo>
                  <a:pt x="3577" y="1708"/>
                  <a:pt x="3559" y="1710"/>
                  <a:pt x="3543" y="1703"/>
                </a:cubicBezTo>
                <a:cubicBezTo>
                  <a:pt x="3534" y="1702"/>
                  <a:pt x="3526" y="1701"/>
                  <a:pt x="3519" y="1697"/>
                </a:cubicBezTo>
                <a:cubicBezTo>
                  <a:pt x="3514" y="1701"/>
                  <a:pt x="3512" y="1692"/>
                  <a:pt x="3507" y="1694"/>
                </a:cubicBezTo>
                <a:cubicBezTo>
                  <a:pt x="3501" y="1697"/>
                  <a:pt x="3498" y="1691"/>
                  <a:pt x="3492" y="1693"/>
                </a:cubicBezTo>
                <a:cubicBezTo>
                  <a:pt x="3485" y="1689"/>
                  <a:pt x="3477" y="1688"/>
                  <a:pt x="3468" y="1687"/>
                </a:cubicBezTo>
                <a:cubicBezTo>
                  <a:pt x="3461" y="1680"/>
                  <a:pt x="3451" y="1686"/>
                  <a:pt x="3443" y="1679"/>
                </a:cubicBezTo>
                <a:cubicBezTo>
                  <a:pt x="3441" y="1672"/>
                  <a:pt x="3435" y="1678"/>
                  <a:pt x="3431" y="1676"/>
                </a:cubicBezTo>
                <a:cubicBezTo>
                  <a:pt x="3428" y="1671"/>
                  <a:pt x="3424" y="1670"/>
                  <a:pt x="3419" y="1674"/>
                </a:cubicBezTo>
                <a:cubicBezTo>
                  <a:pt x="3417" y="1664"/>
                  <a:pt x="3411" y="1670"/>
                  <a:pt x="3408" y="1667"/>
                </a:cubicBezTo>
                <a:cubicBezTo>
                  <a:pt x="3405" y="1669"/>
                  <a:pt x="3394" y="1664"/>
                  <a:pt x="3397" y="1670"/>
                </a:cubicBezTo>
                <a:cubicBezTo>
                  <a:pt x="3410" y="1675"/>
                  <a:pt x="3423" y="1676"/>
                  <a:pt x="3436" y="1684"/>
                </a:cubicBezTo>
                <a:cubicBezTo>
                  <a:pt x="3444" y="1678"/>
                  <a:pt x="3447" y="1694"/>
                  <a:pt x="3456" y="1689"/>
                </a:cubicBezTo>
                <a:cubicBezTo>
                  <a:pt x="3458" y="1692"/>
                  <a:pt x="3462" y="1690"/>
                  <a:pt x="3465" y="1693"/>
                </a:cubicBezTo>
                <a:cubicBezTo>
                  <a:pt x="3468" y="1697"/>
                  <a:pt x="3474" y="1690"/>
                  <a:pt x="3477" y="1696"/>
                </a:cubicBezTo>
                <a:cubicBezTo>
                  <a:pt x="3483" y="1701"/>
                  <a:pt x="3491" y="1695"/>
                  <a:pt x="3496" y="1704"/>
                </a:cubicBezTo>
                <a:cubicBezTo>
                  <a:pt x="3505" y="1700"/>
                  <a:pt x="3511" y="1705"/>
                  <a:pt x="3519" y="1707"/>
                </a:cubicBezTo>
                <a:cubicBezTo>
                  <a:pt x="3533" y="1709"/>
                  <a:pt x="3546" y="1716"/>
                  <a:pt x="3560" y="1719"/>
                </a:cubicBezTo>
                <a:cubicBezTo>
                  <a:pt x="3569" y="1718"/>
                  <a:pt x="3577" y="1723"/>
                  <a:pt x="3587" y="1719"/>
                </a:cubicBezTo>
                <a:cubicBezTo>
                  <a:pt x="3588" y="1721"/>
                  <a:pt x="3590" y="1722"/>
                  <a:pt x="3591" y="1723"/>
                </a:cubicBezTo>
                <a:cubicBezTo>
                  <a:pt x="3598" y="1727"/>
                  <a:pt x="3608" y="1723"/>
                  <a:pt x="3615" y="1726"/>
                </a:cubicBezTo>
                <a:cubicBezTo>
                  <a:pt x="3619" y="1729"/>
                  <a:pt x="3623" y="1730"/>
                  <a:pt x="3627" y="1729"/>
                </a:cubicBezTo>
                <a:cubicBezTo>
                  <a:pt x="3629" y="1728"/>
                  <a:pt x="3631" y="1729"/>
                  <a:pt x="3633" y="1732"/>
                </a:cubicBezTo>
                <a:cubicBezTo>
                  <a:pt x="3636" y="1731"/>
                  <a:pt x="3639" y="1729"/>
                  <a:pt x="3641" y="1734"/>
                </a:cubicBezTo>
                <a:cubicBezTo>
                  <a:pt x="3643" y="1733"/>
                  <a:pt x="3646" y="1731"/>
                  <a:pt x="3647" y="1733"/>
                </a:cubicBezTo>
                <a:cubicBezTo>
                  <a:pt x="3649" y="1737"/>
                  <a:pt x="3653" y="1733"/>
                  <a:pt x="3655" y="1735"/>
                </a:cubicBezTo>
                <a:cubicBezTo>
                  <a:pt x="3660" y="1736"/>
                  <a:pt x="3665" y="1735"/>
                  <a:pt x="3670" y="1737"/>
                </a:cubicBezTo>
                <a:cubicBezTo>
                  <a:pt x="3672" y="1743"/>
                  <a:pt x="3678" y="1735"/>
                  <a:pt x="3682" y="1739"/>
                </a:cubicBezTo>
                <a:cubicBezTo>
                  <a:pt x="3687" y="1737"/>
                  <a:pt x="3691" y="1740"/>
                  <a:pt x="3696" y="1741"/>
                </a:cubicBezTo>
                <a:cubicBezTo>
                  <a:pt x="3705" y="1742"/>
                  <a:pt x="3716" y="1739"/>
                  <a:pt x="3725" y="1743"/>
                </a:cubicBezTo>
                <a:cubicBezTo>
                  <a:pt x="3735" y="1738"/>
                  <a:pt x="3742" y="1748"/>
                  <a:pt x="3752" y="1743"/>
                </a:cubicBezTo>
                <a:cubicBezTo>
                  <a:pt x="3760" y="1750"/>
                  <a:pt x="3772" y="1744"/>
                  <a:pt x="3780" y="1750"/>
                </a:cubicBezTo>
                <a:cubicBezTo>
                  <a:pt x="3789" y="1745"/>
                  <a:pt x="3796" y="1749"/>
                  <a:pt x="3804" y="1745"/>
                </a:cubicBezTo>
                <a:cubicBezTo>
                  <a:pt x="3811" y="1751"/>
                  <a:pt x="3822" y="1743"/>
                  <a:pt x="3829" y="1747"/>
                </a:cubicBezTo>
                <a:cubicBezTo>
                  <a:pt x="3833" y="1747"/>
                  <a:pt x="3837" y="1747"/>
                  <a:pt x="3840" y="1748"/>
                </a:cubicBezTo>
                <a:cubicBezTo>
                  <a:pt x="3840" y="1734"/>
                  <a:pt x="3840" y="1734"/>
                  <a:pt x="3840" y="1734"/>
                </a:cubicBezTo>
                <a:cubicBezTo>
                  <a:pt x="3838" y="1734"/>
                  <a:pt x="3836" y="1735"/>
                  <a:pt x="3834" y="1737"/>
                </a:cubicBezTo>
                <a:cubicBezTo>
                  <a:pt x="3831" y="1730"/>
                  <a:pt x="3826" y="1736"/>
                  <a:pt x="3822" y="1734"/>
                </a:cubicBezTo>
                <a:close/>
                <a:moveTo>
                  <a:pt x="3814" y="1712"/>
                </a:moveTo>
                <a:cubicBezTo>
                  <a:pt x="3808" y="1709"/>
                  <a:pt x="3800" y="1712"/>
                  <a:pt x="3794" y="1711"/>
                </a:cubicBezTo>
                <a:cubicBezTo>
                  <a:pt x="3787" y="1712"/>
                  <a:pt x="3780" y="1713"/>
                  <a:pt x="3775" y="1709"/>
                </a:cubicBezTo>
                <a:cubicBezTo>
                  <a:pt x="3767" y="1712"/>
                  <a:pt x="3760" y="1712"/>
                  <a:pt x="3754" y="1708"/>
                </a:cubicBezTo>
                <a:cubicBezTo>
                  <a:pt x="3747" y="1710"/>
                  <a:pt x="3742" y="1707"/>
                  <a:pt x="3736" y="1706"/>
                </a:cubicBezTo>
                <a:cubicBezTo>
                  <a:pt x="3732" y="1707"/>
                  <a:pt x="3729" y="1704"/>
                  <a:pt x="3725" y="1705"/>
                </a:cubicBezTo>
                <a:cubicBezTo>
                  <a:pt x="3721" y="1708"/>
                  <a:pt x="3720" y="1700"/>
                  <a:pt x="3715" y="1705"/>
                </a:cubicBezTo>
                <a:cubicBezTo>
                  <a:pt x="3703" y="1697"/>
                  <a:pt x="3688" y="1705"/>
                  <a:pt x="3677" y="1694"/>
                </a:cubicBezTo>
                <a:cubicBezTo>
                  <a:pt x="3670" y="1698"/>
                  <a:pt x="3666" y="1690"/>
                  <a:pt x="3659" y="1692"/>
                </a:cubicBezTo>
                <a:cubicBezTo>
                  <a:pt x="3655" y="1694"/>
                  <a:pt x="3653" y="1688"/>
                  <a:pt x="3649" y="1688"/>
                </a:cubicBezTo>
                <a:cubicBezTo>
                  <a:pt x="3646" y="1689"/>
                  <a:pt x="3642" y="1688"/>
                  <a:pt x="3640" y="1683"/>
                </a:cubicBezTo>
                <a:cubicBezTo>
                  <a:pt x="3633" y="1689"/>
                  <a:pt x="3629" y="1681"/>
                  <a:pt x="3623" y="1684"/>
                </a:cubicBezTo>
                <a:cubicBezTo>
                  <a:pt x="3618" y="1677"/>
                  <a:pt x="3609" y="1688"/>
                  <a:pt x="3606" y="1677"/>
                </a:cubicBezTo>
                <a:cubicBezTo>
                  <a:pt x="3599" y="1682"/>
                  <a:pt x="3595" y="1674"/>
                  <a:pt x="3590" y="1674"/>
                </a:cubicBezTo>
                <a:cubicBezTo>
                  <a:pt x="3583" y="1677"/>
                  <a:pt x="3579" y="1666"/>
                  <a:pt x="3572" y="1667"/>
                </a:cubicBezTo>
                <a:cubicBezTo>
                  <a:pt x="3561" y="1664"/>
                  <a:pt x="3551" y="1657"/>
                  <a:pt x="3539" y="1657"/>
                </a:cubicBezTo>
                <a:cubicBezTo>
                  <a:pt x="3534" y="1653"/>
                  <a:pt x="3529" y="1653"/>
                  <a:pt x="3524" y="1650"/>
                </a:cubicBezTo>
                <a:cubicBezTo>
                  <a:pt x="3517" y="1653"/>
                  <a:pt x="3513" y="1642"/>
                  <a:pt x="3506" y="1644"/>
                </a:cubicBezTo>
                <a:cubicBezTo>
                  <a:pt x="3499" y="1649"/>
                  <a:pt x="3495" y="1642"/>
                  <a:pt x="3490" y="1640"/>
                </a:cubicBezTo>
                <a:cubicBezTo>
                  <a:pt x="3485" y="1636"/>
                  <a:pt x="3477" y="1643"/>
                  <a:pt x="3473" y="1634"/>
                </a:cubicBezTo>
                <a:cubicBezTo>
                  <a:pt x="3466" y="1640"/>
                  <a:pt x="3462" y="1631"/>
                  <a:pt x="3456" y="1634"/>
                </a:cubicBezTo>
                <a:cubicBezTo>
                  <a:pt x="3451" y="1629"/>
                  <a:pt x="3444" y="1629"/>
                  <a:pt x="3438" y="1628"/>
                </a:cubicBezTo>
                <a:cubicBezTo>
                  <a:pt x="3432" y="1630"/>
                  <a:pt x="3428" y="1622"/>
                  <a:pt x="3421" y="1628"/>
                </a:cubicBezTo>
                <a:cubicBezTo>
                  <a:pt x="3419" y="1624"/>
                  <a:pt x="3417" y="1623"/>
                  <a:pt x="3414" y="1622"/>
                </a:cubicBezTo>
                <a:cubicBezTo>
                  <a:pt x="3410" y="1626"/>
                  <a:pt x="3407" y="1622"/>
                  <a:pt x="3404" y="1622"/>
                </a:cubicBezTo>
                <a:cubicBezTo>
                  <a:pt x="3398" y="1621"/>
                  <a:pt x="3392" y="1619"/>
                  <a:pt x="3385" y="1619"/>
                </a:cubicBezTo>
                <a:cubicBezTo>
                  <a:pt x="3383" y="1613"/>
                  <a:pt x="3367" y="1620"/>
                  <a:pt x="3369" y="1626"/>
                </a:cubicBezTo>
                <a:cubicBezTo>
                  <a:pt x="3389" y="1622"/>
                  <a:pt x="3406" y="1629"/>
                  <a:pt x="3424" y="1633"/>
                </a:cubicBezTo>
                <a:cubicBezTo>
                  <a:pt x="3434" y="1633"/>
                  <a:pt x="3443" y="1635"/>
                  <a:pt x="3452" y="1639"/>
                </a:cubicBezTo>
                <a:cubicBezTo>
                  <a:pt x="3457" y="1640"/>
                  <a:pt x="3461" y="1643"/>
                  <a:pt x="3467" y="1641"/>
                </a:cubicBezTo>
                <a:cubicBezTo>
                  <a:pt x="3469" y="1642"/>
                  <a:pt x="3470" y="1645"/>
                  <a:pt x="3472" y="1644"/>
                </a:cubicBezTo>
                <a:cubicBezTo>
                  <a:pt x="3476" y="1642"/>
                  <a:pt x="3477" y="1647"/>
                  <a:pt x="3480" y="1646"/>
                </a:cubicBezTo>
                <a:cubicBezTo>
                  <a:pt x="3485" y="1648"/>
                  <a:pt x="3489" y="1651"/>
                  <a:pt x="3495" y="1647"/>
                </a:cubicBezTo>
                <a:cubicBezTo>
                  <a:pt x="3498" y="1654"/>
                  <a:pt x="3503" y="1652"/>
                  <a:pt x="3507" y="1656"/>
                </a:cubicBezTo>
                <a:cubicBezTo>
                  <a:pt x="3512" y="1657"/>
                  <a:pt x="3517" y="1656"/>
                  <a:pt x="3522" y="1658"/>
                </a:cubicBezTo>
                <a:cubicBezTo>
                  <a:pt x="3525" y="1664"/>
                  <a:pt x="3530" y="1663"/>
                  <a:pt x="3535" y="1663"/>
                </a:cubicBezTo>
                <a:cubicBezTo>
                  <a:pt x="3544" y="1668"/>
                  <a:pt x="3553" y="1670"/>
                  <a:pt x="3562" y="1674"/>
                </a:cubicBezTo>
                <a:cubicBezTo>
                  <a:pt x="3563" y="1677"/>
                  <a:pt x="3566" y="1676"/>
                  <a:pt x="3568" y="1677"/>
                </a:cubicBezTo>
                <a:cubicBezTo>
                  <a:pt x="3570" y="1678"/>
                  <a:pt x="3573" y="1678"/>
                  <a:pt x="3576" y="1679"/>
                </a:cubicBezTo>
                <a:cubicBezTo>
                  <a:pt x="3579" y="1688"/>
                  <a:pt x="3585" y="1679"/>
                  <a:pt x="3588" y="1688"/>
                </a:cubicBezTo>
                <a:cubicBezTo>
                  <a:pt x="3613" y="1692"/>
                  <a:pt x="3637" y="1698"/>
                  <a:pt x="3660" y="1705"/>
                </a:cubicBezTo>
                <a:cubicBezTo>
                  <a:pt x="3673" y="1706"/>
                  <a:pt x="3685" y="1709"/>
                  <a:pt x="3696" y="1713"/>
                </a:cubicBezTo>
                <a:cubicBezTo>
                  <a:pt x="3709" y="1713"/>
                  <a:pt x="3721" y="1715"/>
                  <a:pt x="3733" y="1718"/>
                </a:cubicBezTo>
                <a:cubicBezTo>
                  <a:pt x="3739" y="1721"/>
                  <a:pt x="3746" y="1717"/>
                  <a:pt x="3751" y="1720"/>
                </a:cubicBezTo>
                <a:cubicBezTo>
                  <a:pt x="3757" y="1724"/>
                  <a:pt x="3765" y="1716"/>
                  <a:pt x="3770" y="1722"/>
                </a:cubicBezTo>
                <a:cubicBezTo>
                  <a:pt x="3775" y="1718"/>
                  <a:pt x="3779" y="1722"/>
                  <a:pt x="3783" y="1723"/>
                </a:cubicBezTo>
                <a:cubicBezTo>
                  <a:pt x="3784" y="1723"/>
                  <a:pt x="3784" y="1723"/>
                  <a:pt x="3785" y="1723"/>
                </a:cubicBezTo>
                <a:cubicBezTo>
                  <a:pt x="3786" y="1722"/>
                  <a:pt x="3788" y="1722"/>
                  <a:pt x="3789" y="1720"/>
                </a:cubicBezTo>
                <a:cubicBezTo>
                  <a:pt x="3792" y="1721"/>
                  <a:pt x="3795" y="1722"/>
                  <a:pt x="3797" y="1723"/>
                </a:cubicBezTo>
                <a:cubicBezTo>
                  <a:pt x="3801" y="1723"/>
                  <a:pt x="3804" y="1724"/>
                  <a:pt x="3808" y="1723"/>
                </a:cubicBezTo>
                <a:cubicBezTo>
                  <a:pt x="3808" y="1723"/>
                  <a:pt x="3809" y="1723"/>
                  <a:pt x="3810" y="1723"/>
                </a:cubicBezTo>
                <a:cubicBezTo>
                  <a:pt x="3810" y="1723"/>
                  <a:pt x="3810" y="1723"/>
                  <a:pt x="3810" y="1723"/>
                </a:cubicBezTo>
                <a:cubicBezTo>
                  <a:pt x="3815" y="1723"/>
                  <a:pt x="3819" y="1724"/>
                  <a:pt x="3824" y="1723"/>
                </a:cubicBezTo>
                <a:cubicBezTo>
                  <a:pt x="3825" y="1722"/>
                  <a:pt x="3826" y="1722"/>
                  <a:pt x="3827" y="1721"/>
                </a:cubicBezTo>
                <a:cubicBezTo>
                  <a:pt x="3832" y="1720"/>
                  <a:pt x="3836" y="1722"/>
                  <a:pt x="3840" y="1721"/>
                </a:cubicBezTo>
                <a:cubicBezTo>
                  <a:pt x="3840" y="1710"/>
                  <a:pt x="3840" y="1710"/>
                  <a:pt x="3840" y="1710"/>
                </a:cubicBezTo>
                <a:cubicBezTo>
                  <a:pt x="3838" y="1710"/>
                  <a:pt x="3836" y="1710"/>
                  <a:pt x="3834" y="1710"/>
                </a:cubicBezTo>
                <a:cubicBezTo>
                  <a:pt x="3828" y="1708"/>
                  <a:pt x="3820" y="1713"/>
                  <a:pt x="3814" y="1712"/>
                </a:cubicBezTo>
                <a:close/>
                <a:moveTo>
                  <a:pt x="3797" y="1804"/>
                </a:moveTo>
                <a:cubicBezTo>
                  <a:pt x="3789" y="1801"/>
                  <a:pt x="3778" y="1806"/>
                  <a:pt x="3770" y="1804"/>
                </a:cubicBezTo>
                <a:cubicBezTo>
                  <a:pt x="3760" y="1803"/>
                  <a:pt x="3750" y="1804"/>
                  <a:pt x="3740" y="1806"/>
                </a:cubicBezTo>
                <a:cubicBezTo>
                  <a:pt x="3721" y="1800"/>
                  <a:pt x="3701" y="1801"/>
                  <a:pt x="3681" y="1805"/>
                </a:cubicBezTo>
                <a:cubicBezTo>
                  <a:pt x="3676" y="1798"/>
                  <a:pt x="3668" y="1802"/>
                  <a:pt x="3661" y="1800"/>
                </a:cubicBezTo>
                <a:cubicBezTo>
                  <a:pt x="3657" y="1801"/>
                  <a:pt x="3654" y="1798"/>
                  <a:pt x="3651" y="1800"/>
                </a:cubicBezTo>
                <a:cubicBezTo>
                  <a:pt x="3648" y="1793"/>
                  <a:pt x="3642" y="1801"/>
                  <a:pt x="3639" y="1797"/>
                </a:cubicBezTo>
                <a:cubicBezTo>
                  <a:pt x="3623" y="1797"/>
                  <a:pt x="3609" y="1793"/>
                  <a:pt x="3593" y="1794"/>
                </a:cubicBezTo>
                <a:cubicBezTo>
                  <a:pt x="3588" y="1785"/>
                  <a:pt x="3580" y="1791"/>
                  <a:pt x="3574" y="1786"/>
                </a:cubicBezTo>
                <a:cubicBezTo>
                  <a:pt x="3567" y="1784"/>
                  <a:pt x="3559" y="1785"/>
                  <a:pt x="3552" y="1779"/>
                </a:cubicBezTo>
                <a:cubicBezTo>
                  <a:pt x="3548" y="1781"/>
                  <a:pt x="3545" y="1781"/>
                  <a:pt x="3542" y="1778"/>
                </a:cubicBezTo>
                <a:cubicBezTo>
                  <a:pt x="3539" y="1775"/>
                  <a:pt x="3534" y="1780"/>
                  <a:pt x="3532" y="1774"/>
                </a:cubicBezTo>
                <a:cubicBezTo>
                  <a:pt x="3529" y="1776"/>
                  <a:pt x="3526" y="1772"/>
                  <a:pt x="3522" y="1774"/>
                </a:cubicBezTo>
                <a:cubicBezTo>
                  <a:pt x="3517" y="1776"/>
                  <a:pt x="3515" y="1766"/>
                  <a:pt x="3510" y="1771"/>
                </a:cubicBezTo>
                <a:cubicBezTo>
                  <a:pt x="3482" y="1764"/>
                  <a:pt x="3454" y="1758"/>
                  <a:pt x="3426" y="1751"/>
                </a:cubicBezTo>
                <a:cubicBezTo>
                  <a:pt x="3419" y="1751"/>
                  <a:pt x="3412" y="1750"/>
                  <a:pt x="3406" y="1746"/>
                </a:cubicBezTo>
                <a:cubicBezTo>
                  <a:pt x="3398" y="1749"/>
                  <a:pt x="3391" y="1744"/>
                  <a:pt x="3384" y="1743"/>
                </a:cubicBezTo>
                <a:cubicBezTo>
                  <a:pt x="3377" y="1742"/>
                  <a:pt x="3371" y="1737"/>
                  <a:pt x="3364" y="1739"/>
                </a:cubicBezTo>
                <a:cubicBezTo>
                  <a:pt x="3356" y="1740"/>
                  <a:pt x="3349" y="1734"/>
                  <a:pt x="3341" y="1735"/>
                </a:cubicBezTo>
                <a:cubicBezTo>
                  <a:pt x="3327" y="1734"/>
                  <a:pt x="3313" y="1732"/>
                  <a:pt x="3297" y="1736"/>
                </a:cubicBezTo>
                <a:cubicBezTo>
                  <a:pt x="3290" y="1732"/>
                  <a:pt x="3282" y="1735"/>
                  <a:pt x="3274" y="1736"/>
                </a:cubicBezTo>
                <a:cubicBezTo>
                  <a:pt x="3271" y="1732"/>
                  <a:pt x="3266" y="1739"/>
                  <a:pt x="3263" y="1736"/>
                </a:cubicBezTo>
                <a:cubicBezTo>
                  <a:pt x="3259" y="1736"/>
                  <a:pt x="3255" y="1737"/>
                  <a:pt x="3249" y="1741"/>
                </a:cubicBezTo>
                <a:cubicBezTo>
                  <a:pt x="3252" y="1746"/>
                  <a:pt x="3256" y="1745"/>
                  <a:pt x="3260" y="1742"/>
                </a:cubicBezTo>
                <a:cubicBezTo>
                  <a:pt x="3263" y="1744"/>
                  <a:pt x="3266" y="1745"/>
                  <a:pt x="3270" y="1742"/>
                </a:cubicBezTo>
                <a:cubicBezTo>
                  <a:pt x="3277" y="1748"/>
                  <a:pt x="3287" y="1739"/>
                  <a:pt x="3293" y="1745"/>
                </a:cubicBezTo>
                <a:cubicBezTo>
                  <a:pt x="3309" y="1740"/>
                  <a:pt x="3323" y="1748"/>
                  <a:pt x="3340" y="1743"/>
                </a:cubicBezTo>
                <a:cubicBezTo>
                  <a:pt x="3353" y="1750"/>
                  <a:pt x="3368" y="1749"/>
                  <a:pt x="3381" y="1755"/>
                </a:cubicBezTo>
                <a:cubicBezTo>
                  <a:pt x="3389" y="1753"/>
                  <a:pt x="3395" y="1757"/>
                  <a:pt x="3401" y="1760"/>
                </a:cubicBezTo>
                <a:cubicBezTo>
                  <a:pt x="3410" y="1755"/>
                  <a:pt x="3415" y="1766"/>
                  <a:pt x="3423" y="1763"/>
                </a:cubicBezTo>
                <a:cubicBezTo>
                  <a:pt x="3430" y="1766"/>
                  <a:pt x="3436" y="1768"/>
                  <a:pt x="3443" y="1768"/>
                </a:cubicBezTo>
                <a:cubicBezTo>
                  <a:pt x="3447" y="1766"/>
                  <a:pt x="3449" y="1771"/>
                  <a:pt x="3453" y="1772"/>
                </a:cubicBezTo>
                <a:cubicBezTo>
                  <a:pt x="3459" y="1764"/>
                  <a:pt x="3460" y="1779"/>
                  <a:pt x="3466" y="1771"/>
                </a:cubicBezTo>
                <a:cubicBezTo>
                  <a:pt x="3471" y="1777"/>
                  <a:pt x="3479" y="1776"/>
                  <a:pt x="3485" y="1780"/>
                </a:cubicBezTo>
                <a:cubicBezTo>
                  <a:pt x="3494" y="1772"/>
                  <a:pt x="3499" y="1785"/>
                  <a:pt x="3507" y="1783"/>
                </a:cubicBezTo>
                <a:cubicBezTo>
                  <a:pt x="3536" y="1785"/>
                  <a:pt x="3562" y="1800"/>
                  <a:pt x="3591" y="1802"/>
                </a:cubicBezTo>
                <a:cubicBezTo>
                  <a:pt x="3596" y="1809"/>
                  <a:pt x="3604" y="1805"/>
                  <a:pt x="3611" y="1807"/>
                </a:cubicBezTo>
                <a:cubicBezTo>
                  <a:pt x="3618" y="1811"/>
                  <a:pt x="3626" y="1809"/>
                  <a:pt x="3633" y="1810"/>
                </a:cubicBezTo>
                <a:cubicBezTo>
                  <a:pt x="3637" y="1810"/>
                  <a:pt x="3641" y="1809"/>
                  <a:pt x="3644" y="1811"/>
                </a:cubicBezTo>
                <a:cubicBezTo>
                  <a:pt x="3647" y="1815"/>
                  <a:pt x="3653" y="1807"/>
                  <a:pt x="3656" y="1813"/>
                </a:cubicBezTo>
                <a:cubicBezTo>
                  <a:pt x="3663" y="1815"/>
                  <a:pt x="3672" y="1812"/>
                  <a:pt x="3678" y="1817"/>
                </a:cubicBezTo>
                <a:cubicBezTo>
                  <a:pt x="3682" y="1814"/>
                  <a:pt x="3686" y="1815"/>
                  <a:pt x="3689" y="1817"/>
                </a:cubicBezTo>
                <a:cubicBezTo>
                  <a:pt x="3694" y="1813"/>
                  <a:pt x="3698" y="1812"/>
                  <a:pt x="3702" y="1816"/>
                </a:cubicBezTo>
                <a:cubicBezTo>
                  <a:pt x="3707" y="1810"/>
                  <a:pt x="3710" y="1818"/>
                  <a:pt x="3714" y="1815"/>
                </a:cubicBezTo>
                <a:cubicBezTo>
                  <a:pt x="3719" y="1813"/>
                  <a:pt x="3721" y="1821"/>
                  <a:pt x="3727" y="1813"/>
                </a:cubicBezTo>
                <a:cubicBezTo>
                  <a:pt x="3734" y="1818"/>
                  <a:pt x="3742" y="1818"/>
                  <a:pt x="3750" y="1817"/>
                </a:cubicBezTo>
                <a:cubicBezTo>
                  <a:pt x="3759" y="1814"/>
                  <a:pt x="3766" y="1819"/>
                  <a:pt x="3776" y="1814"/>
                </a:cubicBezTo>
                <a:cubicBezTo>
                  <a:pt x="3791" y="1819"/>
                  <a:pt x="3808" y="1814"/>
                  <a:pt x="3824" y="1815"/>
                </a:cubicBezTo>
                <a:cubicBezTo>
                  <a:pt x="3829" y="1815"/>
                  <a:pt x="3835" y="1815"/>
                  <a:pt x="3840" y="1814"/>
                </a:cubicBezTo>
                <a:cubicBezTo>
                  <a:pt x="3840" y="1801"/>
                  <a:pt x="3840" y="1801"/>
                  <a:pt x="3840" y="1801"/>
                </a:cubicBezTo>
                <a:cubicBezTo>
                  <a:pt x="3836" y="1801"/>
                  <a:pt x="3831" y="1802"/>
                  <a:pt x="3827" y="1803"/>
                </a:cubicBezTo>
                <a:cubicBezTo>
                  <a:pt x="3817" y="1802"/>
                  <a:pt x="3807" y="1803"/>
                  <a:pt x="3797" y="1804"/>
                </a:cubicBezTo>
                <a:close/>
                <a:moveTo>
                  <a:pt x="3777" y="1834"/>
                </a:moveTo>
                <a:cubicBezTo>
                  <a:pt x="3774" y="1835"/>
                  <a:pt x="3771" y="1838"/>
                  <a:pt x="3768" y="1836"/>
                </a:cubicBezTo>
                <a:cubicBezTo>
                  <a:pt x="3766" y="1832"/>
                  <a:pt x="3761" y="1838"/>
                  <a:pt x="3758" y="1835"/>
                </a:cubicBezTo>
                <a:cubicBezTo>
                  <a:pt x="3755" y="1837"/>
                  <a:pt x="3752" y="1838"/>
                  <a:pt x="3750" y="1833"/>
                </a:cubicBezTo>
                <a:cubicBezTo>
                  <a:pt x="3746" y="1836"/>
                  <a:pt x="3742" y="1838"/>
                  <a:pt x="3739" y="1837"/>
                </a:cubicBezTo>
                <a:cubicBezTo>
                  <a:pt x="3726" y="1836"/>
                  <a:pt x="3714" y="1834"/>
                  <a:pt x="3701" y="1837"/>
                </a:cubicBezTo>
                <a:cubicBezTo>
                  <a:pt x="3696" y="1830"/>
                  <a:pt x="3688" y="1839"/>
                  <a:pt x="3682" y="1834"/>
                </a:cubicBezTo>
                <a:cubicBezTo>
                  <a:pt x="3676" y="1836"/>
                  <a:pt x="3670" y="1833"/>
                  <a:pt x="3664" y="1832"/>
                </a:cubicBezTo>
                <a:cubicBezTo>
                  <a:pt x="3651" y="1833"/>
                  <a:pt x="3638" y="1834"/>
                  <a:pt x="3627" y="1828"/>
                </a:cubicBezTo>
                <a:cubicBezTo>
                  <a:pt x="3620" y="1833"/>
                  <a:pt x="3616" y="1821"/>
                  <a:pt x="3609" y="1826"/>
                </a:cubicBezTo>
                <a:cubicBezTo>
                  <a:pt x="3603" y="1821"/>
                  <a:pt x="3596" y="1825"/>
                  <a:pt x="3590" y="1823"/>
                </a:cubicBezTo>
                <a:cubicBezTo>
                  <a:pt x="3586" y="1817"/>
                  <a:pt x="3578" y="1822"/>
                  <a:pt x="3573" y="1817"/>
                </a:cubicBezTo>
                <a:cubicBezTo>
                  <a:pt x="3566" y="1819"/>
                  <a:pt x="3561" y="1813"/>
                  <a:pt x="3554" y="1815"/>
                </a:cubicBezTo>
                <a:cubicBezTo>
                  <a:pt x="3543" y="1807"/>
                  <a:pt x="3529" y="1811"/>
                  <a:pt x="3517" y="1804"/>
                </a:cubicBezTo>
                <a:cubicBezTo>
                  <a:pt x="3510" y="1806"/>
                  <a:pt x="3505" y="1800"/>
                  <a:pt x="3498" y="1802"/>
                </a:cubicBezTo>
                <a:cubicBezTo>
                  <a:pt x="3495" y="1791"/>
                  <a:pt x="3486" y="1802"/>
                  <a:pt x="3481" y="1796"/>
                </a:cubicBezTo>
                <a:cubicBezTo>
                  <a:pt x="3478" y="1798"/>
                  <a:pt x="3476" y="1793"/>
                  <a:pt x="3473" y="1794"/>
                </a:cubicBezTo>
                <a:cubicBezTo>
                  <a:pt x="3469" y="1796"/>
                  <a:pt x="3467" y="1789"/>
                  <a:pt x="3463" y="1793"/>
                </a:cubicBezTo>
                <a:cubicBezTo>
                  <a:pt x="3457" y="1790"/>
                  <a:pt x="3452" y="1785"/>
                  <a:pt x="3445" y="1787"/>
                </a:cubicBezTo>
                <a:cubicBezTo>
                  <a:pt x="3443" y="1784"/>
                  <a:pt x="3441" y="1782"/>
                  <a:pt x="3438" y="1781"/>
                </a:cubicBezTo>
                <a:cubicBezTo>
                  <a:pt x="3434" y="1785"/>
                  <a:pt x="3431" y="1781"/>
                  <a:pt x="3428" y="1781"/>
                </a:cubicBezTo>
                <a:cubicBezTo>
                  <a:pt x="3424" y="1782"/>
                  <a:pt x="3422" y="1781"/>
                  <a:pt x="3420" y="1779"/>
                </a:cubicBezTo>
                <a:cubicBezTo>
                  <a:pt x="3417" y="1775"/>
                  <a:pt x="3412" y="1781"/>
                  <a:pt x="3410" y="1775"/>
                </a:cubicBezTo>
                <a:cubicBezTo>
                  <a:pt x="3396" y="1779"/>
                  <a:pt x="3384" y="1771"/>
                  <a:pt x="3372" y="1768"/>
                </a:cubicBezTo>
                <a:cubicBezTo>
                  <a:pt x="3365" y="1770"/>
                  <a:pt x="3360" y="1764"/>
                  <a:pt x="3353" y="1766"/>
                </a:cubicBezTo>
                <a:cubicBezTo>
                  <a:pt x="3351" y="1763"/>
                  <a:pt x="3348" y="1763"/>
                  <a:pt x="3345" y="1764"/>
                </a:cubicBezTo>
                <a:cubicBezTo>
                  <a:pt x="3341" y="1766"/>
                  <a:pt x="3339" y="1759"/>
                  <a:pt x="3335" y="1763"/>
                </a:cubicBezTo>
                <a:cubicBezTo>
                  <a:pt x="3329" y="1761"/>
                  <a:pt x="3324" y="1757"/>
                  <a:pt x="3316" y="1761"/>
                </a:cubicBezTo>
                <a:cubicBezTo>
                  <a:pt x="3311" y="1759"/>
                  <a:pt x="3305" y="1755"/>
                  <a:pt x="3298" y="1759"/>
                </a:cubicBezTo>
                <a:cubicBezTo>
                  <a:pt x="3287" y="1751"/>
                  <a:pt x="3273" y="1758"/>
                  <a:pt x="3261" y="1754"/>
                </a:cubicBezTo>
                <a:cubicBezTo>
                  <a:pt x="3247" y="1756"/>
                  <a:pt x="3233" y="1759"/>
                  <a:pt x="3221" y="1756"/>
                </a:cubicBezTo>
                <a:cubicBezTo>
                  <a:pt x="3214" y="1763"/>
                  <a:pt x="3208" y="1757"/>
                  <a:pt x="3206" y="1765"/>
                </a:cubicBezTo>
                <a:cubicBezTo>
                  <a:pt x="3202" y="1760"/>
                  <a:pt x="3196" y="1764"/>
                  <a:pt x="3193" y="1759"/>
                </a:cubicBezTo>
                <a:cubicBezTo>
                  <a:pt x="3186" y="1763"/>
                  <a:pt x="3180" y="1765"/>
                  <a:pt x="3175" y="1764"/>
                </a:cubicBezTo>
                <a:cubicBezTo>
                  <a:pt x="3169" y="1768"/>
                  <a:pt x="3164" y="1769"/>
                  <a:pt x="3159" y="1766"/>
                </a:cubicBezTo>
                <a:cubicBezTo>
                  <a:pt x="3155" y="1773"/>
                  <a:pt x="3143" y="1766"/>
                  <a:pt x="3145" y="1776"/>
                </a:cubicBezTo>
                <a:cubicBezTo>
                  <a:pt x="3163" y="1770"/>
                  <a:pt x="3179" y="1774"/>
                  <a:pt x="3198" y="1763"/>
                </a:cubicBezTo>
                <a:cubicBezTo>
                  <a:pt x="3204" y="1775"/>
                  <a:pt x="3217" y="1759"/>
                  <a:pt x="3224" y="1767"/>
                </a:cubicBezTo>
                <a:cubicBezTo>
                  <a:pt x="3231" y="1760"/>
                  <a:pt x="3235" y="1766"/>
                  <a:pt x="3240" y="1764"/>
                </a:cubicBezTo>
                <a:cubicBezTo>
                  <a:pt x="3245" y="1765"/>
                  <a:pt x="3250" y="1764"/>
                  <a:pt x="3254" y="1766"/>
                </a:cubicBezTo>
                <a:cubicBezTo>
                  <a:pt x="3264" y="1762"/>
                  <a:pt x="3273" y="1765"/>
                  <a:pt x="3282" y="1766"/>
                </a:cubicBezTo>
                <a:cubicBezTo>
                  <a:pt x="3285" y="1770"/>
                  <a:pt x="3293" y="1759"/>
                  <a:pt x="3296" y="1767"/>
                </a:cubicBezTo>
                <a:cubicBezTo>
                  <a:pt x="3303" y="1760"/>
                  <a:pt x="3305" y="1771"/>
                  <a:pt x="3311" y="1764"/>
                </a:cubicBezTo>
                <a:cubicBezTo>
                  <a:pt x="3317" y="1772"/>
                  <a:pt x="3325" y="1770"/>
                  <a:pt x="3333" y="1771"/>
                </a:cubicBezTo>
                <a:cubicBezTo>
                  <a:pt x="3335" y="1779"/>
                  <a:pt x="3341" y="1773"/>
                  <a:pt x="3345" y="1774"/>
                </a:cubicBezTo>
                <a:cubicBezTo>
                  <a:pt x="3349" y="1775"/>
                  <a:pt x="3353" y="1776"/>
                  <a:pt x="3357" y="1777"/>
                </a:cubicBezTo>
                <a:cubicBezTo>
                  <a:pt x="3372" y="1783"/>
                  <a:pt x="3388" y="1782"/>
                  <a:pt x="3403" y="1786"/>
                </a:cubicBezTo>
                <a:cubicBezTo>
                  <a:pt x="3412" y="1789"/>
                  <a:pt x="3419" y="1795"/>
                  <a:pt x="3429" y="1794"/>
                </a:cubicBezTo>
                <a:cubicBezTo>
                  <a:pt x="3437" y="1800"/>
                  <a:pt x="3447" y="1799"/>
                  <a:pt x="3457" y="1800"/>
                </a:cubicBezTo>
                <a:cubicBezTo>
                  <a:pt x="3459" y="1810"/>
                  <a:pt x="3467" y="1799"/>
                  <a:pt x="3470" y="1806"/>
                </a:cubicBezTo>
                <a:cubicBezTo>
                  <a:pt x="3474" y="1810"/>
                  <a:pt x="3480" y="1806"/>
                  <a:pt x="3484" y="1811"/>
                </a:cubicBezTo>
                <a:cubicBezTo>
                  <a:pt x="3490" y="1804"/>
                  <a:pt x="3492" y="1817"/>
                  <a:pt x="3498" y="1812"/>
                </a:cubicBezTo>
                <a:cubicBezTo>
                  <a:pt x="3503" y="1813"/>
                  <a:pt x="3507" y="1816"/>
                  <a:pt x="3512" y="1817"/>
                </a:cubicBezTo>
                <a:cubicBezTo>
                  <a:pt x="3521" y="1818"/>
                  <a:pt x="3531" y="1820"/>
                  <a:pt x="3540" y="1824"/>
                </a:cubicBezTo>
                <a:cubicBezTo>
                  <a:pt x="3546" y="1819"/>
                  <a:pt x="3547" y="1832"/>
                  <a:pt x="3554" y="1825"/>
                </a:cubicBezTo>
                <a:cubicBezTo>
                  <a:pt x="3558" y="1830"/>
                  <a:pt x="3564" y="1826"/>
                  <a:pt x="3568" y="1831"/>
                </a:cubicBezTo>
                <a:cubicBezTo>
                  <a:pt x="3573" y="1828"/>
                  <a:pt x="3577" y="1831"/>
                  <a:pt x="3582" y="1832"/>
                </a:cubicBezTo>
                <a:cubicBezTo>
                  <a:pt x="3585" y="1839"/>
                  <a:pt x="3593" y="1828"/>
                  <a:pt x="3595" y="1837"/>
                </a:cubicBezTo>
                <a:cubicBezTo>
                  <a:pt x="3605" y="1838"/>
                  <a:pt x="3614" y="1840"/>
                  <a:pt x="3623" y="1844"/>
                </a:cubicBezTo>
                <a:cubicBezTo>
                  <a:pt x="3635" y="1842"/>
                  <a:pt x="3646" y="1845"/>
                  <a:pt x="3656" y="1847"/>
                </a:cubicBezTo>
                <a:cubicBezTo>
                  <a:pt x="3662" y="1847"/>
                  <a:pt x="3667" y="1849"/>
                  <a:pt x="3673" y="1847"/>
                </a:cubicBezTo>
                <a:cubicBezTo>
                  <a:pt x="3676" y="1846"/>
                  <a:pt x="3679" y="1847"/>
                  <a:pt x="3681" y="1849"/>
                </a:cubicBezTo>
                <a:cubicBezTo>
                  <a:pt x="3683" y="1848"/>
                  <a:pt x="3686" y="1848"/>
                  <a:pt x="3687" y="1850"/>
                </a:cubicBezTo>
                <a:cubicBezTo>
                  <a:pt x="3688" y="1850"/>
                  <a:pt x="3688" y="1851"/>
                  <a:pt x="3687" y="1852"/>
                </a:cubicBezTo>
                <a:cubicBezTo>
                  <a:pt x="3682" y="1850"/>
                  <a:pt x="3677" y="1854"/>
                  <a:pt x="3671" y="1855"/>
                </a:cubicBezTo>
                <a:cubicBezTo>
                  <a:pt x="3666" y="1852"/>
                  <a:pt x="3660" y="1856"/>
                  <a:pt x="3654" y="1855"/>
                </a:cubicBezTo>
                <a:cubicBezTo>
                  <a:pt x="3644" y="1852"/>
                  <a:pt x="3631" y="1858"/>
                  <a:pt x="3622" y="1852"/>
                </a:cubicBezTo>
                <a:cubicBezTo>
                  <a:pt x="3615" y="1858"/>
                  <a:pt x="3613" y="1848"/>
                  <a:pt x="3606" y="1854"/>
                </a:cubicBezTo>
                <a:cubicBezTo>
                  <a:pt x="3602" y="1848"/>
                  <a:pt x="3595" y="1852"/>
                  <a:pt x="3590" y="1851"/>
                </a:cubicBezTo>
                <a:cubicBezTo>
                  <a:pt x="3585" y="1848"/>
                  <a:pt x="3579" y="1851"/>
                  <a:pt x="3573" y="1851"/>
                </a:cubicBezTo>
                <a:cubicBezTo>
                  <a:pt x="3572" y="1850"/>
                  <a:pt x="3571" y="1850"/>
                  <a:pt x="3571" y="1850"/>
                </a:cubicBezTo>
                <a:cubicBezTo>
                  <a:pt x="3566" y="1848"/>
                  <a:pt x="3562" y="1847"/>
                  <a:pt x="3557" y="1847"/>
                </a:cubicBezTo>
                <a:cubicBezTo>
                  <a:pt x="3514" y="1845"/>
                  <a:pt x="3472" y="1836"/>
                  <a:pt x="3430" y="1824"/>
                </a:cubicBezTo>
                <a:cubicBezTo>
                  <a:pt x="3418" y="1830"/>
                  <a:pt x="3411" y="1817"/>
                  <a:pt x="3398" y="1827"/>
                </a:cubicBezTo>
                <a:cubicBezTo>
                  <a:pt x="3392" y="1823"/>
                  <a:pt x="3387" y="1818"/>
                  <a:pt x="3381" y="1816"/>
                </a:cubicBezTo>
                <a:cubicBezTo>
                  <a:pt x="3376" y="1818"/>
                  <a:pt x="3372" y="1815"/>
                  <a:pt x="3366" y="1819"/>
                </a:cubicBezTo>
                <a:cubicBezTo>
                  <a:pt x="3363" y="1813"/>
                  <a:pt x="3357" y="1814"/>
                  <a:pt x="3352" y="1814"/>
                </a:cubicBezTo>
                <a:cubicBezTo>
                  <a:pt x="3342" y="1815"/>
                  <a:pt x="3333" y="1806"/>
                  <a:pt x="3321" y="1813"/>
                </a:cubicBezTo>
                <a:cubicBezTo>
                  <a:pt x="3317" y="1808"/>
                  <a:pt x="3311" y="1812"/>
                  <a:pt x="3308" y="1808"/>
                </a:cubicBezTo>
                <a:cubicBezTo>
                  <a:pt x="3304" y="1809"/>
                  <a:pt x="3301" y="1810"/>
                  <a:pt x="3300" y="1806"/>
                </a:cubicBezTo>
                <a:cubicBezTo>
                  <a:pt x="3297" y="1807"/>
                  <a:pt x="3293" y="1810"/>
                  <a:pt x="3291" y="1808"/>
                </a:cubicBezTo>
                <a:cubicBezTo>
                  <a:pt x="3286" y="1806"/>
                  <a:pt x="3281" y="1807"/>
                  <a:pt x="3276" y="1806"/>
                </a:cubicBezTo>
                <a:cubicBezTo>
                  <a:pt x="3273" y="1808"/>
                  <a:pt x="3261" y="1802"/>
                  <a:pt x="3262" y="1812"/>
                </a:cubicBezTo>
                <a:cubicBezTo>
                  <a:pt x="3271" y="1804"/>
                  <a:pt x="3275" y="1813"/>
                  <a:pt x="3281" y="1814"/>
                </a:cubicBezTo>
                <a:cubicBezTo>
                  <a:pt x="3288" y="1813"/>
                  <a:pt x="3295" y="1813"/>
                  <a:pt x="3302" y="1815"/>
                </a:cubicBezTo>
                <a:cubicBezTo>
                  <a:pt x="3315" y="1816"/>
                  <a:pt x="3329" y="1819"/>
                  <a:pt x="3343" y="1820"/>
                </a:cubicBezTo>
                <a:cubicBezTo>
                  <a:pt x="3355" y="1825"/>
                  <a:pt x="3368" y="1824"/>
                  <a:pt x="3381" y="1827"/>
                </a:cubicBezTo>
                <a:cubicBezTo>
                  <a:pt x="3387" y="1832"/>
                  <a:pt x="3394" y="1831"/>
                  <a:pt x="3401" y="1832"/>
                </a:cubicBezTo>
                <a:cubicBezTo>
                  <a:pt x="3406" y="1838"/>
                  <a:pt x="3415" y="1831"/>
                  <a:pt x="3421" y="1836"/>
                </a:cubicBezTo>
                <a:cubicBezTo>
                  <a:pt x="3424" y="1835"/>
                  <a:pt x="3426" y="1837"/>
                  <a:pt x="3429" y="1838"/>
                </a:cubicBezTo>
                <a:cubicBezTo>
                  <a:pt x="3432" y="1842"/>
                  <a:pt x="3436" y="1836"/>
                  <a:pt x="3438" y="1842"/>
                </a:cubicBezTo>
                <a:cubicBezTo>
                  <a:pt x="3447" y="1837"/>
                  <a:pt x="3452" y="1846"/>
                  <a:pt x="3459" y="1843"/>
                </a:cubicBezTo>
                <a:cubicBezTo>
                  <a:pt x="3469" y="1845"/>
                  <a:pt x="3478" y="1847"/>
                  <a:pt x="3487" y="1850"/>
                </a:cubicBezTo>
                <a:cubicBezTo>
                  <a:pt x="3491" y="1851"/>
                  <a:pt x="3495" y="1852"/>
                  <a:pt x="3499" y="1852"/>
                </a:cubicBezTo>
                <a:cubicBezTo>
                  <a:pt x="3502" y="1856"/>
                  <a:pt x="3506" y="1852"/>
                  <a:pt x="3510" y="1853"/>
                </a:cubicBezTo>
                <a:cubicBezTo>
                  <a:pt x="3513" y="1855"/>
                  <a:pt x="3516" y="1856"/>
                  <a:pt x="3520" y="1853"/>
                </a:cubicBezTo>
                <a:cubicBezTo>
                  <a:pt x="3525" y="1864"/>
                  <a:pt x="3534" y="1853"/>
                  <a:pt x="3540" y="1858"/>
                </a:cubicBezTo>
                <a:cubicBezTo>
                  <a:pt x="3555" y="1854"/>
                  <a:pt x="3567" y="1865"/>
                  <a:pt x="3582" y="1859"/>
                </a:cubicBezTo>
                <a:cubicBezTo>
                  <a:pt x="3584" y="1867"/>
                  <a:pt x="3590" y="1861"/>
                  <a:pt x="3593" y="1866"/>
                </a:cubicBezTo>
                <a:cubicBezTo>
                  <a:pt x="3600" y="1859"/>
                  <a:pt x="3600" y="1869"/>
                  <a:pt x="3600" y="1872"/>
                </a:cubicBezTo>
                <a:cubicBezTo>
                  <a:pt x="3605" y="1865"/>
                  <a:pt x="3611" y="1863"/>
                  <a:pt x="3618" y="1868"/>
                </a:cubicBezTo>
                <a:cubicBezTo>
                  <a:pt x="3626" y="1864"/>
                  <a:pt x="3634" y="1866"/>
                  <a:pt x="3641" y="1867"/>
                </a:cubicBezTo>
                <a:cubicBezTo>
                  <a:pt x="3656" y="1865"/>
                  <a:pt x="3671" y="1864"/>
                  <a:pt x="3685" y="1867"/>
                </a:cubicBezTo>
                <a:cubicBezTo>
                  <a:pt x="3691" y="1865"/>
                  <a:pt x="3696" y="1862"/>
                  <a:pt x="3701" y="1864"/>
                </a:cubicBezTo>
                <a:cubicBezTo>
                  <a:pt x="3706" y="1863"/>
                  <a:pt x="3712" y="1859"/>
                  <a:pt x="3716" y="1861"/>
                </a:cubicBezTo>
                <a:cubicBezTo>
                  <a:pt x="3725" y="1864"/>
                  <a:pt x="3737" y="1857"/>
                  <a:pt x="3746" y="1860"/>
                </a:cubicBezTo>
                <a:cubicBezTo>
                  <a:pt x="3757" y="1855"/>
                  <a:pt x="3766" y="1857"/>
                  <a:pt x="3777" y="1854"/>
                </a:cubicBezTo>
                <a:cubicBezTo>
                  <a:pt x="3786" y="1860"/>
                  <a:pt x="3799" y="1849"/>
                  <a:pt x="3808" y="1855"/>
                </a:cubicBezTo>
                <a:cubicBezTo>
                  <a:pt x="3801" y="1855"/>
                  <a:pt x="3793" y="1862"/>
                  <a:pt x="3785" y="1863"/>
                </a:cubicBezTo>
                <a:cubicBezTo>
                  <a:pt x="3779" y="1859"/>
                  <a:pt x="3769" y="1870"/>
                  <a:pt x="3763" y="1866"/>
                </a:cubicBezTo>
                <a:cubicBezTo>
                  <a:pt x="3749" y="1877"/>
                  <a:pt x="3737" y="1876"/>
                  <a:pt x="3724" y="1880"/>
                </a:cubicBezTo>
                <a:cubicBezTo>
                  <a:pt x="3711" y="1887"/>
                  <a:pt x="3700" y="1884"/>
                  <a:pt x="3686" y="1890"/>
                </a:cubicBezTo>
                <a:cubicBezTo>
                  <a:pt x="3682" y="1885"/>
                  <a:pt x="3674" y="1896"/>
                  <a:pt x="3670" y="1886"/>
                </a:cubicBezTo>
                <a:cubicBezTo>
                  <a:pt x="3663" y="1891"/>
                  <a:pt x="3657" y="1891"/>
                  <a:pt x="3650" y="1892"/>
                </a:cubicBezTo>
                <a:cubicBezTo>
                  <a:pt x="3644" y="1892"/>
                  <a:pt x="3638" y="1888"/>
                  <a:pt x="3631" y="1894"/>
                </a:cubicBezTo>
                <a:cubicBezTo>
                  <a:pt x="3625" y="1889"/>
                  <a:pt x="3618" y="1894"/>
                  <a:pt x="3611" y="1896"/>
                </a:cubicBezTo>
                <a:cubicBezTo>
                  <a:pt x="3605" y="1893"/>
                  <a:pt x="3600" y="1889"/>
                  <a:pt x="3593" y="1893"/>
                </a:cubicBezTo>
                <a:cubicBezTo>
                  <a:pt x="3590" y="1890"/>
                  <a:pt x="3585" y="1895"/>
                  <a:pt x="3583" y="1889"/>
                </a:cubicBezTo>
                <a:cubicBezTo>
                  <a:pt x="3579" y="1892"/>
                  <a:pt x="3575" y="1893"/>
                  <a:pt x="3572" y="1893"/>
                </a:cubicBezTo>
                <a:cubicBezTo>
                  <a:pt x="3559" y="1889"/>
                  <a:pt x="3545" y="1893"/>
                  <a:pt x="3533" y="1890"/>
                </a:cubicBezTo>
                <a:cubicBezTo>
                  <a:pt x="3530" y="1887"/>
                  <a:pt x="3527" y="1890"/>
                  <a:pt x="3524" y="1892"/>
                </a:cubicBezTo>
                <a:cubicBezTo>
                  <a:pt x="3521" y="1889"/>
                  <a:pt x="3517" y="1889"/>
                  <a:pt x="3513" y="1892"/>
                </a:cubicBezTo>
                <a:cubicBezTo>
                  <a:pt x="3507" y="1887"/>
                  <a:pt x="3500" y="1889"/>
                  <a:pt x="3493" y="1887"/>
                </a:cubicBezTo>
                <a:cubicBezTo>
                  <a:pt x="3487" y="1887"/>
                  <a:pt x="3480" y="1889"/>
                  <a:pt x="3475" y="1885"/>
                </a:cubicBezTo>
                <a:cubicBezTo>
                  <a:pt x="3467" y="1889"/>
                  <a:pt x="3461" y="1885"/>
                  <a:pt x="3454" y="1884"/>
                </a:cubicBezTo>
                <a:cubicBezTo>
                  <a:pt x="3440" y="1888"/>
                  <a:pt x="3429" y="1878"/>
                  <a:pt x="3415" y="1881"/>
                </a:cubicBezTo>
                <a:cubicBezTo>
                  <a:pt x="3409" y="1879"/>
                  <a:pt x="3404" y="1875"/>
                  <a:pt x="3396" y="1879"/>
                </a:cubicBezTo>
                <a:cubicBezTo>
                  <a:pt x="3391" y="1870"/>
                  <a:pt x="3382" y="1878"/>
                  <a:pt x="3377" y="1870"/>
                </a:cubicBezTo>
                <a:cubicBezTo>
                  <a:pt x="3363" y="1874"/>
                  <a:pt x="3352" y="1864"/>
                  <a:pt x="3338" y="1867"/>
                </a:cubicBezTo>
                <a:cubicBezTo>
                  <a:pt x="3332" y="1864"/>
                  <a:pt x="3325" y="1862"/>
                  <a:pt x="3318" y="1863"/>
                </a:cubicBezTo>
                <a:cubicBezTo>
                  <a:pt x="3311" y="1862"/>
                  <a:pt x="3305" y="1858"/>
                  <a:pt x="3297" y="1862"/>
                </a:cubicBezTo>
                <a:cubicBezTo>
                  <a:pt x="3292" y="1854"/>
                  <a:pt x="3284" y="1856"/>
                  <a:pt x="3278" y="1853"/>
                </a:cubicBezTo>
                <a:cubicBezTo>
                  <a:pt x="3275" y="1850"/>
                  <a:pt x="3271" y="1855"/>
                  <a:pt x="3269" y="1850"/>
                </a:cubicBezTo>
                <a:cubicBezTo>
                  <a:pt x="3269" y="1849"/>
                  <a:pt x="3269" y="1849"/>
                  <a:pt x="3268" y="1849"/>
                </a:cubicBezTo>
                <a:cubicBezTo>
                  <a:pt x="3265" y="1850"/>
                  <a:pt x="3262" y="1847"/>
                  <a:pt x="3258" y="1849"/>
                </a:cubicBezTo>
                <a:cubicBezTo>
                  <a:pt x="3244" y="1845"/>
                  <a:pt x="3231" y="1839"/>
                  <a:pt x="3217" y="1837"/>
                </a:cubicBezTo>
                <a:cubicBezTo>
                  <a:pt x="3214" y="1834"/>
                  <a:pt x="3210" y="1834"/>
                  <a:pt x="3206" y="1836"/>
                </a:cubicBezTo>
                <a:cubicBezTo>
                  <a:pt x="3204" y="1831"/>
                  <a:pt x="3200" y="1834"/>
                  <a:pt x="3197" y="1832"/>
                </a:cubicBezTo>
                <a:cubicBezTo>
                  <a:pt x="3190" y="1832"/>
                  <a:pt x="3183" y="1831"/>
                  <a:pt x="3177" y="1827"/>
                </a:cubicBezTo>
                <a:cubicBezTo>
                  <a:pt x="3163" y="1822"/>
                  <a:pt x="3146" y="1830"/>
                  <a:pt x="3134" y="1819"/>
                </a:cubicBezTo>
                <a:cubicBezTo>
                  <a:pt x="3120" y="1827"/>
                  <a:pt x="3109" y="1819"/>
                  <a:pt x="3096" y="1823"/>
                </a:cubicBezTo>
                <a:cubicBezTo>
                  <a:pt x="3090" y="1821"/>
                  <a:pt x="3082" y="1827"/>
                  <a:pt x="3077" y="1821"/>
                </a:cubicBezTo>
                <a:cubicBezTo>
                  <a:pt x="3074" y="1822"/>
                  <a:pt x="3070" y="1826"/>
                  <a:pt x="3068" y="1823"/>
                </a:cubicBezTo>
                <a:cubicBezTo>
                  <a:pt x="3065" y="1827"/>
                  <a:pt x="3060" y="1823"/>
                  <a:pt x="3061" y="1828"/>
                </a:cubicBezTo>
                <a:cubicBezTo>
                  <a:pt x="3073" y="1827"/>
                  <a:pt x="3084" y="1830"/>
                  <a:pt x="3096" y="1830"/>
                </a:cubicBezTo>
                <a:cubicBezTo>
                  <a:pt x="3109" y="1827"/>
                  <a:pt x="3119" y="1834"/>
                  <a:pt x="3132" y="1827"/>
                </a:cubicBezTo>
                <a:cubicBezTo>
                  <a:pt x="3138" y="1831"/>
                  <a:pt x="3143" y="1835"/>
                  <a:pt x="3150" y="1834"/>
                </a:cubicBezTo>
                <a:cubicBezTo>
                  <a:pt x="3156" y="1836"/>
                  <a:pt x="3164" y="1832"/>
                  <a:pt x="3170" y="1838"/>
                </a:cubicBezTo>
                <a:cubicBezTo>
                  <a:pt x="3173" y="1837"/>
                  <a:pt x="3176" y="1835"/>
                  <a:pt x="3178" y="1840"/>
                </a:cubicBezTo>
                <a:cubicBezTo>
                  <a:pt x="3181" y="1840"/>
                  <a:pt x="3185" y="1839"/>
                  <a:pt x="3188" y="1841"/>
                </a:cubicBezTo>
                <a:cubicBezTo>
                  <a:pt x="3195" y="1841"/>
                  <a:pt x="3201" y="1847"/>
                  <a:pt x="3208" y="1845"/>
                </a:cubicBezTo>
                <a:cubicBezTo>
                  <a:pt x="3214" y="1844"/>
                  <a:pt x="3218" y="1847"/>
                  <a:pt x="3223" y="1850"/>
                </a:cubicBezTo>
                <a:cubicBezTo>
                  <a:pt x="3224" y="1850"/>
                  <a:pt x="3225" y="1851"/>
                  <a:pt x="3226" y="1851"/>
                </a:cubicBezTo>
                <a:cubicBezTo>
                  <a:pt x="3234" y="1847"/>
                  <a:pt x="3238" y="1858"/>
                  <a:pt x="3247" y="1852"/>
                </a:cubicBezTo>
                <a:cubicBezTo>
                  <a:pt x="3251" y="1861"/>
                  <a:pt x="3259" y="1855"/>
                  <a:pt x="3264" y="1858"/>
                </a:cubicBezTo>
                <a:cubicBezTo>
                  <a:pt x="3271" y="1859"/>
                  <a:pt x="3276" y="1865"/>
                  <a:pt x="3283" y="1867"/>
                </a:cubicBezTo>
                <a:cubicBezTo>
                  <a:pt x="3291" y="1866"/>
                  <a:pt x="3297" y="1872"/>
                  <a:pt x="3306" y="1870"/>
                </a:cubicBezTo>
                <a:cubicBezTo>
                  <a:pt x="3309" y="1875"/>
                  <a:pt x="3315" y="1867"/>
                  <a:pt x="3318" y="1873"/>
                </a:cubicBezTo>
                <a:cubicBezTo>
                  <a:pt x="3322" y="1874"/>
                  <a:pt x="3326" y="1875"/>
                  <a:pt x="3330" y="1876"/>
                </a:cubicBezTo>
                <a:cubicBezTo>
                  <a:pt x="3334" y="1875"/>
                  <a:pt x="3338" y="1876"/>
                  <a:pt x="3342" y="1875"/>
                </a:cubicBezTo>
                <a:cubicBezTo>
                  <a:pt x="3345" y="1880"/>
                  <a:pt x="3349" y="1881"/>
                  <a:pt x="3354" y="1877"/>
                </a:cubicBezTo>
                <a:cubicBezTo>
                  <a:pt x="3358" y="1878"/>
                  <a:pt x="3361" y="1886"/>
                  <a:pt x="3366" y="1880"/>
                </a:cubicBezTo>
                <a:cubicBezTo>
                  <a:pt x="3370" y="1881"/>
                  <a:pt x="3373" y="1889"/>
                  <a:pt x="3378" y="1883"/>
                </a:cubicBezTo>
                <a:cubicBezTo>
                  <a:pt x="3385" y="1888"/>
                  <a:pt x="3393" y="1885"/>
                  <a:pt x="3400" y="1890"/>
                </a:cubicBezTo>
                <a:cubicBezTo>
                  <a:pt x="3409" y="1885"/>
                  <a:pt x="3415" y="1898"/>
                  <a:pt x="3425" y="1892"/>
                </a:cubicBezTo>
                <a:cubicBezTo>
                  <a:pt x="3440" y="1899"/>
                  <a:pt x="3458" y="1895"/>
                  <a:pt x="3474" y="1899"/>
                </a:cubicBezTo>
                <a:cubicBezTo>
                  <a:pt x="3481" y="1900"/>
                  <a:pt x="3490" y="1895"/>
                  <a:pt x="3496" y="1902"/>
                </a:cubicBezTo>
                <a:cubicBezTo>
                  <a:pt x="3505" y="1898"/>
                  <a:pt x="3513" y="1900"/>
                  <a:pt x="3521" y="1904"/>
                </a:cubicBezTo>
                <a:cubicBezTo>
                  <a:pt x="3527" y="1896"/>
                  <a:pt x="3529" y="1904"/>
                  <a:pt x="3534" y="1903"/>
                </a:cubicBezTo>
                <a:cubicBezTo>
                  <a:pt x="3537" y="1907"/>
                  <a:pt x="3543" y="1899"/>
                  <a:pt x="3547" y="1902"/>
                </a:cubicBezTo>
                <a:cubicBezTo>
                  <a:pt x="3550" y="1904"/>
                  <a:pt x="3555" y="1903"/>
                  <a:pt x="3560" y="1900"/>
                </a:cubicBezTo>
                <a:cubicBezTo>
                  <a:pt x="3561" y="1911"/>
                  <a:pt x="3569" y="1897"/>
                  <a:pt x="3572" y="1903"/>
                </a:cubicBezTo>
                <a:cubicBezTo>
                  <a:pt x="3588" y="1902"/>
                  <a:pt x="3603" y="1908"/>
                  <a:pt x="3620" y="1904"/>
                </a:cubicBezTo>
                <a:cubicBezTo>
                  <a:pt x="3627" y="1908"/>
                  <a:pt x="3638" y="1899"/>
                  <a:pt x="3645" y="1906"/>
                </a:cubicBezTo>
                <a:cubicBezTo>
                  <a:pt x="3650" y="1901"/>
                  <a:pt x="3654" y="1900"/>
                  <a:pt x="3658" y="1904"/>
                </a:cubicBezTo>
                <a:cubicBezTo>
                  <a:pt x="3661" y="1900"/>
                  <a:pt x="3671" y="1903"/>
                  <a:pt x="3666" y="1906"/>
                </a:cubicBezTo>
                <a:cubicBezTo>
                  <a:pt x="3658" y="1911"/>
                  <a:pt x="3653" y="1907"/>
                  <a:pt x="3646" y="1908"/>
                </a:cubicBezTo>
                <a:cubicBezTo>
                  <a:pt x="3639" y="1913"/>
                  <a:pt x="3633" y="1909"/>
                  <a:pt x="3627" y="1910"/>
                </a:cubicBezTo>
                <a:cubicBezTo>
                  <a:pt x="3619" y="1914"/>
                  <a:pt x="3615" y="1909"/>
                  <a:pt x="3607" y="1912"/>
                </a:cubicBezTo>
                <a:cubicBezTo>
                  <a:pt x="3602" y="1905"/>
                  <a:pt x="3593" y="1914"/>
                  <a:pt x="3586" y="1915"/>
                </a:cubicBezTo>
                <a:cubicBezTo>
                  <a:pt x="3574" y="1911"/>
                  <a:pt x="3560" y="1915"/>
                  <a:pt x="3549" y="1910"/>
                </a:cubicBezTo>
                <a:cubicBezTo>
                  <a:pt x="3539" y="1916"/>
                  <a:pt x="3531" y="1916"/>
                  <a:pt x="3523" y="1913"/>
                </a:cubicBezTo>
                <a:cubicBezTo>
                  <a:pt x="3513" y="1921"/>
                  <a:pt x="3507" y="1911"/>
                  <a:pt x="3497" y="1915"/>
                </a:cubicBezTo>
                <a:cubicBezTo>
                  <a:pt x="3481" y="1911"/>
                  <a:pt x="3464" y="1914"/>
                  <a:pt x="3448" y="1908"/>
                </a:cubicBezTo>
                <a:cubicBezTo>
                  <a:pt x="3432" y="1907"/>
                  <a:pt x="3415" y="1906"/>
                  <a:pt x="3399" y="1901"/>
                </a:cubicBezTo>
                <a:cubicBezTo>
                  <a:pt x="3393" y="1909"/>
                  <a:pt x="3393" y="1894"/>
                  <a:pt x="3387" y="1902"/>
                </a:cubicBezTo>
                <a:cubicBezTo>
                  <a:pt x="3383" y="1897"/>
                  <a:pt x="3377" y="1905"/>
                  <a:pt x="3375" y="1899"/>
                </a:cubicBezTo>
                <a:cubicBezTo>
                  <a:pt x="3370" y="1900"/>
                  <a:pt x="3366" y="1899"/>
                  <a:pt x="3363" y="1896"/>
                </a:cubicBezTo>
                <a:cubicBezTo>
                  <a:pt x="3357" y="1888"/>
                  <a:pt x="3358" y="1907"/>
                  <a:pt x="3354" y="1898"/>
                </a:cubicBezTo>
                <a:cubicBezTo>
                  <a:pt x="3346" y="1894"/>
                  <a:pt x="3338" y="1892"/>
                  <a:pt x="3330" y="1893"/>
                </a:cubicBezTo>
                <a:cubicBezTo>
                  <a:pt x="3326" y="1890"/>
                  <a:pt x="3322" y="1889"/>
                  <a:pt x="3318" y="1890"/>
                </a:cubicBezTo>
                <a:cubicBezTo>
                  <a:pt x="3313" y="1877"/>
                  <a:pt x="3311" y="1897"/>
                  <a:pt x="3307" y="1890"/>
                </a:cubicBezTo>
                <a:cubicBezTo>
                  <a:pt x="3305" y="1878"/>
                  <a:pt x="3298" y="1889"/>
                  <a:pt x="3295" y="1880"/>
                </a:cubicBezTo>
                <a:cubicBezTo>
                  <a:pt x="3289" y="1881"/>
                  <a:pt x="3284" y="1879"/>
                  <a:pt x="3278" y="1881"/>
                </a:cubicBezTo>
                <a:cubicBezTo>
                  <a:pt x="3274" y="1874"/>
                  <a:pt x="3268" y="1873"/>
                  <a:pt x="3262" y="1877"/>
                </a:cubicBezTo>
                <a:cubicBezTo>
                  <a:pt x="3259" y="1866"/>
                  <a:pt x="3250" y="1879"/>
                  <a:pt x="3247" y="1869"/>
                </a:cubicBezTo>
                <a:cubicBezTo>
                  <a:pt x="3240" y="1870"/>
                  <a:pt x="3234" y="1870"/>
                  <a:pt x="3229" y="1863"/>
                </a:cubicBezTo>
                <a:cubicBezTo>
                  <a:pt x="3219" y="1869"/>
                  <a:pt x="3213" y="1856"/>
                  <a:pt x="3202" y="1863"/>
                </a:cubicBezTo>
                <a:cubicBezTo>
                  <a:pt x="3201" y="1860"/>
                  <a:pt x="3198" y="1860"/>
                  <a:pt x="3197" y="1859"/>
                </a:cubicBezTo>
                <a:cubicBezTo>
                  <a:pt x="3194" y="1859"/>
                  <a:pt x="3191" y="1859"/>
                  <a:pt x="3189" y="1857"/>
                </a:cubicBezTo>
                <a:cubicBezTo>
                  <a:pt x="3183" y="1860"/>
                  <a:pt x="3180" y="1854"/>
                  <a:pt x="3174" y="1856"/>
                </a:cubicBezTo>
                <a:cubicBezTo>
                  <a:pt x="3166" y="1851"/>
                  <a:pt x="3157" y="1853"/>
                  <a:pt x="3148" y="1852"/>
                </a:cubicBezTo>
                <a:cubicBezTo>
                  <a:pt x="3145" y="1851"/>
                  <a:pt x="3142" y="1850"/>
                  <a:pt x="3139" y="1850"/>
                </a:cubicBezTo>
                <a:cubicBezTo>
                  <a:pt x="3133" y="1848"/>
                  <a:pt x="3126" y="1848"/>
                  <a:pt x="3119" y="1850"/>
                </a:cubicBezTo>
                <a:cubicBezTo>
                  <a:pt x="3119" y="1850"/>
                  <a:pt x="3119" y="1850"/>
                  <a:pt x="3119" y="1850"/>
                </a:cubicBezTo>
                <a:cubicBezTo>
                  <a:pt x="3116" y="1852"/>
                  <a:pt x="3119" y="1853"/>
                  <a:pt x="3122" y="1854"/>
                </a:cubicBezTo>
                <a:cubicBezTo>
                  <a:pt x="3126" y="1853"/>
                  <a:pt x="3129" y="1856"/>
                  <a:pt x="3132" y="1855"/>
                </a:cubicBezTo>
                <a:cubicBezTo>
                  <a:pt x="3139" y="1858"/>
                  <a:pt x="3145" y="1860"/>
                  <a:pt x="3152" y="1860"/>
                </a:cubicBezTo>
                <a:cubicBezTo>
                  <a:pt x="3165" y="1862"/>
                  <a:pt x="3177" y="1866"/>
                  <a:pt x="3192" y="1862"/>
                </a:cubicBezTo>
                <a:cubicBezTo>
                  <a:pt x="3197" y="1870"/>
                  <a:pt x="3204" y="1869"/>
                  <a:pt x="3211" y="1871"/>
                </a:cubicBezTo>
                <a:cubicBezTo>
                  <a:pt x="3215" y="1869"/>
                  <a:pt x="3216" y="1876"/>
                  <a:pt x="3221" y="1871"/>
                </a:cubicBezTo>
                <a:cubicBezTo>
                  <a:pt x="3224" y="1876"/>
                  <a:pt x="3230" y="1870"/>
                  <a:pt x="3232" y="1878"/>
                </a:cubicBezTo>
                <a:cubicBezTo>
                  <a:pt x="3240" y="1875"/>
                  <a:pt x="3247" y="1880"/>
                  <a:pt x="3254" y="1881"/>
                </a:cubicBezTo>
                <a:cubicBezTo>
                  <a:pt x="3259" y="1879"/>
                  <a:pt x="3260" y="1886"/>
                  <a:pt x="3265" y="1882"/>
                </a:cubicBezTo>
                <a:cubicBezTo>
                  <a:pt x="3267" y="1891"/>
                  <a:pt x="3273" y="1885"/>
                  <a:pt x="3276" y="1889"/>
                </a:cubicBezTo>
                <a:cubicBezTo>
                  <a:pt x="3290" y="1892"/>
                  <a:pt x="3304" y="1895"/>
                  <a:pt x="3317" y="1900"/>
                </a:cubicBezTo>
                <a:cubicBezTo>
                  <a:pt x="3333" y="1900"/>
                  <a:pt x="3347" y="1906"/>
                  <a:pt x="3361" y="1911"/>
                </a:cubicBezTo>
                <a:cubicBezTo>
                  <a:pt x="3375" y="1909"/>
                  <a:pt x="3387" y="1916"/>
                  <a:pt x="3401" y="1914"/>
                </a:cubicBezTo>
                <a:cubicBezTo>
                  <a:pt x="3414" y="1915"/>
                  <a:pt x="3427" y="1917"/>
                  <a:pt x="3439" y="1920"/>
                </a:cubicBezTo>
                <a:cubicBezTo>
                  <a:pt x="3452" y="1923"/>
                  <a:pt x="3465" y="1922"/>
                  <a:pt x="3477" y="1927"/>
                </a:cubicBezTo>
                <a:cubicBezTo>
                  <a:pt x="3492" y="1924"/>
                  <a:pt x="3504" y="1930"/>
                  <a:pt x="3518" y="1926"/>
                </a:cubicBezTo>
                <a:cubicBezTo>
                  <a:pt x="3530" y="1930"/>
                  <a:pt x="3544" y="1927"/>
                  <a:pt x="3558" y="1925"/>
                </a:cubicBezTo>
                <a:cubicBezTo>
                  <a:pt x="3565" y="1923"/>
                  <a:pt x="3570" y="1926"/>
                  <a:pt x="3576" y="1927"/>
                </a:cubicBezTo>
                <a:cubicBezTo>
                  <a:pt x="3580" y="1925"/>
                  <a:pt x="3585" y="1922"/>
                  <a:pt x="3587" y="1928"/>
                </a:cubicBezTo>
                <a:cubicBezTo>
                  <a:pt x="3591" y="1925"/>
                  <a:pt x="3595" y="1924"/>
                  <a:pt x="3598" y="1924"/>
                </a:cubicBezTo>
                <a:cubicBezTo>
                  <a:pt x="3605" y="1922"/>
                  <a:pt x="3609" y="1930"/>
                  <a:pt x="3618" y="1922"/>
                </a:cubicBezTo>
                <a:cubicBezTo>
                  <a:pt x="3624" y="1926"/>
                  <a:pt x="3632" y="1921"/>
                  <a:pt x="3638" y="1923"/>
                </a:cubicBezTo>
                <a:cubicBezTo>
                  <a:pt x="3647" y="1918"/>
                  <a:pt x="3652" y="1926"/>
                  <a:pt x="3660" y="1920"/>
                </a:cubicBezTo>
                <a:cubicBezTo>
                  <a:pt x="3667" y="1921"/>
                  <a:pt x="3676" y="1911"/>
                  <a:pt x="3681" y="1920"/>
                </a:cubicBezTo>
                <a:cubicBezTo>
                  <a:pt x="3669" y="1919"/>
                  <a:pt x="3663" y="1933"/>
                  <a:pt x="3656" y="1940"/>
                </a:cubicBezTo>
                <a:cubicBezTo>
                  <a:pt x="3645" y="1933"/>
                  <a:pt x="3630" y="1947"/>
                  <a:pt x="3619" y="1942"/>
                </a:cubicBezTo>
                <a:cubicBezTo>
                  <a:pt x="3621" y="1951"/>
                  <a:pt x="3609" y="1944"/>
                  <a:pt x="3605" y="1951"/>
                </a:cubicBezTo>
                <a:cubicBezTo>
                  <a:pt x="3600" y="1948"/>
                  <a:pt x="3593" y="1952"/>
                  <a:pt x="3589" y="1947"/>
                </a:cubicBezTo>
                <a:cubicBezTo>
                  <a:pt x="3586" y="1944"/>
                  <a:pt x="3580" y="1954"/>
                  <a:pt x="3573" y="1950"/>
                </a:cubicBezTo>
                <a:cubicBezTo>
                  <a:pt x="3571" y="1947"/>
                  <a:pt x="3568" y="1948"/>
                  <a:pt x="3565" y="1948"/>
                </a:cubicBezTo>
                <a:cubicBezTo>
                  <a:pt x="3561" y="1952"/>
                  <a:pt x="3558" y="1948"/>
                  <a:pt x="3555" y="1948"/>
                </a:cubicBezTo>
                <a:cubicBezTo>
                  <a:pt x="3548" y="1952"/>
                  <a:pt x="3542" y="1949"/>
                  <a:pt x="3535" y="1953"/>
                </a:cubicBezTo>
                <a:cubicBezTo>
                  <a:pt x="3532" y="1946"/>
                  <a:pt x="3526" y="1952"/>
                  <a:pt x="3523" y="1951"/>
                </a:cubicBezTo>
                <a:cubicBezTo>
                  <a:pt x="3519" y="1946"/>
                  <a:pt x="3513" y="1950"/>
                  <a:pt x="3508" y="1949"/>
                </a:cubicBezTo>
                <a:cubicBezTo>
                  <a:pt x="3499" y="1945"/>
                  <a:pt x="3487" y="1957"/>
                  <a:pt x="3479" y="1947"/>
                </a:cubicBezTo>
                <a:cubicBezTo>
                  <a:pt x="3460" y="1948"/>
                  <a:pt x="3442" y="1945"/>
                  <a:pt x="3423" y="1944"/>
                </a:cubicBezTo>
                <a:cubicBezTo>
                  <a:pt x="3414" y="1942"/>
                  <a:pt x="3406" y="1939"/>
                  <a:pt x="3397" y="1940"/>
                </a:cubicBezTo>
                <a:cubicBezTo>
                  <a:pt x="3395" y="1938"/>
                  <a:pt x="3393" y="1938"/>
                  <a:pt x="3390" y="1941"/>
                </a:cubicBezTo>
                <a:cubicBezTo>
                  <a:pt x="3388" y="1938"/>
                  <a:pt x="3386" y="1935"/>
                  <a:pt x="3382" y="1939"/>
                </a:cubicBezTo>
                <a:cubicBezTo>
                  <a:pt x="3378" y="1937"/>
                  <a:pt x="3373" y="1934"/>
                  <a:pt x="3369" y="1933"/>
                </a:cubicBezTo>
                <a:cubicBezTo>
                  <a:pt x="3364" y="1934"/>
                  <a:pt x="3360" y="1933"/>
                  <a:pt x="3357" y="1931"/>
                </a:cubicBezTo>
                <a:cubicBezTo>
                  <a:pt x="3353" y="1927"/>
                  <a:pt x="3346" y="1935"/>
                  <a:pt x="3343" y="1925"/>
                </a:cubicBezTo>
                <a:cubicBezTo>
                  <a:pt x="3338" y="1925"/>
                  <a:pt x="3333" y="1927"/>
                  <a:pt x="3330" y="1920"/>
                </a:cubicBezTo>
                <a:cubicBezTo>
                  <a:pt x="3324" y="1925"/>
                  <a:pt x="3319" y="1922"/>
                  <a:pt x="3316" y="1915"/>
                </a:cubicBezTo>
                <a:cubicBezTo>
                  <a:pt x="3305" y="1924"/>
                  <a:pt x="3299" y="1912"/>
                  <a:pt x="3289" y="1915"/>
                </a:cubicBezTo>
                <a:cubicBezTo>
                  <a:pt x="3276" y="1908"/>
                  <a:pt x="3263" y="1906"/>
                  <a:pt x="3250" y="1901"/>
                </a:cubicBezTo>
                <a:cubicBezTo>
                  <a:pt x="3243" y="1902"/>
                  <a:pt x="3237" y="1898"/>
                  <a:pt x="3229" y="1901"/>
                </a:cubicBezTo>
                <a:cubicBezTo>
                  <a:pt x="3224" y="1890"/>
                  <a:pt x="3215" y="1901"/>
                  <a:pt x="3210" y="1892"/>
                </a:cubicBezTo>
                <a:cubicBezTo>
                  <a:pt x="3202" y="1898"/>
                  <a:pt x="3197" y="1889"/>
                  <a:pt x="3189" y="1891"/>
                </a:cubicBezTo>
                <a:cubicBezTo>
                  <a:pt x="3184" y="1884"/>
                  <a:pt x="3175" y="1890"/>
                  <a:pt x="3170" y="1883"/>
                </a:cubicBezTo>
                <a:cubicBezTo>
                  <a:pt x="3162" y="1886"/>
                  <a:pt x="3157" y="1879"/>
                  <a:pt x="3150" y="1878"/>
                </a:cubicBezTo>
                <a:cubicBezTo>
                  <a:pt x="3142" y="1884"/>
                  <a:pt x="3137" y="1875"/>
                  <a:pt x="3129" y="1877"/>
                </a:cubicBezTo>
                <a:cubicBezTo>
                  <a:pt x="3116" y="1872"/>
                  <a:pt x="3103" y="1870"/>
                  <a:pt x="3089" y="1868"/>
                </a:cubicBezTo>
                <a:cubicBezTo>
                  <a:pt x="3076" y="1865"/>
                  <a:pt x="3062" y="1866"/>
                  <a:pt x="3048" y="1863"/>
                </a:cubicBezTo>
                <a:cubicBezTo>
                  <a:pt x="3033" y="1869"/>
                  <a:pt x="3021" y="1860"/>
                  <a:pt x="3006" y="1865"/>
                </a:cubicBezTo>
                <a:cubicBezTo>
                  <a:pt x="3003" y="1862"/>
                  <a:pt x="2998" y="1866"/>
                  <a:pt x="2995" y="1865"/>
                </a:cubicBezTo>
                <a:cubicBezTo>
                  <a:pt x="2992" y="1862"/>
                  <a:pt x="2989" y="1862"/>
                  <a:pt x="2985" y="1864"/>
                </a:cubicBezTo>
                <a:cubicBezTo>
                  <a:pt x="2982" y="1860"/>
                  <a:pt x="2977" y="1867"/>
                  <a:pt x="2974" y="1864"/>
                </a:cubicBezTo>
                <a:cubicBezTo>
                  <a:pt x="2969" y="1863"/>
                  <a:pt x="2966" y="1865"/>
                  <a:pt x="2964" y="1870"/>
                </a:cubicBezTo>
                <a:cubicBezTo>
                  <a:pt x="2960" y="1858"/>
                  <a:pt x="2949" y="1870"/>
                  <a:pt x="2942" y="1867"/>
                </a:cubicBezTo>
                <a:cubicBezTo>
                  <a:pt x="2935" y="1862"/>
                  <a:pt x="2925" y="1868"/>
                  <a:pt x="2917" y="1865"/>
                </a:cubicBezTo>
                <a:cubicBezTo>
                  <a:pt x="2909" y="1864"/>
                  <a:pt x="2900" y="1865"/>
                  <a:pt x="2892" y="1864"/>
                </a:cubicBezTo>
                <a:cubicBezTo>
                  <a:pt x="2883" y="1868"/>
                  <a:pt x="2876" y="1863"/>
                  <a:pt x="2866" y="1866"/>
                </a:cubicBezTo>
                <a:cubicBezTo>
                  <a:pt x="2859" y="1863"/>
                  <a:pt x="2849" y="1868"/>
                  <a:pt x="2841" y="1869"/>
                </a:cubicBezTo>
                <a:cubicBezTo>
                  <a:pt x="2831" y="1872"/>
                  <a:pt x="2824" y="1866"/>
                  <a:pt x="2814" y="1875"/>
                </a:cubicBezTo>
                <a:cubicBezTo>
                  <a:pt x="2806" y="1872"/>
                  <a:pt x="2796" y="1878"/>
                  <a:pt x="2787" y="1881"/>
                </a:cubicBezTo>
                <a:cubicBezTo>
                  <a:pt x="2783" y="1881"/>
                  <a:pt x="2778" y="1882"/>
                  <a:pt x="2773" y="1886"/>
                </a:cubicBezTo>
                <a:cubicBezTo>
                  <a:pt x="2773" y="1881"/>
                  <a:pt x="2759" y="1890"/>
                  <a:pt x="2763" y="1893"/>
                </a:cubicBezTo>
                <a:cubicBezTo>
                  <a:pt x="2773" y="1892"/>
                  <a:pt x="2784" y="1884"/>
                  <a:pt x="2793" y="1885"/>
                </a:cubicBezTo>
                <a:cubicBezTo>
                  <a:pt x="2804" y="1880"/>
                  <a:pt x="2812" y="1884"/>
                  <a:pt x="2824" y="1875"/>
                </a:cubicBezTo>
                <a:cubicBezTo>
                  <a:pt x="2832" y="1880"/>
                  <a:pt x="2843" y="1875"/>
                  <a:pt x="2852" y="1875"/>
                </a:cubicBezTo>
                <a:cubicBezTo>
                  <a:pt x="2861" y="1873"/>
                  <a:pt x="2870" y="1874"/>
                  <a:pt x="2880" y="1871"/>
                </a:cubicBezTo>
                <a:cubicBezTo>
                  <a:pt x="2897" y="1876"/>
                  <a:pt x="2917" y="1869"/>
                  <a:pt x="2934" y="1876"/>
                </a:cubicBezTo>
                <a:cubicBezTo>
                  <a:pt x="2944" y="1871"/>
                  <a:pt x="2951" y="1880"/>
                  <a:pt x="2961" y="1876"/>
                </a:cubicBezTo>
                <a:cubicBezTo>
                  <a:pt x="2967" y="1878"/>
                  <a:pt x="2975" y="1881"/>
                  <a:pt x="2979" y="1882"/>
                </a:cubicBezTo>
                <a:cubicBezTo>
                  <a:pt x="2981" y="1882"/>
                  <a:pt x="2985" y="1877"/>
                  <a:pt x="2987" y="1884"/>
                </a:cubicBezTo>
                <a:cubicBezTo>
                  <a:pt x="2991" y="1881"/>
                  <a:pt x="2994" y="1889"/>
                  <a:pt x="2999" y="1883"/>
                </a:cubicBezTo>
                <a:cubicBezTo>
                  <a:pt x="3002" y="1892"/>
                  <a:pt x="3010" y="1881"/>
                  <a:pt x="3013" y="1888"/>
                </a:cubicBezTo>
                <a:cubicBezTo>
                  <a:pt x="3022" y="1890"/>
                  <a:pt x="3030" y="1892"/>
                  <a:pt x="3038" y="1896"/>
                </a:cubicBezTo>
                <a:cubicBezTo>
                  <a:pt x="3048" y="1896"/>
                  <a:pt x="3055" y="1903"/>
                  <a:pt x="3064" y="1904"/>
                </a:cubicBezTo>
                <a:cubicBezTo>
                  <a:pt x="3067" y="1910"/>
                  <a:pt x="3073" y="1902"/>
                  <a:pt x="3076" y="1907"/>
                </a:cubicBezTo>
                <a:cubicBezTo>
                  <a:pt x="3080" y="1909"/>
                  <a:pt x="3085" y="1912"/>
                  <a:pt x="3089" y="1912"/>
                </a:cubicBezTo>
                <a:cubicBezTo>
                  <a:pt x="3106" y="1917"/>
                  <a:pt x="3123" y="1926"/>
                  <a:pt x="3140" y="1928"/>
                </a:cubicBezTo>
                <a:cubicBezTo>
                  <a:pt x="3148" y="1933"/>
                  <a:pt x="3156" y="1940"/>
                  <a:pt x="3166" y="1936"/>
                </a:cubicBezTo>
                <a:cubicBezTo>
                  <a:pt x="3173" y="1944"/>
                  <a:pt x="3183" y="1943"/>
                  <a:pt x="3190" y="1948"/>
                </a:cubicBezTo>
                <a:cubicBezTo>
                  <a:pt x="3200" y="1946"/>
                  <a:pt x="3207" y="1956"/>
                  <a:pt x="3217" y="1953"/>
                </a:cubicBezTo>
                <a:cubicBezTo>
                  <a:pt x="3220" y="1962"/>
                  <a:pt x="3227" y="1951"/>
                  <a:pt x="3230" y="1958"/>
                </a:cubicBezTo>
                <a:cubicBezTo>
                  <a:pt x="3234" y="1962"/>
                  <a:pt x="3240" y="1959"/>
                  <a:pt x="3244" y="1963"/>
                </a:cubicBezTo>
                <a:cubicBezTo>
                  <a:pt x="3264" y="1962"/>
                  <a:pt x="3283" y="1970"/>
                  <a:pt x="3303" y="1971"/>
                </a:cubicBezTo>
                <a:cubicBezTo>
                  <a:pt x="3306" y="1978"/>
                  <a:pt x="3314" y="1967"/>
                  <a:pt x="3317" y="1976"/>
                </a:cubicBezTo>
                <a:cubicBezTo>
                  <a:pt x="3322" y="1975"/>
                  <a:pt x="3327" y="1977"/>
                  <a:pt x="3333" y="1976"/>
                </a:cubicBezTo>
                <a:cubicBezTo>
                  <a:pt x="3338" y="1978"/>
                  <a:pt x="3342" y="1981"/>
                  <a:pt x="3348" y="1977"/>
                </a:cubicBezTo>
                <a:cubicBezTo>
                  <a:pt x="3350" y="1980"/>
                  <a:pt x="3352" y="1982"/>
                  <a:pt x="3356" y="1979"/>
                </a:cubicBezTo>
                <a:cubicBezTo>
                  <a:pt x="3358" y="1982"/>
                  <a:pt x="3360" y="1984"/>
                  <a:pt x="3364" y="1981"/>
                </a:cubicBezTo>
                <a:cubicBezTo>
                  <a:pt x="3374" y="1983"/>
                  <a:pt x="3385" y="1982"/>
                  <a:pt x="3394" y="1986"/>
                </a:cubicBezTo>
                <a:cubicBezTo>
                  <a:pt x="3400" y="1983"/>
                  <a:pt x="3404" y="1987"/>
                  <a:pt x="3409" y="1987"/>
                </a:cubicBezTo>
                <a:cubicBezTo>
                  <a:pt x="3414" y="1987"/>
                  <a:pt x="3420" y="1989"/>
                  <a:pt x="3426" y="1987"/>
                </a:cubicBezTo>
                <a:cubicBezTo>
                  <a:pt x="3429" y="1994"/>
                  <a:pt x="3436" y="1983"/>
                  <a:pt x="3439" y="1992"/>
                </a:cubicBezTo>
                <a:cubicBezTo>
                  <a:pt x="3446" y="1988"/>
                  <a:pt x="3451" y="1991"/>
                  <a:pt x="3456" y="1992"/>
                </a:cubicBezTo>
                <a:cubicBezTo>
                  <a:pt x="3461" y="1992"/>
                  <a:pt x="3466" y="1991"/>
                  <a:pt x="3470" y="1993"/>
                </a:cubicBezTo>
                <a:cubicBezTo>
                  <a:pt x="3476" y="1993"/>
                  <a:pt x="3484" y="1985"/>
                  <a:pt x="3487" y="1993"/>
                </a:cubicBezTo>
                <a:cubicBezTo>
                  <a:pt x="3470" y="1997"/>
                  <a:pt x="3455" y="1995"/>
                  <a:pt x="3438" y="1996"/>
                </a:cubicBezTo>
                <a:cubicBezTo>
                  <a:pt x="3422" y="1998"/>
                  <a:pt x="3407" y="1992"/>
                  <a:pt x="3389" y="1999"/>
                </a:cubicBezTo>
                <a:cubicBezTo>
                  <a:pt x="3381" y="1995"/>
                  <a:pt x="3372" y="1994"/>
                  <a:pt x="3363" y="1995"/>
                </a:cubicBezTo>
                <a:cubicBezTo>
                  <a:pt x="3354" y="1989"/>
                  <a:pt x="3344" y="1992"/>
                  <a:pt x="3334" y="1993"/>
                </a:cubicBezTo>
                <a:cubicBezTo>
                  <a:pt x="3326" y="1988"/>
                  <a:pt x="3316" y="1990"/>
                  <a:pt x="3307" y="1989"/>
                </a:cubicBezTo>
                <a:cubicBezTo>
                  <a:pt x="3303" y="1987"/>
                  <a:pt x="3298" y="1988"/>
                  <a:pt x="3294" y="1983"/>
                </a:cubicBezTo>
                <a:cubicBezTo>
                  <a:pt x="3287" y="1990"/>
                  <a:pt x="3285" y="1977"/>
                  <a:pt x="3279" y="1982"/>
                </a:cubicBezTo>
                <a:cubicBezTo>
                  <a:pt x="3261" y="1980"/>
                  <a:pt x="3244" y="1971"/>
                  <a:pt x="3226" y="1967"/>
                </a:cubicBezTo>
                <a:cubicBezTo>
                  <a:pt x="3222" y="1966"/>
                  <a:pt x="3218" y="1965"/>
                  <a:pt x="3214" y="1965"/>
                </a:cubicBezTo>
                <a:cubicBezTo>
                  <a:pt x="3210" y="1960"/>
                  <a:pt x="3204" y="1964"/>
                  <a:pt x="3200" y="1959"/>
                </a:cubicBezTo>
                <a:cubicBezTo>
                  <a:pt x="3195" y="1962"/>
                  <a:pt x="3191" y="1956"/>
                  <a:pt x="3186" y="1958"/>
                </a:cubicBezTo>
                <a:cubicBezTo>
                  <a:pt x="3181" y="1960"/>
                  <a:pt x="3178" y="1950"/>
                  <a:pt x="3172" y="1957"/>
                </a:cubicBezTo>
                <a:cubicBezTo>
                  <a:pt x="3164" y="1949"/>
                  <a:pt x="3155" y="1950"/>
                  <a:pt x="3146" y="1949"/>
                </a:cubicBezTo>
                <a:cubicBezTo>
                  <a:pt x="3137" y="1944"/>
                  <a:pt x="3127" y="1946"/>
                  <a:pt x="3119" y="1938"/>
                </a:cubicBezTo>
                <a:cubicBezTo>
                  <a:pt x="3115" y="1939"/>
                  <a:pt x="3111" y="1938"/>
                  <a:pt x="3107" y="1935"/>
                </a:cubicBezTo>
                <a:cubicBezTo>
                  <a:pt x="3102" y="1938"/>
                  <a:pt x="3097" y="1934"/>
                  <a:pt x="3093" y="1934"/>
                </a:cubicBezTo>
                <a:cubicBezTo>
                  <a:pt x="3088" y="1932"/>
                  <a:pt x="3084" y="1929"/>
                  <a:pt x="3079" y="1929"/>
                </a:cubicBezTo>
                <a:cubicBezTo>
                  <a:pt x="3074" y="1931"/>
                  <a:pt x="3070" y="1925"/>
                  <a:pt x="3066" y="1923"/>
                </a:cubicBezTo>
                <a:cubicBezTo>
                  <a:pt x="3061" y="1924"/>
                  <a:pt x="3057" y="1924"/>
                  <a:pt x="3053" y="1925"/>
                </a:cubicBezTo>
                <a:cubicBezTo>
                  <a:pt x="3050" y="1915"/>
                  <a:pt x="3043" y="1923"/>
                  <a:pt x="3039" y="1919"/>
                </a:cubicBezTo>
                <a:cubicBezTo>
                  <a:pt x="3034" y="1919"/>
                  <a:pt x="3030" y="1916"/>
                  <a:pt x="3025" y="1918"/>
                </a:cubicBezTo>
                <a:cubicBezTo>
                  <a:pt x="3022" y="1911"/>
                  <a:pt x="3014" y="1922"/>
                  <a:pt x="3011" y="1913"/>
                </a:cubicBezTo>
                <a:cubicBezTo>
                  <a:pt x="3002" y="1914"/>
                  <a:pt x="2992" y="1916"/>
                  <a:pt x="2984" y="1913"/>
                </a:cubicBezTo>
                <a:cubicBezTo>
                  <a:pt x="2974" y="1913"/>
                  <a:pt x="2964" y="1915"/>
                  <a:pt x="2955" y="1910"/>
                </a:cubicBezTo>
                <a:cubicBezTo>
                  <a:pt x="2940" y="1920"/>
                  <a:pt x="2930" y="1908"/>
                  <a:pt x="2915" y="1918"/>
                </a:cubicBezTo>
                <a:cubicBezTo>
                  <a:pt x="2904" y="1913"/>
                  <a:pt x="2889" y="1922"/>
                  <a:pt x="2877" y="1921"/>
                </a:cubicBezTo>
                <a:cubicBezTo>
                  <a:pt x="2864" y="1922"/>
                  <a:pt x="2850" y="1928"/>
                  <a:pt x="2837" y="1929"/>
                </a:cubicBezTo>
                <a:cubicBezTo>
                  <a:pt x="2830" y="1933"/>
                  <a:pt x="2824" y="1931"/>
                  <a:pt x="2817" y="1935"/>
                </a:cubicBezTo>
                <a:cubicBezTo>
                  <a:pt x="2813" y="1933"/>
                  <a:pt x="2798" y="1939"/>
                  <a:pt x="2799" y="1945"/>
                </a:cubicBezTo>
                <a:cubicBezTo>
                  <a:pt x="2816" y="1937"/>
                  <a:pt x="2830" y="1942"/>
                  <a:pt x="2847" y="1933"/>
                </a:cubicBezTo>
                <a:cubicBezTo>
                  <a:pt x="2849" y="1936"/>
                  <a:pt x="2854" y="1932"/>
                  <a:pt x="2858" y="1929"/>
                </a:cubicBezTo>
                <a:cubicBezTo>
                  <a:pt x="2861" y="1933"/>
                  <a:pt x="2866" y="1932"/>
                  <a:pt x="2871" y="1928"/>
                </a:cubicBezTo>
                <a:cubicBezTo>
                  <a:pt x="2873" y="1932"/>
                  <a:pt x="2879" y="1925"/>
                  <a:pt x="2881" y="1929"/>
                </a:cubicBezTo>
                <a:cubicBezTo>
                  <a:pt x="2887" y="1924"/>
                  <a:pt x="2889" y="1930"/>
                  <a:pt x="2895" y="1923"/>
                </a:cubicBezTo>
                <a:cubicBezTo>
                  <a:pt x="2906" y="1927"/>
                  <a:pt x="2917" y="1927"/>
                  <a:pt x="2929" y="1923"/>
                </a:cubicBezTo>
                <a:cubicBezTo>
                  <a:pt x="2940" y="1922"/>
                  <a:pt x="2952" y="1921"/>
                  <a:pt x="2963" y="1922"/>
                </a:cubicBezTo>
                <a:cubicBezTo>
                  <a:pt x="2974" y="1923"/>
                  <a:pt x="2985" y="1925"/>
                  <a:pt x="2997" y="1922"/>
                </a:cubicBezTo>
                <a:cubicBezTo>
                  <a:pt x="3007" y="1927"/>
                  <a:pt x="3019" y="1928"/>
                  <a:pt x="3029" y="1925"/>
                </a:cubicBezTo>
                <a:cubicBezTo>
                  <a:pt x="3037" y="1935"/>
                  <a:pt x="3048" y="1930"/>
                  <a:pt x="3056" y="1936"/>
                </a:cubicBezTo>
                <a:cubicBezTo>
                  <a:pt x="3062" y="1931"/>
                  <a:pt x="3064" y="1944"/>
                  <a:pt x="3071" y="1937"/>
                </a:cubicBezTo>
                <a:cubicBezTo>
                  <a:pt x="3074" y="1944"/>
                  <a:pt x="3079" y="1943"/>
                  <a:pt x="3084" y="1943"/>
                </a:cubicBezTo>
                <a:cubicBezTo>
                  <a:pt x="3093" y="1946"/>
                  <a:pt x="3103" y="1949"/>
                  <a:pt x="3112" y="1949"/>
                </a:cubicBezTo>
                <a:cubicBezTo>
                  <a:pt x="3121" y="1956"/>
                  <a:pt x="3132" y="1950"/>
                  <a:pt x="3139" y="1960"/>
                </a:cubicBezTo>
                <a:cubicBezTo>
                  <a:pt x="3150" y="1958"/>
                  <a:pt x="3158" y="1964"/>
                  <a:pt x="3167" y="1966"/>
                </a:cubicBezTo>
                <a:cubicBezTo>
                  <a:pt x="3177" y="1968"/>
                  <a:pt x="3186" y="1968"/>
                  <a:pt x="3195" y="1973"/>
                </a:cubicBezTo>
                <a:cubicBezTo>
                  <a:pt x="3214" y="1976"/>
                  <a:pt x="3232" y="1982"/>
                  <a:pt x="3250" y="1990"/>
                </a:cubicBezTo>
                <a:cubicBezTo>
                  <a:pt x="3267" y="1993"/>
                  <a:pt x="3284" y="1995"/>
                  <a:pt x="3300" y="2000"/>
                </a:cubicBezTo>
                <a:cubicBezTo>
                  <a:pt x="3305" y="1999"/>
                  <a:pt x="3309" y="2000"/>
                  <a:pt x="3312" y="2002"/>
                </a:cubicBezTo>
                <a:cubicBezTo>
                  <a:pt x="3319" y="1994"/>
                  <a:pt x="3319" y="2009"/>
                  <a:pt x="3325" y="2001"/>
                </a:cubicBezTo>
                <a:cubicBezTo>
                  <a:pt x="3328" y="2007"/>
                  <a:pt x="3334" y="2000"/>
                  <a:pt x="3337" y="2004"/>
                </a:cubicBezTo>
                <a:cubicBezTo>
                  <a:pt x="3342" y="2006"/>
                  <a:pt x="3347" y="2005"/>
                  <a:pt x="3352" y="2005"/>
                </a:cubicBezTo>
                <a:cubicBezTo>
                  <a:pt x="3360" y="2007"/>
                  <a:pt x="3368" y="2006"/>
                  <a:pt x="3377" y="2007"/>
                </a:cubicBezTo>
                <a:cubicBezTo>
                  <a:pt x="3386" y="2006"/>
                  <a:pt x="3394" y="2011"/>
                  <a:pt x="3404" y="2007"/>
                </a:cubicBezTo>
                <a:cubicBezTo>
                  <a:pt x="3412" y="2009"/>
                  <a:pt x="3421" y="2008"/>
                  <a:pt x="3429" y="2009"/>
                </a:cubicBezTo>
                <a:cubicBezTo>
                  <a:pt x="3434" y="2006"/>
                  <a:pt x="3436" y="2013"/>
                  <a:pt x="3442" y="2007"/>
                </a:cubicBezTo>
                <a:cubicBezTo>
                  <a:pt x="3444" y="2009"/>
                  <a:pt x="3446" y="2009"/>
                  <a:pt x="3448" y="2007"/>
                </a:cubicBezTo>
                <a:cubicBezTo>
                  <a:pt x="3450" y="2010"/>
                  <a:pt x="3454" y="2008"/>
                  <a:pt x="3451" y="2012"/>
                </a:cubicBezTo>
                <a:cubicBezTo>
                  <a:pt x="3439" y="2019"/>
                  <a:pt x="3429" y="2018"/>
                  <a:pt x="3418" y="2019"/>
                </a:cubicBezTo>
                <a:cubicBezTo>
                  <a:pt x="3414" y="2017"/>
                  <a:pt x="3408" y="2018"/>
                  <a:pt x="3404" y="2017"/>
                </a:cubicBezTo>
                <a:cubicBezTo>
                  <a:pt x="3397" y="2012"/>
                  <a:pt x="3398" y="2028"/>
                  <a:pt x="3391" y="2019"/>
                </a:cubicBezTo>
                <a:cubicBezTo>
                  <a:pt x="3369" y="2022"/>
                  <a:pt x="3349" y="2016"/>
                  <a:pt x="3327" y="2021"/>
                </a:cubicBezTo>
                <a:cubicBezTo>
                  <a:pt x="3325" y="2018"/>
                  <a:pt x="3323" y="2015"/>
                  <a:pt x="3319" y="2019"/>
                </a:cubicBezTo>
                <a:cubicBezTo>
                  <a:pt x="3317" y="2014"/>
                  <a:pt x="3313" y="2014"/>
                  <a:pt x="3310" y="2014"/>
                </a:cubicBezTo>
                <a:cubicBezTo>
                  <a:pt x="3303" y="2014"/>
                  <a:pt x="3297" y="2013"/>
                  <a:pt x="3291" y="2012"/>
                </a:cubicBezTo>
                <a:cubicBezTo>
                  <a:pt x="3285" y="2011"/>
                  <a:pt x="3279" y="2010"/>
                  <a:pt x="3273" y="2010"/>
                </a:cubicBezTo>
                <a:cubicBezTo>
                  <a:pt x="3267" y="2009"/>
                  <a:pt x="3262" y="2002"/>
                  <a:pt x="3255" y="2004"/>
                </a:cubicBezTo>
                <a:cubicBezTo>
                  <a:pt x="3250" y="1999"/>
                  <a:pt x="3243" y="2002"/>
                  <a:pt x="3238" y="1997"/>
                </a:cubicBezTo>
                <a:cubicBezTo>
                  <a:pt x="3230" y="2005"/>
                  <a:pt x="3227" y="1991"/>
                  <a:pt x="3219" y="1995"/>
                </a:cubicBezTo>
                <a:cubicBezTo>
                  <a:pt x="3214" y="1991"/>
                  <a:pt x="3207" y="1994"/>
                  <a:pt x="3202" y="1989"/>
                </a:cubicBezTo>
                <a:cubicBezTo>
                  <a:pt x="3196" y="1988"/>
                  <a:pt x="3189" y="1988"/>
                  <a:pt x="3184" y="1983"/>
                </a:cubicBezTo>
                <a:cubicBezTo>
                  <a:pt x="3181" y="1985"/>
                  <a:pt x="3178" y="1985"/>
                  <a:pt x="3175" y="1985"/>
                </a:cubicBezTo>
                <a:cubicBezTo>
                  <a:pt x="3173" y="1980"/>
                  <a:pt x="3169" y="1982"/>
                  <a:pt x="3166" y="1981"/>
                </a:cubicBezTo>
                <a:cubicBezTo>
                  <a:pt x="3159" y="1982"/>
                  <a:pt x="3155" y="1975"/>
                  <a:pt x="3148" y="1978"/>
                </a:cubicBezTo>
                <a:cubicBezTo>
                  <a:pt x="3136" y="1972"/>
                  <a:pt x="3122" y="1977"/>
                  <a:pt x="3112" y="1970"/>
                </a:cubicBezTo>
                <a:cubicBezTo>
                  <a:pt x="3108" y="1972"/>
                  <a:pt x="3105" y="1973"/>
                  <a:pt x="3104" y="1968"/>
                </a:cubicBezTo>
                <a:cubicBezTo>
                  <a:pt x="3099" y="1972"/>
                  <a:pt x="3097" y="1968"/>
                  <a:pt x="3093" y="1968"/>
                </a:cubicBezTo>
                <a:cubicBezTo>
                  <a:pt x="3087" y="1967"/>
                  <a:pt x="3081" y="1966"/>
                  <a:pt x="3075" y="1966"/>
                </a:cubicBezTo>
                <a:cubicBezTo>
                  <a:pt x="3061" y="1967"/>
                  <a:pt x="3050" y="1958"/>
                  <a:pt x="3035" y="1963"/>
                </a:cubicBezTo>
                <a:cubicBezTo>
                  <a:pt x="3031" y="1956"/>
                  <a:pt x="3022" y="1965"/>
                  <a:pt x="3018" y="1956"/>
                </a:cubicBezTo>
                <a:cubicBezTo>
                  <a:pt x="3010" y="1963"/>
                  <a:pt x="3006" y="1951"/>
                  <a:pt x="2999" y="1958"/>
                </a:cubicBezTo>
                <a:cubicBezTo>
                  <a:pt x="2987" y="1955"/>
                  <a:pt x="2973" y="1958"/>
                  <a:pt x="2962" y="1954"/>
                </a:cubicBezTo>
                <a:cubicBezTo>
                  <a:pt x="2954" y="1958"/>
                  <a:pt x="2949" y="1953"/>
                  <a:pt x="2942" y="1956"/>
                </a:cubicBezTo>
                <a:cubicBezTo>
                  <a:pt x="2936" y="1954"/>
                  <a:pt x="2929" y="1958"/>
                  <a:pt x="2924" y="1953"/>
                </a:cubicBezTo>
                <a:cubicBezTo>
                  <a:pt x="2916" y="1961"/>
                  <a:pt x="2911" y="1954"/>
                  <a:pt x="2904" y="1959"/>
                </a:cubicBezTo>
                <a:cubicBezTo>
                  <a:pt x="2898" y="1952"/>
                  <a:pt x="2888" y="1964"/>
                  <a:pt x="2883" y="1958"/>
                </a:cubicBezTo>
                <a:cubicBezTo>
                  <a:pt x="2869" y="1964"/>
                  <a:pt x="2857" y="1961"/>
                  <a:pt x="2843" y="1966"/>
                </a:cubicBezTo>
                <a:cubicBezTo>
                  <a:pt x="2830" y="1969"/>
                  <a:pt x="2816" y="1972"/>
                  <a:pt x="2802" y="1977"/>
                </a:cubicBezTo>
                <a:cubicBezTo>
                  <a:pt x="2796" y="1976"/>
                  <a:pt x="2789" y="1980"/>
                  <a:pt x="2782" y="1983"/>
                </a:cubicBezTo>
                <a:cubicBezTo>
                  <a:pt x="2776" y="1979"/>
                  <a:pt x="2775" y="1993"/>
                  <a:pt x="2767" y="1986"/>
                </a:cubicBezTo>
                <a:cubicBezTo>
                  <a:pt x="2759" y="1994"/>
                  <a:pt x="2753" y="1990"/>
                  <a:pt x="2746" y="1996"/>
                </a:cubicBezTo>
                <a:cubicBezTo>
                  <a:pt x="2743" y="1992"/>
                  <a:pt x="2738" y="1997"/>
                  <a:pt x="2734" y="1999"/>
                </a:cubicBezTo>
                <a:cubicBezTo>
                  <a:pt x="2731" y="2002"/>
                  <a:pt x="2724" y="2004"/>
                  <a:pt x="2726" y="2008"/>
                </a:cubicBezTo>
                <a:cubicBezTo>
                  <a:pt x="2741" y="2004"/>
                  <a:pt x="2758" y="1997"/>
                  <a:pt x="2774" y="1992"/>
                </a:cubicBezTo>
                <a:cubicBezTo>
                  <a:pt x="2782" y="1988"/>
                  <a:pt x="2790" y="1988"/>
                  <a:pt x="2799" y="1983"/>
                </a:cubicBezTo>
                <a:cubicBezTo>
                  <a:pt x="2806" y="1985"/>
                  <a:pt x="2815" y="1981"/>
                  <a:pt x="2823" y="1978"/>
                </a:cubicBezTo>
                <a:cubicBezTo>
                  <a:pt x="2830" y="1982"/>
                  <a:pt x="2840" y="1975"/>
                  <a:pt x="2848" y="1973"/>
                </a:cubicBezTo>
                <a:cubicBezTo>
                  <a:pt x="2850" y="1977"/>
                  <a:pt x="2855" y="1970"/>
                  <a:pt x="2858" y="1974"/>
                </a:cubicBezTo>
                <a:cubicBezTo>
                  <a:pt x="2864" y="1968"/>
                  <a:pt x="2866" y="1976"/>
                  <a:pt x="2871" y="1972"/>
                </a:cubicBezTo>
                <a:cubicBezTo>
                  <a:pt x="2888" y="1967"/>
                  <a:pt x="2902" y="1971"/>
                  <a:pt x="2920" y="1963"/>
                </a:cubicBezTo>
                <a:cubicBezTo>
                  <a:pt x="2927" y="1967"/>
                  <a:pt x="2936" y="1965"/>
                  <a:pt x="2944" y="1964"/>
                </a:cubicBezTo>
                <a:cubicBezTo>
                  <a:pt x="2952" y="1967"/>
                  <a:pt x="2960" y="1969"/>
                  <a:pt x="2969" y="1966"/>
                </a:cubicBezTo>
                <a:cubicBezTo>
                  <a:pt x="2986" y="1970"/>
                  <a:pt x="3004" y="1969"/>
                  <a:pt x="3021" y="1972"/>
                </a:cubicBezTo>
                <a:cubicBezTo>
                  <a:pt x="3029" y="1972"/>
                  <a:pt x="3037" y="1974"/>
                  <a:pt x="3046" y="1973"/>
                </a:cubicBezTo>
                <a:cubicBezTo>
                  <a:pt x="3050" y="1973"/>
                  <a:pt x="3054" y="1974"/>
                  <a:pt x="3057" y="1976"/>
                </a:cubicBezTo>
                <a:cubicBezTo>
                  <a:pt x="3062" y="1978"/>
                  <a:pt x="3067" y="1977"/>
                  <a:pt x="3072" y="1978"/>
                </a:cubicBezTo>
                <a:cubicBezTo>
                  <a:pt x="3075" y="1984"/>
                  <a:pt x="3082" y="1969"/>
                  <a:pt x="3084" y="1980"/>
                </a:cubicBezTo>
                <a:cubicBezTo>
                  <a:pt x="3089" y="1977"/>
                  <a:pt x="3091" y="1985"/>
                  <a:pt x="3097" y="1979"/>
                </a:cubicBezTo>
                <a:cubicBezTo>
                  <a:pt x="3099" y="1989"/>
                  <a:pt x="3106" y="1976"/>
                  <a:pt x="3108" y="1986"/>
                </a:cubicBezTo>
                <a:cubicBezTo>
                  <a:pt x="3114" y="1982"/>
                  <a:pt x="3118" y="1985"/>
                  <a:pt x="3122" y="1987"/>
                </a:cubicBezTo>
                <a:cubicBezTo>
                  <a:pt x="3157" y="1989"/>
                  <a:pt x="3190" y="2000"/>
                  <a:pt x="3222" y="2011"/>
                </a:cubicBezTo>
                <a:cubicBezTo>
                  <a:pt x="3239" y="2012"/>
                  <a:pt x="3255" y="2019"/>
                  <a:pt x="3272" y="2020"/>
                </a:cubicBezTo>
                <a:cubicBezTo>
                  <a:pt x="3277" y="2018"/>
                  <a:pt x="3279" y="2027"/>
                  <a:pt x="3284" y="2023"/>
                </a:cubicBezTo>
                <a:cubicBezTo>
                  <a:pt x="3288" y="2028"/>
                  <a:pt x="3294" y="2020"/>
                  <a:pt x="3296" y="2026"/>
                </a:cubicBezTo>
                <a:cubicBezTo>
                  <a:pt x="3300" y="2030"/>
                  <a:pt x="3306" y="2023"/>
                  <a:pt x="3308" y="2029"/>
                </a:cubicBezTo>
                <a:cubicBezTo>
                  <a:pt x="3311" y="2027"/>
                  <a:pt x="3313" y="2029"/>
                  <a:pt x="3315" y="2028"/>
                </a:cubicBezTo>
                <a:cubicBezTo>
                  <a:pt x="3316" y="2031"/>
                  <a:pt x="3321" y="2030"/>
                  <a:pt x="3318" y="2033"/>
                </a:cubicBezTo>
                <a:cubicBezTo>
                  <a:pt x="3290" y="2037"/>
                  <a:pt x="3266" y="2028"/>
                  <a:pt x="3239" y="2027"/>
                </a:cubicBezTo>
                <a:cubicBezTo>
                  <a:pt x="3213" y="2027"/>
                  <a:pt x="3188" y="2019"/>
                  <a:pt x="3162" y="2017"/>
                </a:cubicBezTo>
                <a:cubicBezTo>
                  <a:pt x="3157" y="2009"/>
                  <a:pt x="3149" y="2018"/>
                  <a:pt x="3144" y="2011"/>
                </a:cubicBezTo>
                <a:cubicBezTo>
                  <a:pt x="3141" y="2008"/>
                  <a:pt x="3137" y="2012"/>
                  <a:pt x="3134" y="2011"/>
                </a:cubicBezTo>
                <a:cubicBezTo>
                  <a:pt x="3131" y="2008"/>
                  <a:pt x="3127" y="2008"/>
                  <a:pt x="3123" y="2011"/>
                </a:cubicBezTo>
                <a:cubicBezTo>
                  <a:pt x="3117" y="2008"/>
                  <a:pt x="3112" y="2004"/>
                  <a:pt x="3105" y="2008"/>
                </a:cubicBezTo>
                <a:cubicBezTo>
                  <a:pt x="3098" y="2006"/>
                  <a:pt x="3092" y="2001"/>
                  <a:pt x="3085" y="2004"/>
                </a:cubicBezTo>
                <a:cubicBezTo>
                  <a:pt x="3080" y="1997"/>
                  <a:pt x="3071" y="2008"/>
                  <a:pt x="3067" y="1997"/>
                </a:cubicBezTo>
                <a:cubicBezTo>
                  <a:pt x="3059" y="2004"/>
                  <a:pt x="3054" y="1996"/>
                  <a:pt x="3045" y="2001"/>
                </a:cubicBezTo>
                <a:cubicBezTo>
                  <a:pt x="3040" y="1994"/>
                  <a:pt x="3032" y="1998"/>
                  <a:pt x="3025" y="1996"/>
                </a:cubicBezTo>
                <a:cubicBezTo>
                  <a:pt x="3023" y="1992"/>
                  <a:pt x="3018" y="1999"/>
                  <a:pt x="3015" y="1996"/>
                </a:cubicBezTo>
                <a:cubicBezTo>
                  <a:pt x="3011" y="1997"/>
                  <a:pt x="3008" y="1994"/>
                  <a:pt x="3005" y="1995"/>
                </a:cubicBezTo>
                <a:cubicBezTo>
                  <a:pt x="2999" y="1993"/>
                  <a:pt x="2992" y="1996"/>
                  <a:pt x="2986" y="1993"/>
                </a:cubicBezTo>
                <a:cubicBezTo>
                  <a:pt x="2978" y="1996"/>
                  <a:pt x="2973" y="1989"/>
                  <a:pt x="2964" y="1996"/>
                </a:cubicBezTo>
                <a:cubicBezTo>
                  <a:pt x="2952" y="1993"/>
                  <a:pt x="2938" y="1996"/>
                  <a:pt x="2924" y="1998"/>
                </a:cubicBezTo>
                <a:cubicBezTo>
                  <a:pt x="2910" y="1999"/>
                  <a:pt x="2896" y="2003"/>
                  <a:pt x="2883" y="2003"/>
                </a:cubicBezTo>
                <a:cubicBezTo>
                  <a:pt x="2868" y="2008"/>
                  <a:pt x="2856" y="2003"/>
                  <a:pt x="2841" y="2012"/>
                </a:cubicBezTo>
                <a:cubicBezTo>
                  <a:pt x="2835" y="2008"/>
                  <a:pt x="2827" y="2018"/>
                  <a:pt x="2821" y="2013"/>
                </a:cubicBezTo>
                <a:cubicBezTo>
                  <a:pt x="2813" y="2018"/>
                  <a:pt x="2806" y="2020"/>
                  <a:pt x="2799" y="2021"/>
                </a:cubicBezTo>
                <a:cubicBezTo>
                  <a:pt x="2784" y="2028"/>
                  <a:pt x="2769" y="2034"/>
                  <a:pt x="2755" y="2038"/>
                </a:cubicBezTo>
                <a:cubicBezTo>
                  <a:pt x="2738" y="2050"/>
                  <a:pt x="2725" y="2050"/>
                  <a:pt x="2709" y="2063"/>
                </a:cubicBezTo>
                <a:cubicBezTo>
                  <a:pt x="2703" y="2059"/>
                  <a:pt x="2693" y="2072"/>
                  <a:pt x="2685" y="2074"/>
                </a:cubicBezTo>
                <a:cubicBezTo>
                  <a:pt x="2681" y="2073"/>
                  <a:pt x="2664" y="2080"/>
                  <a:pt x="2665" y="2086"/>
                </a:cubicBezTo>
                <a:cubicBezTo>
                  <a:pt x="2697" y="2076"/>
                  <a:pt x="2731" y="2058"/>
                  <a:pt x="2764" y="2042"/>
                </a:cubicBezTo>
                <a:cubicBezTo>
                  <a:pt x="2768" y="2046"/>
                  <a:pt x="2767" y="2038"/>
                  <a:pt x="2771" y="2042"/>
                </a:cubicBezTo>
                <a:cubicBezTo>
                  <a:pt x="2775" y="2039"/>
                  <a:pt x="2779" y="2037"/>
                  <a:pt x="2782" y="2038"/>
                </a:cubicBezTo>
                <a:cubicBezTo>
                  <a:pt x="2789" y="2039"/>
                  <a:pt x="2799" y="2030"/>
                  <a:pt x="2807" y="2029"/>
                </a:cubicBezTo>
                <a:cubicBezTo>
                  <a:pt x="2824" y="2022"/>
                  <a:pt x="2839" y="2024"/>
                  <a:pt x="2857" y="2015"/>
                </a:cubicBezTo>
                <a:cubicBezTo>
                  <a:pt x="2866" y="2019"/>
                  <a:pt x="2876" y="2016"/>
                  <a:pt x="2886" y="2014"/>
                </a:cubicBezTo>
                <a:cubicBezTo>
                  <a:pt x="2891" y="2016"/>
                  <a:pt x="2897" y="2013"/>
                  <a:pt x="2902" y="2011"/>
                </a:cubicBezTo>
                <a:cubicBezTo>
                  <a:pt x="2907" y="2014"/>
                  <a:pt x="2913" y="2010"/>
                  <a:pt x="2919" y="2011"/>
                </a:cubicBezTo>
                <a:cubicBezTo>
                  <a:pt x="2940" y="2009"/>
                  <a:pt x="2960" y="2007"/>
                  <a:pt x="2981" y="2007"/>
                </a:cubicBezTo>
                <a:cubicBezTo>
                  <a:pt x="2990" y="2008"/>
                  <a:pt x="3000" y="2007"/>
                  <a:pt x="3010" y="2009"/>
                </a:cubicBezTo>
                <a:cubicBezTo>
                  <a:pt x="3015" y="2010"/>
                  <a:pt x="3020" y="2006"/>
                  <a:pt x="3024" y="2011"/>
                </a:cubicBezTo>
                <a:cubicBezTo>
                  <a:pt x="3029" y="2012"/>
                  <a:pt x="3036" y="2009"/>
                  <a:pt x="3041" y="2010"/>
                </a:cubicBezTo>
                <a:cubicBezTo>
                  <a:pt x="3050" y="2016"/>
                  <a:pt x="3063" y="2009"/>
                  <a:pt x="3071" y="2015"/>
                </a:cubicBezTo>
                <a:cubicBezTo>
                  <a:pt x="3078" y="2008"/>
                  <a:pt x="3080" y="2021"/>
                  <a:pt x="3086" y="2017"/>
                </a:cubicBezTo>
                <a:cubicBezTo>
                  <a:pt x="3092" y="2014"/>
                  <a:pt x="3096" y="2022"/>
                  <a:pt x="3103" y="2016"/>
                </a:cubicBezTo>
                <a:cubicBezTo>
                  <a:pt x="3111" y="2023"/>
                  <a:pt x="3123" y="2016"/>
                  <a:pt x="3131" y="2023"/>
                </a:cubicBezTo>
                <a:cubicBezTo>
                  <a:pt x="3142" y="2021"/>
                  <a:pt x="3150" y="2029"/>
                  <a:pt x="3161" y="2028"/>
                </a:cubicBezTo>
                <a:cubicBezTo>
                  <a:pt x="3165" y="2033"/>
                  <a:pt x="3171" y="2029"/>
                  <a:pt x="3175" y="2033"/>
                </a:cubicBezTo>
                <a:cubicBezTo>
                  <a:pt x="3181" y="2029"/>
                  <a:pt x="3185" y="2037"/>
                  <a:pt x="3192" y="2033"/>
                </a:cubicBezTo>
                <a:cubicBezTo>
                  <a:pt x="3194" y="2042"/>
                  <a:pt x="3202" y="2031"/>
                  <a:pt x="3205" y="2038"/>
                </a:cubicBezTo>
                <a:cubicBezTo>
                  <a:pt x="3211" y="2037"/>
                  <a:pt x="3216" y="2038"/>
                  <a:pt x="3222" y="2038"/>
                </a:cubicBezTo>
                <a:cubicBezTo>
                  <a:pt x="3231" y="2040"/>
                  <a:pt x="3241" y="2039"/>
                  <a:pt x="3251" y="2041"/>
                </a:cubicBezTo>
                <a:cubicBezTo>
                  <a:pt x="3261" y="2043"/>
                  <a:pt x="3271" y="2044"/>
                  <a:pt x="3281" y="2046"/>
                </a:cubicBezTo>
                <a:cubicBezTo>
                  <a:pt x="3286" y="2046"/>
                  <a:pt x="3291" y="2045"/>
                  <a:pt x="3296" y="2047"/>
                </a:cubicBezTo>
                <a:cubicBezTo>
                  <a:pt x="3301" y="2049"/>
                  <a:pt x="3307" y="2045"/>
                  <a:pt x="3313" y="2047"/>
                </a:cubicBezTo>
                <a:cubicBezTo>
                  <a:pt x="3317" y="2047"/>
                  <a:pt x="3323" y="2043"/>
                  <a:pt x="3327" y="2048"/>
                </a:cubicBezTo>
                <a:cubicBezTo>
                  <a:pt x="3330" y="2046"/>
                  <a:pt x="3332" y="2049"/>
                  <a:pt x="3336" y="2046"/>
                </a:cubicBezTo>
                <a:cubicBezTo>
                  <a:pt x="3337" y="2049"/>
                  <a:pt x="3342" y="2047"/>
                  <a:pt x="3339" y="2051"/>
                </a:cubicBezTo>
                <a:cubicBezTo>
                  <a:pt x="3314" y="2060"/>
                  <a:pt x="3293" y="2056"/>
                  <a:pt x="3270" y="2060"/>
                </a:cubicBezTo>
                <a:cubicBezTo>
                  <a:pt x="3258" y="2062"/>
                  <a:pt x="3247" y="2060"/>
                  <a:pt x="3235" y="2064"/>
                </a:cubicBezTo>
                <a:cubicBezTo>
                  <a:pt x="3224" y="2064"/>
                  <a:pt x="3212" y="2066"/>
                  <a:pt x="3201" y="2065"/>
                </a:cubicBezTo>
                <a:cubicBezTo>
                  <a:pt x="3190" y="2064"/>
                  <a:pt x="3179" y="2062"/>
                  <a:pt x="3168" y="2061"/>
                </a:cubicBezTo>
                <a:cubicBezTo>
                  <a:pt x="3164" y="2056"/>
                  <a:pt x="3157" y="2060"/>
                  <a:pt x="3152" y="2057"/>
                </a:cubicBezTo>
                <a:cubicBezTo>
                  <a:pt x="3146" y="2060"/>
                  <a:pt x="3142" y="2052"/>
                  <a:pt x="3135" y="2058"/>
                </a:cubicBezTo>
                <a:cubicBezTo>
                  <a:pt x="3126" y="2049"/>
                  <a:pt x="3113" y="2058"/>
                  <a:pt x="3103" y="2050"/>
                </a:cubicBezTo>
                <a:cubicBezTo>
                  <a:pt x="3097" y="2052"/>
                  <a:pt x="3092" y="2050"/>
                  <a:pt x="3086" y="2050"/>
                </a:cubicBezTo>
                <a:cubicBezTo>
                  <a:pt x="3084" y="2048"/>
                  <a:pt x="3081" y="2048"/>
                  <a:pt x="3078" y="2049"/>
                </a:cubicBezTo>
                <a:cubicBezTo>
                  <a:pt x="3074" y="2051"/>
                  <a:pt x="3073" y="2043"/>
                  <a:pt x="3068" y="2048"/>
                </a:cubicBezTo>
                <a:cubicBezTo>
                  <a:pt x="3059" y="2040"/>
                  <a:pt x="3046" y="2045"/>
                  <a:pt x="3036" y="2041"/>
                </a:cubicBezTo>
                <a:cubicBezTo>
                  <a:pt x="3030" y="2044"/>
                  <a:pt x="3024" y="2043"/>
                  <a:pt x="3020" y="2037"/>
                </a:cubicBezTo>
                <a:cubicBezTo>
                  <a:pt x="3013" y="2043"/>
                  <a:pt x="3009" y="2034"/>
                  <a:pt x="3003" y="2037"/>
                </a:cubicBezTo>
                <a:cubicBezTo>
                  <a:pt x="3000" y="2039"/>
                  <a:pt x="2998" y="2034"/>
                  <a:pt x="2995" y="2035"/>
                </a:cubicBezTo>
                <a:cubicBezTo>
                  <a:pt x="2992" y="2038"/>
                  <a:pt x="2989" y="2038"/>
                  <a:pt x="2986" y="2037"/>
                </a:cubicBezTo>
                <a:cubicBezTo>
                  <a:pt x="2982" y="2032"/>
                  <a:pt x="2975" y="2037"/>
                  <a:pt x="2970" y="2034"/>
                </a:cubicBezTo>
                <a:cubicBezTo>
                  <a:pt x="2958" y="2033"/>
                  <a:pt x="2947" y="2033"/>
                  <a:pt x="2935" y="2032"/>
                </a:cubicBezTo>
                <a:cubicBezTo>
                  <a:pt x="2925" y="2028"/>
                  <a:pt x="2913" y="2031"/>
                  <a:pt x="2902" y="2028"/>
                </a:cubicBezTo>
                <a:cubicBezTo>
                  <a:pt x="2890" y="2030"/>
                  <a:pt x="2878" y="2033"/>
                  <a:pt x="2868" y="2029"/>
                </a:cubicBezTo>
                <a:cubicBezTo>
                  <a:pt x="2844" y="2036"/>
                  <a:pt x="2820" y="2036"/>
                  <a:pt x="2795" y="2043"/>
                </a:cubicBezTo>
                <a:cubicBezTo>
                  <a:pt x="2798" y="2049"/>
                  <a:pt x="2802" y="2050"/>
                  <a:pt x="2807" y="2046"/>
                </a:cubicBezTo>
                <a:cubicBezTo>
                  <a:pt x="2814" y="2039"/>
                  <a:pt x="2816" y="2050"/>
                  <a:pt x="2823" y="2043"/>
                </a:cubicBezTo>
                <a:cubicBezTo>
                  <a:pt x="2833" y="2041"/>
                  <a:pt x="2841" y="2043"/>
                  <a:pt x="2851" y="2039"/>
                </a:cubicBezTo>
                <a:cubicBezTo>
                  <a:pt x="2860" y="2039"/>
                  <a:pt x="2870" y="2037"/>
                  <a:pt x="2878" y="2040"/>
                </a:cubicBezTo>
                <a:cubicBezTo>
                  <a:pt x="2888" y="2036"/>
                  <a:pt x="2896" y="2040"/>
                  <a:pt x="2907" y="2036"/>
                </a:cubicBezTo>
                <a:cubicBezTo>
                  <a:pt x="2910" y="2044"/>
                  <a:pt x="2917" y="2039"/>
                  <a:pt x="2923" y="2039"/>
                </a:cubicBezTo>
                <a:cubicBezTo>
                  <a:pt x="2928" y="2042"/>
                  <a:pt x="2933" y="2044"/>
                  <a:pt x="2939" y="2043"/>
                </a:cubicBezTo>
                <a:cubicBezTo>
                  <a:pt x="2946" y="2037"/>
                  <a:pt x="2949" y="2046"/>
                  <a:pt x="2956" y="2043"/>
                </a:cubicBezTo>
                <a:cubicBezTo>
                  <a:pt x="2960" y="2048"/>
                  <a:pt x="2967" y="2044"/>
                  <a:pt x="2971" y="2047"/>
                </a:cubicBezTo>
                <a:cubicBezTo>
                  <a:pt x="2982" y="2048"/>
                  <a:pt x="2993" y="2050"/>
                  <a:pt x="3004" y="2050"/>
                </a:cubicBezTo>
                <a:cubicBezTo>
                  <a:pt x="3010" y="2051"/>
                  <a:pt x="3015" y="2054"/>
                  <a:pt x="3021" y="2050"/>
                </a:cubicBezTo>
                <a:cubicBezTo>
                  <a:pt x="3025" y="2060"/>
                  <a:pt x="3034" y="2049"/>
                  <a:pt x="3039" y="2056"/>
                </a:cubicBezTo>
                <a:cubicBezTo>
                  <a:pt x="3042" y="2054"/>
                  <a:pt x="3044" y="2059"/>
                  <a:pt x="3047" y="2058"/>
                </a:cubicBezTo>
                <a:cubicBezTo>
                  <a:pt x="3050" y="2056"/>
                  <a:pt x="3053" y="2056"/>
                  <a:pt x="3056" y="2056"/>
                </a:cubicBezTo>
                <a:cubicBezTo>
                  <a:pt x="3060" y="2061"/>
                  <a:pt x="3067" y="2057"/>
                  <a:pt x="3072" y="2060"/>
                </a:cubicBezTo>
                <a:cubicBezTo>
                  <a:pt x="3083" y="2063"/>
                  <a:pt x="3094" y="2064"/>
                  <a:pt x="3106" y="2066"/>
                </a:cubicBezTo>
                <a:cubicBezTo>
                  <a:pt x="3118" y="2064"/>
                  <a:pt x="3128" y="2068"/>
                  <a:pt x="3139" y="2069"/>
                </a:cubicBezTo>
                <a:cubicBezTo>
                  <a:pt x="3143" y="2075"/>
                  <a:pt x="3151" y="2067"/>
                  <a:pt x="3155" y="2073"/>
                </a:cubicBezTo>
                <a:cubicBezTo>
                  <a:pt x="3158" y="2071"/>
                  <a:pt x="3161" y="2070"/>
                  <a:pt x="3163" y="2075"/>
                </a:cubicBezTo>
                <a:cubicBezTo>
                  <a:pt x="3166" y="2074"/>
                  <a:pt x="3170" y="2074"/>
                  <a:pt x="3173" y="2075"/>
                </a:cubicBezTo>
                <a:cubicBezTo>
                  <a:pt x="3157" y="2081"/>
                  <a:pt x="3142" y="2076"/>
                  <a:pt x="3127" y="2077"/>
                </a:cubicBezTo>
                <a:cubicBezTo>
                  <a:pt x="3119" y="2078"/>
                  <a:pt x="3112" y="2073"/>
                  <a:pt x="3103" y="2078"/>
                </a:cubicBezTo>
                <a:cubicBezTo>
                  <a:pt x="3097" y="2071"/>
                  <a:pt x="3087" y="2081"/>
                  <a:pt x="3081" y="2074"/>
                </a:cubicBezTo>
                <a:cubicBezTo>
                  <a:pt x="3072" y="2078"/>
                  <a:pt x="3065" y="2074"/>
                  <a:pt x="3057" y="2075"/>
                </a:cubicBezTo>
                <a:cubicBezTo>
                  <a:pt x="3054" y="2076"/>
                  <a:pt x="3050" y="2076"/>
                  <a:pt x="3047" y="2075"/>
                </a:cubicBezTo>
                <a:cubicBezTo>
                  <a:pt x="3044" y="2070"/>
                  <a:pt x="3038" y="2078"/>
                  <a:pt x="3035" y="2072"/>
                </a:cubicBezTo>
                <a:cubicBezTo>
                  <a:pt x="3019" y="2074"/>
                  <a:pt x="3005" y="2070"/>
                  <a:pt x="2988" y="2074"/>
                </a:cubicBezTo>
                <a:cubicBezTo>
                  <a:pt x="2983" y="2071"/>
                  <a:pt x="2977" y="2067"/>
                  <a:pt x="2970" y="2072"/>
                </a:cubicBezTo>
                <a:cubicBezTo>
                  <a:pt x="2965" y="2067"/>
                  <a:pt x="2959" y="2065"/>
                  <a:pt x="2951" y="2069"/>
                </a:cubicBezTo>
                <a:cubicBezTo>
                  <a:pt x="2940" y="2063"/>
                  <a:pt x="2925" y="2069"/>
                  <a:pt x="2913" y="2062"/>
                </a:cubicBezTo>
                <a:cubicBezTo>
                  <a:pt x="2906" y="2067"/>
                  <a:pt x="2901" y="2061"/>
                  <a:pt x="2894" y="2064"/>
                </a:cubicBezTo>
                <a:cubicBezTo>
                  <a:pt x="2887" y="2063"/>
                  <a:pt x="2879" y="2067"/>
                  <a:pt x="2873" y="2063"/>
                </a:cubicBezTo>
                <a:cubicBezTo>
                  <a:pt x="2859" y="2067"/>
                  <a:pt x="2846" y="2066"/>
                  <a:pt x="2833" y="2065"/>
                </a:cubicBezTo>
                <a:cubicBezTo>
                  <a:pt x="2812" y="2073"/>
                  <a:pt x="2794" y="2067"/>
                  <a:pt x="2773" y="2078"/>
                </a:cubicBezTo>
                <a:cubicBezTo>
                  <a:pt x="2770" y="2070"/>
                  <a:pt x="2762" y="2087"/>
                  <a:pt x="2760" y="2079"/>
                </a:cubicBezTo>
                <a:cubicBezTo>
                  <a:pt x="2754" y="2080"/>
                  <a:pt x="2749" y="2084"/>
                  <a:pt x="2744" y="2082"/>
                </a:cubicBezTo>
                <a:cubicBezTo>
                  <a:pt x="2738" y="2088"/>
                  <a:pt x="2734" y="2082"/>
                  <a:pt x="2728" y="2088"/>
                </a:cubicBezTo>
                <a:cubicBezTo>
                  <a:pt x="2724" y="2085"/>
                  <a:pt x="2716" y="2096"/>
                  <a:pt x="2713" y="2091"/>
                </a:cubicBezTo>
                <a:cubicBezTo>
                  <a:pt x="2692" y="2099"/>
                  <a:pt x="2671" y="2109"/>
                  <a:pt x="2650" y="2116"/>
                </a:cubicBezTo>
                <a:cubicBezTo>
                  <a:pt x="2644" y="2121"/>
                  <a:pt x="2641" y="2125"/>
                  <a:pt x="2641" y="2129"/>
                </a:cubicBezTo>
                <a:cubicBezTo>
                  <a:pt x="2649" y="2118"/>
                  <a:pt x="2669" y="2116"/>
                  <a:pt x="2683" y="2110"/>
                </a:cubicBezTo>
                <a:cubicBezTo>
                  <a:pt x="2699" y="2103"/>
                  <a:pt x="2715" y="2101"/>
                  <a:pt x="2731" y="2093"/>
                </a:cubicBezTo>
                <a:cubicBezTo>
                  <a:pt x="2738" y="2095"/>
                  <a:pt x="2746" y="2088"/>
                  <a:pt x="2753" y="2090"/>
                </a:cubicBezTo>
                <a:cubicBezTo>
                  <a:pt x="2760" y="2089"/>
                  <a:pt x="2768" y="2087"/>
                  <a:pt x="2776" y="2083"/>
                </a:cubicBezTo>
                <a:cubicBezTo>
                  <a:pt x="2790" y="2086"/>
                  <a:pt x="2807" y="2075"/>
                  <a:pt x="2821" y="2079"/>
                </a:cubicBezTo>
                <a:cubicBezTo>
                  <a:pt x="2828" y="2078"/>
                  <a:pt x="2836" y="2075"/>
                  <a:pt x="2843" y="2075"/>
                </a:cubicBezTo>
                <a:cubicBezTo>
                  <a:pt x="2849" y="2079"/>
                  <a:pt x="2857" y="2072"/>
                  <a:pt x="2864" y="2076"/>
                </a:cubicBezTo>
                <a:cubicBezTo>
                  <a:pt x="2871" y="2075"/>
                  <a:pt x="2877" y="2080"/>
                  <a:pt x="2885" y="2073"/>
                </a:cubicBezTo>
                <a:cubicBezTo>
                  <a:pt x="2891" y="2082"/>
                  <a:pt x="2901" y="2072"/>
                  <a:pt x="2908" y="2076"/>
                </a:cubicBezTo>
                <a:cubicBezTo>
                  <a:pt x="2915" y="2073"/>
                  <a:pt x="2921" y="2079"/>
                  <a:pt x="2929" y="2077"/>
                </a:cubicBezTo>
                <a:cubicBezTo>
                  <a:pt x="2934" y="2083"/>
                  <a:pt x="2943" y="2076"/>
                  <a:pt x="2949" y="2081"/>
                </a:cubicBezTo>
                <a:cubicBezTo>
                  <a:pt x="2964" y="2078"/>
                  <a:pt x="2978" y="2082"/>
                  <a:pt x="2992" y="2085"/>
                </a:cubicBezTo>
                <a:cubicBezTo>
                  <a:pt x="2997" y="2086"/>
                  <a:pt x="3003" y="2082"/>
                  <a:pt x="3006" y="2086"/>
                </a:cubicBezTo>
                <a:cubicBezTo>
                  <a:pt x="3014" y="2077"/>
                  <a:pt x="3017" y="2090"/>
                  <a:pt x="3023" y="2086"/>
                </a:cubicBezTo>
                <a:cubicBezTo>
                  <a:pt x="3031" y="2079"/>
                  <a:pt x="3033" y="2094"/>
                  <a:pt x="3040" y="2086"/>
                </a:cubicBezTo>
                <a:cubicBezTo>
                  <a:pt x="3044" y="2092"/>
                  <a:pt x="3052" y="2083"/>
                  <a:pt x="3056" y="2090"/>
                </a:cubicBezTo>
                <a:cubicBezTo>
                  <a:pt x="3068" y="2085"/>
                  <a:pt x="3077" y="2090"/>
                  <a:pt x="3088" y="2087"/>
                </a:cubicBezTo>
                <a:cubicBezTo>
                  <a:pt x="3099" y="2090"/>
                  <a:pt x="3111" y="2085"/>
                  <a:pt x="3121" y="2090"/>
                </a:cubicBezTo>
                <a:cubicBezTo>
                  <a:pt x="3132" y="2088"/>
                  <a:pt x="3142" y="2091"/>
                  <a:pt x="3153" y="2091"/>
                </a:cubicBezTo>
                <a:cubicBezTo>
                  <a:pt x="3163" y="2093"/>
                  <a:pt x="3176" y="2086"/>
                  <a:pt x="3186" y="2091"/>
                </a:cubicBezTo>
                <a:cubicBezTo>
                  <a:pt x="3199" y="2084"/>
                  <a:pt x="3207" y="2095"/>
                  <a:pt x="3219" y="2088"/>
                </a:cubicBezTo>
                <a:cubicBezTo>
                  <a:pt x="3229" y="2091"/>
                  <a:pt x="3242" y="2084"/>
                  <a:pt x="3253" y="2087"/>
                </a:cubicBezTo>
                <a:cubicBezTo>
                  <a:pt x="3238" y="2098"/>
                  <a:pt x="3228" y="2091"/>
                  <a:pt x="3215" y="2093"/>
                </a:cubicBezTo>
                <a:cubicBezTo>
                  <a:pt x="3208" y="2099"/>
                  <a:pt x="3205" y="2091"/>
                  <a:pt x="3198" y="2094"/>
                </a:cubicBezTo>
                <a:cubicBezTo>
                  <a:pt x="3191" y="2100"/>
                  <a:pt x="3185" y="2096"/>
                  <a:pt x="3179" y="2095"/>
                </a:cubicBezTo>
                <a:cubicBezTo>
                  <a:pt x="3165" y="2102"/>
                  <a:pt x="3156" y="2093"/>
                  <a:pt x="3142" y="2101"/>
                </a:cubicBezTo>
                <a:cubicBezTo>
                  <a:pt x="3131" y="2096"/>
                  <a:pt x="3117" y="2104"/>
                  <a:pt x="3107" y="2099"/>
                </a:cubicBezTo>
                <a:cubicBezTo>
                  <a:pt x="3095" y="2099"/>
                  <a:pt x="3081" y="2105"/>
                  <a:pt x="3070" y="2101"/>
                </a:cubicBezTo>
                <a:cubicBezTo>
                  <a:pt x="3058" y="2104"/>
                  <a:pt x="3045" y="2107"/>
                  <a:pt x="3034" y="2103"/>
                </a:cubicBezTo>
                <a:cubicBezTo>
                  <a:pt x="3021" y="2106"/>
                  <a:pt x="3010" y="2106"/>
                  <a:pt x="2998" y="2105"/>
                </a:cubicBezTo>
                <a:cubicBezTo>
                  <a:pt x="2986" y="2106"/>
                  <a:pt x="2975" y="2100"/>
                  <a:pt x="2962" y="2103"/>
                </a:cubicBezTo>
                <a:cubicBezTo>
                  <a:pt x="2952" y="2099"/>
                  <a:pt x="2938" y="2104"/>
                  <a:pt x="2927" y="2101"/>
                </a:cubicBezTo>
                <a:cubicBezTo>
                  <a:pt x="2922" y="2100"/>
                  <a:pt x="2915" y="2104"/>
                  <a:pt x="2910" y="2102"/>
                </a:cubicBezTo>
                <a:cubicBezTo>
                  <a:pt x="2905" y="2097"/>
                  <a:pt x="2898" y="2101"/>
                  <a:pt x="2892" y="2099"/>
                </a:cubicBezTo>
                <a:cubicBezTo>
                  <a:pt x="2891" y="2097"/>
                  <a:pt x="2889" y="2099"/>
                  <a:pt x="2888" y="2099"/>
                </a:cubicBezTo>
                <a:cubicBezTo>
                  <a:pt x="2882" y="2098"/>
                  <a:pt x="2881" y="2093"/>
                  <a:pt x="2875" y="2100"/>
                </a:cubicBezTo>
                <a:cubicBezTo>
                  <a:pt x="2870" y="2095"/>
                  <a:pt x="2863" y="2097"/>
                  <a:pt x="2856" y="2098"/>
                </a:cubicBezTo>
                <a:cubicBezTo>
                  <a:pt x="2850" y="2099"/>
                  <a:pt x="2845" y="2097"/>
                  <a:pt x="2839" y="2098"/>
                </a:cubicBezTo>
                <a:cubicBezTo>
                  <a:pt x="2833" y="2097"/>
                  <a:pt x="2826" y="2102"/>
                  <a:pt x="2820" y="2100"/>
                </a:cubicBezTo>
                <a:cubicBezTo>
                  <a:pt x="2795" y="2105"/>
                  <a:pt x="2771" y="2105"/>
                  <a:pt x="2745" y="2116"/>
                </a:cubicBezTo>
                <a:cubicBezTo>
                  <a:pt x="2740" y="2114"/>
                  <a:pt x="2733" y="2116"/>
                  <a:pt x="2727" y="2120"/>
                </a:cubicBezTo>
                <a:cubicBezTo>
                  <a:pt x="2721" y="2120"/>
                  <a:pt x="2713" y="2124"/>
                  <a:pt x="2707" y="2126"/>
                </a:cubicBezTo>
                <a:cubicBezTo>
                  <a:pt x="2694" y="2130"/>
                  <a:pt x="2681" y="2134"/>
                  <a:pt x="2668" y="2140"/>
                </a:cubicBezTo>
                <a:cubicBezTo>
                  <a:pt x="2654" y="2149"/>
                  <a:pt x="2642" y="2155"/>
                  <a:pt x="2630" y="2161"/>
                </a:cubicBezTo>
                <a:cubicBezTo>
                  <a:pt x="2639" y="2161"/>
                  <a:pt x="2639" y="2161"/>
                  <a:pt x="2639" y="2161"/>
                </a:cubicBezTo>
                <a:cubicBezTo>
                  <a:pt x="2640" y="2160"/>
                  <a:pt x="2641" y="2160"/>
                  <a:pt x="2643" y="2161"/>
                </a:cubicBezTo>
                <a:cubicBezTo>
                  <a:pt x="2643" y="2161"/>
                  <a:pt x="2643" y="2161"/>
                  <a:pt x="2643" y="2161"/>
                </a:cubicBezTo>
                <a:cubicBezTo>
                  <a:pt x="2644" y="2161"/>
                  <a:pt x="2644" y="2161"/>
                  <a:pt x="2644" y="2161"/>
                </a:cubicBezTo>
                <a:cubicBezTo>
                  <a:pt x="2645" y="2154"/>
                  <a:pt x="2651" y="2159"/>
                  <a:pt x="2658" y="2152"/>
                </a:cubicBezTo>
                <a:cubicBezTo>
                  <a:pt x="2665" y="2146"/>
                  <a:pt x="2671" y="2147"/>
                  <a:pt x="2677" y="2144"/>
                </a:cubicBezTo>
                <a:cubicBezTo>
                  <a:pt x="2702" y="2132"/>
                  <a:pt x="2725" y="2130"/>
                  <a:pt x="2750" y="2119"/>
                </a:cubicBezTo>
                <a:cubicBezTo>
                  <a:pt x="2761" y="2121"/>
                  <a:pt x="2774" y="2115"/>
                  <a:pt x="2785" y="2114"/>
                </a:cubicBezTo>
                <a:cubicBezTo>
                  <a:pt x="2790" y="2116"/>
                  <a:pt x="2798" y="2109"/>
                  <a:pt x="2803" y="2110"/>
                </a:cubicBezTo>
                <a:cubicBezTo>
                  <a:pt x="2807" y="2116"/>
                  <a:pt x="2815" y="2106"/>
                  <a:pt x="2820" y="2110"/>
                </a:cubicBezTo>
                <a:cubicBezTo>
                  <a:pt x="2827" y="2104"/>
                  <a:pt x="2830" y="2114"/>
                  <a:pt x="2838" y="2106"/>
                </a:cubicBezTo>
                <a:cubicBezTo>
                  <a:pt x="2843" y="2109"/>
                  <a:pt x="2849" y="2104"/>
                  <a:pt x="2854" y="2110"/>
                </a:cubicBezTo>
                <a:cubicBezTo>
                  <a:pt x="2867" y="2103"/>
                  <a:pt x="2877" y="2112"/>
                  <a:pt x="2890" y="2107"/>
                </a:cubicBezTo>
                <a:cubicBezTo>
                  <a:pt x="2899" y="2115"/>
                  <a:pt x="2912" y="2109"/>
                  <a:pt x="2922" y="2115"/>
                </a:cubicBezTo>
                <a:cubicBezTo>
                  <a:pt x="2929" y="2109"/>
                  <a:pt x="2934" y="2112"/>
                  <a:pt x="2939" y="2115"/>
                </a:cubicBezTo>
                <a:cubicBezTo>
                  <a:pt x="2945" y="2111"/>
                  <a:pt x="2950" y="2114"/>
                  <a:pt x="2956" y="2114"/>
                </a:cubicBezTo>
                <a:cubicBezTo>
                  <a:pt x="2967" y="2114"/>
                  <a:pt x="2978" y="2114"/>
                  <a:pt x="2988" y="2118"/>
                </a:cubicBezTo>
                <a:cubicBezTo>
                  <a:pt x="2992" y="2117"/>
                  <a:pt x="2995" y="2113"/>
                  <a:pt x="2997" y="2116"/>
                </a:cubicBezTo>
                <a:cubicBezTo>
                  <a:pt x="2999" y="2119"/>
                  <a:pt x="3003" y="2115"/>
                  <a:pt x="3005" y="2118"/>
                </a:cubicBezTo>
                <a:cubicBezTo>
                  <a:pt x="3012" y="2115"/>
                  <a:pt x="3017" y="2120"/>
                  <a:pt x="3025" y="2116"/>
                </a:cubicBezTo>
                <a:cubicBezTo>
                  <a:pt x="3036" y="2117"/>
                  <a:pt x="3047" y="2117"/>
                  <a:pt x="3059" y="2115"/>
                </a:cubicBezTo>
                <a:cubicBezTo>
                  <a:pt x="3070" y="2116"/>
                  <a:pt x="3082" y="2110"/>
                  <a:pt x="3092" y="2115"/>
                </a:cubicBezTo>
                <a:cubicBezTo>
                  <a:pt x="3105" y="2109"/>
                  <a:pt x="3114" y="2117"/>
                  <a:pt x="3127" y="2110"/>
                </a:cubicBezTo>
                <a:cubicBezTo>
                  <a:pt x="3137" y="2118"/>
                  <a:pt x="3151" y="2109"/>
                  <a:pt x="3162" y="2112"/>
                </a:cubicBezTo>
                <a:cubicBezTo>
                  <a:pt x="3156" y="2115"/>
                  <a:pt x="3150" y="2116"/>
                  <a:pt x="3145" y="2117"/>
                </a:cubicBezTo>
                <a:cubicBezTo>
                  <a:pt x="3139" y="2124"/>
                  <a:pt x="3134" y="2117"/>
                  <a:pt x="3132" y="2118"/>
                </a:cubicBezTo>
                <a:cubicBezTo>
                  <a:pt x="3126" y="2119"/>
                  <a:pt x="3121" y="2123"/>
                  <a:pt x="3115" y="2125"/>
                </a:cubicBezTo>
                <a:cubicBezTo>
                  <a:pt x="3107" y="2127"/>
                  <a:pt x="3095" y="2127"/>
                  <a:pt x="3086" y="2132"/>
                </a:cubicBezTo>
                <a:cubicBezTo>
                  <a:pt x="3081" y="2123"/>
                  <a:pt x="3071" y="2131"/>
                  <a:pt x="3064" y="2129"/>
                </a:cubicBezTo>
                <a:cubicBezTo>
                  <a:pt x="3055" y="2132"/>
                  <a:pt x="3047" y="2127"/>
                  <a:pt x="3039" y="2128"/>
                </a:cubicBezTo>
                <a:cubicBezTo>
                  <a:pt x="3022" y="2127"/>
                  <a:pt x="3005" y="2129"/>
                  <a:pt x="2989" y="2124"/>
                </a:cubicBezTo>
                <a:cubicBezTo>
                  <a:pt x="2980" y="2130"/>
                  <a:pt x="2974" y="2124"/>
                  <a:pt x="2966" y="2125"/>
                </a:cubicBezTo>
                <a:cubicBezTo>
                  <a:pt x="2958" y="2122"/>
                  <a:pt x="2948" y="2127"/>
                  <a:pt x="2941" y="2124"/>
                </a:cubicBezTo>
                <a:cubicBezTo>
                  <a:pt x="2932" y="2127"/>
                  <a:pt x="2924" y="2123"/>
                  <a:pt x="2915" y="2126"/>
                </a:cubicBezTo>
                <a:cubicBezTo>
                  <a:pt x="2909" y="2134"/>
                  <a:pt x="2908" y="2119"/>
                  <a:pt x="2902" y="2127"/>
                </a:cubicBezTo>
                <a:cubicBezTo>
                  <a:pt x="2899" y="2123"/>
                  <a:pt x="2893" y="2131"/>
                  <a:pt x="2889" y="2128"/>
                </a:cubicBezTo>
                <a:cubicBezTo>
                  <a:pt x="2887" y="2124"/>
                  <a:pt x="2881" y="2131"/>
                  <a:pt x="2879" y="2128"/>
                </a:cubicBezTo>
                <a:cubicBezTo>
                  <a:pt x="2874" y="2129"/>
                  <a:pt x="2870" y="2128"/>
                  <a:pt x="2866" y="2129"/>
                </a:cubicBezTo>
                <a:cubicBezTo>
                  <a:pt x="2857" y="2132"/>
                  <a:pt x="2849" y="2128"/>
                  <a:pt x="2840" y="2132"/>
                </a:cubicBezTo>
                <a:cubicBezTo>
                  <a:pt x="2832" y="2130"/>
                  <a:pt x="2823" y="2132"/>
                  <a:pt x="2814" y="2134"/>
                </a:cubicBezTo>
                <a:cubicBezTo>
                  <a:pt x="2810" y="2135"/>
                  <a:pt x="2806" y="2134"/>
                  <a:pt x="2801" y="2135"/>
                </a:cubicBezTo>
                <a:cubicBezTo>
                  <a:pt x="2798" y="2133"/>
                  <a:pt x="2792" y="2141"/>
                  <a:pt x="2788" y="2136"/>
                </a:cubicBezTo>
                <a:cubicBezTo>
                  <a:pt x="2764" y="2142"/>
                  <a:pt x="2740" y="2150"/>
                  <a:pt x="2715" y="2161"/>
                </a:cubicBezTo>
                <a:cubicBezTo>
                  <a:pt x="2737" y="2161"/>
                  <a:pt x="2737" y="2161"/>
                  <a:pt x="2737" y="2161"/>
                </a:cubicBezTo>
                <a:cubicBezTo>
                  <a:pt x="2751" y="2156"/>
                  <a:pt x="2764" y="2153"/>
                  <a:pt x="2777" y="2150"/>
                </a:cubicBezTo>
                <a:cubicBezTo>
                  <a:pt x="2798" y="2148"/>
                  <a:pt x="2821" y="2139"/>
                  <a:pt x="2841" y="2144"/>
                </a:cubicBezTo>
                <a:cubicBezTo>
                  <a:pt x="2848" y="2137"/>
                  <a:pt x="2851" y="2144"/>
                  <a:pt x="2857" y="2142"/>
                </a:cubicBezTo>
                <a:cubicBezTo>
                  <a:pt x="2862" y="2142"/>
                  <a:pt x="2868" y="2139"/>
                  <a:pt x="2873" y="2142"/>
                </a:cubicBezTo>
                <a:cubicBezTo>
                  <a:pt x="2885" y="2138"/>
                  <a:pt x="2894" y="2142"/>
                  <a:pt x="2907" y="2135"/>
                </a:cubicBezTo>
                <a:cubicBezTo>
                  <a:pt x="2911" y="2143"/>
                  <a:pt x="2919" y="2134"/>
                  <a:pt x="2924" y="2141"/>
                </a:cubicBezTo>
                <a:cubicBezTo>
                  <a:pt x="2943" y="2134"/>
                  <a:pt x="2960" y="2137"/>
                  <a:pt x="2977" y="2139"/>
                </a:cubicBezTo>
                <a:cubicBezTo>
                  <a:pt x="2985" y="2142"/>
                  <a:pt x="2994" y="2139"/>
                  <a:pt x="3002" y="2140"/>
                </a:cubicBezTo>
                <a:cubicBezTo>
                  <a:pt x="3007" y="2139"/>
                  <a:pt x="3011" y="2140"/>
                  <a:pt x="3015" y="2139"/>
                </a:cubicBezTo>
                <a:cubicBezTo>
                  <a:pt x="3017" y="2141"/>
                  <a:pt x="3019" y="2141"/>
                  <a:pt x="3022" y="2138"/>
                </a:cubicBezTo>
                <a:cubicBezTo>
                  <a:pt x="3023" y="2141"/>
                  <a:pt x="3028" y="2140"/>
                  <a:pt x="3025" y="2143"/>
                </a:cubicBezTo>
                <a:cubicBezTo>
                  <a:pt x="3005" y="2151"/>
                  <a:pt x="2988" y="2148"/>
                  <a:pt x="2970" y="2154"/>
                </a:cubicBezTo>
                <a:cubicBezTo>
                  <a:pt x="2953" y="2149"/>
                  <a:pt x="2933" y="2161"/>
                  <a:pt x="2917" y="2152"/>
                </a:cubicBezTo>
                <a:cubicBezTo>
                  <a:pt x="2910" y="2157"/>
                  <a:pt x="2897" y="2156"/>
                  <a:pt x="2893" y="2157"/>
                </a:cubicBezTo>
                <a:cubicBezTo>
                  <a:pt x="2888" y="2157"/>
                  <a:pt x="2886" y="2160"/>
                  <a:pt x="2882" y="2160"/>
                </a:cubicBezTo>
                <a:cubicBezTo>
                  <a:pt x="2880" y="2160"/>
                  <a:pt x="2878" y="2157"/>
                  <a:pt x="2876" y="2157"/>
                </a:cubicBezTo>
                <a:cubicBezTo>
                  <a:pt x="2869" y="2158"/>
                  <a:pt x="2865" y="2160"/>
                  <a:pt x="2861" y="2160"/>
                </a:cubicBezTo>
                <a:cubicBezTo>
                  <a:pt x="2858" y="2160"/>
                  <a:pt x="2855" y="2160"/>
                  <a:pt x="2852" y="2161"/>
                </a:cubicBezTo>
                <a:cubicBezTo>
                  <a:pt x="3007" y="2161"/>
                  <a:pt x="3007" y="2161"/>
                  <a:pt x="3007" y="2161"/>
                </a:cubicBezTo>
                <a:cubicBezTo>
                  <a:pt x="3013" y="2159"/>
                  <a:pt x="3020" y="2158"/>
                  <a:pt x="3026" y="2156"/>
                </a:cubicBezTo>
                <a:cubicBezTo>
                  <a:pt x="3030" y="2155"/>
                  <a:pt x="3033" y="2157"/>
                  <a:pt x="3037" y="2153"/>
                </a:cubicBezTo>
                <a:cubicBezTo>
                  <a:pt x="3039" y="2154"/>
                  <a:pt x="3050" y="2155"/>
                  <a:pt x="3046" y="2150"/>
                </a:cubicBezTo>
                <a:cubicBezTo>
                  <a:pt x="3054" y="2153"/>
                  <a:pt x="3064" y="2146"/>
                  <a:pt x="3072" y="2148"/>
                </a:cubicBezTo>
                <a:cubicBezTo>
                  <a:pt x="3065" y="2152"/>
                  <a:pt x="3058" y="2156"/>
                  <a:pt x="3052" y="2161"/>
                </a:cubicBezTo>
                <a:cubicBezTo>
                  <a:pt x="3073" y="2161"/>
                  <a:pt x="3073" y="2161"/>
                  <a:pt x="3073" y="2161"/>
                </a:cubicBezTo>
                <a:cubicBezTo>
                  <a:pt x="3075" y="2159"/>
                  <a:pt x="3078" y="2159"/>
                  <a:pt x="3080" y="2160"/>
                </a:cubicBezTo>
                <a:cubicBezTo>
                  <a:pt x="3079" y="2160"/>
                  <a:pt x="3079" y="2161"/>
                  <a:pt x="3079" y="2161"/>
                </a:cubicBezTo>
                <a:cubicBezTo>
                  <a:pt x="3101" y="2161"/>
                  <a:pt x="3101" y="2161"/>
                  <a:pt x="3101" y="2161"/>
                </a:cubicBezTo>
                <a:cubicBezTo>
                  <a:pt x="3107" y="2157"/>
                  <a:pt x="3112" y="2154"/>
                  <a:pt x="3118" y="2150"/>
                </a:cubicBezTo>
                <a:cubicBezTo>
                  <a:pt x="3123" y="2146"/>
                  <a:pt x="3126" y="2152"/>
                  <a:pt x="3132" y="2145"/>
                </a:cubicBezTo>
                <a:cubicBezTo>
                  <a:pt x="3140" y="2140"/>
                  <a:pt x="3146" y="2136"/>
                  <a:pt x="3151" y="2133"/>
                </a:cubicBezTo>
                <a:cubicBezTo>
                  <a:pt x="3153" y="2132"/>
                  <a:pt x="3155" y="2134"/>
                  <a:pt x="3155" y="2134"/>
                </a:cubicBezTo>
                <a:cubicBezTo>
                  <a:pt x="3157" y="2133"/>
                  <a:pt x="3157" y="2130"/>
                  <a:pt x="3156" y="2130"/>
                </a:cubicBezTo>
                <a:cubicBezTo>
                  <a:pt x="3160" y="2128"/>
                  <a:pt x="3162" y="2127"/>
                  <a:pt x="3165" y="2128"/>
                </a:cubicBezTo>
                <a:cubicBezTo>
                  <a:pt x="3178" y="2119"/>
                  <a:pt x="3190" y="2116"/>
                  <a:pt x="3201" y="2119"/>
                </a:cubicBezTo>
                <a:cubicBezTo>
                  <a:pt x="3184" y="2127"/>
                  <a:pt x="3168" y="2141"/>
                  <a:pt x="3149" y="2151"/>
                </a:cubicBezTo>
                <a:cubicBezTo>
                  <a:pt x="3144" y="2154"/>
                  <a:pt x="3138" y="2156"/>
                  <a:pt x="3133" y="2158"/>
                </a:cubicBezTo>
                <a:cubicBezTo>
                  <a:pt x="3131" y="2159"/>
                  <a:pt x="3130" y="2160"/>
                  <a:pt x="3128" y="2161"/>
                </a:cubicBezTo>
                <a:cubicBezTo>
                  <a:pt x="3151" y="2161"/>
                  <a:pt x="3151" y="2161"/>
                  <a:pt x="3151" y="2161"/>
                </a:cubicBezTo>
                <a:cubicBezTo>
                  <a:pt x="3153" y="2159"/>
                  <a:pt x="3156" y="2158"/>
                  <a:pt x="3158" y="2160"/>
                </a:cubicBezTo>
                <a:cubicBezTo>
                  <a:pt x="3164" y="2159"/>
                  <a:pt x="3161" y="2147"/>
                  <a:pt x="3167" y="2154"/>
                </a:cubicBezTo>
                <a:cubicBezTo>
                  <a:pt x="3167" y="2156"/>
                  <a:pt x="3165" y="2158"/>
                  <a:pt x="3163" y="2161"/>
                </a:cubicBezTo>
                <a:cubicBezTo>
                  <a:pt x="3182" y="2161"/>
                  <a:pt x="3182" y="2161"/>
                  <a:pt x="3182" y="2161"/>
                </a:cubicBezTo>
                <a:cubicBezTo>
                  <a:pt x="3189" y="2155"/>
                  <a:pt x="3197" y="2150"/>
                  <a:pt x="3206" y="2144"/>
                </a:cubicBezTo>
                <a:cubicBezTo>
                  <a:pt x="3218" y="2136"/>
                  <a:pt x="3230" y="2128"/>
                  <a:pt x="3243" y="2121"/>
                </a:cubicBezTo>
                <a:cubicBezTo>
                  <a:pt x="3252" y="2117"/>
                  <a:pt x="3250" y="2110"/>
                  <a:pt x="3257" y="2112"/>
                </a:cubicBezTo>
                <a:cubicBezTo>
                  <a:pt x="3263" y="2107"/>
                  <a:pt x="3265" y="2100"/>
                  <a:pt x="3271" y="2106"/>
                </a:cubicBezTo>
                <a:cubicBezTo>
                  <a:pt x="3241" y="2125"/>
                  <a:pt x="3229" y="2145"/>
                  <a:pt x="3206" y="2161"/>
                </a:cubicBezTo>
                <a:cubicBezTo>
                  <a:pt x="3223" y="2161"/>
                  <a:pt x="3223" y="2161"/>
                  <a:pt x="3223" y="2161"/>
                </a:cubicBezTo>
                <a:cubicBezTo>
                  <a:pt x="3223" y="2161"/>
                  <a:pt x="3223" y="2160"/>
                  <a:pt x="3223" y="2160"/>
                </a:cubicBezTo>
                <a:cubicBezTo>
                  <a:pt x="3239" y="2147"/>
                  <a:pt x="3257" y="2135"/>
                  <a:pt x="3270" y="2121"/>
                </a:cubicBezTo>
                <a:cubicBezTo>
                  <a:pt x="3277" y="2116"/>
                  <a:pt x="3285" y="2112"/>
                  <a:pt x="3292" y="2107"/>
                </a:cubicBezTo>
                <a:cubicBezTo>
                  <a:pt x="3308" y="2091"/>
                  <a:pt x="3321" y="2086"/>
                  <a:pt x="3342" y="2073"/>
                </a:cubicBezTo>
                <a:cubicBezTo>
                  <a:pt x="3348" y="2072"/>
                  <a:pt x="3354" y="2071"/>
                  <a:pt x="3360" y="2068"/>
                </a:cubicBezTo>
                <a:cubicBezTo>
                  <a:pt x="3367" y="2065"/>
                  <a:pt x="3373" y="2062"/>
                  <a:pt x="3378" y="2064"/>
                </a:cubicBezTo>
                <a:cubicBezTo>
                  <a:pt x="3359" y="2075"/>
                  <a:pt x="3359" y="2079"/>
                  <a:pt x="3343" y="2089"/>
                </a:cubicBezTo>
                <a:cubicBezTo>
                  <a:pt x="3341" y="2094"/>
                  <a:pt x="3335" y="2098"/>
                  <a:pt x="3333" y="2102"/>
                </a:cubicBezTo>
                <a:cubicBezTo>
                  <a:pt x="3330" y="2107"/>
                  <a:pt x="3322" y="2110"/>
                  <a:pt x="3322" y="2116"/>
                </a:cubicBezTo>
                <a:cubicBezTo>
                  <a:pt x="3313" y="2119"/>
                  <a:pt x="3317" y="2125"/>
                  <a:pt x="3308" y="2128"/>
                </a:cubicBezTo>
                <a:cubicBezTo>
                  <a:pt x="3310" y="2134"/>
                  <a:pt x="3294" y="2136"/>
                  <a:pt x="3297" y="2142"/>
                </a:cubicBezTo>
                <a:cubicBezTo>
                  <a:pt x="3288" y="2148"/>
                  <a:pt x="3280" y="2154"/>
                  <a:pt x="3274" y="2161"/>
                </a:cubicBezTo>
                <a:cubicBezTo>
                  <a:pt x="3292" y="2161"/>
                  <a:pt x="3292" y="2161"/>
                  <a:pt x="3292" y="2161"/>
                </a:cubicBezTo>
                <a:cubicBezTo>
                  <a:pt x="3295" y="2158"/>
                  <a:pt x="3299" y="2155"/>
                  <a:pt x="3303" y="2152"/>
                </a:cubicBezTo>
                <a:cubicBezTo>
                  <a:pt x="3318" y="2133"/>
                  <a:pt x="3341" y="2116"/>
                  <a:pt x="3354" y="2096"/>
                </a:cubicBezTo>
                <a:cubicBezTo>
                  <a:pt x="3363" y="2091"/>
                  <a:pt x="3369" y="2086"/>
                  <a:pt x="3374" y="2080"/>
                </a:cubicBezTo>
                <a:cubicBezTo>
                  <a:pt x="3378" y="2077"/>
                  <a:pt x="3382" y="2075"/>
                  <a:pt x="3387" y="2072"/>
                </a:cubicBezTo>
                <a:cubicBezTo>
                  <a:pt x="3389" y="2070"/>
                  <a:pt x="3389" y="2065"/>
                  <a:pt x="3394" y="2068"/>
                </a:cubicBezTo>
                <a:cubicBezTo>
                  <a:pt x="3370" y="2099"/>
                  <a:pt x="3334" y="2127"/>
                  <a:pt x="3314" y="2158"/>
                </a:cubicBezTo>
                <a:cubicBezTo>
                  <a:pt x="3313" y="2159"/>
                  <a:pt x="3312" y="2160"/>
                  <a:pt x="3311" y="2161"/>
                </a:cubicBezTo>
                <a:cubicBezTo>
                  <a:pt x="3341" y="2161"/>
                  <a:pt x="3341" y="2161"/>
                  <a:pt x="3341" y="2161"/>
                </a:cubicBezTo>
                <a:cubicBezTo>
                  <a:pt x="3342" y="2158"/>
                  <a:pt x="3349" y="2156"/>
                  <a:pt x="3347" y="2152"/>
                </a:cubicBezTo>
                <a:cubicBezTo>
                  <a:pt x="3363" y="2140"/>
                  <a:pt x="3371" y="2128"/>
                  <a:pt x="3383" y="2116"/>
                </a:cubicBezTo>
                <a:cubicBezTo>
                  <a:pt x="3381" y="2112"/>
                  <a:pt x="3387" y="2110"/>
                  <a:pt x="3391" y="2107"/>
                </a:cubicBezTo>
                <a:cubicBezTo>
                  <a:pt x="3389" y="2103"/>
                  <a:pt x="3396" y="2101"/>
                  <a:pt x="3399" y="2099"/>
                </a:cubicBezTo>
                <a:cubicBezTo>
                  <a:pt x="3400" y="2091"/>
                  <a:pt x="3414" y="2087"/>
                  <a:pt x="3415" y="2079"/>
                </a:cubicBezTo>
                <a:cubicBezTo>
                  <a:pt x="3425" y="2078"/>
                  <a:pt x="3424" y="2071"/>
                  <a:pt x="3433" y="2064"/>
                </a:cubicBezTo>
                <a:cubicBezTo>
                  <a:pt x="3445" y="2059"/>
                  <a:pt x="3445" y="2052"/>
                  <a:pt x="3456" y="2047"/>
                </a:cubicBezTo>
                <a:cubicBezTo>
                  <a:pt x="3460" y="2046"/>
                  <a:pt x="3467" y="2036"/>
                  <a:pt x="3470" y="2041"/>
                </a:cubicBezTo>
                <a:cubicBezTo>
                  <a:pt x="3475" y="2040"/>
                  <a:pt x="3475" y="2028"/>
                  <a:pt x="3482" y="2034"/>
                </a:cubicBezTo>
                <a:cubicBezTo>
                  <a:pt x="3484" y="2041"/>
                  <a:pt x="3467" y="2043"/>
                  <a:pt x="3468" y="2049"/>
                </a:cubicBezTo>
                <a:cubicBezTo>
                  <a:pt x="3460" y="2054"/>
                  <a:pt x="3460" y="2060"/>
                  <a:pt x="3450" y="2064"/>
                </a:cubicBezTo>
                <a:cubicBezTo>
                  <a:pt x="3452" y="2068"/>
                  <a:pt x="3444" y="2070"/>
                  <a:pt x="3445" y="2074"/>
                </a:cubicBezTo>
                <a:cubicBezTo>
                  <a:pt x="3440" y="2076"/>
                  <a:pt x="3442" y="2080"/>
                  <a:pt x="3437" y="2082"/>
                </a:cubicBezTo>
                <a:cubicBezTo>
                  <a:pt x="3431" y="2088"/>
                  <a:pt x="3426" y="2094"/>
                  <a:pt x="3420" y="2099"/>
                </a:cubicBezTo>
                <a:cubicBezTo>
                  <a:pt x="3411" y="2112"/>
                  <a:pt x="3402" y="2124"/>
                  <a:pt x="3392" y="2137"/>
                </a:cubicBezTo>
                <a:cubicBezTo>
                  <a:pt x="3392" y="2144"/>
                  <a:pt x="3380" y="2148"/>
                  <a:pt x="3384" y="2156"/>
                </a:cubicBezTo>
                <a:cubicBezTo>
                  <a:pt x="3382" y="2158"/>
                  <a:pt x="3380" y="2159"/>
                  <a:pt x="3378" y="2161"/>
                </a:cubicBezTo>
                <a:cubicBezTo>
                  <a:pt x="3392" y="2161"/>
                  <a:pt x="3392" y="2161"/>
                  <a:pt x="3392" y="2161"/>
                </a:cubicBezTo>
                <a:cubicBezTo>
                  <a:pt x="3400" y="2149"/>
                  <a:pt x="3407" y="2137"/>
                  <a:pt x="3416" y="2126"/>
                </a:cubicBezTo>
                <a:cubicBezTo>
                  <a:pt x="3429" y="2108"/>
                  <a:pt x="3439" y="2092"/>
                  <a:pt x="3456" y="2080"/>
                </a:cubicBezTo>
                <a:cubicBezTo>
                  <a:pt x="3454" y="2076"/>
                  <a:pt x="3464" y="2074"/>
                  <a:pt x="3463" y="2069"/>
                </a:cubicBezTo>
                <a:cubicBezTo>
                  <a:pt x="3467" y="2065"/>
                  <a:pt x="3466" y="2060"/>
                  <a:pt x="3472" y="2057"/>
                </a:cubicBezTo>
                <a:cubicBezTo>
                  <a:pt x="3494" y="2043"/>
                  <a:pt x="3509" y="2027"/>
                  <a:pt x="3527" y="2013"/>
                </a:cubicBezTo>
                <a:cubicBezTo>
                  <a:pt x="3535" y="2008"/>
                  <a:pt x="3543" y="2003"/>
                  <a:pt x="3552" y="1997"/>
                </a:cubicBezTo>
                <a:cubicBezTo>
                  <a:pt x="3556" y="1996"/>
                  <a:pt x="3560" y="1991"/>
                  <a:pt x="3563" y="1994"/>
                </a:cubicBezTo>
                <a:cubicBezTo>
                  <a:pt x="3567" y="1993"/>
                  <a:pt x="3574" y="1983"/>
                  <a:pt x="3577" y="1989"/>
                </a:cubicBezTo>
                <a:cubicBezTo>
                  <a:pt x="3561" y="1997"/>
                  <a:pt x="3552" y="2007"/>
                  <a:pt x="3543" y="2016"/>
                </a:cubicBezTo>
                <a:cubicBezTo>
                  <a:pt x="3529" y="2023"/>
                  <a:pt x="3523" y="2031"/>
                  <a:pt x="3512" y="2039"/>
                </a:cubicBezTo>
                <a:cubicBezTo>
                  <a:pt x="3505" y="2045"/>
                  <a:pt x="3495" y="2058"/>
                  <a:pt x="3487" y="2058"/>
                </a:cubicBezTo>
                <a:cubicBezTo>
                  <a:pt x="3488" y="2070"/>
                  <a:pt x="3480" y="2069"/>
                  <a:pt x="3474" y="2076"/>
                </a:cubicBezTo>
                <a:cubicBezTo>
                  <a:pt x="3475" y="2085"/>
                  <a:pt x="3460" y="2091"/>
                  <a:pt x="3458" y="2100"/>
                </a:cubicBezTo>
                <a:cubicBezTo>
                  <a:pt x="3450" y="2106"/>
                  <a:pt x="3448" y="2114"/>
                  <a:pt x="3440" y="2121"/>
                </a:cubicBezTo>
                <a:cubicBezTo>
                  <a:pt x="3433" y="2128"/>
                  <a:pt x="3428" y="2136"/>
                  <a:pt x="3424" y="2144"/>
                </a:cubicBezTo>
                <a:cubicBezTo>
                  <a:pt x="3420" y="2150"/>
                  <a:pt x="3417" y="2155"/>
                  <a:pt x="3414" y="2161"/>
                </a:cubicBezTo>
                <a:cubicBezTo>
                  <a:pt x="3429" y="2161"/>
                  <a:pt x="3429" y="2161"/>
                  <a:pt x="3429" y="2161"/>
                </a:cubicBezTo>
                <a:cubicBezTo>
                  <a:pt x="3430" y="2159"/>
                  <a:pt x="3431" y="2158"/>
                  <a:pt x="3432" y="2157"/>
                </a:cubicBezTo>
                <a:cubicBezTo>
                  <a:pt x="3433" y="2148"/>
                  <a:pt x="3442" y="2142"/>
                  <a:pt x="3446" y="2135"/>
                </a:cubicBezTo>
                <a:cubicBezTo>
                  <a:pt x="3452" y="2128"/>
                  <a:pt x="3454" y="2120"/>
                  <a:pt x="3463" y="2114"/>
                </a:cubicBezTo>
                <a:cubicBezTo>
                  <a:pt x="3461" y="2109"/>
                  <a:pt x="3471" y="2107"/>
                  <a:pt x="3470" y="2103"/>
                </a:cubicBezTo>
                <a:cubicBezTo>
                  <a:pt x="3477" y="2100"/>
                  <a:pt x="3473" y="2095"/>
                  <a:pt x="3481" y="2092"/>
                </a:cubicBezTo>
                <a:cubicBezTo>
                  <a:pt x="3483" y="2084"/>
                  <a:pt x="3494" y="2077"/>
                  <a:pt x="3497" y="2069"/>
                </a:cubicBezTo>
                <a:cubicBezTo>
                  <a:pt x="3516" y="2051"/>
                  <a:pt x="3528" y="2045"/>
                  <a:pt x="3547" y="2028"/>
                </a:cubicBezTo>
                <a:cubicBezTo>
                  <a:pt x="3555" y="2021"/>
                  <a:pt x="3565" y="2014"/>
                  <a:pt x="3571" y="2006"/>
                </a:cubicBezTo>
                <a:cubicBezTo>
                  <a:pt x="3574" y="2002"/>
                  <a:pt x="3587" y="2000"/>
                  <a:pt x="3584" y="1994"/>
                </a:cubicBezTo>
                <a:cubicBezTo>
                  <a:pt x="3589" y="1993"/>
                  <a:pt x="3596" y="1982"/>
                  <a:pt x="3600" y="1988"/>
                </a:cubicBezTo>
                <a:cubicBezTo>
                  <a:pt x="3592" y="1991"/>
                  <a:pt x="3593" y="1996"/>
                  <a:pt x="3587" y="1999"/>
                </a:cubicBezTo>
                <a:cubicBezTo>
                  <a:pt x="3589" y="2003"/>
                  <a:pt x="3585" y="2001"/>
                  <a:pt x="3584" y="2001"/>
                </a:cubicBezTo>
                <a:cubicBezTo>
                  <a:pt x="3581" y="2003"/>
                  <a:pt x="3580" y="2005"/>
                  <a:pt x="3579" y="2008"/>
                </a:cubicBezTo>
                <a:cubicBezTo>
                  <a:pt x="3577" y="2018"/>
                  <a:pt x="3561" y="2024"/>
                  <a:pt x="3560" y="2033"/>
                </a:cubicBezTo>
                <a:cubicBezTo>
                  <a:pt x="3541" y="2048"/>
                  <a:pt x="3531" y="2066"/>
                  <a:pt x="3511" y="2081"/>
                </a:cubicBezTo>
                <a:cubicBezTo>
                  <a:pt x="3513" y="2086"/>
                  <a:pt x="3503" y="2089"/>
                  <a:pt x="3506" y="2094"/>
                </a:cubicBezTo>
                <a:cubicBezTo>
                  <a:pt x="3502" y="2098"/>
                  <a:pt x="3496" y="2102"/>
                  <a:pt x="3496" y="2107"/>
                </a:cubicBezTo>
                <a:cubicBezTo>
                  <a:pt x="3486" y="2115"/>
                  <a:pt x="3488" y="2126"/>
                  <a:pt x="3475" y="2133"/>
                </a:cubicBezTo>
                <a:cubicBezTo>
                  <a:pt x="3476" y="2143"/>
                  <a:pt x="3462" y="2150"/>
                  <a:pt x="3461" y="2159"/>
                </a:cubicBezTo>
                <a:cubicBezTo>
                  <a:pt x="3460" y="2160"/>
                  <a:pt x="3460" y="2160"/>
                  <a:pt x="3459" y="2161"/>
                </a:cubicBezTo>
                <a:cubicBezTo>
                  <a:pt x="3471" y="2161"/>
                  <a:pt x="3471" y="2161"/>
                  <a:pt x="3471" y="2161"/>
                </a:cubicBezTo>
                <a:cubicBezTo>
                  <a:pt x="3476" y="2156"/>
                  <a:pt x="3480" y="2151"/>
                  <a:pt x="3479" y="2145"/>
                </a:cubicBezTo>
                <a:cubicBezTo>
                  <a:pt x="3491" y="2139"/>
                  <a:pt x="3491" y="2131"/>
                  <a:pt x="3497" y="2124"/>
                </a:cubicBezTo>
                <a:cubicBezTo>
                  <a:pt x="3517" y="2095"/>
                  <a:pt x="3538" y="2067"/>
                  <a:pt x="3569" y="2041"/>
                </a:cubicBezTo>
                <a:cubicBezTo>
                  <a:pt x="3571" y="2034"/>
                  <a:pt x="3578" y="2028"/>
                  <a:pt x="3584" y="2022"/>
                </a:cubicBezTo>
                <a:cubicBezTo>
                  <a:pt x="3587" y="2014"/>
                  <a:pt x="3595" y="2008"/>
                  <a:pt x="3601" y="2001"/>
                </a:cubicBezTo>
                <a:cubicBezTo>
                  <a:pt x="3612" y="1996"/>
                  <a:pt x="3611" y="1983"/>
                  <a:pt x="3622" y="1984"/>
                </a:cubicBezTo>
                <a:cubicBezTo>
                  <a:pt x="3626" y="1980"/>
                  <a:pt x="3633" y="1965"/>
                  <a:pt x="3643" y="1968"/>
                </a:cubicBezTo>
                <a:cubicBezTo>
                  <a:pt x="3627" y="1981"/>
                  <a:pt x="3620" y="1995"/>
                  <a:pt x="3602" y="2007"/>
                </a:cubicBezTo>
                <a:cubicBezTo>
                  <a:pt x="3597" y="2024"/>
                  <a:pt x="3581" y="2037"/>
                  <a:pt x="3568" y="2052"/>
                </a:cubicBezTo>
                <a:cubicBezTo>
                  <a:pt x="3562" y="2059"/>
                  <a:pt x="3560" y="2067"/>
                  <a:pt x="3551" y="2073"/>
                </a:cubicBezTo>
                <a:cubicBezTo>
                  <a:pt x="3551" y="2082"/>
                  <a:pt x="3543" y="2089"/>
                  <a:pt x="3535" y="2097"/>
                </a:cubicBezTo>
                <a:cubicBezTo>
                  <a:pt x="3530" y="2113"/>
                  <a:pt x="3508" y="2125"/>
                  <a:pt x="3505" y="2142"/>
                </a:cubicBezTo>
                <a:cubicBezTo>
                  <a:pt x="3499" y="2148"/>
                  <a:pt x="3497" y="2154"/>
                  <a:pt x="3495" y="2161"/>
                </a:cubicBezTo>
                <a:cubicBezTo>
                  <a:pt x="3507" y="2161"/>
                  <a:pt x="3507" y="2161"/>
                  <a:pt x="3507" y="2161"/>
                </a:cubicBezTo>
                <a:cubicBezTo>
                  <a:pt x="3510" y="2157"/>
                  <a:pt x="3513" y="2153"/>
                  <a:pt x="3512" y="2148"/>
                </a:cubicBezTo>
                <a:cubicBezTo>
                  <a:pt x="3516" y="2145"/>
                  <a:pt x="3519" y="2141"/>
                  <a:pt x="3519" y="2137"/>
                </a:cubicBezTo>
                <a:cubicBezTo>
                  <a:pt x="3522" y="2133"/>
                  <a:pt x="3528" y="2130"/>
                  <a:pt x="3528" y="2125"/>
                </a:cubicBezTo>
                <a:cubicBezTo>
                  <a:pt x="3534" y="2117"/>
                  <a:pt x="3545" y="2110"/>
                  <a:pt x="3544" y="2101"/>
                </a:cubicBezTo>
                <a:cubicBezTo>
                  <a:pt x="3563" y="2087"/>
                  <a:pt x="3566" y="2069"/>
                  <a:pt x="3580" y="2055"/>
                </a:cubicBezTo>
                <a:cubicBezTo>
                  <a:pt x="3595" y="2039"/>
                  <a:pt x="3610" y="2024"/>
                  <a:pt x="3619" y="2007"/>
                </a:cubicBezTo>
                <a:cubicBezTo>
                  <a:pt x="3629" y="2002"/>
                  <a:pt x="3632" y="1996"/>
                  <a:pt x="3635" y="1990"/>
                </a:cubicBezTo>
                <a:cubicBezTo>
                  <a:pt x="3648" y="1985"/>
                  <a:pt x="3647" y="1977"/>
                  <a:pt x="3655" y="1971"/>
                </a:cubicBezTo>
                <a:cubicBezTo>
                  <a:pt x="3670" y="1959"/>
                  <a:pt x="3677" y="1946"/>
                  <a:pt x="3690" y="1935"/>
                </a:cubicBezTo>
                <a:cubicBezTo>
                  <a:pt x="3699" y="1936"/>
                  <a:pt x="3710" y="1921"/>
                  <a:pt x="3717" y="1929"/>
                </a:cubicBezTo>
                <a:cubicBezTo>
                  <a:pt x="3702" y="1939"/>
                  <a:pt x="3699" y="1953"/>
                  <a:pt x="3680" y="1962"/>
                </a:cubicBezTo>
                <a:cubicBezTo>
                  <a:pt x="3679" y="1969"/>
                  <a:pt x="3669" y="1974"/>
                  <a:pt x="3667" y="1980"/>
                </a:cubicBezTo>
                <a:cubicBezTo>
                  <a:pt x="3660" y="1986"/>
                  <a:pt x="3660" y="1993"/>
                  <a:pt x="3651" y="1997"/>
                </a:cubicBezTo>
                <a:cubicBezTo>
                  <a:pt x="3648" y="2000"/>
                  <a:pt x="3648" y="2004"/>
                  <a:pt x="3642" y="2006"/>
                </a:cubicBezTo>
                <a:cubicBezTo>
                  <a:pt x="3643" y="2009"/>
                  <a:pt x="3642" y="2014"/>
                  <a:pt x="3639" y="2012"/>
                </a:cubicBezTo>
                <a:cubicBezTo>
                  <a:pt x="3631" y="2017"/>
                  <a:pt x="3632" y="2025"/>
                  <a:pt x="3620" y="2030"/>
                </a:cubicBezTo>
                <a:cubicBezTo>
                  <a:pt x="3616" y="2041"/>
                  <a:pt x="3609" y="2050"/>
                  <a:pt x="3604" y="2060"/>
                </a:cubicBezTo>
                <a:cubicBezTo>
                  <a:pt x="3593" y="2071"/>
                  <a:pt x="3588" y="2083"/>
                  <a:pt x="3577" y="2094"/>
                </a:cubicBezTo>
                <a:cubicBezTo>
                  <a:pt x="3576" y="2101"/>
                  <a:pt x="3573" y="2107"/>
                  <a:pt x="3565" y="2112"/>
                </a:cubicBezTo>
                <a:cubicBezTo>
                  <a:pt x="3564" y="2119"/>
                  <a:pt x="3557" y="2124"/>
                  <a:pt x="3552" y="2130"/>
                </a:cubicBezTo>
                <a:cubicBezTo>
                  <a:pt x="3549" y="2141"/>
                  <a:pt x="3544" y="2151"/>
                  <a:pt x="3537" y="2160"/>
                </a:cubicBezTo>
                <a:cubicBezTo>
                  <a:pt x="3537" y="2160"/>
                  <a:pt x="3537" y="2160"/>
                  <a:pt x="3537" y="2161"/>
                </a:cubicBezTo>
                <a:cubicBezTo>
                  <a:pt x="3551" y="2161"/>
                  <a:pt x="3551" y="2161"/>
                  <a:pt x="3551" y="2161"/>
                </a:cubicBezTo>
                <a:cubicBezTo>
                  <a:pt x="3556" y="2153"/>
                  <a:pt x="3557" y="2144"/>
                  <a:pt x="3567" y="2138"/>
                </a:cubicBezTo>
                <a:cubicBezTo>
                  <a:pt x="3570" y="2120"/>
                  <a:pt x="3589" y="2105"/>
                  <a:pt x="3598" y="2088"/>
                </a:cubicBezTo>
                <a:cubicBezTo>
                  <a:pt x="3606" y="2081"/>
                  <a:pt x="3608" y="2072"/>
                  <a:pt x="3614" y="2065"/>
                </a:cubicBezTo>
                <a:cubicBezTo>
                  <a:pt x="3621" y="2056"/>
                  <a:pt x="3625" y="2048"/>
                  <a:pt x="3632" y="2039"/>
                </a:cubicBezTo>
                <a:cubicBezTo>
                  <a:pt x="3643" y="2023"/>
                  <a:pt x="3663" y="2009"/>
                  <a:pt x="3671" y="1992"/>
                </a:cubicBezTo>
                <a:cubicBezTo>
                  <a:pt x="3685" y="1984"/>
                  <a:pt x="3688" y="1975"/>
                  <a:pt x="3696" y="1966"/>
                </a:cubicBezTo>
                <a:cubicBezTo>
                  <a:pt x="3710" y="1959"/>
                  <a:pt x="3713" y="1949"/>
                  <a:pt x="3721" y="1940"/>
                </a:cubicBezTo>
                <a:cubicBezTo>
                  <a:pt x="3739" y="1923"/>
                  <a:pt x="3762" y="1906"/>
                  <a:pt x="3781" y="1889"/>
                </a:cubicBezTo>
                <a:cubicBezTo>
                  <a:pt x="3787" y="1885"/>
                  <a:pt x="3793" y="1881"/>
                  <a:pt x="3798" y="1882"/>
                </a:cubicBezTo>
                <a:cubicBezTo>
                  <a:pt x="3805" y="1881"/>
                  <a:pt x="3805" y="1868"/>
                  <a:pt x="3812" y="1873"/>
                </a:cubicBezTo>
                <a:cubicBezTo>
                  <a:pt x="3785" y="1900"/>
                  <a:pt x="3758" y="1927"/>
                  <a:pt x="3732" y="1953"/>
                </a:cubicBezTo>
                <a:cubicBezTo>
                  <a:pt x="3728" y="1956"/>
                  <a:pt x="3727" y="1959"/>
                  <a:pt x="3728" y="1963"/>
                </a:cubicBezTo>
                <a:cubicBezTo>
                  <a:pt x="3725" y="1967"/>
                  <a:pt x="3714" y="1968"/>
                  <a:pt x="3717" y="1973"/>
                </a:cubicBezTo>
                <a:cubicBezTo>
                  <a:pt x="3706" y="1979"/>
                  <a:pt x="3708" y="1988"/>
                  <a:pt x="3696" y="1993"/>
                </a:cubicBezTo>
                <a:cubicBezTo>
                  <a:pt x="3694" y="2001"/>
                  <a:pt x="3684" y="2007"/>
                  <a:pt x="3678" y="2014"/>
                </a:cubicBezTo>
                <a:cubicBezTo>
                  <a:pt x="3670" y="2021"/>
                  <a:pt x="3669" y="2029"/>
                  <a:pt x="3657" y="2035"/>
                </a:cubicBezTo>
                <a:cubicBezTo>
                  <a:pt x="3659" y="2043"/>
                  <a:pt x="3647" y="2048"/>
                  <a:pt x="3645" y="2055"/>
                </a:cubicBezTo>
                <a:cubicBezTo>
                  <a:pt x="3638" y="2062"/>
                  <a:pt x="3636" y="2070"/>
                  <a:pt x="3628" y="2076"/>
                </a:cubicBezTo>
                <a:cubicBezTo>
                  <a:pt x="3623" y="2092"/>
                  <a:pt x="3606" y="2105"/>
                  <a:pt x="3601" y="2120"/>
                </a:cubicBezTo>
                <a:cubicBezTo>
                  <a:pt x="3591" y="2126"/>
                  <a:pt x="3597" y="2135"/>
                  <a:pt x="3585" y="2140"/>
                </a:cubicBezTo>
                <a:cubicBezTo>
                  <a:pt x="3588" y="2145"/>
                  <a:pt x="3585" y="2148"/>
                  <a:pt x="3579" y="2151"/>
                </a:cubicBezTo>
                <a:cubicBezTo>
                  <a:pt x="3575" y="2154"/>
                  <a:pt x="3578" y="2158"/>
                  <a:pt x="3575" y="2161"/>
                </a:cubicBezTo>
                <a:cubicBezTo>
                  <a:pt x="3586" y="2161"/>
                  <a:pt x="3586" y="2161"/>
                  <a:pt x="3586" y="2161"/>
                </a:cubicBezTo>
                <a:cubicBezTo>
                  <a:pt x="3587" y="2160"/>
                  <a:pt x="3587" y="2160"/>
                  <a:pt x="3587" y="2159"/>
                </a:cubicBezTo>
                <a:cubicBezTo>
                  <a:pt x="3591" y="2154"/>
                  <a:pt x="3592" y="2148"/>
                  <a:pt x="3601" y="2144"/>
                </a:cubicBezTo>
                <a:cubicBezTo>
                  <a:pt x="3600" y="2136"/>
                  <a:pt x="3608" y="2131"/>
                  <a:pt x="3610" y="2125"/>
                </a:cubicBezTo>
                <a:cubicBezTo>
                  <a:pt x="3627" y="2102"/>
                  <a:pt x="3641" y="2079"/>
                  <a:pt x="3660" y="2056"/>
                </a:cubicBezTo>
                <a:cubicBezTo>
                  <a:pt x="3659" y="2050"/>
                  <a:pt x="3668" y="2046"/>
                  <a:pt x="3670" y="2040"/>
                </a:cubicBezTo>
                <a:cubicBezTo>
                  <a:pt x="3683" y="2036"/>
                  <a:pt x="3680" y="2028"/>
                  <a:pt x="3687" y="2023"/>
                </a:cubicBezTo>
                <a:cubicBezTo>
                  <a:pt x="3699" y="2012"/>
                  <a:pt x="3704" y="2000"/>
                  <a:pt x="3718" y="1990"/>
                </a:cubicBezTo>
                <a:cubicBezTo>
                  <a:pt x="3726" y="1979"/>
                  <a:pt x="3738" y="1968"/>
                  <a:pt x="3748" y="1957"/>
                </a:cubicBezTo>
                <a:cubicBezTo>
                  <a:pt x="3747" y="1954"/>
                  <a:pt x="3751" y="1952"/>
                  <a:pt x="3754" y="1950"/>
                </a:cubicBezTo>
                <a:cubicBezTo>
                  <a:pt x="3757" y="1947"/>
                  <a:pt x="3757" y="1944"/>
                  <a:pt x="3763" y="1942"/>
                </a:cubicBezTo>
                <a:cubicBezTo>
                  <a:pt x="3766" y="1938"/>
                  <a:pt x="3770" y="1924"/>
                  <a:pt x="3778" y="1928"/>
                </a:cubicBezTo>
                <a:cubicBezTo>
                  <a:pt x="3762" y="1943"/>
                  <a:pt x="3757" y="1960"/>
                  <a:pt x="3742" y="1975"/>
                </a:cubicBezTo>
                <a:cubicBezTo>
                  <a:pt x="3745" y="1980"/>
                  <a:pt x="3735" y="1981"/>
                  <a:pt x="3735" y="1986"/>
                </a:cubicBezTo>
                <a:cubicBezTo>
                  <a:pt x="3738" y="1991"/>
                  <a:pt x="3728" y="1994"/>
                  <a:pt x="3730" y="1999"/>
                </a:cubicBezTo>
                <a:cubicBezTo>
                  <a:pt x="3722" y="2006"/>
                  <a:pt x="3717" y="2015"/>
                  <a:pt x="3714" y="2023"/>
                </a:cubicBezTo>
                <a:cubicBezTo>
                  <a:pt x="3708" y="2026"/>
                  <a:pt x="3705" y="2029"/>
                  <a:pt x="3707" y="2034"/>
                </a:cubicBezTo>
                <a:cubicBezTo>
                  <a:pt x="3701" y="2037"/>
                  <a:pt x="3698" y="2042"/>
                  <a:pt x="3698" y="2046"/>
                </a:cubicBezTo>
                <a:cubicBezTo>
                  <a:pt x="3691" y="2054"/>
                  <a:pt x="3685" y="2062"/>
                  <a:pt x="3686" y="2071"/>
                </a:cubicBezTo>
                <a:cubicBezTo>
                  <a:pt x="3674" y="2077"/>
                  <a:pt x="3677" y="2087"/>
                  <a:pt x="3670" y="2095"/>
                </a:cubicBezTo>
                <a:cubicBezTo>
                  <a:pt x="3667" y="2104"/>
                  <a:pt x="3655" y="2111"/>
                  <a:pt x="3655" y="2121"/>
                </a:cubicBezTo>
                <a:cubicBezTo>
                  <a:pt x="3648" y="2128"/>
                  <a:pt x="3641" y="2136"/>
                  <a:pt x="3639" y="2144"/>
                </a:cubicBezTo>
                <a:cubicBezTo>
                  <a:pt x="3632" y="2149"/>
                  <a:pt x="3631" y="2155"/>
                  <a:pt x="3629" y="2161"/>
                </a:cubicBezTo>
                <a:cubicBezTo>
                  <a:pt x="3638" y="2161"/>
                  <a:pt x="3638" y="2161"/>
                  <a:pt x="3638" y="2161"/>
                </a:cubicBezTo>
                <a:cubicBezTo>
                  <a:pt x="3639" y="2158"/>
                  <a:pt x="3640" y="2156"/>
                  <a:pt x="3641" y="2153"/>
                </a:cubicBezTo>
                <a:cubicBezTo>
                  <a:pt x="3643" y="2152"/>
                  <a:pt x="3645" y="2152"/>
                  <a:pt x="3646" y="2150"/>
                </a:cubicBezTo>
                <a:cubicBezTo>
                  <a:pt x="3648" y="2148"/>
                  <a:pt x="3647" y="2147"/>
                  <a:pt x="3647" y="2146"/>
                </a:cubicBezTo>
                <a:cubicBezTo>
                  <a:pt x="3653" y="2138"/>
                  <a:pt x="3660" y="2132"/>
                  <a:pt x="3661" y="2124"/>
                </a:cubicBezTo>
                <a:cubicBezTo>
                  <a:pt x="3672" y="2121"/>
                  <a:pt x="3664" y="2114"/>
                  <a:pt x="3673" y="2110"/>
                </a:cubicBezTo>
                <a:cubicBezTo>
                  <a:pt x="3676" y="2105"/>
                  <a:pt x="3675" y="2098"/>
                  <a:pt x="3683" y="2093"/>
                </a:cubicBezTo>
                <a:cubicBezTo>
                  <a:pt x="3689" y="2084"/>
                  <a:pt x="3695" y="2074"/>
                  <a:pt x="3698" y="2063"/>
                </a:cubicBezTo>
                <a:cubicBezTo>
                  <a:pt x="3702" y="2055"/>
                  <a:pt x="3710" y="2061"/>
                  <a:pt x="3705" y="2052"/>
                </a:cubicBezTo>
                <a:cubicBezTo>
                  <a:pt x="3715" y="2048"/>
                  <a:pt x="3713" y="2042"/>
                  <a:pt x="3715" y="2036"/>
                </a:cubicBezTo>
                <a:cubicBezTo>
                  <a:pt x="3730" y="2024"/>
                  <a:pt x="3733" y="2009"/>
                  <a:pt x="3745" y="1997"/>
                </a:cubicBezTo>
                <a:cubicBezTo>
                  <a:pt x="3750" y="1981"/>
                  <a:pt x="3763" y="1968"/>
                  <a:pt x="3770" y="1954"/>
                </a:cubicBezTo>
                <a:cubicBezTo>
                  <a:pt x="3779" y="1948"/>
                  <a:pt x="3777" y="1940"/>
                  <a:pt x="3785" y="1934"/>
                </a:cubicBezTo>
                <a:cubicBezTo>
                  <a:pt x="3788" y="1926"/>
                  <a:pt x="3800" y="1921"/>
                  <a:pt x="3799" y="1912"/>
                </a:cubicBezTo>
                <a:cubicBezTo>
                  <a:pt x="3808" y="1914"/>
                  <a:pt x="3807" y="1902"/>
                  <a:pt x="3817" y="1898"/>
                </a:cubicBezTo>
                <a:cubicBezTo>
                  <a:pt x="3815" y="1893"/>
                  <a:pt x="3825" y="1891"/>
                  <a:pt x="3824" y="1887"/>
                </a:cubicBezTo>
                <a:cubicBezTo>
                  <a:pt x="3827" y="1883"/>
                  <a:pt x="3828" y="1879"/>
                  <a:pt x="3831" y="1875"/>
                </a:cubicBezTo>
                <a:cubicBezTo>
                  <a:pt x="3835" y="1873"/>
                  <a:pt x="3838" y="1870"/>
                  <a:pt x="3839" y="1867"/>
                </a:cubicBezTo>
                <a:cubicBezTo>
                  <a:pt x="3839" y="1867"/>
                  <a:pt x="3840" y="1866"/>
                  <a:pt x="3840" y="1866"/>
                </a:cubicBezTo>
                <a:cubicBezTo>
                  <a:pt x="3840" y="1825"/>
                  <a:pt x="3840" y="1825"/>
                  <a:pt x="3840" y="1825"/>
                </a:cubicBezTo>
                <a:cubicBezTo>
                  <a:pt x="3832" y="1828"/>
                  <a:pt x="3825" y="1826"/>
                  <a:pt x="3815" y="1834"/>
                </a:cubicBezTo>
                <a:cubicBezTo>
                  <a:pt x="3804" y="1827"/>
                  <a:pt x="3788" y="1841"/>
                  <a:pt x="3777" y="1834"/>
                </a:cubicBezTo>
                <a:close/>
                <a:moveTo>
                  <a:pt x="3212" y="2126"/>
                </a:moveTo>
                <a:cubicBezTo>
                  <a:pt x="3206" y="2127"/>
                  <a:pt x="3212" y="2123"/>
                  <a:pt x="3215" y="2121"/>
                </a:cubicBezTo>
                <a:cubicBezTo>
                  <a:pt x="3221" y="2120"/>
                  <a:pt x="3215" y="2124"/>
                  <a:pt x="3212" y="2126"/>
                </a:cubicBezTo>
                <a:close/>
                <a:moveTo>
                  <a:pt x="3347" y="2036"/>
                </a:moveTo>
                <a:cubicBezTo>
                  <a:pt x="3340" y="2034"/>
                  <a:pt x="3333" y="2034"/>
                  <a:pt x="3326" y="2035"/>
                </a:cubicBezTo>
                <a:cubicBezTo>
                  <a:pt x="3326" y="2026"/>
                  <a:pt x="3338" y="2035"/>
                  <a:pt x="3344" y="2031"/>
                </a:cubicBezTo>
                <a:cubicBezTo>
                  <a:pt x="3350" y="2033"/>
                  <a:pt x="3358" y="2030"/>
                  <a:pt x="3365" y="2031"/>
                </a:cubicBezTo>
                <a:cubicBezTo>
                  <a:pt x="3365" y="2041"/>
                  <a:pt x="3352" y="2032"/>
                  <a:pt x="3347" y="2036"/>
                </a:cubicBezTo>
                <a:close/>
                <a:moveTo>
                  <a:pt x="3440" y="2043"/>
                </a:moveTo>
                <a:cubicBezTo>
                  <a:pt x="3436" y="2032"/>
                  <a:pt x="3448" y="2037"/>
                  <a:pt x="3456" y="2030"/>
                </a:cubicBezTo>
                <a:cubicBezTo>
                  <a:pt x="3458" y="2036"/>
                  <a:pt x="3444" y="2038"/>
                  <a:pt x="3440" y="2043"/>
                </a:cubicBezTo>
                <a:close/>
                <a:moveTo>
                  <a:pt x="3474" y="2015"/>
                </a:moveTo>
                <a:cubicBezTo>
                  <a:pt x="3476" y="2005"/>
                  <a:pt x="3495" y="2004"/>
                  <a:pt x="3502" y="2001"/>
                </a:cubicBezTo>
                <a:cubicBezTo>
                  <a:pt x="3500" y="2010"/>
                  <a:pt x="3483" y="2005"/>
                  <a:pt x="3474" y="2015"/>
                </a:cubicBezTo>
                <a:close/>
                <a:moveTo>
                  <a:pt x="3519" y="1994"/>
                </a:moveTo>
                <a:cubicBezTo>
                  <a:pt x="3516" y="1980"/>
                  <a:pt x="3533" y="1992"/>
                  <a:pt x="3542" y="1983"/>
                </a:cubicBezTo>
                <a:cubicBezTo>
                  <a:pt x="3540" y="1996"/>
                  <a:pt x="3527" y="1984"/>
                  <a:pt x="3519" y="1994"/>
                </a:cubicBezTo>
                <a:close/>
                <a:moveTo>
                  <a:pt x="3577" y="1968"/>
                </a:moveTo>
                <a:cubicBezTo>
                  <a:pt x="3572" y="1971"/>
                  <a:pt x="3566" y="1975"/>
                  <a:pt x="3560" y="1978"/>
                </a:cubicBezTo>
                <a:cubicBezTo>
                  <a:pt x="3554" y="1971"/>
                  <a:pt x="3545" y="1977"/>
                  <a:pt x="3539" y="1971"/>
                </a:cubicBezTo>
                <a:cubicBezTo>
                  <a:pt x="3525" y="1977"/>
                  <a:pt x="3512" y="1978"/>
                  <a:pt x="3500" y="1975"/>
                </a:cubicBezTo>
                <a:cubicBezTo>
                  <a:pt x="3486" y="1983"/>
                  <a:pt x="3475" y="1973"/>
                  <a:pt x="3460" y="1982"/>
                </a:cubicBezTo>
                <a:cubicBezTo>
                  <a:pt x="3456" y="1977"/>
                  <a:pt x="3449" y="1982"/>
                  <a:pt x="3444" y="1979"/>
                </a:cubicBezTo>
                <a:cubicBezTo>
                  <a:pt x="3440" y="1977"/>
                  <a:pt x="3435" y="1978"/>
                  <a:pt x="3430" y="1977"/>
                </a:cubicBezTo>
                <a:cubicBezTo>
                  <a:pt x="3419" y="1978"/>
                  <a:pt x="3410" y="1973"/>
                  <a:pt x="3399" y="1976"/>
                </a:cubicBezTo>
                <a:cubicBezTo>
                  <a:pt x="3390" y="1968"/>
                  <a:pt x="3377" y="1976"/>
                  <a:pt x="3368" y="1971"/>
                </a:cubicBezTo>
                <a:cubicBezTo>
                  <a:pt x="3363" y="1971"/>
                  <a:pt x="3358" y="1975"/>
                  <a:pt x="3354" y="1970"/>
                </a:cubicBezTo>
                <a:cubicBezTo>
                  <a:pt x="3349" y="1970"/>
                  <a:pt x="3344" y="1971"/>
                  <a:pt x="3339" y="1969"/>
                </a:cubicBezTo>
                <a:cubicBezTo>
                  <a:pt x="3330" y="1963"/>
                  <a:pt x="3318" y="1968"/>
                  <a:pt x="3310" y="1960"/>
                </a:cubicBezTo>
                <a:cubicBezTo>
                  <a:pt x="3299" y="1963"/>
                  <a:pt x="3290" y="1957"/>
                  <a:pt x="3279" y="1955"/>
                </a:cubicBezTo>
                <a:cubicBezTo>
                  <a:pt x="3269" y="1953"/>
                  <a:pt x="3258" y="1955"/>
                  <a:pt x="3249" y="1950"/>
                </a:cubicBezTo>
                <a:cubicBezTo>
                  <a:pt x="3240" y="1947"/>
                  <a:pt x="3230" y="1948"/>
                  <a:pt x="3221" y="1943"/>
                </a:cubicBezTo>
                <a:cubicBezTo>
                  <a:pt x="3215" y="1947"/>
                  <a:pt x="3212" y="1936"/>
                  <a:pt x="3205" y="1939"/>
                </a:cubicBezTo>
                <a:cubicBezTo>
                  <a:pt x="3200" y="1942"/>
                  <a:pt x="3196" y="1936"/>
                  <a:pt x="3192" y="1934"/>
                </a:cubicBezTo>
                <a:cubicBezTo>
                  <a:pt x="3189" y="1934"/>
                  <a:pt x="3186" y="1935"/>
                  <a:pt x="3184" y="1932"/>
                </a:cubicBezTo>
                <a:cubicBezTo>
                  <a:pt x="3181" y="1930"/>
                  <a:pt x="3178" y="1934"/>
                  <a:pt x="3176" y="1930"/>
                </a:cubicBezTo>
                <a:cubicBezTo>
                  <a:pt x="3172" y="1926"/>
                  <a:pt x="3166" y="1930"/>
                  <a:pt x="3162" y="1925"/>
                </a:cubicBezTo>
                <a:cubicBezTo>
                  <a:pt x="3143" y="1919"/>
                  <a:pt x="3124" y="1913"/>
                  <a:pt x="3106" y="1905"/>
                </a:cubicBezTo>
                <a:cubicBezTo>
                  <a:pt x="3087" y="1900"/>
                  <a:pt x="3068" y="1894"/>
                  <a:pt x="3049" y="1886"/>
                </a:cubicBezTo>
                <a:cubicBezTo>
                  <a:pt x="3043" y="1886"/>
                  <a:pt x="3038" y="1885"/>
                  <a:pt x="3033" y="1882"/>
                </a:cubicBezTo>
                <a:cubicBezTo>
                  <a:pt x="3028" y="1882"/>
                  <a:pt x="3023" y="1883"/>
                  <a:pt x="3019" y="1881"/>
                </a:cubicBezTo>
                <a:cubicBezTo>
                  <a:pt x="3015" y="1876"/>
                  <a:pt x="3009" y="1880"/>
                  <a:pt x="3005" y="1876"/>
                </a:cubicBezTo>
                <a:cubicBezTo>
                  <a:pt x="2999" y="1883"/>
                  <a:pt x="2997" y="1870"/>
                  <a:pt x="2991" y="1874"/>
                </a:cubicBezTo>
                <a:cubicBezTo>
                  <a:pt x="2987" y="1875"/>
                  <a:pt x="2984" y="1872"/>
                  <a:pt x="2980" y="1874"/>
                </a:cubicBezTo>
                <a:cubicBezTo>
                  <a:pt x="2976" y="1873"/>
                  <a:pt x="2975" y="1870"/>
                  <a:pt x="2980" y="1867"/>
                </a:cubicBezTo>
                <a:cubicBezTo>
                  <a:pt x="2983" y="1877"/>
                  <a:pt x="2990" y="1866"/>
                  <a:pt x="2994" y="1869"/>
                </a:cubicBezTo>
                <a:cubicBezTo>
                  <a:pt x="2997" y="1876"/>
                  <a:pt x="3005" y="1865"/>
                  <a:pt x="3009" y="1870"/>
                </a:cubicBezTo>
                <a:cubicBezTo>
                  <a:pt x="3018" y="1871"/>
                  <a:pt x="3028" y="1872"/>
                  <a:pt x="3038" y="1873"/>
                </a:cubicBezTo>
                <a:cubicBezTo>
                  <a:pt x="3041" y="1869"/>
                  <a:pt x="3043" y="1872"/>
                  <a:pt x="3046" y="1874"/>
                </a:cubicBezTo>
                <a:cubicBezTo>
                  <a:pt x="3048" y="1872"/>
                  <a:pt x="3050" y="1872"/>
                  <a:pt x="3052" y="1874"/>
                </a:cubicBezTo>
                <a:cubicBezTo>
                  <a:pt x="3057" y="1874"/>
                  <a:pt x="3063" y="1871"/>
                  <a:pt x="3066" y="1875"/>
                </a:cubicBezTo>
                <a:cubicBezTo>
                  <a:pt x="3077" y="1871"/>
                  <a:pt x="3084" y="1882"/>
                  <a:pt x="3095" y="1878"/>
                </a:cubicBezTo>
                <a:cubicBezTo>
                  <a:pt x="3099" y="1882"/>
                  <a:pt x="3106" y="1874"/>
                  <a:pt x="3109" y="1883"/>
                </a:cubicBezTo>
                <a:cubicBezTo>
                  <a:pt x="3114" y="1881"/>
                  <a:pt x="3118" y="1887"/>
                  <a:pt x="3123" y="1884"/>
                </a:cubicBezTo>
                <a:cubicBezTo>
                  <a:pt x="3133" y="1884"/>
                  <a:pt x="3141" y="1893"/>
                  <a:pt x="3151" y="1891"/>
                </a:cubicBezTo>
                <a:cubicBezTo>
                  <a:pt x="3160" y="1894"/>
                  <a:pt x="3169" y="1899"/>
                  <a:pt x="3179" y="1897"/>
                </a:cubicBezTo>
                <a:cubicBezTo>
                  <a:pt x="3188" y="1900"/>
                  <a:pt x="3195" y="1907"/>
                  <a:pt x="3206" y="1901"/>
                </a:cubicBezTo>
                <a:cubicBezTo>
                  <a:pt x="3208" y="1913"/>
                  <a:pt x="3215" y="1902"/>
                  <a:pt x="3218" y="1911"/>
                </a:cubicBezTo>
                <a:cubicBezTo>
                  <a:pt x="3232" y="1911"/>
                  <a:pt x="3244" y="1916"/>
                  <a:pt x="3257" y="1914"/>
                </a:cubicBezTo>
                <a:cubicBezTo>
                  <a:pt x="3259" y="1923"/>
                  <a:pt x="3265" y="1917"/>
                  <a:pt x="3268" y="1920"/>
                </a:cubicBezTo>
                <a:cubicBezTo>
                  <a:pt x="3273" y="1921"/>
                  <a:pt x="3277" y="1922"/>
                  <a:pt x="3280" y="1923"/>
                </a:cubicBezTo>
                <a:cubicBezTo>
                  <a:pt x="3287" y="1927"/>
                  <a:pt x="3296" y="1925"/>
                  <a:pt x="3303" y="1926"/>
                </a:cubicBezTo>
                <a:cubicBezTo>
                  <a:pt x="3312" y="1931"/>
                  <a:pt x="3321" y="1934"/>
                  <a:pt x="3330" y="1937"/>
                </a:cubicBezTo>
                <a:cubicBezTo>
                  <a:pt x="3334" y="1938"/>
                  <a:pt x="3340" y="1937"/>
                  <a:pt x="3344" y="1938"/>
                </a:cubicBezTo>
                <a:cubicBezTo>
                  <a:pt x="3349" y="1940"/>
                  <a:pt x="3352" y="1943"/>
                  <a:pt x="3358" y="1944"/>
                </a:cubicBezTo>
                <a:cubicBezTo>
                  <a:pt x="3367" y="1945"/>
                  <a:pt x="3376" y="1948"/>
                  <a:pt x="3386" y="1950"/>
                </a:cubicBezTo>
                <a:cubicBezTo>
                  <a:pt x="3395" y="1952"/>
                  <a:pt x="3404" y="1950"/>
                  <a:pt x="3411" y="1958"/>
                </a:cubicBezTo>
                <a:cubicBezTo>
                  <a:pt x="3426" y="1949"/>
                  <a:pt x="3435" y="1965"/>
                  <a:pt x="3450" y="1955"/>
                </a:cubicBezTo>
                <a:cubicBezTo>
                  <a:pt x="3461" y="1960"/>
                  <a:pt x="3473" y="1959"/>
                  <a:pt x="3483" y="1965"/>
                </a:cubicBezTo>
                <a:cubicBezTo>
                  <a:pt x="3494" y="1959"/>
                  <a:pt x="3503" y="1964"/>
                  <a:pt x="3514" y="1959"/>
                </a:cubicBezTo>
                <a:cubicBezTo>
                  <a:pt x="3538" y="1967"/>
                  <a:pt x="3567" y="1957"/>
                  <a:pt x="3591" y="1963"/>
                </a:cubicBezTo>
                <a:cubicBezTo>
                  <a:pt x="3594" y="1968"/>
                  <a:pt x="3580" y="1969"/>
                  <a:pt x="3577" y="1968"/>
                </a:cubicBezTo>
                <a:close/>
                <a:moveTo>
                  <a:pt x="3675" y="1904"/>
                </a:moveTo>
                <a:cubicBezTo>
                  <a:pt x="3669" y="1905"/>
                  <a:pt x="3675" y="1899"/>
                  <a:pt x="3677" y="1903"/>
                </a:cubicBezTo>
                <a:cubicBezTo>
                  <a:pt x="3681" y="1900"/>
                  <a:pt x="3684" y="1902"/>
                  <a:pt x="3688" y="1899"/>
                </a:cubicBezTo>
                <a:cubicBezTo>
                  <a:pt x="3697" y="1901"/>
                  <a:pt x="3678" y="1905"/>
                  <a:pt x="3675" y="1904"/>
                </a:cubicBezTo>
                <a:close/>
                <a:moveTo>
                  <a:pt x="3702" y="1915"/>
                </a:moveTo>
                <a:cubicBezTo>
                  <a:pt x="3701" y="1905"/>
                  <a:pt x="3714" y="1915"/>
                  <a:pt x="3720" y="1906"/>
                </a:cubicBezTo>
                <a:cubicBezTo>
                  <a:pt x="3721" y="1916"/>
                  <a:pt x="3706" y="1916"/>
                  <a:pt x="3702" y="1915"/>
                </a:cubicBezTo>
                <a:close/>
                <a:moveTo>
                  <a:pt x="2540" y="2037"/>
                </a:moveTo>
                <a:cubicBezTo>
                  <a:pt x="2539" y="2031"/>
                  <a:pt x="2538" y="2024"/>
                  <a:pt x="2540" y="2018"/>
                </a:cubicBezTo>
                <a:cubicBezTo>
                  <a:pt x="2542" y="2012"/>
                  <a:pt x="2540" y="2004"/>
                  <a:pt x="2543" y="1997"/>
                </a:cubicBezTo>
                <a:cubicBezTo>
                  <a:pt x="2543" y="1984"/>
                  <a:pt x="2543" y="1970"/>
                  <a:pt x="2542" y="1956"/>
                </a:cubicBezTo>
                <a:cubicBezTo>
                  <a:pt x="2537" y="1948"/>
                  <a:pt x="2544" y="1944"/>
                  <a:pt x="2538" y="1935"/>
                </a:cubicBezTo>
                <a:cubicBezTo>
                  <a:pt x="2542" y="1933"/>
                  <a:pt x="2536" y="1927"/>
                  <a:pt x="2539" y="1925"/>
                </a:cubicBezTo>
                <a:cubicBezTo>
                  <a:pt x="2537" y="1921"/>
                  <a:pt x="2535" y="1915"/>
                  <a:pt x="2532" y="1916"/>
                </a:cubicBezTo>
                <a:cubicBezTo>
                  <a:pt x="2533" y="1928"/>
                  <a:pt x="2536" y="1942"/>
                  <a:pt x="2534" y="1953"/>
                </a:cubicBezTo>
                <a:cubicBezTo>
                  <a:pt x="2536" y="1960"/>
                  <a:pt x="2536" y="1967"/>
                  <a:pt x="2534" y="1973"/>
                </a:cubicBezTo>
                <a:cubicBezTo>
                  <a:pt x="2536" y="1980"/>
                  <a:pt x="2536" y="1986"/>
                  <a:pt x="2534" y="1992"/>
                </a:cubicBezTo>
                <a:cubicBezTo>
                  <a:pt x="2535" y="2005"/>
                  <a:pt x="2533" y="2017"/>
                  <a:pt x="2532" y="2028"/>
                </a:cubicBezTo>
                <a:cubicBezTo>
                  <a:pt x="2525" y="2033"/>
                  <a:pt x="2533" y="2042"/>
                  <a:pt x="2528" y="2046"/>
                </a:cubicBezTo>
                <a:cubicBezTo>
                  <a:pt x="2525" y="2048"/>
                  <a:pt x="2525" y="2051"/>
                  <a:pt x="2525" y="2054"/>
                </a:cubicBezTo>
                <a:cubicBezTo>
                  <a:pt x="2529" y="2059"/>
                  <a:pt x="2524" y="2061"/>
                  <a:pt x="2524" y="2065"/>
                </a:cubicBezTo>
                <a:cubicBezTo>
                  <a:pt x="2517" y="2068"/>
                  <a:pt x="2525" y="2077"/>
                  <a:pt x="2519" y="2080"/>
                </a:cubicBezTo>
                <a:cubicBezTo>
                  <a:pt x="2521" y="2084"/>
                  <a:pt x="2520" y="2086"/>
                  <a:pt x="2520" y="2089"/>
                </a:cubicBezTo>
                <a:cubicBezTo>
                  <a:pt x="2514" y="2091"/>
                  <a:pt x="2516" y="2095"/>
                  <a:pt x="2515" y="2098"/>
                </a:cubicBezTo>
                <a:cubicBezTo>
                  <a:pt x="2513" y="2104"/>
                  <a:pt x="2515" y="2111"/>
                  <a:pt x="2511" y="2116"/>
                </a:cubicBezTo>
                <a:cubicBezTo>
                  <a:pt x="2509" y="2122"/>
                  <a:pt x="2507" y="2128"/>
                  <a:pt x="2507" y="2134"/>
                </a:cubicBezTo>
                <a:cubicBezTo>
                  <a:pt x="2503" y="2143"/>
                  <a:pt x="2499" y="2152"/>
                  <a:pt x="2495" y="2161"/>
                </a:cubicBezTo>
                <a:cubicBezTo>
                  <a:pt x="2519" y="2161"/>
                  <a:pt x="2519" y="2161"/>
                  <a:pt x="2519" y="2161"/>
                </a:cubicBezTo>
                <a:cubicBezTo>
                  <a:pt x="2519" y="2158"/>
                  <a:pt x="2519" y="2156"/>
                  <a:pt x="2519" y="2154"/>
                </a:cubicBezTo>
                <a:cubicBezTo>
                  <a:pt x="2528" y="2143"/>
                  <a:pt x="2529" y="2130"/>
                  <a:pt x="2530" y="2116"/>
                </a:cubicBezTo>
                <a:cubicBezTo>
                  <a:pt x="2538" y="2105"/>
                  <a:pt x="2532" y="2088"/>
                  <a:pt x="2539" y="2076"/>
                </a:cubicBezTo>
                <a:cubicBezTo>
                  <a:pt x="2537" y="2063"/>
                  <a:pt x="2534" y="2049"/>
                  <a:pt x="2540" y="2037"/>
                </a:cubicBezTo>
                <a:close/>
                <a:moveTo>
                  <a:pt x="2496" y="1981"/>
                </a:moveTo>
                <a:cubicBezTo>
                  <a:pt x="2498" y="1968"/>
                  <a:pt x="2500" y="1955"/>
                  <a:pt x="2499" y="1941"/>
                </a:cubicBezTo>
                <a:cubicBezTo>
                  <a:pt x="2497" y="1926"/>
                  <a:pt x="2503" y="1914"/>
                  <a:pt x="2497" y="1897"/>
                </a:cubicBezTo>
                <a:cubicBezTo>
                  <a:pt x="2499" y="1884"/>
                  <a:pt x="2492" y="1868"/>
                  <a:pt x="2492" y="1854"/>
                </a:cubicBezTo>
                <a:cubicBezTo>
                  <a:pt x="2491" y="1853"/>
                  <a:pt x="2491" y="1851"/>
                  <a:pt x="2490" y="1850"/>
                </a:cubicBezTo>
                <a:cubicBezTo>
                  <a:pt x="2490" y="1844"/>
                  <a:pt x="2493" y="1839"/>
                  <a:pt x="2487" y="1831"/>
                </a:cubicBezTo>
                <a:cubicBezTo>
                  <a:pt x="2490" y="1829"/>
                  <a:pt x="2486" y="1823"/>
                  <a:pt x="2484" y="1819"/>
                </a:cubicBezTo>
                <a:cubicBezTo>
                  <a:pt x="2488" y="1818"/>
                  <a:pt x="2484" y="1810"/>
                  <a:pt x="2480" y="1811"/>
                </a:cubicBezTo>
                <a:cubicBezTo>
                  <a:pt x="2483" y="1824"/>
                  <a:pt x="2485" y="1837"/>
                  <a:pt x="2487" y="1850"/>
                </a:cubicBezTo>
                <a:cubicBezTo>
                  <a:pt x="2488" y="1854"/>
                  <a:pt x="2488" y="1858"/>
                  <a:pt x="2489" y="1862"/>
                </a:cubicBezTo>
                <a:cubicBezTo>
                  <a:pt x="2483" y="1876"/>
                  <a:pt x="2497" y="1897"/>
                  <a:pt x="2490" y="1910"/>
                </a:cubicBezTo>
                <a:cubicBezTo>
                  <a:pt x="2494" y="1919"/>
                  <a:pt x="2488" y="1925"/>
                  <a:pt x="2493" y="1935"/>
                </a:cubicBezTo>
                <a:cubicBezTo>
                  <a:pt x="2491" y="1942"/>
                  <a:pt x="2489" y="1949"/>
                  <a:pt x="2491" y="1958"/>
                </a:cubicBezTo>
                <a:cubicBezTo>
                  <a:pt x="2493" y="1962"/>
                  <a:pt x="2485" y="1963"/>
                  <a:pt x="2490" y="1968"/>
                </a:cubicBezTo>
                <a:cubicBezTo>
                  <a:pt x="2485" y="1971"/>
                  <a:pt x="2492" y="1978"/>
                  <a:pt x="2486" y="1980"/>
                </a:cubicBezTo>
                <a:cubicBezTo>
                  <a:pt x="2490" y="1989"/>
                  <a:pt x="2481" y="1994"/>
                  <a:pt x="2488" y="2005"/>
                </a:cubicBezTo>
                <a:cubicBezTo>
                  <a:pt x="2479" y="2010"/>
                  <a:pt x="2481" y="2019"/>
                  <a:pt x="2480" y="2028"/>
                </a:cubicBezTo>
                <a:cubicBezTo>
                  <a:pt x="2480" y="2037"/>
                  <a:pt x="2473" y="2044"/>
                  <a:pt x="2474" y="2054"/>
                </a:cubicBezTo>
                <a:cubicBezTo>
                  <a:pt x="2474" y="2064"/>
                  <a:pt x="2468" y="2071"/>
                  <a:pt x="2471" y="2081"/>
                </a:cubicBezTo>
                <a:cubicBezTo>
                  <a:pt x="2462" y="2087"/>
                  <a:pt x="2465" y="2098"/>
                  <a:pt x="2460" y="2106"/>
                </a:cubicBezTo>
                <a:cubicBezTo>
                  <a:pt x="2458" y="2123"/>
                  <a:pt x="2448" y="2138"/>
                  <a:pt x="2442" y="2153"/>
                </a:cubicBezTo>
                <a:cubicBezTo>
                  <a:pt x="2440" y="2156"/>
                  <a:pt x="2439" y="2158"/>
                  <a:pt x="2438" y="2161"/>
                </a:cubicBezTo>
                <a:cubicBezTo>
                  <a:pt x="2450" y="2161"/>
                  <a:pt x="2450" y="2161"/>
                  <a:pt x="2450" y="2161"/>
                </a:cubicBezTo>
                <a:cubicBezTo>
                  <a:pt x="2454" y="2152"/>
                  <a:pt x="2458" y="2144"/>
                  <a:pt x="2463" y="2137"/>
                </a:cubicBezTo>
                <a:cubicBezTo>
                  <a:pt x="2470" y="2112"/>
                  <a:pt x="2475" y="2086"/>
                  <a:pt x="2484" y="2062"/>
                </a:cubicBezTo>
                <a:cubicBezTo>
                  <a:pt x="2488" y="2050"/>
                  <a:pt x="2484" y="2034"/>
                  <a:pt x="2491" y="2023"/>
                </a:cubicBezTo>
                <a:cubicBezTo>
                  <a:pt x="2491" y="2016"/>
                  <a:pt x="2493" y="2009"/>
                  <a:pt x="2493" y="2002"/>
                </a:cubicBezTo>
                <a:cubicBezTo>
                  <a:pt x="2497" y="1996"/>
                  <a:pt x="2494" y="1988"/>
                  <a:pt x="2496" y="1981"/>
                </a:cubicBezTo>
                <a:close/>
                <a:moveTo>
                  <a:pt x="1238" y="2076"/>
                </a:moveTo>
                <a:cubicBezTo>
                  <a:pt x="1236" y="2069"/>
                  <a:pt x="1240" y="2059"/>
                  <a:pt x="1239" y="2052"/>
                </a:cubicBezTo>
                <a:cubicBezTo>
                  <a:pt x="1239" y="2043"/>
                  <a:pt x="1243" y="2032"/>
                  <a:pt x="1236" y="2027"/>
                </a:cubicBezTo>
                <a:cubicBezTo>
                  <a:pt x="1230" y="2047"/>
                  <a:pt x="1232" y="2063"/>
                  <a:pt x="1231" y="2080"/>
                </a:cubicBezTo>
                <a:cubicBezTo>
                  <a:pt x="1228" y="2098"/>
                  <a:pt x="1224" y="2117"/>
                  <a:pt x="1223" y="2134"/>
                </a:cubicBezTo>
                <a:cubicBezTo>
                  <a:pt x="1220" y="2143"/>
                  <a:pt x="1218" y="2152"/>
                  <a:pt x="1216" y="2161"/>
                </a:cubicBezTo>
                <a:cubicBezTo>
                  <a:pt x="1224" y="2161"/>
                  <a:pt x="1224" y="2161"/>
                  <a:pt x="1224" y="2161"/>
                </a:cubicBezTo>
                <a:cubicBezTo>
                  <a:pt x="1225" y="2159"/>
                  <a:pt x="1225" y="2158"/>
                  <a:pt x="1226" y="2156"/>
                </a:cubicBezTo>
                <a:cubicBezTo>
                  <a:pt x="1228" y="2147"/>
                  <a:pt x="1231" y="2138"/>
                  <a:pt x="1233" y="2128"/>
                </a:cubicBezTo>
                <a:cubicBezTo>
                  <a:pt x="1233" y="2112"/>
                  <a:pt x="1241" y="2091"/>
                  <a:pt x="1238" y="2076"/>
                </a:cubicBezTo>
                <a:close/>
                <a:moveTo>
                  <a:pt x="1297" y="2091"/>
                </a:moveTo>
                <a:cubicBezTo>
                  <a:pt x="1292" y="2104"/>
                  <a:pt x="1292" y="2105"/>
                  <a:pt x="1290" y="2119"/>
                </a:cubicBezTo>
                <a:cubicBezTo>
                  <a:pt x="1292" y="2132"/>
                  <a:pt x="1282" y="2136"/>
                  <a:pt x="1285" y="2148"/>
                </a:cubicBezTo>
                <a:cubicBezTo>
                  <a:pt x="1284" y="2153"/>
                  <a:pt x="1283" y="2157"/>
                  <a:pt x="1282" y="2161"/>
                </a:cubicBezTo>
                <a:cubicBezTo>
                  <a:pt x="1290" y="2161"/>
                  <a:pt x="1290" y="2161"/>
                  <a:pt x="1290" y="2161"/>
                </a:cubicBezTo>
                <a:cubicBezTo>
                  <a:pt x="1290" y="2156"/>
                  <a:pt x="1288" y="2153"/>
                  <a:pt x="1292" y="2147"/>
                </a:cubicBezTo>
                <a:cubicBezTo>
                  <a:pt x="1291" y="2141"/>
                  <a:pt x="1299" y="2131"/>
                  <a:pt x="1293" y="2129"/>
                </a:cubicBezTo>
                <a:cubicBezTo>
                  <a:pt x="1293" y="2124"/>
                  <a:pt x="1301" y="2114"/>
                  <a:pt x="1295" y="2112"/>
                </a:cubicBezTo>
                <a:cubicBezTo>
                  <a:pt x="1295" y="2105"/>
                  <a:pt x="1303" y="2094"/>
                  <a:pt x="1297" y="2091"/>
                </a:cubicBezTo>
                <a:close/>
                <a:moveTo>
                  <a:pt x="1255" y="2092"/>
                </a:moveTo>
                <a:cubicBezTo>
                  <a:pt x="1259" y="2083"/>
                  <a:pt x="1257" y="2078"/>
                  <a:pt x="1257" y="2072"/>
                </a:cubicBezTo>
                <a:cubicBezTo>
                  <a:pt x="1259" y="2064"/>
                  <a:pt x="1259" y="2058"/>
                  <a:pt x="1256" y="2053"/>
                </a:cubicBezTo>
                <a:cubicBezTo>
                  <a:pt x="1250" y="2058"/>
                  <a:pt x="1256" y="2057"/>
                  <a:pt x="1253" y="2065"/>
                </a:cubicBezTo>
                <a:cubicBezTo>
                  <a:pt x="1250" y="2069"/>
                  <a:pt x="1258" y="2078"/>
                  <a:pt x="1250" y="2079"/>
                </a:cubicBezTo>
                <a:cubicBezTo>
                  <a:pt x="1250" y="2089"/>
                  <a:pt x="1247" y="2102"/>
                  <a:pt x="1246" y="2114"/>
                </a:cubicBezTo>
                <a:cubicBezTo>
                  <a:pt x="1241" y="2124"/>
                  <a:pt x="1243" y="2123"/>
                  <a:pt x="1240" y="2136"/>
                </a:cubicBezTo>
                <a:cubicBezTo>
                  <a:pt x="1239" y="2144"/>
                  <a:pt x="1234" y="2154"/>
                  <a:pt x="1236" y="2161"/>
                </a:cubicBezTo>
                <a:cubicBezTo>
                  <a:pt x="1243" y="2161"/>
                  <a:pt x="1243" y="2161"/>
                  <a:pt x="1243" y="2161"/>
                </a:cubicBezTo>
                <a:cubicBezTo>
                  <a:pt x="1245" y="2148"/>
                  <a:pt x="1247" y="2137"/>
                  <a:pt x="1251" y="2130"/>
                </a:cubicBezTo>
                <a:cubicBezTo>
                  <a:pt x="1249" y="2119"/>
                  <a:pt x="1254" y="2104"/>
                  <a:pt x="1255" y="2092"/>
                </a:cubicBezTo>
                <a:close/>
                <a:moveTo>
                  <a:pt x="3811" y="1673"/>
                </a:moveTo>
                <a:cubicBezTo>
                  <a:pt x="3800" y="1665"/>
                  <a:pt x="3786" y="1673"/>
                  <a:pt x="3774" y="1668"/>
                </a:cubicBezTo>
                <a:cubicBezTo>
                  <a:pt x="3768" y="1669"/>
                  <a:pt x="3761" y="1671"/>
                  <a:pt x="3756" y="1666"/>
                </a:cubicBezTo>
                <a:cubicBezTo>
                  <a:pt x="3748" y="1671"/>
                  <a:pt x="3743" y="1665"/>
                  <a:pt x="3738" y="1660"/>
                </a:cubicBezTo>
                <a:cubicBezTo>
                  <a:pt x="3734" y="1662"/>
                  <a:pt x="3730" y="1667"/>
                  <a:pt x="3727" y="1664"/>
                </a:cubicBezTo>
                <a:cubicBezTo>
                  <a:pt x="3723" y="1666"/>
                  <a:pt x="3721" y="1659"/>
                  <a:pt x="3716" y="1663"/>
                </a:cubicBezTo>
                <a:cubicBezTo>
                  <a:pt x="3709" y="1661"/>
                  <a:pt x="3703" y="1656"/>
                  <a:pt x="3694" y="1660"/>
                </a:cubicBezTo>
                <a:cubicBezTo>
                  <a:pt x="3689" y="1651"/>
                  <a:pt x="3680" y="1657"/>
                  <a:pt x="3675" y="1652"/>
                </a:cubicBezTo>
                <a:cubicBezTo>
                  <a:pt x="3666" y="1658"/>
                  <a:pt x="3661" y="1646"/>
                  <a:pt x="3651" y="1652"/>
                </a:cubicBezTo>
                <a:cubicBezTo>
                  <a:pt x="3646" y="1647"/>
                  <a:pt x="3639" y="1646"/>
                  <a:pt x="3632" y="1648"/>
                </a:cubicBezTo>
                <a:cubicBezTo>
                  <a:pt x="3626" y="1640"/>
                  <a:pt x="3617" y="1642"/>
                  <a:pt x="3610" y="1641"/>
                </a:cubicBezTo>
                <a:cubicBezTo>
                  <a:pt x="3603" y="1638"/>
                  <a:pt x="3597" y="1632"/>
                  <a:pt x="3589" y="1633"/>
                </a:cubicBezTo>
                <a:cubicBezTo>
                  <a:pt x="3586" y="1631"/>
                  <a:pt x="3582" y="1629"/>
                  <a:pt x="3579" y="1629"/>
                </a:cubicBezTo>
                <a:cubicBezTo>
                  <a:pt x="3574" y="1632"/>
                  <a:pt x="3572" y="1622"/>
                  <a:pt x="3568" y="1622"/>
                </a:cubicBezTo>
                <a:cubicBezTo>
                  <a:pt x="3554" y="1620"/>
                  <a:pt x="3540" y="1614"/>
                  <a:pt x="3527" y="1610"/>
                </a:cubicBezTo>
                <a:cubicBezTo>
                  <a:pt x="3518" y="1612"/>
                  <a:pt x="3512" y="1606"/>
                  <a:pt x="3504" y="1607"/>
                </a:cubicBezTo>
                <a:cubicBezTo>
                  <a:pt x="3496" y="1608"/>
                  <a:pt x="3489" y="1606"/>
                  <a:pt x="3482" y="1604"/>
                </a:cubicBezTo>
                <a:cubicBezTo>
                  <a:pt x="3467" y="1603"/>
                  <a:pt x="3453" y="1600"/>
                  <a:pt x="3438" y="1600"/>
                </a:cubicBezTo>
                <a:cubicBezTo>
                  <a:pt x="3435" y="1598"/>
                  <a:pt x="3432" y="1597"/>
                  <a:pt x="3428" y="1600"/>
                </a:cubicBezTo>
                <a:cubicBezTo>
                  <a:pt x="3424" y="1599"/>
                  <a:pt x="3420" y="1598"/>
                  <a:pt x="3416" y="1597"/>
                </a:cubicBezTo>
                <a:cubicBezTo>
                  <a:pt x="3413" y="1593"/>
                  <a:pt x="3408" y="1600"/>
                  <a:pt x="3406" y="1597"/>
                </a:cubicBezTo>
                <a:cubicBezTo>
                  <a:pt x="3400" y="1603"/>
                  <a:pt x="3398" y="1595"/>
                  <a:pt x="3393" y="1598"/>
                </a:cubicBezTo>
                <a:cubicBezTo>
                  <a:pt x="3398" y="1606"/>
                  <a:pt x="3405" y="1603"/>
                  <a:pt x="3413" y="1599"/>
                </a:cubicBezTo>
                <a:cubicBezTo>
                  <a:pt x="3420" y="1612"/>
                  <a:pt x="3431" y="1600"/>
                  <a:pt x="3439" y="1607"/>
                </a:cubicBezTo>
                <a:cubicBezTo>
                  <a:pt x="3448" y="1609"/>
                  <a:pt x="3457" y="1606"/>
                  <a:pt x="3465" y="1611"/>
                </a:cubicBezTo>
                <a:cubicBezTo>
                  <a:pt x="3475" y="1610"/>
                  <a:pt x="3482" y="1616"/>
                  <a:pt x="3492" y="1615"/>
                </a:cubicBezTo>
                <a:cubicBezTo>
                  <a:pt x="3501" y="1617"/>
                  <a:pt x="3511" y="1615"/>
                  <a:pt x="3520" y="1621"/>
                </a:cubicBezTo>
                <a:cubicBezTo>
                  <a:pt x="3557" y="1626"/>
                  <a:pt x="3589" y="1647"/>
                  <a:pt x="3626" y="1655"/>
                </a:cubicBezTo>
                <a:cubicBezTo>
                  <a:pt x="3630" y="1652"/>
                  <a:pt x="3632" y="1662"/>
                  <a:pt x="3638" y="1658"/>
                </a:cubicBezTo>
                <a:cubicBezTo>
                  <a:pt x="3641" y="1662"/>
                  <a:pt x="3647" y="1658"/>
                  <a:pt x="3651" y="1663"/>
                </a:cubicBezTo>
                <a:cubicBezTo>
                  <a:pt x="3658" y="1656"/>
                  <a:pt x="3660" y="1669"/>
                  <a:pt x="3666" y="1664"/>
                </a:cubicBezTo>
                <a:cubicBezTo>
                  <a:pt x="3670" y="1664"/>
                  <a:pt x="3675" y="1668"/>
                  <a:pt x="3680" y="1665"/>
                </a:cubicBezTo>
                <a:cubicBezTo>
                  <a:pt x="3688" y="1668"/>
                  <a:pt x="3696" y="1673"/>
                  <a:pt x="3706" y="1669"/>
                </a:cubicBezTo>
                <a:cubicBezTo>
                  <a:pt x="3708" y="1673"/>
                  <a:pt x="3710" y="1672"/>
                  <a:pt x="3712" y="1673"/>
                </a:cubicBezTo>
                <a:cubicBezTo>
                  <a:pt x="3714" y="1674"/>
                  <a:pt x="3718" y="1674"/>
                  <a:pt x="3720" y="1675"/>
                </a:cubicBezTo>
                <a:cubicBezTo>
                  <a:pt x="3725" y="1675"/>
                  <a:pt x="3730" y="1674"/>
                  <a:pt x="3734" y="1676"/>
                </a:cubicBezTo>
                <a:cubicBezTo>
                  <a:pt x="3743" y="1677"/>
                  <a:pt x="3752" y="1679"/>
                  <a:pt x="3761" y="1680"/>
                </a:cubicBezTo>
                <a:cubicBezTo>
                  <a:pt x="3770" y="1683"/>
                  <a:pt x="3781" y="1678"/>
                  <a:pt x="3790" y="1683"/>
                </a:cubicBezTo>
                <a:cubicBezTo>
                  <a:pt x="3800" y="1678"/>
                  <a:pt x="3808" y="1683"/>
                  <a:pt x="3817" y="1683"/>
                </a:cubicBezTo>
                <a:cubicBezTo>
                  <a:pt x="3824" y="1686"/>
                  <a:pt x="3833" y="1682"/>
                  <a:pt x="3840" y="1686"/>
                </a:cubicBezTo>
                <a:cubicBezTo>
                  <a:pt x="3840" y="1674"/>
                  <a:pt x="3840" y="1674"/>
                  <a:pt x="3840" y="1674"/>
                </a:cubicBezTo>
                <a:cubicBezTo>
                  <a:pt x="3831" y="1674"/>
                  <a:pt x="3822" y="1670"/>
                  <a:pt x="3811" y="1673"/>
                </a:cubicBezTo>
                <a:close/>
                <a:moveTo>
                  <a:pt x="1317" y="2096"/>
                </a:moveTo>
                <a:cubicBezTo>
                  <a:pt x="1315" y="2124"/>
                  <a:pt x="1312" y="2142"/>
                  <a:pt x="1308" y="2161"/>
                </a:cubicBezTo>
                <a:cubicBezTo>
                  <a:pt x="1314" y="2161"/>
                  <a:pt x="1314" y="2161"/>
                  <a:pt x="1314" y="2161"/>
                </a:cubicBezTo>
                <a:cubicBezTo>
                  <a:pt x="1315" y="2152"/>
                  <a:pt x="1316" y="2145"/>
                  <a:pt x="1320" y="2139"/>
                </a:cubicBezTo>
                <a:cubicBezTo>
                  <a:pt x="1317" y="2134"/>
                  <a:pt x="1319" y="2126"/>
                  <a:pt x="1320" y="2118"/>
                </a:cubicBezTo>
                <a:cubicBezTo>
                  <a:pt x="1321" y="2110"/>
                  <a:pt x="1323" y="2101"/>
                  <a:pt x="1317" y="2096"/>
                </a:cubicBezTo>
                <a:close/>
                <a:moveTo>
                  <a:pt x="3785" y="1637"/>
                </a:moveTo>
                <a:cubicBezTo>
                  <a:pt x="3782" y="1635"/>
                  <a:pt x="3778" y="1634"/>
                  <a:pt x="3774" y="1635"/>
                </a:cubicBezTo>
                <a:cubicBezTo>
                  <a:pt x="3769" y="1637"/>
                  <a:pt x="3767" y="1628"/>
                  <a:pt x="3762" y="1632"/>
                </a:cubicBezTo>
                <a:cubicBezTo>
                  <a:pt x="3753" y="1632"/>
                  <a:pt x="3745" y="1630"/>
                  <a:pt x="3738" y="1626"/>
                </a:cubicBezTo>
                <a:cubicBezTo>
                  <a:pt x="3732" y="1632"/>
                  <a:pt x="3730" y="1624"/>
                  <a:pt x="3725" y="1627"/>
                </a:cubicBezTo>
                <a:cubicBezTo>
                  <a:pt x="3722" y="1621"/>
                  <a:pt x="3716" y="1629"/>
                  <a:pt x="3713" y="1625"/>
                </a:cubicBezTo>
                <a:cubicBezTo>
                  <a:pt x="3705" y="1619"/>
                  <a:pt x="3696" y="1622"/>
                  <a:pt x="3689" y="1619"/>
                </a:cubicBezTo>
                <a:cubicBezTo>
                  <a:pt x="3687" y="1609"/>
                  <a:pt x="3680" y="1622"/>
                  <a:pt x="3678" y="1612"/>
                </a:cubicBezTo>
                <a:cubicBezTo>
                  <a:pt x="3673" y="1613"/>
                  <a:pt x="3669" y="1612"/>
                  <a:pt x="3666" y="1609"/>
                </a:cubicBezTo>
                <a:cubicBezTo>
                  <a:pt x="3661" y="1612"/>
                  <a:pt x="3659" y="1602"/>
                  <a:pt x="3654" y="1607"/>
                </a:cubicBezTo>
                <a:cubicBezTo>
                  <a:pt x="3648" y="1611"/>
                  <a:pt x="3648" y="1594"/>
                  <a:pt x="3642" y="1604"/>
                </a:cubicBezTo>
                <a:cubicBezTo>
                  <a:pt x="3640" y="1594"/>
                  <a:pt x="3633" y="1607"/>
                  <a:pt x="3631" y="1597"/>
                </a:cubicBezTo>
                <a:cubicBezTo>
                  <a:pt x="3626" y="1598"/>
                  <a:pt x="3622" y="1597"/>
                  <a:pt x="3619" y="1594"/>
                </a:cubicBezTo>
                <a:cubicBezTo>
                  <a:pt x="3610" y="1594"/>
                  <a:pt x="3602" y="1592"/>
                  <a:pt x="3595" y="1589"/>
                </a:cubicBezTo>
                <a:cubicBezTo>
                  <a:pt x="3591" y="1589"/>
                  <a:pt x="3588" y="1589"/>
                  <a:pt x="3585" y="1587"/>
                </a:cubicBezTo>
                <a:cubicBezTo>
                  <a:pt x="3584" y="1587"/>
                  <a:pt x="3584" y="1586"/>
                  <a:pt x="3583" y="1586"/>
                </a:cubicBezTo>
                <a:cubicBezTo>
                  <a:pt x="3579" y="1585"/>
                  <a:pt x="3573" y="1591"/>
                  <a:pt x="3571" y="1583"/>
                </a:cubicBezTo>
                <a:cubicBezTo>
                  <a:pt x="3565" y="1589"/>
                  <a:pt x="3563" y="1581"/>
                  <a:pt x="3558" y="1584"/>
                </a:cubicBezTo>
                <a:cubicBezTo>
                  <a:pt x="3556" y="1584"/>
                  <a:pt x="3549" y="1584"/>
                  <a:pt x="3548" y="1587"/>
                </a:cubicBezTo>
                <a:cubicBezTo>
                  <a:pt x="3547" y="1588"/>
                  <a:pt x="3547" y="1589"/>
                  <a:pt x="3548" y="1590"/>
                </a:cubicBezTo>
                <a:cubicBezTo>
                  <a:pt x="3560" y="1588"/>
                  <a:pt x="3570" y="1597"/>
                  <a:pt x="3583" y="1592"/>
                </a:cubicBezTo>
                <a:cubicBezTo>
                  <a:pt x="3588" y="1599"/>
                  <a:pt x="3595" y="1598"/>
                  <a:pt x="3601" y="1598"/>
                </a:cubicBezTo>
                <a:cubicBezTo>
                  <a:pt x="3606" y="1602"/>
                  <a:pt x="3612" y="1603"/>
                  <a:pt x="3618" y="1605"/>
                </a:cubicBezTo>
                <a:cubicBezTo>
                  <a:pt x="3631" y="1607"/>
                  <a:pt x="3642" y="1610"/>
                  <a:pt x="3653" y="1617"/>
                </a:cubicBezTo>
                <a:cubicBezTo>
                  <a:pt x="3666" y="1619"/>
                  <a:pt x="3677" y="1624"/>
                  <a:pt x="3688" y="1629"/>
                </a:cubicBezTo>
                <a:cubicBezTo>
                  <a:pt x="3700" y="1631"/>
                  <a:pt x="3710" y="1637"/>
                  <a:pt x="3723" y="1635"/>
                </a:cubicBezTo>
                <a:cubicBezTo>
                  <a:pt x="3734" y="1643"/>
                  <a:pt x="3747" y="1640"/>
                  <a:pt x="3759" y="1644"/>
                </a:cubicBezTo>
                <a:cubicBezTo>
                  <a:pt x="3771" y="1643"/>
                  <a:pt x="3782" y="1652"/>
                  <a:pt x="3796" y="1648"/>
                </a:cubicBezTo>
                <a:cubicBezTo>
                  <a:pt x="3800" y="1657"/>
                  <a:pt x="3808" y="1649"/>
                  <a:pt x="3814" y="1650"/>
                </a:cubicBezTo>
                <a:cubicBezTo>
                  <a:pt x="3819" y="1655"/>
                  <a:pt x="3826" y="1653"/>
                  <a:pt x="3832" y="1653"/>
                </a:cubicBezTo>
                <a:cubicBezTo>
                  <a:pt x="3835" y="1653"/>
                  <a:pt x="3838" y="1654"/>
                  <a:pt x="3840" y="1654"/>
                </a:cubicBezTo>
                <a:cubicBezTo>
                  <a:pt x="3840" y="1642"/>
                  <a:pt x="3840" y="1642"/>
                  <a:pt x="3840" y="1642"/>
                </a:cubicBezTo>
                <a:cubicBezTo>
                  <a:pt x="3839" y="1642"/>
                  <a:pt x="3837" y="1641"/>
                  <a:pt x="3835" y="1641"/>
                </a:cubicBezTo>
                <a:cubicBezTo>
                  <a:pt x="3818" y="1643"/>
                  <a:pt x="3802" y="1637"/>
                  <a:pt x="3785" y="1637"/>
                </a:cubicBezTo>
                <a:close/>
                <a:moveTo>
                  <a:pt x="1282" y="2060"/>
                </a:moveTo>
                <a:cubicBezTo>
                  <a:pt x="1277" y="2057"/>
                  <a:pt x="1286" y="2045"/>
                  <a:pt x="1280" y="2042"/>
                </a:cubicBezTo>
                <a:cubicBezTo>
                  <a:pt x="1281" y="2034"/>
                  <a:pt x="1285" y="2025"/>
                  <a:pt x="1276" y="2023"/>
                </a:cubicBezTo>
                <a:cubicBezTo>
                  <a:pt x="1273" y="2040"/>
                  <a:pt x="1276" y="2055"/>
                  <a:pt x="1276" y="2070"/>
                </a:cubicBezTo>
                <a:cubicBezTo>
                  <a:pt x="1271" y="2081"/>
                  <a:pt x="1274" y="2087"/>
                  <a:pt x="1272" y="2096"/>
                </a:cubicBezTo>
                <a:cubicBezTo>
                  <a:pt x="1268" y="2112"/>
                  <a:pt x="1263" y="2128"/>
                  <a:pt x="1259" y="2144"/>
                </a:cubicBezTo>
                <a:cubicBezTo>
                  <a:pt x="1262" y="2146"/>
                  <a:pt x="1260" y="2148"/>
                  <a:pt x="1258" y="2150"/>
                </a:cubicBezTo>
                <a:cubicBezTo>
                  <a:pt x="1257" y="2153"/>
                  <a:pt x="1256" y="2157"/>
                  <a:pt x="1255" y="2161"/>
                </a:cubicBezTo>
                <a:cubicBezTo>
                  <a:pt x="1264" y="2161"/>
                  <a:pt x="1264" y="2161"/>
                  <a:pt x="1264" y="2161"/>
                </a:cubicBezTo>
                <a:cubicBezTo>
                  <a:pt x="1266" y="2152"/>
                  <a:pt x="1268" y="2144"/>
                  <a:pt x="1271" y="2135"/>
                </a:cubicBezTo>
                <a:cubicBezTo>
                  <a:pt x="1274" y="2121"/>
                  <a:pt x="1276" y="2107"/>
                  <a:pt x="1280" y="2099"/>
                </a:cubicBezTo>
                <a:cubicBezTo>
                  <a:pt x="1277" y="2088"/>
                  <a:pt x="1282" y="2072"/>
                  <a:pt x="1282" y="2060"/>
                </a:cubicBezTo>
                <a:close/>
                <a:moveTo>
                  <a:pt x="2202" y="1935"/>
                </a:moveTo>
                <a:cubicBezTo>
                  <a:pt x="2206" y="1928"/>
                  <a:pt x="2197" y="1916"/>
                  <a:pt x="2202" y="1909"/>
                </a:cubicBezTo>
                <a:cubicBezTo>
                  <a:pt x="2197" y="1903"/>
                  <a:pt x="2203" y="1901"/>
                  <a:pt x="2199" y="1895"/>
                </a:cubicBezTo>
                <a:cubicBezTo>
                  <a:pt x="2201" y="1892"/>
                  <a:pt x="2194" y="1885"/>
                  <a:pt x="2199" y="1882"/>
                </a:cubicBezTo>
                <a:cubicBezTo>
                  <a:pt x="2195" y="1871"/>
                  <a:pt x="2195" y="1860"/>
                  <a:pt x="2193" y="1850"/>
                </a:cubicBezTo>
                <a:cubicBezTo>
                  <a:pt x="2191" y="1842"/>
                  <a:pt x="2189" y="1834"/>
                  <a:pt x="2183" y="1825"/>
                </a:cubicBezTo>
                <a:cubicBezTo>
                  <a:pt x="2186" y="1820"/>
                  <a:pt x="2184" y="1813"/>
                  <a:pt x="2181" y="1807"/>
                </a:cubicBezTo>
                <a:cubicBezTo>
                  <a:pt x="2181" y="1801"/>
                  <a:pt x="2181" y="1795"/>
                  <a:pt x="2179" y="1788"/>
                </a:cubicBezTo>
                <a:cubicBezTo>
                  <a:pt x="2178" y="1776"/>
                  <a:pt x="2172" y="1762"/>
                  <a:pt x="2168" y="1748"/>
                </a:cubicBezTo>
                <a:cubicBezTo>
                  <a:pt x="2165" y="1740"/>
                  <a:pt x="2162" y="1731"/>
                  <a:pt x="2159" y="1723"/>
                </a:cubicBezTo>
                <a:cubicBezTo>
                  <a:pt x="2152" y="1704"/>
                  <a:pt x="2146" y="1685"/>
                  <a:pt x="2142" y="1668"/>
                </a:cubicBezTo>
                <a:cubicBezTo>
                  <a:pt x="2133" y="1669"/>
                  <a:pt x="2137" y="1656"/>
                  <a:pt x="2134" y="1652"/>
                </a:cubicBezTo>
                <a:cubicBezTo>
                  <a:pt x="2128" y="1654"/>
                  <a:pt x="2127" y="1640"/>
                  <a:pt x="2119" y="1647"/>
                </a:cubicBezTo>
                <a:cubicBezTo>
                  <a:pt x="2114" y="1649"/>
                  <a:pt x="2121" y="1655"/>
                  <a:pt x="2117" y="1657"/>
                </a:cubicBezTo>
                <a:cubicBezTo>
                  <a:pt x="2119" y="1664"/>
                  <a:pt x="2123" y="1667"/>
                  <a:pt x="2126" y="1669"/>
                </a:cubicBezTo>
                <a:cubicBezTo>
                  <a:pt x="2123" y="1671"/>
                  <a:pt x="2127" y="1675"/>
                  <a:pt x="2130" y="1677"/>
                </a:cubicBezTo>
                <a:cubicBezTo>
                  <a:pt x="2124" y="1681"/>
                  <a:pt x="2136" y="1679"/>
                  <a:pt x="2135" y="1687"/>
                </a:cubicBezTo>
                <a:cubicBezTo>
                  <a:pt x="2138" y="1699"/>
                  <a:pt x="2142" y="1706"/>
                  <a:pt x="2149" y="1723"/>
                </a:cubicBezTo>
                <a:cubicBezTo>
                  <a:pt x="2150" y="1723"/>
                  <a:pt x="2150" y="1724"/>
                  <a:pt x="2150" y="1725"/>
                </a:cubicBezTo>
                <a:cubicBezTo>
                  <a:pt x="2151" y="1739"/>
                  <a:pt x="2161" y="1757"/>
                  <a:pt x="2164" y="1773"/>
                </a:cubicBezTo>
                <a:cubicBezTo>
                  <a:pt x="2165" y="1780"/>
                  <a:pt x="2164" y="1787"/>
                  <a:pt x="2169" y="1796"/>
                </a:cubicBezTo>
                <a:cubicBezTo>
                  <a:pt x="2166" y="1802"/>
                  <a:pt x="2175" y="1813"/>
                  <a:pt x="2171" y="1818"/>
                </a:cubicBezTo>
                <a:cubicBezTo>
                  <a:pt x="2178" y="1830"/>
                  <a:pt x="2179" y="1840"/>
                  <a:pt x="2181" y="1850"/>
                </a:cubicBezTo>
                <a:cubicBezTo>
                  <a:pt x="2181" y="1855"/>
                  <a:pt x="2182" y="1860"/>
                  <a:pt x="2184" y="1866"/>
                </a:cubicBezTo>
                <a:cubicBezTo>
                  <a:pt x="2189" y="1882"/>
                  <a:pt x="2184" y="1895"/>
                  <a:pt x="2191" y="1912"/>
                </a:cubicBezTo>
                <a:cubicBezTo>
                  <a:pt x="2187" y="1918"/>
                  <a:pt x="2197" y="1928"/>
                  <a:pt x="2192" y="1934"/>
                </a:cubicBezTo>
                <a:cubicBezTo>
                  <a:pt x="2197" y="1943"/>
                  <a:pt x="2193" y="1949"/>
                  <a:pt x="2197" y="1957"/>
                </a:cubicBezTo>
                <a:cubicBezTo>
                  <a:pt x="2192" y="1959"/>
                  <a:pt x="2199" y="1965"/>
                  <a:pt x="2195" y="1968"/>
                </a:cubicBezTo>
                <a:cubicBezTo>
                  <a:pt x="2196" y="1971"/>
                  <a:pt x="2194" y="1974"/>
                  <a:pt x="2198" y="1979"/>
                </a:cubicBezTo>
                <a:cubicBezTo>
                  <a:pt x="2192" y="1985"/>
                  <a:pt x="2197" y="1993"/>
                  <a:pt x="2195" y="2000"/>
                </a:cubicBezTo>
                <a:cubicBezTo>
                  <a:pt x="2196" y="2008"/>
                  <a:pt x="2193" y="2014"/>
                  <a:pt x="2196" y="2022"/>
                </a:cubicBezTo>
                <a:cubicBezTo>
                  <a:pt x="2197" y="2029"/>
                  <a:pt x="2191" y="2035"/>
                  <a:pt x="2197" y="2044"/>
                </a:cubicBezTo>
                <a:cubicBezTo>
                  <a:pt x="2193" y="2050"/>
                  <a:pt x="2199" y="2059"/>
                  <a:pt x="2195" y="2065"/>
                </a:cubicBezTo>
                <a:cubicBezTo>
                  <a:pt x="2199" y="2073"/>
                  <a:pt x="2191" y="2078"/>
                  <a:pt x="2196" y="2087"/>
                </a:cubicBezTo>
                <a:cubicBezTo>
                  <a:pt x="2190" y="2092"/>
                  <a:pt x="2194" y="2101"/>
                  <a:pt x="2193" y="2108"/>
                </a:cubicBezTo>
                <a:cubicBezTo>
                  <a:pt x="2195" y="2115"/>
                  <a:pt x="2192" y="2122"/>
                  <a:pt x="2194" y="2130"/>
                </a:cubicBezTo>
                <a:cubicBezTo>
                  <a:pt x="2188" y="2135"/>
                  <a:pt x="2199" y="2146"/>
                  <a:pt x="2191" y="2150"/>
                </a:cubicBezTo>
                <a:cubicBezTo>
                  <a:pt x="2188" y="2152"/>
                  <a:pt x="2191" y="2157"/>
                  <a:pt x="2193" y="2161"/>
                </a:cubicBezTo>
                <a:cubicBezTo>
                  <a:pt x="2203" y="2161"/>
                  <a:pt x="2203" y="2161"/>
                  <a:pt x="2203" y="2161"/>
                </a:cubicBezTo>
                <a:cubicBezTo>
                  <a:pt x="2203" y="2155"/>
                  <a:pt x="2204" y="2149"/>
                  <a:pt x="2204" y="2144"/>
                </a:cubicBezTo>
                <a:cubicBezTo>
                  <a:pt x="2202" y="2126"/>
                  <a:pt x="2206" y="2110"/>
                  <a:pt x="2205" y="2092"/>
                </a:cubicBezTo>
                <a:cubicBezTo>
                  <a:pt x="2205" y="2075"/>
                  <a:pt x="2210" y="2059"/>
                  <a:pt x="2205" y="2040"/>
                </a:cubicBezTo>
                <a:cubicBezTo>
                  <a:pt x="2210" y="2037"/>
                  <a:pt x="2202" y="2031"/>
                  <a:pt x="2205" y="2027"/>
                </a:cubicBezTo>
                <a:cubicBezTo>
                  <a:pt x="2208" y="2024"/>
                  <a:pt x="2207" y="2019"/>
                  <a:pt x="2205" y="2014"/>
                </a:cubicBezTo>
                <a:cubicBezTo>
                  <a:pt x="2210" y="2007"/>
                  <a:pt x="2203" y="1996"/>
                  <a:pt x="2209" y="1990"/>
                </a:cubicBezTo>
                <a:cubicBezTo>
                  <a:pt x="2203" y="1970"/>
                  <a:pt x="2212" y="1956"/>
                  <a:pt x="2202" y="1935"/>
                </a:cubicBezTo>
                <a:close/>
                <a:moveTo>
                  <a:pt x="3768" y="1444"/>
                </a:moveTo>
                <a:cubicBezTo>
                  <a:pt x="3757" y="1449"/>
                  <a:pt x="3747" y="1450"/>
                  <a:pt x="3736" y="1453"/>
                </a:cubicBezTo>
                <a:cubicBezTo>
                  <a:pt x="3730" y="1460"/>
                  <a:pt x="3726" y="1456"/>
                  <a:pt x="3720" y="1460"/>
                </a:cubicBezTo>
                <a:cubicBezTo>
                  <a:pt x="3716" y="1467"/>
                  <a:pt x="3705" y="1459"/>
                  <a:pt x="3707" y="1468"/>
                </a:cubicBezTo>
                <a:cubicBezTo>
                  <a:pt x="3722" y="1464"/>
                  <a:pt x="3737" y="1461"/>
                  <a:pt x="3752" y="1457"/>
                </a:cubicBezTo>
                <a:cubicBezTo>
                  <a:pt x="3759" y="1455"/>
                  <a:pt x="3766" y="1456"/>
                  <a:pt x="3775" y="1450"/>
                </a:cubicBezTo>
                <a:cubicBezTo>
                  <a:pt x="3782" y="1451"/>
                  <a:pt x="3790" y="1452"/>
                  <a:pt x="3799" y="1445"/>
                </a:cubicBezTo>
                <a:cubicBezTo>
                  <a:pt x="3812" y="1447"/>
                  <a:pt x="3826" y="1444"/>
                  <a:pt x="3840" y="1443"/>
                </a:cubicBezTo>
                <a:cubicBezTo>
                  <a:pt x="3840" y="1434"/>
                  <a:pt x="3840" y="1434"/>
                  <a:pt x="3840" y="1434"/>
                </a:cubicBezTo>
                <a:cubicBezTo>
                  <a:pt x="3837" y="1434"/>
                  <a:pt x="3833" y="1434"/>
                  <a:pt x="3829" y="1433"/>
                </a:cubicBezTo>
                <a:cubicBezTo>
                  <a:pt x="3808" y="1440"/>
                  <a:pt x="3788" y="1440"/>
                  <a:pt x="3768" y="1444"/>
                </a:cubicBezTo>
                <a:close/>
                <a:moveTo>
                  <a:pt x="2354" y="1890"/>
                </a:moveTo>
                <a:cubicBezTo>
                  <a:pt x="2362" y="1882"/>
                  <a:pt x="2352" y="1869"/>
                  <a:pt x="2360" y="1861"/>
                </a:cubicBezTo>
                <a:cubicBezTo>
                  <a:pt x="2358" y="1857"/>
                  <a:pt x="2358" y="1853"/>
                  <a:pt x="2358" y="1850"/>
                </a:cubicBezTo>
                <a:cubicBezTo>
                  <a:pt x="2359" y="1844"/>
                  <a:pt x="2360" y="1839"/>
                  <a:pt x="2358" y="1833"/>
                </a:cubicBezTo>
                <a:cubicBezTo>
                  <a:pt x="2363" y="1829"/>
                  <a:pt x="2356" y="1822"/>
                  <a:pt x="2361" y="1818"/>
                </a:cubicBezTo>
                <a:cubicBezTo>
                  <a:pt x="2360" y="1813"/>
                  <a:pt x="2357" y="1807"/>
                  <a:pt x="2360" y="1803"/>
                </a:cubicBezTo>
                <a:cubicBezTo>
                  <a:pt x="2360" y="1800"/>
                  <a:pt x="2361" y="1799"/>
                  <a:pt x="2364" y="1798"/>
                </a:cubicBezTo>
                <a:cubicBezTo>
                  <a:pt x="2362" y="1794"/>
                  <a:pt x="2359" y="1796"/>
                  <a:pt x="2357" y="1791"/>
                </a:cubicBezTo>
                <a:cubicBezTo>
                  <a:pt x="2360" y="1787"/>
                  <a:pt x="2360" y="1782"/>
                  <a:pt x="2356" y="1776"/>
                </a:cubicBezTo>
                <a:cubicBezTo>
                  <a:pt x="2356" y="1764"/>
                  <a:pt x="2353" y="1755"/>
                  <a:pt x="2345" y="1746"/>
                </a:cubicBezTo>
                <a:cubicBezTo>
                  <a:pt x="2337" y="1749"/>
                  <a:pt x="2341" y="1757"/>
                  <a:pt x="2345" y="1765"/>
                </a:cubicBezTo>
                <a:cubicBezTo>
                  <a:pt x="2346" y="1773"/>
                  <a:pt x="2344" y="1779"/>
                  <a:pt x="2350" y="1788"/>
                </a:cubicBezTo>
                <a:cubicBezTo>
                  <a:pt x="2344" y="1794"/>
                  <a:pt x="2348" y="1802"/>
                  <a:pt x="2347" y="1809"/>
                </a:cubicBezTo>
                <a:cubicBezTo>
                  <a:pt x="2354" y="1820"/>
                  <a:pt x="2344" y="1824"/>
                  <a:pt x="2349" y="1834"/>
                </a:cubicBezTo>
                <a:cubicBezTo>
                  <a:pt x="2349" y="1839"/>
                  <a:pt x="2348" y="1844"/>
                  <a:pt x="2347" y="1850"/>
                </a:cubicBezTo>
                <a:cubicBezTo>
                  <a:pt x="2345" y="1859"/>
                  <a:pt x="2345" y="1868"/>
                  <a:pt x="2349" y="1879"/>
                </a:cubicBezTo>
                <a:cubicBezTo>
                  <a:pt x="2344" y="1887"/>
                  <a:pt x="2342" y="1895"/>
                  <a:pt x="2342" y="1905"/>
                </a:cubicBezTo>
                <a:cubicBezTo>
                  <a:pt x="2341" y="1914"/>
                  <a:pt x="2337" y="1922"/>
                  <a:pt x="2340" y="1932"/>
                </a:cubicBezTo>
                <a:cubicBezTo>
                  <a:pt x="2338" y="1941"/>
                  <a:pt x="2335" y="1949"/>
                  <a:pt x="2337" y="1959"/>
                </a:cubicBezTo>
                <a:cubicBezTo>
                  <a:pt x="2331" y="1968"/>
                  <a:pt x="2332" y="1978"/>
                  <a:pt x="2331" y="1988"/>
                </a:cubicBezTo>
                <a:cubicBezTo>
                  <a:pt x="2327" y="2005"/>
                  <a:pt x="2326" y="2024"/>
                  <a:pt x="2322" y="2041"/>
                </a:cubicBezTo>
                <a:cubicBezTo>
                  <a:pt x="2320" y="2050"/>
                  <a:pt x="2319" y="2059"/>
                  <a:pt x="2315" y="2067"/>
                </a:cubicBezTo>
                <a:cubicBezTo>
                  <a:pt x="2314" y="2077"/>
                  <a:pt x="2313" y="2086"/>
                  <a:pt x="2310" y="2095"/>
                </a:cubicBezTo>
                <a:cubicBezTo>
                  <a:pt x="2305" y="2113"/>
                  <a:pt x="2303" y="2131"/>
                  <a:pt x="2296" y="2147"/>
                </a:cubicBezTo>
                <a:cubicBezTo>
                  <a:pt x="2297" y="2152"/>
                  <a:pt x="2296" y="2156"/>
                  <a:pt x="2295" y="2161"/>
                </a:cubicBezTo>
                <a:cubicBezTo>
                  <a:pt x="2307" y="2161"/>
                  <a:pt x="2307" y="2161"/>
                  <a:pt x="2307" y="2161"/>
                </a:cubicBezTo>
                <a:cubicBezTo>
                  <a:pt x="2305" y="2152"/>
                  <a:pt x="2314" y="2146"/>
                  <a:pt x="2311" y="2137"/>
                </a:cubicBezTo>
                <a:cubicBezTo>
                  <a:pt x="2317" y="2122"/>
                  <a:pt x="2321" y="2106"/>
                  <a:pt x="2319" y="2088"/>
                </a:cubicBezTo>
                <a:cubicBezTo>
                  <a:pt x="2322" y="2084"/>
                  <a:pt x="2324" y="2081"/>
                  <a:pt x="2327" y="2077"/>
                </a:cubicBezTo>
                <a:cubicBezTo>
                  <a:pt x="2328" y="2074"/>
                  <a:pt x="2323" y="2067"/>
                  <a:pt x="2331" y="2066"/>
                </a:cubicBezTo>
                <a:cubicBezTo>
                  <a:pt x="2328" y="2057"/>
                  <a:pt x="2333" y="2051"/>
                  <a:pt x="2332" y="2042"/>
                </a:cubicBezTo>
                <a:cubicBezTo>
                  <a:pt x="2336" y="2036"/>
                  <a:pt x="2332" y="2026"/>
                  <a:pt x="2338" y="2020"/>
                </a:cubicBezTo>
                <a:cubicBezTo>
                  <a:pt x="2339" y="2004"/>
                  <a:pt x="2340" y="1988"/>
                  <a:pt x="2347" y="1974"/>
                </a:cubicBezTo>
                <a:cubicBezTo>
                  <a:pt x="2346" y="1964"/>
                  <a:pt x="2346" y="1955"/>
                  <a:pt x="2346" y="1945"/>
                </a:cubicBezTo>
                <a:cubicBezTo>
                  <a:pt x="2352" y="1937"/>
                  <a:pt x="2348" y="1926"/>
                  <a:pt x="2351" y="1917"/>
                </a:cubicBezTo>
                <a:cubicBezTo>
                  <a:pt x="2352" y="1908"/>
                  <a:pt x="2355" y="1899"/>
                  <a:pt x="2354" y="1890"/>
                </a:cubicBezTo>
                <a:close/>
                <a:moveTo>
                  <a:pt x="2292" y="1940"/>
                </a:moveTo>
                <a:cubicBezTo>
                  <a:pt x="2296" y="1926"/>
                  <a:pt x="2292" y="1909"/>
                  <a:pt x="2296" y="1896"/>
                </a:cubicBezTo>
                <a:cubicBezTo>
                  <a:pt x="2295" y="1880"/>
                  <a:pt x="2295" y="1865"/>
                  <a:pt x="2296" y="1850"/>
                </a:cubicBezTo>
                <a:cubicBezTo>
                  <a:pt x="2296" y="1850"/>
                  <a:pt x="2296" y="1850"/>
                  <a:pt x="2296" y="1850"/>
                </a:cubicBezTo>
                <a:cubicBezTo>
                  <a:pt x="2295" y="1835"/>
                  <a:pt x="2294" y="1820"/>
                  <a:pt x="2294" y="1806"/>
                </a:cubicBezTo>
                <a:cubicBezTo>
                  <a:pt x="2293" y="1791"/>
                  <a:pt x="2290" y="1774"/>
                  <a:pt x="2286" y="1758"/>
                </a:cubicBezTo>
                <a:cubicBezTo>
                  <a:pt x="2285" y="1754"/>
                  <a:pt x="2289" y="1752"/>
                  <a:pt x="2288" y="1748"/>
                </a:cubicBezTo>
                <a:cubicBezTo>
                  <a:pt x="2286" y="1744"/>
                  <a:pt x="2282" y="1739"/>
                  <a:pt x="2285" y="1736"/>
                </a:cubicBezTo>
                <a:cubicBezTo>
                  <a:pt x="2283" y="1728"/>
                  <a:pt x="2281" y="1726"/>
                  <a:pt x="2280" y="1723"/>
                </a:cubicBezTo>
                <a:cubicBezTo>
                  <a:pt x="2279" y="1721"/>
                  <a:pt x="2278" y="1718"/>
                  <a:pt x="2278" y="1714"/>
                </a:cubicBezTo>
                <a:cubicBezTo>
                  <a:pt x="2273" y="1705"/>
                  <a:pt x="2269" y="1697"/>
                  <a:pt x="2265" y="1688"/>
                </a:cubicBezTo>
                <a:cubicBezTo>
                  <a:pt x="2267" y="1681"/>
                  <a:pt x="2258" y="1672"/>
                  <a:pt x="2249" y="1676"/>
                </a:cubicBezTo>
                <a:cubicBezTo>
                  <a:pt x="2248" y="1677"/>
                  <a:pt x="2246" y="1678"/>
                  <a:pt x="2244" y="1679"/>
                </a:cubicBezTo>
                <a:cubicBezTo>
                  <a:pt x="2246" y="1682"/>
                  <a:pt x="2248" y="1684"/>
                  <a:pt x="2251" y="1685"/>
                </a:cubicBezTo>
                <a:cubicBezTo>
                  <a:pt x="2243" y="1692"/>
                  <a:pt x="2256" y="1689"/>
                  <a:pt x="2257" y="1692"/>
                </a:cubicBezTo>
                <a:cubicBezTo>
                  <a:pt x="2253" y="1697"/>
                  <a:pt x="2263" y="1711"/>
                  <a:pt x="2267" y="1713"/>
                </a:cubicBezTo>
                <a:cubicBezTo>
                  <a:pt x="2265" y="1715"/>
                  <a:pt x="2266" y="1719"/>
                  <a:pt x="2267" y="1723"/>
                </a:cubicBezTo>
                <a:cubicBezTo>
                  <a:pt x="2269" y="1730"/>
                  <a:pt x="2275" y="1739"/>
                  <a:pt x="2274" y="1745"/>
                </a:cubicBezTo>
                <a:cubicBezTo>
                  <a:pt x="2279" y="1758"/>
                  <a:pt x="2278" y="1768"/>
                  <a:pt x="2281" y="1780"/>
                </a:cubicBezTo>
                <a:cubicBezTo>
                  <a:pt x="2283" y="1791"/>
                  <a:pt x="2281" y="1800"/>
                  <a:pt x="2283" y="1811"/>
                </a:cubicBezTo>
                <a:cubicBezTo>
                  <a:pt x="2280" y="1821"/>
                  <a:pt x="2289" y="1835"/>
                  <a:pt x="2283" y="1844"/>
                </a:cubicBezTo>
                <a:cubicBezTo>
                  <a:pt x="2283" y="1846"/>
                  <a:pt x="2284" y="1848"/>
                  <a:pt x="2285" y="1850"/>
                </a:cubicBezTo>
                <a:cubicBezTo>
                  <a:pt x="2285" y="1853"/>
                  <a:pt x="2286" y="1857"/>
                  <a:pt x="2284" y="1859"/>
                </a:cubicBezTo>
                <a:cubicBezTo>
                  <a:pt x="2286" y="1862"/>
                  <a:pt x="2285" y="1864"/>
                  <a:pt x="2284" y="1866"/>
                </a:cubicBezTo>
                <a:cubicBezTo>
                  <a:pt x="2284" y="1868"/>
                  <a:pt x="2282" y="1871"/>
                  <a:pt x="2282" y="1874"/>
                </a:cubicBezTo>
                <a:cubicBezTo>
                  <a:pt x="2288" y="1887"/>
                  <a:pt x="2277" y="1894"/>
                  <a:pt x="2285" y="1907"/>
                </a:cubicBezTo>
                <a:cubicBezTo>
                  <a:pt x="2280" y="1911"/>
                  <a:pt x="2284" y="1917"/>
                  <a:pt x="2283" y="1922"/>
                </a:cubicBezTo>
                <a:cubicBezTo>
                  <a:pt x="2288" y="1929"/>
                  <a:pt x="2278" y="1930"/>
                  <a:pt x="2284" y="1937"/>
                </a:cubicBezTo>
                <a:cubicBezTo>
                  <a:pt x="2275" y="1945"/>
                  <a:pt x="2288" y="1960"/>
                  <a:pt x="2280" y="1968"/>
                </a:cubicBezTo>
                <a:cubicBezTo>
                  <a:pt x="2282" y="1979"/>
                  <a:pt x="2276" y="1987"/>
                  <a:pt x="2278" y="1998"/>
                </a:cubicBezTo>
                <a:cubicBezTo>
                  <a:pt x="2275" y="2008"/>
                  <a:pt x="2279" y="2020"/>
                  <a:pt x="2274" y="2029"/>
                </a:cubicBezTo>
                <a:cubicBezTo>
                  <a:pt x="2273" y="2039"/>
                  <a:pt x="2271" y="2048"/>
                  <a:pt x="2269" y="2058"/>
                </a:cubicBezTo>
                <a:cubicBezTo>
                  <a:pt x="2268" y="2062"/>
                  <a:pt x="2268" y="2067"/>
                  <a:pt x="2266" y="2072"/>
                </a:cubicBezTo>
                <a:cubicBezTo>
                  <a:pt x="2273" y="2080"/>
                  <a:pt x="2265" y="2083"/>
                  <a:pt x="2264" y="2089"/>
                </a:cubicBezTo>
                <a:cubicBezTo>
                  <a:pt x="2263" y="2109"/>
                  <a:pt x="2258" y="2128"/>
                  <a:pt x="2255" y="2148"/>
                </a:cubicBezTo>
                <a:cubicBezTo>
                  <a:pt x="2253" y="2152"/>
                  <a:pt x="2249" y="2155"/>
                  <a:pt x="2251" y="2161"/>
                </a:cubicBezTo>
                <a:cubicBezTo>
                  <a:pt x="2262" y="2161"/>
                  <a:pt x="2262" y="2161"/>
                  <a:pt x="2262" y="2161"/>
                </a:cubicBezTo>
                <a:cubicBezTo>
                  <a:pt x="2263" y="2156"/>
                  <a:pt x="2264" y="2152"/>
                  <a:pt x="2264" y="2147"/>
                </a:cubicBezTo>
                <a:cubicBezTo>
                  <a:pt x="2267" y="2144"/>
                  <a:pt x="2268" y="2141"/>
                  <a:pt x="2265" y="2137"/>
                </a:cubicBezTo>
                <a:cubicBezTo>
                  <a:pt x="2271" y="2135"/>
                  <a:pt x="2269" y="2131"/>
                  <a:pt x="2271" y="2128"/>
                </a:cubicBezTo>
                <a:cubicBezTo>
                  <a:pt x="2269" y="2120"/>
                  <a:pt x="2273" y="2114"/>
                  <a:pt x="2273" y="2107"/>
                </a:cubicBezTo>
                <a:cubicBezTo>
                  <a:pt x="2279" y="2095"/>
                  <a:pt x="2274" y="2080"/>
                  <a:pt x="2280" y="2068"/>
                </a:cubicBezTo>
                <a:cubicBezTo>
                  <a:pt x="2279" y="2064"/>
                  <a:pt x="2281" y="2061"/>
                  <a:pt x="2278" y="2056"/>
                </a:cubicBezTo>
                <a:cubicBezTo>
                  <a:pt x="2282" y="2054"/>
                  <a:pt x="2283" y="2051"/>
                  <a:pt x="2283" y="2047"/>
                </a:cubicBezTo>
                <a:cubicBezTo>
                  <a:pt x="2284" y="2040"/>
                  <a:pt x="2283" y="2033"/>
                  <a:pt x="2290" y="2028"/>
                </a:cubicBezTo>
                <a:cubicBezTo>
                  <a:pt x="2281" y="2018"/>
                  <a:pt x="2289" y="2013"/>
                  <a:pt x="2288" y="2006"/>
                </a:cubicBezTo>
                <a:cubicBezTo>
                  <a:pt x="2288" y="1999"/>
                  <a:pt x="2289" y="1991"/>
                  <a:pt x="2291" y="1985"/>
                </a:cubicBezTo>
                <a:cubicBezTo>
                  <a:pt x="2288" y="1969"/>
                  <a:pt x="2295" y="1956"/>
                  <a:pt x="2292" y="1940"/>
                </a:cubicBezTo>
                <a:close/>
                <a:moveTo>
                  <a:pt x="2066" y="2125"/>
                </a:moveTo>
                <a:cubicBezTo>
                  <a:pt x="2067" y="2112"/>
                  <a:pt x="2061" y="2096"/>
                  <a:pt x="2065" y="2083"/>
                </a:cubicBezTo>
                <a:cubicBezTo>
                  <a:pt x="2060" y="2069"/>
                  <a:pt x="2068" y="2058"/>
                  <a:pt x="2061" y="2043"/>
                </a:cubicBezTo>
                <a:cubicBezTo>
                  <a:pt x="2064" y="2037"/>
                  <a:pt x="2064" y="2031"/>
                  <a:pt x="2061" y="2024"/>
                </a:cubicBezTo>
                <a:cubicBezTo>
                  <a:pt x="2063" y="2017"/>
                  <a:pt x="2065" y="2010"/>
                  <a:pt x="2060" y="2002"/>
                </a:cubicBezTo>
                <a:cubicBezTo>
                  <a:pt x="2065" y="1997"/>
                  <a:pt x="2058" y="1988"/>
                  <a:pt x="2064" y="1983"/>
                </a:cubicBezTo>
                <a:cubicBezTo>
                  <a:pt x="2061" y="1976"/>
                  <a:pt x="2064" y="1970"/>
                  <a:pt x="2061" y="1963"/>
                </a:cubicBezTo>
                <a:cubicBezTo>
                  <a:pt x="2062" y="1950"/>
                  <a:pt x="2061" y="1937"/>
                  <a:pt x="2061" y="1924"/>
                </a:cubicBezTo>
                <a:cubicBezTo>
                  <a:pt x="2058" y="1898"/>
                  <a:pt x="2059" y="1874"/>
                  <a:pt x="2057" y="1850"/>
                </a:cubicBezTo>
                <a:cubicBezTo>
                  <a:pt x="2057" y="1847"/>
                  <a:pt x="2057" y="1845"/>
                  <a:pt x="2056" y="1842"/>
                </a:cubicBezTo>
                <a:cubicBezTo>
                  <a:pt x="2054" y="1828"/>
                  <a:pt x="2052" y="1815"/>
                  <a:pt x="2049" y="1800"/>
                </a:cubicBezTo>
                <a:cubicBezTo>
                  <a:pt x="2044" y="1792"/>
                  <a:pt x="2051" y="1788"/>
                  <a:pt x="2045" y="1780"/>
                </a:cubicBezTo>
                <a:cubicBezTo>
                  <a:pt x="2049" y="1774"/>
                  <a:pt x="2039" y="1763"/>
                  <a:pt x="2044" y="1758"/>
                </a:cubicBezTo>
                <a:cubicBezTo>
                  <a:pt x="2040" y="1746"/>
                  <a:pt x="2037" y="1734"/>
                  <a:pt x="2035" y="1723"/>
                </a:cubicBezTo>
                <a:cubicBezTo>
                  <a:pt x="2030" y="1705"/>
                  <a:pt x="2027" y="1688"/>
                  <a:pt x="2020" y="1669"/>
                </a:cubicBezTo>
                <a:cubicBezTo>
                  <a:pt x="2002" y="1629"/>
                  <a:pt x="1997" y="1620"/>
                  <a:pt x="1980" y="1587"/>
                </a:cubicBezTo>
                <a:cubicBezTo>
                  <a:pt x="1977" y="1582"/>
                  <a:pt x="1975" y="1577"/>
                  <a:pt x="1971" y="1570"/>
                </a:cubicBezTo>
                <a:cubicBezTo>
                  <a:pt x="1961" y="1559"/>
                  <a:pt x="1950" y="1547"/>
                  <a:pt x="1942" y="1530"/>
                </a:cubicBezTo>
                <a:cubicBezTo>
                  <a:pt x="1939" y="1531"/>
                  <a:pt x="1936" y="1534"/>
                  <a:pt x="1941" y="1534"/>
                </a:cubicBezTo>
                <a:cubicBezTo>
                  <a:pt x="1942" y="1538"/>
                  <a:pt x="1936" y="1536"/>
                  <a:pt x="1934" y="1534"/>
                </a:cubicBezTo>
                <a:cubicBezTo>
                  <a:pt x="1930" y="1529"/>
                  <a:pt x="1929" y="1514"/>
                  <a:pt x="1921" y="1521"/>
                </a:cubicBezTo>
                <a:cubicBezTo>
                  <a:pt x="1938" y="1547"/>
                  <a:pt x="1941" y="1565"/>
                  <a:pt x="1956" y="1585"/>
                </a:cubicBezTo>
                <a:cubicBezTo>
                  <a:pt x="1956" y="1585"/>
                  <a:pt x="1956" y="1586"/>
                  <a:pt x="1956" y="1587"/>
                </a:cubicBezTo>
                <a:cubicBezTo>
                  <a:pt x="1959" y="1600"/>
                  <a:pt x="1965" y="1615"/>
                  <a:pt x="1971" y="1629"/>
                </a:cubicBezTo>
                <a:cubicBezTo>
                  <a:pt x="1969" y="1635"/>
                  <a:pt x="1975" y="1643"/>
                  <a:pt x="1979" y="1651"/>
                </a:cubicBezTo>
                <a:cubicBezTo>
                  <a:pt x="1974" y="1656"/>
                  <a:pt x="1989" y="1669"/>
                  <a:pt x="1984" y="1674"/>
                </a:cubicBezTo>
                <a:cubicBezTo>
                  <a:pt x="1990" y="1683"/>
                  <a:pt x="1987" y="1688"/>
                  <a:pt x="1991" y="1696"/>
                </a:cubicBezTo>
                <a:cubicBezTo>
                  <a:pt x="1989" y="1703"/>
                  <a:pt x="1998" y="1713"/>
                  <a:pt x="1992" y="1718"/>
                </a:cubicBezTo>
                <a:cubicBezTo>
                  <a:pt x="1993" y="1720"/>
                  <a:pt x="1994" y="1721"/>
                  <a:pt x="1995" y="1723"/>
                </a:cubicBezTo>
                <a:cubicBezTo>
                  <a:pt x="1998" y="1729"/>
                  <a:pt x="1999" y="1735"/>
                  <a:pt x="2000" y="1740"/>
                </a:cubicBezTo>
                <a:cubicBezTo>
                  <a:pt x="1994" y="1746"/>
                  <a:pt x="2011" y="1759"/>
                  <a:pt x="2001" y="1763"/>
                </a:cubicBezTo>
                <a:cubicBezTo>
                  <a:pt x="2007" y="1777"/>
                  <a:pt x="2004" y="1790"/>
                  <a:pt x="2009" y="1804"/>
                </a:cubicBezTo>
                <a:cubicBezTo>
                  <a:pt x="2010" y="1818"/>
                  <a:pt x="2009" y="1832"/>
                  <a:pt x="2010" y="1846"/>
                </a:cubicBezTo>
                <a:cubicBezTo>
                  <a:pt x="2009" y="1847"/>
                  <a:pt x="2009" y="1848"/>
                  <a:pt x="2009" y="1850"/>
                </a:cubicBezTo>
                <a:cubicBezTo>
                  <a:pt x="2007" y="1861"/>
                  <a:pt x="2013" y="1876"/>
                  <a:pt x="2011" y="1887"/>
                </a:cubicBezTo>
                <a:cubicBezTo>
                  <a:pt x="2011" y="1894"/>
                  <a:pt x="2006" y="1899"/>
                  <a:pt x="2010" y="1907"/>
                </a:cubicBezTo>
                <a:cubicBezTo>
                  <a:pt x="2005" y="1912"/>
                  <a:pt x="2018" y="1924"/>
                  <a:pt x="2008" y="1927"/>
                </a:cubicBezTo>
                <a:cubicBezTo>
                  <a:pt x="2002" y="1905"/>
                  <a:pt x="2002" y="1885"/>
                  <a:pt x="1995" y="1862"/>
                </a:cubicBezTo>
                <a:cubicBezTo>
                  <a:pt x="1994" y="1858"/>
                  <a:pt x="1993" y="1854"/>
                  <a:pt x="1992" y="1850"/>
                </a:cubicBezTo>
                <a:cubicBezTo>
                  <a:pt x="1988" y="1832"/>
                  <a:pt x="1982" y="1814"/>
                  <a:pt x="1979" y="1796"/>
                </a:cubicBezTo>
                <a:cubicBezTo>
                  <a:pt x="1973" y="1773"/>
                  <a:pt x="1964" y="1747"/>
                  <a:pt x="1955" y="1723"/>
                </a:cubicBezTo>
                <a:cubicBezTo>
                  <a:pt x="1947" y="1700"/>
                  <a:pt x="1939" y="1679"/>
                  <a:pt x="1932" y="1661"/>
                </a:cubicBezTo>
                <a:cubicBezTo>
                  <a:pt x="1929" y="1655"/>
                  <a:pt x="1924" y="1645"/>
                  <a:pt x="1920" y="1637"/>
                </a:cubicBezTo>
                <a:cubicBezTo>
                  <a:pt x="1915" y="1628"/>
                  <a:pt x="1914" y="1618"/>
                  <a:pt x="1906" y="1615"/>
                </a:cubicBezTo>
                <a:cubicBezTo>
                  <a:pt x="1920" y="1647"/>
                  <a:pt x="1934" y="1685"/>
                  <a:pt x="1948" y="1723"/>
                </a:cubicBezTo>
                <a:cubicBezTo>
                  <a:pt x="1952" y="1735"/>
                  <a:pt x="1957" y="1747"/>
                  <a:pt x="1961" y="1760"/>
                </a:cubicBezTo>
                <a:cubicBezTo>
                  <a:pt x="1965" y="1783"/>
                  <a:pt x="1975" y="1808"/>
                  <a:pt x="1980" y="1831"/>
                </a:cubicBezTo>
                <a:cubicBezTo>
                  <a:pt x="1982" y="1837"/>
                  <a:pt x="1983" y="1843"/>
                  <a:pt x="1984" y="1850"/>
                </a:cubicBezTo>
                <a:cubicBezTo>
                  <a:pt x="1987" y="1867"/>
                  <a:pt x="1989" y="1885"/>
                  <a:pt x="1996" y="1904"/>
                </a:cubicBezTo>
                <a:cubicBezTo>
                  <a:pt x="1992" y="1906"/>
                  <a:pt x="1998" y="1912"/>
                  <a:pt x="1995" y="1914"/>
                </a:cubicBezTo>
                <a:cubicBezTo>
                  <a:pt x="1991" y="1916"/>
                  <a:pt x="1997" y="1922"/>
                  <a:pt x="1993" y="1925"/>
                </a:cubicBezTo>
                <a:cubicBezTo>
                  <a:pt x="2000" y="1934"/>
                  <a:pt x="1995" y="1940"/>
                  <a:pt x="2002" y="1949"/>
                </a:cubicBezTo>
                <a:cubicBezTo>
                  <a:pt x="1998" y="1956"/>
                  <a:pt x="2004" y="1966"/>
                  <a:pt x="2001" y="1973"/>
                </a:cubicBezTo>
                <a:cubicBezTo>
                  <a:pt x="2009" y="1984"/>
                  <a:pt x="1997" y="1989"/>
                  <a:pt x="2005" y="2000"/>
                </a:cubicBezTo>
                <a:cubicBezTo>
                  <a:pt x="1998" y="2006"/>
                  <a:pt x="2006" y="2018"/>
                  <a:pt x="2004" y="2026"/>
                </a:cubicBezTo>
                <a:cubicBezTo>
                  <a:pt x="1996" y="2032"/>
                  <a:pt x="2010" y="2045"/>
                  <a:pt x="2004" y="2052"/>
                </a:cubicBezTo>
                <a:cubicBezTo>
                  <a:pt x="2009" y="2061"/>
                  <a:pt x="2004" y="2067"/>
                  <a:pt x="2007" y="2076"/>
                </a:cubicBezTo>
                <a:cubicBezTo>
                  <a:pt x="2009" y="2086"/>
                  <a:pt x="2009" y="2094"/>
                  <a:pt x="2006" y="2102"/>
                </a:cubicBezTo>
                <a:cubicBezTo>
                  <a:pt x="2012" y="2122"/>
                  <a:pt x="2008" y="2137"/>
                  <a:pt x="2010" y="2155"/>
                </a:cubicBezTo>
                <a:cubicBezTo>
                  <a:pt x="2011" y="2157"/>
                  <a:pt x="2011" y="2159"/>
                  <a:pt x="2011" y="2161"/>
                </a:cubicBezTo>
                <a:cubicBezTo>
                  <a:pt x="2034" y="2161"/>
                  <a:pt x="2034" y="2161"/>
                  <a:pt x="2034" y="2161"/>
                </a:cubicBezTo>
                <a:cubicBezTo>
                  <a:pt x="2034" y="2155"/>
                  <a:pt x="2033" y="2149"/>
                  <a:pt x="2033" y="2144"/>
                </a:cubicBezTo>
                <a:cubicBezTo>
                  <a:pt x="2031" y="2127"/>
                  <a:pt x="2031" y="2110"/>
                  <a:pt x="2031" y="2093"/>
                </a:cubicBezTo>
                <a:cubicBezTo>
                  <a:pt x="2027" y="2076"/>
                  <a:pt x="2033" y="2062"/>
                  <a:pt x="2026" y="2044"/>
                </a:cubicBezTo>
                <a:cubicBezTo>
                  <a:pt x="2030" y="2037"/>
                  <a:pt x="2024" y="2028"/>
                  <a:pt x="2028" y="2021"/>
                </a:cubicBezTo>
                <a:cubicBezTo>
                  <a:pt x="2025" y="2012"/>
                  <a:pt x="2025" y="2004"/>
                  <a:pt x="2025" y="1996"/>
                </a:cubicBezTo>
                <a:cubicBezTo>
                  <a:pt x="2030" y="1993"/>
                  <a:pt x="2023" y="1987"/>
                  <a:pt x="2025" y="1983"/>
                </a:cubicBezTo>
                <a:cubicBezTo>
                  <a:pt x="2023" y="1979"/>
                  <a:pt x="2026" y="1976"/>
                  <a:pt x="2023" y="1971"/>
                </a:cubicBezTo>
                <a:cubicBezTo>
                  <a:pt x="2022" y="1963"/>
                  <a:pt x="2026" y="1957"/>
                  <a:pt x="2020" y="1947"/>
                </a:cubicBezTo>
                <a:cubicBezTo>
                  <a:pt x="2024" y="1939"/>
                  <a:pt x="2020" y="1929"/>
                  <a:pt x="2021" y="1921"/>
                </a:cubicBezTo>
                <a:cubicBezTo>
                  <a:pt x="2019" y="1912"/>
                  <a:pt x="2024" y="1906"/>
                  <a:pt x="2018" y="1896"/>
                </a:cubicBezTo>
                <a:cubicBezTo>
                  <a:pt x="2026" y="1883"/>
                  <a:pt x="2016" y="1864"/>
                  <a:pt x="2021" y="1850"/>
                </a:cubicBezTo>
                <a:cubicBezTo>
                  <a:pt x="2021" y="1850"/>
                  <a:pt x="2021" y="1850"/>
                  <a:pt x="2021" y="1850"/>
                </a:cubicBezTo>
                <a:cubicBezTo>
                  <a:pt x="2018" y="1833"/>
                  <a:pt x="2019" y="1817"/>
                  <a:pt x="2016" y="1800"/>
                </a:cubicBezTo>
                <a:cubicBezTo>
                  <a:pt x="2017" y="1792"/>
                  <a:pt x="2017" y="1784"/>
                  <a:pt x="2014" y="1776"/>
                </a:cubicBezTo>
                <a:cubicBezTo>
                  <a:pt x="2019" y="1771"/>
                  <a:pt x="2009" y="1773"/>
                  <a:pt x="2013" y="1767"/>
                </a:cubicBezTo>
                <a:cubicBezTo>
                  <a:pt x="2016" y="1764"/>
                  <a:pt x="2012" y="1759"/>
                  <a:pt x="2010" y="1755"/>
                </a:cubicBezTo>
                <a:cubicBezTo>
                  <a:pt x="2013" y="1747"/>
                  <a:pt x="2005" y="1736"/>
                  <a:pt x="2007" y="1728"/>
                </a:cubicBezTo>
                <a:cubicBezTo>
                  <a:pt x="2005" y="1726"/>
                  <a:pt x="2005" y="1724"/>
                  <a:pt x="2004" y="1723"/>
                </a:cubicBezTo>
                <a:cubicBezTo>
                  <a:pt x="2001" y="1715"/>
                  <a:pt x="2003" y="1709"/>
                  <a:pt x="2000" y="1702"/>
                </a:cubicBezTo>
                <a:cubicBezTo>
                  <a:pt x="1998" y="1685"/>
                  <a:pt x="1989" y="1666"/>
                  <a:pt x="1988" y="1650"/>
                </a:cubicBezTo>
                <a:cubicBezTo>
                  <a:pt x="1981" y="1631"/>
                  <a:pt x="1971" y="1612"/>
                  <a:pt x="1967" y="1595"/>
                </a:cubicBezTo>
                <a:cubicBezTo>
                  <a:pt x="1963" y="1593"/>
                  <a:pt x="1962" y="1591"/>
                  <a:pt x="1961" y="1587"/>
                </a:cubicBezTo>
                <a:cubicBezTo>
                  <a:pt x="1960" y="1583"/>
                  <a:pt x="1960" y="1577"/>
                  <a:pt x="1956" y="1572"/>
                </a:cubicBezTo>
                <a:cubicBezTo>
                  <a:pt x="1949" y="1560"/>
                  <a:pt x="1947" y="1560"/>
                  <a:pt x="1944" y="1548"/>
                </a:cubicBezTo>
                <a:cubicBezTo>
                  <a:pt x="1950" y="1549"/>
                  <a:pt x="1953" y="1558"/>
                  <a:pt x="1957" y="1561"/>
                </a:cubicBezTo>
                <a:cubicBezTo>
                  <a:pt x="1960" y="1567"/>
                  <a:pt x="1963" y="1573"/>
                  <a:pt x="1966" y="1579"/>
                </a:cubicBezTo>
                <a:cubicBezTo>
                  <a:pt x="1969" y="1583"/>
                  <a:pt x="1970" y="1585"/>
                  <a:pt x="1972" y="1587"/>
                </a:cubicBezTo>
                <a:cubicBezTo>
                  <a:pt x="1975" y="1592"/>
                  <a:pt x="1977" y="1596"/>
                  <a:pt x="1983" y="1607"/>
                </a:cubicBezTo>
                <a:cubicBezTo>
                  <a:pt x="1998" y="1632"/>
                  <a:pt x="2000" y="1653"/>
                  <a:pt x="2015" y="1678"/>
                </a:cubicBezTo>
                <a:cubicBezTo>
                  <a:pt x="2018" y="1693"/>
                  <a:pt x="2021" y="1707"/>
                  <a:pt x="2027" y="1723"/>
                </a:cubicBezTo>
                <a:cubicBezTo>
                  <a:pt x="2027" y="1723"/>
                  <a:pt x="2027" y="1723"/>
                  <a:pt x="2027" y="1724"/>
                </a:cubicBezTo>
                <a:cubicBezTo>
                  <a:pt x="2026" y="1730"/>
                  <a:pt x="2032" y="1740"/>
                  <a:pt x="2028" y="1746"/>
                </a:cubicBezTo>
                <a:cubicBezTo>
                  <a:pt x="2033" y="1754"/>
                  <a:pt x="2034" y="1761"/>
                  <a:pt x="2032" y="1767"/>
                </a:cubicBezTo>
                <a:cubicBezTo>
                  <a:pt x="2038" y="1782"/>
                  <a:pt x="2041" y="1797"/>
                  <a:pt x="2041" y="1811"/>
                </a:cubicBezTo>
                <a:cubicBezTo>
                  <a:pt x="2040" y="1817"/>
                  <a:pt x="2050" y="1827"/>
                  <a:pt x="2041" y="1830"/>
                </a:cubicBezTo>
                <a:cubicBezTo>
                  <a:pt x="2045" y="1838"/>
                  <a:pt x="2046" y="1844"/>
                  <a:pt x="2045" y="1850"/>
                </a:cubicBezTo>
                <a:cubicBezTo>
                  <a:pt x="2045" y="1850"/>
                  <a:pt x="2045" y="1851"/>
                  <a:pt x="2045" y="1851"/>
                </a:cubicBezTo>
                <a:cubicBezTo>
                  <a:pt x="2051" y="1881"/>
                  <a:pt x="2045" y="1906"/>
                  <a:pt x="2050" y="1935"/>
                </a:cubicBezTo>
                <a:cubicBezTo>
                  <a:pt x="2047" y="1941"/>
                  <a:pt x="2053" y="1951"/>
                  <a:pt x="2052" y="1957"/>
                </a:cubicBezTo>
                <a:cubicBezTo>
                  <a:pt x="2052" y="1964"/>
                  <a:pt x="2047" y="1969"/>
                  <a:pt x="2051" y="1977"/>
                </a:cubicBezTo>
                <a:cubicBezTo>
                  <a:pt x="2052" y="1990"/>
                  <a:pt x="2048" y="2002"/>
                  <a:pt x="2051" y="2016"/>
                </a:cubicBezTo>
                <a:cubicBezTo>
                  <a:pt x="2052" y="2030"/>
                  <a:pt x="2052" y="2044"/>
                  <a:pt x="2052" y="2057"/>
                </a:cubicBezTo>
                <a:cubicBezTo>
                  <a:pt x="2053" y="2065"/>
                  <a:pt x="2050" y="2071"/>
                  <a:pt x="2053" y="2079"/>
                </a:cubicBezTo>
                <a:cubicBezTo>
                  <a:pt x="2049" y="2084"/>
                  <a:pt x="2058" y="2094"/>
                  <a:pt x="2053" y="2099"/>
                </a:cubicBezTo>
                <a:cubicBezTo>
                  <a:pt x="2058" y="2114"/>
                  <a:pt x="2053" y="2126"/>
                  <a:pt x="2058" y="2142"/>
                </a:cubicBezTo>
                <a:cubicBezTo>
                  <a:pt x="2054" y="2146"/>
                  <a:pt x="2059" y="2155"/>
                  <a:pt x="2058" y="2161"/>
                </a:cubicBezTo>
                <a:cubicBezTo>
                  <a:pt x="2068" y="2161"/>
                  <a:pt x="2068" y="2161"/>
                  <a:pt x="2068" y="2161"/>
                </a:cubicBezTo>
                <a:cubicBezTo>
                  <a:pt x="2064" y="2148"/>
                  <a:pt x="2070" y="2138"/>
                  <a:pt x="2066" y="2125"/>
                </a:cubicBezTo>
                <a:close/>
                <a:moveTo>
                  <a:pt x="1981" y="2083"/>
                </a:moveTo>
                <a:cubicBezTo>
                  <a:pt x="1978" y="2071"/>
                  <a:pt x="1983" y="2062"/>
                  <a:pt x="1977" y="2049"/>
                </a:cubicBezTo>
                <a:cubicBezTo>
                  <a:pt x="1981" y="2039"/>
                  <a:pt x="1977" y="2027"/>
                  <a:pt x="1973" y="2015"/>
                </a:cubicBezTo>
                <a:cubicBezTo>
                  <a:pt x="1975" y="2010"/>
                  <a:pt x="1974" y="2004"/>
                  <a:pt x="1971" y="1997"/>
                </a:cubicBezTo>
                <a:cubicBezTo>
                  <a:pt x="1971" y="1991"/>
                  <a:pt x="1971" y="1985"/>
                  <a:pt x="1968" y="1979"/>
                </a:cubicBezTo>
                <a:cubicBezTo>
                  <a:pt x="1969" y="1957"/>
                  <a:pt x="1962" y="1933"/>
                  <a:pt x="1957" y="1910"/>
                </a:cubicBezTo>
                <a:cubicBezTo>
                  <a:pt x="1957" y="1891"/>
                  <a:pt x="1950" y="1870"/>
                  <a:pt x="1944" y="1850"/>
                </a:cubicBezTo>
                <a:cubicBezTo>
                  <a:pt x="1943" y="1845"/>
                  <a:pt x="1942" y="1841"/>
                  <a:pt x="1941" y="1837"/>
                </a:cubicBezTo>
                <a:cubicBezTo>
                  <a:pt x="1932" y="1804"/>
                  <a:pt x="1916" y="1763"/>
                  <a:pt x="1900" y="1723"/>
                </a:cubicBezTo>
                <a:cubicBezTo>
                  <a:pt x="1896" y="1712"/>
                  <a:pt x="1893" y="1702"/>
                  <a:pt x="1889" y="1692"/>
                </a:cubicBezTo>
                <a:cubicBezTo>
                  <a:pt x="1879" y="1673"/>
                  <a:pt x="1870" y="1654"/>
                  <a:pt x="1861" y="1634"/>
                </a:cubicBezTo>
                <a:cubicBezTo>
                  <a:pt x="1860" y="1625"/>
                  <a:pt x="1854" y="1624"/>
                  <a:pt x="1849" y="1611"/>
                </a:cubicBezTo>
                <a:cubicBezTo>
                  <a:pt x="1847" y="1606"/>
                  <a:pt x="1844" y="1601"/>
                  <a:pt x="1842" y="1595"/>
                </a:cubicBezTo>
                <a:cubicBezTo>
                  <a:pt x="1840" y="1594"/>
                  <a:pt x="1839" y="1590"/>
                  <a:pt x="1838" y="1587"/>
                </a:cubicBezTo>
                <a:cubicBezTo>
                  <a:pt x="1837" y="1584"/>
                  <a:pt x="1835" y="1582"/>
                  <a:pt x="1833" y="1584"/>
                </a:cubicBezTo>
                <a:cubicBezTo>
                  <a:pt x="1832" y="1585"/>
                  <a:pt x="1832" y="1586"/>
                  <a:pt x="1832" y="1587"/>
                </a:cubicBezTo>
                <a:cubicBezTo>
                  <a:pt x="1832" y="1590"/>
                  <a:pt x="1834" y="1594"/>
                  <a:pt x="1836" y="1598"/>
                </a:cubicBezTo>
                <a:cubicBezTo>
                  <a:pt x="1839" y="1599"/>
                  <a:pt x="1849" y="1607"/>
                  <a:pt x="1843" y="1611"/>
                </a:cubicBezTo>
                <a:cubicBezTo>
                  <a:pt x="1851" y="1624"/>
                  <a:pt x="1850" y="1624"/>
                  <a:pt x="1858" y="1636"/>
                </a:cubicBezTo>
                <a:cubicBezTo>
                  <a:pt x="1858" y="1649"/>
                  <a:pt x="1872" y="1666"/>
                  <a:pt x="1877" y="1681"/>
                </a:cubicBezTo>
                <a:cubicBezTo>
                  <a:pt x="1875" y="1687"/>
                  <a:pt x="1880" y="1690"/>
                  <a:pt x="1884" y="1694"/>
                </a:cubicBezTo>
                <a:cubicBezTo>
                  <a:pt x="1879" y="1700"/>
                  <a:pt x="1891" y="1711"/>
                  <a:pt x="1892" y="1719"/>
                </a:cubicBezTo>
                <a:cubicBezTo>
                  <a:pt x="1893" y="1720"/>
                  <a:pt x="1893" y="1721"/>
                  <a:pt x="1893" y="1723"/>
                </a:cubicBezTo>
                <a:cubicBezTo>
                  <a:pt x="1895" y="1732"/>
                  <a:pt x="1905" y="1745"/>
                  <a:pt x="1905" y="1758"/>
                </a:cubicBezTo>
                <a:cubicBezTo>
                  <a:pt x="1907" y="1761"/>
                  <a:pt x="1909" y="1765"/>
                  <a:pt x="1910" y="1768"/>
                </a:cubicBezTo>
                <a:cubicBezTo>
                  <a:pt x="1914" y="1772"/>
                  <a:pt x="1910" y="1777"/>
                  <a:pt x="1914" y="1776"/>
                </a:cubicBezTo>
                <a:cubicBezTo>
                  <a:pt x="1910" y="1782"/>
                  <a:pt x="1925" y="1794"/>
                  <a:pt x="1919" y="1800"/>
                </a:cubicBezTo>
                <a:cubicBezTo>
                  <a:pt x="1926" y="1817"/>
                  <a:pt x="1932" y="1833"/>
                  <a:pt x="1936" y="1850"/>
                </a:cubicBezTo>
                <a:cubicBezTo>
                  <a:pt x="1940" y="1863"/>
                  <a:pt x="1942" y="1876"/>
                  <a:pt x="1943" y="1888"/>
                </a:cubicBezTo>
                <a:cubicBezTo>
                  <a:pt x="1950" y="1903"/>
                  <a:pt x="1949" y="1916"/>
                  <a:pt x="1951" y="1929"/>
                </a:cubicBezTo>
                <a:cubicBezTo>
                  <a:pt x="1952" y="1943"/>
                  <a:pt x="1959" y="1960"/>
                  <a:pt x="1955" y="1972"/>
                </a:cubicBezTo>
                <a:cubicBezTo>
                  <a:pt x="1950" y="1961"/>
                  <a:pt x="1952" y="1953"/>
                  <a:pt x="1943" y="1946"/>
                </a:cubicBezTo>
                <a:cubicBezTo>
                  <a:pt x="1947" y="1937"/>
                  <a:pt x="1939" y="1921"/>
                  <a:pt x="1934" y="1915"/>
                </a:cubicBezTo>
                <a:cubicBezTo>
                  <a:pt x="1942" y="1913"/>
                  <a:pt x="1925" y="1902"/>
                  <a:pt x="1933" y="1899"/>
                </a:cubicBezTo>
                <a:cubicBezTo>
                  <a:pt x="1932" y="1893"/>
                  <a:pt x="1921" y="1884"/>
                  <a:pt x="1926" y="1880"/>
                </a:cubicBezTo>
                <a:cubicBezTo>
                  <a:pt x="1920" y="1871"/>
                  <a:pt x="1914" y="1861"/>
                  <a:pt x="1908" y="1850"/>
                </a:cubicBezTo>
                <a:cubicBezTo>
                  <a:pt x="1897" y="1828"/>
                  <a:pt x="1887" y="1803"/>
                  <a:pt x="1875" y="1782"/>
                </a:cubicBezTo>
                <a:cubicBezTo>
                  <a:pt x="1861" y="1762"/>
                  <a:pt x="1850" y="1741"/>
                  <a:pt x="1840" y="1723"/>
                </a:cubicBezTo>
                <a:cubicBezTo>
                  <a:pt x="1839" y="1722"/>
                  <a:pt x="1839" y="1721"/>
                  <a:pt x="1838" y="1720"/>
                </a:cubicBezTo>
                <a:cubicBezTo>
                  <a:pt x="1822" y="1702"/>
                  <a:pt x="1807" y="1683"/>
                  <a:pt x="1792" y="1665"/>
                </a:cubicBezTo>
                <a:cubicBezTo>
                  <a:pt x="1783" y="1658"/>
                  <a:pt x="1776" y="1648"/>
                  <a:pt x="1767" y="1642"/>
                </a:cubicBezTo>
                <a:cubicBezTo>
                  <a:pt x="1763" y="1636"/>
                  <a:pt x="1759" y="1632"/>
                  <a:pt x="1754" y="1628"/>
                </a:cubicBezTo>
                <a:cubicBezTo>
                  <a:pt x="1750" y="1625"/>
                  <a:pt x="1747" y="1616"/>
                  <a:pt x="1742" y="1615"/>
                </a:cubicBezTo>
                <a:cubicBezTo>
                  <a:pt x="1733" y="1605"/>
                  <a:pt x="1723" y="1596"/>
                  <a:pt x="1714" y="1587"/>
                </a:cubicBezTo>
                <a:cubicBezTo>
                  <a:pt x="1707" y="1580"/>
                  <a:pt x="1699" y="1572"/>
                  <a:pt x="1693" y="1562"/>
                </a:cubicBezTo>
                <a:cubicBezTo>
                  <a:pt x="1684" y="1556"/>
                  <a:pt x="1676" y="1547"/>
                  <a:pt x="1668" y="1538"/>
                </a:cubicBezTo>
                <a:cubicBezTo>
                  <a:pt x="1665" y="1530"/>
                  <a:pt x="1658" y="1533"/>
                  <a:pt x="1655" y="1525"/>
                </a:cubicBezTo>
                <a:cubicBezTo>
                  <a:pt x="1648" y="1529"/>
                  <a:pt x="1650" y="1507"/>
                  <a:pt x="1641" y="1516"/>
                </a:cubicBezTo>
                <a:cubicBezTo>
                  <a:pt x="1658" y="1542"/>
                  <a:pt x="1678" y="1560"/>
                  <a:pt x="1698" y="1579"/>
                </a:cubicBezTo>
                <a:cubicBezTo>
                  <a:pt x="1699" y="1583"/>
                  <a:pt x="1701" y="1585"/>
                  <a:pt x="1703" y="1587"/>
                </a:cubicBezTo>
                <a:cubicBezTo>
                  <a:pt x="1706" y="1590"/>
                  <a:pt x="1709" y="1592"/>
                  <a:pt x="1711" y="1598"/>
                </a:cubicBezTo>
                <a:cubicBezTo>
                  <a:pt x="1717" y="1598"/>
                  <a:pt x="1719" y="1611"/>
                  <a:pt x="1726" y="1610"/>
                </a:cubicBezTo>
                <a:cubicBezTo>
                  <a:pt x="1735" y="1624"/>
                  <a:pt x="1746" y="1632"/>
                  <a:pt x="1756" y="1644"/>
                </a:cubicBezTo>
                <a:cubicBezTo>
                  <a:pt x="1759" y="1643"/>
                  <a:pt x="1759" y="1646"/>
                  <a:pt x="1758" y="1649"/>
                </a:cubicBezTo>
                <a:cubicBezTo>
                  <a:pt x="1761" y="1652"/>
                  <a:pt x="1764" y="1654"/>
                  <a:pt x="1767" y="1654"/>
                </a:cubicBezTo>
                <a:cubicBezTo>
                  <a:pt x="1773" y="1658"/>
                  <a:pt x="1775" y="1669"/>
                  <a:pt x="1781" y="1670"/>
                </a:cubicBezTo>
                <a:cubicBezTo>
                  <a:pt x="1790" y="1682"/>
                  <a:pt x="1800" y="1692"/>
                  <a:pt x="1810" y="1701"/>
                </a:cubicBezTo>
                <a:cubicBezTo>
                  <a:pt x="1815" y="1708"/>
                  <a:pt x="1820" y="1715"/>
                  <a:pt x="1825" y="1723"/>
                </a:cubicBezTo>
                <a:cubicBezTo>
                  <a:pt x="1838" y="1741"/>
                  <a:pt x="1850" y="1762"/>
                  <a:pt x="1862" y="1782"/>
                </a:cubicBezTo>
                <a:cubicBezTo>
                  <a:pt x="1871" y="1800"/>
                  <a:pt x="1880" y="1819"/>
                  <a:pt x="1889" y="1837"/>
                </a:cubicBezTo>
                <a:cubicBezTo>
                  <a:pt x="1891" y="1842"/>
                  <a:pt x="1893" y="1846"/>
                  <a:pt x="1895" y="1850"/>
                </a:cubicBezTo>
                <a:cubicBezTo>
                  <a:pt x="1903" y="1864"/>
                  <a:pt x="1910" y="1875"/>
                  <a:pt x="1915" y="1889"/>
                </a:cubicBezTo>
                <a:cubicBezTo>
                  <a:pt x="1932" y="1926"/>
                  <a:pt x="1936" y="1958"/>
                  <a:pt x="1950" y="1994"/>
                </a:cubicBezTo>
                <a:cubicBezTo>
                  <a:pt x="1943" y="2003"/>
                  <a:pt x="1955" y="2019"/>
                  <a:pt x="1947" y="2028"/>
                </a:cubicBezTo>
                <a:cubicBezTo>
                  <a:pt x="1940" y="1992"/>
                  <a:pt x="1931" y="1956"/>
                  <a:pt x="1920" y="1919"/>
                </a:cubicBezTo>
                <a:cubicBezTo>
                  <a:pt x="1908" y="1895"/>
                  <a:pt x="1900" y="1872"/>
                  <a:pt x="1892" y="1850"/>
                </a:cubicBezTo>
                <a:cubicBezTo>
                  <a:pt x="1891" y="1848"/>
                  <a:pt x="1891" y="1847"/>
                  <a:pt x="1890" y="1846"/>
                </a:cubicBezTo>
                <a:cubicBezTo>
                  <a:pt x="1884" y="1833"/>
                  <a:pt x="1878" y="1820"/>
                  <a:pt x="1871" y="1807"/>
                </a:cubicBezTo>
                <a:cubicBezTo>
                  <a:pt x="1852" y="1780"/>
                  <a:pt x="1835" y="1747"/>
                  <a:pt x="1815" y="1723"/>
                </a:cubicBezTo>
                <a:cubicBezTo>
                  <a:pt x="1810" y="1716"/>
                  <a:pt x="1804" y="1709"/>
                  <a:pt x="1798" y="1704"/>
                </a:cubicBezTo>
                <a:cubicBezTo>
                  <a:pt x="1795" y="1699"/>
                  <a:pt x="1793" y="1694"/>
                  <a:pt x="1790" y="1688"/>
                </a:cubicBezTo>
                <a:cubicBezTo>
                  <a:pt x="1785" y="1690"/>
                  <a:pt x="1784" y="1677"/>
                  <a:pt x="1779" y="1678"/>
                </a:cubicBezTo>
                <a:cubicBezTo>
                  <a:pt x="1773" y="1676"/>
                  <a:pt x="1771" y="1668"/>
                  <a:pt x="1767" y="1661"/>
                </a:cubicBezTo>
                <a:cubicBezTo>
                  <a:pt x="1762" y="1661"/>
                  <a:pt x="1758" y="1657"/>
                  <a:pt x="1756" y="1651"/>
                </a:cubicBezTo>
                <a:cubicBezTo>
                  <a:pt x="1750" y="1649"/>
                  <a:pt x="1747" y="1643"/>
                  <a:pt x="1741" y="1641"/>
                </a:cubicBezTo>
                <a:cubicBezTo>
                  <a:pt x="1760" y="1669"/>
                  <a:pt x="1782" y="1688"/>
                  <a:pt x="1800" y="1716"/>
                </a:cubicBezTo>
                <a:cubicBezTo>
                  <a:pt x="1802" y="1718"/>
                  <a:pt x="1804" y="1720"/>
                  <a:pt x="1805" y="1723"/>
                </a:cubicBezTo>
                <a:cubicBezTo>
                  <a:pt x="1814" y="1734"/>
                  <a:pt x="1822" y="1745"/>
                  <a:pt x="1830" y="1756"/>
                </a:cubicBezTo>
                <a:cubicBezTo>
                  <a:pt x="1840" y="1778"/>
                  <a:pt x="1844" y="1782"/>
                  <a:pt x="1854" y="1799"/>
                </a:cubicBezTo>
                <a:cubicBezTo>
                  <a:pt x="1863" y="1816"/>
                  <a:pt x="1871" y="1833"/>
                  <a:pt x="1879" y="1850"/>
                </a:cubicBezTo>
                <a:cubicBezTo>
                  <a:pt x="1883" y="1857"/>
                  <a:pt x="1886" y="1864"/>
                  <a:pt x="1890" y="1872"/>
                </a:cubicBezTo>
                <a:cubicBezTo>
                  <a:pt x="1898" y="1899"/>
                  <a:pt x="1907" y="1921"/>
                  <a:pt x="1921" y="1954"/>
                </a:cubicBezTo>
                <a:cubicBezTo>
                  <a:pt x="1922" y="1963"/>
                  <a:pt x="1922" y="1972"/>
                  <a:pt x="1928" y="1982"/>
                </a:cubicBezTo>
                <a:cubicBezTo>
                  <a:pt x="1925" y="1991"/>
                  <a:pt x="1933" y="2003"/>
                  <a:pt x="1929" y="2011"/>
                </a:cubicBezTo>
                <a:cubicBezTo>
                  <a:pt x="1940" y="2037"/>
                  <a:pt x="1947" y="2062"/>
                  <a:pt x="1949" y="2085"/>
                </a:cubicBezTo>
                <a:cubicBezTo>
                  <a:pt x="1956" y="2093"/>
                  <a:pt x="1951" y="2097"/>
                  <a:pt x="1956" y="2104"/>
                </a:cubicBezTo>
                <a:cubicBezTo>
                  <a:pt x="1959" y="2111"/>
                  <a:pt x="1960" y="2118"/>
                  <a:pt x="1958" y="2123"/>
                </a:cubicBezTo>
                <a:cubicBezTo>
                  <a:pt x="1965" y="2131"/>
                  <a:pt x="1959" y="2135"/>
                  <a:pt x="1965" y="2142"/>
                </a:cubicBezTo>
                <a:cubicBezTo>
                  <a:pt x="1959" y="2146"/>
                  <a:pt x="1972" y="2156"/>
                  <a:pt x="1963" y="2159"/>
                </a:cubicBezTo>
                <a:cubicBezTo>
                  <a:pt x="1965" y="2154"/>
                  <a:pt x="1960" y="2146"/>
                  <a:pt x="1957" y="2140"/>
                </a:cubicBezTo>
                <a:cubicBezTo>
                  <a:pt x="1952" y="2132"/>
                  <a:pt x="1962" y="2130"/>
                  <a:pt x="1954" y="2121"/>
                </a:cubicBezTo>
                <a:cubicBezTo>
                  <a:pt x="1945" y="2106"/>
                  <a:pt x="1944" y="2093"/>
                  <a:pt x="1940" y="2080"/>
                </a:cubicBezTo>
                <a:cubicBezTo>
                  <a:pt x="1932" y="2073"/>
                  <a:pt x="1935" y="2064"/>
                  <a:pt x="1926" y="2051"/>
                </a:cubicBezTo>
                <a:cubicBezTo>
                  <a:pt x="1927" y="2047"/>
                  <a:pt x="1926" y="2042"/>
                  <a:pt x="1923" y="2037"/>
                </a:cubicBezTo>
                <a:cubicBezTo>
                  <a:pt x="1931" y="2035"/>
                  <a:pt x="1915" y="2025"/>
                  <a:pt x="1923" y="2024"/>
                </a:cubicBezTo>
                <a:cubicBezTo>
                  <a:pt x="1911" y="2012"/>
                  <a:pt x="1908" y="1996"/>
                  <a:pt x="1901" y="1980"/>
                </a:cubicBezTo>
                <a:cubicBezTo>
                  <a:pt x="1886" y="1946"/>
                  <a:pt x="1865" y="1913"/>
                  <a:pt x="1849" y="1879"/>
                </a:cubicBezTo>
                <a:cubicBezTo>
                  <a:pt x="1841" y="1871"/>
                  <a:pt x="1834" y="1860"/>
                  <a:pt x="1828" y="1850"/>
                </a:cubicBezTo>
                <a:cubicBezTo>
                  <a:pt x="1823" y="1842"/>
                  <a:pt x="1818" y="1833"/>
                  <a:pt x="1813" y="1826"/>
                </a:cubicBezTo>
                <a:cubicBezTo>
                  <a:pt x="1807" y="1816"/>
                  <a:pt x="1801" y="1809"/>
                  <a:pt x="1795" y="1802"/>
                </a:cubicBezTo>
                <a:cubicBezTo>
                  <a:pt x="1791" y="1799"/>
                  <a:pt x="1791" y="1788"/>
                  <a:pt x="1786" y="1791"/>
                </a:cubicBezTo>
                <a:cubicBezTo>
                  <a:pt x="1782" y="1786"/>
                  <a:pt x="1782" y="1773"/>
                  <a:pt x="1774" y="1780"/>
                </a:cubicBezTo>
                <a:cubicBezTo>
                  <a:pt x="1787" y="1798"/>
                  <a:pt x="1800" y="1820"/>
                  <a:pt x="1813" y="1839"/>
                </a:cubicBezTo>
                <a:cubicBezTo>
                  <a:pt x="1814" y="1843"/>
                  <a:pt x="1816" y="1847"/>
                  <a:pt x="1818" y="1850"/>
                </a:cubicBezTo>
                <a:cubicBezTo>
                  <a:pt x="1822" y="1855"/>
                  <a:pt x="1827" y="1859"/>
                  <a:pt x="1830" y="1869"/>
                </a:cubicBezTo>
                <a:cubicBezTo>
                  <a:pt x="1829" y="1870"/>
                  <a:pt x="1829" y="1872"/>
                  <a:pt x="1832" y="1871"/>
                </a:cubicBezTo>
                <a:cubicBezTo>
                  <a:pt x="1833" y="1875"/>
                  <a:pt x="1836" y="1877"/>
                  <a:pt x="1838" y="1878"/>
                </a:cubicBezTo>
                <a:cubicBezTo>
                  <a:pt x="1832" y="1884"/>
                  <a:pt x="1845" y="1883"/>
                  <a:pt x="1845" y="1891"/>
                </a:cubicBezTo>
                <a:cubicBezTo>
                  <a:pt x="1854" y="1913"/>
                  <a:pt x="1864" y="1926"/>
                  <a:pt x="1870" y="1943"/>
                </a:cubicBezTo>
                <a:cubicBezTo>
                  <a:pt x="1879" y="1962"/>
                  <a:pt x="1889" y="1981"/>
                  <a:pt x="1898" y="2000"/>
                </a:cubicBezTo>
                <a:cubicBezTo>
                  <a:pt x="1901" y="2006"/>
                  <a:pt x="1898" y="2010"/>
                  <a:pt x="1903" y="2017"/>
                </a:cubicBezTo>
                <a:cubicBezTo>
                  <a:pt x="1907" y="2024"/>
                  <a:pt x="1910" y="2030"/>
                  <a:pt x="1904" y="2033"/>
                </a:cubicBezTo>
                <a:cubicBezTo>
                  <a:pt x="1875" y="1980"/>
                  <a:pt x="1850" y="1939"/>
                  <a:pt x="1819" y="1884"/>
                </a:cubicBezTo>
                <a:cubicBezTo>
                  <a:pt x="1807" y="1874"/>
                  <a:pt x="1798" y="1862"/>
                  <a:pt x="1790" y="1850"/>
                </a:cubicBezTo>
                <a:cubicBezTo>
                  <a:pt x="1775" y="1827"/>
                  <a:pt x="1763" y="1802"/>
                  <a:pt x="1744" y="1779"/>
                </a:cubicBezTo>
                <a:cubicBezTo>
                  <a:pt x="1732" y="1761"/>
                  <a:pt x="1720" y="1742"/>
                  <a:pt x="1709" y="1723"/>
                </a:cubicBezTo>
                <a:cubicBezTo>
                  <a:pt x="1695" y="1700"/>
                  <a:pt x="1682" y="1678"/>
                  <a:pt x="1669" y="1658"/>
                </a:cubicBezTo>
                <a:cubicBezTo>
                  <a:pt x="1662" y="1641"/>
                  <a:pt x="1652" y="1636"/>
                  <a:pt x="1655" y="1623"/>
                </a:cubicBezTo>
                <a:cubicBezTo>
                  <a:pt x="1646" y="1625"/>
                  <a:pt x="1649" y="1632"/>
                  <a:pt x="1653" y="1639"/>
                </a:cubicBezTo>
                <a:cubicBezTo>
                  <a:pt x="1657" y="1647"/>
                  <a:pt x="1661" y="1655"/>
                  <a:pt x="1665" y="1663"/>
                </a:cubicBezTo>
                <a:cubicBezTo>
                  <a:pt x="1668" y="1670"/>
                  <a:pt x="1671" y="1678"/>
                  <a:pt x="1676" y="1680"/>
                </a:cubicBezTo>
                <a:cubicBezTo>
                  <a:pt x="1671" y="1685"/>
                  <a:pt x="1682" y="1695"/>
                  <a:pt x="1684" y="1702"/>
                </a:cubicBezTo>
                <a:cubicBezTo>
                  <a:pt x="1690" y="1709"/>
                  <a:pt x="1694" y="1716"/>
                  <a:pt x="1698" y="1723"/>
                </a:cubicBezTo>
                <a:cubicBezTo>
                  <a:pt x="1708" y="1738"/>
                  <a:pt x="1715" y="1753"/>
                  <a:pt x="1729" y="1767"/>
                </a:cubicBezTo>
                <a:cubicBezTo>
                  <a:pt x="1745" y="1796"/>
                  <a:pt x="1761" y="1824"/>
                  <a:pt x="1778" y="1850"/>
                </a:cubicBezTo>
                <a:cubicBezTo>
                  <a:pt x="1788" y="1865"/>
                  <a:pt x="1798" y="1879"/>
                  <a:pt x="1810" y="1892"/>
                </a:cubicBezTo>
                <a:cubicBezTo>
                  <a:pt x="1826" y="1919"/>
                  <a:pt x="1841" y="1948"/>
                  <a:pt x="1858" y="1972"/>
                </a:cubicBezTo>
                <a:cubicBezTo>
                  <a:pt x="1867" y="1990"/>
                  <a:pt x="1875" y="2006"/>
                  <a:pt x="1885" y="2020"/>
                </a:cubicBezTo>
                <a:cubicBezTo>
                  <a:pt x="1899" y="2048"/>
                  <a:pt x="1913" y="2077"/>
                  <a:pt x="1927" y="2106"/>
                </a:cubicBezTo>
                <a:cubicBezTo>
                  <a:pt x="1929" y="2110"/>
                  <a:pt x="1932" y="2114"/>
                  <a:pt x="1934" y="2119"/>
                </a:cubicBezTo>
                <a:cubicBezTo>
                  <a:pt x="1926" y="2120"/>
                  <a:pt x="1942" y="2130"/>
                  <a:pt x="1934" y="2132"/>
                </a:cubicBezTo>
                <a:cubicBezTo>
                  <a:pt x="1923" y="2106"/>
                  <a:pt x="1908" y="2097"/>
                  <a:pt x="1896" y="2076"/>
                </a:cubicBezTo>
                <a:cubicBezTo>
                  <a:pt x="1883" y="2058"/>
                  <a:pt x="1871" y="2038"/>
                  <a:pt x="1858" y="2023"/>
                </a:cubicBezTo>
                <a:cubicBezTo>
                  <a:pt x="1832" y="1990"/>
                  <a:pt x="1806" y="1954"/>
                  <a:pt x="1783" y="1911"/>
                </a:cubicBezTo>
                <a:cubicBezTo>
                  <a:pt x="1768" y="1893"/>
                  <a:pt x="1763" y="1877"/>
                  <a:pt x="1750" y="1857"/>
                </a:cubicBezTo>
                <a:cubicBezTo>
                  <a:pt x="1748" y="1854"/>
                  <a:pt x="1746" y="1852"/>
                  <a:pt x="1745" y="1850"/>
                </a:cubicBezTo>
                <a:cubicBezTo>
                  <a:pt x="1741" y="1843"/>
                  <a:pt x="1740" y="1837"/>
                  <a:pt x="1735" y="1832"/>
                </a:cubicBezTo>
                <a:cubicBezTo>
                  <a:pt x="1715" y="1794"/>
                  <a:pt x="1702" y="1758"/>
                  <a:pt x="1685" y="1723"/>
                </a:cubicBezTo>
                <a:cubicBezTo>
                  <a:pt x="1676" y="1705"/>
                  <a:pt x="1667" y="1688"/>
                  <a:pt x="1656" y="1671"/>
                </a:cubicBezTo>
                <a:cubicBezTo>
                  <a:pt x="1658" y="1663"/>
                  <a:pt x="1649" y="1652"/>
                  <a:pt x="1645" y="1643"/>
                </a:cubicBezTo>
                <a:cubicBezTo>
                  <a:pt x="1642" y="1639"/>
                  <a:pt x="1646" y="1636"/>
                  <a:pt x="1643" y="1632"/>
                </a:cubicBezTo>
                <a:cubicBezTo>
                  <a:pt x="1643" y="1627"/>
                  <a:pt x="1633" y="1620"/>
                  <a:pt x="1639" y="1617"/>
                </a:cubicBezTo>
                <a:cubicBezTo>
                  <a:pt x="1632" y="1607"/>
                  <a:pt x="1632" y="1599"/>
                  <a:pt x="1633" y="1591"/>
                </a:cubicBezTo>
                <a:cubicBezTo>
                  <a:pt x="1632" y="1590"/>
                  <a:pt x="1631" y="1588"/>
                  <a:pt x="1631" y="1587"/>
                </a:cubicBezTo>
                <a:cubicBezTo>
                  <a:pt x="1626" y="1578"/>
                  <a:pt x="1628" y="1571"/>
                  <a:pt x="1621" y="1561"/>
                </a:cubicBezTo>
                <a:cubicBezTo>
                  <a:pt x="1626" y="1559"/>
                  <a:pt x="1619" y="1553"/>
                  <a:pt x="1623" y="1551"/>
                </a:cubicBezTo>
                <a:cubicBezTo>
                  <a:pt x="1627" y="1544"/>
                  <a:pt x="1616" y="1546"/>
                  <a:pt x="1622" y="1542"/>
                </a:cubicBezTo>
                <a:cubicBezTo>
                  <a:pt x="1621" y="1532"/>
                  <a:pt x="1617" y="1535"/>
                  <a:pt x="1619" y="1530"/>
                </a:cubicBezTo>
                <a:cubicBezTo>
                  <a:pt x="1620" y="1528"/>
                  <a:pt x="1613" y="1519"/>
                  <a:pt x="1611" y="1521"/>
                </a:cubicBezTo>
                <a:cubicBezTo>
                  <a:pt x="1616" y="1543"/>
                  <a:pt x="1620" y="1565"/>
                  <a:pt x="1624" y="1587"/>
                </a:cubicBezTo>
                <a:cubicBezTo>
                  <a:pt x="1624" y="1590"/>
                  <a:pt x="1625" y="1592"/>
                  <a:pt x="1625" y="1595"/>
                </a:cubicBezTo>
                <a:cubicBezTo>
                  <a:pt x="1628" y="1623"/>
                  <a:pt x="1636" y="1640"/>
                  <a:pt x="1645" y="1669"/>
                </a:cubicBezTo>
                <a:cubicBezTo>
                  <a:pt x="1654" y="1687"/>
                  <a:pt x="1663" y="1705"/>
                  <a:pt x="1672" y="1723"/>
                </a:cubicBezTo>
                <a:cubicBezTo>
                  <a:pt x="1689" y="1759"/>
                  <a:pt x="1706" y="1795"/>
                  <a:pt x="1719" y="1827"/>
                </a:cubicBezTo>
                <a:cubicBezTo>
                  <a:pt x="1725" y="1833"/>
                  <a:pt x="1729" y="1842"/>
                  <a:pt x="1734" y="1850"/>
                </a:cubicBezTo>
                <a:cubicBezTo>
                  <a:pt x="1737" y="1854"/>
                  <a:pt x="1740" y="1859"/>
                  <a:pt x="1744" y="1863"/>
                </a:cubicBezTo>
                <a:cubicBezTo>
                  <a:pt x="1751" y="1878"/>
                  <a:pt x="1749" y="1880"/>
                  <a:pt x="1758" y="1892"/>
                </a:cubicBezTo>
                <a:cubicBezTo>
                  <a:pt x="1761" y="1906"/>
                  <a:pt x="1774" y="1910"/>
                  <a:pt x="1772" y="1920"/>
                </a:cubicBezTo>
                <a:cubicBezTo>
                  <a:pt x="1785" y="1937"/>
                  <a:pt x="1797" y="1961"/>
                  <a:pt x="1812" y="1975"/>
                </a:cubicBezTo>
                <a:cubicBezTo>
                  <a:pt x="1816" y="1984"/>
                  <a:pt x="1820" y="1992"/>
                  <a:pt x="1824" y="2001"/>
                </a:cubicBezTo>
                <a:cubicBezTo>
                  <a:pt x="1831" y="2001"/>
                  <a:pt x="1831" y="2018"/>
                  <a:pt x="1838" y="2017"/>
                </a:cubicBezTo>
                <a:cubicBezTo>
                  <a:pt x="1840" y="2027"/>
                  <a:pt x="1854" y="2029"/>
                  <a:pt x="1849" y="2038"/>
                </a:cubicBezTo>
                <a:cubicBezTo>
                  <a:pt x="1826" y="2017"/>
                  <a:pt x="1806" y="1988"/>
                  <a:pt x="1784" y="1966"/>
                </a:cubicBezTo>
                <a:cubicBezTo>
                  <a:pt x="1762" y="1943"/>
                  <a:pt x="1741" y="1916"/>
                  <a:pt x="1719" y="1891"/>
                </a:cubicBezTo>
                <a:cubicBezTo>
                  <a:pt x="1705" y="1879"/>
                  <a:pt x="1692" y="1865"/>
                  <a:pt x="1680" y="1850"/>
                </a:cubicBezTo>
                <a:cubicBezTo>
                  <a:pt x="1671" y="1839"/>
                  <a:pt x="1662" y="1828"/>
                  <a:pt x="1653" y="1817"/>
                </a:cubicBezTo>
                <a:cubicBezTo>
                  <a:pt x="1634" y="1795"/>
                  <a:pt x="1617" y="1761"/>
                  <a:pt x="1594" y="1736"/>
                </a:cubicBezTo>
                <a:cubicBezTo>
                  <a:pt x="1598" y="1729"/>
                  <a:pt x="1589" y="1726"/>
                  <a:pt x="1588" y="1723"/>
                </a:cubicBezTo>
                <a:cubicBezTo>
                  <a:pt x="1588" y="1722"/>
                  <a:pt x="1588" y="1721"/>
                  <a:pt x="1589" y="1719"/>
                </a:cubicBezTo>
                <a:cubicBezTo>
                  <a:pt x="1579" y="1717"/>
                  <a:pt x="1587" y="1703"/>
                  <a:pt x="1576" y="1706"/>
                </a:cubicBezTo>
                <a:cubicBezTo>
                  <a:pt x="1579" y="1712"/>
                  <a:pt x="1581" y="1717"/>
                  <a:pt x="1584" y="1723"/>
                </a:cubicBezTo>
                <a:cubicBezTo>
                  <a:pt x="1599" y="1753"/>
                  <a:pt x="1611" y="1771"/>
                  <a:pt x="1629" y="1800"/>
                </a:cubicBezTo>
                <a:cubicBezTo>
                  <a:pt x="1636" y="1799"/>
                  <a:pt x="1637" y="1818"/>
                  <a:pt x="1644" y="1818"/>
                </a:cubicBezTo>
                <a:cubicBezTo>
                  <a:pt x="1650" y="1826"/>
                  <a:pt x="1655" y="1834"/>
                  <a:pt x="1661" y="1839"/>
                </a:cubicBezTo>
                <a:cubicBezTo>
                  <a:pt x="1663" y="1843"/>
                  <a:pt x="1665" y="1846"/>
                  <a:pt x="1668" y="1850"/>
                </a:cubicBezTo>
                <a:cubicBezTo>
                  <a:pt x="1676" y="1860"/>
                  <a:pt x="1684" y="1869"/>
                  <a:pt x="1693" y="1878"/>
                </a:cubicBezTo>
                <a:cubicBezTo>
                  <a:pt x="1697" y="1877"/>
                  <a:pt x="1698" y="1883"/>
                  <a:pt x="1701" y="1887"/>
                </a:cubicBezTo>
                <a:cubicBezTo>
                  <a:pt x="1703" y="1890"/>
                  <a:pt x="1707" y="1891"/>
                  <a:pt x="1708" y="1897"/>
                </a:cubicBezTo>
                <a:cubicBezTo>
                  <a:pt x="1712" y="1895"/>
                  <a:pt x="1714" y="1902"/>
                  <a:pt x="1716" y="1906"/>
                </a:cubicBezTo>
                <a:cubicBezTo>
                  <a:pt x="1722" y="1902"/>
                  <a:pt x="1722" y="1914"/>
                  <a:pt x="1725" y="1917"/>
                </a:cubicBezTo>
                <a:cubicBezTo>
                  <a:pt x="1729" y="1916"/>
                  <a:pt x="1731" y="1922"/>
                  <a:pt x="1733" y="1927"/>
                </a:cubicBezTo>
                <a:cubicBezTo>
                  <a:pt x="1737" y="1925"/>
                  <a:pt x="1738" y="1932"/>
                  <a:pt x="1741" y="1936"/>
                </a:cubicBezTo>
                <a:cubicBezTo>
                  <a:pt x="1749" y="1935"/>
                  <a:pt x="1751" y="1951"/>
                  <a:pt x="1759" y="1953"/>
                </a:cubicBezTo>
                <a:cubicBezTo>
                  <a:pt x="1767" y="1971"/>
                  <a:pt x="1782" y="1973"/>
                  <a:pt x="1791" y="1992"/>
                </a:cubicBezTo>
                <a:cubicBezTo>
                  <a:pt x="1802" y="2004"/>
                  <a:pt x="1813" y="2015"/>
                  <a:pt x="1823" y="2031"/>
                </a:cubicBezTo>
                <a:cubicBezTo>
                  <a:pt x="1827" y="2029"/>
                  <a:pt x="1828" y="2037"/>
                  <a:pt x="1832" y="2036"/>
                </a:cubicBezTo>
                <a:cubicBezTo>
                  <a:pt x="1834" y="2039"/>
                  <a:pt x="1838" y="2039"/>
                  <a:pt x="1840" y="2045"/>
                </a:cubicBezTo>
                <a:cubicBezTo>
                  <a:pt x="1847" y="2045"/>
                  <a:pt x="1849" y="2059"/>
                  <a:pt x="1856" y="2060"/>
                </a:cubicBezTo>
                <a:cubicBezTo>
                  <a:pt x="1866" y="2076"/>
                  <a:pt x="1871" y="2085"/>
                  <a:pt x="1885" y="2097"/>
                </a:cubicBezTo>
                <a:cubicBezTo>
                  <a:pt x="1900" y="2118"/>
                  <a:pt x="1914" y="2140"/>
                  <a:pt x="1929" y="2161"/>
                </a:cubicBezTo>
                <a:cubicBezTo>
                  <a:pt x="1990" y="2161"/>
                  <a:pt x="1990" y="2161"/>
                  <a:pt x="1990" y="2161"/>
                </a:cubicBezTo>
                <a:cubicBezTo>
                  <a:pt x="1989" y="2146"/>
                  <a:pt x="1986" y="2131"/>
                  <a:pt x="1984" y="2116"/>
                </a:cubicBezTo>
                <a:cubicBezTo>
                  <a:pt x="1987" y="2107"/>
                  <a:pt x="1984" y="2095"/>
                  <a:pt x="1981" y="2083"/>
                </a:cubicBezTo>
                <a:close/>
                <a:moveTo>
                  <a:pt x="1854" y="2041"/>
                </a:moveTo>
                <a:cubicBezTo>
                  <a:pt x="1854" y="2036"/>
                  <a:pt x="1857" y="2042"/>
                  <a:pt x="1859" y="2045"/>
                </a:cubicBezTo>
                <a:cubicBezTo>
                  <a:pt x="1859" y="2051"/>
                  <a:pt x="1855" y="2045"/>
                  <a:pt x="1854" y="2041"/>
                </a:cubicBezTo>
                <a:close/>
                <a:moveTo>
                  <a:pt x="1959" y="2032"/>
                </a:moveTo>
                <a:cubicBezTo>
                  <a:pt x="1963" y="2021"/>
                  <a:pt x="1956" y="2006"/>
                  <a:pt x="1957" y="1994"/>
                </a:cubicBezTo>
                <a:cubicBezTo>
                  <a:pt x="1965" y="1992"/>
                  <a:pt x="1957" y="2001"/>
                  <a:pt x="1962" y="2005"/>
                </a:cubicBezTo>
                <a:cubicBezTo>
                  <a:pt x="1961" y="2009"/>
                  <a:pt x="1962" y="2013"/>
                  <a:pt x="1966" y="2019"/>
                </a:cubicBezTo>
                <a:cubicBezTo>
                  <a:pt x="1961" y="2027"/>
                  <a:pt x="1964" y="2037"/>
                  <a:pt x="1967" y="2048"/>
                </a:cubicBezTo>
                <a:cubicBezTo>
                  <a:pt x="1957" y="2048"/>
                  <a:pt x="1965" y="2037"/>
                  <a:pt x="1959" y="2032"/>
                </a:cubicBezTo>
                <a:close/>
                <a:moveTo>
                  <a:pt x="1963" y="2066"/>
                </a:moveTo>
                <a:cubicBezTo>
                  <a:pt x="1972" y="2059"/>
                  <a:pt x="1967" y="2075"/>
                  <a:pt x="1969" y="2079"/>
                </a:cubicBezTo>
                <a:cubicBezTo>
                  <a:pt x="1960" y="2080"/>
                  <a:pt x="1969" y="2070"/>
                  <a:pt x="1963" y="2066"/>
                </a:cubicBezTo>
                <a:close/>
                <a:moveTo>
                  <a:pt x="1970" y="2107"/>
                </a:moveTo>
                <a:cubicBezTo>
                  <a:pt x="1972" y="2098"/>
                  <a:pt x="1972" y="2111"/>
                  <a:pt x="1974" y="2115"/>
                </a:cubicBezTo>
                <a:cubicBezTo>
                  <a:pt x="1968" y="2115"/>
                  <a:pt x="1971" y="2110"/>
                  <a:pt x="1970" y="2107"/>
                </a:cubicBezTo>
                <a:close/>
                <a:moveTo>
                  <a:pt x="1579" y="2154"/>
                </a:moveTo>
                <a:cubicBezTo>
                  <a:pt x="1577" y="2150"/>
                  <a:pt x="1576" y="2144"/>
                  <a:pt x="1572" y="2144"/>
                </a:cubicBezTo>
                <a:cubicBezTo>
                  <a:pt x="1555" y="2121"/>
                  <a:pt x="1535" y="2107"/>
                  <a:pt x="1519" y="2083"/>
                </a:cubicBezTo>
                <a:cubicBezTo>
                  <a:pt x="1510" y="2077"/>
                  <a:pt x="1503" y="2057"/>
                  <a:pt x="1496" y="2056"/>
                </a:cubicBezTo>
                <a:cubicBezTo>
                  <a:pt x="1494" y="2055"/>
                  <a:pt x="1497" y="2051"/>
                  <a:pt x="1497" y="2052"/>
                </a:cubicBezTo>
                <a:cubicBezTo>
                  <a:pt x="1493" y="2046"/>
                  <a:pt x="1489" y="2044"/>
                  <a:pt x="1484" y="2039"/>
                </a:cubicBezTo>
                <a:cubicBezTo>
                  <a:pt x="1485" y="2039"/>
                  <a:pt x="1487" y="2037"/>
                  <a:pt x="1486" y="2035"/>
                </a:cubicBezTo>
                <a:cubicBezTo>
                  <a:pt x="1486" y="2035"/>
                  <a:pt x="1483" y="2035"/>
                  <a:pt x="1482" y="2034"/>
                </a:cubicBezTo>
                <a:cubicBezTo>
                  <a:pt x="1479" y="2031"/>
                  <a:pt x="1476" y="2030"/>
                  <a:pt x="1474" y="2024"/>
                </a:cubicBezTo>
                <a:cubicBezTo>
                  <a:pt x="1470" y="2014"/>
                  <a:pt x="1459" y="2001"/>
                  <a:pt x="1461" y="1992"/>
                </a:cubicBezTo>
                <a:cubicBezTo>
                  <a:pt x="1455" y="1994"/>
                  <a:pt x="1455" y="1981"/>
                  <a:pt x="1451" y="1978"/>
                </a:cubicBezTo>
                <a:cubicBezTo>
                  <a:pt x="1447" y="1976"/>
                  <a:pt x="1444" y="1970"/>
                  <a:pt x="1441" y="1963"/>
                </a:cubicBezTo>
                <a:cubicBezTo>
                  <a:pt x="1436" y="1947"/>
                  <a:pt x="1427" y="1928"/>
                  <a:pt x="1418" y="1910"/>
                </a:cubicBezTo>
                <a:cubicBezTo>
                  <a:pt x="1415" y="1905"/>
                  <a:pt x="1418" y="1903"/>
                  <a:pt x="1415" y="1898"/>
                </a:cubicBezTo>
                <a:cubicBezTo>
                  <a:pt x="1414" y="1894"/>
                  <a:pt x="1410" y="1889"/>
                  <a:pt x="1413" y="1887"/>
                </a:cubicBezTo>
                <a:cubicBezTo>
                  <a:pt x="1408" y="1879"/>
                  <a:pt x="1406" y="1865"/>
                  <a:pt x="1397" y="1868"/>
                </a:cubicBezTo>
                <a:cubicBezTo>
                  <a:pt x="1396" y="1879"/>
                  <a:pt x="1399" y="1892"/>
                  <a:pt x="1402" y="1905"/>
                </a:cubicBezTo>
                <a:cubicBezTo>
                  <a:pt x="1416" y="1931"/>
                  <a:pt x="1425" y="1952"/>
                  <a:pt x="1432" y="1971"/>
                </a:cubicBezTo>
                <a:cubicBezTo>
                  <a:pt x="1438" y="1980"/>
                  <a:pt x="1445" y="1988"/>
                  <a:pt x="1450" y="2001"/>
                </a:cubicBezTo>
                <a:cubicBezTo>
                  <a:pt x="1456" y="2004"/>
                  <a:pt x="1451" y="2004"/>
                  <a:pt x="1455" y="2011"/>
                </a:cubicBezTo>
                <a:cubicBezTo>
                  <a:pt x="1458" y="2017"/>
                  <a:pt x="1461" y="2023"/>
                  <a:pt x="1464" y="2030"/>
                </a:cubicBezTo>
                <a:cubicBezTo>
                  <a:pt x="1485" y="2056"/>
                  <a:pt x="1502" y="2079"/>
                  <a:pt x="1525" y="2109"/>
                </a:cubicBezTo>
                <a:cubicBezTo>
                  <a:pt x="1533" y="2110"/>
                  <a:pt x="1536" y="2125"/>
                  <a:pt x="1543" y="2126"/>
                </a:cubicBezTo>
                <a:cubicBezTo>
                  <a:pt x="1548" y="2135"/>
                  <a:pt x="1555" y="2139"/>
                  <a:pt x="1560" y="2147"/>
                </a:cubicBezTo>
                <a:cubicBezTo>
                  <a:pt x="1565" y="2150"/>
                  <a:pt x="1569" y="2157"/>
                  <a:pt x="1573" y="2161"/>
                </a:cubicBezTo>
                <a:cubicBezTo>
                  <a:pt x="1586" y="2161"/>
                  <a:pt x="1586" y="2161"/>
                  <a:pt x="1586" y="2161"/>
                </a:cubicBezTo>
                <a:cubicBezTo>
                  <a:pt x="1586" y="2160"/>
                  <a:pt x="1586" y="2160"/>
                  <a:pt x="1586" y="2160"/>
                </a:cubicBezTo>
                <a:cubicBezTo>
                  <a:pt x="1584" y="2157"/>
                  <a:pt x="1583" y="2153"/>
                  <a:pt x="1579" y="2154"/>
                </a:cubicBezTo>
                <a:close/>
                <a:moveTo>
                  <a:pt x="1413" y="1586"/>
                </a:moveTo>
                <a:cubicBezTo>
                  <a:pt x="1417" y="1587"/>
                  <a:pt x="1434" y="1580"/>
                  <a:pt x="1432" y="1573"/>
                </a:cubicBezTo>
                <a:cubicBezTo>
                  <a:pt x="1422" y="1577"/>
                  <a:pt x="1411" y="1582"/>
                  <a:pt x="1400" y="1587"/>
                </a:cubicBezTo>
                <a:cubicBezTo>
                  <a:pt x="1379" y="1597"/>
                  <a:pt x="1357" y="1610"/>
                  <a:pt x="1335" y="1621"/>
                </a:cubicBezTo>
                <a:cubicBezTo>
                  <a:pt x="1332" y="1617"/>
                  <a:pt x="1332" y="1625"/>
                  <a:pt x="1329" y="1622"/>
                </a:cubicBezTo>
                <a:cubicBezTo>
                  <a:pt x="1325" y="1625"/>
                  <a:pt x="1321" y="1627"/>
                  <a:pt x="1318" y="1626"/>
                </a:cubicBezTo>
                <a:cubicBezTo>
                  <a:pt x="1310" y="1626"/>
                  <a:pt x="1301" y="1635"/>
                  <a:pt x="1293" y="1636"/>
                </a:cubicBezTo>
                <a:cubicBezTo>
                  <a:pt x="1276" y="1644"/>
                  <a:pt x="1261" y="1642"/>
                  <a:pt x="1244" y="1651"/>
                </a:cubicBezTo>
                <a:cubicBezTo>
                  <a:pt x="1235" y="1649"/>
                  <a:pt x="1224" y="1652"/>
                  <a:pt x="1214" y="1654"/>
                </a:cubicBezTo>
                <a:cubicBezTo>
                  <a:pt x="1210" y="1652"/>
                  <a:pt x="1204" y="1656"/>
                  <a:pt x="1199" y="1657"/>
                </a:cubicBezTo>
                <a:cubicBezTo>
                  <a:pt x="1194" y="1654"/>
                  <a:pt x="1187" y="1658"/>
                  <a:pt x="1182" y="1658"/>
                </a:cubicBezTo>
                <a:cubicBezTo>
                  <a:pt x="1161" y="1661"/>
                  <a:pt x="1140" y="1664"/>
                  <a:pt x="1120" y="1665"/>
                </a:cubicBezTo>
                <a:cubicBezTo>
                  <a:pt x="1110" y="1664"/>
                  <a:pt x="1100" y="1665"/>
                  <a:pt x="1091" y="1663"/>
                </a:cubicBezTo>
                <a:cubicBezTo>
                  <a:pt x="1086" y="1663"/>
                  <a:pt x="1081" y="1667"/>
                  <a:pt x="1077" y="1662"/>
                </a:cubicBezTo>
                <a:cubicBezTo>
                  <a:pt x="1071" y="1661"/>
                  <a:pt x="1065" y="1665"/>
                  <a:pt x="1060" y="1663"/>
                </a:cubicBezTo>
                <a:cubicBezTo>
                  <a:pt x="1050" y="1658"/>
                  <a:pt x="1038" y="1666"/>
                  <a:pt x="1029" y="1659"/>
                </a:cubicBezTo>
                <a:cubicBezTo>
                  <a:pt x="1023" y="1667"/>
                  <a:pt x="1020" y="1654"/>
                  <a:pt x="1015" y="1659"/>
                </a:cubicBezTo>
                <a:cubicBezTo>
                  <a:pt x="1008" y="1662"/>
                  <a:pt x="1005" y="1653"/>
                  <a:pt x="998" y="1660"/>
                </a:cubicBezTo>
                <a:cubicBezTo>
                  <a:pt x="989" y="1654"/>
                  <a:pt x="978" y="1661"/>
                  <a:pt x="970" y="1654"/>
                </a:cubicBezTo>
                <a:cubicBezTo>
                  <a:pt x="959" y="1657"/>
                  <a:pt x="950" y="1649"/>
                  <a:pt x="939" y="1650"/>
                </a:cubicBezTo>
                <a:cubicBezTo>
                  <a:pt x="935" y="1646"/>
                  <a:pt x="929" y="1650"/>
                  <a:pt x="925" y="1645"/>
                </a:cubicBezTo>
                <a:cubicBezTo>
                  <a:pt x="919" y="1650"/>
                  <a:pt x="915" y="1642"/>
                  <a:pt x="908" y="1646"/>
                </a:cubicBezTo>
                <a:cubicBezTo>
                  <a:pt x="905" y="1637"/>
                  <a:pt x="898" y="1648"/>
                  <a:pt x="895" y="1642"/>
                </a:cubicBezTo>
                <a:cubicBezTo>
                  <a:pt x="889" y="1643"/>
                  <a:pt x="884" y="1642"/>
                  <a:pt x="878" y="1642"/>
                </a:cubicBezTo>
                <a:cubicBezTo>
                  <a:pt x="868" y="1641"/>
                  <a:pt x="858" y="1642"/>
                  <a:pt x="849" y="1641"/>
                </a:cubicBezTo>
                <a:cubicBezTo>
                  <a:pt x="839" y="1639"/>
                  <a:pt x="829" y="1638"/>
                  <a:pt x="818" y="1637"/>
                </a:cubicBezTo>
                <a:cubicBezTo>
                  <a:pt x="814" y="1637"/>
                  <a:pt x="808" y="1638"/>
                  <a:pt x="804" y="1636"/>
                </a:cubicBezTo>
                <a:cubicBezTo>
                  <a:pt x="799" y="1635"/>
                  <a:pt x="792" y="1639"/>
                  <a:pt x="787" y="1637"/>
                </a:cubicBezTo>
                <a:cubicBezTo>
                  <a:pt x="782" y="1637"/>
                  <a:pt x="776" y="1641"/>
                  <a:pt x="772" y="1636"/>
                </a:cubicBezTo>
                <a:cubicBezTo>
                  <a:pt x="769" y="1638"/>
                  <a:pt x="767" y="1636"/>
                  <a:pt x="764" y="1639"/>
                </a:cubicBezTo>
                <a:cubicBezTo>
                  <a:pt x="762" y="1636"/>
                  <a:pt x="758" y="1637"/>
                  <a:pt x="760" y="1634"/>
                </a:cubicBezTo>
                <a:cubicBezTo>
                  <a:pt x="785" y="1624"/>
                  <a:pt x="806" y="1627"/>
                  <a:pt x="830" y="1623"/>
                </a:cubicBezTo>
                <a:cubicBezTo>
                  <a:pt x="841" y="1620"/>
                  <a:pt x="852" y="1621"/>
                  <a:pt x="864" y="1617"/>
                </a:cubicBezTo>
                <a:cubicBezTo>
                  <a:pt x="875" y="1617"/>
                  <a:pt x="887" y="1614"/>
                  <a:pt x="898" y="1615"/>
                </a:cubicBezTo>
                <a:cubicBezTo>
                  <a:pt x="909" y="1615"/>
                  <a:pt x="920" y="1617"/>
                  <a:pt x="931" y="1617"/>
                </a:cubicBezTo>
                <a:cubicBezTo>
                  <a:pt x="935" y="1622"/>
                  <a:pt x="942" y="1618"/>
                  <a:pt x="947" y="1620"/>
                </a:cubicBezTo>
                <a:cubicBezTo>
                  <a:pt x="953" y="1617"/>
                  <a:pt x="957" y="1626"/>
                  <a:pt x="964" y="1620"/>
                </a:cubicBezTo>
                <a:cubicBezTo>
                  <a:pt x="973" y="1628"/>
                  <a:pt x="986" y="1618"/>
                  <a:pt x="996" y="1626"/>
                </a:cubicBezTo>
                <a:cubicBezTo>
                  <a:pt x="1002" y="1624"/>
                  <a:pt x="1007" y="1626"/>
                  <a:pt x="1013" y="1625"/>
                </a:cubicBezTo>
                <a:cubicBezTo>
                  <a:pt x="1015" y="1627"/>
                  <a:pt x="1018" y="1627"/>
                  <a:pt x="1021" y="1627"/>
                </a:cubicBezTo>
                <a:cubicBezTo>
                  <a:pt x="1025" y="1624"/>
                  <a:pt x="1027" y="1631"/>
                  <a:pt x="1031" y="1626"/>
                </a:cubicBezTo>
                <a:cubicBezTo>
                  <a:pt x="1041" y="1634"/>
                  <a:pt x="1053" y="1629"/>
                  <a:pt x="1064" y="1633"/>
                </a:cubicBezTo>
                <a:cubicBezTo>
                  <a:pt x="1070" y="1629"/>
                  <a:pt x="1075" y="1630"/>
                  <a:pt x="1080" y="1636"/>
                </a:cubicBezTo>
                <a:cubicBezTo>
                  <a:pt x="1086" y="1630"/>
                  <a:pt x="1090" y="1638"/>
                  <a:pt x="1097" y="1635"/>
                </a:cubicBezTo>
                <a:cubicBezTo>
                  <a:pt x="1100" y="1633"/>
                  <a:pt x="1102" y="1638"/>
                  <a:pt x="1105" y="1637"/>
                </a:cubicBezTo>
                <a:cubicBezTo>
                  <a:pt x="1108" y="1634"/>
                  <a:pt x="1111" y="1634"/>
                  <a:pt x="1113" y="1634"/>
                </a:cubicBezTo>
                <a:cubicBezTo>
                  <a:pt x="1118" y="1639"/>
                  <a:pt x="1124" y="1635"/>
                  <a:pt x="1130" y="1637"/>
                </a:cubicBezTo>
                <a:cubicBezTo>
                  <a:pt x="1141" y="1637"/>
                  <a:pt x="1153" y="1637"/>
                  <a:pt x="1165" y="1638"/>
                </a:cubicBezTo>
                <a:cubicBezTo>
                  <a:pt x="1175" y="1641"/>
                  <a:pt x="1187" y="1638"/>
                  <a:pt x="1198" y="1640"/>
                </a:cubicBezTo>
                <a:cubicBezTo>
                  <a:pt x="1209" y="1638"/>
                  <a:pt x="1221" y="1635"/>
                  <a:pt x="1232" y="1639"/>
                </a:cubicBezTo>
                <a:cubicBezTo>
                  <a:pt x="1256" y="1631"/>
                  <a:pt x="1279" y="1630"/>
                  <a:pt x="1304" y="1621"/>
                </a:cubicBezTo>
                <a:cubicBezTo>
                  <a:pt x="1301" y="1616"/>
                  <a:pt x="1297" y="1615"/>
                  <a:pt x="1292" y="1619"/>
                </a:cubicBezTo>
                <a:cubicBezTo>
                  <a:pt x="1286" y="1626"/>
                  <a:pt x="1283" y="1615"/>
                  <a:pt x="1277" y="1622"/>
                </a:cubicBezTo>
                <a:cubicBezTo>
                  <a:pt x="1267" y="1625"/>
                  <a:pt x="1258" y="1623"/>
                  <a:pt x="1248" y="1627"/>
                </a:cubicBezTo>
                <a:cubicBezTo>
                  <a:pt x="1239" y="1628"/>
                  <a:pt x="1230" y="1630"/>
                  <a:pt x="1221" y="1628"/>
                </a:cubicBezTo>
                <a:cubicBezTo>
                  <a:pt x="1211" y="1632"/>
                  <a:pt x="1203" y="1628"/>
                  <a:pt x="1193" y="1633"/>
                </a:cubicBezTo>
                <a:cubicBezTo>
                  <a:pt x="1189" y="1625"/>
                  <a:pt x="1182" y="1630"/>
                  <a:pt x="1177" y="1630"/>
                </a:cubicBezTo>
                <a:cubicBezTo>
                  <a:pt x="1172" y="1627"/>
                  <a:pt x="1167" y="1626"/>
                  <a:pt x="1161" y="1627"/>
                </a:cubicBezTo>
                <a:cubicBezTo>
                  <a:pt x="1154" y="1633"/>
                  <a:pt x="1150" y="1625"/>
                  <a:pt x="1144" y="1628"/>
                </a:cubicBezTo>
                <a:cubicBezTo>
                  <a:pt x="1139" y="1622"/>
                  <a:pt x="1133" y="1627"/>
                  <a:pt x="1128" y="1624"/>
                </a:cubicBezTo>
                <a:cubicBezTo>
                  <a:pt x="1117" y="1624"/>
                  <a:pt x="1106" y="1622"/>
                  <a:pt x="1095" y="1622"/>
                </a:cubicBezTo>
                <a:cubicBezTo>
                  <a:pt x="1089" y="1622"/>
                  <a:pt x="1084" y="1619"/>
                  <a:pt x="1078" y="1623"/>
                </a:cubicBezTo>
                <a:cubicBezTo>
                  <a:pt x="1074" y="1613"/>
                  <a:pt x="1065" y="1624"/>
                  <a:pt x="1060" y="1618"/>
                </a:cubicBezTo>
                <a:cubicBezTo>
                  <a:pt x="1057" y="1620"/>
                  <a:pt x="1055" y="1615"/>
                  <a:pt x="1052" y="1616"/>
                </a:cubicBezTo>
                <a:cubicBezTo>
                  <a:pt x="1049" y="1618"/>
                  <a:pt x="1046" y="1618"/>
                  <a:pt x="1043" y="1618"/>
                </a:cubicBezTo>
                <a:cubicBezTo>
                  <a:pt x="1039" y="1613"/>
                  <a:pt x="1032" y="1618"/>
                  <a:pt x="1027" y="1615"/>
                </a:cubicBezTo>
                <a:cubicBezTo>
                  <a:pt x="1016" y="1612"/>
                  <a:pt x="1004" y="1612"/>
                  <a:pt x="993" y="1611"/>
                </a:cubicBezTo>
                <a:cubicBezTo>
                  <a:pt x="981" y="1612"/>
                  <a:pt x="971" y="1608"/>
                  <a:pt x="960" y="1608"/>
                </a:cubicBezTo>
                <a:cubicBezTo>
                  <a:pt x="955" y="1602"/>
                  <a:pt x="948" y="1611"/>
                  <a:pt x="944" y="1605"/>
                </a:cubicBezTo>
                <a:cubicBezTo>
                  <a:pt x="941" y="1607"/>
                  <a:pt x="937" y="1608"/>
                  <a:pt x="936" y="1604"/>
                </a:cubicBezTo>
                <a:cubicBezTo>
                  <a:pt x="932" y="1604"/>
                  <a:pt x="928" y="1605"/>
                  <a:pt x="925" y="1604"/>
                </a:cubicBezTo>
                <a:cubicBezTo>
                  <a:pt x="942" y="1597"/>
                  <a:pt x="956" y="1601"/>
                  <a:pt x="972" y="1600"/>
                </a:cubicBezTo>
                <a:cubicBezTo>
                  <a:pt x="980" y="1599"/>
                  <a:pt x="987" y="1603"/>
                  <a:pt x="995" y="1599"/>
                </a:cubicBezTo>
                <a:cubicBezTo>
                  <a:pt x="1001" y="1605"/>
                  <a:pt x="1011" y="1594"/>
                  <a:pt x="1018" y="1601"/>
                </a:cubicBezTo>
                <a:cubicBezTo>
                  <a:pt x="1026" y="1596"/>
                  <a:pt x="1033" y="1601"/>
                  <a:pt x="1041" y="1599"/>
                </a:cubicBezTo>
                <a:cubicBezTo>
                  <a:pt x="1045" y="1598"/>
                  <a:pt x="1048" y="1598"/>
                  <a:pt x="1051" y="1599"/>
                </a:cubicBezTo>
                <a:cubicBezTo>
                  <a:pt x="1055" y="1603"/>
                  <a:pt x="1060" y="1595"/>
                  <a:pt x="1063" y="1601"/>
                </a:cubicBezTo>
                <a:cubicBezTo>
                  <a:pt x="1079" y="1599"/>
                  <a:pt x="1094" y="1603"/>
                  <a:pt x="1110" y="1598"/>
                </a:cubicBezTo>
                <a:cubicBezTo>
                  <a:pt x="1116" y="1600"/>
                  <a:pt x="1121" y="1604"/>
                  <a:pt x="1129" y="1600"/>
                </a:cubicBezTo>
                <a:cubicBezTo>
                  <a:pt x="1134" y="1604"/>
                  <a:pt x="1140" y="1606"/>
                  <a:pt x="1147" y="1601"/>
                </a:cubicBezTo>
                <a:cubicBezTo>
                  <a:pt x="1159" y="1607"/>
                  <a:pt x="1174" y="1600"/>
                  <a:pt x="1186" y="1607"/>
                </a:cubicBezTo>
                <a:cubicBezTo>
                  <a:pt x="1193" y="1602"/>
                  <a:pt x="1198" y="1607"/>
                  <a:pt x="1205" y="1604"/>
                </a:cubicBezTo>
                <a:cubicBezTo>
                  <a:pt x="1212" y="1605"/>
                  <a:pt x="1220" y="1601"/>
                  <a:pt x="1226" y="1604"/>
                </a:cubicBezTo>
                <a:cubicBezTo>
                  <a:pt x="1240" y="1600"/>
                  <a:pt x="1253" y="1601"/>
                  <a:pt x="1266" y="1601"/>
                </a:cubicBezTo>
                <a:cubicBezTo>
                  <a:pt x="1286" y="1593"/>
                  <a:pt x="1303" y="1597"/>
                  <a:pt x="1323" y="1587"/>
                </a:cubicBezTo>
                <a:cubicBezTo>
                  <a:pt x="1324" y="1587"/>
                  <a:pt x="1325" y="1586"/>
                  <a:pt x="1325" y="1586"/>
                </a:cubicBezTo>
                <a:cubicBezTo>
                  <a:pt x="1326" y="1586"/>
                  <a:pt x="1326" y="1587"/>
                  <a:pt x="1326" y="1587"/>
                </a:cubicBezTo>
                <a:cubicBezTo>
                  <a:pt x="1327" y="1588"/>
                  <a:pt x="1328" y="1588"/>
                  <a:pt x="1329" y="1587"/>
                </a:cubicBezTo>
                <a:cubicBezTo>
                  <a:pt x="1333" y="1585"/>
                  <a:pt x="1337" y="1579"/>
                  <a:pt x="1338" y="1584"/>
                </a:cubicBezTo>
                <a:cubicBezTo>
                  <a:pt x="1344" y="1583"/>
                  <a:pt x="1349" y="1579"/>
                  <a:pt x="1354" y="1581"/>
                </a:cubicBezTo>
                <a:cubicBezTo>
                  <a:pt x="1360" y="1574"/>
                  <a:pt x="1363" y="1580"/>
                  <a:pt x="1370" y="1574"/>
                </a:cubicBezTo>
                <a:cubicBezTo>
                  <a:pt x="1374" y="1577"/>
                  <a:pt x="1381" y="1566"/>
                  <a:pt x="1385" y="1570"/>
                </a:cubicBezTo>
                <a:cubicBezTo>
                  <a:pt x="1405" y="1562"/>
                  <a:pt x="1426" y="1551"/>
                  <a:pt x="1447" y="1543"/>
                </a:cubicBezTo>
                <a:cubicBezTo>
                  <a:pt x="1457" y="1534"/>
                  <a:pt x="1466" y="1537"/>
                  <a:pt x="1476" y="1530"/>
                </a:cubicBezTo>
                <a:cubicBezTo>
                  <a:pt x="1483" y="1523"/>
                  <a:pt x="1487" y="1526"/>
                  <a:pt x="1492" y="1522"/>
                </a:cubicBezTo>
                <a:cubicBezTo>
                  <a:pt x="1499" y="1519"/>
                  <a:pt x="1503" y="1522"/>
                  <a:pt x="1500" y="1514"/>
                </a:cubicBezTo>
                <a:cubicBezTo>
                  <a:pt x="1493" y="1521"/>
                  <a:pt x="1482" y="1516"/>
                  <a:pt x="1480" y="1524"/>
                </a:cubicBezTo>
                <a:cubicBezTo>
                  <a:pt x="1471" y="1527"/>
                  <a:pt x="1463" y="1531"/>
                  <a:pt x="1456" y="1530"/>
                </a:cubicBezTo>
                <a:cubicBezTo>
                  <a:pt x="1447" y="1541"/>
                  <a:pt x="1428" y="1543"/>
                  <a:pt x="1414" y="1551"/>
                </a:cubicBezTo>
                <a:cubicBezTo>
                  <a:pt x="1398" y="1558"/>
                  <a:pt x="1383" y="1561"/>
                  <a:pt x="1366" y="1569"/>
                </a:cubicBezTo>
                <a:cubicBezTo>
                  <a:pt x="1360" y="1567"/>
                  <a:pt x="1351" y="1575"/>
                  <a:pt x="1345" y="1573"/>
                </a:cubicBezTo>
                <a:cubicBezTo>
                  <a:pt x="1337" y="1574"/>
                  <a:pt x="1330" y="1577"/>
                  <a:pt x="1322" y="1581"/>
                </a:cubicBezTo>
                <a:cubicBezTo>
                  <a:pt x="1311" y="1579"/>
                  <a:pt x="1298" y="1586"/>
                  <a:pt x="1287" y="1587"/>
                </a:cubicBezTo>
                <a:cubicBezTo>
                  <a:pt x="1284" y="1587"/>
                  <a:pt x="1281" y="1588"/>
                  <a:pt x="1279" y="1587"/>
                </a:cubicBezTo>
                <a:cubicBezTo>
                  <a:pt x="1278" y="1587"/>
                  <a:pt x="1278" y="1587"/>
                  <a:pt x="1277" y="1587"/>
                </a:cubicBezTo>
                <a:cubicBezTo>
                  <a:pt x="1277" y="1587"/>
                  <a:pt x="1276" y="1587"/>
                  <a:pt x="1276" y="1587"/>
                </a:cubicBezTo>
                <a:cubicBezTo>
                  <a:pt x="1269" y="1588"/>
                  <a:pt x="1262" y="1591"/>
                  <a:pt x="1256" y="1591"/>
                </a:cubicBezTo>
                <a:cubicBezTo>
                  <a:pt x="1249" y="1587"/>
                  <a:pt x="1241" y="1595"/>
                  <a:pt x="1235" y="1591"/>
                </a:cubicBezTo>
                <a:cubicBezTo>
                  <a:pt x="1227" y="1592"/>
                  <a:pt x="1221" y="1588"/>
                  <a:pt x="1213" y="1595"/>
                </a:cubicBezTo>
                <a:cubicBezTo>
                  <a:pt x="1207" y="1586"/>
                  <a:pt x="1197" y="1597"/>
                  <a:pt x="1190" y="1593"/>
                </a:cubicBezTo>
                <a:cubicBezTo>
                  <a:pt x="1183" y="1596"/>
                  <a:pt x="1177" y="1590"/>
                  <a:pt x="1170" y="1593"/>
                </a:cubicBezTo>
                <a:cubicBezTo>
                  <a:pt x="1164" y="1587"/>
                  <a:pt x="1155" y="1594"/>
                  <a:pt x="1149" y="1589"/>
                </a:cubicBezTo>
                <a:cubicBezTo>
                  <a:pt x="1135" y="1593"/>
                  <a:pt x="1121" y="1590"/>
                  <a:pt x="1108" y="1587"/>
                </a:cubicBezTo>
                <a:cubicBezTo>
                  <a:pt x="1107" y="1587"/>
                  <a:pt x="1107" y="1587"/>
                  <a:pt x="1106" y="1587"/>
                </a:cubicBezTo>
                <a:cubicBezTo>
                  <a:pt x="1105" y="1587"/>
                  <a:pt x="1104" y="1587"/>
                  <a:pt x="1103" y="1587"/>
                </a:cubicBezTo>
                <a:cubicBezTo>
                  <a:pt x="1099" y="1588"/>
                  <a:pt x="1096" y="1589"/>
                  <a:pt x="1093" y="1587"/>
                </a:cubicBezTo>
                <a:cubicBezTo>
                  <a:pt x="1092" y="1587"/>
                  <a:pt x="1092" y="1586"/>
                  <a:pt x="1092" y="1586"/>
                </a:cubicBezTo>
                <a:cubicBezTo>
                  <a:pt x="1091" y="1586"/>
                  <a:pt x="1091" y="1587"/>
                  <a:pt x="1091" y="1587"/>
                </a:cubicBezTo>
                <a:cubicBezTo>
                  <a:pt x="1086" y="1592"/>
                  <a:pt x="1083" y="1589"/>
                  <a:pt x="1080" y="1587"/>
                </a:cubicBezTo>
                <a:cubicBezTo>
                  <a:pt x="1079" y="1586"/>
                  <a:pt x="1077" y="1586"/>
                  <a:pt x="1075" y="1587"/>
                </a:cubicBezTo>
                <a:cubicBezTo>
                  <a:pt x="1075" y="1587"/>
                  <a:pt x="1074" y="1587"/>
                  <a:pt x="1074" y="1587"/>
                </a:cubicBezTo>
                <a:cubicBezTo>
                  <a:pt x="1071" y="1590"/>
                  <a:pt x="1069" y="1589"/>
                  <a:pt x="1067" y="1587"/>
                </a:cubicBezTo>
                <a:cubicBezTo>
                  <a:pt x="1064" y="1585"/>
                  <a:pt x="1062" y="1584"/>
                  <a:pt x="1058" y="1587"/>
                </a:cubicBezTo>
                <a:cubicBezTo>
                  <a:pt x="1058" y="1587"/>
                  <a:pt x="1058" y="1588"/>
                  <a:pt x="1058" y="1588"/>
                </a:cubicBezTo>
                <a:cubicBezTo>
                  <a:pt x="1058" y="1588"/>
                  <a:pt x="1057" y="1587"/>
                  <a:pt x="1057" y="1587"/>
                </a:cubicBezTo>
                <a:cubicBezTo>
                  <a:pt x="1053" y="1583"/>
                  <a:pt x="1046" y="1590"/>
                  <a:pt x="1042" y="1585"/>
                </a:cubicBezTo>
                <a:cubicBezTo>
                  <a:pt x="1033" y="1588"/>
                  <a:pt x="1025" y="1586"/>
                  <a:pt x="1017" y="1587"/>
                </a:cubicBezTo>
                <a:cubicBezTo>
                  <a:pt x="1015" y="1587"/>
                  <a:pt x="1012" y="1588"/>
                  <a:pt x="1010" y="1589"/>
                </a:cubicBezTo>
                <a:cubicBezTo>
                  <a:pt x="1000" y="1586"/>
                  <a:pt x="988" y="1590"/>
                  <a:pt x="978" y="1587"/>
                </a:cubicBezTo>
                <a:cubicBezTo>
                  <a:pt x="978" y="1587"/>
                  <a:pt x="977" y="1587"/>
                  <a:pt x="977" y="1587"/>
                </a:cubicBezTo>
                <a:cubicBezTo>
                  <a:pt x="975" y="1587"/>
                  <a:pt x="974" y="1587"/>
                  <a:pt x="972" y="1587"/>
                </a:cubicBezTo>
                <a:cubicBezTo>
                  <a:pt x="967" y="1588"/>
                  <a:pt x="961" y="1588"/>
                  <a:pt x="955" y="1587"/>
                </a:cubicBezTo>
                <a:cubicBezTo>
                  <a:pt x="952" y="1587"/>
                  <a:pt x="948" y="1587"/>
                  <a:pt x="945" y="1587"/>
                </a:cubicBezTo>
                <a:cubicBezTo>
                  <a:pt x="942" y="1586"/>
                  <a:pt x="939" y="1587"/>
                  <a:pt x="936" y="1587"/>
                </a:cubicBezTo>
                <a:cubicBezTo>
                  <a:pt x="928" y="1589"/>
                  <a:pt x="919" y="1592"/>
                  <a:pt x="911" y="1588"/>
                </a:cubicBezTo>
                <a:cubicBezTo>
                  <a:pt x="900" y="1596"/>
                  <a:pt x="891" y="1585"/>
                  <a:pt x="879" y="1593"/>
                </a:cubicBezTo>
                <a:cubicBezTo>
                  <a:pt x="869" y="1590"/>
                  <a:pt x="856" y="1597"/>
                  <a:pt x="846" y="1594"/>
                </a:cubicBezTo>
                <a:cubicBezTo>
                  <a:pt x="859" y="1584"/>
                  <a:pt x="869" y="1590"/>
                  <a:pt x="881" y="1587"/>
                </a:cubicBezTo>
                <a:cubicBezTo>
                  <a:pt x="882" y="1587"/>
                  <a:pt x="882" y="1587"/>
                  <a:pt x="882" y="1587"/>
                </a:cubicBezTo>
                <a:cubicBezTo>
                  <a:pt x="889" y="1581"/>
                  <a:pt x="893" y="1589"/>
                  <a:pt x="899" y="1586"/>
                </a:cubicBezTo>
                <a:cubicBezTo>
                  <a:pt x="907" y="1580"/>
                  <a:pt x="912" y="1583"/>
                  <a:pt x="919" y="1584"/>
                </a:cubicBezTo>
                <a:cubicBezTo>
                  <a:pt x="932" y="1576"/>
                  <a:pt x="942" y="1585"/>
                  <a:pt x="956" y="1576"/>
                </a:cubicBezTo>
                <a:cubicBezTo>
                  <a:pt x="966" y="1581"/>
                  <a:pt x="980" y="1573"/>
                  <a:pt x="991" y="1577"/>
                </a:cubicBezTo>
                <a:cubicBezTo>
                  <a:pt x="1003" y="1577"/>
                  <a:pt x="1016" y="1570"/>
                  <a:pt x="1027" y="1573"/>
                </a:cubicBezTo>
                <a:cubicBezTo>
                  <a:pt x="1040" y="1571"/>
                  <a:pt x="1052" y="1567"/>
                  <a:pt x="1063" y="1570"/>
                </a:cubicBezTo>
                <a:cubicBezTo>
                  <a:pt x="1076" y="1567"/>
                  <a:pt x="1088" y="1567"/>
                  <a:pt x="1099" y="1567"/>
                </a:cubicBezTo>
                <a:cubicBezTo>
                  <a:pt x="1112" y="1565"/>
                  <a:pt x="1122" y="1571"/>
                  <a:pt x="1135" y="1567"/>
                </a:cubicBezTo>
                <a:cubicBezTo>
                  <a:pt x="1146" y="1572"/>
                  <a:pt x="1159" y="1566"/>
                  <a:pt x="1170" y="1568"/>
                </a:cubicBezTo>
                <a:cubicBezTo>
                  <a:pt x="1176" y="1570"/>
                  <a:pt x="1182" y="1566"/>
                  <a:pt x="1187" y="1567"/>
                </a:cubicBezTo>
                <a:cubicBezTo>
                  <a:pt x="1193" y="1571"/>
                  <a:pt x="1200" y="1567"/>
                  <a:pt x="1206" y="1569"/>
                </a:cubicBezTo>
                <a:cubicBezTo>
                  <a:pt x="1207" y="1571"/>
                  <a:pt x="1208" y="1569"/>
                  <a:pt x="1210" y="1569"/>
                </a:cubicBezTo>
                <a:cubicBezTo>
                  <a:pt x="1215" y="1569"/>
                  <a:pt x="1217" y="1575"/>
                  <a:pt x="1222" y="1568"/>
                </a:cubicBezTo>
                <a:cubicBezTo>
                  <a:pt x="1228" y="1572"/>
                  <a:pt x="1235" y="1570"/>
                  <a:pt x="1241" y="1569"/>
                </a:cubicBezTo>
                <a:cubicBezTo>
                  <a:pt x="1247" y="1567"/>
                  <a:pt x="1252" y="1569"/>
                  <a:pt x="1258" y="1568"/>
                </a:cubicBezTo>
                <a:cubicBezTo>
                  <a:pt x="1264" y="1569"/>
                  <a:pt x="1271" y="1564"/>
                  <a:pt x="1277" y="1566"/>
                </a:cubicBezTo>
                <a:cubicBezTo>
                  <a:pt x="1302" y="1560"/>
                  <a:pt x="1326" y="1559"/>
                  <a:pt x="1352" y="1547"/>
                </a:cubicBezTo>
                <a:cubicBezTo>
                  <a:pt x="1357" y="1549"/>
                  <a:pt x="1363" y="1546"/>
                  <a:pt x="1370" y="1542"/>
                </a:cubicBezTo>
                <a:cubicBezTo>
                  <a:pt x="1376" y="1542"/>
                  <a:pt x="1383" y="1538"/>
                  <a:pt x="1390" y="1536"/>
                </a:cubicBezTo>
                <a:cubicBezTo>
                  <a:pt x="1402" y="1530"/>
                  <a:pt x="1415" y="1526"/>
                  <a:pt x="1428" y="1520"/>
                </a:cubicBezTo>
                <a:cubicBezTo>
                  <a:pt x="1449" y="1504"/>
                  <a:pt x="1467" y="1499"/>
                  <a:pt x="1487" y="1484"/>
                </a:cubicBezTo>
                <a:cubicBezTo>
                  <a:pt x="1484" y="1474"/>
                  <a:pt x="1476" y="1487"/>
                  <a:pt x="1470" y="1489"/>
                </a:cubicBezTo>
                <a:cubicBezTo>
                  <a:pt x="1464" y="1491"/>
                  <a:pt x="1456" y="1502"/>
                  <a:pt x="1451" y="1498"/>
                </a:cubicBezTo>
                <a:cubicBezTo>
                  <a:pt x="1450" y="1505"/>
                  <a:pt x="1444" y="1500"/>
                  <a:pt x="1437" y="1507"/>
                </a:cubicBezTo>
                <a:cubicBezTo>
                  <a:pt x="1430" y="1514"/>
                  <a:pt x="1425" y="1513"/>
                  <a:pt x="1418" y="1516"/>
                </a:cubicBezTo>
                <a:cubicBezTo>
                  <a:pt x="1394" y="1529"/>
                  <a:pt x="1371" y="1532"/>
                  <a:pt x="1346" y="1544"/>
                </a:cubicBezTo>
                <a:cubicBezTo>
                  <a:pt x="1335" y="1542"/>
                  <a:pt x="1323" y="1549"/>
                  <a:pt x="1312" y="1550"/>
                </a:cubicBezTo>
                <a:cubicBezTo>
                  <a:pt x="1306" y="1548"/>
                  <a:pt x="1299" y="1556"/>
                  <a:pt x="1294" y="1555"/>
                </a:cubicBezTo>
                <a:cubicBezTo>
                  <a:pt x="1289" y="1550"/>
                  <a:pt x="1282" y="1559"/>
                  <a:pt x="1277" y="1556"/>
                </a:cubicBezTo>
                <a:cubicBezTo>
                  <a:pt x="1270" y="1562"/>
                  <a:pt x="1267" y="1552"/>
                  <a:pt x="1259" y="1560"/>
                </a:cubicBezTo>
                <a:cubicBezTo>
                  <a:pt x="1254" y="1558"/>
                  <a:pt x="1248" y="1562"/>
                  <a:pt x="1243" y="1557"/>
                </a:cubicBezTo>
                <a:cubicBezTo>
                  <a:pt x="1230" y="1564"/>
                  <a:pt x="1220" y="1556"/>
                  <a:pt x="1207" y="1561"/>
                </a:cubicBezTo>
                <a:cubicBezTo>
                  <a:pt x="1197" y="1554"/>
                  <a:pt x="1185" y="1560"/>
                  <a:pt x="1175" y="1554"/>
                </a:cubicBezTo>
                <a:cubicBezTo>
                  <a:pt x="1168" y="1561"/>
                  <a:pt x="1163" y="1558"/>
                  <a:pt x="1158" y="1555"/>
                </a:cubicBezTo>
                <a:cubicBezTo>
                  <a:pt x="1152" y="1559"/>
                  <a:pt x="1147" y="1556"/>
                  <a:pt x="1141" y="1556"/>
                </a:cubicBezTo>
                <a:cubicBezTo>
                  <a:pt x="1130" y="1557"/>
                  <a:pt x="1119" y="1558"/>
                  <a:pt x="1108" y="1554"/>
                </a:cubicBezTo>
                <a:cubicBezTo>
                  <a:pt x="1105" y="1555"/>
                  <a:pt x="1102" y="1559"/>
                  <a:pt x="1099" y="1556"/>
                </a:cubicBezTo>
                <a:cubicBezTo>
                  <a:pt x="1097" y="1553"/>
                  <a:pt x="1094" y="1557"/>
                  <a:pt x="1091" y="1555"/>
                </a:cubicBezTo>
                <a:cubicBezTo>
                  <a:pt x="1084" y="1558"/>
                  <a:pt x="1079" y="1552"/>
                  <a:pt x="1072" y="1557"/>
                </a:cubicBezTo>
                <a:cubicBezTo>
                  <a:pt x="1061" y="1556"/>
                  <a:pt x="1050" y="1557"/>
                  <a:pt x="1038" y="1559"/>
                </a:cubicBezTo>
                <a:cubicBezTo>
                  <a:pt x="1027" y="1559"/>
                  <a:pt x="1015" y="1565"/>
                  <a:pt x="1005" y="1561"/>
                </a:cubicBezTo>
                <a:cubicBezTo>
                  <a:pt x="992" y="1567"/>
                  <a:pt x="982" y="1560"/>
                  <a:pt x="970" y="1566"/>
                </a:cubicBezTo>
                <a:cubicBezTo>
                  <a:pt x="960" y="1559"/>
                  <a:pt x="946" y="1569"/>
                  <a:pt x="935" y="1566"/>
                </a:cubicBezTo>
                <a:cubicBezTo>
                  <a:pt x="941" y="1563"/>
                  <a:pt x="947" y="1562"/>
                  <a:pt x="952" y="1561"/>
                </a:cubicBezTo>
                <a:cubicBezTo>
                  <a:pt x="958" y="1553"/>
                  <a:pt x="963" y="1560"/>
                  <a:pt x="965" y="1559"/>
                </a:cubicBezTo>
                <a:cubicBezTo>
                  <a:pt x="971" y="1558"/>
                  <a:pt x="975" y="1554"/>
                  <a:pt x="981" y="1552"/>
                </a:cubicBezTo>
                <a:cubicBezTo>
                  <a:pt x="990" y="1550"/>
                  <a:pt x="1001" y="1549"/>
                  <a:pt x="1010" y="1543"/>
                </a:cubicBezTo>
                <a:cubicBezTo>
                  <a:pt x="1016" y="1552"/>
                  <a:pt x="1025" y="1544"/>
                  <a:pt x="1033" y="1545"/>
                </a:cubicBezTo>
                <a:cubicBezTo>
                  <a:pt x="1042" y="1542"/>
                  <a:pt x="1049" y="1547"/>
                  <a:pt x="1058" y="1546"/>
                </a:cubicBezTo>
                <a:cubicBezTo>
                  <a:pt x="1074" y="1546"/>
                  <a:pt x="1092" y="1543"/>
                  <a:pt x="1107" y="1547"/>
                </a:cubicBezTo>
                <a:cubicBezTo>
                  <a:pt x="1116" y="1542"/>
                  <a:pt x="1123" y="1547"/>
                  <a:pt x="1131" y="1546"/>
                </a:cubicBezTo>
                <a:cubicBezTo>
                  <a:pt x="1138" y="1549"/>
                  <a:pt x="1148" y="1543"/>
                  <a:pt x="1156" y="1546"/>
                </a:cubicBezTo>
                <a:cubicBezTo>
                  <a:pt x="1165" y="1543"/>
                  <a:pt x="1172" y="1546"/>
                  <a:pt x="1181" y="1543"/>
                </a:cubicBezTo>
                <a:cubicBezTo>
                  <a:pt x="1187" y="1535"/>
                  <a:pt x="1188" y="1550"/>
                  <a:pt x="1194" y="1541"/>
                </a:cubicBezTo>
                <a:cubicBezTo>
                  <a:pt x="1198" y="1546"/>
                  <a:pt x="1203" y="1537"/>
                  <a:pt x="1207" y="1540"/>
                </a:cubicBezTo>
                <a:cubicBezTo>
                  <a:pt x="1210" y="1544"/>
                  <a:pt x="1215" y="1537"/>
                  <a:pt x="1218" y="1540"/>
                </a:cubicBezTo>
                <a:cubicBezTo>
                  <a:pt x="1222" y="1539"/>
                  <a:pt x="1226" y="1539"/>
                  <a:pt x="1230" y="1538"/>
                </a:cubicBezTo>
                <a:cubicBezTo>
                  <a:pt x="1239" y="1535"/>
                  <a:pt x="1247" y="1539"/>
                  <a:pt x="1256" y="1535"/>
                </a:cubicBezTo>
                <a:cubicBezTo>
                  <a:pt x="1264" y="1536"/>
                  <a:pt x="1273" y="1533"/>
                  <a:pt x="1282" y="1531"/>
                </a:cubicBezTo>
                <a:cubicBezTo>
                  <a:pt x="1286" y="1530"/>
                  <a:pt x="1290" y="1531"/>
                  <a:pt x="1295" y="1530"/>
                </a:cubicBezTo>
                <a:cubicBezTo>
                  <a:pt x="1298" y="1532"/>
                  <a:pt x="1304" y="1524"/>
                  <a:pt x="1308" y="1528"/>
                </a:cubicBezTo>
                <a:cubicBezTo>
                  <a:pt x="1342" y="1518"/>
                  <a:pt x="1378" y="1504"/>
                  <a:pt x="1414" y="1484"/>
                </a:cubicBezTo>
                <a:cubicBezTo>
                  <a:pt x="1421" y="1480"/>
                  <a:pt x="1427" y="1476"/>
                  <a:pt x="1434" y="1471"/>
                </a:cubicBezTo>
                <a:cubicBezTo>
                  <a:pt x="1438" y="1466"/>
                  <a:pt x="1451" y="1464"/>
                  <a:pt x="1449" y="1458"/>
                </a:cubicBezTo>
                <a:cubicBezTo>
                  <a:pt x="1424" y="1467"/>
                  <a:pt x="1409" y="1483"/>
                  <a:pt x="1386" y="1489"/>
                </a:cubicBezTo>
                <a:cubicBezTo>
                  <a:pt x="1363" y="1501"/>
                  <a:pt x="1341" y="1509"/>
                  <a:pt x="1319" y="1514"/>
                </a:cubicBezTo>
                <a:cubicBezTo>
                  <a:pt x="1297" y="1517"/>
                  <a:pt x="1274" y="1527"/>
                  <a:pt x="1254" y="1522"/>
                </a:cubicBezTo>
                <a:cubicBezTo>
                  <a:pt x="1248" y="1529"/>
                  <a:pt x="1244" y="1523"/>
                  <a:pt x="1239" y="1525"/>
                </a:cubicBezTo>
                <a:cubicBezTo>
                  <a:pt x="1234" y="1525"/>
                  <a:pt x="1227" y="1529"/>
                  <a:pt x="1222" y="1526"/>
                </a:cubicBezTo>
                <a:cubicBezTo>
                  <a:pt x="1211" y="1530"/>
                  <a:pt x="1201" y="1527"/>
                  <a:pt x="1189" y="1534"/>
                </a:cubicBezTo>
                <a:cubicBezTo>
                  <a:pt x="1185" y="1526"/>
                  <a:pt x="1177" y="1535"/>
                  <a:pt x="1172" y="1529"/>
                </a:cubicBezTo>
                <a:cubicBezTo>
                  <a:pt x="1153" y="1536"/>
                  <a:pt x="1136" y="1533"/>
                  <a:pt x="1119" y="1533"/>
                </a:cubicBezTo>
                <a:cubicBezTo>
                  <a:pt x="1111" y="1530"/>
                  <a:pt x="1102" y="1533"/>
                  <a:pt x="1094" y="1532"/>
                </a:cubicBezTo>
                <a:cubicBezTo>
                  <a:pt x="1089" y="1533"/>
                  <a:pt x="1085" y="1533"/>
                  <a:pt x="1081" y="1534"/>
                </a:cubicBezTo>
                <a:cubicBezTo>
                  <a:pt x="1079" y="1532"/>
                  <a:pt x="1077" y="1532"/>
                  <a:pt x="1074" y="1535"/>
                </a:cubicBezTo>
                <a:cubicBezTo>
                  <a:pt x="1073" y="1532"/>
                  <a:pt x="1068" y="1533"/>
                  <a:pt x="1071" y="1530"/>
                </a:cubicBezTo>
                <a:cubicBezTo>
                  <a:pt x="1090" y="1522"/>
                  <a:pt x="1107" y="1524"/>
                  <a:pt x="1126" y="1518"/>
                </a:cubicBezTo>
                <a:cubicBezTo>
                  <a:pt x="1142" y="1521"/>
                  <a:pt x="1162" y="1508"/>
                  <a:pt x="1178" y="1517"/>
                </a:cubicBezTo>
                <a:cubicBezTo>
                  <a:pt x="1185" y="1512"/>
                  <a:pt x="1199" y="1512"/>
                  <a:pt x="1202" y="1512"/>
                </a:cubicBezTo>
                <a:cubicBezTo>
                  <a:pt x="1207" y="1511"/>
                  <a:pt x="1209" y="1508"/>
                  <a:pt x="1213" y="1508"/>
                </a:cubicBezTo>
                <a:cubicBezTo>
                  <a:pt x="1215" y="1507"/>
                  <a:pt x="1218" y="1511"/>
                  <a:pt x="1219" y="1511"/>
                </a:cubicBezTo>
                <a:cubicBezTo>
                  <a:pt x="1226" y="1510"/>
                  <a:pt x="1231" y="1508"/>
                  <a:pt x="1234" y="1507"/>
                </a:cubicBezTo>
                <a:cubicBezTo>
                  <a:pt x="1244" y="1507"/>
                  <a:pt x="1252" y="1502"/>
                  <a:pt x="1262" y="1503"/>
                </a:cubicBezTo>
                <a:cubicBezTo>
                  <a:pt x="1291" y="1494"/>
                  <a:pt x="1320" y="1487"/>
                  <a:pt x="1349" y="1476"/>
                </a:cubicBezTo>
                <a:cubicBezTo>
                  <a:pt x="1346" y="1469"/>
                  <a:pt x="1340" y="1473"/>
                  <a:pt x="1335" y="1475"/>
                </a:cubicBezTo>
                <a:cubicBezTo>
                  <a:pt x="1329" y="1476"/>
                  <a:pt x="1323" y="1477"/>
                  <a:pt x="1317" y="1480"/>
                </a:cubicBezTo>
                <a:cubicBezTo>
                  <a:pt x="1306" y="1485"/>
                  <a:pt x="1296" y="1482"/>
                  <a:pt x="1284" y="1488"/>
                </a:cubicBezTo>
                <a:cubicBezTo>
                  <a:pt x="1261" y="1495"/>
                  <a:pt x="1240" y="1492"/>
                  <a:pt x="1217" y="1502"/>
                </a:cubicBezTo>
                <a:cubicBezTo>
                  <a:pt x="1211" y="1493"/>
                  <a:pt x="1201" y="1504"/>
                  <a:pt x="1194" y="1500"/>
                </a:cubicBezTo>
                <a:cubicBezTo>
                  <a:pt x="1186" y="1498"/>
                  <a:pt x="1177" y="1503"/>
                  <a:pt x="1169" y="1499"/>
                </a:cubicBezTo>
                <a:cubicBezTo>
                  <a:pt x="1152" y="1505"/>
                  <a:pt x="1137" y="1500"/>
                  <a:pt x="1119" y="1508"/>
                </a:cubicBezTo>
                <a:cubicBezTo>
                  <a:pt x="1112" y="1504"/>
                  <a:pt x="1103" y="1512"/>
                  <a:pt x="1096" y="1510"/>
                </a:cubicBezTo>
                <a:cubicBezTo>
                  <a:pt x="1087" y="1512"/>
                  <a:pt x="1078" y="1514"/>
                  <a:pt x="1070" y="1517"/>
                </a:cubicBezTo>
                <a:cubicBezTo>
                  <a:pt x="1066" y="1518"/>
                  <a:pt x="1063" y="1517"/>
                  <a:pt x="1058" y="1521"/>
                </a:cubicBezTo>
                <a:cubicBezTo>
                  <a:pt x="1057" y="1519"/>
                  <a:pt x="1045" y="1519"/>
                  <a:pt x="1049" y="1523"/>
                </a:cubicBezTo>
                <a:cubicBezTo>
                  <a:pt x="1042" y="1521"/>
                  <a:pt x="1032" y="1528"/>
                  <a:pt x="1024" y="1527"/>
                </a:cubicBezTo>
                <a:cubicBezTo>
                  <a:pt x="1034" y="1520"/>
                  <a:pt x="1045" y="1513"/>
                  <a:pt x="1055" y="1506"/>
                </a:cubicBezTo>
                <a:cubicBezTo>
                  <a:pt x="1108" y="1499"/>
                  <a:pt x="1168" y="1455"/>
                  <a:pt x="1223" y="1438"/>
                </a:cubicBezTo>
                <a:cubicBezTo>
                  <a:pt x="1263" y="1416"/>
                  <a:pt x="1295" y="1400"/>
                  <a:pt x="1329" y="1388"/>
                </a:cubicBezTo>
                <a:cubicBezTo>
                  <a:pt x="1348" y="1377"/>
                  <a:pt x="1364" y="1376"/>
                  <a:pt x="1383" y="1365"/>
                </a:cubicBezTo>
                <a:cubicBezTo>
                  <a:pt x="1392" y="1365"/>
                  <a:pt x="1401" y="1361"/>
                  <a:pt x="1410" y="1358"/>
                </a:cubicBezTo>
                <a:cubicBezTo>
                  <a:pt x="1415" y="1351"/>
                  <a:pt x="1418" y="1357"/>
                  <a:pt x="1423" y="1352"/>
                </a:cubicBezTo>
                <a:cubicBezTo>
                  <a:pt x="1426" y="1354"/>
                  <a:pt x="1438" y="1354"/>
                  <a:pt x="1435" y="1348"/>
                </a:cubicBezTo>
                <a:cubicBezTo>
                  <a:pt x="1401" y="1351"/>
                  <a:pt x="1364" y="1367"/>
                  <a:pt x="1329" y="1378"/>
                </a:cubicBezTo>
                <a:cubicBezTo>
                  <a:pt x="1296" y="1397"/>
                  <a:pt x="1266" y="1400"/>
                  <a:pt x="1232" y="1421"/>
                </a:cubicBezTo>
                <a:cubicBezTo>
                  <a:pt x="1198" y="1438"/>
                  <a:pt x="1172" y="1442"/>
                  <a:pt x="1140" y="1466"/>
                </a:cubicBezTo>
                <a:cubicBezTo>
                  <a:pt x="1133" y="1466"/>
                  <a:pt x="1125" y="1473"/>
                  <a:pt x="1118" y="1474"/>
                </a:cubicBezTo>
                <a:cubicBezTo>
                  <a:pt x="1115" y="1471"/>
                  <a:pt x="1109" y="1476"/>
                  <a:pt x="1110" y="1479"/>
                </a:cubicBezTo>
                <a:cubicBezTo>
                  <a:pt x="1106" y="1481"/>
                  <a:pt x="1104" y="1474"/>
                  <a:pt x="1100" y="1479"/>
                </a:cubicBezTo>
                <a:cubicBezTo>
                  <a:pt x="1089" y="1485"/>
                  <a:pt x="1091" y="1484"/>
                  <a:pt x="1081" y="1488"/>
                </a:cubicBezTo>
                <a:cubicBezTo>
                  <a:pt x="1074" y="1485"/>
                  <a:pt x="1064" y="1497"/>
                  <a:pt x="1057" y="1494"/>
                </a:cubicBezTo>
                <a:cubicBezTo>
                  <a:pt x="1051" y="1496"/>
                  <a:pt x="1042" y="1508"/>
                  <a:pt x="1037" y="1504"/>
                </a:cubicBezTo>
                <a:cubicBezTo>
                  <a:pt x="1030" y="1507"/>
                  <a:pt x="1021" y="1519"/>
                  <a:pt x="1016" y="1515"/>
                </a:cubicBezTo>
                <a:cubicBezTo>
                  <a:pt x="1020" y="1512"/>
                  <a:pt x="1024" y="1509"/>
                  <a:pt x="1028" y="1507"/>
                </a:cubicBezTo>
                <a:cubicBezTo>
                  <a:pt x="1031" y="1500"/>
                  <a:pt x="1041" y="1507"/>
                  <a:pt x="1037" y="1500"/>
                </a:cubicBezTo>
                <a:cubicBezTo>
                  <a:pt x="1043" y="1494"/>
                  <a:pt x="1046" y="1499"/>
                  <a:pt x="1051" y="1495"/>
                </a:cubicBezTo>
                <a:cubicBezTo>
                  <a:pt x="1055" y="1494"/>
                  <a:pt x="1061" y="1483"/>
                  <a:pt x="1065" y="1489"/>
                </a:cubicBezTo>
                <a:cubicBezTo>
                  <a:pt x="1073" y="1477"/>
                  <a:pt x="1094" y="1467"/>
                  <a:pt x="1109" y="1456"/>
                </a:cubicBezTo>
                <a:cubicBezTo>
                  <a:pt x="1123" y="1444"/>
                  <a:pt x="1135" y="1439"/>
                  <a:pt x="1146" y="1427"/>
                </a:cubicBezTo>
                <a:cubicBezTo>
                  <a:pt x="1186" y="1406"/>
                  <a:pt x="1231" y="1391"/>
                  <a:pt x="1265" y="1371"/>
                </a:cubicBezTo>
                <a:cubicBezTo>
                  <a:pt x="1275" y="1369"/>
                  <a:pt x="1284" y="1366"/>
                  <a:pt x="1295" y="1358"/>
                </a:cubicBezTo>
                <a:cubicBezTo>
                  <a:pt x="1299" y="1364"/>
                  <a:pt x="1306" y="1353"/>
                  <a:pt x="1311" y="1351"/>
                </a:cubicBezTo>
                <a:cubicBezTo>
                  <a:pt x="1314" y="1359"/>
                  <a:pt x="1323" y="1340"/>
                  <a:pt x="1326" y="1348"/>
                </a:cubicBezTo>
                <a:cubicBezTo>
                  <a:pt x="1347" y="1339"/>
                  <a:pt x="1366" y="1334"/>
                  <a:pt x="1388" y="1320"/>
                </a:cubicBezTo>
                <a:cubicBezTo>
                  <a:pt x="1396" y="1323"/>
                  <a:pt x="1405" y="1317"/>
                  <a:pt x="1414" y="1313"/>
                </a:cubicBezTo>
                <a:cubicBezTo>
                  <a:pt x="1417" y="1321"/>
                  <a:pt x="1425" y="1304"/>
                  <a:pt x="1427" y="1311"/>
                </a:cubicBezTo>
                <a:cubicBezTo>
                  <a:pt x="1431" y="1304"/>
                  <a:pt x="1442" y="1312"/>
                  <a:pt x="1439" y="1303"/>
                </a:cubicBezTo>
                <a:cubicBezTo>
                  <a:pt x="1419" y="1304"/>
                  <a:pt x="1397" y="1316"/>
                  <a:pt x="1376" y="1318"/>
                </a:cubicBezTo>
                <a:cubicBezTo>
                  <a:pt x="1370" y="1325"/>
                  <a:pt x="1366" y="1319"/>
                  <a:pt x="1360" y="1325"/>
                </a:cubicBezTo>
                <a:cubicBezTo>
                  <a:pt x="1354" y="1326"/>
                  <a:pt x="1347" y="1332"/>
                  <a:pt x="1342" y="1330"/>
                </a:cubicBezTo>
                <a:cubicBezTo>
                  <a:pt x="1337" y="1332"/>
                  <a:pt x="1330" y="1343"/>
                  <a:pt x="1326" y="1337"/>
                </a:cubicBezTo>
                <a:cubicBezTo>
                  <a:pt x="1320" y="1338"/>
                  <a:pt x="1314" y="1345"/>
                  <a:pt x="1308" y="1342"/>
                </a:cubicBezTo>
                <a:cubicBezTo>
                  <a:pt x="1287" y="1357"/>
                  <a:pt x="1267" y="1361"/>
                  <a:pt x="1247" y="1370"/>
                </a:cubicBezTo>
                <a:cubicBezTo>
                  <a:pt x="1225" y="1382"/>
                  <a:pt x="1204" y="1388"/>
                  <a:pt x="1183" y="1395"/>
                </a:cubicBezTo>
                <a:cubicBezTo>
                  <a:pt x="1171" y="1403"/>
                  <a:pt x="1160" y="1408"/>
                  <a:pt x="1149" y="1411"/>
                </a:cubicBezTo>
                <a:cubicBezTo>
                  <a:pt x="1154" y="1420"/>
                  <a:pt x="1135" y="1414"/>
                  <a:pt x="1141" y="1420"/>
                </a:cubicBezTo>
                <a:cubicBezTo>
                  <a:pt x="1105" y="1441"/>
                  <a:pt x="1080" y="1462"/>
                  <a:pt x="1032" y="1493"/>
                </a:cubicBezTo>
                <a:cubicBezTo>
                  <a:pt x="1027" y="1498"/>
                  <a:pt x="1024" y="1492"/>
                  <a:pt x="1019" y="1499"/>
                </a:cubicBezTo>
                <a:cubicBezTo>
                  <a:pt x="1005" y="1508"/>
                  <a:pt x="992" y="1517"/>
                  <a:pt x="978" y="1526"/>
                </a:cubicBezTo>
                <a:cubicBezTo>
                  <a:pt x="973" y="1531"/>
                  <a:pt x="970" y="1525"/>
                  <a:pt x="964" y="1532"/>
                </a:cubicBezTo>
                <a:cubicBezTo>
                  <a:pt x="956" y="1537"/>
                  <a:pt x="951" y="1542"/>
                  <a:pt x="945" y="1545"/>
                </a:cubicBezTo>
                <a:cubicBezTo>
                  <a:pt x="943" y="1546"/>
                  <a:pt x="941" y="1544"/>
                  <a:pt x="941" y="1544"/>
                </a:cubicBezTo>
                <a:cubicBezTo>
                  <a:pt x="939" y="1545"/>
                  <a:pt x="940" y="1548"/>
                  <a:pt x="940" y="1548"/>
                </a:cubicBezTo>
                <a:cubicBezTo>
                  <a:pt x="937" y="1550"/>
                  <a:pt x="934" y="1551"/>
                  <a:pt x="931" y="1551"/>
                </a:cubicBezTo>
                <a:cubicBezTo>
                  <a:pt x="918" y="1560"/>
                  <a:pt x="907" y="1563"/>
                  <a:pt x="896" y="1560"/>
                </a:cubicBezTo>
                <a:cubicBezTo>
                  <a:pt x="913" y="1552"/>
                  <a:pt x="928" y="1538"/>
                  <a:pt x="947" y="1526"/>
                </a:cubicBezTo>
                <a:cubicBezTo>
                  <a:pt x="951" y="1523"/>
                  <a:pt x="958" y="1522"/>
                  <a:pt x="963" y="1519"/>
                </a:cubicBezTo>
                <a:cubicBezTo>
                  <a:pt x="985" y="1506"/>
                  <a:pt x="1003" y="1486"/>
                  <a:pt x="1022" y="1472"/>
                </a:cubicBezTo>
                <a:cubicBezTo>
                  <a:pt x="1030" y="1467"/>
                  <a:pt x="1040" y="1457"/>
                  <a:pt x="1048" y="1458"/>
                </a:cubicBezTo>
                <a:cubicBezTo>
                  <a:pt x="1046" y="1455"/>
                  <a:pt x="1052" y="1452"/>
                  <a:pt x="1056" y="1449"/>
                </a:cubicBezTo>
                <a:cubicBezTo>
                  <a:pt x="1060" y="1446"/>
                  <a:pt x="1065" y="1443"/>
                  <a:pt x="1070" y="1440"/>
                </a:cubicBezTo>
                <a:cubicBezTo>
                  <a:pt x="1087" y="1427"/>
                  <a:pt x="1111" y="1416"/>
                  <a:pt x="1121" y="1402"/>
                </a:cubicBezTo>
                <a:cubicBezTo>
                  <a:pt x="1135" y="1400"/>
                  <a:pt x="1151" y="1383"/>
                  <a:pt x="1166" y="1375"/>
                </a:cubicBezTo>
                <a:cubicBezTo>
                  <a:pt x="1171" y="1370"/>
                  <a:pt x="1174" y="1376"/>
                  <a:pt x="1180" y="1369"/>
                </a:cubicBezTo>
                <a:cubicBezTo>
                  <a:pt x="1201" y="1352"/>
                  <a:pt x="1220" y="1348"/>
                  <a:pt x="1242" y="1331"/>
                </a:cubicBezTo>
                <a:cubicBezTo>
                  <a:pt x="1252" y="1329"/>
                  <a:pt x="1263" y="1324"/>
                  <a:pt x="1274" y="1317"/>
                </a:cubicBezTo>
                <a:cubicBezTo>
                  <a:pt x="1282" y="1309"/>
                  <a:pt x="1299" y="1314"/>
                  <a:pt x="1302" y="1301"/>
                </a:cubicBezTo>
                <a:cubicBezTo>
                  <a:pt x="1283" y="1309"/>
                  <a:pt x="1265" y="1311"/>
                  <a:pt x="1245" y="1326"/>
                </a:cubicBezTo>
                <a:cubicBezTo>
                  <a:pt x="1242" y="1320"/>
                  <a:pt x="1236" y="1330"/>
                  <a:pt x="1231" y="1331"/>
                </a:cubicBezTo>
                <a:cubicBezTo>
                  <a:pt x="1226" y="1335"/>
                  <a:pt x="1222" y="1338"/>
                  <a:pt x="1217" y="1341"/>
                </a:cubicBezTo>
                <a:cubicBezTo>
                  <a:pt x="1214" y="1336"/>
                  <a:pt x="1207" y="1346"/>
                  <a:pt x="1203" y="1347"/>
                </a:cubicBezTo>
                <a:cubicBezTo>
                  <a:pt x="1197" y="1353"/>
                  <a:pt x="1193" y="1350"/>
                  <a:pt x="1187" y="1354"/>
                </a:cubicBezTo>
                <a:cubicBezTo>
                  <a:pt x="1168" y="1365"/>
                  <a:pt x="1150" y="1376"/>
                  <a:pt x="1132" y="1387"/>
                </a:cubicBezTo>
                <a:cubicBezTo>
                  <a:pt x="1114" y="1399"/>
                  <a:pt x="1094" y="1409"/>
                  <a:pt x="1076" y="1422"/>
                </a:cubicBezTo>
                <a:cubicBezTo>
                  <a:pt x="1071" y="1425"/>
                  <a:pt x="1067" y="1431"/>
                  <a:pt x="1063" y="1434"/>
                </a:cubicBezTo>
                <a:cubicBezTo>
                  <a:pt x="1049" y="1445"/>
                  <a:pt x="1033" y="1453"/>
                  <a:pt x="1017" y="1465"/>
                </a:cubicBezTo>
                <a:cubicBezTo>
                  <a:pt x="1015" y="1462"/>
                  <a:pt x="1013" y="1465"/>
                  <a:pt x="1012" y="1468"/>
                </a:cubicBezTo>
                <a:cubicBezTo>
                  <a:pt x="1008" y="1471"/>
                  <a:pt x="1004" y="1474"/>
                  <a:pt x="1000" y="1476"/>
                </a:cubicBezTo>
                <a:cubicBezTo>
                  <a:pt x="992" y="1485"/>
                  <a:pt x="992" y="1482"/>
                  <a:pt x="981" y="1489"/>
                </a:cubicBezTo>
                <a:cubicBezTo>
                  <a:pt x="975" y="1493"/>
                  <a:pt x="977" y="1498"/>
                  <a:pt x="968" y="1501"/>
                </a:cubicBezTo>
                <a:cubicBezTo>
                  <a:pt x="964" y="1504"/>
                  <a:pt x="960" y="1507"/>
                  <a:pt x="956" y="1509"/>
                </a:cubicBezTo>
                <a:cubicBezTo>
                  <a:pt x="953" y="1511"/>
                  <a:pt x="948" y="1509"/>
                  <a:pt x="949" y="1514"/>
                </a:cubicBezTo>
                <a:cubicBezTo>
                  <a:pt x="945" y="1516"/>
                  <a:pt x="941" y="1521"/>
                  <a:pt x="938" y="1518"/>
                </a:cubicBezTo>
                <a:cubicBezTo>
                  <a:pt x="932" y="1519"/>
                  <a:pt x="934" y="1531"/>
                  <a:pt x="928" y="1525"/>
                </a:cubicBezTo>
                <a:cubicBezTo>
                  <a:pt x="929" y="1519"/>
                  <a:pt x="936" y="1514"/>
                  <a:pt x="942" y="1509"/>
                </a:cubicBezTo>
                <a:cubicBezTo>
                  <a:pt x="952" y="1504"/>
                  <a:pt x="954" y="1497"/>
                  <a:pt x="962" y="1492"/>
                </a:cubicBezTo>
                <a:cubicBezTo>
                  <a:pt x="999" y="1467"/>
                  <a:pt x="1024" y="1442"/>
                  <a:pt x="1059" y="1412"/>
                </a:cubicBezTo>
                <a:cubicBezTo>
                  <a:pt x="1076" y="1403"/>
                  <a:pt x="1090" y="1390"/>
                  <a:pt x="1112" y="1377"/>
                </a:cubicBezTo>
                <a:cubicBezTo>
                  <a:pt x="1118" y="1374"/>
                  <a:pt x="1114" y="1369"/>
                  <a:pt x="1122" y="1366"/>
                </a:cubicBezTo>
                <a:cubicBezTo>
                  <a:pt x="1139" y="1358"/>
                  <a:pt x="1151" y="1342"/>
                  <a:pt x="1163" y="1339"/>
                </a:cubicBezTo>
                <a:cubicBezTo>
                  <a:pt x="1178" y="1329"/>
                  <a:pt x="1193" y="1318"/>
                  <a:pt x="1209" y="1308"/>
                </a:cubicBezTo>
                <a:cubicBezTo>
                  <a:pt x="1226" y="1300"/>
                  <a:pt x="1232" y="1295"/>
                  <a:pt x="1251" y="1283"/>
                </a:cubicBezTo>
                <a:cubicBezTo>
                  <a:pt x="1257" y="1289"/>
                  <a:pt x="1268" y="1269"/>
                  <a:pt x="1274" y="1275"/>
                </a:cubicBezTo>
                <a:cubicBezTo>
                  <a:pt x="1280" y="1266"/>
                  <a:pt x="1295" y="1271"/>
                  <a:pt x="1295" y="1260"/>
                </a:cubicBezTo>
                <a:cubicBezTo>
                  <a:pt x="1284" y="1267"/>
                  <a:pt x="1274" y="1267"/>
                  <a:pt x="1264" y="1271"/>
                </a:cubicBezTo>
                <a:cubicBezTo>
                  <a:pt x="1253" y="1277"/>
                  <a:pt x="1242" y="1281"/>
                  <a:pt x="1232" y="1286"/>
                </a:cubicBezTo>
                <a:cubicBezTo>
                  <a:pt x="1220" y="1295"/>
                  <a:pt x="1208" y="1302"/>
                  <a:pt x="1196" y="1306"/>
                </a:cubicBezTo>
                <a:cubicBezTo>
                  <a:pt x="1186" y="1313"/>
                  <a:pt x="1176" y="1320"/>
                  <a:pt x="1165" y="1327"/>
                </a:cubicBezTo>
                <a:cubicBezTo>
                  <a:pt x="1153" y="1337"/>
                  <a:pt x="1147" y="1335"/>
                  <a:pt x="1139" y="1345"/>
                </a:cubicBezTo>
                <a:cubicBezTo>
                  <a:pt x="1126" y="1351"/>
                  <a:pt x="1126" y="1353"/>
                  <a:pt x="1112" y="1362"/>
                </a:cubicBezTo>
                <a:cubicBezTo>
                  <a:pt x="1100" y="1372"/>
                  <a:pt x="1098" y="1372"/>
                  <a:pt x="1087" y="1383"/>
                </a:cubicBezTo>
                <a:cubicBezTo>
                  <a:pt x="1070" y="1392"/>
                  <a:pt x="1056" y="1405"/>
                  <a:pt x="1035" y="1418"/>
                </a:cubicBezTo>
                <a:cubicBezTo>
                  <a:pt x="1010" y="1440"/>
                  <a:pt x="982" y="1464"/>
                  <a:pt x="946" y="1489"/>
                </a:cubicBezTo>
                <a:cubicBezTo>
                  <a:pt x="926" y="1508"/>
                  <a:pt x="912" y="1521"/>
                  <a:pt x="890" y="1536"/>
                </a:cubicBezTo>
                <a:cubicBezTo>
                  <a:pt x="878" y="1544"/>
                  <a:pt x="866" y="1552"/>
                  <a:pt x="854" y="1560"/>
                </a:cubicBezTo>
                <a:cubicBezTo>
                  <a:pt x="845" y="1564"/>
                  <a:pt x="847" y="1572"/>
                  <a:pt x="840" y="1570"/>
                </a:cubicBezTo>
                <a:cubicBezTo>
                  <a:pt x="835" y="1575"/>
                  <a:pt x="833" y="1582"/>
                  <a:pt x="826" y="1576"/>
                </a:cubicBezTo>
                <a:cubicBezTo>
                  <a:pt x="859" y="1555"/>
                  <a:pt x="869" y="1532"/>
                  <a:pt x="897" y="1514"/>
                </a:cubicBezTo>
                <a:cubicBezTo>
                  <a:pt x="892" y="1507"/>
                  <a:pt x="915" y="1505"/>
                  <a:pt x="910" y="1498"/>
                </a:cubicBezTo>
                <a:cubicBezTo>
                  <a:pt x="921" y="1494"/>
                  <a:pt x="920" y="1486"/>
                  <a:pt x="930" y="1481"/>
                </a:cubicBezTo>
                <a:cubicBezTo>
                  <a:pt x="942" y="1470"/>
                  <a:pt x="957" y="1460"/>
                  <a:pt x="968" y="1449"/>
                </a:cubicBezTo>
                <a:cubicBezTo>
                  <a:pt x="1004" y="1425"/>
                  <a:pt x="1033" y="1399"/>
                  <a:pt x="1064" y="1374"/>
                </a:cubicBezTo>
                <a:cubicBezTo>
                  <a:pt x="1088" y="1358"/>
                  <a:pt x="1108" y="1344"/>
                  <a:pt x="1127" y="1332"/>
                </a:cubicBezTo>
                <a:cubicBezTo>
                  <a:pt x="1135" y="1326"/>
                  <a:pt x="1138" y="1328"/>
                  <a:pt x="1139" y="1324"/>
                </a:cubicBezTo>
                <a:cubicBezTo>
                  <a:pt x="1139" y="1320"/>
                  <a:pt x="1148" y="1321"/>
                  <a:pt x="1148" y="1321"/>
                </a:cubicBezTo>
                <a:cubicBezTo>
                  <a:pt x="1150" y="1320"/>
                  <a:pt x="1149" y="1317"/>
                  <a:pt x="1148" y="1317"/>
                </a:cubicBezTo>
                <a:cubicBezTo>
                  <a:pt x="1158" y="1311"/>
                  <a:pt x="1169" y="1309"/>
                  <a:pt x="1179" y="1300"/>
                </a:cubicBezTo>
                <a:cubicBezTo>
                  <a:pt x="1183" y="1295"/>
                  <a:pt x="1197" y="1293"/>
                  <a:pt x="1194" y="1287"/>
                </a:cubicBezTo>
                <a:cubicBezTo>
                  <a:pt x="1187" y="1294"/>
                  <a:pt x="1182" y="1289"/>
                  <a:pt x="1176" y="1295"/>
                </a:cubicBezTo>
                <a:cubicBezTo>
                  <a:pt x="1167" y="1293"/>
                  <a:pt x="1168" y="1305"/>
                  <a:pt x="1159" y="1303"/>
                </a:cubicBezTo>
                <a:cubicBezTo>
                  <a:pt x="1152" y="1308"/>
                  <a:pt x="1145" y="1312"/>
                  <a:pt x="1138" y="1317"/>
                </a:cubicBezTo>
                <a:cubicBezTo>
                  <a:pt x="1133" y="1324"/>
                  <a:pt x="1120" y="1319"/>
                  <a:pt x="1121" y="1329"/>
                </a:cubicBezTo>
                <a:cubicBezTo>
                  <a:pt x="1095" y="1339"/>
                  <a:pt x="1065" y="1364"/>
                  <a:pt x="1038" y="1381"/>
                </a:cubicBezTo>
                <a:cubicBezTo>
                  <a:pt x="991" y="1422"/>
                  <a:pt x="961" y="1442"/>
                  <a:pt x="909" y="1481"/>
                </a:cubicBezTo>
                <a:cubicBezTo>
                  <a:pt x="908" y="1492"/>
                  <a:pt x="897" y="1494"/>
                  <a:pt x="893" y="1499"/>
                </a:cubicBezTo>
                <a:cubicBezTo>
                  <a:pt x="892" y="1507"/>
                  <a:pt x="873" y="1512"/>
                  <a:pt x="873" y="1520"/>
                </a:cubicBezTo>
                <a:cubicBezTo>
                  <a:pt x="856" y="1534"/>
                  <a:pt x="839" y="1547"/>
                  <a:pt x="827" y="1561"/>
                </a:cubicBezTo>
                <a:cubicBezTo>
                  <a:pt x="820" y="1566"/>
                  <a:pt x="812" y="1571"/>
                  <a:pt x="805" y="1576"/>
                </a:cubicBezTo>
                <a:cubicBezTo>
                  <a:pt x="801" y="1580"/>
                  <a:pt x="798" y="1584"/>
                  <a:pt x="794" y="1587"/>
                </a:cubicBezTo>
                <a:cubicBezTo>
                  <a:pt x="783" y="1596"/>
                  <a:pt x="771" y="1602"/>
                  <a:pt x="756" y="1612"/>
                </a:cubicBezTo>
                <a:cubicBezTo>
                  <a:pt x="751" y="1613"/>
                  <a:pt x="745" y="1614"/>
                  <a:pt x="739" y="1617"/>
                </a:cubicBezTo>
                <a:cubicBezTo>
                  <a:pt x="732" y="1621"/>
                  <a:pt x="726" y="1624"/>
                  <a:pt x="721" y="1622"/>
                </a:cubicBezTo>
                <a:cubicBezTo>
                  <a:pt x="740" y="1610"/>
                  <a:pt x="739" y="1606"/>
                  <a:pt x="755" y="1595"/>
                </a:cubicBezTo>
                <a:cubicBezTo>
                  <a:pt x="756" y="1593"/>
                  <a:pt x="759" y="1590"/>
                  <a:pt x="761" y="1587"/>
                </a:cubicBezTo>
                <a:cubicBezTo>
                  <a:pt x="763" y="1586"/>
                  <a:pt x="764" y="1584"/>
                  <a:pt x="764" y="1583"/>
                </a:cubicBezTo>
                <a:cubicBezTo>
                  <a:pt x="767" y="1578"/>
                  <a:pt x="776" y="1574"/>
                  <a:pt x="775" y="1568"/>
                </a:cubicBezTo>
                <a:cubicBezTo>
                  <a:pt x="784" y="1565"/>
                  <a:pt x="780" y="1559"/>
                  <a:pt x="788" y="1556"/>
                </a:cubicBezTo>
                <a:cubicBezTo>
                  <a:pt x="787" y="1550"/>
                  <a:pt x="802" y="1548"/>
                  <a:pt x="799" y="1541"/>
                </a:cubicBezTo>
                <a:cubicBezTo>
                  <a:pt x="823" y="1524"/>
                  <a:pt x="834" y="1505"/>
                  <a:pt x="854" y="1487"/>
                </a:cubicBezTo>
                <a:cubicBezTo>
                  <a:pt x="873" y="1469"/>
                  <a:pt x="884" y="1450"/>
                  <a:pt x="904" y="1432"/>
                </a:cubicBezTo>
                <a:cubicBezTo>
                  <a:pt x="899" y="1426"/>
                  <a:pt x="919" y="1425"/>
                  <a:pt x="913" y="1420"/>
                </a:cubicBezTo>
                <a:cubicBezTo>
                  <a:pt x="917" y="1415"/>
                  <a:pt x="931" y="1412"/>
                  <a:pt x="928" y="1406"/>
                </a:cubicBezTo>
                <a:cubicBezTo>
                  <a:pt x="943" y="1398"/>
                  <a:pt x="949" y="1388"/>
                  <a:pt x="959" y="1378"/>
                </a:cubicBezTo>
                <a:cubicBezTo>
                  <a:pt x="989" y="1356"/>
                  <a:pt x="1007" y="1344"/>
                  <a:pt x="1035" y="1320"/>
                </a:cubicBezTo>
                <a:cubicBezTo>
                  <a:pt x="1050" y="1310"/>
                  <a:pt x="1065" y="1300"/>
                  <a:pt x="1081" y="1289"/>
                </a:cubicBezTo>
                <a:cubicBezTo>
                  <a:pt x="1086" y="1281"/>
                  <a:pt x="1088" y="1283"/>
                  <a:pt x="1097" y="1278"/>
                </a:cubicBezTo>
                <a:cubicBezTo>
                  <a:pt x="1103" y="1272"/>
                  <a:pt x="1119" y="1268"/>
                  <a:pt x="1117" y="1261"/>
                </a:cubicBezTo>
                <a:cubicBezTo>
                  <a:pt x="1111" y="1268"/>
                  <a:pt x="1105" y="1267"/>
                  <a:pt x="1099" y="1270"/>
                </a:cubicBezTo>
                <a:cubicBezTo>
                  <a:pt x="1083" y="1280"/>
                  <a:pt x="1067" y="1293"/>
                  <a:pt x="1052" y="1298"/>
                </a:cubicBezTo>
                <a:cubicBezTo>
                  <a:pt x="1050" y="1306"/>
                  <a:pt x="1049" y="1300"/>
                  <a:pt x="1042" y="1305"/>
                </a:cubicBezTo>
                <a:cubicBezTo>
                  <a:pt x="1041" y="1309"/>
                  <a:pt x="1038" y="1312"/>
                  <a:pt x="1032" y="1315"/>
                </a:cubicBezTo>
                <a:cubicBezTo>
                  <a:pt x="1019" y="1324"/>
                  <a:pt x="1006" y="1333"/>
                  <a:pt x="993" y="1341"/>
                </a:cubicBezTo>
                <a:cubicBezTo>
                  <a:pt x="985" y="1351"/>
                  <a:pt x="972" y="1359"/>
                  <a:pt x="954" y="1371"/>
                </a:cubicBezTo>
                <a:cubicBezTo>
                  <a:pt x="949" y="1381"/>
                  <a:pt x="931" y="1388"/>
                  <a:pt x="926" y="1397"/>
                </a:cubicBezTo>
                <a:cubicBezTo>
                  <a:pt x="915" y="1404"/>
                  <a:pt x="905" y="1419"/>
                  <a:pt x="896" y="1420"/>
                </a:cubicBezTo>
                <a:cubicBezTo>
                  <a:pt x="896" y="1426"/>
                  <a:pt x="891" y="1431"/>
                  <a:pt x="885" y="1435"/>
                </a:cubicBezTo>
                <a:cubicBezTo>
                  <a:pt x="884" y="1440"/>
                  <a:pt x="876" y="1444"/>
                  <a:pt x="870" y="1449"/>
                </a:cubicBezTo>
                <a:cubicBezTo>
                  <a:pt x="869" y="1454"/>
                  <a:pt x="865" y="1459"/>
                  <a:pt x="859" y="1463"/>
                </a:cubicBezTo>
                <a:cubicBezTo>
                  <a:pt x="854" y="1468"/>
                  <a:pt x="851" y="1473"/>
                  <a:pt x="847" y="1478"/>
                </a:cubicBezTo>
                <a:cubicBezTo>
                  <a:pt x="825" y="1495"/>
                  <a:pt x="815" y="1515"/>
                  <a:pt x="793" y="1532"/>
                </a:cubicBezTo>
                <a:cubicBezTo>
                  <a:pt x="779" y="1551"/>
                  <a:pt x="758" y="1568"/>
                  <a:pt x="745" y="1587"/>
                </a:cubicBezTo>
                <a:cubicBezTo>
                  <a:pt x="745" y="1588"/>
                  <a:pt x="745" y="1588"/>
                  <a:pt x="744" y="1589"/>
                </a:cubicBezTo>
                <a:cubicBezTo>
                  <a:pt x="735" y="1594"/>
                  <a:pt x="729" y="1600"/>
                  <a:pt x="724" y="1606"/>
                </a:cubicBezTo>
                <a:cubicBezTo>
                  <a:pt x="720" y="1609"/>
                  <a:pt x="716" y="1611"/>
                  <a:pt x="712" y="1614"/>
                </a:cubicBezTo>
                <a:cubicBezTo>
                  <a:pt x="709" y="1616"/>
                  <a:pt x="710" y="1622"/>
                  <a:pt x="705" y="1619"/>
                </a:cubicBezTo>
                <a:cubicBezTo>
                  <a:pt x="713" y="1608"/>
                  <a:pt x="722" y="1598"/>
                  <a:pt x="732" y="1587"/>
                </a:cubicBezTo>
                <a:cubicBezTo>
                  <a:pt x="750" y="1567"/>
                  <a:pt x="769" y="1547"/>
                  <a:pt x="782" y="1525"/>
                </a:cubicBezTo>
                <a:cubicBezTo>
                  <a:pt x="813" y="1500"/>
                  <a:pt x="829" y="1472"/>
                  <a:pt x="854" y="1446"/>
                </a:cubicBezTo>
                <a:cubicBezTo>
                  <a:pt x="871" y="1418"/>
                  <a:pt x="904" y="1393"/>
                  <a:pt x="930" y="1366"/>
                </a:cubicBezTo>
                <a:cubicBezTo>
                  <a:pt x="936" y="1362"/>
                  <a:pt x="943" y="1358"/>
                  <a:pt x="949" y="1353"/>
                </a:cubicBezTo>
                <a:cubicBezTo>
                  <a:pt x="945" y="1346"/>
                  <a:pt x="967" y="1344"/>
                  <a:pt x="963" y="1337"/>
                </a:cubicBezTo>
                <a:cubicBezTo>
                  <a:pt x="949" y="1340"/>
                  <a:pt x="949" y="1347"/>
                  <a:pt x="936" y="1355"/>
                </a:cubicBezTo>
                <a:cubicBezTo>
                  <a:pt x="921" y="1363"/>
                  <a:pt x="918" y="1372"/>
                  <a:pt x="904" y="1380"/>
                </a:cubicBezTo>
                <a:cubicBezTo>
                  <a:pt x="880" y="1397"/>
                  <a:pt x="867" y="1416"/>
                  <a:pt x="846" y="1433"/>
                </a:cubicBezTo>
                <a:cubicBezTo>
                  <a:pt x="848" y="1438"/>
                  <a:pt x="838" y="1440"/>
                  <a:pt x="839" y="1445"/>
                </a:cubicBezTo>
                <a:cubicBezTo>
                  <a:pt x="837" y="1448"/>
                  <a:pt x="836" y="1452"/>
                  <a:pt x="833" y="1456"/>
                </a:cubicBezTo>
                <a:cubicBezTo>
                  <a:pt x="819" y="1465"/>
                  <a:pt x="812" y="1476"/>
                  <a:pt x="804" y="1486"/>
                </a:cubicBezTo>
                <a:cubicBezTo>
                  <a:pt x="799" y="1490"/>
                  <a:pt x="798" y="1496"/>
                  <a:pt x="789" y="1500"/>
                </a:cubicBezTo>
                <a:cubicBezTo>
                  <a:pt x="790" y="1503"/>
                  <a:pt x="787" y="1505"/>
                  <a:pt x="783" y="1507"/>
                </a:cubicBezTo>
                <a:cubicBezTo>
                  <a:pt x="785" y="1510"/>
                  <a:pt x="779" y="1514"/>
                  <a:pt x="776" y="1512"/>
                </a:cubicBezTo>
                <a:cubicBezTo>
                  <a:pt x="785" y="1499"/>
                  <a:pt x="795" y="1486"/>
                  <a:pt x="806" y="1474"/>
                </a:cubicBezTo>
                <a:cubicBezTo>
                  <a:pt x="807" y="1467"/>
                  <a:pt x="813" y="1461"/>
                  <a:pt x="814" y="1455"/>
                </a:cubicBezTo>
                <a:cubicBezTo>
                  <a:pt x="819" y="1452"/>
                  <a:pt x="819" y="1449"/>
                  <a:pt x="818" y="1445"/>
                </a:cubicBezTo>
                <a:cubicBezTo>
                  <a:pt x="822" y="1442"/>
                  <a:pt x="828" y="1440"/>
                  <a:pt x="826" y="1436"/>
                </a:cubicBezTo>
                <a:cubicBezTo>
                  <a:pt x="827" y="1429"/>
                  <a:pt x="836" y="1424"/>
                  <a:pt x="838" y="1417"/>
                </a:cubicBezTo>
                <a:cubicBezTo>
                  <a:pt x="845" y="1411"/>
                  <a:pt x="847" y="1404"/>
                  <a:pt x="853" y="1397"/>
                </a:cubicBezTo>
                <a:cubicBezTo>
                  <a:pt x="862" y="1385"/>
                  <a:pt x="866" y="1372"/>
                  <a:pt x="877" y="1360"/>
                </a:cubicBezTo>
                <a:cubicBezTo>
                  <a:pt x="886" y="1347"/>
                  <a:pt x="895" y="1335"/>
                  <a:pt x="903" y="1321"/>
                </a:cubicBezTo>
                <a:cubicBezTo>
                  <a:pt x="915" y="1311"/>
                  <a:pt x="925" y="1301"/>
                  <a:pt x="934" y="1290"/>
                </a:cubicBezTo>
                <a:cubicBezTo>
                  <a:pt x="945" y="1286"/>
                  <a:pt x="944" y="1279"/>
                  <a:pt x="952" y="1275"/>
                </a:cubicBezTo>
                <a:cubicBezTo>
                  <a:pt x="958" y="1270"/>
                  <a:pt x="970" y="1266"/>
                  <a:pt x="966" y="1259"/>
                </a:cubicBezTo>
                <a:cubicBezTo>
                  <a:pt x="939" y="1274"/>
                  <a:pt x="924" y="1292"/>
                  <a:pt x="905" y="1309"/>
                </a:cubicBezTo>
                <a:cubicBezTo>
                  <a:pt x="898" y="1318"/>
                  <a:pt x="891" y="1327"/>
                  <a:pt x="881" y="1336"/>
                </a:cubicBezTo>
                <a:cubicBezTo>
                  <a:pt x="879" y="1347"/>
                  <a:pt x="864" y="1355"/>
                  <a:pt x="863" y="1366"/>
                </a:cubicBezTo>
                <a:cubicBezTo>
                  <a:pt x="854" y="1375"/>
                  <a:pt x="850" y="1384"/>
                  <a:pt x="843" y="1393"/>
                </a:cubicBezTo>
                <a:cubicBezTo>
                  <a:pt x="836" y="1397"/>
                  <a:pt x="839" y="1404"/>
                  <a:pt x="832" y="1408"/>
                </a:cubicBezTo>
                <a:cubicBezTo>
                  <a:pt x="829" y="1413"/>
                  <a:pt x="830" y="1419"/>
                  <a:pt x="821" y="1422"/>
                </a:cubicBezTo>
                <a:cubicBezTo>
                  <a:pt x="820" y="1433"/>
                  <a:pt x="808" y="1441"/>
                  <a:pt x="805" y="1451"/>
                </a:cubicBezTo>
                <a:cubicBezTo>
                  <a:pt x="798" y="1460"/>
                  <a:pt x="792" y="1470"/>
                  <a:pt x="786" y="1480"/>
                </a:cubicBezTo>
                <a:cubicBezTo>
                  <a:pt x="781" y="1485"/>
                  <a:pt x="780" y="1490"/>
                  <a:pt x="771" y="1494"/>
                </a:cubicBezTo>
                <a:cubicBezTo>
                  <a:pt x="772" y="1501"/>
                  <a:pt x="762" y="1506"/>
                  <a:pt x="763" y="1513"/>
                </a:cubicBezTo>
                <a:cubicBezTo>
                  <a:pt x="759" y="1516"/>
                  <a:pt x="756" y="1519"/>
                  <a:pt x="755" y="1522"/>
                </a:cubicBezTo>
                <a:cubicBezTo>
                  <a:pt x="756" y="1527"/>
                  <a:pt x="746" y="1529"/>
                  <a:pt x="749" y="1534"/>
                </a:cubicBezTo>
                <a:cubicBezTo>
                  <a:pt x="734" y="1545"/>
                  <a:pt x="726" y="1558"/>
                  <a:pt x="714" y="1571"/>
                </a:cubicBezTo>
                <a:cubicBezTo>
                  <a:pt x="716" y="1575"/>
                  <a:pt x="710" y="1577"/>
                  <a:pt x="706" y="1580"/>
                </a:cubicBezTo>
                <a:cubicBezTo>
                  <a:pt x="708" y="1583"/>
                  <a:pt x="704" y="1585"/>
                  <a:pt x="700" y="1587"/>
                </a:cubicBezTo>
                <a:cubicBezTo>
                  <a:pt x="700" y="1588"/>
                  <a:pt x="699" y="1588"/>
                  <a:pt x="698" y="1588"/>
                </a:cubicBezTo>
                <a:cubicBezTo>
                  <a:pt x="698" y="1596"/>
                  <a:pt x="684" y="1601"/>
                  <a:pt x="684" y="1609"/>
                </a:cubicBezTo>
                <a:cubicBezTo>
                  <a:pt x="674" y="1610"/>
                  <a:pt x="674" y="1617"/>
                  <a:pt x="666" y="1624"/>
                </a:cubicBezTo>
                <a:cubicBezTo>
                  <a:pt x="654" y="1629"/>
                  <a:pt x="654" y="1637"/>
                  <a:pt x="644" y="1643"/>
                </a:cubicBezTo>
                <a:cubicBezTo>
                  <a:pt x="639" y="1644"/>
                  <a:pt x="633" y="1654"/>
                  <a:pt x="630" y="1648"/>
                </a:cubicBezTo>
                <a:cubicBezTo>
                  <a:pt x="625" y="1650"/>
                  <a:pt x="625" y="1662"/>
                  <a:pt x="618" y="1656"/>
                </a:cubicBezTo>
                <a:cubicBezTo>
                  <a:pt x="616" y="1650"/>
                  <a:pt x="633" y="1647"/>
                  <a:pt x="632" y="1640"/>
                </a:cubicBezTo>
                <a:cubicBezTo>
                  <a:pt x="640" y="1636"/>
                  <a:pt x="639" y="1629"/>
                  <a:pt x="649" y="1625"/>
                </a:cubicBezTo>
                <a:cubicBezTo>
                  <a:pt x="647" y="1621"/>
                  <a:pt x="655" y="1619"/>
                  <a:pt x="653" y="1615"/>
                </a:cubicBezTo>
                <a:cubicBezTo>
                  <a:pt x="658" y="1613"/>
                  <a:pt x="657" y="1609"/>
                  <a:pt x="661" y="1606"/>
                </a:cubicBezTo>
                <a:cubicBezTo>
                  <a:pt x="667" y="1601"/>
                  <a:pt x="672" y="1594"/>
                  <a:pt x="677" y="1589"/>
                </a:cubicBezTo>
                <a:cubicBezTo>
                  <a:pt x="678" y="1588"/>
                  <a:pt x="678" y="1588"/>
                  <a:pt x="678" y="1587"/>
                </a:cubicBezTo>
                <a:cubicBezTo>
                  <a:pt x="687" y="1575"/>
                  <a:pt x="695" y="1562"/>
                  <a:pt x="704" y="1550"/>
                </a:cubicBezTo>
                <a:cubicBezTo>
                  <a:pt x="704" y="1543"/>
                  <a:pt x="716" y="1538"/>
                  <a:pt x="712" y="1531"/>
                </a:cubicBezTo>
                <a:cubicBezTo>
                  <a:pt x="718" y="1524"/>
                  <a:pt x="728" y="1518"/>
                  <a:pt x="726" y="1510"/>
                </a:cubicBezTo>
                <a:cubicBezTo>
                  <a:pt x="741" y="1499"/>
                  <a:pt x="740" y="1484"/>
                  <a:pt x="753" y="1472"/>
                </a:cubicBezTo>
                <a:cubicBezTo>
                  <a:pt x="752" y="1464"/>
                  <a:pt x="761" y="1459"/>
                  <a:pt x="760" y="1452"/>
                </a:cubicBezTo>
                <a:cubicBezTo>
                  <a:pt x="763" y="1442"/>
                  <a:pt x="768" y="1446"/>
                  <a:pt x="770" y="1435"/>
                </a:cubicBezTo>
                <a:cubicBezTo>
                  <a:pt x="780" y="1423"/>
                  <a:pt x="784" y="1409"/>
                  <a:pt x="796" y="1397"/>
                </a:cubicBezTo>
                <a:cubicBezTo>
                  <a:pt x="794" y="1389"/>
                  <a:pt x="807" y="1385"/>
                  <a:pt x="808" y="1378"/>
                </a:cubicBezTo>
                <a:cubicBezTo>
                  <a:pt x="810" y="1371"/>
                  <a:pt x="817" y="1364"/>
                  <a:pt x="823" y="1358"/>
                </a:cubicBezTo>
                <a:cubicBezTo>
                  <a:pt x="827" y="1352"/>
                  <a:pt x="832" y="1346"/>
                  <a:pt x="839" y="1340"/>
                </a:cubicBezTo>
                <a:cubicBezTo>
                  <a:pt x="838" y="1332"/>
                  <a:pt x="853" y="1328"/>
                  <a:pt x="849" y="1319"/>
                </a:cubicBezTo>
                <a:cubicBezTo>
                  <a:pt x="831" y="1333"/>
                  <a:pt x="824" y="1349"/>
                  <a:pt x="809" y="1364"/>
                </a:cubicBezTo>
                <a:cubicBezTo>
                  <a:pt x="794" y="1378"/>
                  <a:pt x="791" y="1395"/>
                  <a:pt x="773" y="1409"/>
                </a:cubicBezTo>
                <a:cubicBezTo>
                  <a:pt x="776" y="1414"/>
                  <a:pt x="766" y="1416"/>
                  <a:pt x="771" y="1421"/>
                </a:cubicBezTo>
                <a:cubicBezTo>
                  <a:pt x="767" y="1425"/>
                  <a:pt x="762" y="1429"/>
                  <a:pt x="762" y="1434"/>
                </a:cubicBezTo>
                <a:cubicBezTo>
                  <a:pt x="751" y="1441"/>
                  <a:pt x="754" y="1452"/>
                  <a:pt x="744" y="1460"/>
                </a:cubicBezTo>
                <a:cubicBezTo>
                  <a:pt x="745" y="1470"/>
                  <a:pt x="733" y="1477"/>
                  <a:pt x="731" y="1486"/>
                </a:cubicBezTo>
                <a:cubicBezTo>
                  <a:pt x="726" y="1495"/>
                  <a:pt x="722" y="1504"/>
                  <a:pt x="713" y="1512"/>
                </a:cubicBezTo>
                <a:cubicBezTo>
                  <a:pt x="699" y="1528"/>
                  <a:pt x="693" y="1546"/>
                  <a:pt x="681" y="1562"/>
                </a:cubicBezTo>
                <a:cubicBezTo>
                  <a:pt x="674" y="1571"/>
                  <a:pt x="669" y="1579"/>
                  <a:pt x="664" y="1587"/>
                </a:cubicBezTo>
                <a:cubicBezTo>
                  <a:pt x="658" y="1595"/>
                  <a:pt x="651" y="1603"/>
                  <a:pt x="642" y="1609"/>
                </a:cubicBezTo>
                <a:cubicBezTo>
                  <a:pt x="645" y="1614"/>
                  <a:pt x="635" y="1616"/>
                  <a:pt x="636" y="1620"/>
                </a:cubicBezTo>
                <a:cubicBezTo>
                  <a:pt x="632" y="1624"/>
                  <a:pt x="633" y="1629"/>
                  <a:pt x="627" y="1633"/>
                </a:cubicBezTo>
                <a:cubicBezTo>
                  <a:pt x="606" y="1648"/>
                  <a:pt x="592" y="1664"/>
                  <a:pt x="574" y="1679"/>
                </a:cubicBezTo>
                <a:cubicBezTo>
                  <a:pt x="566" y="1684"/>
                  <a:pt x="558" y="1690"/>
                  <a:pt x="550" y="1695"/>
                </a:cubicBezTo>
                <a:cubicBezTo>
                  <a:pt x="546" y="1697"/>
                  <a:pt x="542" y="1702"/>
                  <a:pt x="539" y="1699"/>
                </a:cubicBezTo>
                <a:cubicBezTo>
                  <a:pt x="534" y="1700"/>
                  <a:pt x="528" y="1710"/>
                  <a:pt x="525" y="1705"/>
                </a:cubicBezTo>
                <a:cubicBezTo>
                  <a:pt x="541" y="1696"/>
                  <a:pt x="549" y="1686"/>
                  <a:pt x="558" y="1676"/>
                </a:cubicBezTo>
                <a:cubicBezTo>
                  <a:pt x="572" y="1669"/>
                  <a:pt x="577" y="1660"/>
                  <a:pt x="588" y="1652"/>
                </a:cubicBezTo>
                <a:cubicBezTo>
                  <a:pt x="595" y="1646"/>
                  <a:pt x="604" y="1632"/>
                  <a:pt x="612" y="1632"/>
                </a:cubicBezTo>
                <a:cubicBezTo>
                  <a:pt x="611" y="1621"/>
                  <a:pt x="619" y="1621"/>
                  <a:pt x="624" y="1614"/>
                </a:cubicBezTo>
                <a:cubicBezTo>
                  <a:pt x="624" y="1604"/>
                  <a:pt x="638" y="1598"/>
                  <a:pt x="640" y="1590"/>
                </a:cubicBezTo>
                <a:cubicBezTo>
                  <a:pt x="641" y="1589"/>
                  <a:pt x="641" y="1588"/>
                  <a:pt x="642" y="1587"/>
                </a:cubicBezTo>
                <a:cubicBezTo>
                  <a:pt x="648" y="1581"/>
                  <a:pt x="650" y="1574"/>
                  <a:pt x="656" y="1568"/>
                </a:cubicBezTo>
                <a:cubicBezTo>
                  <a:pt x="663" y="1560"/>
                  <a:pt x="668" y="1552"/>
                  <a:pt x="672" y="1544"/>
                </a:cubicBezTo>
                <a:cubicBezTo>
                  <a:pt x="682" y="1528"/>
                  <a:pt x="689" y="1512"/>
                  <a:pt x="700" y="1497"/>
                </a:cubicBezTo>
                <a:cubicBezTo>
                  <a:pt x="697" y="1492"/>
                  <a:pt x="707" y="1490"/>
                  <a:pt x="706" y="1486"/>
                </a:cubicBezTo>
                <a:cubicBezTo>
                  <a:pt x="706" y="1481"/>
                  <a:pt x="709" y="1476"/>
                  <a:pt x="711" y="1472"/>
                </a:cubicBezTo>
                <a:cubicBezTo>
                  <a:pt x="716" y="1464"/>
                  <a:pt x="718" y="1455"/>
                  <a:pt x="726" y="1448"/>
                </a:cubicBezTo>
                <a:cubicBezTo>
                  <a:pt x="726" y="1439"/>
                  <a:pt x="734" y="1432"/>
                  <a:pt x="735" y="1424"/>
                </a:cubicBezTo>
                <a:cubicBezTo>
                  <a:pt x="744" y="1422"/>
                  <a:pt x="731" y="1415"/>
                  <a:pt x="741" y="1413"/>
                </a:cubicBezTo>
                <a:cubicBezTo>
                  <a:pt x="738" y="1408"/>
                  <a:pt x="748" y="1405"/>
                  <a:pt x="746" y="1399"/>
                </a:cubicBezTo>
                <a:cubicBezTo>
                  <a:pt x="756" y="1384"/>
                  <a:pt x="763" y="1368"/>
                  <a:pt x="770" y="1352"/>
                </a:cubicBezTo>
                <a:cubicBezTo>
                  <a:pt x="778" y="1336"/>
                  <a:pt x="790" y="1321"/>
                  <a:pt x="798" y="1305"/>
                </a:cubicBezTo>
                <a:cubicBezTo>
                  <a:pt x="802" y="1302"/>
                  <a:pt x="805" y="1298"/>
                  <a:pt x="804" y="1294"/>
                </a:cubicBezTo>
                <a:cubicBezTo>
                  <a:pt x="807" y="1290"/>
                  <a:pt x="813" y="1286"/>
                  <a:pt x="813" y="1281"/>
                </a:cubicBezTo>
                <a:cubicBezTo>
                  <a:pt x="819" y="1273"/>
                  <a:pt x="831" y="1266"/>
                  <a:pt x="828" y="1257"/>
                </a:cubicBezTo>
                <a:cubicBezTo>
                  <a:pt x="816" y="1263"/>
                  <a:pt x="818" y="1271"/>
                  <a:pt x="807" y="1278"/>
                </a:cubicBezTo>
                <a:cubicBezTo>
                  <a:pt x="808" y="1286"/>
                  <a:pt x="790" y="1291"/>
                  <a:pt x="794" y="1300"/>
                </a:cubicBezTo>
                <a:cubicBezTo>
                  <a:pt x="785" y="1307"/>
                  <a:pt x="784" y="1315"/>
                  <a:pt x="778" y="1322"/>
                </a:cubicBezTo>
                <a:cubicBezTo>
                  <a:pt x="775" y="1326"/>
                  <a:pt x="774" y="1330"/>
                  <a:pt x="771" y="1333"/>
                </a:cubicBezTo>
                <a:cubicBezTo>
                  <a:pt x="768" y="1337"/>
                  <a:pt x="762" y="1341"/>
                  <a:pt x="762" y="1346"/>
                </a:cubicBezTo>
                <a:cubicBezTo>
                  <a:pt x="756" y="1353"/>
                  <a:pt x="753" y="1361"/>
                  <a:pt x="750" y="1369"/>
                </a:cubicBezTo>
                <a:cubicBezTo>
                  <a:pt x="746" y="1376"/>
                  <a:pt x="745" y="1384"/>
                  <a:pt x="737" y="1391"/>
                </a:cubicBezTo>
                <a:cubicBezTo>
                  <a:pt x="741" y="1401"/>
                  <a:pt x="725" y="1406"/>
                  <a:pt x="728" y="1415"/>
                </a:cubicBezTo>
                <a:cubicBezTo>
                  <a:pt x="719" y="1422"/>
                  <a:pt x="721" y="1431"/>
                  <a:pt x="713" y="1439"/>
                </a:cubicBezTo>
                <a:cubicBezTo>
                  <a:pt x="712" y="1455"/>
                  <a:pt x="694" y="1469"/>
                  <a:pt x="691" y="1485"/>
                </a:cubicBezTo>
                <a:cubicBezTo>
                  <a:pt x="682" y="1487"/>
                  <a:pt x="695" y="1494"/>
                  <a:pt x="685" y="1496"/>
                </a:cubicBezTo>
                <a:cubicBezTo>
                  <a:pt x="680" y="1499"/>
                  <a:pt x="686" y="1505"/>
                  <a:pt x="679" y="1507"/>
                </a:cubicBezTo>
                <a:cubicBezTo>
                  <a:pt x="677" y="1516"/>
                  <a:pt x="669" y="1524"/>
                  <a:pt x="663" y="1532"/>
                </a:cubicBezTo>
                <a:cubicBezTo>
                  <a:pt x="663" y="1540"/>
                  <a:pt x="655" y="1546"/>
                  <a:pt x="651" y="1554"/>
                </a:cubicBezTo>
                <a:cubicBezTo>
                  <a:pt x="644" y="1561"/>
                  <a:pt x="643" y="1569"/>
                  <a:pt x="634" y="1576"/>
                </a:cubicBezTo>
                <a:cubicBezTo>
                  <a:pt x="637" y="1581"/>
                  <a:pt x="627" y="1583"/>
                  <a:pt x="628" y="1587"/>
                </a:cubicBezTo>
                <a:cubicBezTo>
                  <a:pt x="628" y="1587"/>
                  <a:pt x="628" y="1587"/>
                  <a:pt x="628" y="1587"/>
                </a:cubicBezTo>
                <a:cubicBezTo>
                  <a:pt x="621" y="1590"/>
                  <a:pt x="625" y="1595"/>
                  <a:pt x="617" y="1598"/>
                </a:cubicBezTo>
                <a:cubicBezTo>
                  <a:pt x="615" y="1606"/>
                  <a:pt x="605" y="1613"/>
                  <a:pt x="602" y="1622"/>
                </a:cubicBezTo>
                <a:cubicBezTo>
                  <a:pt x="584" y="1640"/>
                  <a:pt x="572" y="1647"/>
                  <a:pt x="554" y="1665"/>
                </a:cubicBezTo>
                <a:cubicBezTo>
                  <a:pt x="545" y="1672"/>
                  <a:pt x="536" y="1679"/>
                  <a:pt x="531" y="1687"/>
                </a:cubicBezTo>
                <a:cubicBezTo>
                  <a:pt x="527" y="1691"/>
                  <a:pt x="515" y="1694"/>
                  <a:pt x="518" y="1699"/>
                </a:cubicBezTo>
                <a:cubicBezTo>
                  <a:pt x="513" y="1701"/>
                  <a:pt x="506" y="1712"/>
                  <a:pt x="502" y="1707"/>
                </a:cubicBezTo>
                <a:cubicBezTo>
                  <a:pt x="510" y="1703"/>
                  <a:pt x="509" y="1698"/>
                  <a:pt x="515" y="1695"/>
                </a:cubicBezTo>
                <a:cubicBezTo>
                  <a:pt x="512" y="1691"/>
                  <a:pt x="517" y="1693"/>
                  <a:pt x="517" y="1693"/>
                </a:cubicBezTo>
                <a:cubicBezTo>
                  <a:pt x="520" y="1691"/>
                  <a:pt x="522" y="1688"/>
                  <a:pt x="523" y="1686"/>
                </a:cubicBezTo>
                <a:cubicBezTo>
                  <a:pt x="523" y="1676"/>
                  <a:pt x="539" y="1669"/>
                  <a:pt x="540" y="1660"/>
                </a:cubicBezTo>
                <a:cubicBezTo>
                  <a:pt x="558" y="1644"/>
                  <a:pt x="568" y="1626"/>
                  <a:pt x="587" y="1611"/>
                </a:cubicBezTo>
                <a:cubicBezTo>
                  <a:pt x="585" y="1605"/>
                  <a:pt x="595" y="1602"/>
                  <a:pt x="592" y="1597"/>
                </a:cubicBezTo>
                <a:cubicBezTo>
                  <a:pt x="595" y="1594"/>
                  <a:pt x="599" y="1591"/>
                  <a:pt x="600" y="1587"/>
                </a:cubicBezTo>
                <a:cubicBezTo>
                  <a:pt x="601" y="1586"/>
                  <a:pt x="601" y="1585"/>
                  <a:pt x="601" y="1584"/>
                </a:cubicBezTo>
                <a:cubicBezTo>
                  <a:pt x="611" y="1576"/>
                  <a:pt x="609" y="1565"/>
                  <a:pt x="621" y="1557"/>
                </a:cubicBezTo>
                <a:cubicBezTo>
                  <a:pt x="621" y="1547"/>
                  <a:pt x="634" y="1540"/>
                  <a:pt x="635" y="1530"/>
                </a:cubicBezTo>
                <a:cubicBezTo>
                  <a:pt x="646" y="1522"/>
                  <a:pt x="643" y="1511"/>
                  <a:pt x="655" y="1503"/>
                </a:cubicBezTo>
                <a:cubicBezTo>
                  <a:pt x="654" y="1498"/>
                  <a:pt x="657" y="1493"/>
                  <a:pt x="663" y="1490"/>
                </a:cubicBezTo>
                <a:cubicBezTo>
                  <a:pt x="656" y="1483"/>
                  <a:pt x="669" y="1481"/>
                  <a:pt x="668" y="1476"/>
                </a:cubicBezTo>
                <a:cubicBezTo>
                  <a:pt x="672" y="1466"/>
                  <a:pt x="672" y="1456"/>
                  <a:pt x="680" y="1447"/>
                </a:cubicBezTo>
                <a:cubicBezTo>
                  <a:pt x="680" y="1437"/>
                  <a:pt x="687" y="1429"/>
                  <a:pt x="690" y="1420"/>
                </a:cubicBezTo>
                <a:cubicBezTo>
                  <a:pt x="693" y="1416"/>
                  <a:pt x="692" y="1410"/>
                  <a:pt x="698" y="1407"/>
                </a:cubicBezTo>
                <a:cubicBezTo>
                  <a:pt x="692" y="1400"/>
                  <a:pt x="710" y="1398"/>
                  <a:pt x="702" y="1391"/>
                </a:cubicBezTo>
                <a:cubicBezTo>
                  <a:pt x="692" y="1396"/>
                  <a:pt x="693" y="1404"/>
                  <a:pt x="687" y="1411"/>
                </a:cubicBezTo>
                <a:cubicBezTo>
                  <a:pt x="690" y="1416"/>
                  <a:pt x="680" y="1418"/>
                  <a:pt x="681" y="1422"/>
                </a:cubicBezTo>
                <a:cubicBezTo>
                  <a:pt x="678" y="1426"/>
                  <a:pt x="677" y="1430"/>
                  <a:pt x="674" y="1433"/>
                </a:cubicBezTo>
                <a:cubicBezTo>
                  <a:pt x="666" y="1448"/>
                  <a:pt x="666" y="1465"/>
                  <a:pt x="653" y="1479"/>
                </a:cubicBezTo>
                <a:cubicBezTo>
                  <a:pt x="650" y="1486"/>
                  <a:pt x="647" y="1493"/>
                  <a:pt x="642" y="1500"/>
                </a:cubicBezTo>
                <a:cubicBezTo>
                  <a:pt x="638" y="1504"/>
                  <a:pt x="636" y="1507"/>
                  <a:pt x="636" y="1512"/>
                </a:cubicBezTo>
                <a:cubicBezTo>
                  <a:pt x="637" y="1516"/>
                  <a:pt x="627" y="1518"/>
                  <a:pt x="630" y="1523"/>
                </a:cubicBezTo>
                <a:cubicBezTo>
                  <a:pt x="624" y="1530"/>
                  <a:pt x="615" y="1537"/>
                  <a:pt x="617" y="1545"/>
                </a:cubicBezTo>
                <a:cubicBezTo>
                  <a:pt x="605" y="1551"/>
                  <a:pt x="606" y="1560"/>
                  <a:pt x="600" y="1567"/>
                </a:cubicBezTo>
                <a:cubicBezTo>
                  <a:pt x="596" y="1574"/>
                  <a:pt x="591" y="1581"/>
                  <a:pt x="587" y="1587"/>
                </a:cubicBezTo>
                <a:cubicBezTo>
                  <a:pt x="572" y="1609"/>
                  <a:pt x="554" y="1631"/>
                  <a:pt x="531" y="1652"/>
                </a:cubicBezTo>
                <a:cubicBezTo>
                  <a:pt x="530" y="1659"/>
                  <a:pt x="522" y="1665"/>
                  <a:pt x="517" y="1672"/>
                </a:cubicBezTo>
                <a:cubicBezTo>
                  <a:pt x="514" y="1680"/>
                  <a:pt x="507" y="1687"/>
                  <a:pt x="500" y="1694"/>
                </a:cubicBezTo>
                <a:cubicBezTo>
                  <a:pt x="490" y="1699"/>
                  <a:pt x="491" y="1712"/>
                  <a:pt x="480" y="1711"/>
                </a:cubicBezTo>
                <a:cubicBezTo>
                  <a:pt x="478" y="1713"/>
                  <a:pt x="475" y="1718"/>
                  <a:pt x="472" y="1723"/>
                </a:cubicBezTo>
                <a:cubicBezTo>
                  <a:pt x="469" y="1726"/>
                  <a:pt x="465" y="1729"/>
                  <a:pt x="460" y="1728"/>
                </a:cubicBezTo>
                <a:cubicBezTo>
                  <a:pt x="462" y="1726"/>
                  <a:pt x="464" y="1724"/>
                  <a:pt x="466" y="1723"/>
                </a:cubicBezTo>
                <a:cubicBezTo>
                  <a:pt x="477" y="1711"/>
                  <a:pt x="484" y="1698"/>
                  <a:pt x="499" y="1687"/>
                </a:cubicBezTo>
                <a:cubicBezTo>
                  <a:pt x="503" y="1671"/>
                  <a:pt x="519" y="1657"/>
                  <a:pt x="531" y="1641"/>
                </a:cubicBezTo>
                <a:cubicBezTo>
                  <a:pt x="538" y="1634"/>
                  <a:pt x="539" y="1626"/>
                  <a:pt x="548" y="1620"/>
                </a:cubicBezTo>
                <a:cubicBezTo>
                  <a:pt x="547" y="1610"/>
                  <a:pt x="555" y="1603"/>
                  <a:pt x="563" y="1595"/>
                </a:cubicBezTo>
                <a:cubicBezTo>
                  <a:pt x="564" y="1593"/>
                  <a:pt x="565" y="1590"/>
                  <a:pt x="567" y="1587"/>
                </a:cubicBezTo>
                <a:cubicBezTo>
                  <a:pt x="574" y="1574"/>
                  <a:pt x="589" y="1563"/>
                  <a:pt x="591" y="1549"/>
                </a:cubicBezTo>
                <a:cubicBezTo>
                  <a:pt x="598" y="1541"/>
                  <a:pt x="600" y="1532"/>
                  <a:pt x="602" y="1524"/>
                </a:cubicBezTo>
                <a:cubicBezTo>
                  <a:pt x="613" y="1517"/>
                  <a:pt x="609" y="1507"/>
                  <a:pt x="622" y="1500"/>
                </a:cubicBezTo>
                <a:cubicBezTo>
                  <a:pt x="620" y="1490"/>
                  <a:pt x="627" y="1481"/>
                  <a:pt x="634" y="1471"/>
                </a:cubicBezTo>
                <a:cubicBezTo>
                  <a:pt x="628" y="1465"/>
                  <a:pt x="641" y="1463"/>
                  <a:pt x="638" y="1458"/>
                </a:cubicBezTo>
                <a:cubicBezTo>
                  <a:pt x="645" y="1453"/>
                  <a:pt x="639" y="1447"/>
                  <a:pt x="645" y="1442"/>
                </a:cubicBezTo>
                <a:cubicBezTo>
                  <a:pt x="656" y="1431"/>
                  <a:pt x="656" y="1418"/>
                  <a:pt x="667" y="1407"/>
                </a:cubicBezTo>
                <a:cubicBezTo>
                  <a:pt x="666" y="1404"/>
                  <a:pt x="669" y="1402"/>
                  <a:pt x="673" y="1400"/>
                </a:cubicBezTo>
                <a:cubicBezTo>
                  <a:pt x="672" y="1396"/>
                  <a:pt x="672" y="1393"/>
                  <a:pt x="677" y="1390"/>
                </a:cubicBezTo>
                <a:cubicBezTo>
                  <a:pt x="679" y="1383"/>
                  <a:pt x="687" y="1378"/>
                  <a:pt x="685" y="1371"/>
                </a:cubicBezTo>
                <a:cubicBezTo>
                  <a:pt x="694" y="1366"/>
                  <a:pt x="690" y="1359"/>
                  <a:pt x="698" y="1354"/>
                </a:cubicBezTo>
                <a:cubicBezTo>
                  <a:pt x="696" y="1347"/>
                  <a:pt x="710" y="1343"/>
                  <a:pt x="706" y="1335"/>
                </a:cubicBezTo>
                <a:cubicBezTo>
                  <a:pt x="710" y="1330"/>
                  <a:pt x="718" y="1325"/>
                  <a:pt x="716" y="1318"/>
                </a:cubicBezTo>
                <a:cubicBezTo>
                  <a:pt x="725" y="1313"/>
                  <a:pt x="726" y="1306"/>
                  <a:pt x="724" y="1299"/>
                </a:cubicBezTo>
                <a:cubicBezTo>
                  <a:pt x="707" y="1314"/>
                  <a:pt x="707" y="1332"/>
                  <a:pt x="689" y="1346"/>
                </a:cubicBezTo>
                <a:cubicBezTo>
                  <a:pt x="689" y="1355"/>
                  <a:pt x="678" y="1362"/>
                  <a:pt x="678" y="1371"/>
                </a:cubicBezTo>
                <a:cubicBezTo>
                  <a:pt x="674" y="1375"/>
                  <a:pt x="671" y="1378"/>
                  <a:pt x="672" y="1383"/>
                </a:cubicBezTo>
                <a:cubicBezTo>
                  <a:pt x="668" y="1387"/>
                  <a:pt x="663" y="1391"/>
                  <a:pt x="663" y="1396"/>
                </a:cubicBezTo>
                <a:cubicBezTo>
                  <a:pt x="651" y="1411"/>
                  <a:pt x="646" y="1429"/>
                  <a:pt x="633" y="1444"/>
                </a:cubicBezTo>
                <a:cubicBezTo>
                  <a:pt x="634" y="1453"/>
                  <a:pt x="625" y="1461"/>
                  <a:pt x="621" y="1469"/>
                </a:cubicBezTo>
                <a:cubicBezTo>
                  <a:pt x="624" y="1478"/>
                  <a:pt x="609" y="1485"/>
                  <a:pt x="610" y="1494"/>
                </a:cubicBezTo>
                <a:cubicBezTo>
                  <a:pt x="600" y="1501"/>
                  <a:pt x="605" y="1511"/>
                  <a:pt x="595" y="1518"/>
                </a:cubicBezTo>
                <a:cubicBezTo>
                  <a:pt x="594" y="1527"/>
                  <a:pt x="582" y="1534"/>
                  <a:pt x="584" y="1543"/>
                </a:cubicBezTo>
                <a:cubicBezTo>
                  <a:pt x="580" y="1546"/>
                  <a:pt x="577" y="1550"/>
                  <a:pt x="578" y="1554"/>
                </a:cubicBezTo>
                <a:cubicBezTo>
                  <a:pt x="574" y="1559"/>
                  <a:pt x="568" y="1562"/>
                  <a:pt x="569" y="1567"/>
                </a:cubicBezTo>
                <a:cubicBezTo>
                  <a:pt x="564" y="1574"/>
                  <a:pt x="556" y="1580"/>
                  <a:pt x="554" y="1587"/>
                </a:cubicBezTo>
                <a:cubicBezTo>
                  <a:pt x="554" y="1589"/>
                  <a:pt x="553" y="1590"/>
                  <a:pt x="554" y="1591"/>
                </a:cubicBezTo>
                <a:cubicBezTo>
                  <a:pt x="535" y="1606"/>
                  <a:pt x="533" y="1624"/>
                  <a:pt x="519" y="1639"/>
                </a:cubicBezTo>
                <a:cubicBezTo>
                  <a:pt x="505" y="1655"/>
                  <a:pt x="491" y="1671"/>
                  <a:pt x="482" y="1688"/>
                </a:cubicBezTo>
                <a:cubicBezTo>
                  <a:pt x="472" y="1693"/>
                  <a:pt x="470" y="1700"/>
                  <a:pt x="466" y="1706"/>
                </a:cubicBezTo>
                <a:cubicBezTo>
                  <a:pt x="456" y="1710"/>
                  <a:pt x="455" y="1717"/>
                  <a:pt x="451" y="1723"/>
                </a:cubicBezTo>
                <a:cubicBezTo>
                  <a:pt x="450" y="1724"/>
                  <a:pt x="449" y="1724"/>
                  <a:pt x="448" y="1725"/>
                </a:cubicBezTo>
                <a:cubicBezTo>
                  <a:pt x="433" y="1738"/>
                  <a:pt x="427" y="1751"/>
                  <a:pt x="414" y="1763"/>
                </a:cubicBezTo>
                <a:cubicBezTo>
                  <a:pt x="405" y="1762"/>
                  <a:pt x="394" y="1777"/>
                  <a:pt x="387" y="1770"/>
                </a:cubicBezTo>
                <a:cubicBezTo>
                  <a:pt x="402" y="1759"/>
                  <a:pt x="404" y="1745"/>
                  <a:pt x="423" y="1735"/>
                </a:cubicBezTo>
                <a:cubicBezTo>
                  <a:pt x="423" y="1730"/>
                  <a:pt x="428" y="1727"/>
                  <a:pt x="431" y="1723"/>
                </a:cubicBezTo>
                <a:cubicBezTo>
                  <a:pt x="433" y="1721"/>
                  <a:pt x="434" y="1719"/>
                  <a:pt x="435" y="1717"/>
                </a:cubicBezTo>
                <a:cubicBezTo>
                  <a:pt x="443" y="1711"/>
                  <a:pt x="442" y="1704"/>
                  <a:pt x="451" y="1699"/>
                </a:cubicBezTo>
                <a:cubicBezTo>
                  <a:pt x="454" y="1696"/>
                  <a:pt x="453" y="1692"/>
                  <a:pt x="459" y="1690"/>
                </a:cubicBezTo>
                <a:cubicBezTo>
                  <a:pt x="458" y="1687"/>
                  <a:pt x="459" y="1682"/>
                  <a:pt x="462" y="1684"/>
                </a:cubicBezTo>
                <a:cubicBezTo>
                  <a:pt x="470" y="1678"/>
                  <a:pt x="468" y="1670"/>
                  <a:pt x="481" y="1665"/>
                </a:cubicBezTo>
                <a:cubicBezTo>
                  <a:pt x="484" y="1654"/>
                  <a:pt x="490" y="1645"/>
                  <a:pt x="495" y="1634"/>
                </a:cubicBezTo>
                <a:cubicBezTo>
                  <a:pt x="506" y="1623"/>
                  <a:pt x="510" y="1611"/>
                  <a:pt x="521" y="1600"/>
                </a:cubicBezTo>
                <a:cubicBezTo>
                  <a:pt x="522" y="1595"/>
                  <a:pt x="523" y="1591"/>
                  <a:pt x="526" y="1587"/>
                </a:cubicBezTo>
                <a:cubicBezTo>
                  <a:pt x="528" y="1585"/>
                  <a:pt x="530" y="1583"/>
                  <a:pt x="533" y="1581"/>
                </a:cubicBezTo>
                <a:cubicBezTo>
                  <a:pt x="533" y="1574"/>
                  <a:pt x="540" y="1569"/>
                  <a:pt x="545" y="1563"/>
                </a:cubicBezTo>
                <a:cubicBezTo>
                  <a:pt x="547" y="1552"/>
                  <a:pt x="552" y="1542"/>
                  <a:pt x="559" y="1532"/>
                </a:cubicBezTo>
                <a:cubicBezTo>
                  <a:pt x="557" y="1526"/>
                  <a:pt x="561" y="1521"/>
                  <a:pt x="566" y="1517"/>
                </a:cubicBezTo>
                <a:cubicBezTo>
                  <a:pt x="564" y="1513"/>
                  <a:pt x="569" y="1512"/>
                  <a:pt x="568" y="1509"/>
                </a:cubicBezTo>
                <a:cubicBezTo>
                  <a:pt x="565" y="1505"/>
                  <a:pt x="573" y="1503"/>
                  <a:pt x="572" y="1499"/>
                </a:cubicBezTo>
                <a:cubicBezTo>
                  <a:pt x="577" y="1488"/>
                  <a:pt x="586" y="1478"/>
                  <a:pt x="588" y="1467"/>
                </a:cubicBezTo>
                <a:cubicBezTo>
                  <a:pt x="593" y="1456"/>
                  <a:pt x="602" y="1446"/>
                  <a:pt x="601" y="1434"/>
                </a:cubicBezTo>
                <a:cubicBezTo>
                  <a:pt x="607" y="1424"/>
                  <a:pt x="614" y="1414"/>
                  <a:pt x="616" y="1403"/>
                </a:cubicBezTo>
                <a:cubicBezTo>
                  <a:pt x="622" y="1399"/>
                  <a:pt x="621" y="1393"/>
                  <a:pt x="623" y="1388"/>
                </a:cubicBezTo>
                <a:cubicBezTo>
                  <a:pt x="624" y="1382"/>
                  <a:pt x="632" y="1377"/>
                  <a:pt x="632" y="1371"/>
                </a:cubicBezTo>
                <a:cubicBezTo>
                  <a:pt x="638" y="1360"/>
                  <a:pt x="643" y="1349"/>
                  <a:pt x="649" y="1339"/>
                </a:cubicBezTo>
                <a:cubicBezTo>
                  <a:pt x="653" y="1328"/>
                  <a:pt x="667" y="1318"/>
                  <a:pt x="666" y="1306"/>
                </a:cubicBezTo>
                <a:cubicBezTo>
                  <a:pt x="653" y="1313"/>
                  <a:pt x="654" y="1322"/>
                  <a:pt x="647" y="1330"/>
                </a:cubicBezTo>
                <a:cubicBezTo>
                  <a:pt x="641" y="1338"/>
                  <a:pt x="636" y="1346"/>
                  <a:pt x="631" y="1354"/>
                </a:cubicBezTo>
                <a:cubicBezTo>
                  <a:pt x="627" y="1362"/>
                  <a:pt x="622" y="1370"/>
                  <a:pt x="620" y="1379"/>
                </a:cubicBezTo>
                <a:cubicBezTo>
                  <a:pt x="614" y="1388"/>
                  <a:pt x="608" y="1396"/>
                  <a:pt x="607" y="1406"/>
                </a:cubicBezTo>
                <a:cubicBezTo>
                  <a:pt x="603" y="1414"/>
                  <a:pt x="596" y="1421"/>
                  <a:pt x="596" y="1430"/>
                </a:cubicBezTo>
                <a:cubicBezTo>
                  <a:pt x="592" y="1439"/>
                  <a:pt x="583" y="1446"/>
                  <a:pt x="584" y="1455"/>
                </a:cubicBezTo>
                <a:cubicBezTo>
                  <a:pt x="578" y="1463"/>
                  <a:pt x="576" y="1472"/>
                  <a:pt x="569" y="1480"/>
                </a:cubicBezTo>
                <a:cubicBezTo>
                  <a:pt x="572" y="1482"/>
                  <a:pt x="567" y="1483"/>
                  <a:pt x="566" y="1485"/>
                </a:cubicBezTo>
                <a:cubicBezTo>
                  <a:pt x="565" y="1488"/>
                  <a:pt x="571" y="1492"/>
                  <a:pt x="564" y="1493"/>
                </a:cubicBezTo>
                <a:cubicBezTo>
                  <a:pt x="560" y="1497"/>
                  <a:pt x="564" y="1503"/>
                  <a:pt x="560" y="1507"/>
                </a:cubicBezTo>
                <a:cubicBezTo>
                  <a:pt x="552" y="1515"/>
                  <a:pt x="552" y="1524"/>
                  <a:pt x="544" y="1531"/>
                </a:cubicBezTo>
                <a:cubicBezTo>
                  <a:pt x="540" y="1539"/>
                  <a:pt x="540" y="1548"/>
                  <a:pt x="529" y="1555"/>
                </a:cubicBezTo>
                <a:cubicBezTo>
                  <a:pt x="528" y="1567"/>
                  <a:pt x="520" y="1577"/>
                  <a:pt x="513" y="1587"/>
                </a:cubicBezTo>
                <a:cubicBezTo>
                  <a:pt x="508" y="1593"/>
                  <a:pt x="504" y="1600"/>
                  <a:pt x="501" y="1606"/>
                </a:cubicBezTo>
                <a:cubicBezTo>
                  <a:pt x="493" y="1614"/>
                  <a:pt x="491" y="1622"/>
                  <a:pt x="485" y="1630"/>
                </a:cubicBezTo>
                <a:cubicBezTo>
                  <a:pt x="479" y="1639"/>
                  <a:pt x="474" y="1648"/>
                  <a:pt x="468" y="1656"/>
                </a:cubicBezTo>
                <a:cubicBezTo>
                  <a:pt x="457" y="1673"/>
                  <a:pt x="438" y="1688"/>
                  <a:pt x="431" y="1705"/>
                </a:cubicBezTo>
                <a:cubicBezTo>
                  <a:pt x="422" y="1710"/>
                  <a:pt x="418" y="1716"/>
                  <a:pt x="414" y="1723"/>
                </a:cubicBezTo>
                <a:cubicBezTo>
                  <a:pt x="411" y="1726"/>
                  <a:pt x="409" y="1729"/>
                  <a:pt x="407" y="1732"/>
                </a:cubicBezTo>
                <a:cubicBezTo>
                  <a:pt x="394" y="1740"/>
                  <a:pt x="390" y="1750"/>
                  <a:pt x="383" y="1759"/>
                </a:cubicBezTo>
                <a:cubicBezTo>
                  <a:pt x="365" y="1777"/>
                  <a:pt x="343" y="1794"/>
                  <a:pt x="325" y="1812"/>
                </a:cubicBezTo>
                <a:cubicBezTo>
                  <a:pt x="319" y="1816"/>
                  <a:pt x="313" y="1820"/>
                  <a:pt x="308" y="1819"/>
                </a:cubicBezTo>
                <a:cubicBezTo>
                  <a:pt x="301" y="1821"/>
                  <a:pt x="302" y="1834"/>
                  <a:pt x="294" y="1829"/>
                </a:cubicBezTo>
                <a:cubicBezTo>
                  <a:pt x="320" y="1801"/>
                  <a:pt x="346" y="1774"/>
                  <a:pt x="371" y="1746"/>
                </a:cubicBezTo>
                <a:cubicBezTo>
                  <a:pt x="375" y="1743"/>
                  <a:pt x="376" y="1740"/>
                  <a:pt x="375" y="1736"/>
                </a:cubicBezTo>
                <a:cubicBezTo>
                  <a:pt x="378" y="1732"/>
                  <a:pt x="389" y="1731"/>
                  <a:pt x="385" y="1726"/>
                </a:cubicBezTo>
                <a:cubicBezTo>
                  <a:pt x="387" y="1725"/>
                  <a:pt x="388" y="1724"/>
                  <a:pt x="389" y="1723"/>
                </a:cubicBezTo>
                <a:cubicBezTo>
                  <a:pt x="396" y="1717"/>
                  <a:pt x="396" y="1710"/>
                  <a:pt x="406" y="1705"/>
                </a:cubicBezTo>
                <a:cubicBezTo>
                  <a:pt x="407" y="1697"/>
                  <a:pt x="418" y="1690"/>
                  <a:pt x="423" y="1683"/>
                </a:cubicBezTo>
                <a:cubicBezTo>
                  <a:pt x="431" y="1676"/>
                  <a:pt x="431" y="1668"/>
                  <a:pt x="444" y="1662"/>
                </a:cubicBezTo>
                <a:cubicBezTo>
                  <a:pt x="441" y="1654"/>
                  <a:pt x="453" y="1648"/>
                  <a:pt x="454" y="1641"/>
                </a:cubicBezTo>
                <a:cubicBezTo>
                  <a:pt x="462" y="1634"/>
                  <a:pt x="463" y="1626"/>
                  <a:pt x="471" y="1619"/>
                </a:cubicBezTo>
                <a:cubicBezTo>
                  <a:pt x="474" y="1608"/>
                  <a:pt x="483" y="1598"/>
                  <a:pt x="490" y="1587"/>
                </a:cubicBezTo>
                <a:cubicBezTo>
                  <a:pt x="492" y="1583"/>
                  <a:pt x="495" y="1579"/>
                  <a:pt x="496" y="1574"/>
                </a:cubicBezTo>
                <a:cubicBezTo>
                  <a:pt x="506" y="1568"/>
                  <a:pt x="500" y="1559"/>
                  <a:pt x="511" y="1554"/>
                </a:cubicBezTo>
                <a:cubicBezTo>
                  <a:pt x="509" y="1549"/>
                  <a:pt x="511" y="1546"/>
                  <a:pt x="517" y="1543"/>
                </a:cubicBezTo>
                <a:cubicBezTo>
                  <a:pt x="522" y="1539"/>
                  <a:pt x="516" y="1534"/>
                  <a:pt x="524" y="1531"/>
                </a:cubicBezTo>
                <a:cubicBezTo>
                  <a:pt x="528" y="1524"/>
                  <a:pt x="530" y="1516"/>
                  <a:pt x="536" y="1509"/>
                </a:cubicBezTo>
                <a:cubicBezTo>
                  <a:pt x="546" y="1506"/>
                  <a:pt x="540" y="1501"/>
                  <a:pt x="543" y="1497"/>
                </a:cubicBezTo>
                <a:cubicBezTo>
                  <a:pt x="547" y="1494"/>
                  <a:pt x="550" y="1490"/>
                  <a:pt x="549" y="1486"/>
                </a:cubicBezTo>
                <a:cubicBezTo>
                  <a:pt x="556" y="1480"/>
                  <a:pt x="558" y="1473"/>
                  <a:pt x="564" y="1466"/>
                </a:cubicBezTo>
                <a:cubicBezTo>
                  <a:pt x="559" y="1457"/>
                  <a:pt x="576" y="1452"/>
                  <a:pt x="572" y="1443"/>
                </a:cubicBezTo>
                <a:cubicBezTo>
                  <a:pt x="583" y="1436"/>
                  <a:pt x="576" y="1427"/>
                  <a:pt x="585" y="1420"/>
                </a:cubicBezTo>
                <a:cubicBezTo>
                  <a:pt x="587" y="1412"/>
                  <a:pt x="589" y="1404"/>
                  <a:pt x="594" y="1397"/>
                </a:cubicBezTo>
                <a:cubicBezTo>
                  <a:pt x="599" y="1382"/>
                  <a:pt x="608" y="1368"/>
                  <a:pt x="609" y="1352"/>
                </a:cubicBezTo>
                <a:cubicBezTo>
                  <a:pt x="616" y="1336"/>
                  <a:pt x="622" y="1321"/>
                  <a:pt x="626" y="1305"/>
                </a:cubicBezTo>
                <a:cubicBezTo>
                  <a:pt x="614" y="1312"/>
                  <a:pt x="621" y="1322"/>
                  <a:pt x="611" y="1329"/>
                </a:cubicBezTo>
                <a:cubicBezTo>
                  <a:pt x="608" y="1338"/>
                  <a:pt x="607" y="1346"/>
                  <a:pt x="600" y="1354"/>
                </a:cubicBezTo>
                <a:cubicBezTo>
                  <a:pt x="598" y="1363"/>
                  <a:pt x="595" y="1371"/>
                  <a:pt x="593" y="1380"/>
                </a:cubicBezTo>
                <a:cubicBezTo>
                  <a:pt x="585" y="1383"/>
                  <a:pt x="591" y="1388"/>
                  <a:pt x="587" y="1391"/>
                </a:cubicBezTo>
                <a:cubicBezTo>
                  <a:pt x="589" y="1397"/>
                  <a:pt x="576" y="1399"/>
                  <a:pt x="582" y="1405"/>
                </a:cubicBezTo>
                <a:cubicBezTo>
                  <a:pt x="574" y="1407"/>
                  <a:pt x="580" y="1413"/>
                  <a:pt x="575" y="1416"/>
                </a:cubicBezTo>
                <a:cubicBezTo>
                  <a:pt x="578" y="1421"/>
                  <a:pt x="568" y="1424"/>
                  <a:pt x="571" y="1430"/>
                </a:cubicBezTo>
                <a:cubicBezTo>
                  <a:pt x="571" y="1437"/>
                  <a:pt x="563" y="1431"/>
                  <a:pt x="565" y="1437"/>
                </a:cubicBezTo>
                <a:cubicBezTo>
                  <a:pt x="561" y="1441"/>
                  <a:pt x="562" y="1446"/>
                  <a:pt x="556" y="1450"/>
                </a:cubicBezTo>
                <a:cubicBezTo>
                  <a:pt x="558" y="1459"/>
                  <a:pt x="548" y="1466"/>
                  <a:pt x="545" y="1475"/>
                </a:cubicBezTo>
                <a:cubicBezTo>
                  <a:pt x="536" y="1478"/>
                  <a:pt x="548" y="1485"/>
                  <a:pt x="536" y="1488"/>
                </a:cubicBezTo>
                <a:cubicBezTo>
                  <a:pt x="536" y="1493"/>
                  <a:pt x="533" y="1497"/>
                  <a:pt x="532" y="1502"/>
                </a:cubicBezTo>
                <a:cubicBezTo>
                  <a:pt x="519" y="1512"/>
                  <a:pt x="516" y="1523"/>
                  <a:pt x="508" y="1535"/>
                </a:cubicBezTo>
                <a:cubicBezTo>
                  <a:pt x="504" y="1540"/>
                  <a:pt x="504" y="1546"/>
                  <a:pt x="495" y="1551"/>
                </a:cubicBezTo>
                <a:cubicBezTo>
                  <a:pt x="497" y="1558"/>
                  <a:pt x="489" y="1564"/>
                  <a:pt x="487" y="1570"/>
                </a:cubicBezTo>
                <a:cubicBezTo>
                  <a:pt x="483" y="1576"/>
                  <a:pt x="479" y="1581"/>
                  <a:pt x="476" y="1587"/>
                </a:cubicBezTo>
                <a:cubicBezTo>
                  <a:pt x="464" y="1605"/>
                  <a:pt x="453" y="1623"/>
                  <a:pt x="440" y="1640"/>
                </a:cubicBezTo>
                <a:cubicBezTo>
                  <a:pt x="441" y="1647"/>
                  <a:pt x="432" y="1651"/>
                  <a:pt x="430" y="1657"/>
                </a:cubicBezTo>
                <a:cubicBezTo>
                  <a:pt x="418" y="1662"/>
                  <a:pt x="421" y="1669"/>
                  <a:pt x="414" y="1675"/>
                </a:cubicBezTo>
                <a:cubicBezTo>
                  <a:pt x="402" y="1686"/>
                  <a:pt x="398" y="1698"/>
                  <a:pt x="384" y="1709"/>
                </a:cubicBezTo>
                <a:cubicBezTo>
                  <a:pt x="381" y="1713"/>
                  <a:pt x="377" y="1718"/>
                  <a:pt x="373" y="1723"/>
                </a:cubicBezTo>
                <a:cubicBezTo>
                  <a:pt x="367" y="1729"/>
                  <a:pt x="361" y="1736"/>
                  <a:pt x="355" y="1743"/>
                </a:cubicBezTo>
                <a:cubicBezTo>
                  <a:pt x="356" y="1746"/>
                  <a:pt x="353" y="1748"/>
                  <a:pt x="349" y="1750"/>
                </a:cubicBezTo>
                <a:cubicBezTo>
                  <a:pt x="346" y="1753"/>
                  <a:pt x="347" y="1756"/>
                  <a:pt x="341" y="1759"/>
                </a:cubicBezTo>
                <a:cubicBezTo>
                  <a:pt x="338" y="1763"/>
                  <a:pt x="335" y="1777"/>
                  <a:pt x="326" y="1773"/>
                </a:cubicBezTo>
                <a:cubicBezTo>
                  <a:pt x="342" y="1758"/>
                  <a:pt x="346" y="1740"/>
                  <a:pt x="360" y="1725"/>
                </a:cubicBezTo>
                <a:cubicBezTo>
                  <a:pt x="360" y="1724"/>
                  <a:pt x="360" y="1723"/>
                  <a:pt x="360" y="1723"/>
                </a:cubicBezTo>
                <a:cubicBezTo>
                  <a:pt x="361" y="1719"/>
                  <a:pt x="367" y="1717"/>
                  <a:pt x="367" y="1714"/>
                </a:cubicBezTo>
                <a:cubicBezTo>
                  <a:pt x="364" y="1708"/>
                  <a:pt x="374" y="1705"/>
                  <a:pt x="372" y="1700"/>
                </a:cubicBezTo>
                <a:cubicBezTo>
                  <a:pt x="379" y="1692"/>
                  <a:pt x="384" y="1684"/>
                  <a:pt x="387" y="1676"/>
                </a:cubicBezTo>
                <a:cubicBezTo>
                  <a:pt x="393" y="1673"/>
                  <a:pt x="395" y="1669"/>
                  <a:pt x="393" y="1665"/>
                </a:cubicBezTo>
                <a:cubicBezTo>
                  <a:pt x="399" y="1661"/>
                  <a:pt x="402" y="1657"/>
                  <a:pt x="402" y="1652"/>
                </a:cubicBezTo>
                <a:cubicBezTo>
                  <a:pt x="409" y="1644"/>
                  <a:pt x="414" y="1636"/>
                  <a:pt x="413" y="1627"/>
                </a:cubicBezTo>
                <a:cubicBezTo>
                  <a:pt x="425" y="1620"/>
                  <a:pt x="421" y="1610"/>
                  <a:pt x="428" y="1602"/>
                </a:cubicBezTo>
                <a:cubicBezTo>
                  <a:pt x="430" y="1597"/>
                  <a:pt x="434" y="1592"/>
                  <a:pt x="438" y="1587"/>
                </a:cubicBezTo>
                <a:cubicBezTo>
                  <a:pt x="440" y="1584"/>
                  <a:pt x="442" y="1580"/>
                  <a:pt x="442" y="1576"/>
                </a:cubicBezTo>
                <a:cubicBezTo>
                  <a:pt x="449" y="1568"/>
                  <a:pt x="456" y="1560"/>
                  <a:pt x="457" y="1552"/>
                </a:cubicBezTo>
                <a:cubicBezTo>
                  <a:pt x="468" y="1545"/>
                  <a:pt x="463" y="1535"/>
                  <a:pt x="472" y="1527"/>
                </a:cubicBezTo>
                <a:cubicBezTo>
                  <a:pt x="472" y="1518"/>
                  <a:pt x="481" y="1511"/>
                  <a:pt x="483" y="1503"/>
                </a:cubicBezTo>
                <a:cubicBezTo>
                  <a:pt x="483" y="1498"/>
                  <a:pt x="485" y="1495"/>
                  <a:pt x="490" y="1491"/>
                </a:cubicBezTo>
                <a:cubicBezTo>
                  <a:pt x="484" y="1485"/>
                  <a:pt x="497" y="1483"/>
                  <a:pt x="494" y="1478"/>
                </a:cubicBezTo>
                <a:cubicBezTo>
                  <a:pt x="500" y="1470"/>
                  <a:pt x="505" y="1462"/>
                  <a:pt x="506" y="1453"/>
                </a:cubicBezTo>
                <a:cubicBezTo>
                  <a:pt x="518" y="1446"/>
                  <a:pt x="511" y="1436"/>
                  <a:pt x="521" y="1428"/>
                </a:cubicBezTo>
                <a:cubicBezTo>
                  <a:pt x="522" y="1420"/>
                  <a:pt x="529" y="1412"/>
                  <a:pt x="536" y="1404"/>
                </a:cubicBezTo>
                <a:cubicBezTo>
                  <a:pt x="533" y="1399"/>
                  <a:pt x="543" y="1396"/>
                  <a:pt x="541" y="1391"/>
                </a:cubicBezTo>
                <a:cubicBezTo>
                  <a:pt x="547" y="1389"/>
                  <a:pt x="547" y="1377"/>
                  <a:pt x="541" y="1380"/>
                </a:cubicBezTo>
                <a:cubicBezTo>
                  <a:pt x="544" y="1386"/>
                  <a:pt x="538" y="1389"/>
                  <a:pt x="532" y="1393"/>
                </a:cubicBezTo>
                <a:cubicBezTo>
                  <a:pt x="535" y="1398"/>
                  <a:pt x="529" y="1402"/>
                  <a:pt x="523" y="1406"/>
                </a:cubicBezTo>
                <a:cubicBezTo>
                  <a:pt x="522" y="1418"/>
                  <a:pt x="511" y="1428"/>
                  <a:pt x="508" y="1440"/>
                </a:cubicBezTo>
                <a:cubicBezTo>
                  <a:pt x="501" y="1452"/>
                  <a:pt x="493" y="1463"/>
                  <a:pt x="489" y="1474"/>
                </a:cubicBezTo>
                <a:cubicBezTo>
                  <a:pt x="490" y="1481"/>
                  <a:pt x="478" y="1485"/>
                  <a:pt x="479" y="1491"/>
                </a:cubicBezTo>
                <a:cubicBezTo>
                  <a:pt x="476" y="1497"/>
                  <a:pt x="473" y="1503"/>
                  <a:pt x="470" y="1508"/>
                </a:cubicBezTo>
                <a:cubicBezTo>
                  <a:pt x="463" y="1519"/>
                  <a:pt x="460" y="1531"/>
                  <a:pt x="454" y="1543"/>
                </a:cubicBezTo>
                <a:cubicBezTo>
                  <a:pt x="453" y="1544"/>
                  <a:pt x="451" y="1545"/>
                  <a:pt x="450" y="1546"/>
                </a:cubicBezTo>
                <a:cubicBezTo>
                  <a:pt x="448" y="1548"/>
                  <a:pt x="450" y="1549"/>
                  <a:pt x="449" y="1550"/>
                </a:cubicBezTo>
                <a:cubicBezTo>
                  <a:pt x="444" y="1558"/>
                  <a:pt x="437" y="1564"/>
                  <a:pt x="436" y="1573"/>
                </a:cubicBezTo>
                <a:cubicBezTo>
                  <a:pt x="425" y="1576"/>
                  <a:pt x="433" y="1583"/>
                  <a:pt x="425" y="1587"/>
                </a:cubicBezTo>
                <a:cubicBezTo>
                  <a:pt x="425" y="1587"/>
                  <a:pt x="425" y="1587"/>
                  <a:pt x="425" y="1587"/>
                </a:cubicBezTo>
                <a:cubicBezTo>
                  <a:pt x="421" y="1593"/>
                  <a:pt x="423" y="1599"/>
                  <a:pt x="415" y="1604"/>
                </a:cubicBezTo>
                <a:cubicBezTo>
                  <a:pt x="410" y="1614"/>
                  <a:pt x="404" y="1624"/>
                  <a:pt x="401" y="1635"/>
                </a:cubicBezTo>
                <a:cubicBezTo>
                  <a:pt x="398" y="1643"/>
                  <a:pt x="389" y="1637"/>
                  <a:pt x="395" y="1646"/>
                </a:cubicBezTo>
                <a:cubicBezTo>
                  <a:pt x="385" y="1650"/>
                  <a:pt x="387" y="1657"/>
                  <a:pt x="385" y="1663"/>
                </a:cubicBezTo>
                <a:cubicBezTo>
                  <a:pt x="370" y="1675"/>
                  <a:pt x="368" y="1690"/>
                  <a:pt x="356" y="1703"/>
                </a:cubicBezTo>
                <a:cubicBezTo>
                  <a:pt x="355" y="1710"/>
                  <a:pt x="351" y="1716"/>
                  <a:pt x="347" y="1723"/>
                </a:cubicBezTo>
                <a:cubicBezTo>
                  <a:pt x="342" y="1731"/>
                  <a:pt x="337" y="1738"/>
                  <a:pt x="333" y="1747"/>
                </a:cubicBezTo>
                <a:cubicBezTo>
                  <a:pt x="325" y="1753"/>
                  <a:pt x="327" y="1761"/>
                  <a:pt x="319" y="1767"/>
                </a:cubicBezTo>
                <a:cubicBezTo>
                  <a:pt x="317" y="1775"/>
                  <a:pt x="305" y="1781"/>
                  <a:pt x="306" y="1790"/>
                </a:cubicBezTo>
                <a:cubicBezTo>
                  <a:pt x="297" y="1788"/>
                  <a:pt x="298" y="1800"/>
                  <a:pt x="288" y="1805"/>
                </a:cubicBezTo>
                <a:cubicBezTo>
                  <a:pt x="291" y="1810"/>
                  <a:pt x="281" y="1812"/>
                  <a:pt x="282" y="1816"/>
                </a:cubicBezTo>
                <a:cubicBezTo>
                  <a:pt x="279" y="1820"/>
                  <a:pt x="278" y="1824"/>
                  <a:pt x="276" y="1827"/>
                </a:cubicBezTo>
                <a:cubicBezTo>
                  <a:pt x="271" y="1830"/>
                  <a:pt x="268" y="1833"/>
                  <a:pt x="268" y="1836"/>
                </a:cubicBezTo>
                <a:cubicBezTo>
                  <a:pt x="265" y="1840"/>
                  <a:pt x="253" y="1842"/>
                  <a:pt x="257" y="1847"/>
                </a:cubicBezTo>
                <a:cubicBezTo>
                  <a:pt x="256" y="1848"/>
                  <a:pt x="254" y="1849"/>
                  <a:pt x="253" y="1850"/>
                </a:cubicBezTo>
                <a:cubicBezTo>
                  <a:pt x="250" y="1851"/>
                  <a:pt x="248" y="1853"/>
                  <a:pt x="245" y="1855"/>
                </a:cubicBezTo>
                <a:cubicBezTo>
                  <a:pt x="239" y="1856"/>
                  <a:pt x="242" y="1868"/>
                  <a:pt x="236" y="1861"/>
                </a:cubicBezTo>
                <a:cubicBezTo>
                  <a:pt x="239" y="1857"/>
                  <a:pt x="242" y="1853"/>
                  <a:pt x="244" y="1850"/>
                </a:cubicBezTo>
                <a:cubicBezTo>
                  <a:pt x="253" y="1838"/>
                  <a:pt x="261" y="1827"/>
                  <a:pt x="267" y="1815"/>
                </a:cubicBezTo>
                <a:cubicBezTo>
                  <a:pt x="277" y="1799"/>
                  <a:pt x="289" y="1783"/>
                  <a:pt x="294" y="1766"/>
                </a:cubicBezTo>
                <a:cubicBezTo>
                  <a:pt x="304" y="1752"/>
                  <a:pt x="310" y="1737"/>
                  <a:pt x="317" y="1723"/>
                </a:cubicBezTo>
                <a:cubicBezTo>
                  <a:pt x="318" y="1721"/>
                  <a:pt x="319" y="1719"/>
                  <a:pt x="320" y="1717"/>
                </a:cubicBezTo>
                <a:cubicBezTo>
                  <a:pt x="330" y="1701"/>
                  <a:pt x="335" y="1684"/>
                  <a:pt x="342" y="1667"/>
                </a:cubicBezTo>
                <a:cubicBezTo>
                  <a:pt x="351" y="1656"/>
                  <a:pt x="356" y="1645"/>
                  <a:pt x="362" y="1633"/>
                </a:cubicBezTo>
                <a:cubicBezTo>
                  <a:pt x="365" y="1621"/>
                  <a:pt x="374" y="1611"/>
                  <a:pt x="377" y="1599"/>
                </a:cubicBezTo>
                <a:cubicBezTo>
                  <a:pt x="379" y="1595"/>
                  <a:pt x="381" y="1591"/>
                  <a:pt x="383" y="1587"/>
                </a:cubicBezTo>
                <a:cubicBezTo>
                  <a:pt x="388" y="1580"/>
                  <a:pt x="392" y="1572"/>
                  <a:pt x="392" y="1564"/>
                </a:cubicBezTo>
                <a:cubicBezTo>
                  <a:pt x="399" y="1559"/>
                  <a:pt x="403" y="1554"/>
                  <a:pt x="401" y="1547"/>
                </a:cubicBezTo>
                <a:cubicBezTo>
                  <a:pt x="413" y="1542"/>
                  <a:pt x="410" y="1535"/>
                  <a:pt x="417" y="1529"/>
                </a:cubicBezTo>
                <a:cubicBezTo>
                  <a:pt x="416" y="1523"/>
                  <a:pt x="428" y="1519"/>
                  <a:pt x="427" y="1512"/>
                </a:cubicBezTo>
                <a:cubicBezTo>
                  <a:pt x="431" y="1507"/>
                  <a:pt x="438" y="1502"/>
                  <a:pt x="441" y="1496"/>
                </a:cubicBezTo>
                <a:cubicBezTo>
                  <a:pt x="450" y="1486"/>
                  <a:pt x="456" y="1474"/>
                  <a:pt x="468" y="1464"/>
                </a:cubicBezTo>
                <a:cubicBezTo>
                  <a:pt x="469" y="1458"/>
                  <a:pt x="476" y="1453"/>
                  <a:pt x="481" y="1448"/>
                </a:cubicBezTo>
                <a:cubicBezTo>
                  <a:pt x="486" y="1442"/>
                  <a:pt x="487" y="1436"/>
                  <a:pt x="495" y="1432"/>
                </a:cubicBezTo>
                <a:cubicBezTo>
                  <a:pt x="498" y="1426"/>
                  <a:pt x="504" y="1421"/>
                  <a:pt x="509" y="1416"/>
                </a:cubicBezTo>
                <a:cubicBezTo>
                  <a:pt x="510" y="1409"/>
                  <a:pt x="527" y="1405"/>
                  <a:pt x="521" y="1397"/>
                </a:cubicBezTo>
                <a:cubicBezTo>
                  <a:pt x="499" y="1414"/>
                  <a:pt x="488" y="1432"/>
                  <a:pt x="469" y="1450"/>
                </a:cubicBezTo>
                <a:cubicBezTo>
                  <a:pt x="453" y="1468"/>
                  <a:pt x="439" y="1487"/>
                  <a:pt x="422" y="1505"/>
                </a:cubicBezTo>
                <a:cubicBezTo>
                  <a:pt x="416" y="1508"/>
                  <a:pt x="411" y="1507"/>
                  <a:pt x="404" y="1514"/>
                </a:cubicBezTo>
                <a:cubicBezTo>
                  <a:pt x="390" y="1530"/>
                  <a:pt x="376" y="1546"/>
                  <a:pt x="363" y="1563"/>
                </a:cubicBezTo>
                <a:cubicBezTo>
                  <a:pt x="361" y="1567"/>
                  <a:pt x="356" y="1571"/>
                  <a:pt x="354" y="1575"/>
                </a:cubicBezTo>
                <a:cubicBezTo>
                  <a:pt x="351" y="1579"/>
                  <a:pt x="346" y="1583"/>
                  <a:pt x="345" y="1587"/>
                </a:cubicBezTo>
                <a:cubicBezTo>
                  <a:pt x="345" y="1588"/>
                  <a:pt x="345" y="1588"/>
                  <a:pt x="345" y="1588"/>
                </a:cubicBezTo>
                <a:cubicBezTo>
                  <a:pt x="336" y="1596"/>
                  <a:pt x="330" y="1605"/>
                  <a:pt x="328" y="1614"/>
                </a:cubicBezTo>
                <a:cubicBezTo>
                  <a:pt x="303" y="1648"/>
                  <a:pt x="284" y="1682"/>
                  <a:pt x="264" y="1716"/>
                </a:cubicBezTo>
                <a:cubicBezTo>
                  <a:pt x="263" y="1719"/>
                  <a:pt x="263" y="1721"/>
                  <a:pt x="262" y="1723"/>
                </a:cubicBezTo>
                <a:cubicBezTo>
                  <a:pt x="259" y="1729"/>
                  <a:pt x="254" y="1735"/>
                  <a:pt x="253" y="1741"/>
                </a:cubicBezTo>
                <a:cubicBezTo>
                  <a:pt x="245" y="1750"/>
                  <a:pt x="247" y="1760"/>
                  <a:pt x="239" y="1768"/>
                </a:cubicBezTo>
                <a:cubicBezTo>
                  <a:pt x="242" y="1773"/>
                  <a:pt x="229" y="1776"/>
                  <a:pt x="234" y="1782"/>
                </a:cubicBezTo>
                <a:cubicBezTo>
                  <a:pt x="230" y="1786"/>
                  <a:pt x="232" y="1791"/>
                  <a:pt x="226" y="1795"/>
                </a:cubicBezTo>
                <a:cubicBezTo>
                  <a:pt x="223" y="1804"/>
                  <a:pt x="217" y="1813"/>
                  <a:pt x="216" y="1822"/>
                </a:cubicBezTo>
                <a:cubicBezTo>
                  <a:pt x="212" y="1831"/>
                  <a:pt x="204" y="1839"/>
                  <a:pt x="202" y="1849"/>
                </a:cubicBezTo>
                <a:cubicBezTo>
                  <a:pt x="202" y="1849"/>
                  <a:pt x="201" y="1849"/>
                  <a:pt x="200" y="1850"/>
                </a:cubicBezTo>
                <a:cubicBezTo>
                  <a:pt x="194" y="1853"/>
                  <a:pt x="197" y="1858"/>
                  <a:pt x="194" y="1862"/>
                </a:cubicBezTo>
                <a:cubicBezTo>
                  <a:pt x="187" y="1865"/>
                  <a:pt x="185" y="1869"/>
                  <a:pt x="185" y="1874"/>
                </a:cubicBezTo>
                <a:cubicBezTo>
                  <a:pt x="173" y="1892"/>
                  <a:pt x="161" y="1909"/>
                  <a:pt x="150" y="1926"/>
                </a:cubicBezTo>
                <a:cubicBezTo>
                  <a:pt x="142" y="1929"/>
                  <a:pt x="146" y="1934"/>
                  <a:pt x="139" y="1937"/>
                </a:cubicBezTo>
                <a:cubicBezTo>
                  <a:pt x="134" y="1938"/>
                  <a:pt x="127" y="1949"/>
                  <a:pt x="123" y="1944"/>
                </a:cubicBezTo>
                <a:cubicBezTo>
                  <a:pt x="136" y="1930"/>
                  <a:pt x="140" y="1915"/>
                  <a:pt x="150" y="1901"/>
                </a:cubicBezTo>
                <a:cubicBezTo>
                  <a:pt x="158" y="1887"/>
                  <a:pt x="168" y="1873"/>
                  <a:pt x="174" y="1858"/>
                </a:cubicBezTo>
                <a:cubicBezTo>
                  <a:pt x="175" y="1855"/>
                  <a:pt x="176" y="1852"/>
                  <a:pt x="177" y="1850"/>
                </a:cubicBezTo>
                <a:cubicBezTo>
                  <a:pt x="183" y="1838"/>
                  <a:pt x="189" y="1826"/>
                  <a:pt x="193" y="1813"/>
                </a:cubicBezTo>
                <a:cubicBezTo>
                  <a:pt x="197" y="1811"/>
                  <a:pt x="198" y="1807"/>
                  <a:pt x="197" y="1804"/>
                </a:cubicBezTo>
                <a:cubicBezTo>
                  <a:pt x="196" y="1799"/>
                  <a:pt x="206" y="1797"/>
                  <a:pt x="203" y="1792"/>
                </a:cubicBezTo>
                <a:cubicBezTo>
                  <a:pt x="207" y="1785"/>
                  <a:pt x="212" y="1777"/>
                  <a:pt x="212" y="1769"/>
                </a:cubicBezTo>
                <a:cubicBezTo>
                  <a:pt x="219" y="1763"/>
                  <a:pt x="220" y="1755"/>
                  <a:pt x="222" y="1748"/>
                </a:cubicBezTo>
                <a:cubicBezTo>
                  <a:pt x="223" y="1740"/>
                  <a:pt x="231" y="1733"/>
                  <a:pt x="231" y="1725"/>
                </a:cubicBezTo>
                <a:cubicBezTo>
                  <a:pt x="231" y="1724"/>
                  <a:pt x="232" y="1723"/>
                  <a:pt x="232" y="1723"/>
                </a:cubicBezTo>
                <a:cubicBezTo>
                  <a:pt x="235" y="1716"/>
                  <a:pt x="235" y="1709"/>
                  <a:pt x="241" y="1704"/>
                </a:cubicBezTo>
                <a:cubicBezTo>
                  <a:pt x="237" y="1699"/>
                  <a:pt x="246" y="1696"/>
                  <a:pt x="244" y="1692"/>
                </a:cubicBezTo>
                <a:cubicBezTo>
                  <a:pt x="241" y="1687"/>
                  <a:pt x="250" y="1685"/>
                  <a:pt x="246" y="1680"/>
                </a:cubicBezTo>
                <a:cubicBezTo>
                  <a:pt x="250" y="1677"/>
                  <a:pt x="251" y="1674"/>
                  <a:pt x="250" y="1670"/>
                </a:cubicBezTo>
                <a:cubicBezTo>
                  <a:pt x="260" y="1668"/>
                  <a:pt x="247" y="1661"/>
                  <a:pt x="256" y="1659"/>
                </a:cubicBezTo>
                <a:cubicBezTo>
                  <a:pt x="255" y="1650"/>
                  <a:pt x="264" y="1643"/>
                  <a:pt x="261" y="1634"/>
                </a:cubicBezTo>
                <a:cubicBezTo>
                  <a:pt x="273" y="1620"/>
                  <a:pt x="275" y="1604"/>
                  <a:pt x="279" y="1588"/>
                </a:cubicBezTo>
                <a:cubicBezTo>
                  <a:pt x="267" y="1593"/>
                  <a:pt x="274" y="1602"/>
                  <a:pt x="268" y="1609"/>
                </a:cubicBezTo>
                <a:cubicBezTo>
                  <a:pt x="261" y="1615"/>
                  <a:pt x="266" y="1624"/>
                  <a:pt x="258" y="1630"/>
                </a:cubicBezTo>
                <a:cubicBezTo>
                  <a:pt x="255" y="1645"/>
                  <a:pt x="247" y="1660"/>
                  <a:pt x="243" y="1675"/>
                </a:cubicBezTo>
                <a:cubicBezTo>
                  <a:pt x="241" y="1682"/>
                  <a:pt x="235" y="1688"/>
                  <a:pt x="236" y="1697"/>
                </a:cubicBezTo>
                <a:cubicBezTo>
                  <a:pt x="225" y="1703"/>
                  <a:pt x="231" y="1712"/>
                  <a:pt x="224" y="1719"/>
                </a:cubicBezTo>
                <a:cubicBezTo>
                  <a:pt x="223" y="1720"/>
                  <a:pt x="222" y="1721"/>
                  <a:pt x="222" y="1723"/>
                </a:cubicBezTo>
                <a:cubicBezTo>
                  <a:pt x="215" y="1736"/>
                  <a:pt x="212" y="1750"/>
                  <a:pt x="205" y="1763"/>
                </a:cubicBezTo>
                <a:cubicBezTo>
                  <a:pt x="201" y="1779"/>
                  <a:pt x="189" y="1792"/>
                  <a:pt x="185" y="1808"/>
                </a:cubicBezTo>
                <a:cubicBezTo>
                  <a:pt x="183" y="1815"/>
                  <a:pt x="179" y="1822"/>
                  <a:pt x="175" y="1829"/>
                </a:cubicBezTo>
                <a:cubicBezTo>
                  <a:pt x="168" y="1835"/>
                  <a:pt x="173" y="1843"/>
                  <a:pt x="165" y="1850"/>
                </a:cubicBezTo>
                <a:cubicBezTo>
                  <a:pt x="164" y="1850"/>
                  <a:pt x="163" y="1851"/>
                  <a:pt x="162" y="1851"/>
                </a:cubicBezTo>
                <a:cubicBezTo>
                  <a:pt x="162" y="1859"/>
                  <a:pt x="161" y="1866"/>
                  <a:pt x="152" y="1872"/>
                </a:cubicBezTo>
                <a:cubicBezTo>
                  <a:pt x="153" y="1881"/>
                  <a:pt x="141" y="1887"/>
                  <a:pt x="143" y="1896"/>
                </a:cubicBezTo>
                <a:cubicBezTo>
                  <a:pt x="130" y="1909"/>
                  <a:pt x="125" y="1924"/>
                  <a:pt x="116" y="1938"/>
                </a:cubicBezTo>
                <a:cubicBezTo>
                  <a:pt x="107" y="1946"/>
                  <a:pt x="101" y="1955"/>
                  <a:pt x="94" y="1963"/>
                </a:cubicBezTo>
                <a:cubicBezTo>
                  <a:pt x="93" y="1968"/>
                  <a:pt x="87" y="1972"/>
                  <a:pt x="86" y="1976"/>
                </a:cubicBezTo>
                <a:cubicBezTo>
                  <a:pt x="85" y="1979"/>
                  <a:pt x="78" y="1989"/>
                  <a:pt x="74" y="1984"/>
                </a:cubicBezTo>
                <a:cubicBezTo>
                  <a:pt x="79" y="1977"/>
                  <a:pt x="82" y="1969"/>
                  <a:pt x="90" y="1962"/>
                </a:cubicBezTo>
                <a:cubicBezTo>
                  <a:pt x="89" y="1954"/>
                  <a:pt x="97" y="1947"/>
                  <a:pt x="103" y="1940"/>
                </a:cubicBezTo>
                <a:cubicBezTo>
                  <a:pt x="101" y="1935"/>
                  <a:pt x="110" y="1933"/>
                  <a:pt x="110" y="1929"/>
                </a:cubicBezTo>
                <a:cubicBezTo>
                  <a:pt x="107" y="1924"/>
                  <a:pt x="117" y="1922"/>
                  <a:pt x="116" y="1917"/>
                </a:cubicBezTo>
                <a:cubicBezTo>
                  <a:pt x="122" y="1910"/>
                  <a:pt x="123" y="1902"/>
                  <a:pt x="133" y="1896"/>
                </a:cubicBezTo>
                <a:cubicBezTo>
                  <a:pt x="133" y="1879"/>
                  <a:pt x="144" y="1865"/>
                  <a:pt x="151" y="1850"/>
                </a:cubicBezTo>
                <a:cubicBezTo>
                  <a:pt x="152" y="1849"/>
                  <a:pt x="152" y="1848"/>
                  <a:pt x="153" y="1847"/>
                </a:cubicBezTo>
                <a:cubicBezTo>
                  <a:pt x="155" y="1839"/>
                  <a:pt x="160" y="1830"/>
                  <a:pt x="164" y="1822"/>
                </a:cubicBezTo>
                <a:cubicBezTo>
                  <a:pt x="161" y="1818"/>
                  <a:pt x="171" y="1815"/>
                  <a:pt x="170" y="1811"/>
                </a:cubicBezTo>
                <a:cubicBezTo>
                  <a:pt x="172" y="1806"/>
                  <a:pt x="175" y="1802"/>
                  <a:pt x="175" y="1797"/>
                </a:cubicBezTo>
                <a:cubicBezTo>
                  <a:pt x="180" y="1794"/>
                  <a:pt x="181" y="1790"/>
                  <a:pt x="177" y="1785"/>
                </a:cubicBezTo>
                <a:cubicBezTo>
                  <a:pt x="183" y="1782"/>
                  <a:pt x="189" y="1778"/>
                  <a:pt x="186" y="1772"/>
                </a:cubicBezTo>
                <a:cubicBezTo>
                  <a:pt x="188" y="1764"/>
                  <a:pt x="197" y="1756"/>
                  <a:pt x="197" y="1747"/>
                </a:cubicBezTo>
                <a:cubicBezTo>
                  <a:pt x="200" y="1739"/>
                  <a:pt x="203" y="1731"/>
                  <a:pt x="206" y="1723"/>
                </a:cubicBezTo>
                <a:cubicBezTo>
                  <a:pt x="208" y="1714"/>
                  <a:pt x="211" y="1705"/>
                  <a:pt x="216" y="1697"/>
                </a:cubicBezTo>
                <a:cubicBezTo>
                  <a:pt x="221" y="1680"/>
                  <a:pt x="231" y="1663"/>
                  <a:pt x="234" y="1646"/>
                </a:cubicBezTo>
                <a:cubicBezTo>
                  <a:pt x="246" y="1639"/>
                  <a:pt x="238" y="1629"/>
                  <a:pt x="249" y="1622"/>
                </a:cubicBezTo>
                <a:cubicBezTo>
                  <a:pt x="249" y="1613"/>
                  <a:pt x="260" y="1606"/>
                  <a:pt x="260" y="1597"/>
                </a:cubicBezTo>
                <a:cubicBezTo>
                  <a:pt x="264" y="1594"/>
                  <a:pt x="272" y="1592"/>
                  <a:pt x="268" y="1587"/>
                </a:cubicBezTo>
                <a:cubicBezTo>
                  <a:pt x="268" y="1587"/>
                  <a:pt x="267" y="1586"/>
                  <a:pt x="267" y="1585"/>
                </a:cubicBezTo>
                <a:cubicBezTo>
                  <a:pt x="273" y="1582"/>
                  <a:pt x="276" y="1577"/>
                  <a:pt x="275" y="1573"/>
                </a:cubicBezTo>
                <a:cubicBezTo>
                  <a:pt x="282" y="1565"/>
                  <a:pt x="289" y="1557"/>
                  <a:pt x="294" y="1549"/>
                </a:cubicBezTo>
                <a:cubicBezTo>
                  <a:pt x="292" y="1544"/>
                  <a:pt x="302" y="1542"/>
                  <a:pt x="301" y="1538"/>
                </a:cubicBezTo>
                <a:cubicBezTo>
                  <a:pt x="300" y="1533"/>
                  <a:pt x="312" y="1530"/>
                  <a:pt x="310" y="1525"/>
                </a:cubicBezTo>
                <a:cubicBezTo>
                  <a:pt x="320" y="1518"/>
                  <a:pt x="323" y="1509"/>
                  <a:pt x="329" y="1502"/>
                </a:cubicBezTo>
                <a:cubicBezTo>
                  <a:pt x="337" y="1498"/>
                  <a:pt x="333" y="1493"/>
                  <a:pt x="342" y="1489"/>
                </a:cubicBezTo>
                <a:cubicBezTo>
                  <a:pt x="348" y="1485"/>
                  <a:pt x="352" y="1480"/>
                  <a:pt x="353" y="1475"/>
                </a:cubicBezTo>
                <a:cubicBezTo>
                  <a:pt x="335" y="1485"/>
                  <a:pt x="330" y="1498"/>
                  <a:pt x="317" y="1510"/>
                </a:cubicBezTo>
                <a:cubicBezTo>
                  <a:pt x="311" y="1515"/>
                  <a:pt x="307" y="1522"/>
                  <a:pt x="301" y="1527"/>
                </a:cubicBezTo>
                <a:cubicBezTo>
                  <a:pt x="296" y="1530"/>
                  <a:pt x="297" y="1534"/>
                  <a:pt x="293" y="1536"/>
                </a:cubicBezTo>
                <a:cubicBezTo>
                  <a:pt x="295" y="1540"/>
                  <a:pt x="287" y="1542"/>
                  <a:pt x="289" y="1546"/>
                </a:cubicBezTo>
                <a:cubicBezTo>
                  <a:pt x="276" y="1557"/>
                  <a:pt x="273" y="1571"/>
                  <a:pt x="261" y="1582"/>
                </a:cubicBezTo>
                <a:cubicBezTo>
                  <a:pt x="262" y="1584"/>
                  <a:pt x="261" y="1586"/>
                  <a:pt x="259" y="1587"/>
                </a:cubicBezTo>
                <a:cubicBezTo>
                  <a:pt x="258" y="1589"/>
                  <a:pt x="256" y="1590"/>
                  <a:pt x="257" y="1592"/>
                </a:cubicBezTo>
                <a:cubicBezTo>
                  <a:pt x="252" y="1594"/>
                  <a:pt x="253" y="1598"/>
                  <a:pt x="249" y="1601"/>
                </a:cubicBezTo>
                <a:cubicBezTo>
                  <a:pt x="245" y="1606"/>
                  <a:pt x="239" y="1616"/>
                  <a:pt x="234" y="1615"/>
                </a:cubicBezTo>
                <a:cubicBezTo>
                  <a:pt x="236" y="1619"/>
                  <a:pt x="228" y="1620"/>
                  <a:pt x="230" y="1624"/>
                </a:cubicBezTo>
                <a:cubicBezTo>
                  <a:pt x="225" y="1627"/>
                  <a:pt x="226" y="1630"/>
                  <a:pt x="222" y="1633"/>
                </a:cubicBezTo>
                <a:cubicBezTo>
                  <a:pt x="213" y="1638"/>
                  <a:pt x="213" y="1645"/>
                  <a:pt x="206" y="1651"/>
                </a:cubicBezTo>
                <a:cubicBezTo>
                  <a:pt x="208" y="1655"/>
                  <a:pt x="201" y="1657"/>
                  <a:pt x="198" y="1660"/>
                </a:cubicBezTo>
                <a:cubicBezTo>
                  <a:pt x="200" y="1664"/>
                  <a:pt x="193" y="1666"/>
                  <a:pt x="190" y="1669"/>
                </a:cubicBezTo>
                <a:cubicBezTo>
                  <a:pt x="189" y="1676"/>
                  <a:pt x="180" y="1681"/>
                  <a:pt x="178" y="1687"/>
                </a:cubicBezTo>
                <a:cubicBezTo>
                  <a:pt x="170" y="1697"/>
                  <a:pt x="163" y="1706"/>
                  <a:pt x="158" y="1715"/>
                </a:cubicBezTo>
                <a:cubicBezTo>
                  <a:pt x="157" y="1716"/>
                  <a:pt x="156" y="1719"/>
                  <a:pt x="155" y="1720"/>
                </a:cubicBezTo>
                <a:cubicBezTo>
                  <a:pt x="154" y="1721"/>
                  <a:pt x="153" y="1721"/>
                  <a:pt x="152" y="1723"/>
                </a:cubicBezTo>
                <a:cubicBezTo>
                  <a:pt x="149" y="1727"/>
                  <a:pt x="145" y="1737"/>
                  <a:pt x="145" y="1737"/>
                </a:cubicBezTo>
                <a:cubicBezTo>
                  <a:pt x="144" y="1741"/>
                  <a:pt x="143" y="1743"/>
                  <a:pt x="141" y="1747"/>
                </a:cubicBezTo>
                <a:cubicBezTo>
                  <a:pt x="138" y="1753"/>
                  <a:pt x="137" y="1760"/>
                  <a:pt x="131" y="1764"/>
                </a:cubicBezTo>
                <a:cubicBezTo>
                  <a:pt x="132" y="1771"/>
                  <a:pt x="122" y="1776"/>
                  <a:pt x="123" y="1783"/>
                </a:cubicBezTo>
                <a:cubicBezTo>
                  <a:pt x="118" y="1789"/>
                  <a:pt x="117" y="1796"/>
                  <a:pt x="111" y="1802"/>
                </a:cubicBezTo>
                <a:cubicBezTo>
                  <a:pt x="105" y="1814"/>
                  <a:pt x="96" y="1826"/>
                  <a:pt x="91" y="1839"/>
                </a:cubicBezTo>
                <a:cubicBezTo>
                  <a:pt x="89" y="1843"/>
                  <a:pt x="88" y="1846"/>
                  <a:pt x="86" y="1850"/>
                </a:cubicBezTo>
                <a:cubicBezTo>
                  <a:pt x="85" y="1853"/>
                  <a:pt x="84" y="1856"/>
                  <a:pt x="84" y="1859"/>
                </a:cubicBezTo>
                <a:cubicBezTo>
                  <a:pt x="79" y="1861"/>
                  <a:pt x="80" y="1865"/>
                  <a:pt x="75" y="1868"/>
                </a:cubicBezTo>
                <a:cubicBezTo>
                  <a:pt x="78" y="1872"/>
                  <a:pt x="70" y="1873"/>
                  <a:pt x="72" y="1877"/>
                </a:cubicBezTo>
                <a:cubicBezTo>
                  <a:pt x="65" y="1891"/>
                  <a:pt x="60" y="1904"/>
                  <a:pt x="53" y="1918"/>
                </a:cubicBezTo>
                <a:cubicBezTo>
                  <a:pt x="53" y="1931"/>
                  <a:pt x="39" y="1943"/>
                  <a:pt x="37" y="1956"/>
                </a:cubicBezTo>
                <a:cubicBezTo>
                  <a:pt x="29" y="1962"/>
                  <a:pt x="34" y="1970"/>
                  <a:pt x="25" y="1975"/>
                </a:cubicBezTo>
                <a:cubicBezTo>
                  <a:pt x="26" y="1982"/>
                  <a:pt x="19" y="1987"/>
                  <a:pt x="17" y="1994"/>
                </a:cubicBezTo>
                <a:cubicBezTo>
                  <a:pt x="12" y="1997"/>
                  <a:pt x="15" y="2001"/>
                  <a:pt x="13" y="2004"/>
                </a:cubicBezTo>
                <a:cubicBezTo>
                  <a:pt x="9" y="2006"/>
                  <a:pt x="6" y="2009"/>
                  <a:pt x="5" y="2013"/>
                </a:cubicBezTo>
                <a:cubicBezTo>
                  <a:pt x="5" y="2017"/>
                  <a:pt x="3" y="2020"/>
                  <a:pt x="0" y="2023"/>
                </a:cubicBezTo>
                <a:cubicBezTo>
                  <a:pt x="0" y="2074"/>
                  <a:pt x="0" y="2074"/>
                  <a:pt x="0" y="2074"/>
                </a:cubicBezTo>
                <a:cubicBezTo>
                  <a:pt x="4" y="2073"/>
                  <a:pt x="8" y="2070"/>
                  <a:pt x="10" y="2072"/>
                </a:cubicBezTo>
                <a:cubicBezTo>
                  <a:pt x="26" y="2059"/>
                  <a:pt x="38" y="2062"/>
                  <a:pt x="51" y="2059"/>
                </a:cubicBezTo>
                <a:cubicBezTo>
                  <a:pt x="47" y="2051"/>
                  <a:pt x="57" y="2058"/>
                  <a:pt x="60" y="2053"/>
                </a:cubicBezTo>
                <a:cubicBezTo>
                  <a:pt x="66" y="2049"/>
                  <a:pt x="70" y="2052"/>
                  <a:pt x="76" y="2045"/>
                </a:cubicBezTo>
                <a:cubicBezTo>
                  <a:pt x="77" y="2048"/>
                  <a:pt x="79" y="2046"/>
                  <a:pt x="80" y="2046"/>
                </a:cubicBezTo>
                <a:cubicBezTo>
                  <a:pt x="86" y="2046"/>
                  <a:pt x="88" y="2051"/>
                  <a:pt x="93" y="2044"/>
                </a:cubicBezTo>
                <a:cubicBezTo>
                  <a:pt x="98" y="2050"/>
                  <a:pt x="107" y="2038"/>
                  <a:pt x="112" y="2042"/>
                </a:cubicBezTo>
                <a:cubicBezTo>
                  <a:pt x="120" y="2037"/>
                  <a:pt x="125" y="2041"/>
                  <a:pt x="132" y="2039"/>
                </a:cubicBezTo>
                <a:cubicBezTo>
                  <a:pt x="135" y="2037"/>
                  <a:pt x="138" y="2037"/>
                  <a:pt x="141" y="2037"/>
                </a:cubicBezTo>
                <a:cubicBezTo>
                  <a:pt x="143" y="2041"/>
                  <a:pt x="148" y="2034"/>
                  <a:pt x="151" y="2037"/>
                </a:cubicBezTo>
                <a:cubicBezTo>
                  <a:pt x="158" y="2032"/>
                  <a:pt x="164" y="2036"/>
                  <a:pt x="170" y="2035"/>
                </a:cubicBezTo>
                <a:cubicBezTo>
                  <a:pt x="178" y="2029"/>
                  <a:pt x="183" y="2033"/>
                  <a:pt x="190" y="2032"/>
                </a:cubicBezTo>
                <a:cubicBezTo>
                  <a:pt x="203" y="2028"/>
                  <a:pt x="214" y="2035"/>
                  <a:pt x="227" y="2031"/>
                </a:cubicBezTo>
                <a:cubicBezTo>
                  <a:pt x="230" y="2030"/>
                  <a:pt x="233" y="2031"/>
                  <a:pt x="235" y="2033"/>
                </a:cubicBezTo>
                <a:cubicBezTo>
                  <a:pt x="239" y="2030"/>
                  <a:pt x="244" y="2027"/>
                  <a:pt x="246" y="2033"/>
                </a:cubicBezTo>
                <a:cubicBezTo>
                  <a:pt x="254" y="2024"/>
                  <a:pt x="258" y="2033"/>
                  <a:pt x="265" y="2030"/>
                </a:cubicBezTo>
                <a:cubicBezTo>
                  <a:pt x="278" y="2027"/>
                  <a:pt x="290" y="2034"/>
                  <a:pt x="303" y="2029"/>
                </a:cubicBezTo>
                <a:cubicBezTo>
                  <a:pt x="314" y="2037"/>
                  <a:pt x="328" y="2029"/>
                  <a:pt x="340" y="2032"/>
                </a:cubicBezTo>
                <a:cubicBezTo>
                  <a:pt x="346" y="2031"/>
                  <a:pt x="353" y="2029"/>
                  <a:pt x="358" y="2034"/>
                </a:cubicBezTo>
                <a:cubicBezTo>
                  <a:pt x="366" y="2028"/>
                  <a:pt x="371" y="2034"/>
                  <a:pt x="376" y="2039"/>
                </a:cubicBezTo>
                <a:cubicBezTo>
                  <a:pt x="380" y="2037"/>
                  <a:pt x="384" y="2032"/>
                  <a:pt x="387" y="2035"/>
                </a:cubicBezTo>
                <a:cubicBezTo>
                  <a:pt x="391" y="2033"/>
                  <a:pt x="393" y="2040"/>
                  <a:pt x="398" y="2035"/>
                </a:cubicBezTo>
                <a:cubicBezTo>
                  <a:pt x="405" y="2037"/>
                  <a:pt x="412" y="2042"/>
                  <a:pt x="420" y="2037"/>
                </a:cubicBezTo>
                <a:cubicBezTo>
                  <a:pt x="426" y="2046"/>
                  <a:pt x="434" y="2040"/>
                  <a:pt x="440" y="2045"/>
                </a:cubicBezTo>
                <a:cubicBezTo>
                  <a:pt x="449" y="2038"/>
                  <a:pt x="454" y="2051"/>
                  <a:pt x="463" y="2044"/>
                </a:cubicBezTo>
                <a:cubicBezTo>
                  <a:pt x="469" y="2049"/>
                  <a:pt x="476" y="2050"/>
                  <a:pt x="483" y="2048"/>
                </a:cubicBezTo>
                <a:cubicBezTo>
                  <a:pt x="489" y="2055"/>
                  <a:pt x="497" y="2053"/>
                  <a:pt x="505" y="2054"/>
                </a:cubicBezTo>
                <a:cubicBezTo>
                  <a:pt x="512" y="2056"/>
                  <a:pt x="519" y="2062"/>
                  <a:pt x="527" y="2060"/>
                </a:cubicBezTo>
                <a:cubicBezTo>
                  <a:pt x="530" y="2062"/>
                  <a:pt x="533" y="2064"/>
                  <a:pt x="536" y="2064"/>
                </a:cubicBezTo>
                <a:cubicBezTo>
                  <a:pt x="541" y="2062"/>
                  <a:pt x="543" y="2072"/>
                  <a:pt x="548" y="2071"/>
                </a:cubicBezTo>
                <a:cubicBezTo>
                  <a:pt x="562" y="2073"/>
                  <a:pt x="575" y="2078"/>
                  <a:pt x="589" y="2081"/>
                </a:cubicBezTo>
                <a:cubicBezTo>
                  <a:pt x="597" y="2079"/>
                  <a:pt x="604" y="2085"/>
                  <a:pt x="612" y="2083"/>
                </a:cubicBezTo>
                <a:cubicBezTo>
                  <a:pt x="620" y="2083"/>
                  <a:pt x="627" y="2084"/>
                  <a:pt x="634" y="2086"/>
                </a:cubicBezTo>
                <a:cubicBezTo>
                  <a:pt x="649" y="2087"/>
                  <a:pt x="663" y="2089"/>
                  <a:pt x="678" y="2088"/>
                </a:cubicBezTo>
                <a:cubicBezTo>
                  <a:pt x="681" y="2090"/>
                  <a:pt x="684" y="2091"/>
                  <a:pt x="688" y="2088"/>
                </a:cubicBezTo>
                <a:cubicBezTo>
                  <a:pt x="692" y="2089"/>
                  <a:pt x="696" y="2090"/>
                  <a:pt x="700" y="2090"/>
                </a:cubicBezTo>
                <a:cubicBezTo>
                  <a:pt x="703" y="2094"/>
                  <a:pt x="708" y="2087"/>
                  <a:pt x="711" y="2090"/>
                </a:cubicBezTo>
                <a:cubicBezTo>
                  <a:pt x="716" y="2084"/>
                  <a:pt x="719" y="2092"/>
                  <a:pt x="724" y="2089"/>
                </a:cubicBezTo>
                <a:cubicBezTo>
                  <a:pt x="718" y="2081"/>
                  <a:pt x="711" y="2084"/>
                  <a:pt x="703" y="2089"/>
                </a:cubicBezTo>
                <a:cubicBezTo>
                  <a:pt x="696" y="2076"/>
                  <a:pt x="685" y="2088"/>
                  <a:pt x="677" y="2081"/>
                </a:cubicBezTo>
                <a:cubicBezTo>
                  <a:pt x="668" y="2080"/>
                  <a:pt x="659" y="2083"/>
                  <a:pt x="650" y="2078"/>
                </a:cubicBezTo>
                <a:cubicBezTo>
                  <a:pt x="641" y="2080"/>
                  <a:pt x="633" y="2074"/>
                  <a:pt x="624" y="2075"/>
                </a:cubicBezTo>
                <a:cubicBezTo>
                  <a:pt x="614" y="2074"/>
                  <a:pt x="604" y="2076"/>
                  <a:pt x="596" y="2070"/>
                </a:cubicBezTo>
                <a:cubicBezTo>
                  <a:pt x="559" y="2066"/>
                  <a:pt x="525" y="2046"/>
                  <a:pt x="489" y="2040"/>
                </a:cubicBezTo>
                <a:cubicBezTo>
                  <a:pt x="484" y="2043"/>
                  <a:pt x="482" y="2034"/>
                  <a:pt x="477" y="2038"/>
                </a:cubicBezTo>
                <a:cubicBezTo>
                  <a:pt x="473" y="2034"/>
                  <a:pt x="467" y="2038"/>
                  <a:pt x="463" y="2033"/>
                </a:cubicBezTo>
                <a:cubicBezTo>
                  <a:pt x="457" y="2041"/>
                  <a:pt x="454" y="2028"/>
                  <a:pt x="448" y="2033"/>
                </a:cubicBezTo>
                <a:cubicBezTo>
                  <a:pt x="444" y="2032"/>
                  <a:pt x="439" y="2029"/>
                  <a:pt x="434" y="2032"/>
                </a:cubicBezTo>
                <a:cubicBezTo>
                  <a:pt x="425" y="2030"/>
                  <a:pt x="417" y="2024"/>
                  <a:pt x="407" y="2029"/>
                </a:cubicBezTo>
                <a:cubicBezTo>
                  <a:pt x="406" y="2026"/>
                  <a:pt x="404" y="2026"/>
                  <a:pt x="402" y="2026"/>
                </a:cubicBezTo>
                <a:cubicBezTo>
                  <a:pt x="400" y="2025"/>
                  <a:pt x="396" y="2025"/>
                  <a:pt x="394" y="2024"/>
                </a:cubicBezTo>
                <a:cubicBezTo>
                  <a:pt x="389" y="2024"/>
                  <a:pt x="384" y="2025"/>
                  <a:pt x="379" y="2023"/>
                </a:cubicBezTo>
                <a:cubicBezTo>
                  <a:pt x="370" y="2022"/>
                  <a:pt x="362" y="2021"/>
                  <a:pt x="353" y="2020"/>
                </a:cubicBezTo>
                <a:cubicBezTo>
                  <a:pt x="343" y="2018"/>
                  <a:pt x="333" y="2022"/>
                  <a:pt x="324" y="2019"/>
                </a:cubicBezTo>
                <a:cubicBezTo>
                  <a:pt x="314" y="2023"/>
                  <a:pt x="306" y="2019"/>
                  <a:pt x="296" y="2020"/>
                </a:cubicBezTo>
                <a:cubicBezTo>
                  <a:pt x="287" y="2015"/>
                  <a:pt x="276" y="2023"/>
                  <a:pt x="268" y="2014"/>
                </a:cubicBezTo>
                <a:cubicBezTo>
                  <a:pt x="262" y="2020"/>
                  <a:pt x="257" y="2017"/>
                  <a:pt x="251" y="2019"/>
                </a:cubicBezTo>
                <a:cubicBezTo>
                  <a:pt x="245" y="2015"/>
                  <a:pt x="237" y="2023"/>
                  <a:pt x="232" y="2017"/>
                </a:cubicBezTo>
                <a:cubicBezTo>
                  <a:pt x="226" y="2020"/>
                  <a:pt x="220" y="2022"/>
                  <a:pt x="215" y="2018"/>
                </a:cubicBezTo>
                <a:cubicBezTo>
                  <a:pt x="209" y="2019"/>
                  <a:pt x="202" y="2023"/>
                  <a:pt x="197" y="2017"/>
                </a:cubicBezTo>
                <a:cubicBezTo>
                  <a:pt x="192" y="2021"/>
                  <a:pt x="187" y="2022"/>
                  <a:pt x="184" y="2018"/>
                </a:cubicBezTo>
                <a:cubicBezTo>
                  <a:pt x="178" y="2026"/>
                  <a:pt x="174" y="2020"/>
                  <a:pt x="169" y="2022"/>
                </a:cubicBezTo>
                <a:cubicBezTo>
                  <a:pt x="163" y="2024"/>
                  <a:pt x="159" y="2021"/>
                  <a:pt x="153" y="2025"/>
                </a:cubicBezTo>
                <a:cubicBezTo>
                  <a:pt x="152" y="2023"/>
                  <a:pt x="149" y="2023"/>
                  <a:pt x="147" y="2026"/>
                </a:cubicBezTo>
                <a:cubicBezTo>
                  <a:pt x="145" y="2023"/>
                  <a:pt x="142" y="2021"/>
                  <a:pt x="139" y="2024"/>
                </a:cubicBezTo>
                <a:cubicBezTo>
                  <a:pt x="126" y="2026"/>
                  <a:pt x="113" y="2030"/>
                  <a:pt x="100" y="2033"/>
                </a:cubicBezTo>
                <a:cubicBezTo>
                  <a:pt x="87" y="2035"/>
                  <a:pt x="73" y="2040"/>
                  <a:pt x="61" y="2038"/>
                </a:cubicBezTo>
                <a:cubicBezTo>
                  <a:pt x="57" y="2041"/>
                  <a:pt x="53" y="2043"/>
                  <a:pt x="50" y="2042"/>
                </a:cubicBezTo>
                <a:cubicBezTo>
                  <a:pt x="46" y="2044"/>
                  <a:pt x="41" y="2049"/>
                  <a:pt x="38" y="2046"/>
                </a:cubicBezTo>
                <a:cubicBezTo>
                  <a:pt x="31" y="2049"/>
                  <a:pt x="23" y="2053"/>
                  <a:pt x="17" y="2050"/>
                </a:cubicBezTo>
                <a:cubicBezTo>
                  <a:pt x="32" y="2044"/>
                  <a:pt x="27" y="2033"/>
                  <a:pt x="42" y="2026"/>
                </a:cubicBezTo>
                <a:cubicBezTo>
                  <a:pt x="58" y="2023"/>
                  <a:pt x="73" y="2020"/>
                  <a:pt x="88" y="2016"/>
                </a:cubicBezTo>
                <a:cubicBezTo>
                  <a:pt x="104" y="2012"/>
                  <a:pt x="120" y="2012"/>
                  <a:pt x="136" y="2009"/>
                </a:cubicBezTo>
                <a:cubicBezTo>
                  <a:pt x="141" y="2013"/>
                  <a:pt x="137" y="2003"/>
                  <a:pt x="144" y="2006"/>
                </a:cubicBezTo>
                <a:cubicBezTo>
                  <a:pt x="150" y="2002"/>
                  <a:pt x="153" y="2007"/>
                  <a:pt x="158" y="2001"/>
                </a:cubicBezTo>
                <a:cubicBezTo>
                  <a:pt x="163" y="2008"/>
                  <a:pt x="172" y="1995"/>
                  <a:pt x="177" y="2002"/>
                </a:cubicBezTo>
                <a:cubicBezTo>
                  <a:pt x="185" y="1996"/>
                  <a:pt x="190" y="2004"/>
                  <a:pt x="198" y="1998"/>
                </a:cubicBezTo>
                <a:cubicBezTo>
                  <a:pt x="211" y="2000"/>
                  <a:pt x="226" y="1994"/>
                  <a:pt x="238" y="1996"/>
                </a:cubicBezTo>
                <a:cubicBezTo>
                  <a:pt x="251" y="1997"/>
                  <a:pt x="265" y="1993"/>
                  <a:pt x="279" y="1993"/>
                </a:cubicBezTo>
                <a:cubicBezTo>
                  <a:pt x="285" y="1995"/>
                  <a:pt x="292" y="1990"/>
                  <a:pt x="298" y="1991"/>
                </a:cubicBezTo>
                <a:cubicBezTo>
                  <a:pt x="305" y="1993"/>
                  <a:pt x="312" y="1989"/>
                  <a:pt x="319" y="1990"/>
                </a:cubicBezTo>
                <a:cubicBezTo>
                  <a:pt x="325" y="1990"/>
                  <a:pt x="332" y="1988"/>
                  <a:pt x="337" y="1992"/>
                </a:cubicBezTo>
                <a:cubicBezTo>
                  <a:pt x="345" y="1988"/>
                  <a:pt x="352" y="1988"/>
                  <a:pt x="358" y="1992"/>
                </a:cubicBezTo>
                <a:cubicBezTo>
                  <a:pt x="365" y="1990"/>
                  <a:pt x="371" y="1992"/>
                  <a:pt x="377" y="1993"/>
                </a:cubicBezTo>
                <a:cubicBezTo>
                  <a:pt x="381" y="1992"/>
                  <a:pt x="383" y="1995"/>
                  <a:pt x="387" y="1993"/>
                </a:cubicBezTo>
                <a:cubicBezTo>
                  <a:pt x="391" y="1991"/>
                  <a:pt x="393" y="1998"/>
                  <a:pt x="398" y="1993"/>
                </a:cubicBezTo>
                <a:cubicBezTo>
                  <a:pt x="409" y="2001"/>
                  <a:pt x="424" y="1993"/>
                  <a:pt x="436" y="2003"/>
                </a:cubicBezTo>
                <a:cubicBezTo>
                  <a:pt x="443" y="1999"/>
                  <a:pt x="447" y="2006"/>
                  <a:pt x="454" y="2004"/>
                </a:cubicBezTo>
                <a:cubicBezTo>
                  <a:pt x="458" y="2003"/>
                  <a:pt x="460" y="2008"/>
                  <a:pt x="464" y="2008"/>
                </a:cubicBezTo>
                <a:cubicBezTo>
                  <a:pt x="467" y="2007"/>
                  <a:pt x="471" y="2008"/>
                  <a:pt x="473" y="2012"/>
                </a:cubicBezTo>
                <a:cubicBezTo>
                  <a:pt x="480" y="2006"/>
                  <a:pt x="484" y="2015"/>
                  <a:pt x="490" y="2011"/>
                </a:cubicBezTo>
                <a:cubicBezTo>
                  <a:pt x="495" y="2018"/>
                  <a:pt x="504" y="2007"/>
                  <a:pt x="508" y="2017"/>
                </a:cubicBezTo>
                <a:cubicBezTo>
                  <a:pt x="514" y="2012"/>
                  <a:pt x="519" y="2020"/>
                  <a:pt x="524" y="2020"/>
                </a:cubicBezTo>
                <a:cubicBezTo>
                  <a:pt x="531" y="2017"/>
                  <a:pt x="535" y="2027"/>
                  <a:pt x="542" y="2026"/>
                </a:cubicBezTo>
                <a:cubicBezTo>
                  <a:pt x="553" y="2029"/>
                  <a:pt x="563" y="2035"/>
                  <a:pt x="576" y="2034"/>
                </a:cubicBezTo>
                <a:cubicBezTo>
                  <a:pt x="580" y="2038"/>
                  <a:pt x="586" y="2039"/>
                  <a:pt x="591" y="2042"/>
                </a:cubicBezTo>
                <a:cubicBezTo>
                  <a:pt x="598" y="2038"/>
                  <a:pt x="602" y="2049"/>
                  <a:pt x="609" y="2047"/>
                </a:cubicBezTo>
                <a:cubicBezTo>
                  <a:pt x="615" y="2041"/>
                  <a:pt x="619" y="2049"/>
                  <a:pt x="625" y="2050"/>
                </a:cubicBezTo>
                <a:cubicBezTo>
                  <a:pt x="630" y="2053"/>
                  <a:pt x="638" y="2047"/>
                  <a:pt x="642" y="2056"/>
                </a:cubicBezTo>
                <a:cubicBezTo>
                  <a:pt x="649" y="2050"/>
                  <a:pt x="653" y="2058"/>
                  <a:pt x="659" y="2055"/>
                </a:cubicBezTo>
                <a:cubicBezTo>
                  <a:pt x="665" y="2060"/>
                  <a:pt x="671" y="2060"/>
                  <a:pt x="677" y="2061"/>
                </a:cubicBezTo>
                <a:cubicBezTo>
                  <a:pt x="683" y="2057"/>
                  <a:pt x="687" y="2066"/>
                  <a:pt x="694" y="2060"/>
                </a:cubicBezTo>
                <a:cubicBezTo>
                  <a:pt x="696" y="2063"/>
                  <a:pt x="699" y="2064"/>
                  <a:pt x="701" y="2065"/>
                </a:cubicBezTo>
                <a:cubicBezTo>
                  <a:pt x="705" y="2061"/>
                  <a:pt x="708" y="2065"/>
                  <a:pt x="712" y="2065"/>
                </a:cubicBezTo>
                <a:cubicBezTo>
                  <a:pt x="718" y="2066"/>
                  <a:pt x="724" y="2067"/>
                  <a:pt x="730" y="2067"/>
                </a:cubicBezTo>
                <a:cubicBezTo>
                  <a:pt x="733" y="2073"/>
                  <a:pt x="748" y="2065"/>
                  <a:pt x="746" y="2059"/>
                </a:cubicBezTo>
                <a:cubicBezTo>
                  <a:pt x="726" y="2065"/>
                  <a:pt x="709" y="2057"/>
                  <a:pt x="691" y="2055"/>
                </a:cubicBezTo>
                <a:cubicBezTo>
                  <a:pt x="681" y="2055"/>
                  <a:pt x="672" y="2053"/>
                  <a:pt x="662" y="2049"/>
                </a:cubicBezTo>
                <a:cubicBezTo>
                  <a:pt x="658" y="2049"/>
                  <a:pt x="653" y="2046"/>
                  <a:pt x="648" y="2049"/>
                </a:cubicBezTo>
                <a:cubicBezTo>
                  <a:pt x="646" y="2047"/>
                  <a:pt x="645" y="2044"/>
                  <a:pt x="642" y="2045"/>
                </a:cubicBezTo>
                <a:cubicBezTo>
                  <a:pt x="639" y="2048"/>
                  <a:pt x="637" y="2043"/>
                  <a:pt x="634" y="2044"/>
                </a:cubicBezTo>
                <a:cubicBezTo>
                  <a:pt x="630" y="2042"/>
                  <a:pt x="626" y="2039"/>
                  <a:pt x="620" y="2043"/>
                </a:cubicBezTo>
                <a:cubicBezTo>
                  <a:pt x="616" y="2037"/>
                  <a:pt x="611" y="2038"/>
                  <a:pt x="607" y="2034"/>
                </a:cubicBezTo>
                <a:cubicBezTo>
                  <a:pt x="602" y="2034"/>
                  <a:pt x="597" y="2035"/>
                  <a:pt x="592" y="2034"/>
                </a:cubicBezTo>
                <a:cubicBezTo>
                  <a:pt x="589" y="2027"/>
                  <a:pt x="584" y="2029"/>
                  <a:pt x="579" y="2029"/>
                </a:cubicBezTo>
                <a:cubicBezTo>
                  <a:pt x="570" y="2024"/>
                  <a:pt x="560" y="2023"/>
                  <a:pt x="551" y="2019"/>
                </a:cubicBezTo>
                <a:cubicBezTo>
                  <a:pt x="550" y="2016"/>
                  <a:pt x="547" y="2017"/>
                  <a:pt x="546" y="2016"/>
                </a:cubicBezTo>
                <a:cubicBezTo>
                  <a:pt x="543" y="2015"/>
                  <a:pt x="540" y="2015"/>
                  <a:pt x="538" y="2014"/>
                </a:cubicBezTo>
                <a:cubicBezTo>
                  <a:pt x="534" y="2006"/>
                  <a:pt x="528" y="2014"/>
                  <a:pt x="525" y="2006"/>
                </a:cubicBezTo>
                <a:cubicBezTo>
                  <a:pt x="500" y="2003"/>
                  <a:pt x="476" y="1998"/>
                  <a:pt x="452" y="1992"/>
                </a:cubicBezTo>
                <a:cubicBezTo>
                  <a:pt x="440" y="1991"/>
                  <a:pt x="428" y="1988"/>
                  <a:pt x="416" y="1984"/>
                </a:cubicBezTo>
                <a:cubicBezTo>
                  <a:pt x="403" y="1985"/>
                  <a:pt x="391" y="1983"/>
                  <a:pt x="379" y="1981"/>
                </a:cubicBezTo>
                <a:cubicBezTo>
                  <a:pt x="373" y="1979"/>
                  <a:pt x="366" y="1983"/>
                  <a:pt x="361" y="1980"/>
                </a:cubicBezTo>
                <a:cubicBezTo>
                  <a:pt x="355" y="1976"/>
                  <a:pt x="347" y="1984"/>
                  <a:pt x="342" y="1978"/>
                </a:cubicBezTo>
                <a:cubicBezTo>
                  <a:pt x="334" y="1985"/>
                  <a:pt x="330" y="1974"/>
                  <a:pt x="323" y="1981"/>
                </a:cubicBezTo>
                <a:cubicBezTo>
                  <a:pt x="317" y="1980"/>
                  <a:pt x="311" y="1977"/>
                  <a:pt x="304" y="1979"/>
                </a:cubicBezTo>
                <a:cubicBezTo>
                  <a:pt x="298" y="1981"/>
                  <a:pt x="292" y="1977"/>
                  <a:pt x="285" y="1982"/>
                </a:cubicBezTo>
                <a:cubicBezTo>
                  <a:pt x="279" y="1983"/>
                  <a:pt x="273" y="1979"/>
                  <a:pt x="266" y="1984"/>
                </a:cubicBezTo>
                <a:cubicBezTo>
                  <a:pt x="254" y="1981"/>
                  <a:pt x="240" y="1988"/>
                  <a:pt x="229" y="1981"/>
                </a:cubicBezTo>
                <a:cubicBezTo>
                  <a:pt x="193" y="1997"/>
                  <a:pt x="164" y="1978"/>
                  <a:pt x="127" y="2001"/>
                </a:cubicBezTo>
                <a:cubicBezTo>
                  <a:pt x="119" y="1988"/>
                  <a:pt x="116" y="2008"/>
                  <a:pt x="106" y="2001"/>
                </a:cubicBezTo>
                <a:cubicBezTo>
                  <a:pt x="97" y="1998"/>
                  <a:pt x="86" y="2008"/>
                  <a:pt x="78" y="2002"/>
                </a:cubicBezTo>
                <a:cubicBezTo>
                  <a:pt x="91" y="1992"/>
                  <a:pt x="95" y="1989"/>
                  <a:pt x="103" y="1982"/>
                </a:cubicBezTo>
                <a:cubicBezTo>
                  <a:pt x="105" y="1988"/>
                  <a:pt x="99" y="1991"/>
                  <a:pt x="107" y="1993"/>
                </a:cubicBezTo>
                <a:cubicBezTo>
                  <a:pt x="120" y="1992"/>
                  <a:pt x="112" y="1982"/>
                  <a:pt x="127" y="1976"/>
                </a:cubicBezTo>
                <a:cubicBezTo>
                  <a:pt x="130" y="1979"/>
                  <a:pt x="135" y="1975"/>
                  <a:pt x="138" y="1976"/>
                </a:cubicBezTo>
                <a:cubicBezTo>
                  <a:pt x="143" y="1973"/>
                  <a:pt x="145" y="1980"/>
                  <a:pt x="151" y="1974"/>
                </a:cubicBezTo>
                <a:cubicBezTo>
                  <a:pt x="158" y="1975"/>
                  <a:pt x="166" y="1976"/>
                  <a:pt x="174" y="1973"/>
                </a:cubicBezTo>
                <a:cubicBezTo>
                  <a:pt x="189" y="1974"/>
                  <a:pt x="206" y="1964"/>
                  <a:pt x="221" y="1969"/>
                </a:cubicBezTo>
                <a:cubicBezTo>
                  <a:pt x="230" y="1962"/>
                  <a:pt x="235" y="1975"/>
                  <a:pt x="244" y="1967"/>
                </a:cubicBezTo>
                <a:cubicBezTo>
                  <a:pt x="251" y="1972"/>
                  <a:pt x="259" y="1966"/>
                  <a:pt x="267" y="1970"/>
                </a:cubicBezTo>
                <a:cubicBezTo>
                  <a:pt x="270" y="1968"/>
                  <a:pt x="273" y="1970"/>
                  <a:pt x="278" y="1966"/>
                </a:cubicBezTo>
                <a:cubicBezTo>
                  <a:pt x="280" y="1973"/>
                  <a:pt x="286" y="1967"/>
                  <a:pt x="290" y="1968"/>
                </a:cubicBezTo>
                <a:cubicBezTo>
                  <a:pt x="297" y="1969"/>
                  <a:pt x="306" y="1966"/>
                  <a:pt x="312" y="1970"/>
                </a:cubicBezTo>
                <a:cubicBezTo>
                  <a:pt x="332" y="1961"/>
                  <a:pt x="347" y="1969"/>
                  <a:pt x="365" y="1966"/>
                </a:cubicBezTo>
                <a:cubicBezTo>
                  <a:pt x="381" y="1973"/>
                  <a:pt x="400" y="1966"/>
                  <a:pt x="417" y="1970"/>
                </a:cubicBezTo>
                <a:cubicBezTo>
                  <a:pt x="434" y="1970"/>
                  <a:pt x="451" y="1972"/>
                  <a:pt x="468" y="1978"/>
                </a:cubicBezTo>
                <a:cubicBezTo>
                  <a:pt x="476" y="1977"/>
                  <a:pt x="484" y="1978"/>
                  <a:pt x="492" y="1978"/>
                </a:cubicBezTo>
                <a:cubicBezTo>
                  <a:pt x="496" y="1979"/>
                  <a:pt x="501" y="1980"/>
                  <a:pt x="505" y="1981"/>
                </a:cubicBezTo>
                <a:cubicBezTo>
                  <a:pt x="509" y="1983"/>
                  <a:pt x="514" y="1981"/>
                  <a:pt x="519" y="1982"/>
                </a:cubicBezTo>
                <a:cubicBezTo>
                  <a:pt x="536" y="1985"/>
                  <a:pt x="554" y="1983"/>
                  <a:pt x="570" y="1989"/>
                </a:cubicBezTo>
                <a:cubicBezTo>
                  <a:pt x="578" y="1989"/>
                  <a:pt x="586" y="1991"/>
                  <a:pt x="594" y="1994"/>
                </a:cubicBezTo>
                <a:cubicBezTo>
                  <a:pt x="599" y="1990"/>
                  <a:pt x="601" y="1999"/>
                  <a:pt x="606" y="1997"/>
                </a:cubicBezTo>
                <a:cubicBezTo>
                  <a:pt x="611" y="1994"/>
                  <a:pt x="615" y="2000"/>
                  <a:pt x="620" y="1997"/>
                </a:cubicBezTo>
                <a:cubicBezTo>
                  <a:pt x="628" y="2001"/>
                  <a:pt x="636" y="2002"/>
                  <a:pt x="645" y="2002"/>
                </a:cubicBezTo>
                <a:cubicBezTo>
                  <a:pt x="652" y="2009"/>
                  <a:pt x="662" y="2003"/>
                  <a:pt x="670" y="2009"/>
                </a:cubicBezTo>
                <a:cubicBezTo>
                  <a:pt x="673" y="2017"/>
                  <a:pt x="678" y="2010"/>
                  <a:pt x="682" y="2011"/>
                </a:cubicBezTo>
                <a:cubicBezTo>
                  <a:pt x="685" y="2017"/>
                  <a:pt x="689" y="2018"/>
                  <a:pt x="694" y="2014"/>
                </a:cubicBezTo>
                <a:cubicBezTo>
                  <a:pt x="697" y="2023"/>
                  <a:pt x="702" y="2017"/>
                  <a:pt x="706" y="2020"/>
                </a:cubicBezTo>
                <a:cubicBezTo>
                  <a:pt x="709" y="2018"/>
                  <a:pt x="720" y="2022"/>
                  <a:pt x="717" y="2016"/>
                </a:cubicBezTo>
                <a:cubicBezTo>
                  <a:pt x="704" y="2012"/>
                  <a:pt x="690" y="2011"/>
                  <a:pt x="678" y="2004"/>
                </a:cubicBezTo>
                <a:cubicBezTo>
                  <a:pt x="669" y="2010"/>
                  <a:pt x="666" y="1994"/>
                  <a:pt x="657" y="2000"/>
                </a:cubicBezTo>
                <a:cubicBezTo>
                  <a:pt x="655" y="1997"/>
                  <a:pt x="651" y="1999"/>
                  <a:pt x="648" y="1996"/>
                </a:cubicBezTo>
                <a:cubicBezTo>
                  <a:pt x="644" y="1992"/>
                  <a:pt x="639" y="2000"/>
                  <a:pt x="636" y="1994"/>
                </a:cubicBezTo>
                <a:cubicBezTo>
                  <a:pt x="630" y="1988"/>
                  <a:pt x="622" y="1995"/>
                  <a:pt x="616" y="1986"/>
                </a:cubicBezTo>
                <a:cubicBezTo>
                  <a:pt x="608" y="1991"/>
                  <a:pt x="601" y="1986"/>
                  <a:pt x="594" y="1984"/>
                </a:cubicBezTo>
                <a:cubicBezTo>
                  <a:pt x="579" y="1983"/>
                  <a:pt x="566" y="1976"/>
                  <a:pt x="552" y="1973"/>
                </a:cubicBezTo>
                <a:cubicBezTo>
                  <a:pt x="542" y="1976"/>
                  <a:pt x="535" y="1970"/>
                  <a:pt x="525" y="1974"/>
                </a:cubicBezTo>
                <a:cubicBezTo>
                  <a:pt x="517" y="1966"/>
                  <a:pt x="505" y="1973"/>
                  <a:pt x="496" y="1969"/>
                </a:cubicBezTo>
                <a:cubicBezTo>
                  <a:pt x="493" y="1966"/>
                  <a:pt x="489" y="1965"/>
                  <a:pt x="484" y="1966"/>
                </a:cubicBezTo>
                <a:cubicBezTo>
                  <a:pt x="482" y="1967"/>
                  <a:pt x="480" y="1966"/>
                  <a:pt x="479" y="1963"/>
                </a:cubicBezTo>
                <a:cubicBezTo>
                  <a:pt x="476" y="1965"/>
                  <a:pt x="473" y="1966"/>
                  <a:pt x="471" y="1962"/>
                </a:cubicBezTo>
                <a:cubicBezTo>
                  <a:pt x="468" y="1962"/>
                  <a:pt x="466" y="1965"/>
                  <a:pt x="464" y="1963"/>
                </a:cubicBezTo>
                <a:cubicBezTo>
                  <a:pt x="462" y="1959"/>
                  <a:pt x="459" y="1963"/>
                  <a:pt x="456" y="1961"/>
                </a:cubicBezTo>
                <a:cubicBezTo>
                  <a:pt x="451" y="1961"/>
                  <a:pt x="446" y="1962"/>
                  <a:pt x="442" y="1960"/>
                </a:cubicBezTo>
                <a:cubicBezTo>
                  <a:pt x="439" y="1954"/>
                  <a:pt x="433" y="1962"/>
                  <a:pt x="430" y="1958"/>
                </a:cubicBezTo>
                <a:cubicBezTo>
                  <a:pt x="424" y="1960"/>
                  <a:pt x="420" y="1957"/>
                  <a:pt x="415" y="1957"/>
                </a:cubicBezTo>
                <a:cubicBezTo>
                  <a:pt x="406" y="1956"/>
                  <a:pt x="395" y="1960"/>
                  <a:pt x="386" y="1956"/>
                </a:cubicBezTo>
                <a:cubicBezTo>
                  <a:pt x="376" y="1961"/>
                  <a:pt x="369" y="1952"/>
                  <a:pt x="359" y="1957"/>
                </a:cubicBezTo>
                <a:cubicBezTo>
                  <a:pt x="350" y="1950"/>
                  <a:pt x="339" y="1957"/>
                  <a:pt x="331" y="1951"/>
                </a:cubicBezTo>
                <a:cubicBezTo>
                  <a:pt x="322" y="1957"/>
                  <a:pt x="315" y="1953"/>
                  <a:pt x="307" y="1957"/>
                </a:cubicBezTo>
                <a:cubicBezTo>
                  <a:pt x="299" y="1951"/>
                  <a:pt x="289" y="1960"/>
                  <a:pt x="282" y="1956"/>
                </a:cubicBezTo>
                <a:cubicBezTo>
                  <a:pt x="265" y="1954"/>
                  <a:pt x="248" y="1958"/>
                  <a:pt x="232" y="1955"/>
                </a:cubicBezTo>
                <a:cubicBezTo>
                  <a:pt x="222" y="1962"/>
                  <a:pt x="216" y="1952"/>
                  <a:pt x="206" y="1958"/>
                </a:cubicBezTo>
                <a:cubicBezTo>
                  <a:pt x="202" y="1956"/>
                  <a:pt x="198" y="1957"/>
                  <a:pt x="193" y="1960"/>
                </a:cubicBezTo>
                <a:cubicBezTo>
                  <a:pt x="190" y="1956"/>
                  <a:pt x="185" y="1957"/>
                  <a:pt x="180" y="1961"/>
                </a:cubicBezTo>
                <a:cubicBezTo>
                  <a:pt x="172" y="1960"/>
                  <a:pt x="164" y="1961"/>
                  <a:pt x="155" y="1965"/>
                </a:cubicBezTo>
                <a:cubicBezTo>
                  <a:pt x="151" y="1960"/>
                  <a:pt x="146" y="1968"/>
                  <a:pt x="143" y="1962"/>
                </a:cubicBezTo>
                <a:cubicBezTo>
                  <a:pt x="140" y="1964"/>
                  <a:pt x="138" y="1962"/>
                  <a:pt x="136" y="1963"/>
                </a:cubicBezTo>
                <a:cubicBezTo>
                  <a:pt x="135" y="1964"/>
                  <a:pt x="132" y="1963"/>
                  <a:pt x="135" y="1961"/>
                </a:cubicBezTo>
                <a:cubicBezTo>
                  <a:pt x="143" y="1955"/>
                  <a:pt x="151" y="1950"/>
                  <a:pt x="159" y="1945"/>
                </a:cubicBezTo>
                <a:cubicBezTo>
                  <a:pt x="170" y="1946"/>
                  <a:pt x="182" y="1937"/>
                  <a:pt x="192" y="1943"/>
                </a:cubicBezTo>
                <a:cubicBezTo>
                  <a:pt x="204" y="1938"/>
                  <a:pt x="215" y="1933"/>
                  <a:pt x="225" y="1935"/>
                </a:cubicBezTo>
                <a:cubicBezTo>
                  <a:pt x="231" y="1933"/>
                  <a:pt x="236" y="1929"/>
                  <a:pt x="241" y="1931"/>
                </a:cubicBezTo>
                <a:cubicBezTo>
                  <a:pt x="246" y="1933"/>
                  <a:pt x="253" y="1924"/>
                  <a:pt x="258" y="1930"/>
                </a:cubicBezTo>
                <a:cubicBezTo>
                  <a:pt x="263" y="1926"/>
                  <a:pt x="267" y="1929"/>
                  <a:pt x="273" y="1927"/>
                </a:cubicBezTo>
                <a:cubicBezTo>
                  <a:pt x="278" y="1929"/>
                  <a:pt x="284" y="1925"/>
                  <a:pt x="290" y="1926"/>
                </a:cubicBezTo>
                <a:cubicBezTo>
                  <a:pt x="295" y="1927"/>
                  <a:pt x="301" y="1923"/>
                  <a:pt x="307" y="1925"/>
                </a:cubicBezTo>
                <a:cubicBezTo>
                  <a:pt x="310" y="1924"/>
                  <a:pt x="313" y="1922"/>
                  <a:pt x="315" y="1927"/>
                </a:cubicBezTo>
                <a:cubicBezTo>
                  <a:pt x="318" y="1925"/>
                  <a:pt x="321" y="1923"/>
                  <a:pt x="324" y="1920"/>
                </a:cubicBezTo>
                <a:cubicBezTo>
                  <a:pt x="327" y="1924"/>
                  <a:pt x="331" y="1922"/>
                  <a:pt x="334" y="1924"/>
                </a:cubicBezTo>
                <a:cubicBezTo>
                  <a:pt x="337" y="1931"/>
                  <a:pt x="344" y="1916"/>
                  <a:pt x="346" y="1927"/>
                </a:cubicBezTo>
                <a:cubicBezTo>
                  <a:pt x="355" y="1924"/>
                  <a:pt x="363" y="1926"/>
                  <a:pt x="371" y="1928"/>
                </a:cubicBezTo>
                <a:cubicBezTo>
                  <a:pt x="388" y="1925"/>
                  <a:pt x="404" y="1929"/>
                  <a:pt x="421" y="1929"/>
                </a:cubicBezTo>
                <a:cubicBezTo>
                  <a:pt x="428" y="1932"/>
                  <a:pt x="437" y="1927"/>
                  <a:pt x="443" y="1931"/>
                </a:cubicBezTo>
                <a:cubicBezTo>
                  <a:pt x="449" y="1925"/>
                  <a:pt x="451" y="1933"/>
                  <a:pt x="455" y="1934"/>
                </a:cubicBezTo>
                <a:cubicBezTo>
                  <a:pt x="460" y="1931"/>
                  <a:pt x="464" y="1930"/>
                  <a:pt x="468" y="1932"/>
                </a:cubicBezTo>
                <a:cubicBezTo>
                  <a:pt x="472" y="1936"/>
                  <a:pt x="477" y="1928"/>
                  <a:pt x="480" y="1934"/>
                </a:cubicBezTo>
                <a:cubicBezTo>
                  <a:pt x="484" y="1937"/>
                  <a:pt x="488" y="1938"/>
                  <a:pt x="492" y="1937"/>
                </a:cubicBezTo>
                <a:cubicBezTo>
                  <a:pt x="500" y="1938"/>
                  <a:pt x="509" y="1939"/>
                  <a:pt x="516" y="1945"/>
                </a:cubicBezTo>
                <a:cubicBezTo>
                  <a:pt x="521" y="1939"/>
                  <a:pt x="524" y="1943"/>
                  <a:pt x="529" y="1944"/>
                </a:cubicBezTo>
                <a:cubicBezTo>
                  <a:pt x="534" y="1944"/>
                  <a:pt x="535" y="1946"/>
                  <a:pt x="541" y="1946"/>
                </a:cubicBezTo>
                <a:cubicBezTo>
                  <a:pt x="545" y="1947"/>
                  <a:pt x="549" y="1948"/>
                  <a:pt x="553" y="1948"/>
                </a:cubicBezTo>
                <a:cubicBezTo>
                  <a:pt x="557" y="1946"/>
                  <a:pt x="560" y="1955"/>
                  <a:pt x="565" y="1951"/>
                </a:cubicBezTo>
                <a:cubicBezTo>
                  <a:pt x="568" y="1955"/>
                  <a:pt x="574" y="1947"/>
                  <a:pt x="577" y="1953"/>
                </a:cubicBezTo>
                <a:cubicBezTo>
                  <a:pt x="581" y="1954"/>
                  <a:pt x="585" y="1955"/>
                  <a:pt x="589" y="1956"/>
                </a:cubicBezTo>
                <a:cubicBezTo>
                  <a:pt x="598" y="1957"/>
                  <a:pt x="607" y="1954"/>
                  <a:pt x="615" y="1959"/>
                </a:cubicBezTo>
                <a:cubicBezTo>
                  <a:pt x="620" y="1958"/>
                  <a:pt x="624" y="1959"/>
                  <a:pt x="627" y="1961"/>
                </a:cubicBezTo>
                <a:cubicBezTo>
                  <a:pt x="631" y="1965"/>
                  <a:pt x="637" y="1957"/>
                  <a:pt x="640" y="1963"/>
                </a:cubicBezTo>
                <a:cubicBezTo>
                  <a:pt x="644" y="1964"/>
                  <a:pt x="648" y="1965"/>
                  <a:pt x="652" y="1966"/>
                </a:cubicBezTo>
                <a:cubicBezTo>
                  <a:pt x="657" y="1964"/>
                  <a:pt x="660" y="1974"/>
                  <a:pt x="666" y="1967"/>
                </a:cubicBezTo>
                <a:cubicBezTo>
                  <a:pt x="669" y="1971"/>
                  <a:pt x="675" y="1965"/>
                  <a:pt x="677" y="1973"/>
                </a:cubicBezTo>
                <a:cubicBezTo>
                  <a:pt x="681" y="1974"/>
                  <a:pt x="687" y="1968"/>
                  <a:pt x="689" y="1975"/>
                </a:cubicBezTo>
                <a:cubicBezTo>
                  <a:pt x="700" y="1968"/>
                  <a:pt x="706" y="1981"/>
                  <a:pt x="717" y="1974"/>
                </a:cubicBezTo>
                <a:cubicBezTo>
                  <a:pt x="724" y="1978"/>
                  <a:pt x="732" y="1980"/>
                  <a:pt x="742" y="1975"/>
                </a:cubicBezTo>
                <a:cubicBezTo>
                  <a:pt x="748" y="1984"/>
                  <a:pt x="759" y="1974"/>
                  <a:pt x="766" y="1980"/>
                </a:cubicBezTo>
                <a:cubicBezTo>
                  <a:pt x="775" y="1974"/>
                  <a:pt x="782" y="1982"/>
                  <a:pt x="792" y="1976"/>
                </a:cubicBezTo>
                <a:cubicBezTo>
                  <a:pt x="794" y="1988"/>
                  <a:pt x="801" y="1972"/>
                  <a:pt x="804" y="1979"/>
                </a:cubicBezTo>
                <a:cubicBezTo>
                  <a:pt x="809" y="1977"/>
                  <a:pt x="813" y="1983"/>
                  <a:pt x="819" y="1976"/>
                </a:cubicBezTo>
                <a:cubicBezTo>
                  <a:pt x="826" y="1983"/>
                  <a:pt x="835" y="1977"/>
                  <a:pt x="843" y="1980"/>
                </a:cubicBezTo>
                <a:cubicBezTo>
                  <a:pt x="853" y="1977"/>
                  <a:pt x="861" y="1982"/>
                  <a:pt x="870" y="1979"/>
                </a:cubicBezTo>
                <a:cubicBezTo>
                  <a:pt x="876" y="1971"/>
                  <a:pt x="877" y="1986"/>
                  <a:pt x="883" y="1978"/>
                </a:cubicBezTo>
                <a:cubicBezTo>
                  <a:pt x="886" y="1984"/>
                  <a:pt x="892" y="1976"/>
                  <a:pt x="895" y="1980"/>
                </a:cubicBezTo>
                <a:cubicBezTo>
                  <a:pt x="900" y="1977"/>
                  <a:pt x="904" y="1976"/>
                  <a:pt x="908" y="1978"/>
                </a:cubicBezTo>
                <a:cubicBezTo>
                  <a:pt x="912" y="1971"/>
                  <a:pt x="923" y="1979"/>
                  <a:pt x="920" y="1970"/>
                </a:cubicBezTo>
                <a:cubicBezTo>
                  <a:pt x="914" y="1972"/>
                  <a:pt x="909" y="1969"/>
                  <a:pt x="903" y="1975"/>
                </a:cubicBezTo>
                <a:cubicBezTo>
                  <a:pt x="897" y="1971"/>
                  <a:pt x="890" y="1973"/>
                  <a:pt x="884" y="1974"/>
                </a:cubicBezTo>
                <a:cubicBezTo>
                  <a:pt x="872" y="1970"/>
                  <a:pt x="859" y="1976"/>
                  <a:pt x="847" y="1971"/>
                </a:cubicBezTo>
                <a:cubicBezTo>
                  <a:pt x="833" y="1976"/>
                  <a:pt x="823" y="1968"/>
                  <a:pt x="809" y="1972"/>
                </a:cubicBezTo>
                <a:cubicBezTo>
                  <a:pt x="803" y="1972"/>
                  <a:pt x="797" y="1971"/>
                  <a:pt x="791" y="1970"/>
                </a:cubicBezTo>
                <a:cubicBezTo>
                  <a:pt x="784" y="1971"/>
                  <a:pt x="778" y="1973"/>
                  <a:pt x="772" y="1968"/>
                </a:cubicBezTo>
                <a:cubicBezTo>
                  <a:pt x="767" y="1969"/>
                  <a:pt x="761" y="1967"/>
                  <a:pt x="755" y="1969"/>
                </a:cubicBezTo>
                <a:cubicBezTo>
                  <a:pt x="749" y="1968"/>
                  <a:pt x="743" y="1967"/>
                  <a:pt x="737" y="1968"/>
                </a:cubicBezTo>
                <a:cubicBezTo>
                  <a:pt x="726" y="1959"/>
                  <a:pt x="711" y="1971"/>
                  <a:pt x="701" y="1961"/>
                </a:cubicBezTo>
                <a:cubicBezTo>
                  <a:pt x="687" y="1966"/>
                  <a:pt x="677" y="1956"/>
                  <a:pt x="664" y="1958"/>
                </a:cubicBezTo>
                <a:cubicBezTo>
                  <a:pt x="658" y="1953"/>
                  <a:pt x="651" y="1957"/>
                  <a:pt x="646" y="1952"/>
                </a:cubicBezTo>
                <a:cubicBezTo>
                  <a:pt x="639" y="1958"/>
                  <a:pt x="634" y="1947"/>
                  <a:pt x="628" y="1947"/>
                </a:cubicBezTo>
                <a:cubicBezTo>
                  <a:pt x="609" y="1949"/>
                  <a:pt x="592" y="1941"/>
                  <a:pt x="573" y="1942"/>
                </a:cubicBezTo>
                <a:cubicBezTo>
                  <a:pt x="564" y="1938"/>
                  <a:pt x="554" y="1936"/>
                  <a:pt x="545" y="1932"/>
                </a:cubicBezTo>
                <a:cubicBezTo>
                  <a:pt x="540" y="1935"/>
                  <a:pt x="536" y="1932"/>
                  <a:pt x="531" y="1932"/>
                </a:cubicBezTo>
                <a:cubicBezTo>
                  <a:pt x="525" y="1934"/>
                  <a:pt x="522" y="1929"/>
                  <a:pt x="517" y="1927"/>
                </a:cubicBezTo>
                <a:cubicBezTo>
                  <a:pt x="508" y="1929"/>
                  <a:pt x="500" y="1925"/>
                  <a:pt x="491" y="1924"/>
                </a:cubicBezTo>
                <a:cubicBezTo>
                  <a:pt x="482" y="1917"/>
                  <a:pt x="471" y="1924"/>
                  <a:pt x="462" y="1918"/>
                </a:cubicBezTo>
                <a:cubicBezTo>
                  <a:pt x="457" y="1921"/>
                  <a:pt x="453" y="1915"/>
                  <a:pt x="448" y="1918"/>
                </a:cubicBezTo>
                <a:cubicBezTo>
                  <a:pt x="443" y="1917"/>
                  <a:pt x="439" y="1914"/>
                  <a:pt x="434" y="1917"/>
                </a:cubicBezTo>
                <a:cubicBezTo>
                  <a:pt x="424" y="1916"/>
                  <a:pt x="414" y="1919"/>
                  <a:pt x="405" y="1915"/>
                </a:cubicBezTo>
                <a:cubicBezTo>
                  <a:pt x="396" y="1915"/>
                  <a:pt x="386" y="1917"/>
                  <a:pt x="378" y="1912"/>
                </a:cubicBezTo>
                <a:cubicBezTo>
                  <a:pt x="368" y="1913"/>
                  <a:pt x="358" y="1915"/>
                  <a:pt x="349" y="1911"/>
                </a:cubicBezTo>
                <a:cubicBezTo>
                  <a:pt x="339" y="1915"/>
                  <a:pt x="330" y="1909"/>
                  <a:pt x="319" y="1913"/>
                </a:cubicBezTo>
                <a:cubicBezTo>
                  <a:pt x="310" y="1913"/>
                  <a:pt x="300" y="1910"/>
                  <a:pt x="290" y="1916"/>
                </a:cubicBezTo>
                <a:cubicBezTo>
                  <a:pt x="280" y="1915"/>
                  <a:pt x="270" y="1914"/>
                  <a:pt x="260" y="1918"/>
                </a:cubicBezTo>
                <a:cubicBezTo>
                  <a:pt x="251" y="1915"/>
                  <a:pt x="240" y="1918"/>
                  <a:pt x="230" y="1921"/>
                </a:cubicBezTo>
                <a:cubicBezTo>
                  <a:pt x="226" y="1919"/>
                  <a:pt x="220" y="1923"/>
                  <a:pt x="215" y="1924"/>
                </a:cubicBezTo>
                <a:cubicBezTo>
                  <a:pt x="210" y="1922"/>
                  <a:pt x="205" y="1923"/>
                  <a:pt x="200" y="1927"/>
                </a:cubicBezTo>
                <a:cubicBezTo>
                  <a:pt x="191" y="1923"/>
                  <a:pt x="179" y="1933"/>
                  <a:pt x="170" y="1930"/>
                </a:cubicBezTo>
                <a:cubicBezTo>
                  <a:pt x="183" y="1929"/>
                  <a:pt x="188" y="1918"/>
                  <a:pt x="195" y="1910"/>
                </a:cubicBezTo>
                <a:cubicBezTo>
                  <a:pt x="203" y="1912"/>
                  <a:pt x="214" y="1906"/>
                  <a:pt x="223" y="1905"/>
                </a:cubicBezTo>
                <a:cubicBezTo>
                  <a:pt x="227" y="1909"/>
                  <a:pt x="234" y="1898"/>
                  <a:pt x="237" y="1906"/>
                </a:cubicBezTo>
                <a:cubicBezTo>
                  <a:pt x="242" y="1906"/>
                  <a:pt x="248" y="1902"/>
                  <a:pt x="253" y="1902"/>
                </a:cubicBezTo>
                <a:cubicBezTo>
                  <a:pt x="262" y="1903"/>
                  <a:pt x="272" y="1903"/>
                  <a:pt x="282" y="1900"/>
                </a:cubicBezTo>
                <a:cubicBezTo>
                  <a:pt x="292" y="1900"/>
                  <a:pt x="302" y="1899"/>
                  <a:pt x="312" y="1897"/>
                </a:cubicBezTo>
                <a:cubicBezTo>
                  <a:pt x="320" y="1900"/>
                  <a:pt x="331" y="1895"/>
                  <a:pt x="339" y="1896"/>
                </a:cubicBezTo>
                <a:cubicBezTo>
                  <a:pt x="349" y="1898"/>
                  <a:pt x="359" y="1896"/>
                  <a:pt x="369" y="1894"/>
                </a:cubicBezTo>
                <a:cubicBezTo>
                  <a:pt x="388" y="1898"/>
                  <a:pt x="408" y="1897"/>
                  <a:pt x="428" y="1893"/>
                </a:cubicBezTo>
                <a:cubicBezTo>
                  <a:pt x="434" y="1899"/>
                  <a:pt x="441" y="1895"/>
                  <a:pt x="448" y="1897"/>
                </a:cubicBezTo>
                <a:cubicBezTo>
                  <a:pt x="452" y="1895"/>
                  <a:pt x="455" y="1898"/>
                  <a:pt x="458" y="1897"/>
                </a:cubicBezTo>
                <a:cubicBezTo>
                  <a:pt x="461" y="1903"/>
                  <a:pt x="467" y="1895"/>
                  <a:pt x="470" y="1899"/>
                </a:cubicBezTo>
                <a:cubicBezTo>
                  <a:pt x="486" y="1898"/>
                  <a:pt x="501" y="1902"/>
                  <a:pt x="516" y="1900"/>
                </a:cubicBezTo>
                <a:cubicBezTo>
                  <a:pt x="522" y="1908"/>
                  <a:pt x="530" y="1902"/>
                  <a:pt x="536" y="1908"/>
                </a:cubicBezTo>
                <a:cubicBezTo>
                  <a:pt x="543" y="1909"/>
                  <a:pt x="551" y="1908"/>
                  <a:pt x="557" y="1914"/>
                </a:cubicBezTo>
                <a:cubicBezTo>
                  <a:pt x="561" y="1911"/>
                  <a:pt x="565" y="1912"/>
                  <a:pt x="568" y="1914"/>
                </a:cubicBezTo>
                <a:cubicBezTo>
                  <a:pt x="571" y="1918"/>
                  <a:pt x="575" y="1912"/>
                  <a:pt x="577" y="1918"/>
                </a:cubicBezTo>
                <a:cubicBezTo>
                  <a:pt x="581" y="1916"/>
                  <a:pt x="584" y="1919"/>
                  <a:pt x="588" y="1918"/>
                </a:cubicBezTo>
                <a:cubicBezTo>
                  <a:pt x="593" y="1915"/>
                  <a:pt x="595" y="1925"/>
                  <a:pt x="600" y="1920"/>
                </a:cubicBezTo>
                <a:cubicBezTo>
                  <a:pt x="628" y="1926"/>
                  <a:pt x="656" y="1930"/>
                  <a:pt x="684" y="1937"/>
                </a:cubicBezTo>
                <a:cubicBezTo>
                  <a:pt x="692" y="1936"/>
                  <a:pt x="698" y="1938"/>
                  <a:pt x="705" y="1941"/>
                </a:cubicBezTo>
                <a:cubicBezTo>
                  <a:pt x="713" y="1938"/>
                  <a:pt x="720" y="1942"/>
                  <a:pt x="727" y="1943"/>
                </a:cubicBezTo>
                <a:cubicBezTo>
                  <a:pt x="734" y="1944"/>
                  <a:pt x="740" y="1949"/>
                  <a:pt x="747" y="1947"/>
                </a:cubicBezTo>
                <a:cubicBezTo>
                  <a:pt x="755" y="1945"/>
                  <a:pt x="762" y="1951"/>
                  <a:pt x="770" y="1949"/>
                </a:cubicBezTo>
                <a:cubicBezTo>
                  <a:pt x="784" y="1950"/>
                  <a:pt x="799" y="1951"/>
                  <a:pt x="814" y="1947"/>
                </a:cubicBezTo>
                <a:cubicBezTo>
                  <a:pt x="821" y="1951"/>
                  <a:pt x="829" y="1947"/>
                  <a:pt x="837" y="1946"/>
                </a:cubicBezTo>
                <a:cubicBezTo>
                  <a:pt x="840" y="1950"/>
                  <a:pt x="845" y="1943"/>
                  <a:pt x="848" y="1946"/>
                </a:cubicBezTo>
                <a:cubicBezTo>
                  <a:pt x="852" y="1946"/>
                  <a:pt x="856" y="1944"/>
                  <a:pt x="861" y="1940"/>
                </a:cubicBezTo>
                <a:cubicBezTo>
                  <a:pt x="859" y="1935"/>
                  <a:pt x="855" y="1936"/>
                  <a:pt x="851" y="1940"/>
                </a:cubicBezTo>
                <a:cubicBezTo>
                  <a:pt x="848" y="1938"/>
                  <a:pt x="845" y="1937"/>
                  <a:pt x="840" y="1940"/>
                </a:cubicBezTo>
                <a:cubicBezTo>
                  <a:pt x="834" y="1934"/>
                  <a:pt x="824" y="1944"/>
                  <a:pt x="818" y="1938"/>
                </a:cubicBezTo>
                <a:cubicBezTo>
                  <a:pt x="802" y="1944"/>
                  <a:pt x="788" y="1936"/>
                  <a:pt x="771" y="1941"/>
                </a:cubicBezTo>
                <a:cubicBezTo>
                  <a:pt x="758" y="1935"/>
                  <a:pt x="743" y="1937"/>
                  <a:pt x="729" y="1931"/>
                </a:cubicBezTo>
                <a:cubicBezTo>
                  <a:pt x="722" y="1934"/>
                  <a:pt x="716" y="1930"/>
                  <a:pt x="709" y="1927"/>
                </a:cubicBezTo>
                <a:cubicBezTo>
                  <a:pt x="701" y="1932"/>
                  <a:pt x="695" y="1921"/>
                  <a:pt x="687" y="1925"/>
                </a:cubicBezTo>
                <a:cubicBezTo>
                  <a:pt x="680" y="1922"/>
                  <a:pt x="674" y="1920"/>
                  <a:pt x="667" y="1921"/>
                </a:cubicBezTo>
                <a:cubicBezTo>
                  <a:pt x="663" y="1922"/>
                  <a:pt x="660" y="1917"/>
                  <a:pt x="657" y="1917"/>
                </a:cubicBezTo>
                <a:cubicBezTo>
                  <a:pt x="651" y="1925"/>
                  <a:pt x="650" y="1910"/>
                  <a:pt x="644" y="1918"/>
                </a:cubicBezTo>
                <a:cubicBezTo>
                  <a:pt x="638" y="1913"/>
                  <a:pt x="631" y="1914"/>
                  <a:pt x="625" y="1910"/>
                </a:cubicBezTo>
                <a:cubicBezTo>
                  <a:pt x="616" y="1918"/>
                  <a:pt x="611" y="1905"/>
                  <a:pt x="602" y="1908"/>
                </a:cubicBezTo>
                <a:cubicBezTo>
                  <a:pt x="573" y="1907"/>
                  <a:pt x="547" y="1893"/>
                  <a:pt x="518" y="1892"/>
                </a:cubicBezTo>
                <a:cubicBezTo>
                  <a:pt x="512" y="1885"/>
                  <a:pt x="504" y="1889"/>
                  <a:pt x="498" y="1888"/>
                </a:cubicBezTo>
                <a:cubicBezTo>
                  <a:pt x="491" y="1884"/>
                  <a:pt x="483" y="1887"/>
                  <a:pt x="475" y="1885"/>
                </a:cubicBezTo>
                <a:cubicBezTo>
                  <a:pt x="472" y="1886"/>
                  <a:pt x="468" y="1886"/>
                  <a:pt x="465" y="1885"/>
                </a:cubicBezTo>
                <a:cubicBezTo>
                  <a:pt x="461" y="1881"/>
                  <a:pt x="456" y="1889"/>
                  <a:pt x="453" y="1883"/>
                </a:cubicBezTo>
                <a:cubicBezTo>
                  <a:pt x="445" y="1882"/>
                  <a:pt x="437" y="1885"/>
                  <a:pt x="430" y="1881"/>
                </a:cubicBezTo>
                <a:cubicBezTo>
                  <a:pt x="426" y="1884"/>
                  <a:pt x="423" y="1883"/>
                  <a:pt x="420" y="1881"/>
                </a:cubicBezTo>
                <a:cubicBezTo>
                  <a:pt x="415" y="1885"/>
                  <a:pt x="410" y="1886"/>
                  <a:pt x="407" y="1882"/>
                </a:cubicBezTo>
                <a:cubicBezTo>
                  <a:pt x="401" y="1889"/>
                  <a:pt x="399" y="1881"/>
                  <a:pt x="394" y="1884"/>
                </a:cubicBezTo>
                <a:cubicBezTo>
                  <a:pt x="390" y="1886"/>
                  <a:pt x="387" y="1878"/>
                  <a:pt x="381" y="1886"/>
                </a:cubicBezTo>
                <a:cubicBezTo>
                  <a:pt x="374" y="1882"/>
                  <a:pt x="367" y="1882"/>
                  <a:pt x="359" y="1883"/>
                </a:cubicBezTo>
                <a:cubicBezTo>
                  <a:pt x="350" y="1886"/>
                  <a:pt x="342" y="1881"/>
                  <a:pt x="333" y="1887"/>
                </a:cubicBezTo>
                <a:cubicBezTo>
                  <a:pt x="318" y="1882"/>
                  <a:pt x="301" y="1888"/>
                  <a:pt x="285" y="1888"/>
                </a:cubicBezTo>
                <a:cubicBezTo>
                  <a:pt x="276" y="1888"/>
                  <a:pt x="268" y="1888"/>
                  <a:pt x="259" y="1891"/>
                </a:cubicBezTo>
                <a:cubicBezTo>
                  <a:pt x="251" y="1887"/>
                  <a:pt x="241" y="1896"/>
                  <a:pt x="234" y="1890"/>
                </a:cubicBezTo>
                <a:cubicBezTo>
                  <a:pt x="243" y="1890"/>
                  <a:pt x="254" y="1879"/>
                  <a:pt x="263" y="1881"/>
                </a:cubicBezTo>
                <a:cubicBezTo>
                  <a:pt x="273" y="1874"/>
                  <a:pt x="282" y="1879"/>
                  <a:pt x="293" y="1868"/>
                </a:cubicBezTo>
                <a:cubicBezTo>
                  <a:pt x="304" y="1875"/>
                  <a:pt x="319" y="1860"/>
                  <a:pt x="330" y="1867"/>
                </a:cubicBezTo>
                <a:cubicBezTo>
                  <a:pt x="333" y="1866"/>
                  <a:pt x="337" y="1862"/>
                  <a:pt x="339" y="1865"/>
                </a:cubicBezTo>
                <a:cubicBezTo>
                  <a:pt x="342" y="1869"/>
                  <a:pt x="347" y="1862"/>
                  <a:pt x="350" y="1865"/>
                </a:cubicBezTo>
                <a:cubicBezTo>
                  <a:pt x="353" y="1863"/>
                  <a:pt x="356" y="1862"/>
                  <a:pt x="358" y="1866"/>
                </a:cubicBezTo>
                <a:cubicBezTo>
                  <a:pt x="362" y="1863"/>
                  <a:pt x="366" y="1862"/>
                  <a:pt x="369" y="1862"/>
                </a:cubicBezTo>
                <a:cubicBezTo>
                  <a:pt x="381" y="1863"/>
                  <a:pt x="394" y="1864"/>
                  <a:pt x="407" y="1861"/>
                </a:cubicBezTo>
                <a:cubicBezTo>
                  <a:pt x="412" y="1867"/>
                  <a:pt x="420" y="1859"/>
                  <a:pt x="425" y="1863"/>
                </a:cubicBezTo>
                <a:cubicBezTo>
                  <a:pt x="432" y="1861"/>
                  <a:pt x="438" y="1864"/>
                  <a:pt x="444" y="1865"/>
                </a:cubicBezTo>
                <a:cubicBezTo>
                  <a:pt x="457" y="1863"/>
                  <a:pt x="469" y="1862"/>
                  <a:pt x="481" y="1868"/>
                </a:cubicBezTo>
                <a:cubicBezTo>
                  <a:pt x="488" y="1862"/>
                  <a:pt x="492" y="1873"/>
                  <a:pt x="499" y="1869"/>
                </a:cubicBezTo>
                <a:cubicBezTo>
                  <a:pt x="505" y="1873"/>
                  <a:pt x="512" y="1869"/>
                  <a:pt x="518" y="1871"/>
                </a:cubicBezTo>
                <a:cubicBezTo>
                  <a:pt x="523" y="1877"/>
                  <a:pt x="530" y="1872"/>
                  <a:pt x="535" y="1876"/>
                </a:cubicBezTo>
                <a:cubicBezTo>
                  <a:pt x="542" y="1874"/>
                  <a:pt x="547" y="1880"/>
                  <a:pt x="554" y="1878"/>
                </a:cubicBezTo>
                <a:cubicBezTo>
                  <a:pt x="566" y="1885"/>
                  <a:pt x="580" y="1881"/>
                  <a:pt x="592" y="1887"/>
                </a:cubicBezTo>
                <a:cubicBezTo>
                  <a:pt x="598" y="1885"/>
                  <a:pt x="604" y="1891"/>
                  <a:pt x="610" y="1889"/>
                </a:cubicBezTo>
                <a:cubicBezTo>
                  <a:pt x="615" y="1899"/>
                  <a:pt x="623" y="1888"/>
                  <a:pt x="628" y="1894"/>
                </a:cubicBezTo>
                <a:cubicBezTo>
                  <a:pt x="631" y="1892"/>
                  <a:pt x="633" y="1897"/>
                  <a:pt x="636" y="1896"/>
                </a:cubicBezTo>
                <a:cubicBezTo>
                  <a:pt x="640" y="1894"/>
                  <a:pt x="642" y="1901"/>
                  <a:pt x="647" y="1896"/>
                </a:cubicBezTo>
                <a:cubicBezTo>
                  <a:pt x="652" y="1899"/>
                  <a:pt x="658" y="1903"/>
                  <a:pt x="664" y="1901"/>
                </a:cubicBezTo>
                <a:cubicBezTo>
                  <a:pt x="666" y="1905"/>
                  <a:pt x="669" y="1906"/>
                  <a:pt x="671" y="1907"/>
                </a:cubicBezTo>
                <a:cubicBezTo>
                  <a:pt x="676" y="1903"/>
                  <a:pt x="678" y="1907"/>
                  <a:pt x="682" y="1907"/>
                </a:cubicBezTo>
                <a:cubicBezTo>
                  <a:pt x="685" y="1906"/>
                  <a:pt x="687" y="1907"/>
                  <a:pt x="690" y="1909"/>
                </a:cubicBezTo>
                <a:cubicBezTo>
                  <a:pt x="693" y="1912"/>
                  <a:pt x="697" y="1906"/>
                  <a:pt x="700" y="1913"/>
                </a:cubicBezTo>
                <a:cubicBezTo>
                  <a:pt x="714" y="1907"/>
                  <a:pt x="726" y="1915"/>
                  <a:pt x="738" y="1918"/>
                </a:cubicBezTo>
                <a:cubicBezTo>
                  <a:pt x="745" y="1916"/>
                  <a:pt x="750" y="1922"/>
                  <a:pt x="757" y="1920"/>
                </a:cubicBezTo>
                <a:cubicBezTo>
                  <a:pt x="759" y="1922"/>
                  <a:pt x="762" y="1921"/>
                  <a:pt x="765" y="1921"/>
                </a:cubicBezTo>
                <a:cubicBezTo>
                  <a:pt x="769" y="1919"/>
                  <a:pt x="771" y="1926"/>
                  <a:pt x="775" y="1921"/>
                </a:cubicBezTo>
                <a:cubicBezTo>
                  <a:pt x="781" y="1923"/>
                  <a:pt x="787" y="1927"/>
                  <a:pt x="794" y="1923"/>
                </a:cubicBezTo>
                <a:cubicBezTo>
                  <a:pt x="800" y="1925"/>
                  <a:pt x="805" y="1929"/>
                  <a:pt x="812" y="1924"/>
                </a:cubicBezTo>
                <a:cubicBezTo>
                  <a:pt x="823" y="1931"/>
                  <a:pt x="837" y="1924"/>
                  <a:pt x="849" y="1927"/>
                </a:cubicBezTo>
                <a:cubicBezTo>
                  <a:pt x="863" y="1925"/>
                  <a:pt x="877" y="1921"/>
                  <a:pt x="889" y="1925"/>
                </a:cubicBezTo>
                <a:cubicBezTo>
                  <a:pt x="896" y="1917"/>
                  <a:pt x="903" y="1922"/>
                  <a:pt x="904" y="1915"/>
                </a:cubicBezTo>
                <a:cubicBezTo>
                  <a:pt x="908" y="1919"/>
                  <a:pt x="914" y="1915"/>
                  <a:pt x="918" y="1920"/>
                </a:cubicBezTo>
                <a:cubicBezTo>
                  <a:pt x="924" y="1916"/>
                  <a:pt x="930" y="1913"/>
                  <a:pt x="935" y="1915"/>
                </a:cubicBezTo>
                <a:cubicBezTo>
                  <a:pt x="941" y="1910"/>
                  <a:pt x="946" y="1909"/>
                  <a:pt x="951" y="1911"/>
                </a:cubicBezTo>
                <a:cubicBezTo>
                  <a:pt x="955" y="1905"/>
                  <a:pt x="967" y="1911"/>
                  <a:pt x="965" y="1902"/>
                </a:cubicBezTo>
                <a:cubicBezTo>
                  <a:pt x="947" y="1908"/>
                  <a:pt x="931" y="1905"/>
                  <a:pt x="912" y="1916"/>
                </a:cubicBezTo>
                <a:cubicBezTo>
                  <a:pt x="905" y="1904"/>
                  <a:pt x="893" y="1921"/>
                  <a:pt x="885" y="1913"/>
                </a:cubicBezTo>
                <a:cubicBezTo>
                  <a:pt x="879" y="1921"/>
                  <a:pt x="875" y="1915"/>
                  <a:pt x="870" y="1917"/>
                </a:cubicBezTo>
                <a:cubicBezTo>
                  <a:pt x="865" y="1916"/>
                  <a:pt x="860" y="1918"/>
                  <a:pt x="856" y="1916"/>
                </a:cubicBezTo>
                <a:cubicBezTo>
                  <a:pt x="846" y="1919"/>
                  <a:pt x="837" y="1917"/>
                  <a:pt x="828" y="1917"/>
                </a:cubicBezTo>
                <a:cubicBezTo>
                  <a:pt x="824" y="1912"/>
                  <a:pt x="817" y="1923"/>
                  <a:pt x="814" y="1916"/>
                </a:cubicBezTo>
                <a:cubicBezTo>
                  <a:pt x="808" y="1923"/>
                  <a:pt x="805" y="1913"/>
                  <a:pt x="799" y="1919"/>
                </a:cubicBezTo>
                <a:cubicBezTo>
                  <a:pt x="792" y="1912"/>
                  <a:pt x="784" y="1914"/>
                  <a:pt x="777" y="1913"/>
                </a:cubicBezTo>
                <a:cubicBezTo>
                  <a:pt x="774" y="1905"/>
                  <a:pt x="769" y="1912"/>
                  <a:pt x="765" y="1911"/>
                </a:cubicBezTo>
                <a:cubicBezTo>
                  <a:pt x="761" y="1910"/>
                  <a:pt x="757" y="1909"/>
                  <a:pt x="753" y="1908"/>
                </a:cubicBezTo>
                <a:cubicBezTo>
                  <a:pt x="738" y="1903"/>
                  <a:pt x="721" y="1904"/>
                  <a:pt x="706" y="1901"/>
                </a:cubicBezTo>
                <a:cubicBezTo>
                  <a:pt x="698" y="1898"/>
                  <a:pt x="690" y="1893"/>
                  <a:pt x="680" y="1894"/>
                </a:cubicBezTo>
                <a:cubicBezTo>
                  <a:pt x="672" y="1888"/>
                  <a:pt x="662" y="1890"/>
                  <a:pt x="652" y="1889"/>
                </a:cubicBezTo>
                <a:cubicBezTo>
                  <a:pt x="649" y="1879"/>
                  <a:pt x="642" y="1891"/>
                  <a:pt x="638" y="1884"/>
                </a:cubicBezTo>
                <a:cubicBezTo>
                  <a:pt x="634" y="1879"/>
                  <a:pt x="629" y="1883"/>
                  <a:pt x="625" y="1879"/>
                </a:cubicBezTo>
                <a:cubicBezTo>
                  <a:pt x="618" y="1886"/>
                  <a:pt x="616" y="1873"/>
                  <a:pt x="610" y="1878"/>
                </a:cubicBezTo>
                <a:cubicBezTo>
                  <a:pt x="605" y="1878"/>
                  <a:pt x="601" y="1875"/>
                  <a:pt x="597" y="1874"/>
                </a:cubicBezTo>
                <a:cubicBezTo>
                  <a:pt x="587" y="1873"/>
                  <a:pt x="577" y="1872"/>
                  <a:pt x="568" y="1868"/>
                </a:cubicBezTo>
                <a:cubicBezTo>
                  <a:pt x="563" y="1873"/>
                  <a:pt x="560" y="1860"/>
                  <a:pt x="554" y="1867"/>
                </a:cubicBezTo>
                <a:cubicBezTo>
                  <a:pt x="550" y="1863"/>
                  <a:pt x="544" y="1867"/>
                  <a:pt x="540" y="1863"/>
                </a:cubicBezTo>
                <a:cubicBezTo>
                  <a:pt x="535" y="1865"/>
                  <a:pt x="531" y="1862"/>
                  <a:pt x="526" y="1862"/>
                </a:cubicBezTo>
                <a:cubicBezTo>
                  <a:pt x="522" y="1855"/>
                  <a:pt x="515" y="1866"/>
                  <a:pt x="512" y="1857"/>
                </a:cubicBezTo>
                <a:cubicBezTo>
                  <a:pt x="502" y="1857"/>
                  <a:pt x="493" y="1855"/>
                  <a:pt x="484" y="1851"/>
                </a:cubicBezTo>
                <a:cubicBezTo>
                  <a:pt x="473" y="1853"/>
                  <a:pt x="463" y="1851"/>
                  <a:pt x="453" y="1850"/>
                </a:cubicBezTo>
                <a:cubicBezTo>
                  <a:pt x="452" y="1849"/>
                  <a:pt x="451" y="1849"/>
                  <a:pt x="451" y="1849"/>
                </a:cubicBezTo>
                <a:cubicBezTo>
                  <a:pt x="446" y="1850"/>
                  <a:pt x="441" y="1849"/>
                  <a:pt x="436" y="1850"/>
                </a:cubicBezTo>
                <a:cubicBezTo>
                  <a:pt x="435" y="1850"/>
                  <a:pt x="435" y="1850"/>
                  <a:pt x="434" y="1850"/>
                </a:cubicBezTo>
                <a:cubicBezTo>
                  <a:pt x="432" y="1851"/>
                  <a:pt x="430" y="1850"/>
                  <a:pt x="428" y="1850"/>
                </a:cubicBezTo>
                <a:cubicBezTo>
                  <a:pt x="427" y="1849"/>
                  <a:pt x="427" y="1849"/>
                  <a:pt x="426" y="1849"/>
                </a:cubicBezTo>
                <a:cubicBezTo>
                  <a:pt x="423" y="1850"/>
                  <a:pt x="418" y="1848"/>
                  <a:pt x="420" y="1845"/>
                </a:cubicBezTo>
                <a:cubicBezTo>
                  <a:pt x="425" y="1848"/>
                  <a:pt x="430" y="1844"/>
                  <a:pt x="436" y="1842"/>
                </a:cubicBezTo>
                <a:cubicBezTo>
                  <a:pt x="441" y="1845"/>
                  <a:pt x="447" y="1841"/>
                  <a:pt x="453" y="1841"/>
                </a:cubicBezTo>
                <a:cubicBezTo>
                  <a:pt x="463" y="1843"/>
                  <a:pt x="476" y="1837"/>
                  <a:pt x="485" y="1843"/>
                </a:cubicBezTo>
                <a:cubicBezTo>
                  <a:pt x="492" y="1837"/>
                  <a:pt x="495" y="1847"/>
                  <a:pt x="501" y="1840"/>
                </a:cubicBezTo>
                <a:cubicBezTo>
                  <a:pt x="505" y="1847"/>
                  <a:pt x="512" y="1842"/>
                  <a:pt x="517" y="1843"/>
                </a:cubicBezTo>
                <a:cubicBezTo>
                  <a:pt x="522" y="1846"/>
                  <a:pt x="528" y="1842"/>
                  <a:pt x="534" y="1842"/>
                </a:cubicBezTo>
                <a:cubicBezTo>
                  <a:pt x="539" y="1845"/>
                  <a:pt x="544" y="1846"/>
                  <a:pt x="550" y="1846"/>
                </a:cubicBezTo>
                <a:cubicBezTo>
                  <a:pt x="568" y="1846"/>
                  <a:pt x="586" y="1847"/>
                  <a:pt x="604" y="1850"/>
                </a:cubicBezTo>
                <a:cubicBezTo>
                  <a:pt x="629" y="1853"/>
                  <a:pt x="653" y="1858"/>
                  <a:pt x="678" y="1864"/>
                </a:cubicBezTo>
                <a:cubicBezTo>
                  <a:pt x="690" y="1857"/>
                  <a:pt x="697" y="1871"/>
                  <a:pt x="710" y="1860"/>
                </a:cubicBezTo>
                <a:cubicBezTo>
                  <a:pt x="715" y="1864"/>
                  <a:pt x="721" y="1868"/>
                  <a:pt x="727" y="1870"/>
                </a:cubicBezTo>
                <a:cubicBezTo>
                  <a:pt x="732" y="1868"/>
                  <a:pt x="736" y="1871"/>
                  <a:pt x="742" y="1866"/>
                </a:cubicBezTo>
                <a:cubicBezTo>
                  <a:pt x="746" y="1873"/>
                  <a:pt x="751" y="1872"/>
                  <a:pt x="756" y="1871"/>
                </a:cubicBezTo>
                <a:cubicBezTo>
                  <a:pt x="767" y="1870"/>
                  <a:pt x="775" y="1878"/>
                  <a:pt x="787" y="1871"/>
                </a:cubicBezTo>
                <a:cubicBezTo>
                  <a:pt x="791" y="1876"/>
                  <a:pt x="797" y="1871"/>
                  <a:pt x="801" y="1876"/>
                </a:cubicBezTo>
                <a:cubicBezTo>
                  <a:pt x="804" y="1874"/>
                  <a:pt x="807" y="1873"/>
                  <a:pt x="809" y="1877"/>
                </a:cubicBezTo>
                <a:cubicBezTo>
                  <a:pt x="812" y="1876"/>
                  <a:pt x="815" y="1872"/>
                  <a:pt x="818" y="1875"/>
                </a:cubicBezTo>
                <a:cubicBezTo>
                  <a:pt x="822" y="1877"/>
                  <a:pt x="827" y="1876"/>
                  <a:pt x="832" y="1876"/>
                </a:cubicBezTo>
                <a:cubicBezTo>
                  <a:pt x="836" y="1875"/>
                  <a:pt x="848" y="1879"/>
                  <a:pt x="846" y="1870"/>
                </a:cubicBezTo>
                <a:cubicBezTo>
                  <a:pt x="838" y="1878"/>
                  <a:pt x="833" y="1869"/>
                  <a:pt x="827" y="1869"/>
                </a:cubicBezTo>
                <a:cubicBezTo>
                  <a:pt x="820" y="1870"/>
                  <a:pt x="813" y="1870"/>
                  <a:pt x="806" y="1869"/>
                </a:cubicBezTo>
                <a:cubicBezTo>
                  <a:pt x="793" y="1868"/>
                  <a:pt x="779" y="1865"/>
                  <a:pt x="765" y="1865"/>
                </a:cubicBezTo>
                <a:cubicBezTo>
                  <a:pt x="753" y="1860"/>
                  <a:pt x="740" y="1862"/>
                  <a:pt x="727" y="1859"/>
                </a:cubicBezTo>
                <a:cubicBezTo>
                  <a:pt x="721" y="1854"/>
                  <a:pt x="714" y="1855"/>
                  <a:pt x="707" y="1855"/>
                </a:cubicBezTo>
                <a:cubicBezTo>
                  <a:pt x="701" y="1849"/>
                  <a:pt x="692" y="1857"/>
                  <a:pt x="687" y="1851"/>
                </a:cubicBezTo>
                <a:cubicBezTo>
                  <a:pt x="684" y="1853"/>
                  <a:pt x="681" y="1851"/>
                  <a:pt x="678" y="1850"/>
                </a:cubicBezTo>
                <a:cubicBezTo>
                  <a:pt x="678" y="1850"/>
                  <a:pt x="678" y="1850"/>
                  <a:pt x="678" y="1850"/>
                </a:cubicBezTo>
                <a:cubicBezTo>
                  <a:pt x="675" y="1847"/>
                  <a:pt x="671" y="1852"/>
                  <a:pt x="669" y="1846"/>
                </a:cubicBezTo>
                <a:cubicBezTo>
                  <a:pt x="661" y="1852"/>
                  <a:pt x="655" y="1843"/>
                  <a:pt x="648" y="1846"/>
                </a:cubicBezTo>
                <a:cubicBezTo>
                  <a:pt x="634" y="1844"/>
                  <a:pt x="621" y="1840"/>
                  <a:pt x="608" y="1838"/>
                </a:cubicBezTo>
                <a:cubicBezTo>
                  <a:pt x="605" y="1835"/>
                  <a:pt x="601" y="1839"/>
                  <a:pt x="597" y="1838"/>
                </a:cubicBezTo>
                <a:cubicBezTo>
                  <a:pt x="594" y="1836"/>
                  <a:pt x="591" y="1835"/>
                  <a:pt x="587" y="1838"/>
                </a:cubicBezTo>
                <a:cubicBezTo>
                  <a:pt x="582" y="1828"/>
                  <a:pt x="573" y="1839"/>
                  <a:pt x="567" y="1834"/>
                </a:cubicBezTo>
                <a:cubicBezTo>
                  <a:pt x="552" y="1838"/>
                  <a:pt x="540" y="1828"/>
                  <a:pt x="525" y="1834"/>
                </a:cubicBezTo>
                <a:cubicBezTo>
                  <a:pt x="522" y="1827"/>
                  <a:pt x="517" y="1833"/>
                  <a:pt x="514" y="1828"/>
                </a:cubicBezTo>
                <a:cubicBezTo>
                  <a:pt x="507" y="1835"/>
                  <a:pt x="506" y="1826"/>
                  <a:pt x="506" y="1822"/>
                </a:cubicBezTo>
                <a:cubicBezTo>
                  <a:pt x="502" y="1829"/>
                  <a:pt x="496" y="1832"/>
                  <a:pt x="489" y="1827"/>
                </a:cubicBezTo>
                <a:cubicBezTo>
                  <a:pt x="480" y="1832"/>
                  <a:pt x="473" y="1830"/>
                  <a:pt x="465" y="1829"/>
                </a:cubicBezTo>
                <a:cubicBezTo>
                  <a:pt x="450" y="1831"/>
                  <a:pt x="435" y="1833"/>
                  <a:pt x="421" y="1831"/>
                </a:cubicBezTo>
                <a:cubicBezTo>
                  <a:pt x="416" y="1832"/>
                  <a:pt x="410" y="1836"/>
                  <a:pt x="406" y="1834"/>
                </a:cubicBezTo>
                <a:cubicBezTo>
                  <a:pt x="401" y="1836"/>
                  <a:pt x="395" y="1840"/>
                  <a:pt x="391" y="1837"/>
                </a:cubicBezTo>
                <a:cubicBezTo>
                  <a:pt x="381" y="1835"/>
                  <a:pt x="370" y="1842"/>
                  <a:pt x="361" y="1840"/>
                </a:cubicBezTo>
                <a:cubicBezTo>
                  <a:pt x="350" y="1845"/>
                  <a:pt x="341" y="1843"/>
                  <a:pt x="330" y="1846"/>
                </a:cubicBezTo>
                <a:cubicBezTo>
                  <a:pt x="321" y="1841"/>
                  <a:pt x="308" y="1853"/>
                  <a:pt x="299" y="1847"/>
                </a:cubicBezTo>
                <a:cubicBezTo>
                  <a:pt x="306" y="1847"/>
                  <a:pt x="314" y="1840"/>
                  <a:pt x="321" y="1838"/>
                </a:cubicBezTo>
                <a:cubicBezTo>
                  <a:pt x="328" y="1842"/>
                  <a:pt x="337" y="1830"/>
                  <a:pt x="343" y="1834"/>
                </a:cubicBezTo>
                <a:cubicBezTo>
                  <a:pt x="357" y="1823"/>
                  <a:pt x="369" y="1823"/>
                  <a:pt x="382" y="1819"/>
                </a:cubicBezTo>
                <a:cubicBezTo>
                  <a:pt x="395" y="1812"/>
                  <a:pt x="406" y="1814"/>
                  <a:pt x="419" y="1808"/>
                </a:cubicBezTo>
                <a:cubicBezTo>
                  <a:pt x="424" y="1813"/>
                  <a:pt x="432" y="1801"/>
                  <a:pt x="436" y="1811"/>
                </a:cubicBezTo>
                <a:cubicBezTo>
                  <a:pt x="443" y="1805"/>
                  <a:pt x="449" y="1806"/>
                  <a:pt x="456" y="1804"/>
                </a:cubicBezTo>
                <a:cubicBezTo>
                  <a:pt x="462" y="1804"/>
                  <a:pt x="467" y="1808"/>
                  <a:pt x="475" y="1802"/>
                </a:cubicBezTo>
                <a:cubicBezTo>
                  <a:pt x="480" y="1807"/>
                  <a:pt x="488" y="1801"/>
                  <a:pt x="494" y="1799"/>
                </a:cubicBezTo>
                <a:cubicBezTo>
                  <a:pt x="500" y="1801"/>
                  <a:pt x="505" y="1805"/>
                  <a:pt x="513" y="1801"/>
                </a:cubicBezTo>
                <a:cubicBezTo>
                  <a:pt x="515" y="1804"/>
                  <a:pt x="520" y="1798"/>
                  <a:pt x="522" y="1805"/>
                </a:cubicBezTo>
                <a:cubicBezTo>
                  <a:pt x="526" y="1802"/>
                  <a:pt x="530" y="1800"/>
                  <a:pt x="534" y="1801"/>
                </a:cubicBezTo>
                <a:cubicBezTo>
                  <a:pt x="546" y="1804"/>
                  <a:pt x="560" y="1799"/>
                  <a:pt x="573" y="1802"/>
                </a:cubicBezTo>
                <a:cubicBezTo>
                  <a:pt x="575" y="1805"/>
                  <a:pt x="579" y="1802"/>
                  <a:pt x="582" y="1800"/>
                </a:cubicBezTo>
                <a:cubicBezTo>
                  <a:pt x="585" y="1802"/>
                  <a:pt x="588" y="1802"/>
                  <a:pt x="592" y="1800"/>
                </a:cubicBezTo>
                <a:cubicBezTo>
                  <a:pt x="598" y="1804"/>
                  <a:pt x="606" y="1802"/>
                  <a:pt x="612" y="1804"/>
                </a:cubicBezTo>
                <a:cubicBezTo>
                  <a:pt x="619" y="1803"/>
                  <a:pt x="625" y="1801"/>
                  <a:pt x="631" y="1805"/>
                </a:cubicBezTo>
                <a:cubicBezTo>
                  <a:pt x="639" y="1800"/>
                  <a:pt x="645" y="1805"/>
                  <a:pt x="652" y="1805"/>
                </a:cubicBezTo>
                <a:cubicBezTo>
                  <a:pt x="666" y="1801"/>
                  <a:pt x="677" y="1810"/>
                  <a:pt x="691" y="1806"/>
                </a:cubicBezTo>
                <a:cubicBezTo>
                  <a:pt x="697" y="1808"/>
                  <a:pt x="703" y="1813"/>
                  <a:pt x="710" y="1808"/>
                </a:cubicBezTo>
                <a:cubicBezTo>
                  <a:pt x="715" y="1817"/>
                  <a:pt x="724" y="1808"/>
                  <a:pt x="729" y="1816"/>
                </a:cubicBezTo>
                <a:cubicBezTo>
                  <a:pt x="743" y="1812"/>
                  <a:pt x="755" y="1821"/>
                  <a:pt x="768" y="1817"/>
                </a:cubicBezTo>
                <a:cubicBezTo>
                  <a:pt x="775" y="1820"/>
                  <a:pt x="781" y="1822"/>
                  <a:pt x="789" y="1821"/>
                </a:cubicBezTo>
                <a:cubicBezTo>
                  <a:pt x="795" y="1822"/>
                  <a:pt x="802" y="1826"/>
                  <a:pt x="809" y="1821"/>
                </a:cubicBezTo>
                <a:cubicBezTo>
                  <a:pt x="815" y="1828"/>
                  <a:pt x="822" y="1827"/>
                  <a:pt x="829" y="1829"/>
                </a:cubicBezTo>
                <a:cubicBezTo>
                  <a:pt x="832" y="1833"/>
                  <a:pt x="836" y="1827"/>
                  <a:pt x="838" y="1833"/>
                </a:cubicBezTo>
                <a:cubicBezTo>
                  <a:pt x="842" y="1831"/>
                  <a:pt x="845" y="1834"/>
                  <a:pt x="849" y="1833"/>
                </a:cubicBezTo>
                <a:cubicBezTo>
                  <a:pt x="863" y="1836"/>
                  <a:pt x="876" y="1842"/>
                  <a:pt x="891" y="1843"/>
                </a:cubicBezTo>
                <a:cubicBezTo>
                  <a:pt x="894" y="1846"/>
                  <a:pt x="897" y="1846"/>
                  <a:pt x="901" y="1843"/>
                </a:cubicBezTo>
                <a:cubicBezTo>
                  <a:pt x="904" y="1849"/>
                  <a:pt x="908" y="1846"/>
                  <a:pt x="911" y="1847"/>
                </a:cubicBezTo>
                <a:cubicBezTo>
                  <a:pt x="916" y="1847"/>
                  <a:pt x="922" y="1848"/>
                  <a:pt x="927" y="1850"/>
                </a:cubicBezTo>
                <a:cubicBezTo>
                  <a:pt x="928" y="1850"/>
                  <a:pt x="930" y="1851"/>
                  <a:pt x="931" y="1851"/>
                </a:cubicBezTo>
                <a:cubicBezTo>
                  <a:pt x="945" y="1856"/>
                  <a:pt x="961" y="1847"/>
                  <a:pt x="974" y="1858"/>
                </a:cubicBezTo>
                <a:cubicBezTo>
                  <a:pt x="988" y="1849"/>
                  <a:pt x="999" y="1857"/>
                  <a:pt x="1012" y="1853"/>
                </a:cubicBezTo>
                <a:cubicBezTo>
                  <a:pt x="1018" y="1855"/>
                  <a:pt x="1026" y="1848"/>
                  <a:pt x="1031" y="1854"/>
                </a:cubicBezTo>
                <a:cubicBezTo>
                  <a:pt x="1034" y="1853"/>
                  <a:pt x="1037" y="1849"/>
                  <a:pt x="1040" y="1852"/>
                </a:cubicBezTo>
                <a:cubicBezTo>
                  <a:pt x="1041" y="1850"/>
                  <a:pt x="1043" y="1850"/>
                  <a:pt x="1044" y="1850"/>
                </a:cubicBezTo>
                <a:cubicBezTo>
                  <a:pt x="1046" y="1849"/>
                  <a:pt x="1048" y="1849"/>
                  <a:pt x="1047" y="1847"/>
                </a:cubicBezTo>
                <a:cubicBezTo>
                  <a:pt x="1035" y="1848"/>
                  <a:pt x="1023" y="1845"/>
                  <a:pt x="1011" y="1846"/>
                </a:cubicBezTo>
                <a:cubicBezTo>
                  <a:pt x="999" y="1849"/>
                  <a:pt x="988" y="1843"/>
                  <a:pt x="975" y="1849"/>
                </a:cubicBezTo>
                <a:cubicBezTo>
                  <a:pt x="970" y="1846"/>
                  <a:pt x="964" y="1842"/>
                  <a:pt x="957" y="1844"/>
                </a:cubicBezTo>
                <a:cubicBezTo>
                  <a:pt x="951" y="1842"/>
                  <a:pt x="943" y="1846"/>
                  <a:pt x="937" y="1840"/>
                </a:cubicBezTo>
                <a:cubicBezTo>
                  <a:pt x="934" y="1842"/>
                  <a:pt x="931" y="1843"/>
                  <a:pt x="929" y="1838"/>
                </a:cubicBezTo>
                <a:cubicBezTo>
                  <a:pt x="926" y="1839"/>
                  <a:pt x="922" y="1839"/>
                  <a:pt x="919" y="1838"/>
                </a:cubicBezTo>
                <a:cubicBezTo>
                  <a:pt x="912" y="1838"/>
                  <a:pt x="906" y="1832"/>
                  <a:pt x="899" y="1834"/>
                </a:cubicBezTo>
                <a:cubicBezTo>
                  <a:pt x="892" y="1836"/>
                  <a:pt x="887" y="1832"/>
                  <a:pt x="881" y="1829"/>
                </a:cubicBezTo>
                <a:cubicBezTo>
                  <a:pt x="873" y="1834"/>
                  <a:pt x="868" y="1823"/>
                  <a:pt x="860" y="1829"/>
                </a:cubicBezTo>
                <a:cubicBezTo>
                  <a:pt x="856" y="1820"/>
                  <a:pt x="848" y="1827"/>
                  <a:pt x="842" y="1823"/>
                </a:cubicBezTo>
                <a:cubicBezTo>
                  <a:pt x="836" y="1823"/>
                  <a:pt x="830" y="1817"/>
                  <a:pt x="823" y="1816"/>
                </a:cubicBezTo>
                <a:cubicBezTo>
                  <a:pt x="815" y="1817"/>
                  <a:pt x="809" y="1811"/>
                  <a:pt x="801" y="1813"/>
                </a:cubicBezTo>
                <a:cubicBezTo>
                  <a:pt x="797" y="1809"/>
                  <a:pt x="791" y="1817"/>
                  <a:pt x="788" y="1811"/>
                </a:cubicBezTo>
                <a:cubicBezTo>
                  <a:pt x="784" y="1810"/>
                  <a:pt x="780" y="1809"/>
                  <a:pt x="776" y="1808"/>
                </a:cubicBezTo>
                <a:cubicBezTo>
                  <a:pt x="772" y="1810"/>
                  <a:pt x="768" y="1809"/>
                  <a:pt x="764" y="1810"/>
                </a:cubicBezTo>
                <a:cubicBezTo>
                  <a:pt x="760" y="1805"/>
                  <a:pt x="756" y="1804"/>
                  <a:pt x="751" y="1808"/>
                </a:cubicBezTo>
                <a:cubicBezTo>
                  <a:pt x="747" y="1807"/>
                  <a:pt x="745" y="1799"/>
                  <a:pt x="739" y="1805"/>
                </a:cubicBezTo>
                <a:cubicBezTo>
                  <a:pt x="735" y="1805"/>
                  <a:pt x="733" y="1797"/>
                  <a:pt x="727" y="1803"/>
                </a:cubicBezTo>
                <a:cubicBezTo>
                  <a:pt x="721" y="1798"/>
                  <a:pt x="712" y="1801"/>
                  <a:pt x="706" y="1797"/>
                </a:cubicBezTo>
                <a:cubicBezTo>
                  <a:pt x="696" y="1802"/>
                  <a:pt x="690" y="1789"/>
                  <a:pt x="681" y="1796"/>
                </a:cubicBezTo>
                <a:cubicBezTo>
                  <a:pt x="665" y="1790"/>
                  <a:pt x="648" y="1794"/>
                  <a:pt x="632" y="1791"/>
                </a:cubicBezTo>
                <a:cubicBezTo>
                  <a:pt x="624" y="1790"/>
                  <a:pt x="615" y="1795"/>
                  <a:pt x="609" y="1788"/>
                </a:cubicBezTo>
                <a:cubicBezTo>
                  <a:pt x="600" y="1793"/>
                  <a:pt x="592" y="1791"/>
                  <a:pt x="584" y="1788"/>
                </a:cubicBezTo>
                <a:cubicBezTo>
                  <a:pt x="578" y="1795"/>
                  <a:pt x="576" y="1788"/>
                  <a:pt x="571" y="1789"/>
                </a:cubicBezTo>
                <a:cubicBezTo>
                  <a:pt x="568" y="1785"/>
                  <a:pt x="562" y="1793"/>
                  <a:pt x="558" y="1791"/>
                </a:cubicBezTo>
                <a:cubicBezTo>
                  <a:pt x="555" y="1789"/>
                  <a:pt x="550" y="1790"/>
                  <a:pt x="546" y="1793"/>
                </a:cubicBezTo>
                <a:cubicBezTo>
                  <a:pt x="544" y="1781"/>
                  <a:pt x="536" y="1797"/>
                  <a:pt x="534" y="1790"/>
                </a:cubicBezTo>
                <a:cubicBezTo>
                  <a:pt x="517" y="1792"/>
                  <a:pt x="502" y="1787"/>
                  <a:pt x="485" y="1791"/>
                </a:cubicBezTo>
                <a:cubicBezTo>
                  <a:pt x="478" y="1787"/>
                  <a:pt x="468" y="1796"/>
                  <a:pt x="460" y="1790"/>
                </a:cubicBezTo>
                <a:cubicBezTo>
                  <a:pt x="455" y="1795"/>
                  <a:pt x="451" y="1796"/>
                  <a:pt x="447" y="1792"/>
                </a:cubicBezTo>
                <a:cubicBezTo>
                  <a:pt x="445" y="1797"/>
                  <a:pt x="434" y="1794"/>
                  <a:pt x="439" y="1791"/>
                </a:cubicBezTo>
                <a:cubicBezTo>
                  <a:pt x="447" y="1786"/>
                  <a:pt x="452" y="1789"/>
                  <a:pt x="459" y="1788"/>
                </a:cubicBezTo>
                <a:cubicBezTo>
                  <a:pt x="466" y="1783"/>
                  <a:pt x="471" y="1787"/>
                  <a:pt x="478" y="1786"/>
                </a:cubicBezTo>
                <a:cubicBezTo>
                  <a:pt x="485" y="1781"/>
                  <a:pt x="490" y="1786"/>
                  <a:pt x="497" y="1783"/>
                </a:cubicBezTo>
                <a:cubicBezTo>
                  <a:pt x="503" y="1789"/>
                  <a:pt x="512" y="1780"/>
                  <a:pt x="519" y="1779"/>
                </a:cubicBezTo>
                <a:cubicBezTo>
                  <a:pt x="531" y="1782"/>
                  <a:pt x="544" y="1778"/>
                  <a:pt x="556" y="1782"/>
                </a:cubicBezTo>
                <a:cubicBezTo>
                  <a:pt x="565" y="1777"/>
                  <a:pt x="574" y="1775"/>
                  <a:pt x="582" y="1779"/>
                </a:cubicBezTo>
                <a:cubicBezTo>
                  <a:pt x="592" y="1770"/>
                  <a:pt x="598" y="1780"/>
                  <a:pt x="607" y="1775"/>
                </a:cubicBezTo>
                <a:cubicBezTo>
                  <a:pt x="623" y="1779"/>
                  <a:pt x="641" y="1775"/>
                  <a:pt x="657" y="1781"/>
                </a:cubicBezTo>
                <a:cubicBezTo>
                  <a:pt x="673" y="1781"/>
                  <a:pt x="690" y="1782"/>
                  <a:pt x="706" y="1786"/>
                </a:cubicBezTo>
                <a:cubicBezTo>
                  <a:pt x="711" y="1778"/>
                  <a:pt x="713" y="1793"/>
                  <a:pt x="718" y="1785"/>
                </a:cubicBezTo>
                <a:cubicBezTo>
                  <a:pt x="722" y="1789"/>
                  <a:pt x="728" y="1781"/>
                  <a:pt x="730" y="1787"/>
                </a:cubicBezTo>
                <a:cubicBezTo>
                  <a:pt x="735" y="1786"/>
                  <a:pt x="739" y="1787"/>
                  <a:pt x="743" y="1789"/>
                </a:cubicBezTo>
                <a:cubicBezTo>
                  <a:pt x="749" y="1798"/>
                  <a:pt x="747" y="1779"/>
                  <a:pt x="751" y="1787"/>
                </a:cubicBezTo>
                <a:cubicBezTo>
                  <a:pt x="759" y="1791"/>
                  <a:pt x="767" y="1793"/>
                  <a:pt x="776" y="1792"/>
                </a:cubicBezTo>
                <a:cubicBezTo>
                  <a:pt x="779" y="1794"/>
                  <a:pt x="783" y="1795"/>
                  <a:pt x="788" y="1794"/>
                </a:cubicBezTo>
                <a:cubicBezTo>
                  <a:pt x="793" y="1807"/>
                  <a:pt x="794" y="1787"/>
                  <a:pt x="798" y="1794"/>
                </a:cubicBezTo>
                <a:cubicBezTo>
                  <a:pt x="801" y="1805"/>
                  <a:pt x="808" y="1794"/>
                  <a:pt x="811" y="1803"/>
                </a:cubicBezTo>
                <a:cubicBezTo>
                  <a:pt x="817" y="1802"/>
                  <a:pt x="822" y="1804"/>
                  <a:pt x="828" y="1802"/>
                </a:cubicBezTo>
                <a:cubicBezTo>
                  <a:pt x="832" y="1808"/>
                  <a:pt x="838" y="1809"/>
                  <a:pt x="844" y="1805"/>
                </a:cubicBezTo>
                <a:cubicBezTo>
                  <a:pt x="847" y="1816"/>
                  <a:pt x="856" y="1803"/>
                  <a:pt x="859" y="1812"/>
                </a:cubicBezTo>
                <a:cubicBezTo>
                  <a:pt x="866" y="1810"/>
                  <a:pt x="872" y="1811"/>
                  <a:pt x="877" y="1818"/>
                </a:cubicBezTo>
                <a:cubicBezTo>
                  <a:pt x="887" y="1811"/>
                  <a:pt x="894" y="1824"/>
                  <a:pt x="904" y="1817"/>
                </a:cubicBezTo>
                <a:cubicBezTo>
                  <a:pt x="906" y="1820"/>
                  <a:pt x="908" y="1819"/>
                  <a:pt x="910" y="1820"/>
                </a:cubicBezTo>
                <a:cubicBezTo>
                  <a:pt x="912" y="1821"/>
                  <a:pt x="916" y="1821"/>
                  <a:pt x="918" y="1822"/>
                </a:cubicBezTo>
                <a:cubicBezTo>
                  <a:pt x="923" y="1819"/>
                  <a:pt x="927" y="1825"/>
                  <a:pt x="932" y="1822"/>
                </a:cubicBezTo>
                <a:cubicBezTo>
                  <a:pt x="941" y="1827"/>
                  <a:pt x="950" y="1825"/>
                  <a:pt x="959" y="1825"/>
                </a:cubicBezTo>
                <a:cubicBezTo>
                  <a:pt x="968" y="1829"/>
                  <a:pt x="978" y="1830"/>
                  <a:pt x="988" y="1827"/>
                </a:cubicBezTo>
                <a:cubicBezTo>
                  <a:pt x="991" y="1824"/>
                  <a:pt x="988" y="1823"/>
                  <a:pt x="985" y="1822"/>
                </a:cubicBezTo>
                <a:cubicBezTo>
                  <a:pt x="981" y="1824"/>
                  <a:pt x="978" y="1821"/>
                  <a:pt x="974" y="1822"/>
                </a:cubicBezTo>
                <a:cubicBezTo>
                  <a:pt x="968" y="1819"/>
                  <a:pt x="961" y="1818"/>
                  <a:pt x="954" y="1818"/>
                </a:cubicBezTo>
                <a:cubicBezTo>
                  <a:pt x="941" y="1816"/>
                  <a:pt x="929" y="1813"/>
                  <a:pt x="915" y="1817"/>
                </a:cubicBezTo>
                <a:cubicBezTo>
                  <a:pt x="909" y="1810"/>
                  <a:pt x="902" y="1811"/>
                  <a:pt x="895" y="1809"/>
                </a:cubicBezTo>
                <a:cubicBezTo>
                  <a:pt x="891" y="1811"/>
                  <a:pt x="889" y="1804"/>
                  <a:pt x="885" y="1809"/>
                </a:cubicBezTo>
                <a:cubicBezTo>
                  <a:pt x="882" y="1804"/>
                  <a:pt x="876" y="1810"/>
                  <a:pt x="874" y="1802"/>
                </a:cubicBezTo>
                <a:cubicBezTo>
                  <a:pt x="865" y="1806"/>
                  <a:pt x="859" y="1801"/>
                  <a:pt x="851" y="1800"/>
                </a:cubicBezTo>
                <a:cubicBezTo>
                  <a:pt x="847" y="1802"/>
                  <a:pt x="845" y="1795"/>
                  <a:pt x="841" y="1800"/>
                </a:cubicBezTo>
                <a:cubicBezTo>
                  <a:pt x="838" y="1791"/>
                  <a:pt x="833" y="1797"/>
                  <a:pt x="829" y="1794"/>
                </a:cubicBezTo>
                <a:cubicBezTo>
                  <a:pt x="815" y="1791"/>
                  <a:pt x="801" y="1789"/>
                  <a:pt x="788" y="1783"/>
                </a:cubicBezTo>
                <a:cubicBezTo>
                  <a:pt x="772" y="1785"/>
                  <a:pt x="758" y="1779"/>
                  <a:pt x="743" y="1775"/>
                </a:cubicBezTo>
                <a:cubicBezTo>
                  <a:pt x="730" y="1777"/>
                  <a:pt x="718" y="1770"/>
                  <a:pt x="704" y="1773"/>
                </a:cubicBezTo>
                <a:cubicBezTo>
                  <a:pt x="691" y="1772"/>
                  <a:pt x="678" y="1771"/>
                  <a:pt x="665" y="1768"/>
                </a:cubicBezTo>
                <a:cubicBezTo>
                  <a:pt x="653" y="1766"/>
                  <a:pt x="639" y="1767"/>
                  <a:pt x="627" y="1762"/>
                </a:cubicBezTo>
                <a:cubicBezTo>
                  <a:pt x="613" y="1766"/>
                  <a:pt x="600" y="1761"/>
                  <a:pt x="586" y="1765"/>
                </a:cubicBezTo>
                <a:cubicBezTo>
                  <a:pt x="574" y="1762"/>
                  <a:pt x="560" y="1766"/>
                  <a:pt x="546" y="1768"/>
                </a:cubicBezTo>
                <a:cubicBezTo>
                  <a:pt x="540" y="1770"/>
                  <a:pt x="534" y="1767"/>
                  <a:pt x="528" y="1766"/>
                </a:cubicBezTo>
                <a:cubicBezTo>
                  <a:pt x="524" y="1768"/>
                  <a:pt x="520" y="1772"/>
                  <a:pt x="517" y="1766"/>
                </a:cubicBezTo>
                <a:cubicBezTo>
                  <a:pt x="513" y="1769"/>
                  <a:pt x="509" y="1771"/>
                  <a:pt x="506" y="1770"/>
                </a:cubicBezTo>
                <a:cubicBezTo>
                  <a:pt x="499" y="1773"/>
                  <a:pt x="495" y="1764"/>
                  <a:pt x="487" y="1773"/>
                </a:cubicBezTo>
                <a:cubicBezTo>
                  <a:pt x="480" y="1769"/>
                  <a:pt x="473" y="1774"/>
                  <a:pt x="466" y="1773"/>
                </a:cubicBezTo>
                <a:cubicBezTo>
                  <a:pt x="458" y="1778"/>
                  <a:pt x="452" y="1770"/>
                  <a:pt x="444" y="1777"/>
                </a:cubicBezTo>
                <a:cubicBezTo>
                  <a:pt x="438" y="1775"/>
                  <a:pt x="428" y="1786"/>
                  <a:pt x="423" y="1777"/>
                </a:cubicBezTo>
                <a:cubicBezTo>
                  <a:pt x="436" y="1778"/>
                  <a:pt x="441" y="1763"/>
                  <a:pt x="448" y="1757"/>
                </a:cubicBezTo>
                <a:cubicBezTo>
                  <a:pt x="459" y="1763"/>
                  <a:pt x="473" y="1749"/>
                  <a:pt x="484" y="1753"/>
                </a:cubicBezTo>
                <a:cubicBezTo>
                  <a:pt x="482" y="1744"/>
                  <a:pt x="494" y="1750"/>
                  <a:pt x="499" y="1744"/>
                </a:cubicBezTo>
                <a:cubicBezTo>
                  <a:pt x="504" y="1746"/>
                  <a:pt x="510" y="1742"/>
                  <a:pt x="515" y="1747"/>
                </a:cubicBezTo>
                <a:cubicBezTo>
                  <a:pt x="518" y="1750"/>
                  <a:pt x="523" y="1739"/>
                  <a:pt x="530" y="1744"/>
                </a:cubicBezTo>
                <a:cubicBezTo>
                  <a:pt x="532" y="1746"/>
                  <a:pt x="535" y="1745"/>
                  <a:pt x="538" y="1745"/>
                </a:cubicBezTo>
                <a:cubicBezTo>
                  <a:pt x="542" y="1741"/>
                  <a:pt x="545" y="1745"/>
                  <a:pt x="549" y="1745"/>
                </a:cubicBezTo>
                <a:cubicBezTo>
                  <a:pt x="556" y="1741"/>
                  <a:pt x="562" y="1743"/>
                  <a:pt x="569" y="1739"/>
                </a:cubicBezTo>
                <a:cubicBezTo>
                  <a:pt x="571" y="1746"/>
                  <a:pt x="577" y="1740"/>
                  <a:pt x="581" y="1741"/>
                </a:cubicBezTo>
                <a:cubicBezTo>
                  <a:pt x="585" y="1745"/>
                  <a:pt x="590" y="1741"/>
                  <a:pt x="595" y="1742"/>
                </a:cubicBezTo>
                <a:cubicBezTo>
                  <a:pt x="604" y="1745"/>
                  <a:pt x="616" y="1733"/>
                  <a:pt x="624" y="1743"/>
                </a:cubicBezTo>
                <a:cubicBezTo>
                  <a:pt x="643" y="1741"/>
                  <a:pt x="662" y="1744"/>
                  <a:pt x="680" y="1744"/>
                </a:cubicBezTo>
                <a:cubicBezTo>
                  <a:pt x="689" y="1745"/>
                  <a:pt x="698" y="1748"/>
                  <a:pt x="707" y="1747"/>
                </a:cubicBezTo>
                <a:cubicBezTo>
                  <a:pt x="709" y="1748"/>
                  <a:pt x="711" y="1748"/>
                  <a:pt x="713" y="1746"/>
                </a:cubicBezTo>
                <a:cubicBezTo>
                  <a:pt x="716" y="1749"/>
                  <a:pt x="718" y="1751"/>
                  <a:pt x="721" y="1748"/>
                </a:cubicBezTo>
                <a:cubicBezTo>
                  <a:pt x="726" y="1749"/>
                  <a:pt x="730" y="1752"/>
                  <a:pt x="735" y="1752"/>
                </a:cubicBezTo>
                <a:cubicBezTo>
                  <a:pt x="740" y="1751"/>
                  <a:pt x="744" y="1752"/>
                  <a:pt x="747" y="1755"/>
                </a:cubicBezTo>
                <a:cubicBezTo>
                  <a:pt x="751" y="1759"/>
                  <a:pt x="758" y="1750"/>
                  <a:pt x="761" y="1759"/>
                </a:cubicBezTo>
                <a:cubicBezTo>
                  <a:pt x="766" y="1759"/>
                  <a:pt x="771" y="1758"/>
                  <a:pt x="775" y="1764"/>
                </a:cubicBezTo>
                <a:cubicBezTo>
                  <a:pt x="780" y="1759"/>
                  <a:pt x="785" y="1762"/>
                  <a:pt x="788" y="1769"/>
                </a:cubicBezTo>
                <a:cubicBezTo>
                  <a:pt x="799" y="1760"/>
                  <a:pt x="806" y="1771"/>
                  <a:pt x="816" y="1768"/>
                </a:cubicBezTo>
                <a:cubicBezTo>
                  <a:pt x="828" y="1774"/>
                  <a:pt x="842" y="1776"/>
                  <a:pt x="855" y="1780"/>
                </a:cubicBezTo>
                <a:cubicBezTo>
                  <a:pt x="862" y="1779"/>
                  <a:pt x="868" y="1783"/>
                  <a:pt x="876" y="1780"/>
                </a:cubicBezTo>
                <a:cubicBezTo>
                  <a:pt x="881" y="1791"/>
                  <a:pt x="890" y="1779"/>
                  <a:pt x="895" y="1788"/>
                </a:cubicBezTo>
                <a:cubicBezTo>
                  <a:pt x="903" y="1782"/>
                  <a:pt x="909" y="1791"/>
                  <a:pt x="916" y="1788"/>
                </a:cubicBezTo>
                <a:cubicBezTo>
                  <a:pt x="922" y="1795"/>
                  <a:pt x="930" y="1788"/>
                  <a:pt x="936" y="1796"/>
                </a:cubicBezTo>
                <a:cubicBezTo>
                  <a:pt x="943" y="1792"/>
                  <a:pt x="949" y="1799"/>
                  <a:pt x="956" y="1800"/>
                </a:cubicBezTo>
                <a:cubicBezTo>
                  <a:pt x="964" y="1794"/>
                  <a:pt x="969" y="1802"/>
                  <a:pt x="977" y="1800"/>
                </a:cubicBezTo>
                <a:cubicBezTo>
                  <a:pt x="990" y="1804"/>
                  <a:pt x="1003" y="1806"/>
                  <a:pt x="1017" y="1807"/>
                </a:cubicBezTo>
                <a:cubicBezTo>
                  <a:pt x="1030" y="1810"/>
                  <a:pt x="1045" y="1808"/>
                  <a:pt x="1058" y="1811"/>
                </a:cubicBezTo>
                <a:cubicBezTo>
                  <a:pt x="1073" y="1805"/>
                  <a:pt x="1085" y="1813"/>
                  <a:pt x="1100" y="1807"/>
                </a:cubicBezTo>
                <a:cubicBezTo>
                  <a:pt x="1103" y="1810"/>
                  <a:pt x="1108" y="1806"/>
                  <a:pt x="1111" y="1807"/>
                </a:cubicBezTo>
                <a:cubicBezTo>
                  <a:pt x="1114" y="1809"/>
                  <a:pt x="1117" y="1810"/>
                  <a:pt x="1121" y="1807"/>
                </a:cubicBezTo>
                <a:cubicBezTo>
                  <a:pt x="1124" y="1811"/>
                  <a:pt x="1129" y="1804"/>
                  <a:pt x="1132" y="1807"/>
                </a:cubicBezTo>
                <a:cubicBezTo>
                  <a:pt x="1137" y="1807"/>
                  <a:pt x="1140" y="1806"/>
                  <a:pt x="1141" y="1801"/>
                </a:cubicBezTo>
                <a:cubicBezTo>
                  <a:pt x="1147" y="1813"/>
                  <a:pt x="1157" y="1800"/>
                  <a:pt x="1164" y="1803"/>
                </a:cubicBezTo>
                <a:cubicBezTo>
                  <a:pt x="1171" y="1807"/>
                  <a:pt x="1181" y="1802"/>
                  <a:pt x="1189" y="1804"/>
                </a:cubicBezTo>
                <a:cubicBezTo>
                  <a:pt x="1197" y="1805"/>
                  <a:pt x="1206" y="1803"/>
                  <a:pt x="1214" y="1804"/>
                </a:cubicBezTo>
                <a:cubicBezTo>
                  <a:pt x="1223" y="1800"/>
                  <a:pt x="1230" y="1805"/>
                  <a:pt x="1240" y="1801"/>
                </a:cubicBezTo>
                <a:cubicBezTo>
                  <a:pt x="1247" y="1804"/>
                  <a:pt x="1257" y="1798"/>
                  <a:pt x="1265" y="1798"/>
                </a:cubicBezTo>
                <a:cubicBezTo>
                  <a:pt x="1274" y="1793"/>
                  <a:pt x="1282" y="1799"/>
                  <a:pt x="1292" y="1790"/>
                </a:cubicBezTo>
                <a:cubicBezTo>
                  <a:pt x="1300" y="1793"/>
                  <a:pt x="1309" y="1787"/>
                  <a:pt x="1318" y="1783"/>
                </a:cubicBezTo>
                <a:cubicBezTo>
                  <a:pt x="1322" y="1783"/>
                  <a:pt x="1327" y="1782"/>
                  <a:pt x="1332" y="1777"/>
                </a:cubicBezTo>
                <a:cubicBezTo>
                  <a:pt x="1333" y="1782"/>
                  <a:pt x="1346" y="1773"/>
                  <a:pt x="1342" y="1771"/>
                </a:cubicBezTo>
                <a:cubicBezTo>
                  <a:pt x="1332" y="1772"/>
                  <a:pt x="1322" y="1780"/>
                  <a:pt x="1313" y="1780"/>
                </a:cubicBezTo>
                <a:cubicBezTo>
                  <a:pt x="1302" y="1785"/>
                  <a:pt x="1293" y="1781"/>
                  <a:pt x="1281" y="1790"/>
                </a:cubicBezTo>
                <a:cubicBezTo>
                  <a:pt x="1273" y="1786"/>
                  <a:pt x="1263" y="1792"/>
                  <a:pt x="1254" y="1791"/>
                </a:cubicBezTo>
                <a:cubicBezTo>
                  <a:pt x="1244" y="1794"/>
                  <a:pt x="1235" y="1794"/>
                  <a:pt x="1226" y="1796"/>
                </a:cubicBezTo>
                <a:cubicBezTo>
                  <a:pt x="1209" y="1792"/>
                  <a:pt x="1189" y="1800"/>
                  <a:pt x="1172" y="1794"/>
                </a:cubicBezTo>
                <a:cubicBezTo>
                  <a:pt x="1162" y="1799"/>
                  <a:pt x="1155" y="1790"/>
                  <a:pt x="1145" y="1795"/>
                </a:cubicBezTo>
                <a:cubicBezTo>
                  <a:pt x="1138" y="1793"/>
                  <a:pt x="1131" y="1790"/>
                  <a:pt x="1127" y="1789"/>
                </a:cubicBezTo>
                <a:cubicBezTo>
                  <a:pt x="1124" y="1789"/>
                  <a:pt x="1121" y="1794"/>
                  <a:pt x="1119" y="1788"/>
                </a:cubicBezTo>
                <a:cubicBezTo>
                  <a:pt x="1114" y="1791"/>
                  <a:pt x="1111" y="1783"/>
                  <a:pt x="1106" y="1789"/>
                </a:cubicBezTo>
                <a:cubicBezTo>
                  <a:pt x="1103" y="1780"/>
                  <a:pt x="1096" y="1791"/>
                  <a:pt x="1092" y="1785"/>
                </a:cubicBezTo>
                <a:cubicBezTo>
                  <a:pt x="1084" y="1783"/>
                  <a:pt x="1075" y="1781"/>
                  <a:pt x="1067" y="1778"/>
                </a:cubicBezTo>
                <a:cubicBezTo>
                  <a:pt x="1057" y="1778"/>
                  <a:pt x="1050" y="1771"/>
                  <a:pt x="1041" y="1770"/>
                </a:cubicBezTo>
                <a:cubicBezTo>
                  <a:pt x="1038" y="1764"/>
                  <a:pt x="1032" y="1772"/>
                  <a:pt x="1029" y="1768"/>
                </a:cubicBezTo>
                <a:cubicBezTo>
                  <a:pt x="1024" y="1766"/>
                  <a:pt x="1020" y="1763"/>
                  <a:pt x="1015" y="1763"/>
                </a:cubicBezTo>
                <a:cubicBezTo>
                  <a:pt x="998" y="1759"/>
                  <a:pt x="981" y="1751"/>
                  <a:pt x="964" y="1749"/>
                </a:cubicBezTo>
                <a:cubicBezTo>
                  <a:pt x="955" y="1744"/>
                  <a:pt x="948" y="1738"/>
                  <a:pt x="938" y="1742"/>
                </a:cubicBezTo>
                <a:cubicBezTo>
                  <a:pt x="930" y="1734"/>
                  <a:pt x="921" y="1736"/>
                  <a:pt x="913" y="1731"/>
                </a:cubicBezTo>
                <a:cubicBezTo>
                  <a:pt x="903" y="1733"/>
                  <a:pt x="896" y="1724"/>
                  <a:pt x="886" y="1728"/>
                </a:cubicBezTo>
                <a:cubicBezTo>
                  <a:pt x="883" y="1718"/>
                  <a:pt x="876" y="1730"/>
                  <a:pt x="873" y="1723"/>
                </a:cubicBezTo>
                <a:cubicBezTo>
                  <a:pt x="872" y="1723"/>
                  <a:pt x="872" y="1723"/>
                  <a:pt x="872" y="1723"/>
                </a:cubicBezTo>
                <a:cubicBezTo>
                  <a:pt x="868" y="1719"/>
                  <a:pt x="863" y="1722"/>
                  <a:pt x="859" y="1718"/>
                </a:cubicBezTo>
                <a:cubicBezTo>
                  <a:pt x="838" y="1720"/>
                  <a:pt x="819" y="1713"/>
                  <a:pt x="799" y="1713"/>
                </a:cubicBezTo>
                <a:cubicBezTo>
                  <a:pt x="796" y="1706"/>
                  <a:pt x="789" y="1717"/>
                  <a:pt x="786" y="1708"/>
                </a:cubicBezTo>
                <a:cubicBezTo>
                  <a:pt x="780" y="1709"/>
                  <a:pt x="775" y="1707"/>
                  <a:pt x="769" y="1709"/>
                </a:cubicBezTo>
                <a:cubicBezTo>
                  <a:pt x="764" y="1707"/>
                  <a:pt x="760" y="1704"/>
                  <a:pt x="754" y="1708"/>
                </a:cubicBezTo>
                <a:cubicBezTo>
                  <a:pt x="752" y="1705"/>
                  <a:pt x="750" y="1703"/>
                  <a:pt x="746" y="1706"/>
                </a:cubicBezTo>
                <a:cubicBezTo>
                  <a:pt x="744" y="1704"/>
                  <a:pt x="742" y="1701"/>
                  <a:pt x="738" y="1705"/>
                </a:cubicBezTo>
                <a:cubicBezTo>
                  <a:pt x="728" y="1703"/>
                  <a:pt x="717" y="1704"/>
                  <a:pt x="708" y="1701"/>
                </a:cubicBezTo>
                <a:cubicBezTo>
                  <a:pt x="702" y="1704"/>
                  <a:pt x="698" y="1700"/>
                  <a:pt x="693" y="1700"/>
                </a:cubicBezTo>
                <a:cubicBezTo>
                  <a:pt x="687" y="1701"/>
                  <a:pt x="682" y="1699"/>
                  <a:pt x="676" y="1701"/>
                </a:cubicBezTo>
                <a:cubicBezTo>
                  <a:pt x="673" y="1694"/>
                  <a:pt x="666" y="1706"/>
                  <a:pt x="663" y="1696"/>
                </a:cubicBezTo>
                <a:cubicBezTo>
                  <a:pt x="656" y="1700"/>
                  <a:pt x="651" y="1698"/>
                  <a:pt x="646" y="1697"/>
                </a:cubicBezTo>
                <a:cubicBezTo>
                  <a:pt x="641" y="1697"/>
                  <a:pt x="636" y="1698"/>
                  <a:pt x="631" y="1696"/>
                </a:cubicBezTo>
                <a:cubicBezTo>
                  <a:pt x="626" y="1697"/>
                  <a:pt x="618" y="1705"/>
                  <a:pt x="614" y="1697"/>
                </a:cubicBezTo>
                <a:cubicBezTo>
                  <a:pt x="631" y="1693"/>
                  <a:pt x="647" y="1694"/>
                  <a:pt x="663" y="1692"/>
                </a:cubicBezTo>
                <a:cubicBezTo>
                  <a:pt x="680" y="1690"/>
                  <a:pt x="695" y="1695"/>
                  <a:pt x="712" y="1687"/>
                </a:cubicBezTo>
                <a:cubicBezTo>
                  <a:pt x="721" y="1691"/>
                  <a:pt x="730" y="1692"/>
                  <a:pt x="739" y="1690"/>
                </a:cubicBezTo>
                <a:cubicBezTo>
                  <a:pt x="748" y="1696"/>
                  <a:pt x="758" y="1693"/>
                  <a:pt x="768" y="1692"/>
                </a:cubicBezTo>
                <a:cubicBezTo>
                  <a:pt x="776" y="1697"/>
                  <a:pt x="786" y="1693"/>
                  <a:pt x="794" y="1695"/>
                </a:cubicBezTo>
                <a:cubicBezTo>
                  <a:pt x="799" y="1697"/>
                  <a:pt x="804" y="1695"/>
                  <a:pt x="808" y="1700"/>
                </a:cubicBezTo>
                <a:cubicBezTo>
                  <a:pt x="814" y="1692"/>
                  <a:pt x="817" y="1705"/>
                  <a:pt x="823" y="1701"/>
                </a:cubicBezTo>
                <a:cubicBezTo>
                  <a:pt x="841" y="1702"/>
                  <a:pt x="858" y="1710"/>
                  <a:pt x="877" y="1713"/>
                </a:cubicBezTo>
                <a:cubicBezTo>
                  <a:pt x="881" y="1714"/>
                  <a:pt x="885" y="1715"/>
                  <a:pt x="889" y="1716"/>
                </a:cubicBezTo>
                <a:cubicBezTo>
                  <a:pt x="893" y="1720"/>
                  <a:pt x="898" y="1716"/>
                  <a:pt x="902" y="1720"/>
                </a:cubicBezTo>
                <a:cubicBezTo>
                  <a:pt x="908" y="1718"/>
                  <a:pt x="911" y="1724"/>
                  <a:pt x="917" y="1721"/>
                </a:cubicBezTo>
                <a:cubicBezTo>
                  <a:pt x="919" y="1720"/>
                  <a:pt x="921" y="1721"/>
                  <a:pt x="922" y="1723"/>
                </a:cubicBezTo>
                <a:cubicBezTo>
                  <a:pt x="925" y="1724"/>
                  <a:pt x="927" y="1726"/>
                  <a:pt x="931" y="1723"/>
                </a:cubicBezTo>
                <a:cubicBezTo>
                  <a:pt x="931" y="1722"/>
                  <a:pt x="931" y="1722"/>
                  <a:pt x="931" y="1722"/>
                </a:cubicBezTo>
                <a:cubicBezTo>
                  <a:pt x="932" y="1722"/>
                  <a:pt x="932" y="1722"/>
                  <a:pt x="932" y="1723"/>
                </a:cubicBezTo>
                <a:cubicBezTo>
                  <a:pt x="939" y="1729"/>
                  <a:pt x="949" y="1728"/>
                  <a:pt x="957" y="1729"/>
                </a:cubicBezTo>
                <a:cubicBezTo>
                  <a:pt x="966" y="1734"/>
                  <a:pt x="976" y="1731"/>
                  <a:pt x="984" y="1738"/>
                </a:cubicBezTo>
                <a:cubicBezTo>
                  <a:pt x="989" y="1737"/>
                  <a:pt x="993" y="1738"/>
                  <a:pt x="996" y="1741"/>
                </a:cubicBezTo>
                <a:cubicBezTo>
                  <a:pt x="1002" y="1738"/>
                  <a:pt x="1006" y="1741"/>
                  <a:pt x="1011" y="1742"/>
                </a:cubicBezTo>
                <a:cubicBezTo>
                  <a:pt x="1016" y="1743"/>
                  <a:pt x="1020" y="1746"/>
                  <a:pt x="1025" y="1746"/>
                </a:cubicBezTo>
                <a:cubicBezTo>
                  <a:pt x="1030" y="1744"/>
                  <a:pt x="1034" y="1750"/>
                  <a:pt x="1038" y="1751"/>
                </a:cubicBezTo>
                <a:cubicBezTo>
                  <a:pt x="1043" y="1750"/>
                  <a:pt x="1047" y="1751"/>
                  <a:pt x="1051" y="1749"/>
                </a:cubicBezTo>
                <a:cubicBezTo>
                  <a:pt x="1054" y="1759"/>
                  <a:pt x="1061" y="1750"/>
                  <a:pt x="1065" y="1754"/>
                </a:cubicBezTo>
                <a:cubicBezTo>
                  <a:pt x="1070" y="1754"/>
                  <a:pt x="1074" y="1758"/>
                  <a:pt x="1079" y="1755"/>
                </a:cubicBezTo>
                <a:cubicBezTo>
                  <a:pt x="1083" y="1762"/>
                  <a:pt x="1090" y="1751"/>
                  <a:pt x="1093" y="1760"/>
                </a:cubicBezTo>
                <a:cubicBezTo>
                  <a:pt x="1102" y="1758"/>
                  <a:pt x="1112" y="1756"/>
                  <a:pt x="1120" y="1759"/>
                </a:cubicBezTo>
                <a:cubicBezTo>
                  <a:pt x="1130" y="1758"/>
                  <a:pt x="1141" y="1756"/>
                  <a:pt x="1149" y="1760"/>
                </a:cubicBezTo>
                <a:cubicBezTo>
                  <a:pt x="1164" y="1750"/>
                  <a:pt x="1174" y="1761"/>
                  <a:pt x="1189" y="1751"/>
                </a:cubicBezTo>
                <a:cubicBezTo>
                  <a:pt x="1200" y="1756"/>
                  <a:pt x="1215" y="1746"/>
                  <a:pt x="1227" y="1746"/>
                </a:cubicBezTo>
                <a:cubicBezTo>
                  <a:pt x="1240" y="1745"/>
                  <a:pt x="1254" y="1739"/>
                  <a:pt x="1267" y="1737"/>
                </a:cubicBezTo>
                <a:cubicBezTo>
                  <a:pt x="1274" y="1733"/>
                  <a:pt x="1280" y="1735"/>
                  <a:pt x="1287" y="1731"/>
                </a:cubicBezTo>
                <a:cubicBezTo>
                  <a:pt x="1290" y="1732"/>
                  <a:pt x="1301" y="1727"/>
                  <a:pt x="1303" y="1723"/>
                </a:cubicBezTo>
                <a:cubicBezTo>
                  <a:pt x="1304" y="1722"/>
                  <a:pt x="1304" y="1720"/>
                  <a:pt x="1304" y="1719"/>
                </a:cubicBezTo>
                <a:cubicBezTo>
                  <a:pt x="1301" y="1721"/>
                  <a:pt x="1299" y="1722"/>
                  <a:pt x="1296" y="1723"/>
                </a:cubicBezTo>
                <a:cubicBezTo>
                  <a:pt x="1283" y="1727"/>
                  <a:pt x="1271" y="1725"/>
                  <a:pt x="1257" y="1733"/>
                </a:cubicBezTo>
                <a:cubicBezTo>
                  <a:pt x="1254" y="1730"/>
                  <a:pt x="1250" y="1735"/>
                  <a:pt x="1246" y="1737"/>
                </a:cubicBezTo>
                <a:cubicBezTo>
                  <a:pt x="1242" y="1734"/>
                  <a:pt x="1238" y="1735"/>
                  <a:pt x="1233" y="1739"/>
                </a:cubicBezTo>
                <a:cubicBezTo>
                  <a:pt x="1230" y="1735"/>
                  <a:pt x="1225" y="1742"/>
                  <a:pt x="1222" y="1739"/>
                </a:cubicBezTo>
                <a:cubicBezTo>
                  <a:pt x="1217" y="1744"/>
                  <a:pt x="1214" y="1738"/>
                  <a:pt x="1209" y="1745"/>
                </a:cubicBezTo>
                <a:cubicBezTo>
                  <a:pt x="1198" y="1742"/>
                  <a:pt x="1187" y="1742"/>
                  <a:pt x="1175" y="1747"/>
                </a:cubicBezTo>
                <a:cubicBezTo>
                  <a:pt x="1164" y="1748"/>
                  <a:pt x="1152" y="1749"/>
                  <a:pt x="1141" y="1748"/>
                </a:cubicBezTo>
                <a:cubicBezTo>
                  <a:pt x="1130" y="1748"/>
                  <a:pt x="1119" y="1746"/>
                  <a:pt x="1107" y="1750"/>
                </a:cubicBezTo>
                <a:cubicBezTo>
                  <a:pt x="1097" y="1746"/>
                  <a:pt x="1085" y="1745"/>
                  <a:pt x="1074" y="1748"/>
                </a:cubicBezTo>
                <a:cubicBezTo>
                  <a:pt x="1067" y="1738"/>
                  <a:pt x="1056" y="1744"/>
                  <a:pt x="1047" y="1738"/>
                </a:cubicBezTo>
                <a:cubicBezTo>
                  <a:pt x="1041" y="1743"/>
                  <a:pt x="1039" y="1730"/>
                  <a:pt x="1033" y="1737"/>
                </a:cubicBezTo>
                <a:cubicBezTo>
                  <a:pt x="1029" y="1731"/>
                  <a:pt x="1024" y="1732"/>
                  <a:pt x="1019" y="1733"/>
                </a:cubicBezTo>
                <a:cubicBezTo>
                  <a:pt x="1010" y="1729"/>
                  <a:pt x="1001" y="1727"/>
                  <a:pt x="991" y="1727"/>
                </a:cubicBezTo>
                <a:cubicBezTo>
                  <a:pt x="985" y="1723"/>
                  <a:pt x="977" y="1725"/>
                  <a:pt x="971" y="1723"/>
                </a:cubicBezTo>
                <a:cubicBezTo>
                  <a:pt x="968" y="1722"/>
                  <a:pt x="966" y="1720"/>
                  <a:pt x="963" y="1718"/>
                </a:cubicBezTo>
                <a:cubicBezTo>
                  <a:pt x="953" y="1720"/>
                  <a:pt x="945" y="1714"/>
                  <a:pt x="935" y="1712"/>
                </a:cubicBezTo>
                <a:cubicBezTo>
                  <a:pt x="926" y="1711"/>
                  <a:pt x="916" y="1711"/>
                  <a:pt x="907" y="1707"/>
                </a:cubicBezTo>
                <a:cubicBezTo>
                  <a:pt x="888" y="1705"/>
                  <a:pt x="870" y="1698"/>
                  <a:pt x="852" y="1692"/>
                </a:cubicBezTo>
                <a:cubicBezTo>
                  <a:pt x="835" y="1689"/>
                  <a:pt x="817" y="1688"/>
                  <a:pt x="801" y="1684"/>
                </a:cubicBezTo>
                <a:cubicBezTo>
                  <a:pt x="796" y="1685"/>
                  <a:pt x="792" y="1684"/>
                  <a:pt x="789" y="1681"/>
                </a:cubicBezTo>
                <a:cubicBezTo>
                  <a:pt x="783" y="1690"/>
                  <a:pt x="782" y="1675"/>
                  <a:pt x="776" y="1683"/>
                </a:cubicBezTo>
                <a:cubicBezTo>
                  <a:pt x="773" y="1677"/>
                  <a:pt x="767" y="1685"/>
                  <a:pt x="764" y="1681"/>
                </a:cubicBezTo>
                <a:cubicBezTo>
                  <a:pt x="759" y="1679"/>
                  <a:pt x="754" y="1680"/>
                  <a:pt x="749" y="1680"/>
                </a:cubicBezTo>
                <a:cubicBezTo>
                  <a:pt x="741" y="1678"/>
                  <a:pt x="733" y="1680"/>
                  <a:pt x="724" y="1679"/>
                </a:cubicBezTo>
                <a:cubicBezTo>
                  <a:pt x="715" y="1680"/>
                  <a:pt x="707" y="1676"/>
                  <a:pt x="697" y="1680"/>
                </a:cubicBezTo>
                <a:cubicBezTo>
                  <a:pt x="689" y="1678"/>
                  <a:pt x="680" y="1680"/>
                  <a:pt x="672" y="1679"/>
                </a:cubicBezTo>
                <a:cubicBezTo>
                  <a:pt x="667" y="1683"/>
                  <a:pt x="665" y="1675"/>
                  <a:pt x="659" y="1681"/>
                </a:cubicBezTo>
                <a:cubicBezTo>
                  <a:pt x="658" y="1680"/>
                  <a:pt x="655" y="1680"/>
                  <a:pt x="653" y="1682"/>
                </a:cubicBezTo>
                <a:cubicBezTo>
                  <a:pt x="651" y="1679"/>
                  <a:pt x="647" y="1681"/>
                  <a:pt x="650" y="1677"/>
                </a:cubicBezTo>
                <a:cubicBezTo>
                  <a:pt x="662" y="1669"/>
                  <a:pt x="672" y="1670"/>
                  <a:pt x="683" y="1669"/>
                </a:cubicBezTo>
                <a:cubicBezTo>
                  <a:pt x="687" y="1671"/>
                  <a:pt x="692" y="1669"/>
                  <a:pt x="697" y="1670"/>
                </a:cubicBezTo>
                <a:cubicBezTo>
                  <a:pt x="704" y="1675"/>
                  <a:pt x="703" y="1659"/>
                  <a:pt x="710" y="1668"/>
                </a:cubicBezTo>
                <a:cubicBezTo>
                  <a:pt x="732" y="1664"/>
                  <a:pt x="752" y="1669"/>
                  <a:pt x="773" y="1664"/>
                </a:cubicBezTo>
                <a:cubicBezTo>
                  <a:pt x="776" y="1666"/>
                  <a:pt x="778" y="1669"/>
                  <a:pt x="781" y="1665"/>
                </a:cubicBezTo>
                <a:cubicBezTo>
                  <a:pt x="784" y="1670"/>
                  <a:pt x="787" y="1670"/>
                  <a:pt x="791" y="1669"/>
                </a:cubicBezTo>
                <a:cubicBezTo>
                  <a:pt x="797" y="1669"/>
                  <a:pt x="804" y="1670"/>
                  <a:pt x="810" y="1671"/>
                </a:cubicBezTo>
                <a:cubicBezTo>
                  <a:pt x="816" y="1672"/>
                  <a:pt x="822" y="1673"/>
                  <a:pt x="828" y="1672"/>
                </a:cubicBezTo>
                <a:cubicBezTo>
                  <a:pt x="834" y="1674"/>
                  <a:pt x="839" y="1680"/>
                  <a:pt x="846" y="1678"/>
                </a:cubicBezTo>
                <a:cubicBezTo>
                  <a:pt x="851" y="1682"/>
                  <a:pt x="858" y="1679"/>
                  <a:pt x="864" y="1683"/>
                </a:cubicBezTo>
                <a:cubicBezTo>
                  <a:pt x="871" y="1676"/>
                  <a:pt x="875" y="1689"/>
                  <a:pt x="882" y="1685"/>
                </a:cubicBezTo>
                <a:cubicBezTo>
                  <a:pt x="887" y="1689"/>
                  <a:pt x="894" y="1686"/>
                  <a:pt x="900" y="1691"/>
                </a:cubicBezTo>
                <a:cubicBezTo>
                  <a:pt x="906" y="1691"/>
                  <a:pt x="912" y="1691"/>
                  <a:pt x="917" y="1696"/>
                </a:cubicBezTo>
                <a:cubicBezTo>
                  <a:pt x="921" y="1694"/>
                  <a:pt x="924" y="1694"/>
                  <a:pt x="926" y="1694"/>
                </a:cubicBezTo>
                <a:cubicBezTo>
                  <a:pt x="929" y="1699"/>
                  <a:pt x="933" y="1696"/>
                  <a:pt x="936" y="1698"/>
                </a:cubicBezTo>
                <a:cubicBezTo>
                  <a:pt x="943" y="1696"/>
                  <a:pt x="947" y="1703"/>
                  <a:pt x="954" y="1699"/>
                </a:cubicBezTo>
                <a:cubicBezTo>
                  <a:pt x="966" y="1706"/>
                  <a:pt x="980" y="1699"/>
                  <a:pt x="991" y="1706"/>
                </a:cubicBezTo>
                <a:cubicBezTo>
                  <a:pt x="994" y="1705"/>
                  <a:pt x="997" y="1703"/>
                  <a:pt x="999" y="1708"/>
                </a:cubicBezTo>
                <a:cubicBezTo>
                  <a:pt x="1003" y="1704"/>
                  <a:pt x="1006" y="1708"/>
                  <a:pt x="1009" y="1708"/>
                </a:cubicBezTo>
                <a:cubicBezTo>
                  <a:pt x="1015" y="1709"/>
                  <a:pt x="1021" y="1709"/>
                  <a:pt x="1028" y="1709"/>
                </a:cubicBezTo>
                <a:cubicBezTo>
                  <a:pt x="1041" y="1707"/>
                  <a:pt x="1053" y="1716"/>
                  <a:pt x="1067" y="1711"/>
                </a:cubicBezTo>
                <a:cubicBezTo>
                  <a:pt x="1072" y="1718"/>
                  <a:pt x="1080" y="1708"/>
                  <a:pt x="1085" y="1716"/>
                </a:cubicBezTo>
                <a:cubicBezTo>
                  <a:pt x="1092" y="1709"/>
                  <a:pt x="1096" y="1721"/>
                  <a:pt x="1104" y="1714"/>
                </a:cubicBezTo>
                <a:cubicBezTo>
                  <a:pt x="1116" y="1716"/>
                  <a:pt x="1129" y="1714"/>
                  <a:pt x="1141" y="1717"/>
                </a:cubicBezTo>
                <a:cubicBezTo>
                  <a:pt x="1148" y="1712"/>
                  <a:pt x="1153" y="1718"/>
                  <a:pt x="1160" y="1714"/>
                </a:cubicBezTo>
                <a:cubicBezTo>
                  <a:pt x="1166" y="1716"/>
                  <a:pt x="1173" y="1712"/>
                  <a:pt x="1179" y="1716"/>
                </a:cubicBezTo>
                <a:cubicBezTo>
                  <a:pt x="1187" y="1708"/>
                  <a:pt x="1192" y="1715"/>
                  <a:pt x="1199" y="1709"/>
                </a:cubicBezTo>
                <a:cubicBezTo>
                  <a:pt x="1205" y="1716"/>
                  <a:pt x="1214" y="1704"/>
                  <a:pt x="1220" y="1709"/>
                </a:cubicBezTo>
                <a:cubicBezTo>
                  <a:pt x="1234" y="1703"/>
                  <a:pt x="1246" y="1706"/>
                  <a:pt x="1259" y="1700"/>
                </a:cubicBezTo>
                <a:cubicBezTo>
                  <a:pt x="1272" y="1697"/>
                  <a:pt x="1286" y="1693"/>
                  <a:pt x="1299" y="1687"/>
                </a:cubicBezTo>
                <a:cubicBezTo>
                  <a:pt x="1305" y="1688"/>
                  <a:pt x="1313" y="1684"/>
                  <a:pt x="1319" y="1681"/>
                </a:cubicBezTo>
                <a:cubicBezTo>
                  <a:pt x="1326" y="1685"/>
                  <a:pt x="1326" y="1671"/>
                  <a:pt x="1335" y="1677"/>
                </a:cubicBezTo>
                <a:cubicBezTo>
                  <a:pt x="1343" y="1670"/>
                  <a:pt x="1348" y="1673"/>
                  <a:pt x="1356" y="1667"/>
                </a:cubicBezTo>
                <a:cubicBezTo>
                  <a:pt x="1358" y="1670"/>
                  <a:pt x="1363" y="1665"/>
                  <a:pt x="1367" y="1663"/>
                </a:cubicBezTo>
                <a:cubicBezTo>
                  <a:pt x="1370" y="1660"/>
                  <a:pt x="1376" y="1658"/>
                  <a:pt x="1375" y="1654"/>
                </a:cubicBezTo>
                <a:cubicBezTo>
                  <a:pt x="1359" y="1659"/>
                  <a:pt x="1343" y="1666"/>
                  <a:pt x="1327" y="1672"/>
                </a:cubicBezTo>
                <a:cubicBezTo>
                  <a:pt x="1319" y="1676"/>
                  <a:pt x="1311" y="1676"/>
                  <a:pt x="1303" y="1682"/>
                </a:cubicBezTo>
                <a:cubicBezTo>
                  <a:pt x="1295" y="1680"/>
                  <a:pt x="1287" y="1684"/>
                  <a:pt x="1278" y="1687"/>
                </a:cubicBezTo>
                <a:cubicBezTo>
                  <a:pt x="1272" y="1684"/>
                  <a:pt x="1262" y="1691"/>
                  <a:pt x="1254" y="1693"/>
                </a:cubicBezTo>
                <a:cubicBezTo>
                  <a:pt x="1252" y="1689"/>
                  <a:pt x="1247" y="1696"/>
                  <a:pt x="1244" y="1693"/>
                </a:cubicBezTo>
                <a:cubicBezTo>
                  <a:pt x="1239" y="1699"/>
                  <a:pt x="1236" y="1692"/>
                  <a:pt x="1231" y="1695"/>
                </a:cubicBezTo>
                <a:cubicBezTo>
                  <a:pt x="1215" y="1701"/>
                  <a:pt x="1200" y="1697"/>
                  <a:pt x="1183" y="1706"/>
                </a:cubicBezTo>
                <a:cubicBezTo>
                  <a:pt x="1175" y="1703"/>
                  <a:pt x="1166" y="1705"/>
                  <a:pt x="1158" y="1706"/>
                </a:cubicBezTo>
                <a:cubicBezTo>
                  <a:pt x="1150" y="1704"/>
                  <a:pt x="1142" y="1702"/>
                  <a:pt x="1133" y="1705"/>
                </a:cubicBezTo>
                <a:cubicBezTo>
                  <a:pt x="1116" y="1702"/>
                  <a:pt x="1099" y="1703"/>
                  <a:pt x="1082" y="1701"/>
                </a:cubicBezTo>
                <a:cubicBezTo>
                  <a:pt x="1073" y="1701"/>
                  <a:pt x="1065" y="1700"/>
                  <a:pt x="1057" y="1700"/>
                </a:cubicBezTo>
                <a:cubicBezTo>
                  <a:pt x="1052" y="1701"/>
                  <a:pt x="1048" y="1701"/>
                  <a:pt x="1045" y="1698"/>
                </a:cubicBezTo>
                <a:cubicBezTo>
                  <a:pt x="1040" y="1696"/>
                  <a:pt x="1035" y="1698"/>
                  <a:pt x="1030" y="1697"/>
                </a:cubicBezTo>
                <a:cubicBezTo>
                  <a:pt x="1027" y="1691"/>
                  <a:pt x="1020" y="1706"/>
                  <a:pt x="1018" y="1695"/>
                </a:cubicBezTo>
                <a:cubicBezTo>
                  <a:pt x="1013" y="1698"/>
                  <a:pt x="1011" y="1690"/>
                  <a:pt x="1005" y="1697"/>
                </a:cubicBezTo>
                <a:cubicBezTo>
                  <a:pt x="1003" y="1687"/>
                  <a:pt x="996" y="1700"/>
                  <a:pt x="994" y="1690"/>
                </a:cubicBezTo>
                <a:cubicBezTo>
                  <a:pt x="988" y="1695"/>
                  <a:pt x="984" y="1692"/>
                  <a:pt x="979" y="1689"/>
                </a:cubicBezTo>
                <a:cubicBezTo>
                  <a:pt x="945" y="1689"/>
                  <a:pt x="912" y="1679"/>
                  <a:pt x="879" y="1670"/>
                </a:cubicBezTo>
                <a:cubicBezTo>
                  <a:pt x="861" y="1670"/>
                  <a:pt x="845" y="1662"/>
                  <a:pt x="828" y="1662"/>
                </a:cubicBezTo>
                <a:cubicBezTo>
                  <a:pt x="823" y="1665"/>
                  <a:pt x="821" y="1655"/>
                  <a:pt x="816" y="1660"/>
                </a:cubicBezTo>
                <a:cubicBezTo>
                  <a:pt x="813" y="1655"/>
                  <a:pt x="807" y="1663"/>
                  <a:pt x="804" y="1657"/>
                </a:cubicBezTo>
                <a:cubicBezTo>
                  <a:pt x="801" y="1653"/>
                  <a:pt x="795" y="1661"/>
                  <a:pt x="792" y="1655"/>
                </a:cubicBezTo>
                <a:cubicBezTo>
                  <a:pt x="789" y="1656"/>
                  <a:pt x="788" y="1655"/>
                  <a:pt x="785" y="1656"/>
                </a:cubicBezTo>
                <a:cubicBezTo>
                  <a:pt x="784" y="1653"/>
                  <a:pt x="779" y="1654"/>
                  <a:pt x="782" y="1651"/>
                </a:cubicBezTo>
                <a:cubicBezTo>
                  <a:pt x="810" y="1646"/>
                  <a:pt x="835" y="1654"/>
                  <a:pt x="861" y="1654"/>
                </a:cubicBezTo>
                <a:cubicBezTo>
                  <a:pt x="888" y="1653"/>
                  <a:pt x="913" y="1660"/>
                  <a:pt x="939" y="1661"/>
                </a:cubicBezTo>
                <a:cubicBezTo>
                  <a:pt x="944" y="1669"/>
                  <a:pt x="952" y="1659"/>
                  <a:pt x="957" y="1666"/>
                </a:cubicBezTo>
                <a:cubicBezTo>
                  <a:pt x="960" y="1669"/>
                  <a:pt x="964" y="1665"/>
                  <a:pt x="967" y="1666"/>
                </a:cubicBezTo>
                <a:cubicBezTo>
                  <a:pt x="970" y="1669"/>
                  <a:pt x="974" y="1669"/>
                  <a:pt x="978" y="1666"/>
                </a:cubicBezTo>
                <a:cubicBezTo>
                  <a:pt x="984" y="1668"/>
                  <a:pt x="989" y="1672"/>
                  <a:pt x="996" y="1668"/>
                </a:cubicBezTo>
                <a:cubicBezTo>
                  <a:pt x="1003" y="1670"/>
                  <a:pt x="1009" y="1674"/>
                  <a:pt x="1016" y="1672"/>
                </a:cubicBezTo>
                <a:cubicBezTo>
                  <a:pt x="1021" y="1678"/>
                  <a:pt x="1030" y="1667"/>
                  <a:pt x="1034" y="1677"/>
                </a:cubicBezTo>
                <a:cubicBezTo>
                  <a:pt x="1042" y="1671"/>
                  <a:pt x="1048" y="1678"/>
                  <a:pt x="1056" y="1673"/>
                </a:cubicBezTo>
                <a:cubicBezTo>
                  <a:pt x="1061" y="1679"/>
                  <a:pt x="1069" y="1675"/>
                  <a:pt x="1076" y="1677"/>
                </a:cubicBezTo>
                <a:cubicBezTo>
                  <a:pt x="1079" y="1681"/>
                  <a:pt x="1083" y="1674"/>
                  <a:pt x="1086" y="1677"/>
                </a:cubicBezTo>
                <a:cubicBezTo>
                  <a:pt x="1090" y="1675"/>
                  <a:pt x="1093" y="1678"/>
                  <a:pt x="1097" y="1677"/>
                </a:cubicBezTo>
                <a:cubicBezTo>
                  <a:pt x="1102" y="1680"/>
                  <a:pt x="1109" y="1676"/>
                  <a:pt x="1115" y="1678"/>
                </a:cubicBezTo>
                <a:cubicBezTo>
                  <a:pt x="1123" y="1675"/>
                  <a:pt x="1128" y="1682"/>
                  <a:pt x="1137" y="1674"/>
                </a:cubicBezTo>
                <a:cubicBezTo>
                  <a:pt x="1150" y="1677"/>
                  <a:pt x="1163" y="1674"/>
                  <a:pt x="1177" y="1672"/>
                </a:cubicBezTo>
                <a:cubicBezTo>
                  <a:pt x="1191" y="1670"/>
                  <a:pt x="1205" y="1665"/>
                  <a:pt x="1218" y="1665"/>
                </a:cubicBezTo>
                <a:cubicBezTo>
                  <a:pt x="1232" y="1659"/>
                  <a:pt x="1245" y="1664"/>
                  <a:pt x="1260" y="1654"/>
                </a:cubicBezTo>
                <a:cubicBezTo>
                  <a:pt x="1265" y="1658"/>
                  <a:pt x="1274" y="1648"/>
                  <a:pt x="1279" y="1652"/>
                </a:cubicBezTo>
                <a:cubicBezTo>
                  <a:pt x="1287" y="1648"/>
                  <a:pt x="1294" y="1645"/>
                  <a:pt x="1302" y="1644"/>
                </a:cubicBezTo>
                <a:cubicBezTo>
                  <a:pt x="1316" y="1636"/>
                  <a:pt x="1331" y="1630"/>
                  <a:pt x="1345" y="1625"/>
                </a:cubicBezTo>
                <a:cubicBezTo>
                  <a:pt x="1361" y="1613"/>
                  <a:pt x="1374" y="1612"/>
                  <a:pt x="1390" y="1598"/>
                </a:cubicBezTo>
                <a:cubicBezTo>
                  <a:pt x="1396" y="1602"/>
                  <a:pt x="1404" y="1591"/>
                  <a:pt x="1411" y="1587"/>
                </a:cubicBezTo>
                <a:cubicBezTo>
                  <a:pt x="1412" y="1587"/>
                  <a:pt x="1413" y="1587"/>
                  <a:pt x="1413" y="1586"/>
                </a:cubicBezTo>
                <a:close/>
                <a:moveTo>
                  <a:pt x="885" y="1554"/>
                </a:moveTo>
                <a:cubicBezTo>
                  <a:pt x="890" y="1553"/>
                  <a:pt x="885" y="1557"/>
                  <a:pt x="882" y="1560"/>
                </a:cubicBezTo>
                <a:cubicBezTo>
                  <a:pt x="876" y="1561"/>
                  <a:pt x="881" y="1556"/>
                  <a:pt x="885" y="1554"/>
                </a:cubicBezTo>
                <a:close/>
                <a:moveTo>
                  <a:pt x="230" y="1635"/>
                </a:moveTo>
                <a:cubicBezTo>
                  <a:pt x="229" y="1638"/>
                  <a:pt x="228" y="1641"/>
                  <a:pt x="226" y="1644"/>
                </a:cubicBezTo>
                <a:cubicBezTo>
                  <a:pt x="219" y="1647"/>
                  <a:pt x="226" y="1636"/>
                  <a:pt x="230" y="1635"/>
                </a:cubicBezTo>
                <a:close/>
                <a:moveTo>
                  <a:pt x="45" y="2000"/>
                </a:moveTo>
                <a:cubicBezTo>
                  <a:pt x="37" y="2007"/>
                  <a:pt x="30" y="2015"/>
                  <a:pt x="26" y="2023"/>
                </a:cubicBezTo>
                <a:cubicBezTo>
                  <a:pt x="18" y="2030"/>
                  <a:pt x="8" y="2038"/>
                  <a:pt x="3" y="2046"/>
                </a:cubicBezTo>
                <a:cubicBezTo>
                  <a:pt x="0" y="2047"/>
                  <a:pt x="0" y="2044"/>
                  <a:pt x="1" y="2043"/>
                </a:cubicBezTo>
                <a:cubicBezTo>
                  <a:pt x="5" y="2034"/>
                  <a:pt x="15" y="2026"/>
                  <a:pt x="15" y="2017"/>
                </a:cubicBezTo>
                <a:cubicBezTo>
                  <a:pt x="29" y="2010"/>
                  <a:pt x="22" y="2000"/>
                  <a:pt x="30" y="1992"/>
                </a:cubicBezTo>
                <a:cubicBezTo>
                  <a:pt x="36" y="1989"/>
                  <a:pt x="35" y="1984"/>
                  <a:pt x="35" y="1979"/>
                </a:cubicBezTo>
                <a:cubicBezTo>
                  <a:pt x="41" y="1976"/>
                  <a:pt x="44" y="1972"/>
                  <a:pt x="41" y="1968"/>
                </a:cubicBezTo>
                <a:cubicBezTo>
                  <a:pt x="49" y="1960"/>
                  <a:pt x="49" y="1951"/>
                  <a:pt x="57" y="1943"/>
                </a:cubicBezTo>
                <a:cubicBezTo>
                  <a:pt x="58" y="1935"/>
                  <a:pt x="66" y="1927"/>
                  <a:pt x="68" y="1918"/>
                </a:cubicBezTo>
                <a:cubicBezTo>
                  <a:pt x="65" y="1913"/>
                  <a:pt x="75" y="1910"/>
                  <a:pt x="72" y="1905"/>
                </a:cubicBezTo>
                <a:cubicBezTo>
                  <a:pt x="70" y="1900"/>
                  <a:pt x="73" y="1896"/>
                  <a:pt x="79" y="1893"/>
                </a:cubicBezTo>
                <a:cubicBezTo>
                  <a:pt x="78" y="1884"/>
                  <a:pt x="87" y="1877"/>
                  <a:pt x="90" y="1868"/>
                </a:cubicBezTo>
                <a:cubicBezTo>
                  <a:pt x="95" y="1863"/>
                  <a:pt x="95" y="1856"/>
                  <a:pt x="98" y="1850"/>
                </a:cubicBezTo>
                <a:cubicBezTo>
                  <a:pt x="98" y="1847"/>
                  <a:pt x="100" y="1845"/>
                  <a:pt x="101" y="1843"/>
                </a:cubicBezTo>
                <a:cubicBezTo>
                  <a:pt x="100" y="1838"/>
                  <a:pt x="113" y="1836"/>
                  <a:pt x="106" y="1830"/>
                </a:cubicBezTo>
                <a:cubicBezTo>
                  <a:pt x="112" y="1826"/>
                  <a:pt x="110" y="1821"/>
                  <a:pt x="119" y="1818"/>
                </a:cubicBezTo>
                <a:cubicBezTo>
                  <a:pt x="113" y="1812"/>
                  <a:pt x="126" y="1809"/>
                  <a:pt x="123" y="1804"/>
                </a:cubicBezTo>
                <a:cubicBezTo>
                  <a:pt x="126" y="1800"/>
                  <a:pt x="127" y="1796"/>
                  <a:pt x="130" y="1793"/>
                </a:cubicBezTo>
                <a:cubicBezTo>
                  <a:pt x="138" y="1776"/>
                  <a:pt x="148" y="1760"/>
                  <a:pt x="152" y="1743"/>
                </a:cubicBezTo>
                <a:cubicBezTo>
                  <a:pt x="158" y="1736"/>
                  <a:pt x="160" y="1729"/>
                  <a:pt x="164" y="1723"/>
                </a:cubicBezTo>
                <a:cubicBezTo>
                  <a:pt x="165" y="1721"/>
                  <a:pt x="166" y="1720"/>
                  <a:pt x="167" y="1719"/>
                </a:cubicBezTo>
                <a:cubicBezTo>
                  <a:pt x="171" y="1710"/>
                  <a:pt x="179" y="1703"/>
                  <a:pt x="183" y="1694"/>
                </a:cubicBezTo>
                <a:cubicBezTo>
                  <a:pt x="196" y="1679"/>
                  <a:pt x="206" y="1663"/>
                  <a:pt x="221" y="1648"/>
                </a:cubicBezTo>
                <a:cubicBezTo>
                  <a:pt x="221" y="1652"/>
                  <a:pt x="222" y="1658"/>
                  <a:pt x="216" y="1661"/>
                </a:cubicBezTo>
                <a:cubicBezTo>
                  <a:pt x="217" y="1664"/>
                  <a:pt x="212" y="1666"/>
                  <a:pt x="215" y="1669"/>
                </a:cubicBezTo>
                <a:cubicBezTo>
                  <a:pt x="216" y="1672"/>
                  <a:pt x="213" y="1673"/>
                  <a:pt x="211" y="1675"/>
                </a:cubicBezTo>
                <a:cubicBezTo>
                  <a:pt x="210" y="1679"/>
                  <a:pt x="211" y="1685"/>
                  <a:pt x="207" y="1689"/>
                </a:cubicBezTo>
                <a:cubicBezTo>
                  <a:pt x="204" y="1692"/>
                  <a:pt x="203" y="1696"/>
                  <a:pt x="204" y="1701"/>
                </a:cubicBezTo>
                <a:cubicBezTo>
                  <a:pt x="202" y="1708"/>
                  <a:pt x="198" y="1702"/>
                  <a:pt x="196" y="1710"/>
                </a:cubicBezTo>
                <a:cubicBezTo>
                  <a:pt x="199" y="1714"/>
                  <a:pt x="194" y="1718"/>
                  <a:pt x="195" y="1723"/>
                </a:cubicBezTo>
                <a:cubicBezTo>
                  <a:pt x="195" y="1723"/>
                  <a:pt x="195" y="1724"/>
                  <a:pt x="196" y="1724"/>
                </a:cubicBezTo>
                <a:cubicBezTo>
                  <a:pt x="189" y="1732"/>
                  <a:pt x="187" y="1740"/>
                  <a:pt x="184" y="1749"/>
                </a:cubicBezTo>
                <a:cubicBezTo>
                  <a:pt x="178" y="1758"/>
                  <a:pt x="176" y="1767"/>
                  <a:pt x="171" y="1776"/>
                </a:cubicBezTo>
                <a:cubicBezTo>
                  <a:pt x="166" y="1784"/>
                  <a:pt x="168" y="1793"/>
                  <a:pt x="160" y="1801"/>
                </a:cubicBezTo>
                <a:cubicBezTo>
                  <a:pt x="165" y="1807"/>
                  <a:pt x="152" y="1809"/>
                  <a:pt x="155" y="1814"/>
                </a:cubicBezTo>
                <a:cubicBezTo>
                  <a:pt x="152" y="1818"/>
                  <a:pt x="151" y="1822"/>
                  <a:pt x="149" y="1826"/>
                </a:cubicBezTo>
                <a:cubicBezTo>
                  <a:pt x="146" y="1834"/>
                  <a:pt x="137" y="1841"/>
                  <a:pt x="137" y="1850"/>
                </a:cubicBezTo>
                <a:cubicBezTo>
                  <a:pt x="137" y="1850"/>
                  <a:pt x="137" y="1850"/>
                  <a:pt x="137" y="1851"/>
                </a:cubicBezTo>
                <a:cubicBezTo>
                  <a:pt x="126" y="1858"/>
                  <a:pt x="133" y="1869"/>
                  <a:pt x="124" y="1877"/>
                </a:cubicBezTo>
                <a:cubicBezTo>
                  <a:pt x="121" y="1886"/>
                  <a:pt x="117" y="1894"/>
                  <a:pt x="113" y="1902"/>
                </a:cubicBezTo>
                <a:cubicBezTo>
                  <a:pt x="106" y="1906"/>
                  <a:pt x="108" y="1911"/>
                  <a:pt x="104" y="1915"/>
                </a:cubicBezTo>
                <a:cubicBezTo>
                  <a:pt x="105" y="1919"/>
                  <a:pt x="95" y="1922"/>
                  <a:pt x="97" y="1926"/>
                </a:cubicBezTo>
                <a:cubicBezTo>
                  <a:pt x="94" y="1930"/>
                  <a:pt x="88" y="1934"/>
                  <a:pt x="89" y="1939"/>
                </a:cubicBezTo>
                <a:cubicBezTo>
                  <a:pt x="89" y="1943"/>
                  <a:pt x="80" y="1946"/>
                  <a:pt x="82" y="1950"/>
                </a:cubicBezTo>
                <a:cubicBezTo>
                  <a:pt x="72" y="1958"/>
                  <a:pt x="70" y="1967"/>
                  <a:pt x="61" y="1975"/>
                </a:cubicBezTo>
                <a:cubicBezTo>
                  <a:pt x="62" y="1985"/>
                  <a:pt x="45" y="1991"/>
                  <a:pt x="45" y="2000"/>
                </a:cubicBezTo>
                <a:close/>
                <a:moveTo>
                  <a:pt x="229" y="1850"/>
                </a:moveTo>
                <a:cubicBezTo>
                  <a:pt x="228" y="1851"/>
                  <a:pt x="227" y="1853"/>
                  <a:pt x="224" y="1855"/>
                </a:cubicBezTo>
                <a:cubicBezTo>
                  <a:pt x="226" y="1859"/>
                  <a:pt x="218" y="1861"/>
                  <a:pt x="220" y="1865"/>
                </a:cubicBezTo>
                <a:cubicBezTo>
                  <a:pt x="210" y="1868"/>
                  <a:pt x="210" y="1878"/>
                  <a:pt x="203" y="1876"/>
                </a:cubicBezTo>
                <a:cubicBezTo>
                  <a:pt x="198" y="1885"/>
                  <a:pt x="194" y="1894"/>
                  <a:pt x="186" y="1902"/>
                </a:cubicBezTo>
                <a:cubicBezTo>
                  <a:pt x="183" y="1894"/>
                  <a:pt x="190" y="1887"/>
                  <a:pt x="196" y="1881"/>
                </a:cubicBezTo>
                <a:cubicBezTo>
                  <a:pt x="198" y="1878"/>
                  <a:pt x="195" y="1874"/>
                  <a:pt x="200" y="1871"/>
                </a:cubicBezTo>
                <a:cubicBezTo>
                  <a:pt x="198" y="1867"/>
                  <a:pt x="207" y="1865"/>
                  <a:pt x="204" y="1861"/>
                </a:cubicBezTo>
                <a:cubicBezTo>
                  <a:pt x="208" y="1858"/>
                  <a:pt x="210" y="1854"/>
                  <a:pt x="213" y="1850"/>
                </a:cubicBezTo>
                <a:cubicBezTo>
                  <a:pt x="217" y="1841"/>
                  <a:pt x="221" y="1832"/>
                  <a:pt x="228" y="1824"/>
                </a:cubicBezTo>
                <a:cubicBezTo>
                  <a:pt x="228" y="1817"/>
                  <a:pt x="233" y="1810"/>
                  <a:pt x="234" y="1803"/>
                </a:cubicBezTo>
                <a:cubicBezTo>
                  <a:pt x="243" y="1797"/>
                  <a:pt x="238" y="1790"/>
                  <a:pt x="246" y="1784"/>
                </a:cubicBezTo>
                <a:cubicBezTo>
                  <a:pt x="248" y="1770"/>
                  <a:pt x="259" y="1757"/>
                  <a:pt x="261" y="1743"/>
                </a:cubicBezTo>
                <a:cubicBezTo>
                  <a:pt x="266" y="1737"/>
                  <a:pt x="268" y="1729"/>
                  <a:pt x="271" y="1723"/>
                </a:cubicBezTo>
                <a:cubicBezTo>
                  <a:pt x="271" y="1722"/>
                  <a:pt x="271" y="1722"/>
                  <a:pt x="271" y="1722"/>
                </a:cubicBezTo>
                <a:cubicBezTo>
                  <a:pt x="272" y="1721"/>
                  <a:pt x="276" y="1720"/>
                  <a:pt x="276" y="1719"/>
                </a:cubicBezTo>
                <a:cubicBezTo>
                  <a:pt x="276" y="1715"/>
                  <a:pt x="275" y="1709"/>
                  <a:pt x="283" y="1704"/>
                </a:cubicBezTo>
                <a:cubicBezTo>
                  <a:pt x="281" y="1696"/>
                  <a:pt x="295" y="1692"/>
                  <a:pt x="291" y="1684"/>
                </a:cubicBezTo>
                <a:cubicBezTo>
                  <a:pt x="298" y="1679"/>
                  <a:pt x="298" y="1672"/>
                  <a:pt x="303" y="1666"/>
                </a:cubicBezTo>
                <a:cubicBezTo>
                  <a:pt x="320" y="1641"/>
                  <a:pt x="333" y="1614"/>
                  <a:pt x="353" y="1590"/>
                </a:cubicBezTo>
                <a:cubicBezTo>
                  <a:pt x="354" y="1589"/>
                  <a:pt x="354" y="1588"/>
                  <a:pt x="354" y="1587"/>
                </a:cubicBezTo>
                <a:cubicBezTo>
                  <a:pt x="357" y="1581"/>
                  <a:pt x="363" y="1576"/>
                  <a:pt x="368" y="1570"/>
                </a:cubicBezTo>
                <a:cubicBezTo>
                  <a:pt x="370" y="1563"/>
                  <a:pt x="380" y="1558"/>
                  <a:pt x="380" y="1551"/>
                </a:cubicBezTo>
                <a:cubicBezTo>
                  <a:pt x="393" y="1540"/>
                  <a:pt x="397" y="1527"/>
                  <a:pt x="412" y="1516"/>
                </a:cubicBezTo>
                <a:cubicBezTo>
                  <a:pt x="409" y="1532"/>
                  <a:pt x="386" y="1544"/>
                  <a:pt x="386" y="1561"/>
                </a:cubicBezTo>
                <a:cubicBezTo>
                  <a:pt x="375" y="1567"/>
                  <a:pt x="378" y="1576"/>
                  <a:pt x="373" y="1583"/>
                </a:cubicBezTo>
                <a:cubicBezTo>
                  <a:pt x="373" y="1585"/>
                  <a:pt x="372" y="1586"/>
                  <a:pt x="371" y="1587"/>
                </a:cubicBezTo>
                <a:cubicBezTo>
                  <a:pt x="368" y="1593"/>
                  <a:pt x="367" y="1599"/>
                  <a:pt x="363" y="1604"/>
                </a:cubicBezTo>
                <a:cubicBezTo>
                  <a:pt x="361" y="1612"/>
                  <a:pt x="354" y="1619"/>
                  <a:pt x="350" y="1627"/>
                </a:cubicBezTo>
                <a:cubicBezTo>
                  <a:pt x="352" y="1636"/>
                  <a:pt x="340" y="1642"/>
                  <a:pt x="342" y="1650"/>
                </a:cubicBezTo>
                <a:cubicBezTo>
                  <a:pt x="333" y="1657"/>
                  <a:pt x="335" y="1666"/>
                  <a:pt x="329" y="1673"/>
                </a:cubicBezTo>
                <a:cubicBezTo>
                  <a:pt x="327" y="1680"/>
                  <a:pt x="320" y="1686"/>
                  <a:pt x="318" y="1694"/>
                </a:cubicBezTo>
                <a:cubicBezTo>
                  <a:pt x="316" y="1704"/>
                  <a:pt x="311" y="1713"/>
                  <a:pt x="306" y="1723"/>
                </a:cubicBezTo>
                <a:cubicBezTo>
                  <a:pt x="303" y="1728"/>
                  <a:pt x="300" y="1734"/>
                  <a:pt x="297" y="1740"/>
                </a:cubicBezTo>
                <a:cubicBezTo>
                  <a:pt x="303" y="1745"/>
                  <a:pt x="284" y="1746"/>
                  <a:pt x="291" y="1751"/>
                </a:cubicBezTo>
                <a:cubicBezTo>
                  <a:pt x="288" y="1755"/>
                  <a:pt x="287" y="1759"/>
                  <a:pt x="284" y="1762"/>
                </a:cubicBezTo>
                <a:cubicBezTo>
                  <a:pt x="284" y="1770"/>
                  <a:pt x="277" y="1776"/>
                  <a:pt x="274" y="1783"/>
                </a:cubicBezTo>
                <a:cubicBezTo>
                  <a:pt x="272" y="1791"/>
                  <a:pt x="262" y="1798"/>
                  <a:pt x="261" y="1806"/>
                </a:cubicBezTo>
                <a:cubicBezTo>
                  <a:pt x="259" y="1816"/>
                  <a:pt x="249" y="1813"/>
                  <a:pt x="251" y="1823"/>
                </a:cubicBezTo>
                <a:cubicBezTo>
                  <a:pt x="243" y="1829"/>
                  <a:pt x="240" y="1837"/>
                  <a:pt x="235" y="1844"/>
                </a:cubicBezTo>
                <a:cubicBezTo>
                  <a:pt x="231" y="1846"/>
                  <a:pt x="230" y="1848"/>
                  <a:pt x="229" y="1850"/>
                </a:cubicBezTo>
                <a:close/>
                <a:moveTo>
                  <a:pt x="385" y="1792"/>
                </a:moveTo>
                <a:cubicBezTo>
                  <a:pt x="384" y="1783"/>
                  <a:pt x="399" y="1782"/>
                  <a:pt x="403" y="1783"/>
                </a:cubicBezTo>
                <a:cubicBezTo>
                  <a:pt x="404" y="1793"/>
                  <a:pt x="391" y="1784"/>
                  <a:pt x="385" y="1792"/>
                </a:cubicBezTo>
                <a:close/>
                <a:moveTo>
                  <a:pt x="431" y="1793"/>
                </a:moveTo>
                <a:cubicBezTo>
                  <a:pt x="436" y="1792"/>
                  <a:pt x="431" y="1799"/>
                  <a:pt x="428" y="1795"/>
                </a:cubicBezTo>
                <a:cubicBezTo>
                  <a:pt x="424" y="1798"/>
                  <a:pt x="421" y="1795"/>
                  <a:pt x="417" y="1799"/>
                </a:cubicBezTo>
                <a:cubicBezTo>
                  <a:pt x="408" y="1797"/>
                  <a:pt x="427" y="1792"/>
                  <a:pt x="431" y="1793"/>
                </a:cubicBezTo>
                <a:close/>
                <a:moveTo>
                  <a:pt x="583" y="1697"/>
                </a:moveTo>
                <a:cubicBezTo>
                  <a:pt x="586" y="1711"/>
                  <a:pt x="568" y="1700"/>
                  <a:pt x="560" y="1710"/>
                </a:cubicBezTo>
                <a:cubicBezTo>
                  <a:pt x="561" y="1696"/>
                  <a:pt x="575" y="1708"/>
                  <a:pt x="583" y="1697"/>
                </a:cubicBezTo>
                <a:close/>
                <a:moveTo>
                  <a:pt x="642" y="1707"/>
                </a:moveTo>
                <a:cubicBezTo>
                  <a:pt x="646" y="1712"/>
                  <a:pt x="653" y="1707"/>
                  <a:pt x="658" y="1710"/>
                </a:cubicBezTo>
                <a:cubicBezTo>
                  <a:pt x="662" y="1712"/>
                  <a:pt x="667" y="1711"/>
                  <a:pt x="672" y="1711"/>
                </a:cubicBezTo>
                <a:cubicBezTo>
                  <a:pt x="683" y="1710"/>
                  <a:pt x="693" y="1714"/>
                  <a:pt x="704" y="1711"/>
                </a:cubicBezTo>
                <a:cubicBezTo>
                  <a:pt x="713" y="1718"/>
                  <a:pt x="725" y="1710"/>
                  <a:pt x="734" y="1715"/>
                </a:cubicBezTo>
                <a:cubicBezTo>
                  <a:pt x="739" y="1715"/>
                  <a:pt x="745" y="1711"/>
                  <a:pt x="749" y="1715"/>
                </a:cubicBezTo>
                <a:cubicBezTo>
                  <a:pt x="754" y="1716"/>
                  <a:pt x="759" y="1714"/>
                  <a:pt x="763" y="1716"/>
                </a:cubicBezTo>
                <a:cubicBezTo>
                  <a:pt x="772" y="1721"/>
                  <a:pt x="782" y="1717"/>
                  <a:pt x="791" y="1723"/>
                </a:cubicBezTo>
                <a:cubicBezTo>
                  <a:pt x="792" y="1723"/>
                  <a:pt x="792" y="1723"/>
                  <a:pt x="793" y="1724"/>
                </a:cubicBezTo>
                <a:cubicBezTo>
                  <a:pt x="804" y="1720"/>
                  <a:pt x="813" y="1726"/>
                  <a:pt x="824" y="1728"/>
                </a:cubicBezTo>
                <a:cubicBezTo>
                  <a:pt x="834" y="1729"/>
                  <a:pt x="845" y="1727"/>
                  <a:pt x="854" y="1732"/>
                </a:cubicBezTo>
                <a:cubicBezTo>
                  <a:pt x="863" y="1734"/>
                  <a:pt x="873" y="1732"/>
                  <a:pt x="882" y="1737"/>
                </a:cubicBezTo>
                <a:cubicBezTo>
                  <a:pt x="889" y="1733"/>
                  <a:pt x="892" y="1744"/>
                  <a:pt x="898" y="1740"/>
                </a:cubicBezTo>
                <a:cubicBezTo>
                  <a:pt x="904" y="1738"/>
                  <a:pt x="907" y="1744"/>
                  <a:pt x="912" y="1745"/>
                </a:cubicBezTo>
                <a:cubicBezTo>
                  <a:pt x="915" y="1745"/>
                  <a:pt x="918" y="1744"/>
                  <a:pt x="920" y="1747"/>
                </a:cubicBezTo>
                <a:cubicBezTo>
                  <a:pt x="922" y="1749"/>
                  <a:pt x="926" y="1745"/>
                  <a:pt x="928" y="1748"/>
                </a:cubicBezTo>
                <a:cubicBezTo>
                  <a:pt x="932" y="1753"/>
                  <a:pt x="938" y="1749"/>
                  <a:pt x="942" y="1753"/>
                </a:cubicBezTo>
                <a:cubicBezTo>
                  <a:pt x="961" y="1758"/>
                  <a:pt x="980" y="1764"/>
                  <a:pt x="999" y="1771"/>
                </a:cubicBezTo>
                <a:cubicBezTo>
                  <a:pt x="1018" y="1775"/>
                  <a:pt x="1037" y="1780"/>
                  <a:pt x="1056" y="1788"/>
                </a:cubicBezTo>
                <a:cubicBezTo>
                  <a:pt x="1062" y="1787"/>
                  <a:pt x="1067" y="1788"/>
                  <a:pt x="1072" y="1791"/>
                </a:cubicBezTo>
                <a:cubicBezTo>
                  <a:pt x="1077" y="1791"/>
                  <a:pt x="1082" y="1790"/>
                  <a:pt x="1087" y="1792"/>
                </a:cubicBezTo>
                <a:cubicBezTo>
                  <a:pt x="1091" y="1796"/>
                  <a:pt x="1096" y="1792"/>
                  <a:pt x="1100" y="1797"/>
                </a:cubicBezTo>
                <a:cubicBezTo>
                  <a:pt x="1107" y="1789"/>
                  <a:pt x="1109" y="1802"/>
                  <a:pt x="1115" y="1797"/>
                </a:cubicBezTo>
                <a:cubicBezTo>
                  <a:pt x="1119" y="1796"/>
                  <a:pt x="1122" y="1799"/>
                  <a:pt x="1125" y="1797"/>
                </a:cubicBezTo>
                <a:cubicBezTo>
                  <a:pt x="1130" y="1799"/>
                  <a:pt x="1131" y="1801"/>
                  <a:pt x="1126" y="1804"/>
                </a:cubicBezTo>
                <a:cubicBezTo>
                  <a:pt x="1123" y="1795"/>
                  <a:pt x="1116" y="1806"/>
                  <a:pt x="1112" y="1803"/>
                </a:cubicBezTo>
                <a:cubicBezTo>
                  <a:pt x="1108" y="1796"/>
                  <a:pt x="1101" y="1807"/>
                  <a:pt x="1097" y="1802"/>
                </a:cubicBezTo>
                <a:cubicBezTo>
                  <a:pt x="1088" y="1802"/>
                  <a:pt x="1078" y="1801"/>
                  <a:pt x="1068" y="1801"/>
                </a:cubicBezTo>
                <a:cubicBezTo>
                  <a:pt x="1065" y="1804"/>
                  <a:pt x="1062" y="1802"/>
                  <a:pt x="1060" y="1799"/>
                </a:cubicBezTo>
                <a:cubicBezTo>
                  <a:pt x="1058" y="1802"/>
                  <a:pt x="1056" y="1802"/>
                  <a:pt x="1054" y="1800"/>
                </a:cubicBezTo>
                <a:cubicBezTo>
                  <a:pt x="1049" y="1800"/>
                  <a:pt x="1043" y="1804"/>
                  <a:pt x="1039" y="1799"/>
                </a:cubicBezTo>
                <a:cubicBezTo>
                  <a:pt x="1029" y="1804"/>
                  <a:pt x="1021" y="1793"/>
                  <a:pt x="1010" y="1798"/>
                </a:cubicBezTo>
                <a:cubicBezTo>
                  <a:pt x="1006" y="1794"/>
                  <a:pt x="1000" y="1802"/>
                  <a:pt x="997" y="1793"/>
                </a:cubicBezTo>
                <a:cubicBezTo>
                  <a:pt x="991" y="1796"/>
                  <a:pt x="988" y="1790"/>
                  <a:pt x="982" y="1792"/>
                </a:cubicBezTo>
                <a:cubicBezTo>
                  <a:pt x="972" y="1793"/>
                  <a:pt x="964" y="1785"/>
                  <a:pt x="954" y="1787"/>
                </a:cubicBezTo>
                <a:cubicBezTo>
                  <a:pt x="945" y="1784"/>
                  <a:pt x="936" y="1779"/>
                  <a:pt x="926" y="1781"/>
                </a:cubicBezTo>
                <a:cubicBezTo>
                  <a:pt x="917" y="1779"/>
                  <a:pt x="910" y="1772"/>
                  <a:pt x="899" y="1778"/>
                </a:cubicBezTo>
                <a:cubicBezTo>
                  <a:pt x="897" y="1767"/>
                  <a:pt x="890" y="1778"/>
                  <a:pt x="886" y="1769"/>
                </a:cubicBezTo>
                <a:cubicBezTo>
                  <a:pt x="873" y="1770"/>
                  <a:pt x="861" y="1766"/>
                  <a:pt x="847" y="1768"/>
                </a:cubicBezTo>
                <a:cubicBezTo>
                  <a:pt x="845" y="1759"/>
                  <a:pt x="839" y="1765"/>
                  <a:pt x="836" y="1762"/>
                </a:cubicBezTo>
                <a:cubicBezTo>
                  <a:pt x="832" y="1761"/>
                  <a:pt x="828" y="1760"/>
                  <a:pt x="824" y="1759"/>
                </a:cubicBezTo>
                <a:cubicBezTo>
                  <a:pt x="817" y="1756"/>
                  <a:pt x="809" y="1758"/>
                  <a:pt x="801" y="1757"/>
                </a:cubicBezTo>
                <a:cubicBezTo>
                  <a:pt x="792" y="1753"/>
                  <a:pt x="783" y="1750"/>
                  <a:pt x="774" y="1747"/>
                </a:cubicBezTo>
                <a:cubicBezTo>
                  <a:pt x="769" y="1746"/>
                  <a:pt x="764" y="1748"/>
                  <a:pt x="759" y="1747"/>
                </a:cubicBezTo>
                <a:cubicBezTo>
                  <a:pt x="754" y="1745"/>
                  <a:pt x="751" y="1742"/>
                  <a:pt x="746" y="1742"/>
                </a:cubicBezTo>
                <a:cubicBezTo>
                  <a:pt x="736" y="1740"/>
                  <a:pt x="727" y="1738"/>
                  <a:pt x="717" y="1736"/>
                </a:cubicBezTo>
                <a:cubicBezTo>
                  <a:pt x="709" y="1735"/>
                  <a:pt x="699" y="1737"/>
                  <a:pt x="692" y="1729"/>
                </a:cubicBezTo>
                <a:cubicBezTo>
                  <a:pt x="677" y="1739"/>
                  <a:pt x="668" y="1723"/>
                  <a:pt x="653" y="1734"/>
                </a:cubicBezTo>
                <a:cubicBezTo>
                  <a:pt x="642" y="1729"/>
                  <a:pt x="630" y="1731"/>
                  <a:pt x="619" y="1725"/>
                </a:cubicBezTo>
                <a:cubicBezTo>
                  <a:pt x="608" y="1731"/>
                  <a:pt x="600" y="1727"/>
                  <a:pt x="589" y="1732"/>
                </a:cubicBezTo>
                <a:cubicBezTo>
                  <a:pt x="564" y="1725"/>
                  <a:pt x="536" y="1736"/>
                  <a:pt x="512" y="1732"/>
                </a:cubicBezTo>
                <a:cubicBezTo>
                  <a:pt x="509" y="1726"/>
                  <a:pt x="522" y="1725"/>
                  <a:pt x="525" y="1726"/>
                </a:cubicBezTo>
                <a:cubicBezTo>
                  <a:pt x="527" y="1725"/>
                  <a:pt x="529" y="1724"/>
                  <a:pt x="530" y="1723"/>
                </a:cubicBezTo>
                <a:cubicBezTo>
                  <a:pt x="534" y="1720"/>
                  <a:pt x="538" y="1717"/>
                  <a:pt x="542" y="1715"/>
                </a:cubicBezTo>
                <a:cubicBezTo>
                  <a:pt x="548" y="1722"/>
                  <a:pt x="557" y="1715"/>
                  <a:pt x="564" y="1721"/>
                </a:cubicBezTo>
                <a:cubicBezTo>
                  <a:pt x="578" y="1715"/>
                  <a:pt x="590" y="1713"/>
                  <a:pt x="602" y="1716"/>
                </a:cubicBezTo>
                <a:cubicBezTo>
                  <a:pt x="617" y="1708"/>
                  <a:pt x="627" y="1717"/>
                  <a:pt x="642" y="1707"/>
                </a:cubicBezTo>
                <a:close/>
                <a:moveTo>
                  <a:pt x="599" y="1690"/>
                </a:moveTo>
                <a:cubicBezTo>
                  <a:pt x="601" y="1681"/>
                  <a:pt x="618" y="1685"/>
                  <a:pt x="627" y="1675"/>
                </a:cubicBezTo>
                <a:cubicBezTo>
                  <a:pt x="625" y="1685"/>
                  <a:pt x="607" y="1687"/>
                  <a:pt x="599" y="1690"/>
                </a:cubicBezTo>
                <a:close/>
                <a:moveTo>
                  <a:pt x="645" y="1659"/>
                </a:moveTo>
                <a:cubicBezTo>
                  <a:pt x="642" y="1653"/>
                  <a:pt x="656" y="1650"/>
                  <a:pt x="660" y="1646"/>
                </a:cubicBezTo>
                <a:cubicBezTo>
                  <a:pt x="664" y="1657"/>
                  <a:pt x="652" y="1652"/>
                  <a:pt x="645" y="1659"/>
                </a:cubicBezTo>
                <a:close/>
                <a:moveTo>
                  <a:pt x="756" y="1654"/>
                </a:moveTo>
                <a:cubicBezTo>
                  <a:pt x="750" y="1652"/>
                  <a:pt x="742" y="1655"/>
                  <a:pt x="736" y="1654"/>
                </a:cubicBezTo>
                <a:cubicBezTo>
                  <a:pt x="735" y="1645"/>
                  <a:pt x="748" y="1653"/>
                  <a:pt x="753" y="1649"/>
                </a:cubicBezTo>
                <a:cubicBezTo>
                  <a:pt x="760" y="1651"/>
                  <a:pt x="767" y="1650"/>
                  <a:pt x="774" y="1649"/>
                </a:cubicBezTo>
                <a:cubicBezTo>
                  <a:pt x="775" y="1659"/>
                  <a:pt x="762" y="1650"/>
                  <a:pt x="756" y="1654"/>
                </a:cubicBezTo>
                <a:close/>
                <a:moveTo>
                  <a:pt x="2401" y="2005"/>
                </a:moveTo>
                <a:cubicBezTo>
                  <a:pt x="2408" y="1993"/>
                  <a:pt x="2402" y="1977"/>
                  <a:pt x="2411" y="1965"/>
                </a:cubicBezTo>
                <a:cubicBezTo>
                  <a:pt x="2409" y="1949"/>
                  <a:pt x="2415" y="1936"/>
                  <a:pt x="2415" y="1921"/>
                </a:cubicBezTo>
                <a:cubicBezTo>
                  <a:pt x="2418" y="1915"/>
                  <a:pt x="2412" y="1906"/>
                  <a:pt x="2418" y="1900"/>
                </a:cubicBezTo>
                <a:cubicBezTo>
                  <a:pt x="2415" y="1892"/>
                  <a:pt x="2420" y="1885"/>
                  <a:pt x="2415" y="1876"/>
                </a:cubicBezTo>
                <a:cubicBezTo>
                  <a:pt x="2419" y="1870"/>
                  <a:pt x="2409" y="1859"/>
                  <a:pt x="2414" y="1854"/>
                </a:cubicBezTo>
                <a:cubicBezTo>
                  <a:pt x="2413" y="1852"/>
                  <a:pt x="2412" y="1851"/>
                  <a:pt x="2412" y="1850"/>
                </a:cubicBezTo>
                <a:cubicBezTo>
                  <a:pt x="2408" y="1842"/>
                  <a:pt x="2411" y="1836"/>
                  <a:pt x="2408" y="1828"/>
                </a:cubicBezTo>
                <a:cubicBezTo>
                  <a:pt x="2403" y="1830"/>
                  <a:pt x="2407" y="1823"/>
                  <a:pt x="2403" y="1824"/>
                </a:cubicBezTo>
                <a:cubicBezTo>
                  <a:pt x="2398" y="1820"/>
                  <a:pt x="2406" y="1811"/>
                  <a:pt x="2397" y="1813"/>
                </a:cubicBezTo>
                <a:cubicBezTo>
                  <a:pt x="2400" y="1825"/>
                  <a:pt x="2402" y="1838"/>
                  <a:pt x="2404" y="1850"/>
                </a:cubicBezTo>
                <a:cubicBezTo>
                  <a:pt x="2408" y="1872"/>
                  <a:pt x="2409" y="1894"/>
                  <a:pt x="2405" y="1913"/>
                </a:cubicBezTo>
                <a:cubicBezTo>
                  <a:pt x="2408" y="1930"/>
                  <a:pt x="2398" y="1943"/>
                  <a:pt x="2402" y="1960"/>
                </a:cubicBezTo>
                <a:cubicBezTo>
                  <a:pt x="2399" y="1967"/>
                  <a:pt x="2399" y="1975"/>
                  <a:pt x="2396" y="1982"/>
                </a:cubicBezTo>
                <a:cubicBezTo>
                  <a:pt x="2399" y="1987"/>
                  <a:pt x="2391" y="1989"/>
                  <a:pt x="2396" y="1995"/>
                </a:cubicBezTo>
                <a:cubicBezTo>
                  <a:pt x="2385" y="1995"/>
                  <a:pt x="2399" y="2005"/>
                  <a:pt x="2392" y="2007"/>
                </a:cubicBezTo>
                <a:cubicBezTo>
                  <a:pt x="2388" y="2013"/>
                  <a:pt x="2394" y="2023"/>
                  <a:pt x="2387" y="2029"/>
                </a:cubicBezTo>
                <a:cubicBezTo>
                  <a:pt x="2390" y="2038"/>
                  <a:pt x="2385" y="2044"/>
                  <a:pt x="2385" y="2052"/>
                </a:cubicBezTo>
                <a:cubicBezTo>
                  <a:pt x="2383" y="2055"/>
                  <a:pt x="2382" y="2058"/>
                  <a:pt x="2384" y="2062"/>
                </a:cubicBezTo>
                <a:cubicBezTo>
                  <a:pt x="2376" y="2064"/>
                  <a:pt x="2382" y="2070"/>
                  <a:pt x="2380" y="2074"/>
                </a:cubicBezTo>
                <a:cubicBezTo>
                  <a:pt x="2377" y="2082"/>
                  <a:pt x="2375" y="2090"/>
                  <a:pt x="2372" y="2097"/>
                </a:cubicBezTo>
                <a:cubicBezTo>
                  <a:pt x="2371" y="2105"/>
                  <a:pt x="2369" y="2112"/>
                  <a:pt x="2367" y="2119"/>
                </a:cubicBezTo>
                <a:cubicBezTo>
                  <a:pt x="2370" y="2125"/>
                  <a:pt x="2361" y="2126"/>
                  <a:pt x="2363" y="2131"/>
                </a:cubicBezTo>
                <a:cubicBezTo>
                  <a:pt x="2363" y="2135"/>
                  <a:pt x="2362" y="2139"/>
                  <a:pt x="2359" y="2142"/>
                </a:cubicBezTo>
                <a:cubicBezTo>
                  <a:pt x="2362" y="2150"/>
                  <a:pt x="2354" y="2154"/>
                  <a:pt x="2353" y="2161"/>
                </a:cubicBezTo>
                <a:cubicBezTo>
                  <a:pt x="2365" y="2161"/>
                  <a:pt x="2365" y="2161"/>
                  <a:pt x="2365" y="2161"/>
                </a:cubicBezTo>
                <a:cubicBezTo>
                  <a:pt x="2368" y="2151"/>
                  <a:pt x="2373" y="2141"/>
                  <a:pt x="2376" y="2131"/>
                </a:cubicBezTo>
                <a:cubicBezTo>
                  <a:pt x="2378" y="2116"/>
                  <a:pt x="2384" y="2103"/>
                  <a:pt x="2384" y="2088"/>
                </a:cubicBezTo>
                <a:cubicBezTo>
                  <a:pt x="2391" y="2076"/>
                  <a:pt x="2392" y="2062"/>
                  <a:pt x="2397" y="2049"/>
                </a:cubicBezTo>
                <a:cubicBezTo>
                  <a:pt x="2398" y="2035"/>
                  <a:pt x="2403" y="2021"/>
                  <a:pt x="2401" y="2005"/>
                </a:cubicBezTo>
                <a:close/>
                <a:moveTo>
                  <a:pt x="1848" y="2083"/>
                </a:moveTo>
                <a:cubicBezTo>
                  <a:pt x="1837" y="2071"/>
                  <a:pt x="1827" y="2058"/>
                  <a:pt x="1815" y="2048"/>
                </a:cubicBezTo>
                <a:cubicBezTo>
                  <a:pt x="1805" y="2035"/>
                  <a:pt x="1792" y="2029"/>
                  <a:pt x="1781" y="2019"/>
                </a:cubicBezTo>
                <a:cubicBezTo>
                  <a:pt x="1771" y="2004"/>
                  <a:pt x="1759" y="1995"/>
                  <a:pt x="1748" y="1984"/>
                </a:cubicBezTo>
                <a:cubicBezTo>
                  <a:pt x="1743" y="1977"/>
                  <a:pt x="1737" y="1972"/>
                  <a:pt x="1733" y="1965"/>
                </a:cubicBezTo>
                <a:cubicBezTo>
                  <a:pt x="1727" y="1960"/>
                  <a:pt x="1720" y="1955"/>
                  <a:pt x="1714" y="1948"/>
                </a:cubicBezTo>
                <a:cubicBezTo>
                  <a:pt x="1704" y="1934"/>
                  <a:pt x="1692" y="1924"/>
                  <a:pt x="1681" y="1913"/>
                </a:cubicBezTo>
                <a:cubicBezTo>
                  <a:pt x="1666" y="1891"/>
                  <a:pt x="1651" y="1871"/>
                  <a:pt x="1636" y="1850"/>
                </a:cubicBezTo>
                <a:cubicBezTo>
                  <a:pt x="1620" y="1828"/>
                  <a:pt x="1605" y="1807"/>
                  <a:pt x="1591" y="1783"/>
                </a:cubicBezTo>
                <a:cubicBezTo>
                  <a:pt x="1589" y="1772"/>
                  <a:pt x="1581" y="1756"/>
                  <a:pt x="1572" y="1737"/>
                </a:cubicBezTo>
                <a:cubicBezTo>
                  <a:pt x="1576" y="1734"/>
                  <a:pt x="1570" y="1734"/>
                  <a:pt x="1568" y="1730"/>
                </a:cubicBezTo>
                <a:cubicBezTo>
                  <a:pt x="1571" y="1728"/>
                  <a:pt x="1570" y="1725"/>
                  <a:pt x="1568" y="1723"/>
                </a:cubicBezTo>
                <a:cubicBezTo>
                  <a:pt x="1567" y="1721"/>
                  <a:pt x="1566" y="1719"/>
                  <a:pt x="1566" y="1718"/>
                </a:cubicBezTo>
                <a:cubicBezTo>
                  <a:pt x="1563" y="1714"/>
                  <a:pt x="1566" y="1709"/>
                  <a:pt x="1562" y="1710"/>
                </a:cubicBezTo>
                <a:cubicBezTo>
                  <a:pt x="1554" y="1712"/>
                  <a:pt x="1564" y="1704"/>
                  <a:pt x="1561" y="1701"/>
                </a:cubicBezTo>
                <a:cubicBezTo>
                  <a:pt x="1558" y="1702"/>
                  <a:pt x="1557" y="1699"/>
                  <a:pt x="1562" y="1697"/>
                </a:cubicBezTo>
                <a:cubicBezTo>
                  <a:pt x="1560" y="1694"/>
                  <a:pt x="1559" y="1690"/>
                  <a:pt x="1557" y="1687"/>
                </a:cubicBezTo>
                <a:cubicBezTo>
                  <a:pt x="1556" y="1685"/>
                  <a:pt x="1553" y="1685"/>
                  <a:pt x="1554" y="1688"/>
                </a:cubicBezTo>
                <a:cubicBezTo>
                  <a:pt x="1556" y="1691"/>
                  <a:pt x="1554" y="1692"/>
                  <a:pt x="1554" y="1694"/>
                </a:cubicBezTo>
                <a:cubicBezTo>
                  <a:pt x="1558" y="1700"/>
                  <a:pt x="1552" y="1702"/>
                  <a:pt x="1558" y="1709"/>
                </a:cubicBezTo>
                <a:cubicBezTo>
                  <a:pt x="1552" y="1711"/>
                  <a:pt x="1561" y="1718"/>
                  <a:pt x="1562" y="1723"/>
                </a:cubicBezTo>
                <a:cubicBezTo>
                  <a:pt x="1562" y="1723"/>
                  <a:pt x="1562" y="1723"/>
                  <a:pt x="1562" y="1723"/>
                </a:cubicBezTo>
                <a:cubicBezTo>
                  <a:pt x="1561" y="1727"/>
                  <a:pt x="1562" y="1732"/>
                  <a:pt x="1566" y="1737"/>
                </a:cubicBezTo>
                <a:cubicBezTo>
                  <a:pt x="1566" y="1749"/>
                  <a:pt x="1584" y="1774"/>
                  <a:pt x="1586" y="1792"/>
                </a:cubicBezTo>
                <a:cubicBezTo>
                  <a:pt x="1595" y="1798"/>
                  <a:pt x="1600" y="1818"/>
                  <a:pt x="1609" y="1826"/>
                </a:cubicBezTo>
                <a:cubicBezTo>
                  <a:pt x="1608" y="1833"/>
                  <a:pt x="1615" y="1842"/>
                  <a:pt x="1617" y="1850"/>
                </a:cubicBezTo>
                <a:cubicBezTo>
                  <a:pt x="1618" y="1852"/>
                  <a:pt x="1618" y="1855"/>
                  <a:pt x="1618" y="1857"/>
                </a:cubicBezTo>
                <a:cubicBezTo>
                  <a:pt x="1625" y="1856"/>
                  <a:pt x="1626" y="1875"/>
                  <a:pt x="1633" y="1875"/>
                </a:cubicBezTo>
                <a:cubicBezTo>
                  <a:pt x="1630" y="1877"/>
                  <a:pt x="1634" y="1884"/>
                  <a:pt x="1637" y="1883"/>
                </a:cubicBezTo>
                <a:cubicBezTo>
                  <a:pt x="1638" y="1887"/>
                  <a:pt x="1636" y="1890"/>
                  <a:pt x="1640" y="1895"/>
                </a:cubicBezTo>
                <a:cubicBezTo>
                  <a:pt x="1651" y="1905"/>
                  <a:pt x="1658" y="1927"/>
                  <a:pt x="1669" y="1935"/>
                </a:cubicBezTo>
                <a:cubicBezTo>
                  <a:pt x="1687" y="1963"/>
                  <a:pt x="1705" y="1985"/>
                  <a:pt x="1727" y="2013"/>
                </a:cubicBezTo>
                <a:cubicBezTo>
                  <a:pt x="1734" y="2014"/>
                  <a:pt x="1737" y="2025"/>
                  <a:pt x="1744" y="2028"/>
                </a:cubicBezTo>
                <a:cubicBezTo>
                  <a:pt x="1749" y="2034"/>
                  <a:pt x="1754" y="2039"/>
                  <a:pt x="1759" y="2046"/>
                </a:cubicBezTo>
                <a:cubicBezTo>
                  <a:pt x="1767" y="2045"/>
                  <a:pt x="1770" y="2058"/>
                  <a:pt x="1776" y="2060"/>
                </a:cubicBezTo>
                <a:cubicBezTo>
                  <a:pt x="1782" y="2063"/>
                  <a:pt x="1786" y="2074"/>
                  <a:pt x="1793" y="2075"/>
                </a:cubicBezTo>
                <a:cubicBezTo>
                  <a:pt x="1811" y="2106"/>
                  <a:pt x="1837" y="2118"/>
                  <a:pt x="1856" y="2150"/>
                </a:cubicBezTo>
                <a:cubicBezTo>
                  <a:pt x="1861" y="2152"/>
                  <a:pt x="1866" y="2156"/>
                  <a:pt x="1871" y="2161"/>
                </a:cubicBezTo>
                <a:cubicBezTo>
                  <a:pt x="1883" y="2161"/>
                  <a:pt x="1883" y="2161"/>
                  <a:pt x="1883" y="2161"/>
                </a:cubicBezTo>
                <a:cubicBezTo>
                  <a:pt x="1880" y="2158"/>
                  <a:pt x="1878" y="2154"/>
                  <a:pt x="1875" y="2151"/>
                </a:cubicBezTo>
                <a:cubicBezTo>
                  <a:pt x="1865" y="2152"/>
                  <a:pt x="1861" y="2136"/>
                  <a:pt x="1853" y="2132"/>
                </a:cubicBezTo>
                <a:cubicBezTo>
                  <a:pt x="1846" y="2127"/>
                  <a:pt x="1841" y="2117"/>
                  <a:pt x="1834" y="2113"/>
                </a:cubicBezTo>
                <a:cubicBezTo>
                  <a:pt x="1823" y="2093"/>
                  <a:pt x="1807" y="2085"/>
                  <a:pt x="1795" y="2067"/>
                </a:cubicBezTo>
                <a:cubicBezTo>
                  <a:pt x="1790" y="2069"/>
                  <a:pt x="1789" y="2056"/>
                  <a:pt x="1784" y="2057"/>
                </a:cubicBezTo>
                <a:cubicBezTo>
                  <a:pt x="1782" y="2050"/>
                  <a:pt x="1776" y="2053"/>
                  <a:pt x="1775" y="2045"/>
                </a:cubicBezTo>
                <a:cubicBezTo>
                  <a:pt x="1770" y="2047"/>
                  <a:pt x="1769" y="2037"/>
                  <a:pt x="1764" y="2037"/>
                </a:cubicBezTo>
                <a:cubicBezTo>
                  <a:pt x="1762" y="2030"/>
                  <a:pt x="1757" y="2034"/>
                  <a:pt x="1755" y="2025"/>
                </a:cubicBezTo>
                <a:cubicBezTo>
                  <a:pt x="1746" y="2025"/>
                  <a:pt x="1741" y="2013"/>
                  <a:pt x="1734" y="2007"/>
                </a:cubicBezTo>
                <a:cubicBezTo>
                  <a:pt x="1729" y="2007"/>
                  <a:pt x="1728" y="1997"/>
                  <a:pt x="1723" y="1999"/>
                </a:cubicBezTo>
                <a:cubicBezTo>
                  <a:pt x="1720" y="1996"/>
                  <a:pt x="1720" y="1984"/>
                  <a:pt x="1714" y="1987"/>
                </a:cubicBezTo>
                <a:cubicBezTo>
                  <a:pt x="1703" y="1968"/>
                  <a:pt x="1689" y="1955"/>
                  <a:pt x="1677" y="1938"/>
                </a:cubicBezTo>
                <a:cubicBezTo>
                  <a:pt x="1665" y="1919"/>
                  <a:pt x="1653" y="1903"/>
                  <a:pt x="1641" y="1884"/>
                </a:cubicBezTo>
                <a:cubicBezTo>
                  <a:pt x="1638" y="1877"/>
                  <a:pt x="1634" y="1870"/>
                  <a:pt x="1631" y="1864"/>
                </a:cubicBezTo>
                <a:cubicBezTo>
                  <a:pt x="1633" y="1862"/>
                  <a:pt x="1634" y="1863"/>
                  <a:pt x="1635" y="1865"/>
                </a:cubicBezTo>
                <a:cubicBezTo>
                  <a:pt x="1646" y="1886"/>
                  <a:pt x="1660" y="1900"/>
                  <a:pt x="1673" y="1917"/>
                </a:cubicBezTo>
                <a:cubicBezTo>
                  <a:pt x="1677" y="1921"/>
                  <a:pt x="1680" y="1927"/>
                  <a:pt x="1685" y="1927"/>
                </a:cubicBezTo>
                <a:cubicBezTo>
                  <a:pt x="1688" y="1931"/>
                  <a:pt x="1688" y="1942"/>
                  <a:pt x="1694" y="1939"/>
                </a:cubicBezTo>
                <a:cubicBezTo>
                  <a:pt x="1696" y="1948"/>
                  <a:pt x="1702" y="1945"/>
                  <a:pt x="1704" y="1954"/>
                </a:cubicBezTo>
                <a:cubicBezTo>
                  <a:pt x="1708" y="1953"/>
                  <a:pt x="1709" y="1963"/>
                  <a:pt x="1714" y="1961"/>
                </a:cubicBezTo>
                <a:cubicBezTo>
                  <a:pt x="1727" y="1980"/>
                  <a:pt x="1741" y="1993"/>
                  <a:pt x="1756" y="2006"/>
                </a:cubicBezTo>
                <a:cubicBezTo>
                  <a:pt x="1761" y="2016"/>
                  <a:pt x="1769" y="2021"/>
                  <a:pt x="1776" y="2028"/>
                </a:cubicBezTo>
                <a:cubicBezTo>
                  <a:pt x="1783" y="2035"/>
                  <a:pt x="1790" y="2043"/>
                  <a:pt x="1798" y="2046"/>
                </a:cubicBezTo>
                <a:cubicBezTo>
                  <a:pt x="1803" y="2058"/>
                  <a:pt x="1814" y="2055"/>
                  <a:pt x="1819" y="2068"/>
                </a:cubicBezTo>
                <a:cubicBezTo>
                  <a:pt x="1825" y="2077"/>
                  <a:pt x="1833" y="2081"/>
                  <a:pt x="1839" y="2091"/>
                </a:cubicBezTo>
                <a:cubicBezTo>
                  <a:pt x="1845" y="2089"/>
                  <a:pt x="1846" y="2102"/>
                  <a:pt x="1851" y="2101"/>
                </a:cubicBezTo>
                <a:cubicBezTo>
                  <a:pt x="1852" y="2110"/>
                  <a:pt x="1858" y="2106"/>
                  <a:pt x="1860" y="2113"/>
                </a:cubicBezTo>
                <a:cubicBezTo>
                  <a:pt x="1866" y="2111"/>
                  <a:pt x="1866" y="2124"/>
                  <a:pt x="1871" y="2123"/>
                </a:cubicBezTo>
                <a:cubicBezTo>
                  <a:pt x="1873" y="2132"/>
                  <a:pt x="1878" y="2128"/>
                  <a:pt x="1880" y="2135"/>
                </a:cubicBezTo>
                <a:cubicBezTo>
                  <a:pt x="1887" y="2144"/>
                  <a:pt x="1894" y="2152"/>
                  <a:pt x="1901" y="2161"/>
                </a:cubicBezTo>
                <a:cubicBezTo>
                  <a:pt x="1917" y="2161"/>
                  <a:pt x="1917" y="2161"/>
                  <a:pt x="1917" y="2161"/>
                </a:cubicBezTo>
                <a:cubicBezTo>
                  <a:pt x="1905" y="2147"/>
                  <a:pt x="1893" y="2133"/>
                  <a:pt x="1882" y="2118"/>
                </a:cubicBezTo>
                <a:cubicBezTo>
                  <a:pt x="1871" y="2105"/>
                  <a:pt x="1860" y="2094"/>
                  <a:pt x="1848" y="2083"/>
                </a:cubicBezTo>
                <a:close/>
                <a:moveTo>
                  <a:pt x="2436" y="1972"/>
                </a:moveTo>
                <a:cubicBezTo>
                  <a:pt x="2431" y="1958"/>
                  <a:pt x="2436" y="1947"/>
                  <a:pt x="2434" y="1934"/>
                </a:cubicBezTo>
                <a:cubicBezTo>
                  <a:pt x="2431" y="1920"/>
                  <a:pt x="2431" y="1907"/>
                  <a:pt x="2431" y="1894"/>
                </a:cubicBezTo>
                <a:cubicBezTo>
                  <a:pt x="2429" y="1879"/>
                  <a:pt x="2427" y="1865"/>
                  <a:pt x="2423" y="1850"/>
                </a:cubicBezTo>
                <a:cubicBezTo>
                  <a:pt x="2421" y="1837"/>
                  <a:pt x="2418" y="1825"/>
                  <a:pt x="2413" y="1812"/>
                </a:cubicBezTo>
                <a:cubicBezTo>
                  <a:pt x="2409" y="1804"/>
                  <a:pt x="2405" y="1795"/>
                  <a:pt x="2400" y="1786"/>
                </a:cubicBezTo>
                <a:cubicBezTo>
                  <a:pt x="2387" y="1789"/>
                  <a:pt x="2409" y="1804"/>
                  <a:pt x="2401" y="1808"/>
                </a:cubicBezTo>
                <a:cubicBezTo>
                  <a:pt x="2410" y="1815"/>
                  <a:pt x="2407" y="1821"/>
                  <a:pt x="2413" y="1832"/>
                </a:cubicBezTo>
                <a:cubicBezTo>
                  <a:pt x="2413" y="1838"/>
                  <a:pt x="2414" y="1843"/>
                  <a:pt x="2415" y="1850"/>
                </a:cubicBezTo>
                <a:cubicBezTo>
                  <a:pt x="2415" y="1853"/>
                  <a:pt x="2416" y="1856"/>
                  <a:pt x="2417" y="1859"/>
                </a:cubicBezTo>
                <a:cubicBezTo>
                  <a:pt x="2421" y="1865"/>
                  <a:pt x="2415" y="1867"/>
                  <a:pt x="2420" y="1873"/>
                </a:cubicBezTo>
                <a:cubicBezTo>
                  <a:pt x="2412" y="1875"/>
                  <a:pt x="2428" y="1885"/>
                  <a:pt x="2420" y="1886"/>
                </a:cubicBezTo>
                <a:cubicBezTo>
                  <a:pt x="2421" y="1895"/>
                  <a:pt x="2422" y="1904"/>
                  <a:pt x="2424" y="1913"/>
                </a:cubicBezTo>
                <a:cubicBezTo>
                  <a:pt x="2425" y="1918"/>
                  <a:pt x="2423" y="1922"/>
                  <a:pt x="2424" y="1926"/>
                </a:cubicBezTo>
                <a:cubicBezTo>
                  <a:pt x="2421" y="1930"/>
                  <a:pt x="2428" y="1937"/>
                  <a:pt x="2424" y="1939"/>
                </a:cubicBezTo>
                <a:cubicBezTo>
                  <a:pt x="2428" y="1976"/>
                  <a:pt x="2427" y="2011"/>
                  <a:pt x="2424" y="2046"/>
                </a:cubicBezTo>
                <a:cubicBezTo>
                  <a:pt x="2418" y="2061"/>
                  <a:pt x="2419" y="2079"/>
                  <a:pt x="2412" y="2094"/>
                </a:cubicBezTo>
                <a:cubicBezTo>
                  <a:pt x="2415" y="2099"/>
                  <a:pt x="2407" y="2100"/>
                  <a:pt x="2412" y="2107"/>
                </a:cubicBezTo>
                <a:cubicBezTo>
                  <a:pt x="2411" y="2110"/>
                  <a:pt x="2410" y="2114"/>
                  <a:pt x="2408" y="2118"/>
                </a:cubicBezTo>
                <a:cubicBezTo>
                  <a:pt x="2405" y="2127"/>
                  <a:pt x="2407" y="2137"/>
                  <a:pt x="2402" y="2144"/>
                </a:cubicBezTo>
                <a:cubicBezTo>
                  <a:pt x="2401" y="2150"/>
                  <a:pt x="2400" y="2155"/>
                  <a:pt x="2398" y="2161"/>
                </a:cubicBezTo>
                <a:cubicBezTo>
                  <a:pt x="2410" y="2161"/>
                  <a:pt x="2410" y="2161"/>
                  <a:pt x="2410" y="2161"/>
                </a:cubicBezTo>
                <a:cubicBezTo>
                  <a:pt x="2411" y="2159"/>
                  <a:pt x="2412" y="2157"/>
                  <a:pt x="2413" y="2155"/>
                </a:cubicBezTo>
                <a:cubicBezTo>
                  <a:pt x="2413" y="2141"/>
                  <a:pt x="2418" y="2130"/>
                  <a:pt x="2421" y="2118"/>
                </a:cubicBezTo>
                <a:cubicBezTo>
                  <a:pt x="2423" y="2107"/>
                  <a:pt x="2422" y="2094"/>
                  <a:pt x="2427" y="2083"/>
                </a:cubicBezTo>
                <a:cubicBezTo>
                  <a:pt x="2430" y="2071"/>
                  <a:pt x="2430" y="2058"/>
                  <a:pt x="2435" y="2047"/>
                </a:cubicBezTo>
                <a:cubicBezTo>
                  <a:pt x="2434" y="2041"/>
                  <a:pt x="2436" y="2036"/>
                  <a:pt x="2436" y="2030"/>
                </a:cubicBezTo>
                <a:cubicBezTo>
                  <a:pt x="2439" y="2025"/>
                  <a:pt x="2434" y="2017"/>
                  <a:pt x="2436" y="2011"/>
                </a:cubicBezTo>
                <a:cubicBezTo>
                  <a:pt x="2440" y="1999"/>
                  <a:pt x="2435" y="1985"/>
                  <a:pt x="2436" y="1972"/>
                </a:cubicBezTo>
                <a:close/>
                <a:moveTo>
                  <a:pt x="1821" y="2138"/>
                </a:moveTo>
                <a:cubicBezTo>
                  <a:pt x="1814" y="2138"/>
                  <a:pt x="1811" y="2128"/>
                  <a:pt x="1805" y="2127"/>
                </a:cubicBezTo>
                <a:cubicBezTo>
                  <a:pt x="1795" y="2119"/>
                  <a:pt x="1787" y="2104"/>
                  <a:pt x="1776" y="2099"/>
                </a:cubicBezTo>
                <a:cubicBezTo>
                  <a:pt x="1773" y="2090"/>
                  <a:pt x="1767" y="2091"/>
                  <a:pt x="1763" y="2086"/>
                </a:cubicBezTo>
                <a:cubicBezTo>
                  <a:pt x="1757" y="2084"/>
                  <a:pt x="1754" y="2074"/>
                  <a:pt x="1747" y="2074"/>
                </a:cubicBezTo>
                <a:cubicBezTo>
                  <a:pt x="1738" y="2064"/>
                  <a:pt x="1728" y="2056"/>
                  <a:pt x="1718" y="2047"/>
                </a:cubicBezTo>
                <a:cubicBezTo>
                  <a:pt x="1714" y="2041"/>
                  <a:pt x="1709" y="2038"/>
                  <a:pt x="1705" y="2034"/>
                </a:cubicBezTo>
                <a:cubicBezTo>
                  <a:pt x="1699" y="2031"/>
                  <a:pt x="1696" y="2022"/>
                  <a:pt x="1689" y="2022"/>
                </a:cubicBezTo>
                <a:cubicBezTo>
                  <a:pt x="1681" y="2008"/>
                  <a:pt x="1668" y="2008"/>
                  <a:pt x="1660" y="1995"/>
                </a:cubicBezTo>
                <a:cubicBezTo>
                  <a:pt x="1650" y="1987"/>
                  <a:pt x="1641" y="1977"/>
                  <a:pt x="1633" y="1966"/>
                </a:cubicBezTo>
                <a:cubicBezTo>
                  <a:pt x="1626" y="1966"/>
                  <a:pt x="1625" y="1952"/>
                  <a:pt x="1617" y="1954"/>
                </a:cubicBezTo>
                <a:cubicBezTo>
                  <a:pt x="1614" y="1946"/>
                  <a:pt x="1609" y="1940"/>
                  <a:pt x="1603" y="1939"/>
                </a:cubicBezTo>
                <a:cubicBezTo>
                  <a:pt x="1585" y="1916"/>
                  <a:pt x="1567" y="1897"/>
                  <a:pt x="1549" y="1875"/>
                </a:cubicBezTo>
                <a:cubicBezTo>
                  <a:pt x="1548" y="1868"/>
                  <a:pt x="1544" y="1859"/>
                  <a:pt x="1540" y="1850"/>
                </a:cubicBezTo>
                <a:cubicBezTo>
                  <a:pt x="1537" y="1843"/>
                  <a:pt x="1535" y="1837"/>
                  <a:pt x="1534" y="1830"/>
                </a:cubicBezTo>
                <a:cubicBezTo>
                  <a:pt x="1530" y="1823"/>
                  <a:pt x="1527" y="1817"/>
                  <a:pt x="1524" y="1810"/>
                </a:cubicBezTo>
                <a:cubicBezTo>
                  <a:pt x="1520" y="1803"/>
                  <a:pt x="1518" y="1794"/>
                  <a:pt x="1511" y="1797"/>
                </a:cubicBezTo>
                <a:cubicBezTo>
                  <a:pt x="1512" y="1800"/>
                  <a:pt x="1509" y="1802"/>
                  <a:pt x="1512" y="1806"/>
                </a:cubicBezTo>
                <a:cubicBezTo>
                  <a:pt x="1515" y="1810"/>
                  <a:pt x="1511" y="1814"/>
                  <a:pt x="1516" y="1813"/>
                </a:cubicBezTo>
                <a:cubicBezTo>
                  <a:pt x="1515" y="1820"/>
                  <a:pt x="1523" y="1829"/>
                  <a:pt x="1520" y="1834"/>
                </a:cubicBezTo>
                <a:cubicBezTo>
                  <a:pt x="1493" y="1787"/>
                  <a:pt x="1480" y="1767"/>
                  <a:pt x="1458" y="1723"/>
                </a:cubicBezTo>
                <a:cubicBezTo>
                  <a:pt x="1457" y="1719"/>
                  <a:pt x="1455" y="1716"/>
                  <a:pt x="1453" y="1712"/>
                </a:cubicBezTo>
                <a:cubicBezTo>
                  <a:pt x="1451" y="1707"/>
                  <a:pt x="1453" y="1693"/>
                  <a:pt x="1444" y="1694"/>
                </a:cubicBezTo>
                <a:cubicBezTo>
                  <a:pt x="1446" y="1703"/>
                  <a:pt x="1449" y="1713"/>
                  <a:pt x="1453" y="1723"/>
                </a:cubicBezTo>
                <a:cubicBezTo>
                  <a:pt x="1468" y="1763"/>
                  <a:pt x="1494" y="1802"/>
                  <a:pt x="1512" y="1838"/>
                </a:cubicBezTo>
                <a:cubicBezTo>
                  <a:pt x="1515" y="1844"/>
                  <a:pt x="1519" y="1846"/>
                  <a:pt x="1523" y="1850"/>
                </a:cubicBezTo>
                <a:cubicBezTo>
                  <a:pt x="1524" y="1851"/>
                  <a:pt x="1526" y="1853"/>
                  <a:pt x="1527" y="1856"/>
                </a:cubicBezTo>
                <a:cubicBezTo>
                  <a:pt x="1536" y="1874"/>
                  <a:pt x="1538" y="1875"/>
                  <a:pt x="1545" y="1893"/>
                </a:cubicBezTo>
                <a:cubicBezTo>
                  <a:pt x="1552" y="1907"/>
                  <a:pt x="1560" y="1922"/>
                  <a:pt x="1567" y="1937"/>
                </a:cubicBezTo>
                <a:cubicBezTo>
                  <a:pt x="1588" y="1969"/>
                  <a:pt x="1609" y="2000"/>
                  <a:pt x="1628" y="2036"/>
                </a:cubicBezTo>
                <a:cubicBezTo>
                  <a:pt x="1646" y="2057"/>
                  <a:pt x="1664" y="2081"/>
                  <a:pt x="1682" y="2100"/>
                </a:cubicBezTo>
                <a:cubicBezTo>
                  <a:pt x="1690" y="2114"/>
                  <a:pt x="1700" y="2123"/>
                  <a:pt x="1709" y="2135"/>
                </a:cubicBezTo>
                <a:cubicBezTo>
                  <a:pt x="1713" y="2142"/>
                  <a:pt x="1719" y="2144"/>
                  <a:pt x="1723" y="2151"/>
                </a:cubicBezTo>
                <a:cubicBezTo>
                  <a:pt x="1725" y="2154"/>
                  <a:pt x="1728" y="2153"/>
                  <a:pt x="1730" y="2157"/>
                </a:cubicBezTo>
                <a:cubicBezTo>
                  <a:pt x="1732" y="2161"/>
                  <a:pt x="1736" y="2157"/>
                  <a:pt x="1738" y="2161"/>
                </a:cubicBezTo>
                <a:cubicBezTo>
                  <a:pt x="1753" y="2161"/>
                  <a:pt x="1753" y="2161"/>
                  <a:pt x="1753" y="2161"/>
                </a:cubicBezTo>
                <a:cubicBezTo>
                  <a:pt x="1744" y="2151"/>
                  <a:pt x="1735" y="2144"/>
                  <a:pt x="1726" y="2137"/>
                </a:cubicBezTo>
                <a:cubicBezTo>
                  <a:pt x="1718" y="2123"/>
                  <a:pt x="1707" y="2120"/>
                  <a:pt x="1700" y="2104"/>
                </a:cubicBezTo>
                <a:cubicBezTo>
                  <a:pt x="1695" y="2102"/>
                  <a:pt x="1691" y="2095"/>
                  <a:pt x="1686" y="2088"/>
                </a:cubicBezTo>
                <a:cubicBezTo>
                  <a:pt x="1682" y="2081"/>
                  <a:pt x="1676" y="2080"/>
                  <a:pt x="1672" y="2073"/>
                </a:cubicBezTo>
                <a:cubicBezTo>
                  <a:pt x="1663" y="2064"/>
                  <a:pt x="1654" y="2053"/>
                  <a:pt x="1646" y="2040"/>
                </a:cubicBezTo>
                <a:cubicBezTo>
                  <a:pt x="1629" y="2017"/>
                  <a:pt x="1614" y="1986"/>
                  <a:pt x="1596" y="1964"/>
                </a:cubicBezTo>
                <a:cubicBezTo>
                  <a:pt x="1593" y="1959"/>
                  <a:pt x="1589" y="1950"/>
                  <a:pt x="1586" y="1944"/>
                </a:cubicBezTo>
                <a:cubicBezTo>
                  <a:pt x="1582" y="1936"/>
                  <a:pt x="1581" y="1927"/>
                  <a:pt x="1575" y="1927"/>
                </a:cubicBezTo>
                <a:cubicBezTo>
                  <a:pt x="1572" y="1922"/>
                  <a:pt x="1574" y="1920"/>
                  <a:pt x="1576" y="1923"/>
                </a:cubicBezTo>
                <a:cubicBezTo>
                  <a:pt x="1578" y="1924"/>
                  <a:pt x="1581" y="1926"/>
                  <a:pt x="1582" y="1929"/>
                </a:cubicBezTo>
                <a:cubicBezTo>
                  <a:pt x="1587" y="1933"/>
                  <a:pt x="1590" y="1942"/>
                  <a:pt x="1595" y="1942"/>
                </a:cubicBezTo>
                <a:cubicBezTo>
                  <a:pt x="1602" y="1956"/>
                  <a:pt x="1613" y="1957"/>
                  <a:pt x="1620" y="1972"/>
                </a:cubicBezTo>
                <a:cubicBezTo>
                  <a:pt x="1624" y="1976"/>
                  <a:pt x="1630" y="1975"/>
                  <a:pt x="1633" y="1985"/>
                </a:cubicBezTo>
                <a:cubicBezTo>
                  <a:pt x="1638" y="1987"/>
                  <a:pt x="1642" y="1992"/>
                  <a:pt x="1645" y="1998"/>
                </a:cubicBezTo>
                <a:cubicBezTo>
                  <a:pt x="1653" y="2003"/>
                  <a:pt x="1658" y="2011"/>
                  <a:pt x="1666" y="2014"/>
                </a:cubicBezTo>
                <a:cubicBezTo>
                  <a:pt x="1670" y="2014"/>
                  <a:pt x="1671" y="2024"/>
                  <a:pt x="1676" y="2022"/>
                </a:cubicBezTo>
                <a:cubicBezTo>
                  <a:pt x="1681" y="2022"/>
                  <a:pt x="1682" y="2032"/>
                  <a:pt x="1687" y="2030"/>
                </a:cubicBezTo>
                <a:cubicBezTo>
                  <a:pt x="1699" y="2045"/>
                  <a:pt x="1712" y="2057"/>
                  <a:pt x="1725" y="2069"/>
                </a:cubicBezTo>
                <a:cubicBezTo>
                  <a:pt x="1733" y="2072"/>
                  <a:pt x="1737" y="2086"/>
                  <a:pt x="1746" y="2085"/>
                </a:cubicBezTo>
                <a:cubicBezTo>
                  <a:pt x="1750" y="2098"/>
                  <a:pt x="1761" y="2092"/>
                  <a:pt x="1765" y="2104"/>
                </a:cubicBezTo>
                <a:cubicBezTo>
                  <a:pt x="1773" y="2106"/>
                  <a:pt x="1777" y="2120"/>
                  <a:pt x="1786" y="2120"/>
                </a:cubicBezTo>
                <a:cubicBezTo>
                  <a:pt x="1790" y="2131"/>
                  <a:pt x="1798" y="2130"/>
                  <a:pt x="1803" y="2141"/>
                </a:cubicBezTo>
                <a:cubicBezTo>
                  <a:pt x="1812" y="2147"/>
                  <a:pt x="1821" y="2154"/>
                  <a:pt x="1829" y="2161"/>
                </a:cubicBezTo>
                <a:cubicBezTo>
                  <a:pt x="1847" y="2161"/>
                  <a:pt x="1847" y="2161"/>
                  <a:pt x="1847" y="2161"/>
                </a:cubicBezTo>
                <a:cubicBezTo>
                  <a:pt x="1843" y="2157"/>
                  <a:pt x="1838" y="2154"/>
                  <a:pt x="1834" y="2152"/>
                </a:cubicBezTo>
                <a:cubicBezTo>
                  <a:pt x="1831" y="2144"/>
                  <a:pt x="1824" y="2146"/>
                  <a:pt x="1821" y="2138"/>
                </a:cubicBezTo>
                <a:close/>
                <a:moveTo>
                  <a:pt x="1637" y="2119"/>
                </a:moveTo>
                <a:cubicBezTo>
                  <a:pt x="1623" y="2101"/>
                  <a:pt x="1608" y="2086"/>
                  <a:pt x="1593" y="2069"/>
                </a:cubicBezTo>
                <a:cubicBezTo>
                  <a:pt x="1578" y="2052"/>
                  <a:pt x="1564" y="2032"/>
                  <a:pt x="1548" y="2017"/>
                </a:cubicBezTo>
                <a:cubicBezTo>
                  <a:pt x="1551" y="2009"/>
                  <a:pt x="1539" y="2006"/>
                  <a:pt x="1537" y="1994"/>
                </a:cubicBezTo>
                <a:cubicBezTo>
                  <a:pt x="1529" y="1991"/>
                  <a:pt x="1525" y="1976"/>
                  <a:pt x="1520" y="1966"/>
                </a:cubicBezTo>
                <a:cubicBezTo>
                  <a:pt x="1511" y="1971"/>
                  <a:pt x="1521" y="1955"/>
                  <a:pt x="1513" y="1960"/>
                </a:cubicBezTo>
                <a:cubicBezTo>
                  <a:pt x="1511" y="1955"/>
                  <a:pt x="1508" y="1949"/>
                  <a:pt x="1506" y="1944"/>
                </a:cubicBezTo>
                <a:cubicBezTo>
                  <a:pt x="1502" y="1931"/>
                  <a:pt x="1493" y="1930"/>
                  <a:pt x="1489" y="1917"/>
                </a:cubicBezTo>
                <a:cubicBezTo>
                  <a:pt x="1484" y="1909"/>
                  <a:pt x="1483" y="1902"/>
                  <a:pt x="1482" y="1895"/>
                </a:cubicBezTo>
                <a:cubicBezTo>
                  <a:pt x="1477" y="1888"/>
                  <a:pt x="1475" y="1876"/>
                  <a:pt x="1467" y="1879"/>
                </a:cubicBezTo>
                <a:cubicBezTo>
                  <a:pt x="1468" y="1884"/>
                  <a:pt x="1460" y="1885"/>
                  <a:pt x="1467" y="1892"/>
                </a:cubicBezTo>
                <a:cubicBezTo>
                  <a:pt x="1470" y="1897"/>
                  <a:pt x="1472" y="1903"/>
                  <a:pt x="1475" y="1908"/>
                </a:cubicBezTo>
                <a:cubicBezTo>
                  <a:pt x="1470" y="1908"/>
                  <a:pt x="1477" y="1922"/>
                  <a:pt x="1480" y="1918"/>
                </a:cubicBezTo>
                <a:cubicBezTo>
                  <a:pt x="1484" y="1924"/>
                  <a:pt x="1478" y="1926"/>
                  <a:pt x="1484" y="1932"/>
                </a:cubicBezTo>
                <a:cubicBezTo>
                  <a:pt x="1492" y="1939"/>
                  <a:pt x="1497" y="1953"/>
                  <a:pt x="1503" y="1965"/>
                </a:cubicBezTo>
                <a:cubicBezTo>
                  <a:pt x="1519" y="1982"/>
                  <a:pt x="1532" y="2007"/>
                  <a:pt x="1545" y="2031"/>
                </a:cubicBezTo>
                <a:cubicBezTo>
                  <a:pt x="1557" y="2038"/>
                  <a:pt x="1564" y="2058"/>
                  <a:pt x="1575" y="2065"/>
                </a:cubicBezTo>
                <a:cubicBezTo>
                  <a:pt x="1585" y="2077"/>
                  <a:pt x="1595" y="2088"/>
                  <a:pt x="1604" y="2099"/>
                </a:cubicBezTo>
                <a:cubicBezTo>
                  <a:pt x="1607" y="2110"/>
                  <a:pt x="1615" y="2107"/>
                  <a:pt x="1619" y="2115"/>
                </a:cubicBezTo>
                <a:cubicBezTo>
                  <a:pt x="1624" y="2121"/>
                  <a:pt x="1628" y="2128"/>
                  <a:pt x="1635" y="2129"/>
                </a:cubicBezTo>
                <a:cubicBezTo>
                  <a:pt x="1640" y="2135"/>
                  <a:pt x="1645" y="2140"/>
                  <a:pt x="1651" y="2141"/>
                </a:cubicBezTo>
                <a:cubicBezTo>
                  <a:pt x="1656" y="2147"/>
                  <a:pt x="1661" y="2155"/>
                  <a:pt x="1668" y="2156"/>
                </a:cubicBezTo>
                <a:cubicBezTo>
                  <a:pt x="1669" y="2157"/>
                  <a:pt x="1671" y="2159"/>
                  <a:pt x="1673" y="2161"/>
                </a:cubicBezTo>
                <a:cubicBezTo>
                  <a:pt x="1689" y="2161"/>
                  <a:pt x="1689" y="2161"/>
                  <a:pt x="1689" y="2161"/>
                </a:cubicBezTo>
                <a:cubicBezTo>
                  <a:pt x="1681" y="2156"/>
                  <a:pt x="1675" y="2145"/>
                  <a:pt x="1665" y="2144"/>
                </a:cubicBezTo>
                <a:cubicBezTo>
                  <a:pt x="1657" y="2131"/>
                  <a:pt x="1646" y="2127"/>
                  <a:pt x="1637" y="2119"/>
                </a:cubicBezTo>
                <a:close/>
                <a:moveTo>
                  <a:pt x="2161" y="2081"/>
                </a:moveTo>
                <a:cubicBezTo>
                  <a:pt x="2158" y="2077"/>
                  <a:pt x="2157" y="2073"/>
                  <a:pt x="2158" y="2070"/>
                </a:cubicBezTo>
                <a:cubicBezTo>
                  <a:pt x="2161" y="2066"/>
                  <a:pt x="2154" y="2059"/>
                  <a:pt x="2158" y="2057"/>
                </a:cubicBezTo>
                <a:cubicBezTo>
                  <a:pt x="2158" y="2040"/>
                  <a:pt x="2157" y="2023"/>
                  <a:pt x="2156" y="2006"/>
                </a:cubicBezTo>
                <a:cubicBezTo>
                  <a:pt x="2154" y="1989"/>
                  <a:pt x="2157" y="1975"/>
                  <a:pt x="2151" y="1957"/>
                </a:cubicBezTo>
                <a:cubicBezTo>
                  <a:pt x="2153" y="1941"/>
                  <a:pt x="2153" y="1924"/>
                  <a:pt x="2149" y="1906"/>
                </a:cubicBezTo>
                <a:cubicBezTo>
                  <a:pt x="2154" y="1892"/>
                  <a:pt x="2145" y="1873"/>
                  <a:pt x="2144" y="1857"/>
                </a:cubicBezTo>
                <a:cubicBezTo>
                  <a:pt x="2143" y="1854"/>
                  <a:pt x="2143" y="1852"/>
                  <a:pt x="2142" y="1850"/>
                </a:cubicBezTo>
                <a:cubicBezTo>
                  <a:pt x="2138" y="1834"/>
                  <a:pt x="2138" y="1819"/>
                  <a:pt x="2130" y="1802"/>
                </a:cubicBezTo>
                <a:cubicBezTo>
                  <a:pt x="2134" y="1800"/>
                  <a:pt x="2130" y="1795"/>
                  <a:pt x="2128" y="1791"/>
                </a:cubicBezTo>
                <a:cubicBezTo>
                  <a:pt x="2122" y="1784"/>
                  <a:pt x="2128" y="1782"/>
                  <a:pt x="2124" y="1776"/>
                </a:cubicBezTo>
                <a:cubicBezTo>
                  <a:pt x="2121" y="1767"/>
                  <a:pt x="2121" y="1759"/>
                  <a:pt x="2114" y="1749"/>
                </a:cubicBezTo>
                <a:cubicBezTo>
                  <a:pt x="2113" y="1743"/>
                  <a:pt x="2109" y="1733"/>
                  <a:pt x="2104" y="1723"/>
                </a:cubicBezTo>
                <a:cubicBezTo>
                  <a:pt x="2100" y="1714"/>
                  <a:pt x="2097" y="1705"/>
                  <a:pt x="2095" y="1697"/>
                </a:cubicBezTo>
                <a:cubicBezTo>
                  <a:pt x="2086" y="1698"/>
                  <a:pt x="2093" y="1705"/>
                  <a:pt x="2095" y="1710"/>
                </a:cubicBezTo>
                <a:cubicBezTo>
                  <a:pt x="2097" y="1714"/>
                  <a:pt x="2099" y="1718"/>
                  <a:pt x="2101" y="1723"/>
                </a:cubicBezTo>
                <a:cubicBezTo>
                  <a:pt x="2101" y="1724"/>
                  <a:pt x="2102" y="1725"/>
                  <a:pt x="2102" y="1726"/>
                </a:cubicBezTo>
                <a:cubicBezTo>
                  <a:pt x="2094" y="1734"/>
                  <a:pt x="2113" y="1739"/>
                  <a:pt x="2108" y="1749"/>
                </a:cubicBezTo>
                <a:cubicBezTo>
                  <a:pt x="2116" y="1770"/>
                  <a:pt x="2119" y="1789"/>
                  <a:pt x="2124" y="1809"/>
                </a:cubicBezTo>
                <a:cubicBezTo>
                  <a:pt x="2129" y="1819"/>
                  <a:pt x="2126" y="1827"/>
                  <a:pt x="2131" y="1837"/>
                </a:cubicBezTo>
                <a:cubicBezTo>
                  <a:pt x="2129" y="1840"/>
                  <a:pt x="2135" y="1846"/>
                  <a:pt x="2132" y="1850"/>
                </a:cubicBezTo>
                <a:cubicBezTo>
                  <a:pt x="2132" y="1850"/>
                  <a:pt x="2132" y="1850"/>
                  <a:pt x="2131" y="1850"/>
                </a:cubicBezTo>
                <a:cubicBezTo>
                  <a:pt x="2132" y="1855"/>
                  <a:pt x="2141" y="1862"/>
                  <a:pt x="2135" y="1865"/>
                </a:cubicBezTo>
                <a:cubicBezTo>
                  <a:pt x="2141" y="1885"/>
                  <a:pt x="2136" y="1901"/>
                  <a:pt x="2144" y="1922"/>
                </a:cubicBezTo>
                <a:cubicBezTo>
                  <a:pt x="2140" y="1923"/>
                  <a:pt x="2144" y="1928"/>
                  <a:pt x="2141" y="1930"/>
                </a:cubicBezTo>
                <a:cubicBezTo>
                  <a:pt x="2138" y="1931"/>
                  <a:pt x="2140" y="1935"/>
                  <a:pt x="2142" y="1939"/>
                </a:cubicBezTo>
                <a:cubicBezTo>
                  <a:pt x="2143" y="1945"/>
                  <a:pt x="2144" y="1952"/>
                  <a:pt x="2142" y="1958"/>
                </a:cubicBezTo>
                <a:cubicBezTo>
                  <a:pt x="2146" y="1971"/>
                  <a:pt x="2143" y="1983"/>
                  <a:pt x="2145" y="1996"/>
                </a:cubicBezTo>
                <a:cubicBezTo>
                  <a:pt x="2150" y="2010"/>
                  <a:pt x="2145" y="2021"/>
                  <a:pt x="2147" y="2033"/>
                </a:cubicBezTo>
                <a:cubicBezTo>
                  <a:pt x="2148" y="2047"/>
                  <a:pt x="2149" y="2060"/>
                  <a:pt x="2147" y="2072"/>
                </a:cubicBezTo>
                <a:cubicBezTo>
                  <a:pt x="2151" y="2086"/>
                  <a:pt x="2149" y="2097"/>
                  <a:pt x="2149" y="2110"/>
                </a:cubicBezTo>
                <a:cubicBezTo>
                  <a:pt x="2149" y="2123"/>
                  <a:pt x="2150" y="2136"/>
                  <a:pt x="2149" y="2149"/>
                </a:cubicBezTo>
                <a:cubicBezTo>
                  <a:pt x="2149" y="2153"/>
                  <a:pt x="2149" y="2157"/>
                  <a:pt x="2149" y="2161"/>
                </a:cubicBezTo>
                <a:cubicBezTo>
                  <a:pt x="2160" y="2161"/>
                  <a:pt x="2160" y="2161"/>
                  <a:pt x="2160" y="2161"/>
                </a:cubicBezTo>
                <a:cubicBezTo>
                  <a:pt x="2160" y="2157"/>
                  <a:pt x="2161" y="2153"/>
                  <a:pt x="2162" y="2149"/>
                </a:cubicBezTo>
                <a:cubicBezTo>
                  <a:pt x="2156" y="2140"/>
                  <a:pt x="2161" y="2134"/>
                  <a:pt x="2160" y="2127"/>
                </a:cubicBezTo>
                <a:cubicBezTo>
                  <a:pt x="2158" y="2119"/>
                  <a:pt x="2159" y="2112"/>
                  <a:pt x="2163" y="2106"/>
                </a:cubicBezTo>
                <a:cubicBezTo>
                  <a:pt x="2159" y="2097"/>
                  <a:pt x="2156" y="2088"/>
                  <a:pt x="2161" y="2081"/>
                </a:cubicBezTo>
                <a:close/>
                <a:moveTo>
                  <a:pt x="33" y="1449"/>
                </a:moveTo>
                <a:cubicBezTo>
                  <a:pt x="56" y="1462"/>
                  <a:pt x="71" y="1482"/>
                  <a:pt x="95" y="1494"/>
                </a:cubicBezTo>
                <a:cubicBezTo>
                  <a:pt x="97" y="1500"/>
                  <a:pt x="105" y="1501"/>
                  <a:pt x="110" y="1505"/>
                </a:cubicBezTo>
                <a:cubicBezTo>
                  <a:pt x="117" y="1507"/>
                  <a:pt x="116" y="1516"/>
                  <a:pt x="127" y="1514"/>
                </a:cubicBezTo>
                <a:cubicBezTo>
                  <a:pt x="134" y="1525"/>
                  <a:pt x="150" y="1528"/>
                  <a:pt x="160" y="1536"/>
                </a:cubicBezTo>
                <a:cubicBezTo>
                  <a:pt x="158" y="1527"/>
                  <a:pt x="150" y="1527"/>
                  <a:pt x="145" y="1522"/>
                </a:cubicBezTo>
                <a:cubicBezTo>
                  <a:pt x="142" y="1514"/>
                  <a:pt x="131" y="1514"/>
                  <a:pt x="127" y="1508"/>
                </a:cubicBezTo>
                <a:cubicBezTo>
                  <a:pt x="115" y="1500"/>
                  <a:pt x="103" y="1492"/>
                  <a:pt x="92" y="1483"/>
                </a:cubicBezTo>
                <a:cubicBezTo>
                  <a:pt x="81" y="1473"/>
                  <a:pt x="67" y="1466"/>
                  <a:pt x="59" y="1454"/>
                </a:cubicBezTo>
                <a:cubicBezTo>
                  <a:pt x="45" y="1448"/>
                  <a:pt x="37" y="1434"/>
                  <a:pt x="21" y="1429"/>
                </a:cubicBezTo>
                <a:cubicBezTo>
                  <a:pt x="19" y="1426"/>
                  <a:pt x="17" y="1423"/>
                  <a:pt x="12" y="1424"/>
                </a:cubicBezTo>
                <a:cubicBezTo>
                  <a:pt x="13" y="1418"/>
                  <a:pt x="8" y="1418"/>
                  <a:pt x="6" y="1415"/>
                </a:cubicBezTo>
                <a:cubicBezTo>
                  <a:pt x="4" y="1414"/>
                  <a:pt x="2" y="1413"/>
                  <a:pt x="0" y="1412"/>
                </a:cubicBezTo>
                <a:cubicBezTo>
                  <a:pt x="0" y="1427"/>
                  <a:pt x="0" y="1427"/>
                  <a:pt x="0" y="1427"/>
                </a:cubicBezTo>
                <a:cubicBezTo>
                  <a:pt x="9" y="1427"/>
                  <a:pt x="12" y="1433"/>
                  <a:pt x="18" y="1435"/>
                </a:cubicBezTo>
                <a:cubicBezTo>
                  <a:pt x="22" y="1440"/>
                  <a:pt x="30" y="1442"/>
                  <a:pt x="33" y="1449"/>
                </a:cubicBezTo>
                <a:close/>
                <a:moveTo>
                  <a:pt x="11" y="1606"/>
                </a:moveTo>
                <a:cubicBezTo>
                  <a:pt x="16" y="1604"/>
                  <a:pt x="21" y="1615"/>
                  <a:pt x="22" y="1606"/>
                </a:cubicBezTo>
                <a:cubicBezTo>
                  <a:pt x="16" y="1602"/>
                  <a:pt x="8" y="1601"/>
                  <a:pt x="0" y="1599"/>
                </a:cubicBezTo>
                <a:cubicBezTo>
                  <a:pt x="0" y="1604"/>
                  <a:pt x="0" y="1604"/>
                  <a:pt x="0" y="1604"/>
                </a:cubicBezTo>
                <a:cubicBezTo>
                  <a:pt x="3" y="1605"/>
                  <a:pt x="5" y="1608"/>
                  <a:pt x="11" y="1606"/>
                </a:cubicBezTo>
                <a:close/>
                <a:moveTo>
                  <a:pt x="2119" y="2102"/>
                </a:moveTo>
                <a:cubicBezTo>
                  <a:pt x="2125" y="2098"/>
                  <a:pt x="2116" y="2089"/>
                  <a:pt x="2121" y="2085"/>
                </a:cubicBezTo>
                <a:cubicBezTo>
                  <a:pt x="2116" y="2078"/>
                  <a:pt x="2123" y="2074"/>
                  <a:pt x="2118" y="2067"/>
                </a:cubicBezTo>
                <a:cubicBezTo>
                  <a:pt x="2121" y="2056"/>
                  <a:pt x="2119" y="2042"/>
                  <a:pt x="2120" y="2031"/>
                </a:cubicBezTo>
                <a:cubicBezTo>
                  <a:pt x="2115" y="2006"/>
                  <a:pt x="2120" y="1984"/>
                  <a:pt x="2114" y="1959"/>
                </a:cubicBezTo>
                <a:cubicBezTo>
                  <a:pt x="2120" y="1956"/>
                  <a:pt x="2113" y="1947"/>
                  <a:pt x="2115" y="1942"/>
                </a:cubicBezTo>
                <a:cubicBezTo>
                  <a:pt x="2121" y="1938"/>
                  <a:pt x="2112" y="1930"/>
                  <a:pt x="2117" y="1925"/>
                </a:cubicBezTo>
                <a:cubicBezTo>
                  <a:pt x="2119" y="1920"/>
                  <a:pt x="2112" y="1912"/>
                  <a:pt x="2114" y="1907"/>
                </a:cubicBezTo>
                <a:cubicBezTo>
                  <a:pt x="2112" y="1904"/>
                  <a:pt x="2113" y="1901"/>
                  <a:pt x="2113" y="1898"/>
                </a:cubicBezTo>
                <a:cubicBezTo>
                  <a:pt x="2111" y="1894"/>
                  <a:pt x="2119" y="1893"/>
                  <a:pt x="2114" y="1888"/>
                </a:cubicBezTo>
                <a:cubicBezTo>
                  <a:pt x="2109" y="1878"/>
                  <a:pt x="2111" y="1869"/>
                  <a:pt x="2111" y="1861"/>
                </a:cubicBezTo>
                <a:cubicBezTo>
                  <a:pt x="2110" y="1857"/>
                  <a:pt x="2110" y="1853"/>
                  <a:pt x="2109" y="1850"/>
                </a:cubicBezTo>
                <a:cubicBezTo>
                  <a:pt x="2108" y="1843"/>
                  <a:pt x="2108" y="1837"/>
                  <a:pt x="2110" y="1832"/>
                </a:cubicBezTo>
                <a:cubicBezTo>
                  <a:pt x="2104" y="1826"/>
                  <a:pt x="2110" y="1824"/>
                  <a:pt x="2106" y="1818"/>
                </a:cubicBezTo>
                <a:cubicBezTo>
                  <a:pt x="2109" y="1814"/>
                  <a:pt x="2101" y="1808"/>
                  <a:pt x="2106" y="1805"/>
                </a:cubicBezTo>
                <a:cubicBezTo>
                  <a:pt x="2102" y="1799"/>
                  <a:pt x="2101" y="1795"/>
                  <a:pt x="2102" y="1791"/>
                </a:cubicBezTo>
                <a:cubicBezTo>
                  <a:pt x="2101" y="1785"/>
                  <a:pt x="2098" y="1779"/>
                  <a:pt x="2101" y="1775"/>
                </a:cubicBezTo>
                <a:cubicBezTo>
                  <a:pt x="2098" y="1770"/>
                  <a:pt x="2096" y="1764"/>
                  <a:pt x="2093" y="1759"/>
                </a:cubicBezTo>
                <a:cubicBezTo>
                  <a:pt x="2101" y="1757"/>
                  <a:pt x="2084" y="1746"/>
                  <a:pt x="2092" y="1744"/>
                </a:cubicBezTo>
                <a:cubicBezTo>
                  <a:pt x="2089" y="1739"/>
                  <a:pt x="2087" y="1733"/>
                  <a:pt x="2084" y="1728"/>
                </a:cubicBezTo>
                <a:cubicBezTo>
                  <a:pt x="2087" y="1725"/>
                  <a:pt x="2086" y="1724"/>
                  <a:pt x="2084" y="1723"/>
                </a:cubicBezTo>
                <a:cubicBezTo>
                  <a:pt x="2082" y="1721"/>
                  <a:pt x="2079" y="1720"/>
                  <a:pt x="2082" y="1716"/>
                </a:cubicBezTo>
                <a:cubicBezTo>
                  <a:pt x="2070" y="1693"/>
                  <a:pt x="2059" y="1670"/>
                  <a:pt x="2047" y="1646"/>
                </a:cubicBezTo>
                <a:cubicBezTo>
                  <a:pt x="2041" y="1641"/>
                  <a:pt x="2036" y="1632"/>
                  <a:pt x="2032" y="1621"/>
                </a:cubicBezTo>
                <a:cubicBezTo>
                  <a:pt x="2029" y="1618"/>
                  <a:pt x="2026" y="1618"/>
                  <a:pt x="2024" y="1612"/>
                </a:cubicBezTo>
                <a:cubicBezTo>
                  <a:pt x="2025" y="1605"/>
                  <a:pt x="2014" y="1602"/>
                  <a:pt x="2016" y="1610"/>
                </a:cubicBezTo>
                <a:cubicBezTo>
                  <a:pt x="2022" y="1606"/>
                  <a:pt x="2022" y="1618"/>
                  <a:pt x="2025" y="1621"/>
                </a:cubicBezTo>
                <a:cubicBezTo>
                  <a:pt x="2028" y="1627"/>
                  <a:pt x="2031" y="1632"/>
                  <a:pt x="2033" y="1637"/>
                </a:cubicBezTo>
                <a:cubicBezTo>
                  <a:pt x="2040" y="1652"/>
                  <a:pt x="2043" y="1652"/>
                  <a:pt x="2047" y="1666"/>
                </a:cubicBezTo>
                <a:cubicBezTo>
                  <a:pt x="2055" y="1661"/>
                  <a:pt x="2044" y="1676"/>
                  <a:pt x="2054" y="1672"/>
                </a:cubicBezTo>
                <a:cubicBezTo>
                  <a:pt x="2057" y="1678"/>
                  <a:pt x="2053" y="1682"/>
                  <a:pt x="2059" y="1689"/>
                </a:cubicBezTo>
                <a:cubicBezTo>
                  <a:pt x="2064" y="1692"/>
                  <a:pt x="2065" y="1707"/>
                  <a:pt x="2073" y="1718"/>
                </a:cubicBezTo>
                <a:cubicBezTo>
                  <a:pt x="2073" y="1719"/>
                  <a:pt x="2074" y="1721"/>
                  <a:pt x="2074" y="1723"/>
                </a:cubicBezTo>
                <a:cubicBezTo>
                  <a:pt x="2084" y="1757"/>
                  <a:pt x="2095" y="1792"/>
                  <a:pt x="2095" y="1823"/>
                </a:cubicBezTo>
                <a:cubicBezTo>
                  <a:pt x="2101" y="1833"/>
                  <a:pt x="2096" y="1839"/>
                  <a:pt x="2098" y="1848"/>
                </a:cubicBezTo>
                <a:cubicBezTo>
                  <a:pt x="2098" y="1848"/>
                  <a:pt x="2098" y="1849"/>
                  <a:pt x="2099" y="1850"/>
                </a:cubicBezTo>
                <a:cubicBezTo>
                  <a:pt x="2102" y="1859"/>
                  <a:pt x="2096" y="1865"/>
                  <a:pt x="2101" y="1875"/>
                </a:cubicBezTo>
                <a:cubicBezTo>
                  <a:pt x="2102" y="1892"/>
                  <a:pt x="2102" y="1908"/>
                  <a:pt x="2104" y="1925"/>
                </a:cubicBezTo>
                <a:cubicBezTo>
                  <a:pt x="2104" y="1941"/>
                  <a:pt x="2109" y="1959"/>
                  <a:pt x="2105" y="1973"/>
                </a:cubicBezTo>
                <a:cubicBezTo>
                  <a:pt x="2112" y="1984"/>
                  <a:pt x="2101" y="1988"/>
                  <a:pt x="2107" y="1998"/>
                </a:cubicBezTo>
                <a:cubicBezTo>
                  <a:pt x="2102" y="2001"/>
                  <a:pt x="2110" y="2008"/>
                  <a:pt x="2107" y="2011"/>
                </a:cubicBezTo>
                <a:cubicBezTo>
                  <a:pt x="2107" y="2015"/>
                  <a:pt x="2106" y="2019"/>
                  <a:pt x="2107" y="2024"/>
                </a:cubicBezTo>
                <a:cubicBezTo>
                  <a:pt x="2106" y="2040"/>
                  <a:pt x="2108" y="2058"/>
                  <a:pt x="2109" y="2075"/>
                </a:cubicBezTo>
                <a:cubicBezTo>
                  <a:pt x="2106" y="2090"/>
                  <a:pt x="2110" y="2108"/>
                  <a:pt x="2111" y="2125"/>
                </a:cubicBezTo>
                <a:cubicBezTo>
                  <a:pt x="2108" y="2132"/>
                  <a:pt x="2111" y="2141"/>
                  <a:pt x="2110" y="2148"/>
                </a:cubicBezTo>
                <a:cubicBezTo>
                  <a:pt x="2109" y="2152"/>
                  <a:pt x="2109" y="2156"/>
                  <a:pt x="2108" y="2161"/>
                </a:cubicBezTo>
                <a:cubicBezTo>
                  <a:pt x="2120" y="2161"/>
                  <a:pt x="2120" y="2161"/>
                  <a:pt x="2120" y="2161"/>
                </a:cubicBezTo>
                <a:cubicBezTo>
                  <a:pt x="2120" y="2158"/>
                  <a:pt x="2120" y="2156"/>
                  <a:pt x="2123" y="2155"/>
                </a:cubicBezTo>
                <a:cubicBezTo>
                  <a:pt x="2117" y="2147"/>
                  <a:pt x="2121" y="2143"/>
                  <a:pt x="2124" y="2138"/>
                </a:cubicBezTo>
                <a:cubicBezTo>
                  <a:pt x="2117" y="2124"/>
                  <a:pt x="2124" y="2115"/>
                  <a:pt x="2119" y="2102"/>
                </a:cubicBezTo>
                <a:close/>
                <a:moveTo>
                  <a:pt x="17" y="1522"/>
                </a:moveTo>
                <a:cubicBezTo>
                  <a:pt x="18" y="1528"/>
                  <a:pt x="28" y="1525"/>
                  <a:pt x="29" y="1531"/>
                </a:cubicBezTo>
                <a:cubicBezTo>
                  <a:pt x="34" y="1532"/>
                  <a:pt x="41" y="1532"/>
                  <a:pt x="44" y="1536"/>
                </a:cubicBezTo>
                <a:cubicBezTo>
                  <a:pt x="46" y="1541"/>
                  <a:pt x="57" y="1535"/>
                  <a:pt x="58" y="1541"/>
                </a:cubicBezTo>
                <a:cubicBezTo>
                  <a:pt x="65" y="1541"/>
                  <a:pt x="67" y="1546"/>
                  <a:pt x="76" y="1544"/>
                </a:cubicBezTo>
                <a:cubicBezTo>
                  <a:pt x="77" y="1547"/>
                  <a:pt x="89" y="1554"/>
                  <a:pt x="90" y="1546"/>
                </a:cubicBezTo>
                <a:cubicBezTo>
                  <a:pt x="64" y="1540"/>
                  <a:pt x="44" y="1527"/>
                  <a:pt x="20" y="1519"/>
                </a:cubicBezTo>
                <a:cubicBezTo>
                  <a:pt x="17" y="1514"/>
                  <a:pt x="10" y="1514"/>
                  <a:pt x="5" y="1511"/>
                </a:cubicBezTo>
                <a:cubicBezTo>
                  <a:pt x="3" y="1511"/>
                  <a:pt x="2" y="1510"/>
                  <a:pt x="0" y="1509"/>
                </a:cubicBezTo>
                <a:cubicBezTo>
                  <a:pt x="0" y="1516"/>
                  <a:pt x="0" y="1516"/>
                  <a:pt x="0" y="1516"/>
                </a:cubicBezTo>
                <a:cubicBezTo>
                  <a:pt x="1" y="1516"/>
                  <a:pt x="2" y="1516"/>
                  <a:pt x="3" y="1517"/>
                </a:cubicBezTo>
                <a:cubicBezTo>
                  <a:pt x="5" y="1521"/>
                  <a:pt x="12" y="1521"/>
                  <a:pt x="17" y="1522"/>
                </a:cubicBezTo>
                <a:close/>
                <a:moveTo>
                  <a:pt x="13" y="1574"/>
                </a:moveTo>
                <a:cubicBezTo>
                  <a:pt x="18" y="1579"/>
                  <a:pt x="24" y="1583"/>
                  <a:pt x="33" y="1583"/>
                </a:cubicBezTo>
                <a:cubicBezTo>
                  <a:pt x="34" y="1585"/>
                  <a:pt x="36" y="1586"/>
                  <a:pt x="37" y="1587"/>
                </a:cubicBezTo>
                <a:cubicBezTo>
                  <a:pt x="41" y="1590"/>
                  <a:pt x="48" y="1590"/>
                  <a:pt x="54" y="1591"/>
                </a:cubicBezTo>
                <a:cubicBezTo>
                  <a:pt x="57" y="1597"/>
                  <a:pt x="68" y="1596"/>
                  <a:pt x="72" y="1602"/>
                </a:cubicBezTo>
                <a:cubicBezTo>
                  <a:pt x="81" y="1598"/>
                  <a:pt x="90" y="1610"/>
                  <a:pt x="95" y="1601"/>
                </a:cubicBezTo>
                <a:cubicBezTo>
                  <a:pt x="82" y="1602"/>
                  <a:pt x="77" y="1594"/>
                  <a:pt x="66" y="1593"/>
                </a:cubicBezTo>
                <a:cubicBezTo>
                  <a:pt x="63" y="1589"/>
                  <a:pt x="56" y="1589"/>
                  <a:pt x="51" y="1588"/>
                </a:cubicBezTo>
                <a:cubicBezTo>
                  <a:pt x="50" y="1588"/>
                  <a:pt x="50" y="1587"/>
                  <a:pt x="50" y="1587"/>
                </a:cubicBezTo>
                <a:cubicBezTo>
                  <a:pt x="46" y="1585"/>
                  <a:pt x="42" y="1583"/>
                  <a:pt x="39" y="1580"/>
                </a:cubicBezTo>
                <a:cubicBezTo>
                  <a:pt x="27" y="1579"/>
                  <a:pt x="22" y="1572"/>
                  <a:pt x="13" y="1569"/>
                </a:cubicBezTo>
                <a:cubicBezTo>
                  <a:pt x="10" y="1565"/>
                  <a:pt x="5" y="1565"/>
                  <a:pt x="0" y="1564"/>
                </a:cubicBezTo>
                <a:cubicBezTo>
                  <a:pt x="0" y="1571"/>
                  <a:pt x="0" y="1571"/>
                  <a:pt x="0" y="1571"/>
                </a:cubicBezTo>
                <a:cubicBezTo>
                  <a:pt x="1" y="1571"/>
                  <a:pt x="1" y="1571"/>
                  <a:pt x="1" y="1572"/>
                </a:cubicBezTo>
                <a:cubicBezTo>
                  <a:pt x="5" y="1573"/>
                  <a:pt x="7" y="1576"/>
                  <a:pt x="13" y="1574"/>
                </a:cubicBezTo>
                <a:close/>
                <a:moveTo>
                  <a:pt x="27" y="1336"/>
                </a:moveTo>
                <a:cubicBezTo>
                  <a:pt x="28" y="1340"/>
                  <a:pt x="30" y="1341"/>
                  <a:pt x="33" y="1342"/>
                </a:cubicBezTo>
                <a:cubicBezTo>
                  <a:pt x="35" y="1349"/>
                  <a:pt x="43" y="1349"/>
                  <a:pt x="45" y="1356"/>
                </a:cubicBezTo>
                <a:cubicBezTo>
                  <a:pt x="57" y="1360"/>
                  <a:pt x="63" y="1371"/>
                  <a:pt x="72" y="1379"/>
                </a:cubicBezTo>
                <a:cubicBezTo>
                  <a:pt x="91" y="1393"/>
                  <a:pt x="107" y="1411"/>
                  <a:pt x="122" y="1430"/>
                </a:cubicBezTo>
                <a:cubicBezTo>
                  <a:pt x="131" y="1437"/>
                  <a:pt x="136" y="1449"/>
                  <a:pt x="146" y="1455"/>
                </a:cubicBezTo>
                <a:cubicBezTo>
                  <a:pt x="146" y="1459"/>
                  <a:pt x="151" y="1458"/>
                  <a:pt x="152" y="1461"/>
                </a:cubicBezTo>
                <a:cubicBezTo>
                  <a:pt x="153" y="1464"/>
                  <a:pt x="155" y="1465"/>
                  <a:pt x="158" y="1466"/>
                </a:cubicBezTo>
                <a:cubicBezTo>
                  <a:pt x="160" y="1473"/>
                  <a:pt x="168" y="1474"/>
                  <a:pt x="170" y="1481"/>
                </a:cubicBezTo>
                <a:cubicBezTo>
                  <a:pt x="181" y="1486"/>
                  <a:pt x="186" y="1497"/>
                  <a:pt x="197" y="1503"/>
                </a:cubicBezTo>
                <a:cubicBezTo>
                  <a:pt x="199" y="1509"/>
                  <a:pt x="207" y="1510"/>
                  <a:pt x="211" y="1514"/>
                </a:cubicBezTo>
                <a:cubicBezTo>
                  <a:pt x="215" y="1519"/>
                  <a:pt x="218" y="1526"/>
                  <a:pt x="226" y="1526"/>
                </a:cubicBezTo>
                <a:cubicBezTo>
                  <a:pt x="226" y="1517"/>
                  <a:pt x="219" y="1515"/>
                  <a:pt x="214" y="1511"/>
                </a:cubicBezTo>
                <a:cubicBezTo>
                  <a:pt x="209" y="1507"/>
                  <a:pt x="207" y="1499"/>
                  <a:pt x="199" y="1497"/>
                </a:cubicBezTo>
                <a:cubicBezTo>
                  <a:pt x="195" y="1493"/>
                  <a:pt x="190" y="1489"/>
                  <a:pt x="185" y="1486"/>
                </a:cubicBezTo>
                <a:cubicBezTo>
                  <a:pt x="181" y="1480"/>
                  <a:pt x="176" y="1475"/>
                  <a:pt x="170" y="1472"/>
                </a:cubicBezTo>
                <a:cubicBezTo>
                  <a:pt x="169" y="1468"/>
                  <a:pt x="169" y="1465"/>
                  <a:pt x="164" y="1466"/>
                </a:cubicBezTo>
                <a:cubicBezTo>
                  <a:pt x="162" y="1463"/>
                  <a:pt x="161" y="1460"/>
                  <a:pt x="158" y="1458"/>
                </a:cubicBezTo>
                <a:cubicBezTo>
                  <a:pt x="154" y="1452"/>
                  <a:pt x="149" y="1447"/>
                  <a:pt x="143" y="1444"/>
                </a:cubicBezTo>
                <a:cubicBezTo>
                  <a:pt x="142" y="1440"/>
                  <a:pt x="142" y="1437"/>
                  <a:pt x="137" y="1438"/>
                </a:cubicBezTo>
                <a:cubicBezTo>
                  <a:pt x="137" y="1433"/>
                  <a:pt x="135" y="1430"/>
                  <a:pt x="131" y="1429"/>
                </a:cubicBezTo>
                <a:cubicBezTo>
                  <a:pt x="131" y="1419"/>
                  <a:pt x="121" y="1420"/>
                  <a:pt x="119" y="1412"/>
                </a:cubicBezTo>
                <a:cubicBezTo>
                  <a:pt x="102" y="1392"/>
                  <a:pt x="83" y="1375"/>
                  <a:pt x="65" y="1356"/>
                </a:cubicBezTo>
                <a:cubicBezTo>
                  <a:pt x="45" y="1338"/>
                  <a:pt x="25" y="1320"/>
                  <a:pt x="6" y="1302"/>
                </a:cubicBezTo>
                <a:cubicBezTo>
                  <a:pt x="4" y="1301"/>
                  <a:pt x="2" y="1300"/>
                  <a:pt x="0" y="1299"/>
                </a:cubicBezTo>
                <a:cubicBezTo>
                  <a:pt x="0" y="1316"/>
                  <a:pt x="0" y="1316"/>
                  <a:pt x="0" y="1316"/>
                </a:cubicBezTo>
                <a:cubicBezTo>
                  <a:pt x="7" y="1321"/>
                  <a:pt x="14" y="1326"/>
                  <a:pt x="21" y="1331"/>
                </a:cubicBezTo>
                <a:cubicBezTo>
                  <a:pt x="21" y="1334"/>
                  <a:pt x="26" y="1333"/>
                  <a:pt x="27" y="1336"/>
                </a:cubicBezTo>
                <a:close/>
                <a:moveTo>
                  <a:pt x="28" y="1371"/>
                </a:moveTo>
                <a:cubicBezTo>
                  <a:pt x="35" y="1372"/>
                  <a:pt x="35" y="1380"/>
                  <a:pt x="40" y="1382"/>
                </a:cubicBezTo>
                <a:cubicBezTo>
                  <a:pt x="38" y="1393"/>
                  <a:pt x="51" y="1388"/>
                  <a:pt x="52" y="1397"/>
                </a:cubicBezTo>
                <a:cubicBezTo>
                  <a:pt x="69" y="1412"/>
                  <a:pt x="85" y="1429"/>
                  <a:pt x="99" y="1448"/>
                </a:cubicBezTo>
                <a:cubicBezTo>
                  <a:pt x="109" y="1454"/>
                  <a:pt x="115" y="1465"/>
                  <a:pt x="123" y="1473"/>
                </a:cubicBezTo>
                <a:cubicBezTo>
                  <a:pt x="131" y="1473"/>
                  <a:pt x="128" y="1484"/>
                  <a:pt x="135" y="1484"/>
                </a:cubicBezTo>
                <a:cubicBezTo>
                  <a:pt x="138" y="1491"/>
                  <a:pt x="146" y="1490"/>
                  <a:pt x="147" y="1499"/>
                </a:cubicBezTo>
                <a:cubicBezTo>
                  <a:pt x="153" y="1500"/>
                  <a:pt x="157" y="1504"/>
                  <a:pt x="162" y="1507"/>
                </a:cubicBezTo>
                <a:cubicBezTo>
                  <a:pt x="160" y="1518"/>
                  <a:pt x="173" y="1513"/>
                  <a:pt x="174" y="1521"/>
                </a:cubicBezTo>
                <a:cubicBezTo>
                  <a:pt x="179" y="1524"/>
                  <a:pt x="182" y="1528"/>
                  <a:pt x="189" y="1529"/>
                </a:cubicBezTo>
                <a:cubicBezTo>
                  <a:pt x="189" y="1533"/>
                  <a:pt x="192" y="1534"/>
                  <a:pt x="195" y="1535"/>
                </a:cubicBezTo>
                <a:cubicBezTo>
                  <a:pt x="198" y="1535"/>
                  <a:pt x="201" y="1540"/>
                  <a:pt x="203" y="1535"/>
                </a:cubicBezTo>
                <a:cubicBezTo>
                  <a:pt x="197" y="1531"/>
                  <a:pt x="192" y="1527"/>
                  <a:pt x="188" y="1521"/>
                </a:cubicBezTo>
                <a:cubicBezTo>
                  <a:pt x="183" y="1522"/>
                  <a:pt x="183" y="1517"/>
                  <a:pt x="179" y="1515"/>
                </a:cubicBezTo>
                <a:cubicBezTo>
                  <a:pt x="179" y="1510"/>
                  <a:pt x="170" y="1513"/>
                  <a:pt x="171" y="1507"/>
                </a:cubicBezTo>
                <a:cubicBezTo>
                  <a:pt x="164" y="1503"/>
                  <a:pt x="159" y="1498"/>
                  <a:pt x="156" y="1492"/>
                </a:cubicBezTo>
                <a:cubicBezTo>
                  <a:pt x="147" y="1491"/>
                  <a:pt x="148" y="1479"/>
                  <a:pt x="138" y="1478"/>
                </a:cubicBezTo>
                <a:cubicBezTo>
                  <a:pt x="133" y="1463"/>
                  <a:pt x="117" y="1459"/>
                  <a:pt x="111" y="1444"/>
                </a:cubicBezTo>
                <a:cubicBezTo>
                  <a:pt x="99" y="1435"/>
                  <a:pt x="91" y="1422"/>
                  <a:pt x="81" y="1410"/>
                </a:cubicBezTo>
                <a:cubicBezTo>
                  <a:pt x="73" y="1398"/>
                  <a:pt x="60" y="1391"/>
                  <a:pt x="51" y="1379"/>
                </a:cubicBezTo>
                <a:cubicBezTo>
                  <a:pt x="40" y="1370"/>
                  <a:pt x="32" y="1358"/>
                  <a:pt x="22" y="1348"/>
                </a:cubicBezTo>
                <a:cubicBezTo>
                  <a:pt x="13" y="1343"/>
                  <a:pt x="7" y="1336"/>
                  <a:pt x="0" y="1329"/>
                </a:cubicBezTo>
                <a:cubicBezTo>
                  <a:pt x="0" y="1344"/>
                  <a:pt x="0" y="1344"/>
                  <a:pt x="0" y="1344"/>
                </a:cubicBezTo>
                <a:cubicBezTo>
                  <a:pt x="2" y="1346"/>
                  <a:pt x="3" y="1347"/>
                  <a:pt x="4" y="1348"/>
                </a:cubicBezTo>
                <a:cubicBezTo>
                  <a:pt x="13" y="1355"/>
                  <a:pt x="21" y="1362"/>
                  <a:pt x="28" y="1371"/>
                </a:cubicBezTo>
                <a:close/>
                <a:moveTo>
                  <a:pt x="5" y="1267"/>
                </a:moveTo>
                <a:cubicBezTo>
                  <a:pt x="4" y="1275"/>
                  <a:pt x="11" y="1275"/>
                  <a:pt x="17" y="1276"/>
                </a:cubicBezTo>
                <a:cubicBezTo>
                  <a:pt x="22" y="1284"/>
                  <a:pt x="32" y="1288"/>
                  <a:pt x="40" y="1292"/>
                </a:cubicBezTo>
                <a:cubicBezTo>
                  <a:pt x="46" y="1300"/>
                  <a:pt x="52" y="1306"/>
                  <a:pt x="58" y="1312"/>
                </a:cubicBezTo>
                <a:cubicBezTo>
                  <a:pt x="61" y="1316"/>
                  <a:pt x="63" y="1321"/>
                  <a:pt x="70" y="1321"/>
                </a:cubicBezTo>
                <a:cubicBezTo>
                  <a:pt x="70" y="1328"/>
                  <a:pt x="75" y="1330"/>
                  <a:pt x="79" y="1332"/>
                </a:cubicBezTo>
                <a:cubicBezTo>
                  <a:pt x="92" y="1347"/>
                  <a:pt x="102" y="1363"/>
                  <a:pt x="118" y="1375"/>
                </a:cubicBezTo>
                <a:cubicBezTo>
                  <a:pt x="124" y="1382"/>
                  <a:pt x="129" y="1390"/>
                  <a:pt x="136" y="1397"/>
                </a:cubicBezTo>
                <a:cubicBezTo>
                  <a:pt x="141" y="1406"/>
                  <a:pt x="149" y="1411"/>
                  <a:pt x="154" y="1420"/>
                </a:cubicBezTo>
                <a:cubicBezTo>
                  <a:pt x="158" y="1430"/>
                  <a:pt x="170" y="1431"/>
                  <a:pt x="172" y="1443"/>
                </a:cubicBezTo>
                <a:cubicBezTo>
                  <a:pt x="176" y="1445"/>
                  <a:pt x="181" y="1447"/>
                  <a:pt x="181" y="1454"/>
                </a:cubicBezTo>
                <a:cubicBezTo>
                  <a:pt x="185" y="1454"/>
                  <a:pt x="190" y="1466"/>
                  <a:pt x="193" y="1457"/>
                </a:cubicBezTo>
                <a:cubicBezTo>
                  <a:pt x="182" y="1462"/>
                  <a:pt x="190" y="1447"/>
                  <a:pt x="184" y="1448"/>
                </a:cubicBezTo>
                <a:cubicBezTo>
                  <a:pt x="182" y="1444"/>
                  <a:pt x="179" y="1441"/>
                  <a:pt x="178" y="1437"/>
                </a:cubicBezTo>
                <a:cubicBezTo>
                  <a:pt x="169" y="1433"/>
                  <a:pt x="166" y="1423"/>
                  <a:pt x="160" y="1417"/>
                </a:cubicBezTo>
                <a:cubicBezTo>
                  <a:pt x="159" y="1411"/>
                  <a:pt x="152" y="1414"/>
                  <a:pt x="154" y="1406"/>
                </a:cubicBezTo>
                <a:cubicBezTo>
                  <a:pt x="144" y="1408"/>
                  <a:pt x="149" y="1396"/>
                  <a:pt x="142" y="1397"/>
                </a:cubicBezTo>
                <a:cubicBezTo>
                  <a:pt x="141" y="1385"/>
                  <a:pt x="131" y="1383"/>
                  <a:pt x="127" y="1374"/>
                </a:cubicBezTo>
                <a:cubicBezTo>
                  <a:pt x="114" y="1362"/>
                  <a:pt x="105" y="1347"/>
                  <a:pt x="91" y="1338"/>
                </a:cubicBezTo>
                <a:cubicBezTo>
                  <a:pt x="89" y="1327"/>
                  <a:pt x="80" y="1323"/>
                  <a:pt x="73" y="1318"/>
                </a:cubicBezTo>
                <a:cubicBezTo>
                  <a:pt x="72" y="1306"/>
                  <a:pt x="60" y="1306"/>
                  <a:pt x="58" y="1295"/>
                </a:cubicBezTo>
                <a:cubicBezTo>
                  <a:pt x="45" y="1292"/>
                  <a:pt x="43" y="1279"/>
                  <a:pt x="28" y="1278"/>
                </a:cubicBezTo>
                <a:cubicBezTo>
                  <a:pt x="29" y="1270"/>
                  <a:pt x="20" y="1271"/>
                  <a:pt x="17" y="1267"/>
                </a:cubicBezTo>
                <a:cubicBezTo>
                  <a:pt x="10" y="1265"/>
                  <a:pt x="9" y="1258"/>
                  <a:pt x="2" y="1256"/>
                </a:cubicBezTo>
                <a:cubicBezTo>
                  <a:pt x="1" y="1255"/>
                  <a:pt x="1" y="1255"/>
                  <a:pt x="0" y="1255"/>
                </a:cubicBezTo>
                <a:cubicBezTo>
                  <a:pt x="0" y="1265"/>
                  <a:pt x="0" y="1265"/>
                  <a:pt x="0" y="1265"/>
                </a:cubicBezTo>
                <a:cubicBezTo>
                  <a:pt x="2" y="1265"/>
                  <a:pt x="4" y="1266"/>
                  <a:pt x="5" y="1267"/>
                </a:cubicBezTo>
                <a:close/>
                <a:moveTo>
                  <a:pt x="3825" y="1569"/>
                </a:moveTo>
                <a:cubicBezTo>
                  <a:pt x="3816" y="1562"/>
                  <a:pt x="3807" y="1560"/>
                  <a:pt x="3797" y="1562"/>
                </a:cubicBezTo>
                <a:cubicBezTo>
                  <a:pt x="3787" y="1561"/>
                  <a:pt x="3777" y="1555"/>
                  <a:pt x="3766" y="1557"/>
                </a:cubicBezTo>
                <a:cubicBezTo>
                  <a:pt x="3762" y="1555"/>
                  <a:pt x="3758" y="1552"/>
                  <a:pt x="3752" y="1556"/>
                </a:cubicBezTo>
                <a:cubicBezTo>
                  <a:pt x="3748" y="1551"/>
                  <a:pt x="3743" y="1552"/>
                  <a:pt x="3739" y="1551"/>
                </a:cubicBezTo>
                <a:cubicBezTo>
                  <a:pt x="3728" y="1553"/>
                  <a:pt x="3718" y="1550"/>
                  <a:pt x="3708" y="1546"/>
                </a:cubicBezTo>
                <a:cubicBezTo>
                  <a:pt x="3688" y="1545"/>
                  <a:pt x="3669" y="1541"/>
                  <a:pt x="3648" y="1542"/>
                </a:cubicBezTo>
                <a:cubicBezTo>
                  <a:pt x="3638" y="1539"/>
                  <a:pt x="3625" y="1548"/>
                  <a:pt x="3617" y="1541"/>
                </a:cubicBezTo>
                <a:cubicBezTo>
                  <a:pt x="3611" y="1543"/>
                  <a:pt x="3607" y="1540"/>
                  <a:pt x="3601" y="1544"/>
                </a:cubicBezTo>
                <a:cubicBezTo>
                  <a:pt x="3595" y="1547"/>
                  <a:pt x="3591" y="1538"/>
                  <a:pt x="3584" y="1544"/>
                </a:cubicBezTo>
                <a:cubicBezTo>
                  <a:pt x="3589" y="1552"/>
                  <a:pt x="3598" y="1544"/>
                  <a:pt x="3604" y="1549"/>
                </a:cubicBezTo>
                <a:cubicBezTo>
                  <a:pt x="3612" y="1549"/>
                  <a:pt x="3620" y="1549"/>
                  <a:pt x="3628" y="1548"/>
                </a:cubicBezTo>
                <a:cubicBezTo>
                  <a:pt x="3642" y="1550"/>
                  <a:pt x="3656" y="1550"/>
                  <a:pt x="3672" y="1548"/>
                </a:cubicBezTo>
                <a:cubicBezTo>
                  <a:pt x="3677" y="1557"/>
                  <a:pt x="3685" y="1551"/>
                  <a:pt x="3691" y="1556"/>
                </a:cubicBezTo>
                <a:cubicBezTo>
                  <a:pt x="3699" y="1550"/>
                  <a:pt x="3704" y="1562"/>
                  <a:pt x="3712" y="1557"/>
                </a:cubicBezTo>
                <a:cubicBezTo>
                  <a:pt x="3718" y="1559"/>
                  <a:pt x="3725" y="1560"/>
                  <a:pt x="3732" y="1562"/>
                </a:cubicBezTo>
                <a:cubicBezTo>
                  <a:pt x="3738" y="1564"/>
                  <a:pt x="3746" y="1561"/>
                  <a:pt x="3752" y="1566"/>
                </a:cubicBezTo>
                <a:cubicBezTo>
                  <a:pt x="3760" y="1560"/>
                  <a:pt x="3764" y="1575"/>
                  <a:pt x="3773" y="1567"/>
                </a:cubicBezTo>
                <a:cubicBezTo>
                  <a:pt x="3775" y="1570"/>
                  <a:pt x="3779" y="1569"/>
                  <a:pt x="3782" y="1571"/>
                </a:cubicBezTo>
                <a:cubicBezTo>
                  <a:pt x="3786" y="1568"/>
                  <a:pt x="3789" y="1572"/>
                  <a:pt x="3792" y="1572"/>
                </a:cubicBezTo>
                <a:cubicBezTo>
                  <a:pt x="3806" y="1576"/>
                  <a:pt x="3821" y="1577"/>
                  <a:pt x="3835" y="1580"/>
                </a:cubicBezTo>
                <a:cubicBezTo>
                  <a:pt x="3837" y="1580"/>
                  <a:pt x="3839" y="1580"/>
                  <a:pt x="3840" y="1580"/>
                </a:cubicBezTo>
                <a:cubicBezTo>
                  <a:pt x="3840" y="1569"/>
                  <a:pt x="3840" y="1569"/>
                  <a:pt x="3840" y="1569"/>
                </a:cubicBezTo>
                <a:cubicBezTo>
                  <a:pt x="3835" y="1568"/>
                  <a:pt x="3830" y="1567"/>
                  <a:pt x="3825" y="1569"/>
                </a:cubicBezTo>
                <a:close/>
                <a:moveTo>
                  <a:pt x="66" y="1161"/>
                </a:moveTo>
                <a:cubicBezTo>
                  <a:pt x="76" y="1163"/>
                  <a:pt x="80" y="1170"/>
                  <a:pt x="90" y="1172"/>
                </a:cubicBezTo>
                <a:cubicBezTo>
                  <a:pt x="99" y="1174"/>
                  <a:pt x="104" y="1180"/>
                  <a:pt x="116" y="1180"/>
                </a:cubicBezTo>
                <a:cubicBezTo>
                  <a:pt x="115" y="1188"/>
                  <a:pt x="122" y="1188"/>
                  <a:pt x="128" y="1189"/>
                </a:cubicBezTo>
                <a:cubicBezTo>
                  <a:pt x="130" y="1194"/>
                  <a:pt x="136" y="1196"/>
                  <a:pt x="142" y="1197"/>
                </a:cubicBezTo>
                <a:cubicBezTo>
                  <a:pt x="150" y="1204"/>
                  <a:pt x="160" y="1210"/>
                  <a:pt x="172" y="1214"/>
                </a:cubicBezTo>
                <a:cubicBezTo>
                  <a:pt x="180" y="1221"/>
                  <a:pt x="190" y="1227"/>
                  <a:pt x="201" y="1230"/>
                </a:cubicBezTo>
                <a:cubicBezTo>
                  <a:pt x="203" y="1236"/>
                  <a:pt x="209" y="1238"/>
                  <a:pt x="216" y="1239"/>
                </a:cubicBezTo>
                <a:cubicBezTo>
                  <a:pt x="216" y="1247"/>
                  <a:pt x="223" y="1247"/>
                  <a:pt x="231" y="1247"/>
                </a:cubicBezTo>
                <a:cubicBezTo>
                  <a:pt x="237" y="1256"/>
                  <a:pt x="251" y="1258"/>
                  <a:pt x="260" y="1264"/>
                </a:cubicBezTo>
                <a:cubicBezTo>
                  <a:pt x="270" y="1269"/>
                  <a:pt x="279" y="1275"/>
                  <a:pt x="292" y="1277"/>
                </a:cubicBezTo>
                <a:cubicBezTo>
                  <a:pt x="294" y="1283"/>
                  <a:pt x="306" y="1279"/>
                  <a:pt x="307" y="1286"/>
                </a:cubicBezTo>
                <a:cubicBezTo>
                  <a:pt x="313" y="1288"/>
                  <a:pt x="318" y="1290"/>
                  <a:pt x="325" y="1291"/>
                </a:cubicBezTo>
                <a:cubicBezTo>
                  <a:pt x="334" y="1289"/>
                  <a:pt x="331" y="1300"/>
                  <a:pt x="342" y="1296"/>
                </a:cubicBezTo>
                <a:cubicBezTo>
                  <a:pt x="343" y="1303"/>
                  <a:pt x="355" y="1299"/>
                  <a:pt x="357" y="1305"/>
                </a:cubicBezTo>
                <a:cubicBezTo>
                  <a:pt x="374" y="1303"/>
                  <a:pt x="385" y="1308"/>
                  <a:pt x="400" y="1309"/>
                </a:cubicBezTo>
                <a:cubicBezTo>
                  <a:pt x="412" y="1309"/>
                  <a:pt x="424" y="1309"/>
                  <a:pt x="435" y="1308"/>
                </a:cubicBezTo>
                <a:cubicBezTo>
                  <a:pt x="442" y="1309"/>
                  <a:pt x="441" y="1303"/>
                  <a:pt x="450" y="1305"/>
                </a:cubicBezTo>
                <a:cubicBezTo>
                  <a:pt x="455" y="1304"/>
                  <a:pt x="464" y="1308"/>
                  <a:pt x="461" y="1299"/>
                </a:cubicBezTo>
                <a:cubicBezTo>
                  <a:pt x="429" y="1305"/>
                  <a:pt x="396" y="1300"/>
                  <a:pt x="360" y="1296"/>
                </a:cubicBezTo>
                <a:cubicBezTo>
                  <a:pt x="355" y="1291"/>
                  <a:pt x="345" y="1291"/>
                  <a:pt x="342" y="1285"/>
                </a:cubicBezTo>
                <a:cubicBezTo>
                  <a:pt x="330" y="1287"/>
                  <a:pt x="328" y="1279"/>
                  <a:pt x="318" y="1280"/>
                </a:cubicBezTo>
                <a:cubicBezTo>
                  <a:pt x="314" y="1274"/>
                  <a:pt x="305" y="1273"/>
                  <a:pt x="298" y="1271"/>
                </a:cubicBezTo>
                <a:cubicBezTo>
                  <a:pt x="292" y="1268"/>
                  <a:pt x="286" y="1264"/>
                  <a:pt x="280" y="1260"/>
                </a:cubicBezTo>
                <a:cubicBezTo>
                  <a:pt x="275" y="1261"/>
                  <a:pt x="274" y="1257"/>
                  <a:pt x="269" y="1258"/>
                </a:cubicBezTo>
                <a:cubicBezTo>
                  <a:pt x="268" y="1253"/>
                  <a:pt x="261" y="1256"/>
                  <a:pt x="260" y="1252"/>
                </a:cubicBezTo>
                <a:cubicBezTo>
                  <a:pt x="256" y="1246"/>
                  <a:pt x="242" y="1251"/>
                  <a:pt x="242" y="1241"/>
                </a:cubicBezTo>
                <a:cubicBezTo>
                  <a:pt x="225" y="1238"/>
                  <a:pt x="217" y="1225"/>
                  <a:pt x="201" y="1222"/>
                </a:cubicBezTo>
                <a:cubicBezTo>
                  <a:pt x="193" y="1210"/>
                  <a:pt x="176" y="1209"/>
                  <a:pt x="168" y="1196"/>
                </a:cubicBezTo>
                <a:cubicBezTo>
                  <a:pt x="151" y="1194"/>
                  <a:pt x="142" y="1182"/>
                  <a:pt x="127" y="1177"/>
                </a:cubicBezTo>
                <a:cubicBezTo>
                  <a:pt x="116" y="1169"/>
                  <a:pt x="102" y="1164"/>
                  <a:pt x="89" y="1158"/>
                </a:cubicBezTo>
                <a:cubicBezTo>
                  <a:pt x="83" y="1155"/>
                  <a:pt x="76" y="1152"/>
                  <a:pt x="71" y="1147"/>
                </a:cubicBezTo>
                <a:cubicBezTo>
                  <a:pt x="66" y="1141"/>
                  <a:pt x="54" y="1144"/>
                  <a:pt x="51" y="1136"/>
                </a:cubicBezTo>
                <a:cubicBezTo>
                  <a:pt x="81" y="1146"/>
                  <a:pt x="109" y="1158"/>
                  <a:pt x="136" y="1171"/>
                </a:cubicBezTo>
                <a:cubicBezTo>
                  <a:pt x="140" y="1177"/>
                  <a:pt x="150" y="1176"/>
                  <a:pt x="156" y="1179"/>
                </a:cubicBezTo>
                <a:cubicBezTo>
                  <a:pt x="164" y="1182"/>
                  <a:pt x="167" y="1189"/>
                  <a:pt x="177" y="1190"/>
                </a:cubicBezTo>
                <a:cubicBezTo>
                  <a:pt x="183" y="1194"/>
                  <a:pt x="191" y="1196"/>
                  <a:pt x="198" y="1199"/>
                </a:cubicBezTo>
                <a:cubicBezTo>
                  <a:pt x="201" y="1206"/>
                  <a:pt x="215" y="1202"/>
                  <a:pt x="218" y="1210"/>
                </a:cubicBezTo>
                <a:cubicBezTo>
                  <a:pt x="228" y="1209"/>
                  <a:pt x="228" y="1219"/>
                  <a:pt x="239" y="1218"/>
                </a:cubicBezTo>
                <a:cubicBezTo>
                  <a:pt x="244" y="1223"/>
                  <a:pt x="255" y="1222"/>
                  <a:pt x="259" y="1229"/>
                </a:cubicBezTo>
                <a:cubicBezTo>
                  <a:pt x="278" y="1230"/>
                  <a:pt x="285" y="1243"/>
                  <a:pt x="303" y="1245"/>
                </a:cubicBezTo>
                <a:cubicBezTo>
                  <a:pt x="307" y="1251"/>
                  <a:pt x="317" y="1250"/>
                  <a:pt x="324" y="1253"/>
                </a:cubicBezTo>
                <a:cubicBezTo>
                  <a:pt x="333" y="1254"/>
                  <a:pt x="339" y="1258"/>
                  <a:pt x="350" y="1258"/>
                </a:cubicBezTo>
                <a:cubicBezTo>
                  <a:pt x="364" y="1264"/>
                  <a:pt x="384" y="1264"/>
                  <a:pt x="399" y="1269"/>
                </a:cubicBezTo>
                <a:cubicBezTo>
                  <a:pt x="423" y="1268"/>
                  <a:pt x="425" y="1270"/>
                  <a:pt x="446" y="1270"/>
                </a:cubicBezTo>
                <a:cubicBezTo>
                  <a:pt x="454" y="1272"/>
                  <a:pt x="469" y="1266"/>
                  <a:pt x="472" y="1273"/>
                </a:cubicBezTo>
                <a:cubicBezTo>
                  <a:pt x="485" y="1272"/>
                  <a:pt x="483" y="1270"/>
                  <a:pt x="495" y="1272"/>
                </a:cubicBezTo>
                <a:cubicBezTo>
                  <a:pt x="508" y="1269"/>
                  <a:pt x="523" y="1267"/>
                  <a:pt x="539" y="1265"/>
                </a:cubicBezTo>
                <a:cubicBezTo>
                  <a:pt x="538" y="1257"/>
                  <a:pt x="556" y="1267"/>
                  <a:pt x="556" y="1259"/>
                </a:cubicBezTo>
                <a:cubicBezTo>
                  <a:pt x="565" y="1259"/>
                  <a:pt x="573" y="1259"/>
                  <a:pt x="576" y="1253"/>
                </a:cubicBezTo>
                <a:cubicBezTo>
                  <a:pt x="549" y="1253"/>
                  <a:pt x="530" y="1260"/>
                  <a:pt x="507" y="1263"/>
                </a:cubicBezTo>
                <a:cubicBezTo>
                  <a:pt x="490" y="1264"/>
                  <a:pt x="474" y="1264"/>
                  <a:pt x="457" y="1264"/>
                </a:cubicBezTo>
                <a:cubicBezTo>
                  <a:pt x="439" y="1260"/>
                  <a:pt x="413" y="1263"/>
                  <a:pt x="396" y="1257"/>
                </a:cubicBezTo>
                <a:cubicBezTo>
                  <a:pt x="389" y="1264"/>
                  <a:pt x="384" y="1251"/>
                  <a:pt x="370" y="1255"/>
                </a:cubicBezTo>
                <a:cubicBezTo>
                  <a:pt x="370" y="1249"/>
                  <a:pt x="360" y="1254"/>
                  <a:pt x="355" y="1252"/>
                </a:cubicBezTo>
                <a:cubicBezTo>
                  <a:pt x="354" y="1249"/>
                  <a:pt x="344" y="1252"/>
                  <a:pt x="344" y="1247"/>
                </a:cubicBezTo>
                <a:cubicBezTo>
                  <a:pt x="337" y="1248"/>
                  <a:pt x="333" y="1247"/>
                  <a:pt x="329" y="1244"/>
                </a:cubicBezTo>
                <a:cubicBezTo>
                  <a:pt x="327" y="1240"/>
                  <a:pt x="318" y="1244"/>
                  <a:pt x="317" y="1239"/>
                </a:cubicBezTo>
                <a:cubicBezTo>
                  <a:pt x="309" y="1236"/>
                  <a:pt x="298" y="1236"/>
                  <a:pt x="294" y="1228"/>
                </a:cubicBezTo>
                <a:cubicBezTo>
                  <a:pt x="277" y="1221"/>
                  <a:pt x="258" y="1216"/>
                  <a:pt x="241" y="1209"/>
                </a:cubicBezTo>
                <a:cubicBezTo>
                  <a:pt x="232" y="1207"/>
                  <a:pt x="228" y="1200"/>
                  <a:pt x="218" y="1198"/>
                </a:cubicBezTo>
                <a:cubicBezTo>
                  <a:pt x="210" y="1194"/>
                  <a:pt x="205" y="1188"/>
                  <a:pt x="194" y="1187"/>
                </a:cubicBezTo>
                <a:cubicBezTo>
                  <a:pt x="188" y="1182"/>
                  <a:pt x="179" y="1179"/>
                  <a:pt x="171" y="1176"/>
                </a:cubicBezTo>
                <a:cubicBezTo>
                  <a:pt x="168" y="1166"/>
                  <a:pt x="152" y="1170"/>
                  <a:pt x="147" y="1162"/>
                </a:cubicBezTo>
                <a:cubicBezTo>
                  <a:pt x="138" y="1160"/>
                  <a:pt x="130" y="1156"/>
                  <a:pt x="124" y="1151"/>
                </a:cubicBezTo>
                <a:cubicBezTo>
                  <a:pt x="118" y="1151"/>
                  <a:pt x="114" y="1149"/>
                  <a:pt x="112" y="1146"/>
                </a:cubicBezTo>
                <a:cubicBezTo>
                  <a:pt x="110" y="1142"/>
                  <a:pt x="101" y="1145"/>
                  <a:pt x="100" y="1140"/>
                </a:cubicBezTo>
                <a:cubicBezTo>
                  <a:pt x="81" y="1136"/>
                  <a:pt x="64" y="1128"/>
                  <a:pt x="50" y="1118"/>
                </a:cubicBezTo>
                <a:cubicBezTo>
                  <a:pt x="35" y="1118"/>
                  <a:pt x="26" y="1110"/>
                  <a:pt x="12" y="1108"/>
                </a:cubicBezTo>
                <a:cubicBezTo>
                  <a:pt x="9" y="1106"/>
                  <a:pt x="5" y="1104"/>
                  <a:pt x="0" y="1103"/>
                </a:cubicBezTo>
                <a:cubicBezTo>
                  <a:pt x="0" y="1116"/>
                  <a:pt x="0" y="1116"/>
                  <a:pt x="0" y="1116"/>
                </a:cubicBezTo>
                <a:cubicBezTo>
                  <a:pt x="1" y="1116"/>
                  <a:pt x="1" y="1117"/>
                  <a:pt x="1" y="1117"/>
                </a:cubicBezTo>
                <a:cubicBezTo>
                  <a:pt x="5" y="1119"/>
                  <a:pt x="3" y="1119"/>
                  <a:pt x="0" y="1119"/>
                </a:cubicBezTo>
                <a:cubicBezTo>
                  <a:pt x="0" y="1130"/>
                  <a:pt x="0" y="1130"/>
                  <a:pt x="0" y="1130"/>
                </a:cubicBezTo>
                <a:cubicBezTo>
                  <a:pt x="7" y="1133"/>
                  <a:pt x="13" y="1136"/>
                  <a:pt x="22" y="1136"/>
                </a:cubicBezTo>
                <a:cubicBezTo>
                  <a:pt x="35" y="1146"/>
                  <a:pt x="53" y="1151"/>
                  <a:pt x="66" y="1161"/>
                </a:cubicBezTo>
                <a:close/>
                <a:moveTo>
                  <a:pt x="45" y="1130"/>
                </a:moveTo>
                <a:cubicBezTo>
                  <a:pt x="45" y="1137"/>
                  <a:pt x="35" y="1131"/>
                  <a:pt x="33" y="1130"/>
                </a:cubicBezTo>
                <a:cubicBezTo>
                  <a:pt x="35" y="1121"/>
                  <a:pt x="40" y="1133"/>
                  <a:pt x="45" y="1130"/>
                </a:cubicBezTo>
                <a:close/>
                <a:moveTo>
                  <a:pt x="3833" y="1489"/>
                </a:moveTo>
                <a:cubicBezTo>
                  <a:pt x="3825" y="1493"/>
                  <a:pt x="3818" y="1494"/>
                  <a:pt x="3812" y="1488"/>
                </a:cubicBezTo>
                <a:cubicBezTo>
                  <a:pt x="3803" y="1495"/>
                  <a:pt x="3798" y="1488"/>
                  <a:pt x="3790" y="1491"/>
                </a:cubicBezTo>
                <a:cubicBezTo>
                  <a:pt x="3777" y="1492"/>
                  <a:pt x="3764" y="1491"/>
                  <a:pt x="3750" y="1492"/>
                </a:cubicBezTo>
                <a:cubicBezTo>
                  <a:pt x="3742" y="1497"/>
                  <a:pt x="3737" y="1489"/>
                  <a:pt x="3728" y="1496"/>
                </a:cubicBezTo>
                <a:cubicBezTo>
                  <a:pt x="3722" y="1491"/>
                  <a:pt x="3713" y="1500"/>
                  <a:pt x="3706" y="1499"/>
                </a:cubicBezTo>
                <a:cubicBezTo>
                  <a:pt x="3699" y="1499"/>
                  <a:pt x="3693" y="1498"/>
                  <a:pt x="3686" y="1498"/>
                </a:cubicBezTo>
                <a:cubicBezTo>
                  <a:pt x="3675" y="1496"/>
                  <a:pt x="3676" y="1502"/>
                  <a:pt x="3666" y="1500"/>
                </a:cubicBezTo>
                <a:cubicBezTo>
                  <a:pt x="3651" y="1503"/>
                  <a:pt x="3635" y="1507"/>
                  <a:pt x="3621" y="1504"/>
                </a:cubicBezTo>
                <a:cubicBezTo>
                  <a:pt x="3613" y="1509"/>
                  <a:pt x="3607" y="1511"/>
                  <a:pt x="3601" y="1510"/>
                </a:cubicBezTo>
                <a:cubicBezTo>
                  <a:pt x="3595" y="1515"/>
                  <a:pt x="3582" y="1508"/>
                  <a:pt x="3582" y="1518"/>
                </a:cubicBezTo>
                <a:cubicBezTo>
                  <a:pt x="3598" y="1517"/>
                  <a:pt x="3613" y="1517"/>
                  <a:pt x="3630" y="1508"/>
                </a:cubicBezTo>
                <a:cubicBezTo>
                  <a:pt x="3635" y="1520"/>
                  <a:pt x="3647" y="1506"/>
                  <a:pt x="3653" y="1512"/>
                </a:cubicBezTo>
                <a:cubicBezTo>
                  <a:pt x="3657" y="1509"/>
                  <a:pt x="3660" y="1510"/>
                  <a:pt x="3663" y="1512"/>
                </a:cubicBezTo>
                <a:cubicBezTo>
                  <a:pt x="3669" y="1508"/>
                  <a:pt x="3673" y="1507"/>
                  <a:pt x="3676" y="1511"/>
                </a:cubicBezTo>
                <a:cubicBezTo>
                  <a:pt x="3692" y="1507"/>
                  <a:pt x="3707" y="1513"/>
                  <a:pt x="3723" y="1509"/>
                </a:cubicBezTo>
                <a:cubicBezTo>
                  <a:pt x="3728" y="1514"/>
                  <a:pt x="3735" y="1511"/>
                  <a:pt x="3740" y="1515"/>
                </a:cubicBezTo>
                <a:cubicBezTo>
                  <a:pt x="3744" y="1514"/>
                  <a:pt x="3746" y="1516"/>
                  <a:pt x="3748" y="1517"/>
                </a:cubicBezTo>
                <a:cubicBezTo>
                  <a:pt x="3751" y="1521"/>
                  <a:pt x="3756" y="1515"/>
                  <a:pt x="3758" y="1522"/>
                </a:cubicBezTo>
                <a:cubicBezTo>
                  <a:pt x="3764" y="1515"/>
                  <a:pt x="3762" y="1517"/>
                  <a:pt x="3770" y="1514"/>
                </a:cubicBezTo>
                <a:cubicBezTo>
                  <a:pt x="3772" y="1517"/>
                  <a:pt x="3767" y="1519"/>
                  <a:pt x="3768" y="1522"/>
                </a:cubicBezTo>
                <a:cubicBezTo>
                  <a:pt x="3772" y="1520"/>
                  <a:pt x="3774" y="1523"/>
                  <a:pt x="3777" y="1520"/>
                </a:cubicBezTo>
                <a:cubicBezTo>
                  <a:pt x="3782" y="1527"/>
                  <a:pt x="3789" y="1525"/>
                  <a:pt x="3795" y="1526"/>
                </a:cubicBezTo>
                <a:cubicBezTo>
                  <a:pt x="3805" y="1532"/>
                  <a:pt x="3818" y="1530"/>
                  <a:pt x="3828" y="1536"/>
                </a:cubicBezTo>
                <a:cubicBezTo>
                  <a:pt x="3833" y="1533"/>
                  <a:pt x="3837" y="1534"/>
                  <a:pt x="3840" y="1535"/>
                </a:cubicBezTo>
                <a:cubicBezTo>
                  <a:pt x="3840" y="1512"/>
                  <a:pt x="3840" y="1512"/>
                  <a:pt x="3840" y="1512"/>
                </a:cubicBezTo>
                <a:cubicBezTo>
                  <a:pt x="3834" y="1511"/>
                  <a:pt x="3828" y="1510"/>
                  <a:pt x="3822" y="1509"/>
                </a:cubicBezTo>
                <a:cubicBezTo>
                  <a:pt x="3811" y="1510"/>
                  <a:pt x="3801" y="1502"/>
                  <a:pt x="3789" y="1506"/>
                </a:cubicBezTo>
                <a:cubicBezTo>
                  <a:pt x="3784" y="1503"/>
                  <a:pt x="3777" y="1507"/>
                  <a:pt x="3773" y="1502"/>
                </a:cubicBezTo>
                <a:cubicBezTo>
                  <a:pt x="3767" y="1508"/>
                  <a:pt x="3764" y="1498"/>
                  <a:pt x="3758" y="1505"/>
                </a:cubicBezTo>
                <a:cubicBezTo>
                  <a:pt x="3756" y="1501"/>
                  <a:pt x="3761" y="1499"/>
                  <a:pt x="3763" y="1502"/>
                </a:cubicBezTo>
                <a:cubicBezTo>
                  <a:pt x="3766" y="1498"/>
                  <a:pt x="3768" y="1501"/>
                  <a:pt x="3772" y="1499"/>
                </a:cubicBezTo>
                <a:cubicBezTo>
                  <a:pt x="3774" y="1502"/>
                  <a:pt x="3778" y="1498"/>
                  <a:pt x="3780" y="1501"/>
                </a:cubicBezTo>
                <a:cubicBezTo>
                  <a:pt x="3782" y="1501"/>
                  <a:pt x="3784" y="1502"/>
                  <a:pt x="3786" y="1501"/>
                </a:cubicBezTo>
                <a:cubicBezTo>
                  <a:pt x="3788" y="1503"/>
                  <a:pt x="3792" y="1500"/>
                  <a:pt x="3795" y="1499"/>
                </a:cubicBezTo>
                <a:cubicBezTo>
                  <a:pt x="3797" y="1500"/>
                  <a:pt x="3800" y="1502"/>
                  <a:pt x="3803" y="1500"/>
                </a:cubicBezTo>
                <a:cubicBezTo>
                  <a:pt x="3808" y="1501"/>
                  <a:pt x="3813" y="1500"/>
                  <a:pt x="3817" y="1502"/>
                </a:cubicBezTo>
                <a:cubicBezTo>
                  <a:pt x="3824" y="1498"/>
                  <a:pt x="3829" y="1501"/>
                  <a:pt x="3834" y="1502"/>
                </a:cubicBezTo>
                <a:cubicBezTo>
                  <a:pt x="3836" y="1502"/>
                  <a:pt x="3838" y="1501"/>
                  <a:pt x="3840" y="1501"/>
                </a:cubicBezTo>
                <a:cubicBezTo>
                  <a:pt x="3840" y="1489"/>
                  <a:pt x="3840" y="1489"/>
                  <a:pt x="3840" y="1489"/>
                </a:cubicBezTo>
                <a:cubicBezTo>
                  <a:pt x="3838" y="1490"/>
                  <a:pt x="3835" y="1489"/>
                  <a:pt x="3833" y="1489"/>
                </a:cubicBezTo>
                <a:close/>
                <a:moveTo>
                  <a:pt x="66" y="1257"/>
                </a:moveTo>
                <a:cubicBezTo>
                  <a:pt x="68" y="1264"/>
                  <a:pt x="75" y="1265"/>
                  <a:pt x="78" y="1271"/>
                </a:cubicBezTo>
                <a:cubicBezTo>
                  <a:pt x="82" y="1275"/>
                  <a:pt x="87" y="1279"/>
                  <a:pt x="92" y="1282"/>
                </a:cubicBezTo>
                <a:cubicBezTo>
                  <a:pt x="93" y="1286"/>
                  <a:pt x="93" y="1289"/>
                  <a:pt x="98" y="1288"/>
                </a:cubicBezTo>
                <a:cubicBezTo>
                  <a:pt x="98" y="1294"/>
                  <a:pt x="102" y="1294"/>
                  <a:pt x="104" y="1297"/>
                </a:cubicBezTo>
                <a:cubicBezTo>
                  <a:pt x="108" y="1296"/>
                  <a:pt x="106" y="1301"/>
                  <a:pt x="107" y="1302"/>
                </a:cubicBezTo>
                <a:cubicBezTo>
                  <a:pt x="108" y="1303"/>
                  <a:pt x="112" y="1301"/>
                  <a:pt x="113" y="1302"/>
                </a:cubicBezTo>
                <a:cubicBezTo>
                  <a:pt x="116" y="1304"/>
                  <a:pt x="117" y="1308"/>
                  <a:pt x="119" y="1311"/>
                </a:cubicBezTo>
                <a:cubicBezTo>
                  <a:pt x="138" y="1328"/>
                  <a:pt x="155" y="1349"/>
                  <a:pt x="176" y="1364"/>
                </a:cubicBezTo>
                <a:cubicBezTo>
                  <a:pt x="180" y="1377"/>
                  <a:pt x="199" y="1375"/>
                  <a:pt x="202" y="1390"/>
                </a:cubicBezTo>
                <a:cubicBezTo>
                  <a:pt x="217" y="1393"/>
                  <a:pt x="223" y="1405"/>
                  <a:pt x="238" y="1409"/>
                </a:cubicBezTo>
                <a:cubicBezTo>
                  <a:pt x="240" y="1416"/>
                  <a:pt x="251" y="1413"/>
                  <a:pt x="252" y="1420"/>
                </a:cubicBezTo>
                <a:cubicBezTo>
                  <a:pt x="262" y="1420"/>
                  <a:pt x="263" y="1430"/>
                  <a:pt x="273" y="1429"/>
                </a:cubicBezTo>
                <a:cubicBezTo>
                  <a:pt x="279" y="1431"/>
                  <a:pt x="282" y="1437"/>
                  <a:pt x="291" y="1437"/>
                </a:cubicBezTo>
                <a:cubicBezTo>
                  <a:pt x="295" y="1438"/>
                  <a:pt x="296" y="1441"/>
                  <a:pt x="302" y="1439"/>
                </a:cubicBezTo>
                <a:cubicBezTo>
                  <a:pt x="303" y="1443"/>
                  <a:pt x="307" y="1446"/>
                  <a:pt x="308" y="1442"/>
                </a:cubicBezTo>
                <a:cubicBezTo>
                  <a:pt x="303" y="1435"/>
                  <a:pt x="293" y="1433"/>
                  <a:pt x="285" y="1428"/>
                </a:cubicBezTo>
                <a:cubicBezTo>
                  <a:pt x="278" y="1422"/>
                  <a:pt x="267" y="1421"/>
                  <a:pt x="261" y="1414"/>
                </a:cubicBezTo>
                <a:cubicBezTo>
                  <a:pt x="242" y="1408"/>
                  <a:pt x="230" y="1393"/>
                  <a:pt x="211" y="1387"/>
                </a:cubicBezTo>
                <a:cubicBezTo>
                  <a:pt x="204" y="1374"/>
                  <a:pt x="190" y="1370"/>
                  <a:pt x="181" y="1358"/>
                </a:cubicBezTo>
                <a:cubicBezTo>
                  <a:pt x="174" y="1346"/>
                  <a:pt x="160" y="1341"/>
                  <a:pt x="154" y="1327"/>
                </a:cubicBezTo>
                <a:cubicBezTo>
                  <a:pt x="143" y="1319"/>
                  <a:pt x="133" y="1310"/>
                  <a:pt x="125" y="1299"/>
                </a:cubicBezTo>
                <a:cubicBezTo>
                  <a:pt x="117" y="1297"/>
                  <a:pt x="118" y="1286"/>
                  <a:pt x="110" y="1285"/>
                </a:cubicBezTo>
                <a:cubicBezTo>
                  <a:pt x="106" y="1284"/>
                  <a:pt x="105" y="1280"/>
                  <a:pt x="101" y="1279"/>
                </a:cubicBezTo>
                <a:cubicBezTo>
                  <a:pt x="102" y="1274"/>
                  <a:pt x="97" y="1274"/>
                  <a:pt x="95" y="1271"/>
                </a:cubicBezTo>
                <a:cubicBezTo>
                  <a:pt x="88" y="1258"/>
                  <a:pt x="74" y="1254"/>
                  <a:pt x="65" y="1243"/>
                </a:cubicBezTo>
                <a:cubicBezTo>
                  <a:pt x="53" y="1235"/>
                  <a:pt x="46" y="1223"/>
                  <a:pt x="30" y="1220"/>
                </a:cubicBezTo>
                <a:cubicBezTo>
                  <a:pt x="27" y="1214"/>
                  <a:pt x="21" y="1210"/>
                  <a:pt x="12" y="1209"/>
                </a:cubicBezTo>
                <a:cubicBezTo>
                  <a:pt x="10" y="1204"/>
                  <a:pt x="6" y="1201"/>
                  <a:pt x="0" y="1199"/>
                </a:cubicBezTo>
                <a:cubicBezTo>
                  <a:pt x="0" y="1213"/>
                  <a:pt x="0" y="1213"/>
                  <a:pt x="0" y="1213"/>
                </a:cubicBezTo>
                <a:cubicBezTo>
                  <a:pt x="6" y="1217"/>
                  <a:pt x="12" y="1220"/>
                  <a:pt x="18" y="1223"/>
                </a:cubicBezTo>
                <a:cubicBezTo>
                  <a:pt x="32" y="1237"/>
                  <a:pt x="49" y="1247"/>
                  <a:pt x="66" y="1257"/>
                </a:cubicBezTo>
                <a:close/>
                <a:moveTo>
                  <a:pt x="3" y="1183"/>
                </a:moveTo>
                <a:cubicBezTo>
                  <a:pt x="9" y="1185"/>
                  <a:pt x="7" y="1190"/>
                  <a:pt x="15" y="1189"/>
                </a:cubicBezTo>
                <a:cubicBezTo>
                  <a:pt x="23" y="1195"/>
                  <a:pt x="34" y="1200"/>
                  <a:pt x="44" y="1205"/>
                </a:cubicBezTo>
                <a:cubicBezTo>
                  <a:pt x="51" y="1213"/>
                  <a:pt x="65" y="1213"/>
                  <a:pt x="71" y="1222"/>
                </a:cubicBezTo>
                <a:cubicBezTo>
                  <a:pt x="78" y="1222"/>
                  <a:pt x="81" y="1227"/>
                  <a:pt x="85" y="1230"/>
                </a:cubicBezTo>
                <a:cubicBezTo>
                  <a:pt x="89" y="1235"/>
                  <a:pt x="96" y="1235"/>
                  <a:pt x="100" y="1239"/>
                </a:cubicBezTo>
                <a:cubicBezTo>
                  <a:pt x="103" y="1243"/>
                  <a:pt x="108" y="1244"/>
                  <a:pt x="112" y="1247"/>
                </a:cubicBezTo>
                <a:cubicBezTo>
                  <a:pt x="116" y="1250"/>
                  <a:pt x="119" y="1255"/>
                  <a:pt x="126" y="1255"/>
                </a:cubicBezTo>
                <a:cubicBezTo>
                  <a:pt x="128" y="1262"/>
                  <a:pt x="136" y="1262"/>
                  <a:pt x="138" y="1267"/>
                </a:cubicBezTo>
                <a:cubicBezTo>
                  <a:pt x="143" y="1270"/>
                  <a:pt x="146" y="1275"/>
                  <a:pt x="153" y="1275"/>
                </a:cubicBezTo>
                <a:cubicBezTo>
                  <a:pt x="154" y="1289"/>
                  <a:pt x="171" y="1286"/>
                  <a:pt x="174" y="1298"/>
                </a:cubicBezTo>
                <a:cubicBezTo>
                  <a:pt x="180" y="1299"/>
                  <a:pt x="183" y="1304"/>
                  <a:pt x="189" y="1306"/>
                </a:cubicBezTo>
                <a:cubicBezTo>
                  <a:pt x="190" y="1313"/>
                  <a:pt x="198" y="1312"/>
                  <a:pt x="201" y="1317"/>
                </a:cubicBezTo>
                <a:cubicBezTo>
                  <a:pt x="211" y="1321"/>
                  <a:pt x="215" y="1332"/>
                  <a:pt x="227" y="1334"/>
                </a:cubicBezTo>
                <a:cubicBezTo>
                  <a:pt x="228" y="1341"/>
                  <a:pt x="236" y="1340"/>
                  <a:pt x="239" y="1345"/>
                </a:cubicBezTo>
                <a:cubicBezTo>
                  <a:pt x="246" y="1346"/>
                  <a:pt x="245" y="1355"/>
                  <a:pt x="254" y="1354"/>
                </a:cubicBezTo>
                <a:cubicBezTo>
                  <a:pt x="262" y="1360"/>
                  <a:pt x="270" y="1366"/>
                  <a:pt x="280" y="1370"/>
                </a:cubicBezTo>
                <a:cubicBezTo>
                  <a:pt x="289" y="1369"/>
                  <a:pt x="289" y="1377"/>
                  <a:pt x="298" y="1376"/>
                </a:cubicBezTo>
                <a:cubicBezTo>
                  <a:pt x="300" y="1382"/>
                  <a:pt x="311" y="1377"/>
                  <a:pt x="312" y="1384"/>
                </a:cubicBezTo>
                <a:cubicBezTo>
                  <a:pt x="327" y="1381"/>
                  <a:pt x="332" y="1388"/>
                  <a:pt x="342" y="1389"/>
                </a:cubicBezTo>
                <a:cubicBezTo>
                  <a:pt x="354" y="1387"/>
                  <a:pt x="361" y="1391"/>
                  <a:pt x="371" y="1391"/>
                </a:cubicBezTo>
                <a:cubicBezTo>
                  <a:pt x="381" y="1389"/>
                  <a:pt x="393" y="1400"/>
                  <a:pt x="397" y="1388"/>
                </a:cubicBezTo>
                <a:cubicBezTo>
                  <a:pt x="379" y="1386"/>
                  <a:pt x="362" y="1382"/>
                  <a:pt x="341" y="1383"/>
                </a:cubicBezTo>
                <a:cubicBezTo>
                  <a:pt x="333" y="1375"/>
                  <a:pt x="313" y="1379"/>
                  <a:pt x="306" y="1370"/>
                </a:cubicBezTo>
                <a:cubicBezTo>
                  <a:pt x="292" y="1367"/>
                  <a:pt x="283" y="1359"/>
                  <a:pt x="268" y="1356"/>
                </a:cubicBezTo>
                <a:cubicBezTo>
                  <a:pt x="264" y="1347"/>
                  <a:pt x="251" y="1347"/>
                  <a:pt x="247" y="1336"/>
                </a:cubicBezTo>
                <a:cubicBezTo>
                  <a:pt x="240" y="1337"/>
                  <a:pt x="238" y="1332"/>
                  <a:pt x="236" y="1328"/>
                </a:cubicBezTo>
                <a:cubicBezTo>
                  <a:pt x="230" y="1327"/>
                  <a:pt x="223" y="1327"/>
                  <a:pt x="224" y="1320"/>
                </a:cubicBezTo>
                <a:cubicBezTo>
                  <a:pt x="207" y="1310"/>
                  <a:pt x="191" y="1298"/>
                  <a:pt x="179" y="1283"/>
                </a:cubicBezTo>
                <a:cubicBezTo>
                  <a:pt x="172" y="1284"/>
                  <a:pt x="170" y="1279"/>
                  <a:pt x="168" y="1275"/>
                </a:cubicBezTo>
                <a:cubicBezTo>
                  <a:pt x="162" y="1274"/>
                  <a:pt x="160" y="1269"/>
                  <a:pt x="156" y="1266"/>
                </a:cubicBezTo>
                <a:cubicBezTo>
                  <a:pt x="147" y="1262"/>
                  <a:pt x="143" y="1252"/>
                  <a:pt x="132" y="1250"/>
                </a:cubicBezTo>
                <a:cubicBezTo>
                  <a:pt x="125" y="1243"/>
                  <a:pt x="117" y="1238"/>
                  <a:pt x="108" y="1233"/>
                </a:cubicBezTo>
                <a:cubicBezTo>
                  <a:pt x="106" y="1229"/>
                  <a:pt x="101" y="1227"/>
                  <a:pt x="97" y="1224"/>
                </a:cubicBezTo>
                <a:cubicBezTo>
                  <a:pt x="97" y="1221"/>
                  <a:pt x="94" y="1221"/>
                  <a:pt x="94" y="1219"/>
                </a:cubicBezTo>
                <a:cubicBezTo>
                  <a:pt x="91" y="1219"/>
                  <a:pt x="86" y="1217"/>
                  <a:pt x="91" y="1216"/>
                </a:cubicBezTo>
                <a:cubicBezTo>
                  <a:pt x="98" y="1217"/>
                  <a:pt x="100" y="1224"/>
                  <a:pt x="108" y="1224"/>
                </a:cubicBezTo>
                <a:cubicBezTo>
                  <a:pt x="109" y="1228"/>
                  <a:pt x="115" y="1227"/>
                  <a:pt x="117" y="1230"/>
                </a:cubicBezTo>
                <a:cubicBezTo>
                  <a:pt x="118" y="1233"/>
                  <a:pt x="121" y="1235"/>
                  <a:pt x="126" y="1235"/>
                </a:cubicBezTo>
                <a:cubicBezTo>
                  <a:pt x="129" y="1242"/>
                  <a:pt x="135" y="1245"/>
                  <a:pt x="144" y="1246"/>
                </a:cubicBezTo>
                <a:cubicBezTo>
                  <a:pt x="148" y="1252"/>
                  <a:pt x="153" y="1256"/>
                  <a:pt x="161" y="1257"/>
                </a:cubicBezTo>
                <a:cubicBezTo>
                  <a:pt x="166" y="1262"/>
                  <a:pt x="172" y="1265"/>
                  <a:pt x="179" y="1266"/>
                </a:cubicBezTo>
                <a:cubicBezTo>
                  <a:pt x="183" y="1271"/>
                  <a:pt x="189" y="1275"/>
                  <a:pt x="197" y="1277"/>
                </a:cubicBezTo>
                <a:cubicBezTo>
                  <a:pt x="206" y="1287"/>
                  <a:pt x="219" y="1293"/>
                  <a:pt x="232" y="1299"/>
                </a:cubicBezTo>
                <a:cubicBezTo>
                  <a:pt x="243" y="1306"/>
                  <a:pt x="254" y="1313"/>
                  <a:pt x="267" y="1319"/>
                </a:cubicBezTo>
                <a:cubicBezTo>
                  <a:pt x="279" y="1326"/>
                  <a:pt x="292" y="1332"/>
                  <a:pt x="308" y="1335"/>
                </a:cubicBezTo>
                <a:cubicBezTo>
                  <a:pt x="317" y="1344"/>
                  <a:pt x="337" y="1342"/>
                  <a:pt x="349" y="1348"/>
                </a:cubicBezTo>
                <a:cubicBezTo>
                  <a:pt x="367" y="1350"/>
                  <a:pt x="385" y="1350"/>
                  <a:pt x="402" y="1353"/>
                </a:cubicBezTo>
                <a:cubicBezTo>
                  <a:pt x="421" y="1352"/>
                  <a:pt x="444" y="1352"/>
                  <a:pt x="460" y="1351"/>
                </a:cubicBezTo>
                <a:cubicBezTo>
                  <a:pt x="465" y="1351"/>
                  <a:pt x="474" y="1354"/>
                  <a:pt x="477" y="1348"/>
                </a:cubicBezTo>
                <a:cubicBezTo>
                  <a:pt x="464" y="1343"/>
                  <a:pt x="457" y="1349"/>
                  <a:pt x="445" y="1346"/>
                </a:cubicBezTo>
                <a:cubicBezTo>
                  <a:pt x="430" y="1346"/>
                  <a:pt x="416" y="1347"/>
                  <a:pt x="401" y="1347"/>
                </a:cubicBezTo>
                <a:cubicBezTo>
                  <a:pt x="383" y="1343"/>
                  <a:pt x="365" y="1340"/>
                  <a:pt x="343" y="1340"/>
                </a:cubicBezTo>
                <a:cubicBezTo>
                  <a:pt x="338" y="1333"/>
                  <a:pt x="327" y="1333"/>
                  <a:pt x="317" y="1332"/>
                </a:cubicBezTo>
                <a:cubicBezTo>
                  <a:pt x="312" y="1325"/>
                  <a:pt x="298" y="1326"/>
                  <a:pt x="291" y="1321"/>
                </a:cubicBezTo>
                <a:cubicBezTo>
                  <a:pt x="290" y="1316"/>
                  <a:pt x="281" y="1319"/>
                  <a:pt x="279" y="1315"/>
                </a:cubicBezTo>
                <a:cubicBezTo>
                  <a:pt x="278" y="1309"/>
                  <a:pt x="268" y="1313"/>
                  <a:pt x="267" y="1307"/>
                </a:cubicBezTo>
                <a:cubicBezTo>
                  <a:pt x="262" y="1307"/>
                  <a:pt x="257" y="1305"/>
                  <a:pt x="255" y="1301"/>
                </a:cubicBezTo>
                <a:cubicBezTo>
                  <a:pt x="254" y="1296"/>
                  <a:pt x="242" y="1301"/>
                  <a:pt x="243" y="1293"/>
                </a:cubicBezTo>
                <a:cubicBezTo>
                  <a:pt x="228" y="1283"/>
                  <a:pt x="210" y="1276"/>
                  <a:pt x="196" y="1265"/>
                </a:cubicBezTo>
                <a:cubicBezTo>
                  <a:pt x="188" y="1262"/>
                  <a:pt x="177" y="1259"/>
                  <a:pt x="173" y="1251"/>
                </a:cubicBezTo>
                <a:cubicBezTo>
                  <a:pt x="164" y="1248"/>
                  <a:pt x="155" y="1245"/>
                  <a:pt x="149" y="1237"/>
                </a:cubicBezTo>
                <a:cubicBezTo>
                  <a:pt x="139" y="1236"/>
                  <a:pt x="133" y="1231"/>
                  <a:pt x="129" y="1223"/>
                </a:cubicBezTo>
                <a:cubicBezTo>
                  <a:pt x="121" y="1218"/>
                  <a:pt x="109" y="1218"/>
                  <a:pt x="105" y="1210"/>
                </a:cubicBezTo>
                <a:cubicBezTo>
                  <a:pt x="95" y="1207"/>
                  <a:pt x="88" y="1202"/>
                  <a:pt x="81" y="1196"/>
                </a:cubicBezTo>
                <a:cubicBezTo>
                  <a:pt x="73" y="1191"/>
                  <a:pt x="65" y="1187"/>
                  <a:pt x="58" y="1182"/>
                </a:cubicBezTo>
                <a:cubicBezTo>
                  <a:pt x="41" y="1173"/>
                  <a:pt x="23" y="1167"/>
                  <a:pt x="8" y="1157"/>
                </a:cubicBezTo>
                <a:cubicBezTo>
                  <a:pt x="4" y="1157"/>
                  <a:pt x="4" y="1153"/>
                  <a:pt x="0" y="1151"/>
                </a:cubicBezTo>
                <a:cubicBezTo>
                  <a:pt x="0" y="1183"/>
                  <a:pt x="0" y="1183"/>
                  <a:pt x="0" y="1183"/>
                </a:cubicBezTo>
                <a:cubicBezTo>
                  <a:pt x="1" y="1183"/>
                  <a:pt x="2" y="1183"/>
                  <a:pt x="3" y="1183"/>
                </a:cubicBezTo>
                <a:close/>
                <a:moveTo>
                  <a:pt x="70" y="1202"/>
                </a:moveTo>
                <a:cubicBezTo>
                  <a:pt x="73" y="1206"/>
                  <a:pt x="78" y="1207"/>
                  <a:pt x="82" y="1210"/>
                </a:cubicBezTo>
                <a:cubicBezTo>
                  <a:pt x="78" y="1220"/>
                  <a:pt x="75" y="1204"/>
                  <a:pt x="67" y="1208"/>
                </a:cubicBezTo>
                <a:cubicBezTo>
                  <a:pt x="64" y="1204"/>
                  <a:pt x="59" y="1202"/>
                  <a:pt x="55" y="1199"/>
                </a:cubicBezTo>
                <a:cubicBezTo>
                  <a:pt x="60" y="1190"/>
                  <a:pt x="63" y="1205"/>
                  <a:pt x="70" y="1202"/>
                </a:cubicBezTo>
                <a:close/>
                <a:moveTo>
                  <a:pt x="35" y="1185"/>
                </a:moveTo>
                <a:cubicBezTo>
                  <a:pt x="41" y="1188"/>
                  <a:pt x="46" y="1191"/>
                  <a:pt x="52" y="1194"/>
                </a:cubicBezTo>
                <a:cubicBezTo>
                  <a:pt x="50" y="1201"/>
                  <a:pt x="44" y="1187"/>
                  <a:pt x="35" y="1191"/>
                </a:cubicBezTo>
                <a:cubicBezTo>
                  <a:pt x="31" y="1185"/>
                  <a:pt x="25" y="1182"/>
                  <a:pt x="17" y="1180"/>
                </a:cubicBezTo>
                <a:cubicBezTo>
                  <a:pt x="20" y="1173"/>
                  <a:pt x="32" y="1182"/>
                  <a:pt x="35" y="1185"/>
                </a:cubicBezTo>
                <a:close/>
                <a:moveTo>
                  <a:pt x="29" y="1923"/>
                </a:moveTo>
                <a:cubicBezTo>
                  <a:pt x="24" y="1917"/>
                  <a:pt x="30" y="1914"/>
                  <a:pt x="34" y="1910"/>
                </a:cubicBezTo>
                <a:cubicBezTo>
                  <a:pt x="31" y="1904"/>
                  <a:pt x="37" y="1901"/>
                  <a:pt x="39" y="1896"/>
                </a:cubicBezTo>
                <a:cubicBezTo>
                  <a:pt x="38" y="1891"/>
                  <a:pt x="37" y="1886"/>
                  <a:pt x="43" y="1882"/>
                </a:cubicBezTo>
                <a:cubicBezTo>
                  <a:pt x="44" y="1877"/>
                  <a:pt x="46" y="1872"/>
                  <a:pt x="47" y="1866"/>
                </a:cubicBezTo>
                <a:cubicBezTo>
                  <a:pt x="52" y="1861"/>
                  <a:pt x="53" y="1855"/>
                  <a:pt x="55" y="1850"/>
                </a:cubicBezTo>
                <a:cubicBezTo>
                  <a:pt x="56" y="1845"/>
                  <a:pt x="58" y="1841"/>
                  <a:pt x="63" y="1838"/>
                </a:cubicBezTo>
                <a:cubicBezTo>
                  <a:pt x="62" y="1828"/>
                  <a:pt x="70" y="1818"/>
                  <a:pt x="74" y="1809"/>
                </a:cubicBezTo>
                <a:cubicBezTo>
                  <a:pt x="87" y="1791"/>
                  <a:pt x="88" y="1771"/>
                  <a:pt x="108" y="1755"/>
                </a:cubicBezTo>
                <a:cubicBezTo>
                  <a:pt x="103" y="1749"/>
                  <a:pt x="115" y="1747"/>
                  <a:pt x="113" y="1741"/>
                </a:cubicBezTo>
                <a:cubicBezTo>
                  <a:pt x="123" y="1738"/>
                  <a:pt x="116" y="1731"/>
                  <a:pt x="124" y="1727"/>
                </a:cubicBezTo>
                <a:cubicBezTo>
                  <a:pt x="124" y="1725"/>
                  <a:pt x="125" y="1724"/>
                  <a:pt x="126" y="1723"/>
                </a:cubicBezTo>
                <a:cubicBezTo>
                  <a:pt x="131" y="1715"/>
                  <a:pt x="140" y="1707"/>
                  <a:pt x="140" y="1699"/>
                </a:cubicBezTo>
                <a:cubicBezTo>
                  <a:pt x="146" y="1696"/>
                  <a:pt x="149" y="1692"/>
                  <a:pt x="150" y="1688"/>
                </a:cubicBezTo>
                <a:cubicBezTo>
                  <a:pt x="150" y="1684"/>
                  <a:pt x="159" y="1681"/>
                  <a:pt x="157" y="1677"/>
                </a:cubicBezTo>
                <a:cubicBezTo>
                  <a:pt x="165" y="1670"/>
                  <a:pt x="170" y="1663"/>
                  <a:pt x="170" y="1654"/>
                </a:cubicBezTo>
                <a:cubicBezTo>
                  <a:pt x="168" y="1656"/>
                  <a:pt x="165" y="1657"/>
                  <a:pt x="166" y="1660"/>
                </a:cubicBezTo>
                <a:cubicBezTo>
                  <a:pt x="163" y="1662"/>
                  <a:pt x="165" y="1665"/>
                  <a:pt x="161" y="1667"/>
                </a:cubicBezTo>
                <a:cubicBezTo>
                  <a:pt x="152" y="1671"/>
                  <a:pt x="154" y="1677"/>
                  <a:pt x="150" y="1682"/>
                </a:cubicBezTo>
                <a:cubicBezTo>
                  <a:pt x="143" y="1677"/>
                  <a:pt x="143" y="1690"/>
                  <a:pt x="139" y="1692"/>
                </a:cubicBezTo>
                <a:cubicBezTo>
                  <a:pt x="136" y="1699"/>
                  <a:pt x="134" y="1695"/>
                  <a:pt x="129" y="1703"/>
                </a:cubicBezTo>
                <a:cubicBezTo>
                  <a:pt x="129" y="1708"/>
                  <a:pt x="125" y="1713"/>
                  <a:pt x="117" y="1717"/>
                </a:cubicBezTo>
                <a:cubicBezTo>
                  <a:pt x="117" y="1719"/>
                  <a:pt x="117" y="1721"/>
                  <a:pt x="116" y="1723"/>
                </a:cubicBezTo>
                <a:cubicBezTo>
                  <a:pt x="112" y="1731"/>
                  <a:pt x="104" y="1739"/>
                  <a:pt x="99" y="1747"/>
                </a:cubicBezTo>
                <a:cubicBezTo>
                  <a:pt x="92" y="1757"/>
                  <a:pt x="86" y="1768"/>
                  <a:pt x="74" y="1778"/>
                </a:cubicBezTo>
                <a:cubicBezTo>
                  <a:pt x="73" y="1788"/>
                  <a:pt x="59" y="1797"/>
                  <a:pt x="52" y="1807"/>
                </a:cubicBezTo>
                <a:cubicBezTo>
                  <a:pt x="54" y="1813"/>
                  <a:pt x="42" y="1816"/>
                  <a:pt x="45" y="1822"/>
                </a:cubicBezTo>
                <a:cubicBezTo>
                  <a:pt x="35" y="1826"/>
                  <a:pt x="39" y="1833"/>
                  <a:pt x="31" y="1838"/>
                </a:cubicBezTo>
                <a:cubicBezTo>
                  <a:pt x="32" y="1842"/>
                  <a:pt x="29" y="1846"/>
                  <a:pt x="25" y="1850"/>
                </a:cubicBezTo>
                <a:cubicBezTo>
                  <a:pt x="23" y="1851"/>
                  <a:pt x="22" y="1852"/>
                  <a:pt x="20" y="1853"/>
                </a:cubicBezTo>
                <a:cubicBezTo>
                  <a:pt x="22" y="1858"/>
                  <a:pt x="18" y="1863"/>
                  <a:pt x="13" y="1868"/>
                </a:cubicBezTo>
                <a:cubicBezTo>
                  <a:pt x="7" y="1875"/>
                  <a:pt x="6" y="1884"/>
                  <a:pt x="0" y="1891"/>
                </a:cubicBezTo>
                <a:cubicBezTo>
                  <a:pt x="0" y="1912"/>
                  <a:pt x="0" y="1912"/>
                  <a:pt x="0" y="1912"/>
                </a:cubicBezTo>
                <a:cubicBezTo>
                  <a:pt x="1" y="1911"/>
                  <a:pt x="2" y="1911"/>
                  <a:pt x="3" y="1910"/>
                </a:cubicBezTo>
                <a:cubicBezTo>
                  <a:pt x="5" y="1904"/>
                  <a:pt x="3" y="1897"/>
                  <a:pt x="12" y="1893"/>
                </a:cubicBezTo>
                <a:cubicBezTo>
                  <a:pt x="6" y="1886"/>
                  <a:pt x="22" y="1884"/>
                  <a:pt x="19" y="1878"/>
                </a:cubicBezTo>
                <a:cubicBezTo>
                  <a:pt x="24" y="1868"/>
                  <a:pt x="32" y="1859"/>
                  <a:pt x="35" y="1850"/>
                </a:cubicBezTo>
                <a:cubicBezTo>
                  <a:pt x="35" y="1848"/>
                  <a:pt x="36" y="1847"/>
                  <a:pt x="36" y="1845"/>
                </a:cubicBezTo>
                <a:cubicBezTo>
                  <a:pt x="42" y="1841"/>
                  <a:pt x="47" y="1836"/>
                  <a:pt x="47" y="1831"/>
                </a:cubicBezTo>
                <a:cubicBezTo>
                  <a:pt x="51" y="1830"/>
                  <a:pt x="48" y="1833"/>
                  <a:pt x="50" y="1836"/>
                </a:cubicBezTo>
                <a:cubicBezTo>
                  <a:pt x="49" y="1838"/>
                  <a:pt x="48" y="1841"/>
                  <a:pt x="45" y="1843"/>
                </a:cubicBezTo>
                <a:cubicBezTo>
                  <a:pt x="47" y="1846"/>
                  <a:pt x="46" y="1848"/>
                  <a:pt x="44" y="1850"/>
                </a:cubicBezTo>
                <a:cubicBezTo>
                  <a:pt x="41" y="1852"/>
                  <a:pt x="37" y="1855"/>
                  <a:pt x="42" y="1859"/>
                </a:cubicBezTo>
                <a:cubicBezTo>
                  <a:pt x="31" y="1867"/>
                  <a:pt x="35" y="1879"/>
                  <a:pt x="26" y="1887"/>
                </a:cubicBezTo>
                <a:cubicBezTo>
                  <a:pt x="24" y="1890"/>
                  <a:pt x="27" y="1893"/>
                  <a:pt x="24" y="1895"/>
                </a:cubicBezTo>
                <a:cubicBezTo>
                  <a:pt x="19" y="1897"/>
                  <a:pt x="21" y="1900"/>
                  <a:pt x="23" y="1903"/>
                </a:cubicBezTo>
                <a:cubicBezTo>
                  <a:pt x="14" y="1906"/>
                  <a:pt x="22" y="1913"/>
                  <a:pt x="14" y="1916"/>
                </a:cubicBezTo>
                <a:cubicBezTo>
                  <a:pt x="14" y="1927"/>
                  <a:pt x="7" y="1936"/>
                  <a:pt x="2" y="1945"/>
                </a:cubicBezTo>
                <a:cubicBezTo>
                  <a:pt x="2" y="1948"/>
                  <a:pt x="1" y="1951"/>
                  <a:pt x="0" y="1953"/>
                </a:cubicBezTo>
                <a:cubicBezTo>
                  <a:pt x="0" y="1980"/>
                  <a:pt x="0" y="1980"/>
                  <a:pt x="0" y="1980"/>
                </a:cubicBezTo>
                <a:cubicBezTo>
                  <a:pt x="9" y="1967"/>
                  <a:pt x="12" y="1953"/>
                  <a:pt x="16" y="1939"/>
                </a:cubicBezTo>
                <a:cubicBezTo>
                  <a:pt x="22" y="1934"/>
                  <a:pt x="23" y="1928"/>
                  <a:pt x="29" y="1923"/>
                </a:cubicBezTo>
                <a:close/>
                <a:moveTo>
                  <a:pt x="1055" y="2111"/>
                </a:moveTo>
                <a:cubicBezTo>
                  <a:pt x="1052" y="2102"/>
                  <a:pt x="1048" y="2094"/>
                  <a:pt x="1043" y="2087"/>
                </a:cubicBezTo>
                <a:cubicBezTo>
                  <a:pt x="1043" y="2076"/>
                  <a:pt x="1032" y="2071"/>
                  <a:pt x="1036" y="2058"/>
                </a:cubicBezTo>
                <a:cubicBezTo>
                  <a:pt x="1029" y="2052"/>
                  <a:pt x="1031" y="2040"/>
                  <a:pt x="1028" y="2032"/>
                </a:cubicBezTo>
                <a:cubicBezTo>
                  <a:pt x="1026" y="2022"/>
                  <a:pt x="1023" y="2012"/>
                  <a:pt x="1024" y="2001"/>
                </a:cubicBezTo>
                <a:cubicBezTo>
                  <a:pt x="1020" y="1993"/>
                  <a:pt x="1020" y="1983"/>
                  <a:pt x="1023" y="1970"/>
                </a:cubicBezTo>
                <a:cubicBezTo>
                  <a:pt x="1018" y="1968"/>
                  <a:pt x="1026" y="1958"/>
                  <a:pt x="1022" y="1955"/>
                </a:cubicBezTo>
                <a:cubicBezTo>
                  <a:pt x="1021" y="1950"/>
                  <a:pt x="1029" y="1939"/>
                  <a:pt x="1023" y="1937"/>
                </a:cubicBezTo>
                <a:cubicBezTo>
                  <a:pt x="1019" y="1939"/>
                  <a:pt x="1012" y="1956"/>
                  <a:pt x="1017" y="1960"/>
                </a:cubicBezTo>
                <a:cubicBezTo>
                  <a:pt x="1016" y="1965"/>
                  <a:pt x="1016" y="1969"/>
                  <a:pt x="1017" y="1972"/>
                </a:cubicBezTo>
                <a:cubicBezTo>
                  <a:pt x="1016" y="1976"/>
                  <a:pt x="1013" y="1982"/>
                  <a:pt x="1017" y="1984"/>
                </a:cubicBezTo>
                <a:cubicBezTo>
                  <a:pt x="1016" y="2000"/>
                  <a:pt x="1018" y="2015"/>
                  <a:pt x="1020" y="2029"/>
                </a:cubicBezTo>
                <a:cubicBezTo>
                  <a:pt x="1017" y="2034"/>
                  <a:pt x="1010" y="2032"/>
                  <a:pt x="1010" y="2042"/>
                </a:cubicBezTo>
                <a:cubicBezTo>
                  <a:pt x="1015" y="2047"/>
                  <a:pt x="1011" y="2058"/>
                  <a:pt x="1014" y="2064"/>
                </a:cubicBezTo>
                <a:cubicBezTo>
                  <a:pt x="1012" y="2073"/>
                  <a:pt x="1016" y="2078"/>
                  <a:pt x="1017" y="2086"/>
                </a:cubicBezTo>
                <a:cubicBezTo>
                  <a:pt x="1020" y="2099"/>
                  <a:pt x="1020" y="2115"/>
                  <a:pt x="1027" y="2127"/>
                </a:cubicBezTo>
                <a:cubicBezTo>
                  <a:pt x="1026" y="2140"/>
                  <a:pt x="1032" y="2149"/>
                  <a:pt x="1035" y="2161"/>
                </a:cubicBezTo>
                <a:cubicBezTo>
                  <a:pt x="1046" y="2161"/>
                  <a:pt x="1046" y="2161"/>
                  <a:pt x="1046" y="2161"/>
                </a:cubicBezTo>
                <a:cubicBezTo>
                  <a:pt x="1045" y="2157"/>
                  <a:pt x="1044" y="2153"/>
                  <a:pt x="1042" y="2149"/>
                </a:cubicBezTo>
                <a:cubicBezTo>
                  <a:pt x="1042" y="2143"/>
                  <a:pt x="1038" y="2139"/>
                  <a:pt x="1037" y="2133"/>
                </a:cubicBezTo>
                <a:cubicBezTo>
                  <a:pt x="1039" y="2126"/>
                  <a:pt x="1035" y="2123"/>
                  <a:pt x="1032" y="2120"/>
                </a:cubicBezTo>
                <a:cubicBezTo>
                  <a:pt x="1033" y="2095"/>
                  <a:pt x="1020" y="2079"/>
                  <a:pt x="1022" y="2054"/>
                </a:cubicBezTo>
                <a:cubicBezTo>
                  <a:pt x="1030" y="2055"/>
                  <a:pt x="1022" y="2065"/>
                  <a:pt x="1028" y="2068"/>
                </a:cubicBezTo>
                <a:cubicBezTo>
                  <a:pt x="1031" y="2070"/>
                  <a:pt x="1031" y="2075"/>
                  <a:pt x="1030" y="2080"/>
                </a:cubicBezTo>
                <a:cubicBezTo>
                  <a:pt x="1035" y="2087"/>
                  <a:pt x="1039" y="2094"/>
                  <a:pt x="1039" y="2104"/>
                </a:cubicBezTo>
                <a:cubicBezTo>
                  <a:pt x="1050" y="2121"/>
                  <a:pt x="1057" y="2141"/>
                  <a:pt x="1065" y="2161"/>
                </a:cubicBezTo>
                <a:cubicBezTo>
                  <a:pt x="1075" y="2161"/>
                  <a:pt x="1075" y="2161"/>
                  <a:pt x="1075" y="2161"/>
                </a:cubicBezTo>
                <a:cubicBezTo>
                  <a:pt x="1075" y="2150"/>
                  <a:pt x="1068" y="2144"/>
                  <a:pt x="1067" y="2135"/>
                </a:cubicBezTo>
                <a:cubicBezTo>
                  <a:pt x="1062" y="2127"/>
                  <a:pt x="1058" y="2119"/>
                  <a:pt x="1055" y="2111"/>
                </a:cubicBezTo>
                <a:close/>
                <a:moveTo>
                  <a:pt x="1023" y="2051"/>
                </a:moveTo>
                <a:cubicBezTo>
                  <a:pt x="1014" y="2052"/>
                  <a:pt x="1020" y="2044"/>
                  <a:pt x="1020" y="2039"/>
                </a:cubicBezTo>
                <a:cubicBezTo>
                  <a:pt x="1024" y="2041"/>
                  <a:pt x="1024" y="2046"/>
                  <a:pt x="1023" y="2051"/>
                </a:cubicBezTo>
                <a:close/>
                <a:moveTo>
                  <a:pt x="1015" y="2136"/>
                </a:moveTo>
                <a:cubicBezTo>
                  <a:pt x="1005" y="2126"/>
                  <a:pt x="1005" y="2111"/>
                  <a:pt x="998" y="2099"/>
                </a:cubicBezTo>
                <a:cubicBezTo>
                  <a:pt x="1001" y="2092"/>
                  <a:pt x="995" y="2091"/>
                  <a:pt x="999" y="2084"/>
                </a:cubicBezTo>
                <a:cubicBezTo>
                  <a:pt x="995" y="2081"/>
                  <a:pt x="1003" y="2070"/>
                  <a:pt x="994" y="2071"/>
                </a:cubicBezTo>
                <a:cubicBezTo>
                  <a:pt x="985" y="2097"/>
                  <a:pt x="999" y="2110"/>
                  <a:pt x="998" y="2132"/>
                </a:cubicBezTo>
                <a:cubicBezTo>
                  <a:pt x="1003" y="2139"/>
                  <a:pt x="1005" y="2149"/>
                  <a:pt x="1007" y="2158"/>
                </a:cubicBezTo>
                <a:cubicBezTo>
                  <a:pt x="1007" y="2159"/>
                  <a:pt x="1008" y="2160"/>
                  <a:pt x="1009" y="2161"/>
                </a:cubicBezTo>
                <a:cubicBezTo>
                  <a:pt x="1019" y="2161"/>
                  <a:pt x="1019" y="2161"/>
                  <a:pt x="1019" y="2161"/>
                </a:cubicBezTo>
                <a:cubicBezTo>
                  <a:pt x="1019" y="2160"/>
                  <a:pt x="1019" y="2159"/>
                  <a:pt x="1018" y="2158"/>
                </a:cubicBezTo>
                <a:cubicBezTo>
                  <a:pt x="1019" y="2150"/>
                  <a:pt x="1011" y="2147"/>
                  <a:pt x="1015" y="2136"/>
                </a:cubicBezTo>
                <a:close/>
                <a:moveTo>
                  <a:pt x="3774" y="1597"/>
                </a:moveTo>
                <a:cubicBezTo>
                  <a:pt x="3765" y="1591"/>
                  <a:pt x="3753" y="1597"/>
                  <a:pt x="3745" y="1588"/>
                </a:cubicBezTo>
                <a:cubicBezTo>
                  <a:pt x="3741" y="1588"/>
                  <a:pt x="3738" y="1588"/>
                  <a:pt x="3735" y="1587"/>
                </a:cubicBezTo>
                <a:cubicBezTo>
                  <a:pt x="3718" y="1585"/>
                  <a:pt x="3703" y="1579"/>
                  <a:pt x="3686" y="1576"/>
                </a:cubicBezTo>
                <a:cubicBezTo>
                  <a:pt x="3676" y="1577"/>
                  <a:pt x="3668" y="1571"/>
                  <a:pt x="3658" y="1570"/>
                </a:cubicBezTo>
                <a:cubicBezTo>
                  <a:pt x="3655" y="1560"/>
                  <a:pt x="3649" y="1569"/>
                  <a:pt x="3645" y="1564"/>
                </a:cubicBezTo>
                <a:cubicBezTo>
                  <a:pt x="3640" y="1559"/>
                  <a:pt x="3633" y="1565"/>
                  <a:pt x="3630" y="1557"/>
                </a:cubicBezTo>
                <a:cubicBezTo>
                  <a:pt x="3625" y="1560"/>
                  <a:pt x="3623" y="1556"/>
                  <a:pt x="3619" y="1556"/>
                </a:cubicBezTo>
                <a:cubicBezTo>
                  <a:pt x="3613" y="1564"/>
                  <a:pt x="3612" y="1550"/>
                  <a:pt x="3606" y="1558"/>
                </a:cubicBezTo>
                <a:cubicBezTo>
                  <a:pt x="3600" y="1553"/>
                  <a:pt x="3591" y="1556"/>
                  <a:pt x="3584" y="1554"/>
                </a:cubicBezTo>
                <a:cubicBezTo>
                  <a:pt x="3581" y="1551"/>
                  <a:pt x="3576" y="1556"/>
                  <a:pt x="3574" y="1550"/>
                </a:cubicBezTo>
                <a:cubicBezTo>
                  <a:pt x="3569" y="1553"/>
                  <a:pt x="3567" y="1545"/>
                  <a:pt x="3561" y="1551"/>
                </a:cubicBezTo>
                <a:cubicBezTo>
                  <a:pt x="3556" y="1543"/>
                  <a:pt x="3546" y="1551"/>
                  <a:pt x="3540" y="1544"/>
                </a:cubicBezTo>
                <a:cubicBezTo>
                  <a:pt x="3534" y="1547"/>
                  <a:pt x="3528" y="1548"/>
                  <a:pt x="3523" y="1544"/>
                </a:cubicBezTo>
                <a:cubicBezTo>
                  <a:pt x="3517" y="1548"/>
                  <a:pt x="3512" y="1545"/>
                  <a:pt x="3506" y="1545"/>
                </a:cubicBezTo>
                <a:cubicBezTo>
                  <a:pt x="3500" y="1551"/>
                  <a:pt x="3496" y="1545"/>
                  <a:pt x="3490" y="1551"/>
                </a:cubicBezTo>
                <a:cubicBezTo>
                  <a:pt x="3485" y="1550"/>
                  <a:pt x="3475" y="1555"/>
                  <a:pt x="3479" y="1561"/>
                </a:cubicBezTo>
                <a:cubicBezTo>
                  <a:pt x="3494" y="1558"/>
                  <a:pt x="3507" y="1561"/>
                  <a:pt x="3523" y="1555"/>
                </a:cubicBezTo>
                <a:cubicBezTo>
                  <a:pt x="3530" y="1561"/>
                  <a:pt x="3541" y="1555"/>
                  <a:pt x="3549" y="1559"/>
                </a:cubicBezTo>
                <a:cubicBezTo>
                  <a:pt x="3559" y="1558"/>
                  <a:pt x="3566" y="1564"/>
                  <a:pt x="3576" y="1563"/>
                </a:cubicBezTo>
                <a:cubicBezTo>
                  <a:pt x="3593" y="1568"/>
                  <a:pt x="3612" y="1569"/>
                  <a:pt x="3631" y="1570"/>
                </a:cubicBezTo>
                <a:cubicBezTo>
                  <a:pt x="3635" y="1574"/>
                  <a:pt x="3640" y="1572"/>
                  <a:pt x="3643" y="1579"/>
                </a:cubicBezTo>
                <a:cubicBezTo>
                  <a:pt x="3650" y="1572"/>
                  <a:pt x="3652" y="1585"/>
                  <a:pt x="3658" y="1580"/>
                </a:cubicBezTo>
                <a:cubicBezTo>
                  <a:pt x="3664" y="1586"/>
                  <a:pt x="3673" y="1584"/>
                  <a:pt x="3680" y="1587"/>
                </a:cubicBezTo>
                <a:cubicBezTo>
                  <a:pt x="3682" y="1588"/>
                  <a:pt x="3683" y="1589"/>
                  <a:pt x="3685" y="1591"/>
                </a:cubicBezTo>
                <a:cubicBezTo>
                  <a:pt x="3696" y="1584"/>
                  <a:pt x="3703" y="1597"/>
                  <a:pt x="3714" y="1593"/>
                </a:cubicBezTo>
                <a:cubicBezTo>
                  <a:pt x="3722" y="1603"/>
                  <a:pt x="3735" y="1594"/>
                  <a:pt x="3743" y="1602"/>
                </a:cubicBezTo>
                <a:cubicBezTo>
                  <a:pt x="3776" y="1609"/>
                  <a:pt x="3808" y="1614"/>
                  <a:pt x="3840" y="1621"/>
                </a:cubicBezTo>
                <a:cubicBezTo>
                  <a:pt x="3840" y="1609"/>
                  <a:pt x="3840" y="1609"/>
                  <a:pt x="3840" y="1609"/>
                </a:cubicBezTo>
                <a:cubicBezTo>
                  <a:pt x="3828" y="1606"/>
                  <a:pt x="3815" y="1604"/>
                  <a:pt x="3803" y="1599"/>
                </a:cubicBezTo>
                <a:cubicBezTo>
                  <a:pt x="3791" y="1606"/>
                  <a:pt x="3785" y="1593"/>
                  <a:pt x="3774" y="1597"/>
                </a:cubicBezTo>
                <a:close/>
                <a:moveTo>
                  <a:pt x="1087" y="2104"/>
                </a:moveTo>
                <a:cubicBezTo>
                  <a:pt x="1080" y="2082"/>
                  <a:pt x="1073" y="2060"/>
                  <a:pt x="1069" y="2036"/>
                </a:cubicBezTo>
                <a:cubicBezTo>
                  <a:pt x="1070" y="2030"/>
                  <a:pt x="1069" y="2024"/>
                  <a:pt x="1068" y="2018"/>
                </a:cubicBezTo>
                <a:cubicBezTo>
                  <a:pt x="1069" y="2010"/>
                  <a:pt x="1075" y="2000"/>
                  <a:pt x="1067" y="1997"/>
                </a:cubicBezTo>
                <a:cubicBezTo>
                  <a:pt x="1060" y="2006"/>
                  <a:pt x="1063" y="2019"/>
                  <a:pt x="1060" y="2037"/>
                </a:cubicBezTo>
                <a:cubicBezTo>
                  <a:pt x="1065" y="2043"/>
                  <a:pt x="1063" y="2054"/>
                  <a:pt x="1065" y="2062"/>
                </a:cubicBezTo>
                <a:cubicBezTo>
                  <a:pt x="1065" y="2072"/>
                  <a:pt x="1071" y="2078"/>
                  <a:pt x="1070" y="2088"/>
                </a:cubicBezTo>
                <a:cubicBezTo>
                  <a:pt x="1076" y="2094"/>
                  <a:pt x="1074" y="2104"/>
                  <a:pt x="1079" y="2111"/>
                </a:cubicBezTo>
                <a:cubicBezTo>
                  <a:pt x="1081" y="2120"/>
                  <a:pt x="1086" y="2128"/>
                  <a:pt x="1087" y="2137"/>
                </a:cubicBezTo>
                <a:cubicBezTo>
                  <a:pt x="1091" y="2145"/>
                  <a:pt x="1094" y="2153"/>
                  <a:pt x="1097" y="2161"/>
                </a:cubicBezTo>
                <a:cubicBezTo>
                  <a:pt x="1111" y="2161"/>
                  <a:pt x="1111" y="2161"/>
                  <a:pt x="1111" y="2161"/>
                </a:cubicBezTo>
                <a:cubicBezTo>
                  <a:pt x="1109" y="2152"/>
                  <a:pt x="1102" y="2146"/>
                  <a:pt x="1103" y="2135"/>
                </a:cubicBezTo>
                <a:cubicBezTo>
                  <a:pt x="1093" y="2127"/>
                  <a:pt x="1093" y="2114"/>
                  <a:pt x="1087" y="2104"/>
                </a:cubicBezTo>
                <a:close/>
                <a:moveTo>
                  <a:pt x="1121" y="2089"/>
                </a:moveTo>
                <a:cubicBezTo>
                  <a:pt x="1117" y="2074"/>
                  <a:pt x="1115" y="2058"/>
                  <a:pt x="1112" y="2042"/>
                </a:cubicBezTo>
                <a:cubicBezTo>
                  <a:pt x="1113" y="2033"/>
                  <a:pt x="1107" y="2028"/>
                  <a:pt x="1110" y="2017"/>
                </a:cubicBezTo>
                <a:cubicBezTo>
                  <a:pt x="1112" y="2012"/>
                  <a:pt x="1108" y="2010"/>
                  <a:pt x="1110" y="2005"/>
                </a:cubicBezTo>
                <a:cubicBezTo>
                  <a:pt x="1103" y="2005"/>
                  <a:pt x="1115" y="1993"/>
                  <a:pt x="1104" y="1995"/>
                </a:cubicBezTo>
                <a:cubicBezTo>
                  <a:pt x="1103" y="2007"/>
                  <a:pt x="1106" y="2017"/>
                  <a:pt x="1103" y="2031"/>
                </a:cubicBezTo>
                <a:cubicBezTo>
                  <a:pt x="1106" y="2036"/>
                  <a:pt x="1104" y="2043"/>
                  <a:pt x="1108" y="2047"/>
                </a:cubicBezTo>
                <a:cubicBezTo>
                  <a:pt x="1106" y="2054"/>
                  <a:pt x="1106" y="2061"/>
                  <a:pt x="1109" y="2065"/>
                </a:cubicBezTo>
                <a:cubicBezTo>
                  <a:pt x="1111" y="2089"/>
                  <a:pt x="1115" y="2113"/>
                  <a:pt x="1121" y="2134"/>
                </a:cubicBezTo>
                <a:cubicBezTo>
                  <a:pt x="1124" y="2143"/>
                  <a:pt x="1126" y="2152"/>
                  <a:pt x="1129" y="2161"/>
                </a:cubicBezTo>
                <a:cubicBezTo>
                  <a:pt x="1142" y="2161"/>
                  <a:pt x="1142" y="2161"/>
                  <a:pt x="1142" y="2161"/>
                </a:cubicBezTo>
                <a:cubicBezTo>
                  <a:pt x="1139" y="2152"/>
                  <a:pt x="1137" y="2143"/>
                  <a:pt x="1133" y="2134"/>
                </a:cubicBezTo>
                <a:cubicBezTo>
                  <a:pt x="1128" y="2120"/>
                  <a:pt x="1124" y="2105"/>
                  <a:pt x="1121" y="2089"/>
                </a:cubicBezTo>
                <a:close/>
                <a:moveTo>
                  <a:pt x="84" y="1642"/>
                </a:moveTo>
                <a:cubicBezTo>
                  <a:pt x="87" y="1632"/>
                  <a:pt x="72" y="1640"/>
                  <a:pt x="69" y="1634"/>
                </a:cubicBezTo>
                <a:cubicBezTo>
                  <a:pt x="60" y="1635"/>
                  <a:pt x="57" y="1629"/>
                  <a:pt x="46" y="1632"/>
                </a:cubicBezTo>
                <a:cubicBezTo>
                  <a:pt x="44" y="1625"/>
                  <a:pt x="31" y="1630"/>
                  <a:pt x="29" y="1623"/>
                </a:cubicBezTo>
                <a:cubicBezTo>
                  <a:pt x="20" y="1624"/>
                  <a:pt x="15" y="1620"/>
                  <a:pt x="8" y="1618"/>
                </a:cubicBezTo>
                <a:cubicBezTo>
                  <a:pt x="6" y="1617"/>
                  <a:pt x="3" y="1616"/>
                  <a:pt x="0" y="1615"/>
                </a:cubicBezTo>
                <a:cubicBezTo>
                  <a:pt x="0" y="1623"/>
                  <a:pt x="0" y="1623"/>
                  <a:pt x="0" y="1623"/>
                </a:cubicBezTo>
                <a:cubicBezTo>
                  <a:pt x="8" y="1624"/>
                  <a:pt x="14" y="1626"/>
                  <a:pt x="20" y="1629"/>
                </a:cubicBezTo>
                <a:cubicBezTo>
                  <a:pt x="42" y="1633"/>
                  <a:pt x="63" y="1637"/>
                  <a:pt x="84" y="1642"/>
                </a:cubicBezTo>
                <a:close/>
                <a:moveTo>
                  <a:pt x="1168" y="2102"/>
                </a:moveTo>
                <a:cubicBezTo>
                  <a:pt x="1168" y="2095"/>
                  <a:pt x="1170" y="2087"/>
                  <a:pt x="1168" y="2081"/>
                </a:cubicBezTo>
                <a:cubicBezTo>
                  <a:pt x="1168" y="2069"/>
                  <a:pt x="1174" y="2069"/>
                  <a:pt x="1167" y="2063"/>
                </a:cubicBezTo>
                <a:cubicBezTo>
                  <a:pt x="1163" y="2072"/>
                  <a:pt x="1162" y="2081"/>
                  <a:pt x="1163" y="2088"/>
                </a:cubicBezTo>
                <a:cubicBezTo>
                  <a:pt x="1161" y="2093"/>
                  <a:pt x="1161" y="2097"/>
                  <a:pt x="1163" y="2100"/>
                </a:cubicBezTo>
                <a:cubicBezTo>
                  <a:pt x="1162" y="2105"/>
                  <a:pt x="1159" y="2111"/>
                  <a:pt x="1163" y="2112"/>
                </a:cubicBezTo>
                <a:cubicBezTo>
                  <a:pt x="1158" y="2123"/>
                  <a:pt x="1161" y="2129"/>
                  <a:pt x="1159" y="2138"/>
                </a:cubicBezTo>
                <a:cubicBezTo>
                  <a:pt x="1156" y="2145"/>
                  <a:pt x="1164" y="2157"/>
                  <a:pt x="1156" y="2159"/>
                </a:cubicBezTo>
                <a:cubicBezTo>
                  <a:pt x="1158" y="2152"/>
                  <a:pt x="1155" y="2147"/>
                  <a:pt x="1154" y="2146"/>
                </a:cubicBezTo>
                <a:cubicBezTo>
                  <a:pt x="1153" y="2145"/>
                  <a:pt x="1155" y="2142"/>
                  <a:pt x="1155" y="2140"/>
                </a:cubicBezTo>
                <a:cubicBezTo>
                  <a:pt x="1155" y="2140"/>
                  <a:pt x="1153" y="2140"/>
                  <a:pt x="1152" y="2140"/>
                </a:cubicBezTo>
                <a:cubicBezTo>
                  <a:pt x="1152" y="2139"/>
                  <a:pt x="1152" y="2132"/>
                  <a:pt x="1152" y="2131"/>
                </a:cubicBezTo>
                <a:cubicBezTo>
                  <a:pt x="1150" y="2126"/>
                  <a:pt x="1149" y="2117"/>
                  <a:pt x="1150" y="2115"/>
                </a:cubicBezTo>
                <a:cubicBezTo>
                  <a:pt x="1151" y="2112"/>
                  <a:pt x="1148" y="2113"/>
                  <a:pt x="1148" y="2111"/>
                </a:cubicBezTo>
                <a:cubicBezTo>
                  <a:pt x="1145" y="2096"/>
                  <a:pt x="1144" y="2079"/>
                  <a:pt x="1143" y="2062"/>
                </a:cubicBezTo>
                <a:cubicBezTo>
                  <a:pt x="1144" y="2044"/>
                  <a:pt x="1138" y="2030"/>
                  <a:pt x="1142" y="2011"/>
                </a:cubicBezTo>
                <a:cubicBezTo>
                  <a:pt x="1142" y="2007"/>
                  <a:pt x="1139" y="2004"/>
                  <a:pt x="1142" y="1999"/>
                </a:cubicBezTo>
                <a:cubicBezTo>
                  <a:pt x="1134" y="1999"/>
                  <a:pt x="1147" y="1986"/>
                  <a:pt x="1139" y="1986"/>
                </a:cubicBezTo>
                <a:cubicBezTo>
                  <a:pt x="1142" y="1976"/>
                  <a:pt x="1143" y="1967"/>
                  <a:pt x="1137" y="1962"/>
                </a:cubicBezTo>
                <a:cubicBezTo>
                  <a:pt x="1131" y="2001"/>
                  <a:pt x="1136" y="2035"/>
                  <a:pt x="1134" y="2072"/>
                </a:cubicBezTo>
                <a:cubicBezTo>
                  <a:pt x="1138" y="2074"/>
                  <a:pt x="1135" y="2079"/>
                  <a:pt x="1134" y="2084"/>
                </a:cubicBezTo>
                <a:cubicBezTo>
                  <a:pt x="1139" y="2086"/>
                  <a:pt x="1133" y="2094"/>
                  <a:pt x="1137" y="2097"/>
                </a:cubicBezTo>
                <a:cubicBezTo>
                  <a:pt x="1142" y="2103"/>
                  <a:pt x="1134" y="2117"/>
                  <a:pt x="1142" y="2122"/>
                </a:cubicBezTo>
                <a:cubicBezTo>
                  <a:pt x="1143" y="2131"/>
                  <a:pt x="1143" y="2140"/>
                  <a:pt x="1144" y="2149"/>
                </a:cubicBezTo>
                <a:cubicBezTo>
                  <a:pt x="1146" y="2153"/>
                  <a:pt x="1147" y="2157"/>
                  <a:pt x="1147" y="2161"/>
                </a:cubicBezTo>
                <a:cubicBezTo>
                  <a:pt x="1172" y="2161"/>
                  <a:pt x="1172" y="2161"/>
                  <a:pt x="1172" y="2161"/>
                </a:cubicBezTo>
                <a:cubicBezTo>
                  <a:pt x="1169" y="2155"/>
                  <a:pt x="1169" y="2147"/>
                  <a:pt x="1167" y="2141"/>
                </a:cubicBezTo>
                <a:cubicBezTo>
                  <a:pt x="1169" y="2129"/>
                  <a:pt x="1168" y="2118"/>
                  <a:pt x="1168" y="2102"/>
                </a:cubicBezTo>
                <a:close/>
                <a:moveTo>
                  <a:pt x="1211" y="2053"/>
                </a:moveTo>
                <a:cubicBezTo>
                  <a:pt x="1208" y="2066"/>
                  <a:pt x="1204" y="2080"/>
                  <a:pt x="1201" y="2093"/>
                </a:cubicBezTo>
                <a:cubicBezTo>
                  <a:pt x="1199" y="2112"/>
                  <a:pt x="1196" y="2132"/>
                  <a:pt x="1191" y="2153"/>
                </a:cubicBezTo>
                <a:cubicBezTo>
                  <a:pt x="1192" y="2155"/>
                  <a:pt x="1192" y="2158"/>
                  <a:pt x="1192" y="2161"/>
                </a:cubicBezTo>
                <a:cubicBezTo>
                  <a:pt x="1201" y="2161"/>
                  <a:pt x="1201" y="2161"/>
                  <a:pt x="1201" y="2161"/>
                </a:cubicBezTo>
                <a:cubicBezTo>
                  <a:pt x="1204" y="2134"/>
                  <a:pt x="1209" y="2110"/>
                  <a:pt x="1209" y="2083"/>
                </a:cubicBezTo>
                <a:cubicBezTo>
                  <a:pt x="1211" y="2073"/>
                  <a:pt x="1221" y="2057"/>
                  <a:pt x="1211" y="2053"/>
                </a:cubicBezTo>
                <a:close/>
                <a:moveTo>
                  <a:pt x="3" y="1812"/>
                </a:moveTo>
                <a:cubicBezTo>
                  <a:pt x="15" y="1804"/>
                  <a:pt x="13" y="1794"/>
                  <a:pt x="25" y="1787"/>
                </a:cubicBezTo>
                <a:cubicBezTo>
                  <a:pt x="28" y="1782"/>
                  <a:pt x="34" y="1779"/>
                  <a:pt x="33" y="1774"/>
                </a:cubicBezTo>
                <a:cubicBezTo>
                  <a:pt x="39" y="1769"/>
                  <a:pt x="44" y="1765"/>
                  <a:pt x="45" y="1759"/>
                </a:cubicBezTo>
                <a:cubicBezTo>
                  <a:pt x="26" y="1773"/>
                  <a:pt x="12" y="1788"/>
                  <a:pt x="0" y="1803"/>
                </a:cubicBezTo>
                <a:cubicBezTo>
                  <a:pt x="0" y="1818"/>
                  <a:pt x="0" y="1818"/>
                  <a:pt x="0" y="1818"/>
                </a:cubicBezTo>
                <a:cubicBezTo>
                  <a:pt x="2" y="1816"/>
                  <a:pt x="4" y="1814"/>
                  <a:pt x="3" y="1812"/>
                </a:cubicBezTo>
                <a:close/>
                <a:moveTo>
                  <a:pt x="61" y="2080"/>
                </a:moveTo>
                <a:cubicBezTo>
                  <a:pt x="72" y="2073"/>
                  <a:pt x="81" y="2079"/>
                  <a:pt x="92" y="2069"/>
                </a:cubicBezTo>
                <a:cubicBezTo>
                  <a:pt x="101" y="2074"/>
                  <a:pt x="113" y="2065"/>
                  <a:pt x="122" y="2067"/>
                </a:cubicBezTo>
                <a:cubicBezTo>
                  <a:pt x="132" y="2067"/>
                  <a:pt x="142" y="2066"/>
                  <a:pt x="152" y="2064"/>
                </a:cubicBezTo>
                <a:cubicBezTo>
                  <a:pt x="158" y="2058"/>
                  <a:pt x="160" y="2071"/>
                  <a:pt x="167" y="2061"/>
                </a:cubicBezTo>
                <a:cubicBezTo>
                  <a:pt x="171" y="2066"/>
                  <a:pt x="177" y="2062"/>
                  <a:pt x="182" y="2058"/>
                </a:cubicBezTo>
                <a:cubicBezTo>
                  <a:pt x="197" y="2065"/>
                  <a:pt x="214" y="2059"/>
                  <a:pt x="230" y="2061"/>
                </a:cubicBezTo>
                <a:cubicBezTo>
                  <a:pt x="246" y="2065"/>
                  <a:pt x="264" y="2056"/>
                  <a:pt x="280" y="2062"/>
                </a:cubicBezTo>
                <a:cubicBezTo>
                  <a:pt x="297" y="2060"/>
                  <a:pt x="313" y="2064"/>
                  <a:pt x="330" y="2064"/>
                </a:cubicBezTo>
                <a:cubicBezTo>
                  <a:pt x="333" y="2066"/>
                  <a:pt x="337" y="2067"/>
                  <a:pt x="342" y="2066"/>
                </a:cubicBezTo>
                <a:cubicBezTo>
                  <a:pt x="346" y="2063"/>
                  <a:pt x="349" y="2073"/>
                  <a:pt x="354" y="2068"/>
                </a:cubicBezTo>
                <a:cubicBezTo>
                  <a:pt x="362" y="2068"/>
                  <a:pt x="370" y="2070"/>
                  <a:pt x="378" y="2073"/>
                </a:cubicBezTo>
                <a:cubicBezTo>
                  <a:pt x="383" y="2067"/>
                  <a:pt x="386" y="2075"/>
                  <a:pt x="391" y="2071"/>
                </a:cubicBezTo>
                <a:cubicBezTo>
                  <a:pt x="394" y="2077"/>
                  <a:pt x="399" y="2069"/>
                  <a:pt x="403" y="2074"/>
                </a:cubicBezTo>
                <a:cubicBezTo>
                  <a:pt x="410" y="2079"/>
                  <a:pt x="419" y="2076"/>
                  <a:pt x="427" y="2078"/>
                </a:cubicBezTo>
                <a:cubicBezTo>
                  <a:pt x="429" y="2088"/>
                  <a:pt x="436" y="2075"/>
                  <a:pt x="438" y="2085"/>
                </a:cubicBezTo>
                <a:cubicBezTo>
                  <a:pt x="443" y="2084"/>
                  <a:pt x="447" y="2085"/>
                  <a:pt x="450" y="2087"/>
                </a:cubicBezTo>
                <a:cubicBezTo>
                  <a:pt x="455" y="2084"/>
                  <a:pt x="457" y="2094"/>
                  <a:pt x="462" y="2090"/>
                </a:cubicBezTo>
                <a:cubicBezTo>
                  <a:pt x="468" y="2085"/>
                  <a:pt x="468" y="2101"/>
                  <a:pt x="474" y="2092"/>
                </a:cubicBezTo>
                <a:cubicBezTo>
                  <a:pt x="477" y="2102"/>
                  <a:pt x="483" y="2089"/>
                  <a:pt x="486" y="2098"/>
                </a:cubicBezTo>
                <a:cubicBezTo>
                  <a:pt x="490" y="2097"/>
                  <a:pt x="494" y="2098"/>
                  <a:pt x="498" y="2101"/>
                </a:cubicBezTo>
                <a:cubicBezTo>
                  <a:pt x="506" y="2101"/>
                  <a:pt x="514" y="2102"/>
                  <a:pt x="522" y="2105"/>
                </a:cubicBezTo>
                <a:cubicBezTo>
                  <a:pt x="526" y="2104"/>
                  <a:pt x="530" y="2105"/>
                  <a:pt x="534" y="2108"/>
                </a:cubicBezTo>
                <a:cubicBezTo>
                  <a:pt x="538" y="2109"/>
                  <a:pt x="543" y="2103"/>
                  <a:pt x="546" y="2110"/>
                </a:cubicBezTo>
                <a:cubicBezTo>
                  <a:pt x="551" y="2104"/>
                  <a:pt x="554" y="2112"/>
                  <a:pt x="559" y="2108"/>
                </a:cubicBezTo>
                <a:cubicBezTo>
                  <a:pt x="561" y="2108"/>
                  <a:pt x="572" y="2108"/>
                  <a:pt x="569" y="2102"/>
                </a:cubicBezTo>
                <a:cubicBezTo>
                  <a:pt x="556" y="2104"/>
                  <a:pt x="546" y="2096"/>
                  <a:pt x="533" y="2101"/>
                </a:cubicBezTo>
                <a:cubicBezTo>
                  <a:pt x="528" y="2094"/>
                  <a:pt x="522" y="2096"/>
                  <a:pt x="515" y="2096"/>
                </a:cubicBezTo>
                <a:cubicBezTo>
                  <a:pt x="510" y="2093"/>
                  <a:pt x="504" y="2091"/>
                  <a:pt x="498" y="2090"/>
                </a:cubicBezTo>
                <a:cubicBezTo>
                  <a:pt x="486" y="2089"/>
                  <a:pt x="474" y="2086"/>
                  <a:pt x="462" y="2079"/>
                </a:cubicBezTo>
                <a:cubicBezTo>
                  <a:pt x="450" y="2077"/>
                  <a:pt x="438" y="2073"/>
                  <a:pt x="427" y="2068"/>
                </a:cubicBezTo>
                <a:cubicBezTo>
                  <a:pt x="415" y="2067"/>
                  <a:pt x="405" y="2061"/>
                  <a:pt x="392" y="2063"/>
                </a:cubicBezTo>
                <a:cubicBezTo>
                  <a:pt x="381" y="2056"/>
                  <a:pt x="368" y="2060"/>
                  <a:pt x="356" y="2056"/>
                </a:cubicBezTo>
                <a:cubicBezTo>
                  <a:pt x="343" y="2057"/>
                  <a:pt x="332" y="2049"/>
                  <a:pt x="319" y="2053"/>
                </a:cubicBezTo>
                <a:cubicBezTo>
                  <a:pt x="314" y="2045"/>
                  <a:pt x="307" y="2053"/>
                  <a:pt x="301" y="2052"/>
                </a:cubicBezTo>
                <a:cubicBezTo>
                  <a:pt x="295" y="2047"/>
                  <a:pt x="289" y="2049"/>
                  <a:pt x="282" y="2050"/>
                </a:cubicBezTo>
                <a:cubicBezTo>
                  <a:pt x="271" y="2048"/>
                  <a:pt x="258" y="2050"/>
                  <a:pt x="247" y="2049"/>
                </a:cubicBezTo>
                <a:cubicBezTo>
                  <a:pt x="235" y="2048"/>
                  <a:pt x="222" y="2050"/>
                  <a:pt x="209" y="2050"/>
                </a:cubicBezTo>
                <a:cubicBezTo>
                  <a:pt x="197" y="2048"/>
                  <a:pt x="185" y="2046"/>
                  <a:pt x="171" y="2051"/>
                </a:cubicBezTo>
                <a:cubicBezTo>
                  <a:pt x="165" y="2050"/>
                  <a:pt x="158" y="2055"/>
                  <a:pt x="152" y="2054"/>
                </a:cubicBezTo>
                <a:cubicBezTo>
                  <a:pt x="146" y="2052"/>
                  <a:pt x="139" y="2053"/>
                  <a:pt x="133" y="2056"/>
                </a:cubicBezTo>
                <a:cubicBezTo>
                  <a:pt x="109" y="2052"/>
                  <a:pt x="82" y="2064"/>
                  <a:pt x="57" y="2069"/>
                </a:cubicBezTo>
                <a:cubicBezTo>
                  <a:pt x="50" y="2070"/>
                  <a:pt x="45" y="2068"/>
                  <a:pt x="37" y="2075"/>
                </a:cubicBezTo>
                <a:cubicBezTo>
                  <a:pt x="32" y="2067"/>
                  <a:pt x="24" y="2078"/>
                  <a:pt x="18" y="2078"/>
                </a:cubicBezTo>
                <a:cubicBezTo>
                  <a:pt x="12" y="2077"/>
                  <a:pt x="6" y="2078"/>
                  <a:pt x="0" y="2080"/>
                </a:cubicBezTo>
                <a:cubicBezTo>
                  <a:pt x="0" y="2093"/>
                  <a:pt x="0" y="2093"/>
                  <a:pt x="0" y="2093"/>
                </a:cubicBezTo>
                <a:cubicBezTo>
                  <a:pt x="10" y="2091"/>
                  <a:pt x="20" y="2089"/>
                  <a:pt x="31" y="2087"/>
                </a:cubicBezTo>
                <a:cubicBezTo>
                  <a:pt x="41" y="2085"/>
                  <a:pt x="52" y="2078"/>
                  <a:pt x="61" y="2080"/>
                </a:cubicBezTo>
                <a:close/>
                <a:moveTo>
                  <a:pt x="595" y="2136"/>
                </a:moveTo>
                <a:cubicBezTo>
                  <a:pt x="587" y="2131"/>
                  <a:pt x="577" y="2136"/>
                  <a:pt x="569" y="2133"/>
                </a:cubicBezTo>
                <a:cubicBezTo>
                  <a:pt x="559" y="2135"/>
                  <a:pt x="552" y="2129"/>
                  <a:pt x="542" y="2130"/>
                </a:cubicBezTo>
                <a:cubicBezTo>
                  <a:pt x="524" y="2126"/>
                  <a:pt x="506" y="2125"/>
                  <a:pt x="487" y="2126"/>
                </a:cubicBezTo>
                <a:cubicBezTo>
                  <a:pt x="483" y="2122"/>
                  <a:pt x="477" y="2123"/>
                  <a:pt x="474" y="2117"/>
                </a:cubicBezTo>
                <a:cubicBezTo>
                  <a:pt x="467" y="2124"/>
                  <a:pt x="465" y="2111"/>
                  <a:pt x="459" y="2116"/>
                </a:cubicBezTo>
                <a:cubicBezTo>
                  <a:pt x="451" y="2109"/>
                  <a:pt x="440" y="2115"/>
                  <a:pt x="432" y="2107"/>
                </a:cubicBezTo>
                <a:cubicBezTo>
                  <a:pt x="421" y="2114"/>
                  <a:pt x="414" y="2101"/>
                  <a:pt x="403" y="2105"/>
                </a:cubicBezTo>
                <a:cubicBezTo>
                  <a:pt x="394" y="2096"/>
                  <a:pt x="382" y="2105"/>
                  <a:pt x="373" y="2097"/>
                </a:cubicBezTo>
                <a:cubicBezTo>
                  <a:pt x="334" y="2091"/>
                  <a:pt x="295" y="2086"/>
                  <a:pt x="256" y="2078"/>
                </a:cubicBezTo>
                <a:cubicBezTo>
                  <a:pt x="248" y="2083"/>
                  <a:pt x="243" y="2078"/>
                  <a:pt x="236" y="2081"/>
                </a:cubicBezTo>
                <a:cubicBezTo>
                  <a:pt x="231" y="2078"/>
                  <a:pt x="224" y="2082"/>
                  <a:pt x="218" y="2079"/>
                </a:cubicBezTo>
                <a:cubicBezTo>
                  <a:pt x="204" y="2085"/>
                  <a:pt x="194" y="2073"/>
                  <a:pt x="180" y="2080"/>
                </a:cubicBezTo>
                <a:cubicBezTo>
                  <a:pt x="174" y="2080"/>
                  <a:pt x="168" y="2076"/>
                  <a:pt x="161" y="2083"/>
                </a:cubicBezTo>
                <a:cubicBezTo>
                  <a:pt x="159" y="2080"/>
                  <a:pt x="156" y="2078"/>
                  <a:pt x="153" y="2081"/>
                </a:cubicBezTo>
                <a:cubicBezTo>
                  <a:pt x="149" y="2083"/>
                  <a:pt x="146" y="2080"/>
                  <a:pt x="142" y="2081"/>
                </a:cubicBezTo>
                <a:cubicBezTo>
                  <a:pt x="128" y="2086"/>
                  <a:pt x="115" y="2085"/>
                  <a:pt x="101" y="2088"/>
                </a:cubicBezTo>
                <a:cubicBezTo>
                  <a:pt x="89" y="2088"/>
                  <a:pt x="76" y="2090"/>
                  <a:pt x="63" y="2093"/>
                </a:cubicBezTo>
                <a:cubicBezTo>
                  <a:pt x="51" y="2091"/>
                  <a:pt x="38" y="2092"/>
                  <a:pt x="24" y="2098"/>
                </a:cubicBezTo>
                <a:cubicBezTo>
                  <a:pt x="19" y="2094"/>
                  <a:pt x="10" y="2104"/>
                  <a:pt x="5" y="2100"/>
                </a:cubicBezTo>
                <a:cubicBezTo>
                  <a:pt x="3" y="2102"/>
                  <a:pt x="2" y="2103"/>
                  <a:pt x="0" y="2103"/>
                </a:cubicBezTo>
                <a:cubicBezTo>
                  <a:pt x="0" y="2116"/>
                  <a:pt x="0" y="2116"/>
                  <a:pt x="0" y="2116"/>
                </a:cubicBezTo>
                <a:cubicBezTo>
                  <a:pt x="8" y="2114"/>
                  <a:pt x="16" y="2111"/>
                  <a:pt x="23" y="2112"/>
                </a:cubicBezTo>
                <a:cubicBezTo>
                  <a:pt x="38" y="2103"/>
                  <a:pt x="49" y="2107"/>
                  <a:pt x="63" y="2103"/>
                </a:cubicBezTo>
                <a:cubicBezTo>
                  <a:pt x="75" y="2103"/>
                  <a:pt x="88" y="2102"/>
                  <a:pt x="101" y="2098"/>
                </a:cubicBezTo>
                <a:cubicBezTo>
                  <a:pt x="108" y="2099"/>
                  <a:pt x="113" y="2102"/>
                  <a:pt x="121" y="2096"/>
                </a:cubicBezTo>
                <a:cubicBezTo>
                  <a:pt x="127" y="2096"/>
                  <a:pt x="132" y="2100"/>
                  <a:pt x="140" y="2093"/>
                </a:cubicBezTo>
                <a:cubicBezTo>
                  <a:pt x="146" y="2097"/>
                  <a:pt x="152" y="2096"/>
                  <a:pt x="159" y="2091"/>
                </a:cubicBezTo>
                <a:cubicBezTo>
                  <a:pt x="164" y="2097"/>
                  <a:pt x="172" y="2090"/>
                  <a:pt x="178" y="2092"/>
                </a:cubicBezTo>
                <a:cubicBezTo>
                  <a:pt x="204" y="2090"/>
                  <a:pt x="229" y="2096"/>
                  <a:pt x="256" y="2089"/>
                </a:cubicBezTo>
                <a:cubicBezTo>
                  <a:pt x="275" y="2096"/>
                  <a:pt x="295" y="2095"/>
                  <a:pt x="314" y="2102"/>
                </a:cubicBezTo>
                <a:cubicBezTo>
                  <a:pt x="325" y="2095"/>
                  <a:pt x="332" y="2108"/>
                  <a:pt x="343" y="2104"/>
                </a:cubicBezTo>
                <a:cubicBezTo>
                  <a:pt x="352" y="2109"/>
                  <a:pt x="364" y="2102"/>
                  <a:pt x="372" y="2112"/>
                </a:cubicBezTo>
                <a:cubicBezTo>
                  <a:pt x="393" y="2111"/>
                  <a:pt x="411" y="2118"/>
                  <a:pt x="431" y="2121"/>
                </a:cubicBezTo>
                <a:cubicBezTo>
                  <a:pt x="441" y="2120"/>
                  <a:pt x="450" y="2125"/>
                  <a:pt x="459" y="2127"/>
                </a:cubicBezTo>
                <a:cubicBezTo>
                  <a:pt x="462" y="2136"/>
                  <a:pt x="469" y="2127"/>
                  <a:pt x="473" y="2131"/>
                </a:cubicBezTo>
                <a:cubicBezTo>
                  <a:pt x="478" y="2137"/>
                  <a:pt x="484" y="2130"/>
                  <a:pt x="488" y="2139"/>
                </a:cubicBezTo>
                <a:cubicBezTo>
                  <a:pt x="493" y="2135"/>
                  <a:pt x="495" y="2139"/>
                  <a:pt x="499" y="2138"/>
                </a:cubicBezTo>
                <a:cubicBezTo>
                  <a:pt x="505" y="2130"/>
                  <a:pt x="506" y="2145"/>
                  <a:pt x="512" y="2137"/>
                </a:cubicBezTo>
                <a:cubicBezTo>
                  <a:pt x="518" y="2142"/>
                  <a:pt x="527" y="2138"/>
                  <a:pt x="534" y="2139"/>
                </a:cubicBezTo>
                <a:cubicBezTo>
                  <a:pt x="537" y="2143"/>
                  <a:pt x="542" y="2137"/>
                  <a:pt x="544" y="2143"/>
                </a:cubicBezTo>
                <a:cubicBezTo>
                  <a:pt x="549" y="2140"/>
                  <a:pt x="551" y="2148"/>
                  <a:pt x="557" y="2141"/>
                </a:cubicBezTo>
                <a:cubicBezTo>
                  <a:pt x="563" y="2149"/>
                  <a:pt x="572" y="2141"/>
                  <a:pt x="578" y="2148"/>
                </a:cubicBezTo>
                <a:cubicBezTo>
                  <a:pt x="585" y="2145"/>
                  <a:pt x="590" y="2143"/>
                  <a:pt x="595" y="2147"/>
                </a:cubicBezTo>
                <a:cubicBezTo>
                  <a:pt x="602" y="2143"/>
                  <a:pt x="607" y="2146"/>
                  <a:pt x="612" y="2146"/>
                </a:cubicBezTo>
                <a:cubicBezTo>
                  <a:pt x="618" y="2139"/>
                  <a:pt x="622" y="2145"/>
                  <a:pt x="628" y="2139"/>
                </a:cubicBezTo>
                <a:cubicBezTo>
                  <a:pt x="634" y="2140"/>
                  <a:pt x="643" y="2135"/>
                  <a:pt x="639" y="2128"/>
                </a:cubicBezTo>
                <a:cubicBezTo>
                  <a:pt x="624" y="2132"/>
                  <a:pt x="611" y="2129"/>
                  <a:pt x="595" y="2136"/>
                </a:cubicBezTo>
                <a:close/>
                <a:moveTo>
                  <a:pt x="995" y="2146"/>
                </a:moveTo>
                <a:cubicBezTo>
                  <a:pt x="988" y="2140"/>
                  <a:pt x="999" y="2125"/>
                  <a:pt x="990" y="2120"/>
                </a:cubicBezTo>
                <a:cubicBezTo>
                  <a:pt x="981" y="2132"/>
                  <a:pt x="987" y="2147"/>
                  <a:pt x="987" y="2161"/>
                </a:cubicBezTo>
                <a:cubicBezTo>
                  <a:pt x="995" y="2161"/>
                  <a:pt x="995" y="2161"/>
                  <a:pt x="995" y="2161"/>
                </a:cubicBezTo>
                <a:cubicBezTo>
                  <a:pt x="995" y="2156"/>
                  <a:pt x="994" y="2151"/>
                  <a:pt x="995" y="2146"/>
                </a:cubicBezTo>
                <a:close/>
                <a:moveTo>
                  <a:pt x="514" y="2146"/>
                </a:moveTo>
                <a:cubicBezTo>
                  <a:pt x="506" y="2145"/>
                  <a:pt x="499" y="2146"/>
                  <a:pt x="491" y="2147"/>
                </a:cubicBezTo>
                <a:cubicBezTo>
                  <a:pt x="476" y="2146"/>
                  <a:pt x="462" y="2146"/>
                  <a:pt x="447" y="2149"/>
                </a:cubicBezTo>
                <a:cubicBezTo>
                  <a:pt x="441" y="2140"/>
                  <a:pt x="433" y="2147"/>
                  <a:pt x="427" y="2141"/>
                </a:cubicBezTo>
                <a:cubicBezTo>
                  <a:pt x="419" y="2148"/>
                  <a:pt x="414" y="2136"/>
                  <a:pt x="406" y="2141"/>
                </a:cubicBezTo>
                <a:cubicBezTo>
                  <a:pt x="400" y="2140"/>
                  <a:pt x="393" y="2139"/>
                  <a:pt x="386" y="2137"/>
                </a:cubicBezTo>
                <a:cubicBezTo>
                  <a:pt x="380" y="2135"/>
                  <a:pt x="372" y="2138"/>
                  <a:pt x="366" y="2133"/>
                </a:cubicBezTo>
                <a:cubicBezTo>
                  <a:pt x="358" y="2140"/>
                  <a:pt x="354" y="2125"/>
                  <a:pt x="345" y="2133"/>
                </a:cubicBezTo>
                <a:cubicBezTo>
                  <a:pt x="342" y="2130"/>
                  <a:pt x="338" y="2132"/>
                  <a:pt x="336" y="2130"/>
                </a:cubicBezTo>
                <a:cubicBezTo>
                  <a:pt x="331" y="2133"/>
                  <a:pt x="329" y="2129"/>
                  <a:pt x="325" y="2130"/>
                </a:cubicBezTo>
                <a:cubicBezTo>
                  <a:pt x="311" y="2126"/>
                  <a:pt x="297" y="2125"/>
                  <a:pt x="282" y="2123"/>
                </a:cubicBezTo>
                <a:cubicBezTo>
                  <a:pt x="269" y="2122"/>
                  <a:pt x="255" y="2121"/>
                  <a:pt x="241" y="2119"/>
                </a:cubicBezTo>
                <a:cubicBezTo>
                  <a:pt x="234" y="2120"/>
                  <a:pt x="228" y="2119"/>
                  <a:pt x="220" y="2120"/>
                </a:cubicBezTo>
                <a:cubicBezTo>
                  <a:pt x="214" y="2116"/>
                  <a:pt x="206" y="2121"/>
                  <a:pt x="200" y="2120"/>
                </a:cubicBezTo>
                <a:cubicBezTo>
                  <a:pt x="193" y="2118"/>
                  <a:pt x="185" y="2121"/>
                  <a:pt x="179" y="2120"/>
                </a:cubicBezTo>
                <a:cubicBezTo>
                  <a:pt x="172" y="2118"/>
                  <a:pt x="164" y="2121"/>
                  <a:pt x="158" y="2120"/>
                </a:cubicBezTo>
                <a:cubicBezTo>
                  <a:pt x="151" y="2120"/>
                  <a:pt x="144" y="2119"/>
                  <a:pt x="137" y="2120"/>
                </a:cubicBezTo>
                <a:cubicBezTo>
                  <a:pt x="133" y="2121"/>
                  <a:pt x="130" y="2121"/>
                  <a:pt x="126" y="2120"/>
                </a:cubicBezTo>
                <a:cubicBezTo>
                  <a:pt x="121" y="2128"/>
                  <a:pt x="119" y="2113"/>
                  <a:pt x="114" y="2122"/>
                </a:cubicBezTo>
                <a:cubicBezTo>
                  <a:pt x="111" y="2118"/>
                  <a:pt x="106" y="2125"/>
                  <a:pt x="103" y="2122"/>
                </a:cubicBezTo>
                <a:cubicBezTo>
                  <a:pt x="99" y="2125"/>
                  <a:pt x="96" y="2122"/>
                  <a:pt x="92" y="2126"/>
                </a:cubicBezTo>
                <a:cubicBezTo>
                  <a:pt x="77" y="2122"/>
                  <a:pt x="60" y="2127"/>
                  <a:pt x="44" y="2127"/>
                </a:cubicBezTo>
                <a:cubicBezTo>
                  <a:pt x="40" y="2130"/>
                  <a:pt x="36" y="2131"/>
                  <a:pt x="32" y="2131"/>
                </a:cubicBezTo>
                <a:cubicBezTo>
                  <a:pt x="29" y="2128"/>
                  <a:pt x="23" y="2137"/>
                  <a:pt x="20" y="2132"/>
                </a:cubicBezTo>
                <a:cubicBezTo>
                  <a:pt x="14" y="2139"/>
                  <a:pt x="11" y="2133"/>
                  <a:pt x="6" y="2138"/>
                </a:cubicBezTo>
                <a:cubicBezTo>
                  <a:pt x="4" y="2137"/>
                  <a:pt x="2" y="2138"/>
                  <a:pt x="0" y="2139"/>
                </a:cubicBezTo>
                <a:cubicBezTo>
                  <a:pt x="0" y="2149"/>
                  <a:pt x="0" y="2149"/>
                  <a:pt x="0" y="2149"/>
                </a:cubicBezTo>
                <a:cubicBezTo>
                  <a:pt x="17" y="2146"/>
                  <a:pt x="33" y="2144"/>
                  <a:pt x="50" y="2136"/>
                </a:cubicBezTo>
                <a:cubicBezTo>
                  <a:pt x="60" y="2138"/>
                  <a:pt x="69" y="2138"/>
                  <a:pt x="80" y="2134"/>
                </a:cubicBezTo>
                <a:cubicBezTo>
                  <a:pt x="89" y="2140"/>
                  <a:pt x="101" y="2132"/>
                  <a:pt x="111" y="2134"/>
                </a:cubicBezTo>
                <a:cubicBezTo>
                  <a:pt x="121" y="2131"/>
                  <a:pt x="131" y="2133"/>
                  <a:pt x="141" y="2131"/>
                </a:cubicBezTo>
                <a:cubicBezTo>
                  <a:pt x="151" y="2133"/>
                  <a:pt x="162" y="2129"/>
                  <a:pt x="172" y="2131"/>
                </a:cubicBezTo>
                <a:cubicBezTo>
                  <a:pt x="193" y="2128"/>
                  <a:pt x="212" y="2132"/>
                  <a:pt x="233" y="2132"/>
                </a:cubicBezTo>
                <a:cubicBezTo>
                  <a:pt x="242" y="2133"/>
                  <a:pt x="252" y="2131"/>
                  <a:pt x="262" y="2134"/>
                </a:cubicBezTo>
                <a:cubicBezTo>
                  <a:pt x="273" y="2131"/>
                  <a:pt x="282" y="2138"/>
                  <a:pt x="293" y="2134"/>
                </a:cubicBezTo>
                <a:cubicBezTo>
                  <a:pt x="301" y="2140"/>
                  <a:pt x="311" y="2142"/>
                  <a:pt x="321" y="2139"/>
                </a:cubicBezTo>
                <a:cubicBezTo>
                  <a:pt x="331" y="2140"/>
                  <a:pt x="341" y="2145"/>
                  <a:pt x="352" y="2143"/>
                </a:cubicBezTo>
                <a:cubicBezTo>
                  <a:pt x="356" y="2145"/>
                  <a:pt x="360" y="2148"/>
                  <a:pt x="366" y="2144"/>
                </a:cubicBezTo>
                <a:cubicBezTo>
                  <a:pt x="370" y="2148"/>
                  <a:pt x="375" y="2147"/>
                  <a:pt x="380" y="2149"/>
                </a:cubicBezTo>
                <a:cubicBezTo>
                  <a:pt x="391" y="2146"/>
                  <a:pt x="401" y="2149"/>
                  <a:pt x="410" y="2153"/>
                </a:cubicBezTo>
                <a:cubicBezTo>
                  <a:pt x="431" y="2152"/>
                  <a:pt x="450" y="2156"/>
                  <a:pt x="471" y="2154"/>
                </a:cubicBezTo>
                <a:cubicBezTo>
                  <a:pt x="481" y="2157"/>
                  <a:pt x="493" y="2147"/>
                  <a:pt x="502" y="2154"/>
                </a:cubicBezTo>
                <a:cubicBezTo>
                  <a:pt x="507" y="2152"/>
                  <a:pt x="512" y="2155"/>
                  <a:pt x="517" y="2150"/>
                </a:cubicBezTo>
                <a:cubicBezTo>
                  <a:pt x="523" y="2147"/>
                  <a:pt x="527" y="2156"/>
                  <a:pt x="534" y="2150"/>
                </a:cubicBezTo>
                <a:cubicBezTo>
                  <a:pt x="529" y="2142"/>
                  <a:pt x="520" y="2150"/>
                  <a:pt x="514" y="2146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2452688" y="1262063"/>
            <a:ext cx="7286625" cy="4333875"/>
            <a:chOff x="2452688" y="1262063"/>
            <a:chExt cx="7286625" cy="4333875"/>
          </a:xfrm>
        </p:grpSpPr>
        <p:sp>
          <p:nvSpPr>
            <p:cNvPr id="175" name="Freeform 159"/>
            <p:cNvSpPr/>
            <p:nvPr/>
          </p:nvSpPr>
          <p:spPr bwMode="auto">
            <a:xfrm>
              <a:off x="2452688" y="1262063"/>
              <a:ext cx="7286625" cy="4333875"/>
            </a:xfrm>
            <a:custGeom>
              <a:avLst/>
              <a:gdLst/>
              <a:ahLst/>
              <a:cxnLst/>
              <a:rect l="0" t="0" r="r" b="b"/>
              <a:pathLst>
                <a:path w="4590" h="2730">
                  <a:moveTo>
                    <a:pt x="200" y="0"/>
                  </a:moveTo>
                  <a:lnTo>
                    <a:pt x="4390" y="0"/>
                  </a:lnTo>
                  <a:lnTo>
                    <a:pt x="4430" y="4"/>
                  </a:lnTo>
                  <a:lnTo>
                    <a:pt x="4468" y="15"/>
                  </a:lnTo>
                  <a:lnTo>
                    <a:pt x="4501" y="33"/>
                  </a:lnTo>
                  <a:lnTo>
                    <a:pt x="4532" y="59"/>
                  </a:lnTo>
                  <a:lnTo>
                    <a:pt x="4555" y="88"/>
                  </a:lnTo>
                  <a:lnTo>
                    <a:pt x="4575" y="123"/>
                  </a:lnTo>
                  <a:lnTo>
                    <a:pt x="4586" y="160"/>
                  </a:lnTo>
                  <a:lnTo>
                    <a:pt x="4590" y="201"/>
                  </a:lnTo>
                  <a:lnTo>
                    <a:pt x="4590" y="2529"/>
                  </a:lnTo>
                  <a:lnTo>
                    <a:pt x="4586" y="2570"/>
                  </a:lnTo>
                  <a:lnTo>
                    <a:pt x="4575" y="2607"/>
                  </a:lnTo>
                  <a:lnTo>
                    <a:pt x="4555" y="2642"/>
                  </a:lnTo>
                  <a:lnTo>
                    <a:pt x="4532" y="2672"/>
                  </a:lnTo>
                  <a:lnTo>
                    <a:pt x="4501" y="2697"/>
                  </a:lnTo>
                  <a:lnTo>
                    <a:pt x="4468" y="2715"/>
                  </a:lnTo>
                  <a:lnTo>
                    <a:pt x="4430" y="2726"/>
                  </a:lnTo>
                  <a:lnTo>
                    <a:pt x="4390" y="2730"/>
                  </a:lnTo>
                  <a:lnTo>
                    <a:pt x="200" y="2730"/>
                  </a:lnTo>
                  <a:lnTo>
                    <a:pt x="160" y="2726"/>
                  </a:lnTo>
                  <a:lnTo>
                    <a:pt x="122" y="2715"/>
                  </a:lnTo>
                  <a:lnTo>
                    <a:pt x="89" y="2697"/>
                  </a:lnTo>
                  <a:lnTo>
                    <a:pt x="58" y="2672"/>
                  </a:lnTo>
                  <a:lnTo>
                    <a:pt x="35" y="2642"/>
                  </a:lnTo>
                  <a:lnTo>
                    <a:pt x="15" y="2607"/>
                  </a:lnTo>
                  <a:lnTo>
                    <a:pt x="4" y="2570"/>
                  </a:lnTo>
                  <a:lnTo>
                    <a:pt x="0" y="2529"/>
                  </a:lnTo>
                  <a:lnTo>
                    <a:pt x="0" y="201"/>
                  </a:lnTo>
                  <a:lnTo>
                    <a:pt x="4" y="160"/>
                  </a:lnTo>
                  <a:lnTo>
                    <a:pt x="15" y="123"/>
                  </a:lnTo>
                  <a:lnTo>
                    <a:pt x="35" y="88"/>
                  </a:lnTo>
                  <a:lnTo>
                    <a:pt x="58" y="59"/>
                  </a:lnTo>
                  <a:lnTo>
                    <a:pt x="89" y="33"/>
                  </a:lnTo>
                  <a:lnTo>
                    <a:pt x="122" y="15"/>
                  </a:lnTo>
                  <a:lnTo>
                    <a:pt x="160" y="4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80" name="Freeform 164"/>
            <p:cNvSpPr>
              <a:spLocks noEditPoints="1"/>
            </p:cNvSpPr>
            <p:nvPr/>
          </p:nvSpPr>
          <p:spPr bwMode="auto">
            <a:xfrm>
              <a:off x="2643188" y="1452563"/>
              <a:ext cx="6905625" cy="3952875"/>
            </a:xfrm>
            <a:custGeom>
              <a:avLst/>
              <a:gdLst/>
              <a:ahLst/>
              <a:cxnLst/>
              <a:rect l="0" t="0" r="r" b="b"/>
              <a:pathLst>
                <a:path w="4350" h="2490">
                  <a:moveTo>
                    <a:pt x="80" y="28"/>
                  </a:moveTo>
                  <a:lnTo>
                    <a:pt x="63" y="30"/>
                  </a:lnTo>
                  <a:lnTo>
                    <a:pt x="50" y="38"/>
                  </a:lnTo>
                  <a:lnTo>
                    <a:pt x="38" y="49"/>
                  </a:lnTo>
                  <a:lnTo>
                    <a:pt x="30" y="63"/>
                  </a:lnTo>
                  <a:lnTo>
                    <a:pt x="28" y="79"/>
                  </a:lnTo>
                  <a:lnTo>
                    <a:pt x="28" y="2411"/>
                  </a:lnTo>
                  <a:lnTo>
                    <a:pt x="30" y="2427"/>
                  </a:lnTo>
                  <a:lnTo>
                    <a:pt x="38" y="2441"/>
                  </a:lnTo>
                  <a:lnTo>
                    <a:pt x="50" y="2452"/>
                  </a:lnTo>
                  <a:lnTo>
                    <a:pt x="63" y="2460"/>
                  </a:lnTo>
                  <a:lnTo>
                    <a:pt x="80" y="2462"/>
                  </a:lnTo>
                  <a:lnTo>
                    <a:pt x="4270" y="2462"/>
                  </a:lnTo>
                  <a:lnTo>
                    <a:pt x="4287" y="2460"/>
                  </a:lnTo>
                  <a:lnTo>
                    <a:pt x="4300" y="2452"/>
                  </a:lnTo>
                  <a:lnTo>
                    <a:pt x="4312" y="2441"/>
                  </a:lnTo>
                  <a:lnTo>
                    <a:pt x="4320" y="2427"/>
                  </a:lnTo>
                  <a:lnTo>
                    <a:pt x="4322" y="2411"/>
                  </a:lnTo>
                  <a:lnTo>
                    <a:pt x="4322" y="79"/>
                  </a:lnTo>
                  <a:lnTo>
                    <a:pt x="4320" y="63"/>
                  </a:lnTo>
                  <a:lnTo>
                    <a:pt x="4312" y="49"/>
                  </a:lnTo>
                  <a:lnTo>
                    <a:pt x="4300" y="38"/>
                  </a:lnTo>
                  <a:lnTo>
                    <a:pt x="4287" y="30"/>
                  </a:lnTo>
                  <a:lnTo>
                    <a:pt x="4270" y="28"/>
                  </a:lnTo>
                  <a:lnTo>
                    <a:pt x="80" y="28"/>
                  </a:lnTo>
                  <a:close/>
                  <a:moveTo>
                    <a:pt x="80" y="0"/>
                  </a:moveTo>
                  <a:lnTo>
                    <a:pt x="4270" y="0"/>
                  </a:lnTo>
                  <a:lnTo>
                    <a:pt x="4295" y="4"/>
                  </a:lnTo>
                  <a:lnTo>
                    <a:pt x="4317" y="16"/>
                  </a:lnTo>
                  <a:lnTo>
                    <a:pt x="4334" y="33"/>
                  </a:lnTo>
                  <a:lnTo>
                    <a:pt x="4346" y="54"/>
                  </a:lnTo>
                  <a:lnTo>
                    <a:pt x="4350" y="79"/>
                  </a:lnTo>
                  <a:lnTo>
                    <a:pt x="4350" y="2411"/>
                  </a:lnTo>
                  <a:lnTo>
                    <a:pt x="4346" y="2436"/>
                  </a:lnTo>
                  <a:lnTo>
                    <a:pt x="4334" y="2457"/>
                  </a:lnTo>
                  <a:lnTo>
                    <a:pt x="4317" y="2474"/>
                  </a:lnTo>
                  <a:lnTo>
                    <a:pt x="4295" y="2486"/>
                  </a:lnTo>
                  <a:lnTo>
                    <a:pt x="4270" y="2490"/>
                  </a:lnTo>
                  <a:lnTo>
                    <a:pt x="80" y="2490"/>
                  </a:lnTo>
                  <a:lnTo>
                    <a:pt x="55" y="2486"/>
                  </a:lnTo>
                  <a:lnTo>
                    <a:pt x="33" y="2474"/>
                  </a:lnTo>
                  <a:lnTo>
                    <a:pt x="16" y="2457"/>
                  </a:lnTo>
                  <a:lnTo>
                    <a:pt x="4" y="2436"/>
                  </a:lnTo>
                  <a:lnTo>
                    <a:pt x="0" y="2411"/>
                  </a:lnTo>
                  <a:lnTo>
                    <a:pt x="0" y="79"/>
                  </a:lnTo>
                  <a:lnTo>
                    <a:pt x="4" y="54"/>
                  </a:lnTo>
                  <a:lnTo>
                    <a:pt x="16" y="33"/>
                  </a:lnTo>
                  <a:lnTo>
                    <a:pt x="33" y="16"/>
                  </a:lnTo>
                  <a:lnTo>
                    <a:pt x="55" y="4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85" name="Straight Connector 184"/>
            <p:cNvCxnSpPr/>
            <p:nvPr/>
          </p:nvCxnSpPr>
          <p:spPr>
            <a:xfrm>
              <a:off x="5410200" y="3862794"/>
              <a:ext cx="13716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84743" y="629673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E307EC39-2DFD-F34C-9E7A-4B67445B664C}" type="datetimeFigureOut">
              <a:rPr lang="en-US" smtClean="0"/>
              <a:t>3/15/19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40910" y="6296730"/>
            <a:ext cx="4114800" cy="365125"/>
          </a:xfrm>
        </p:spPr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076" y="6296730"/>
            <a:ext cx="2781542" cy="365125"/>
          </a:xfrm>
        </p:spPr>
        <p:txBody>
          <a:bodyPr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FF945CD8-7680-D440-9CDB-437889BADC20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2301" y="1830579"/>
            <a:ext cx="5859724" cy="1841715"/>
          </a:xfrm>
        </p:spPr>
        <p:txBody>
          <a:bodyPr anchor="t">
            <a:normAutofit/>
          </a:bodyPr>
          <a:lstStyle>
            <a:lvl1pPr algn="ctr">
              <a:lnSpc>
                <a:spcPct val="105000"/>
              </a:lnSpc>
              <a:defRPr sz="39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4584" y="4176131"/>
            <a:ext cx="4566474" cy="1038807"/>
          </a:xfr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10681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33699" y="2438399"/>
            <a:ext cx="4160520" cy="36576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3751" y="2438399"/>
            <a:ext cx="4160520" cy="36576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7EC39-2DFD-F34C-9E7A-4B67445B664C}" type="datetimeFigureOut">
              <a:rPr lang="en-US" smtClean="0"/>
              <a:t>3/15/19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45CD8-7680-D440-9CDB-437889BAD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251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3698" y="566928"/>
            <a:ext cx="8770573" cy="15636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699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33699" y="3316639"/>
            <a:ext cx="4160520" cy="277936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43751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543751" y="3316639"/>
            <a:ext cx="4160520" cy="277936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7EC39-2DFD-F34C-9E7A-4B67445B664C}" type="datetimeFigureOut">
              <a:rPr lang="en-US" smtClean="0"/>
              <a:t>3/15/19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45CD8-7680-D440-9CDB-437889BAD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067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7EC39-2DFD-F34C-9E7A-4B67445B664C}" type="datetimeFigureOut">
              <a:rPr lang="en-US" smtClean="0"/>
              <a:t>3/15/19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45CD8-7680-D440-9CDB-437889BAD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9588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 title="Feathers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51" y="1458"/>
                    <a:pt x="251" y="1454"/>
                    <a:pt x="251" y="1449"/>
                  </a:cubicBezTo>
                  <a:cubicBezTo>
                    <a:pt x="246" y="1446"/>
                    <a:pt x="250" y="1434"/>
                    <a:pt x="246" y="1429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39" y="1417"/>
                    <a:pt x="240" y="1412"/>
                    <a:pt x="236" y="1412"/>
                  </a:cubicBezTo>
                  <a:cubicBezTo>
                    <a:pt x="236" y="1403"/>
                    <a:pt x="233" y="1398"/>
                    <a:pt x="229" y="1394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19" y="1374"/>
                    <a:pt x="218" y="1371"/>
                    <a:pt x="218" y="1366"/>
                  </a:cubicBezTo>
                  <a:cubicBezTo>
                    <a:pt x="217" y="1364"/>
                    <a:pt x="213" y="1364"/>
                    <a:pt x="213" y="1359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204" y="1335"/>
                    <a:pt x="196" y="1335"/>
                    <a:pt x="196" y="1326"/>
                  </a:cubicBezTo>
                  <a:cubicBezTo>
                    <a:pt x="187" y="1318"/>
                    <a:pt x="186" y="1303"/>
                    <a:pt x="176" y="1296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52" y="1263"/>
                    <a:pt x="155" y="1256"/>
                    <a:pt x="150" y="1256"/>
                  </a:cubicBezTo>
                  <a:cubicBezTo>
                    <a:pt x="151" y="1251"/>
                    <a:pt x="147" y="1250"/>
                    <a:pt x="148" y="1246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31" y="1221"/>
                    <a:pt x="126" y="1209"/>
                    <a:pt x="120" y="1198"/>
                  </a:cubicBezTo>
                  <a:cubicBezTo>
                    <a:pt x="119" y="1191"/>
                    <a:pt x="114" y="1187"/>
                    <a:pt x="113" y="1180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103" y="1159"/>
                    <a:pt x="98" y="1155"/>
                    <a:pt x="95" y="1150"/>
                  </a:cubicBezTo>
                  <a:cubicBezTo>
                    <a:pt x="93" y="1147"/>
                    <a:pt x="92" y="1145"/>
                    <a:pt x="90" y="1142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82" y="1126"/>
                    <a:pt x="81" y="1124"/>
                    <a:pt x="80" y="1122"/>
                  </a:cubicBezTo>
                  <a:cubicBezTo>
                    <a:pt x="76" y="1114"/>
                    <a:pt x="73" y="1105"/>
                    <a:pt x="70" y="1095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62" y="1073"/>
                    <a:pt x="63" y="1067"/>
                    <a:pt x="60" y="1067"/>
                  </a:cubicBezTo>
                  <a:cubicBezTo>
                    <a:pt x="60" y="1063"/>
                    <a:pt x="61" y="1057"/>
                    <a:pt x="57" y="105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52" y="1032"/>
                    <a:pt x="49" y="1032"/>
                    <a:pt x="50" y="1027"/>
                  </a:cubicBezTo>
                  <a:cubicBezTo>
                    <a:pt x="46" y="1026"/>
                    <a:pt x="49" y="1019"/>
                    <a:pt x="45" y="1019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42" y="997"/>
                    <a:pt x="39" y="996"/>
                    <a:pt x="40" y="992"/>
                  </a:cubicBezTo>
                  <a:cubicBezTo>
                    <a:pt x="36" y="991"/>
                    <a:pt x="39" y="984"/>
                    <a:pt x="34" y="984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8" y="946"/>
                    <a:pt x="21" y="939"/>
                    <a:pt x="17" y="939"/>
                  </a:cubicBezTo>
                  <a:cubicBezTo>
                    <a:pt x="17" y="934"/>
                    <a:pt x="14" y="933"/>
                    <a:pt x="14" y="929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7" y="894"/>
                    <a:pt x="0" y="884"/>
                    <a:pt x="2" y="866"/>
                  </a:cubicBezTo>
                  <a:cubicBezTo>
                    <a:pt x="5" y="869"/>
                    <a:pt x="6" y="874"/>
                    <a:pt x="7" y="881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12" y="904"/>
                    <a:pt x="17" y="910"/>
                    <a:pt x="17" y="921"/>
                  </a:cubicBezTo>
                  <a:cubicBezTo>
                    <a:pt x="22" y="922"/>
                    <a:pt x="18" y="932"/>
                    <a:pt x="22" y="934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30" y="952"/>
                    <a:pt x="32" y="961"/>
                    <a:pt x="34" y="969"/>
                  </a:cubicBezTo>
                  <a:cubicBezTo>
                    <a:pt x="38" y="971"/>
                    <a:pt x="40" y="975"/>
                    <a:pt x="40" y="981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51" y="996"/>
                    <a:pt x="51" y="1007"/>
                    <a:pt x="57" y="1012"/>
                  </a:cubicBezTo>
                  <a:cubicBezTo>
                    <a:pt x="57" y="1023"/>
                    <a:pt x="69" y="1022"/>
                    <a:pt x="67" y="1034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03" y="1086"/>
                    <a:pt x="114" y="1097"/>
                    <a:pt x="123" y="1110"/>
                  </a:cubicBezTo>
                  <a:cubicBezTo>
                    <a:pt x="129" y="1115"/>
                    <a:pt x="130" y="1124"/>
                    <a:pt x="135" y="1130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46" y="1142"/>
                    <a:pt x="148" y="1145"/>
                    <a:pt x="148" y="1150"/>
                  </a:cubicBezTo>
                  <a:cubicBezTo>
                    <a:pt x="151" y="1152"/>
                    <a:pt x="153" y="1157"/>
                    <a:pt x="155" y="1160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64" y="1177"/>
                    <a:pt x="168" y="1184"/>
                    <a:pt x="173" y="1190"/>
                  </a:cubicBezTo>
                  <a:cubicBezTo>
                    <a:pt x="181" y="1204"/>
                    <a:pt x="186" y="1220"/>
                    <a:pt x="198" y="1228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09" y="1252"/>
                    <a:pt x="206" y="1260"/>
                    <a:pt x="211" y="1261"/>
                  </a:cubicBezTo>
                  <a:cubicBezTo>
                    <a:pt x="214" y="1262"/>
                    <a:pt x="211" y="1270"/>
                    <a:pt x="216" y="127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27" y="1300"/>
                    <a:pt x="231" y="1306"/>
                    <a:pt x="234" y="1313"/>
                  </a:cubicBezTo>
                  <a:cubicBezTo>
                    <a:pt x="239" y="1313"/>
                    <a:pt x="235" y="1302"/>
                    <a:pt x="234" y="130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226" y="1279"/>
                    <a:pt x="222" y="1271"/>
                    <a:pt x="221" y="1261"/>
                  </a:cubicBezTo>
                  <a:cubicBezTo>
                    <a:pt x="215" y="1247"/>
                    <a:pt x="207" y="1236"/>
                    <a:pt x="203" y="1220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91" y="1194"/>
                    <a:pt x="186" y="1189"/>
                    <a:pt x="181" y="1185"/>
                  </a:cubicBezTo>
                  <a:cubicBezTo>
                    <a:pt x="182" y="1174"/>
                    <a:pt x="172" y="1174"/>
                    <a:pt x="171" y="1165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51" y="1138"/>
                    <a:pt x="147" y="1122"/>
                    <a:pt x="138" y="1112"/>
                  </a:cubicBezTo>
                  <a:cubicBezTo>
                    <a:pt x="131" y="1100"/>
                    <a:pt x="122" y="1090"/>
                    <a:pt x="115" y="107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98" y="1054"/>
                    <a:pt x="97" y="1047"/>
                    <a:pt x="92" y="1042"/>
                  </a:cubicBezTo>
                  <a:cubicBezTo>
                    <a:pt x="83" y="1032"/>
                    <a:pt x="77" y="1019"/>
                    <a:pt x="67" y="1009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55" y="984"/>
                    <a:pt x="45" y="985"/>
                    <a:pt x="47" y="974"/>
                  </a:cubicBezTo>
                  <a:cubicBezTo>
                    <a:pt x="57" y="984"/>
                    <a:pt x="68" y="993"/>
                    <a:pt x="72" y="1009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84" y="1032"/>
                    <a:pt x="96" y="1026"/>
                    <a:pt x="92" y="1034"/>
                  </a:cubicBezTo>
                  <a:cubicBezTo>
                    <a:pt x="95" y="1035"/>
                    <a:pt x="98" y="1037"/>
                    <a:pt x="97" y="1042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10" y="1050"/>
                    <a:pt x="107" y="1058"/>
                    <a:pt x="113" y="1057"/>
                  </a:cubicBezTo>
                  <a:cubicBezTo>
                    <a:pt x="114" y="1065"/>
                    <a:pt x="120" y="1068"/>
                    <a:pt x="123" y="1075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39" y="1097"/>
                    <a:pt x="144" y="1101"/>
                    <a:pt x="145" y="1110"/>
                  </a:cubicBezTo>
                  <a:cubicBezTo>
                    <a:pt x="152" y="1113"/>
                    <a:pt x="154" y="1121"/>
                    <a:pt x="158" y="1127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66" y="1138"/>
                    <a:pt x="168" y="1141"/>
                    <a:pt x="168" y="1145"/>
                  </a:cubicBezTo>
                  <a:cubicBezTo>
                    <a:pt x="177" y="1156"/>
                    <a:pt x="183" y="1168"/>
                    <a:pt x="191" y="1180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16" y="1232"/>
                    <a:pt x="225" y="1242"/>
                    <a:pt x="228" y="1258"/>
                  </a:cubicBezTo>
                  <a:cubicBezTo>
                    <a:pt x="234" y="1258"/>
                    <a:pt x="230" y="1247"/>
                    <a:pt x="231" y="1243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22" y="1214"/>
                    <a:pt x="215" y="1197"/>
                    <a:pt x="208" y="1180"/>
                  </a:cubicBezTo>
                  <a:cubicBezTo>
                    <a:pt x="205" y="1178"/>
                    <a:pt x="203" y="1174"/>
                    <a:pt x="203" y="1168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92" y="1149"/>
                    <a:pt x="190" y="1140"/>
                    <a:pt x="186" y="1132"/>
                  </a:cubicBezTo>
                  <a:cubicBezTo>
                    <a:pt x="179" y="1127"/>
                    <a:pt x="176" y="1119"/>
                    <a:pt x="170" y="1112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59" y="1101"/>
                    <a:pt x="163" y="1090"/>
                    <a:pt x="158" y="1090"/>
                  </a:cubicBezTo>
                  <a:cubicBezTo>
                    <a:pt x="156" y="1080"/>
                    <a:pt x="148" y="1076"/>
                    <a:pt x="145" y="1067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118" y="1016"/>
                    <a:pt x="102" y="985"/>
                    <a:pt x="90" y="951"/>
                  </a:cubicBezTo>
                  <a:cubicBezTo>
                    <a:pt x="84" y="945"/>
                    <a:pt x="81" y="937"/>
                    <a:pt x="80" y="926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72" y="910"/>
                    <a:pt x="72" y="904"/>
                    <a:pt x="70" y="901"/>
                  </a:cubicBezTo>
                  <a:cubicBezTo>
                    <a:pt x="64" y="884"/>
                    <a:pt x="59" y="866"/>
                    <a:pt x="54" y="848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52" y="810"/>
                    <a:pt x="45" y="790"/>
                    <a:pt x="39" y="770"/>
                  </a:cubicBezTo>
                  <a:cubicBezTo>
                    <a:pt x="37" y="748"/>
                    <a:pt x="29" y="731"/>
                    <a:pt x="27" y="707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36" y="731"/>
                    <a:pt x="37" y="738"/>
                    <a:pt x="39" y="742"/>
                  </a:cubicBezTo>
                  <a:cubicBezTo>
                    <a:pt x="39" y="750"/>
                    <a:pt x="42" y="754"/>
                    <a:pt x="44" y="760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51" y="791"/>
                    <a:pt x="56" y="801"/>
                    <a:pt x="60" y="813"/>
                  </a:cubicBezTo>
                  <a:cubicBezTo>
                    <a:pt x="62" y="818"/>
                    <a:pt x="63" y="825"/>
                    <a:pt x="65" y="830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72" y="854"/>
                    <a:pt x="79" y="855"/>
                    <a:pt x="77" y="866"/>
                  </a:cubicBezTo>
                  <a:cubicBezTo>
                    <a:pt x="82" y="868"/>
                    <a:pt x="85" y="873"/>
                    <a:pt x="85" y="881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09" y="916"/>
                    <a:pt x="113" y="928"/>
                    <a:pt x="120" y="936"/>
                  </a:cubicBezTo>
                  <a:cubicBezTo>
                    <a:pt x="125" y="946"/>
                    <a:pt x="132" y="955"/>
                    <a:pt x="135" y="966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168" y="1021"/>
                    <a:pt x="177" y="1033"/>
                    <a:pt x="183" y="1049"/>
                  </a:cubicBezTo>
                  <a:cubicBezTo>
                    <a:pt x="193" y="1061"/>
                    <a:pt x="198" y="1077"/>
                    <a:pt x="206" y="1092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31" y="1136"/>
                    <a:pt x="221" y="1132"/>
                    <a:pt x="223" y="1127"/>
                  </a:cubicBezTo>
                  <a:cubicBezTo>
                    <a:pt x="223" y="1123"/>
                    <a:pt x="223" y="1119"/>
                    <a:pt x="223" y="1115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9" y="1100"/>
                    <a:pt x="218" y="1096"/>
                    <a:pt x="218" y="1092"/>
                  </a:cubicBezTo>
                  <a:cubicBezTo>
                    <a:pt x="217" y="1088"/>
                    <a:pt x="215" y="1086"/>
                    <a:pt x="213" y="108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210" y="1063"/>
                    <a:pt x="200" y="1057"/>
                    <a:pt x="206" y="1052"/>
                  </a:cubicBezTo>
                  <a:cubicBezTo>
                    <a:pt x="199" y="1048"/>
                    <a:pt x="200" y="1037"/>
                    <a:pt x="196" y="103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80" y="1000"/>
                    <a:pt x="177" y="984"/>
                    <a:pt x="168" y="974"/>
                  </a:cubicBezTo>
                  <a:cubicBezTo>
                    <a:pt x="164" y="959"/>
                    <a:pt x="155" y="950"/>
                    <a:pt x="153" y="934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36" y="918"/>
                    <a:pt x="144" y="915"/>
                    <a:pt x="140" y="908"/>
                  </a:cubicBezTo>
                  <a:cubicBezTo>
                    <a:pt x="134" y="901"/>
                    <a:pt x="129" y="892"/>
                    <a:pt x="125" y="883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19" y="860"/>
                    <a:pt x="110" y="862"/>
                    <a:pt x="112" y="853"/>
                  </a:cubicBezTo>
                  <a:cubicBezTo>
                    <a:pt x="107" y="849"/>
                    <a:pt x="106" y="841"/>
                    <a:pt x="102" y="833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99" y="829"/>
                    <a:pt x="100" y="827"/>
                    <a:pt x="100" y="825"/>
                  </a:cubicBezTo>
                  <a:cubicBezTo>
                    <a:pt x="94" y="816"/>
                    <a:pt x="87" y="808"/>
                    <a:pt x="82" y="798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69" y="781"/>
                    <a:pt x="72" y="770"/>
                    <a:pt x="67" y="768"/>
                  </a:cubicBezTo>
                  <a:cubicBezTo>
                    <a:pt x="60" y="759"/>
                    <a:pt x="56" y="748"/>
                    <a:pt x="52" y="737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35" y="703"/>
                    <a:pt x="35" y="697"/>
                    <a:pt x="29" y="697"/>
                  </a:cubicBezTo>
                  <a:cubicBezTo>
                    <a:pt x="30" y="691"/>
                    <a:pt x="30" y="685"/>
                    <a:pt x="24" y="685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37" y="690"/>
                    <a:pt x="34" y="699"/>
                    <a:pt x="39" y="700"/>
                  </a:cubicBezTo>
                  <a:cubicBezTo>
                    <a:pt x="42" y="708"/>
                    <a:pt x="44" y="717"/>
                    <a:pt x="49" y="722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66" y="749"/>
                    <a:pt x="69" y="757"/>
                    <a:pt x="72" y="765"/>
                  </a:cubicBezTo>
                  <a:cubicBezTo>
                    <a:pt x="77" y="766"/>
                    <a:pt x="73" y="776"/>
                    <a:pt x="80" y="77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90" y="791"/>
                    <a:pt x="91" y="801"/>
                    <a:pt x="97" y="805"/>
                  </a:cubicBezTo>
                  <a:cubicBezTo>
                    <a:pt x="98" y="815"/>
                    <a:pt x="108" y="817"/>
                    <a:pt x="107" y="828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25" y="855"/>
                    <a:pt x="125" y="867"/>
                    <a:pt x="130" y="873"/>
                  </a:cubicBezTo>
                  <a:cubicBezTo>
                    <a:pt x="132" y="882"/>
                    <a:pt x="141" y="884"/>
                    <a:pt x="140" y="896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56" y="918"/>
                    <a:pt x="158" y="922"/>
                    <a:pt x="158" y="929"/>
                  </a:cubicBezTo>
                  <a:cubicBezTo>
                    <a:pt x="162" y="929"/>
                    <a:pt x="163" y="933"/>
                    <a:pt x="163" y="939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78" y="962"/>
                    <a:pt x="175" y="971"/>
                    <a:pt x="180" y="971"/>
                  </a:cubicBezTo>
                  <a:cubicBezTo>
                    <a:pt x="184" y="973"/>
                    <a:pt x="181" y="981"/>
                    <a:pt x="185" y="98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210" y="1025"/>
                    <a:pt x="202" y="1015"/>
                    <a:pt x="201" y="1012"/>
                  </a:cubicBezTo>
                  <a:cubicBezTo>
                    <a:pt x="202" y="1006"/>
                    <a:pt x="199" y="1005"/>
                    <a:pt x="198" y="1001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92" y="981"/>
                    <a:pt x="190" y="967"/>
                    <a:pt x="185" y="956"/>
                  </a:cubicBezTo>
                  <a:cubicBezTo>
                    <a:pt x="184" y="941"/>
                    <a:pt x="177" y="932"/>
                    <a:pt x="175" y="918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67" y="894"/>
                    <a:pt x="168" y="885"/>
                    <a:pt x="163" y="883"/>
                  </a:cubicBezTo>
                  <a:cubicBezTo>
                    <a:pt x="155" y="859"/>
                    <a:pt x="144" y="838"/>
                    <a:pt x="135" y="815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26" y="791"/>
                    <a:pt x="122" y="788"/>
                    <a:pt x="120" y="783"/>
                  </a:cubicBezTo>
                  <a:cubicBezTo>
                    <a:pt x="115" y="772"/>
                    <a:pt x="108" y="764"/>
                    <a:pt x="107" y="75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103" y="730"/>
                    <a:pt x="93" y="735"/>
                    <a:pt x="95" y="727"/>
                  </a:cubicBezTo>
                  <a:cubicBezTo>
                    <a:pt x="90" y="721"/>
                    <a:pt x="89" y="711"/>
                    <a:pt x="82" y="707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71" y="693"/>
                    <a:pt x="80" y="691"/>
                    <a:pt x="74" y="687"/>
                  </a:cubicBezTo>
                  <a:cubicBezTo>
                    <a:pt x="69" y="686"/>
                    <a:pt x="72" y="678"/>
                    <a:pt x="67" y="677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55" y="668"/>
                    <a:pt x="60" y="658"/>
                    <a:pt x="54" y="657"/>
                  </a:cubicBezTo>
                  <a:cubicBezTo>
                    <a:pt x="54" y="652"/>
                    <a:pt x="47" y="654"/>
                    <a:pt x="49" y="64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32" y="620"/>
                    <a:pt x="26" y="615"/>
                    <a:pt x="22" y="609"/>
                  </a:cubicBezTo>
                  <a:cubicBezTo>
                    <a:pt x="21" y="599"/>
                    <a:pt x="10" y="598"/>
                    <a:pt x="12" y="586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48" y="630"/>
                    <a:pt x="53" y="644"/>
                    <a:pt x="62" y="654"/>
                  </a:cubicBezTo>
                  <a:cubicBezTo>
                    <a:pt x="65" y="662"/>
                    <a:pt x="70" y="666"/>
                    <a:pt x="75" y="67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93" y="694"/>
                    <a:pt x="88" y="708"/>
                    <a:pt x="97" y="710"/>
                  </a:cubicBezTo>
                  <a:cubicBezTo>
                    <a:pt x="99" y="717"/>
                    <a:pt x="103" y="722"/>
                    <a:pt x="105" y="730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11" y="744"/>
                    <a:pt x="118" y="742"/>
                    <a:pt x="115" y="750"/>
                  </a:cubicBezTo>
                  <a:cubicBezTo>
                    <a:pt x="117" y="758"/>
                    <a:pt x="122" y="763"/>
                    <a:pt x="125" y="77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29" y="786"/>
                    <a:pt x="131" y="790"/>
                    <a:pt x="135" y="790"/>
                  </a:cubicBezTo>
                  <a:cubicBezTo>
                    <a:pt x="133" y="801"/>
                    <a:pt x="143" y="800"/>
                    <a:pt x="143" y="81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64" y="860"/>
                    <a:pt x="169" y="864"/>
                    <a:pt x="170" y="873"/>
                  </a:cubicBezTo>
                  <a:cubicBezTo>
                    <a:pt x="175" y="878"/>
                    <a:pt x="173" y="889"/>
                    <a:pt x="180" y="89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188" y="923"/>
                    <a:pt x="188" y="934"/>
                    <a:pt x="193" y="939"/>
                  </a:cubicBezTo>
                  <a:cubicBezTo>
                    <a:pt x="191" y="950"/>
                    <a:pt x="199" y="953"/>
                    <a:pt x="198" y="964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04" y="977"/>
                    <a:pt x="206" y="980"/>
                    <a:pt x="206" y="984"/>
                  </a:cubicBezTo>
                  <a:cubicBezTo>
                    <a:pt x="214" y="1015"/>
                    <a:pt x="221" y="1047"/>
                    <a:pt x="228" y="1079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31" y="1061"/>
                    <a:pt x="231" y="1055"/>
                    <a:pt x="231" y="1049"/>
                  </a:cubicBezTo>
                  <a:cubicBezTo>
                    <a:pt x="227" y="1027"/>
                    <a:pt x="225" y="1003"/>
                    <a:pt x="221" y="981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210" y="942"/>
                    <a:pt x="205" y="934"/>
                    <a:pt x="206" y="921"/>
                  </a:cubicBezTo>
                  <a:cubicBezTo>
                    <a:pt x="196" y="908"/>
                    <a:pt x="195" y="886"/>
                    <a:pt x="188" y="87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75" y="838"/>
                    <a:pt x="169" y="832"/>
                    <a:pt x="168" y="823"/>
                  </a:cubicBezTo>
                  <a:cubicBezTo>
                    <a:pt x="159" y="809"/>
                    <a:pt x="157" y="788"/>
                    <a:pt x="145" y="778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33" y="746"/>
                    <a:pt x="127" y="741"/>
                    <a:pt x="125" y="732"/>
                  </a:cubicBezTo>
                  <a:cubicBezTo>
                    <a:pt x="124" y="727"/>
                    <a:pt x="118" y="727"/>
                    <a:pt x="117" y="722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111" y="716"/>
                    <a:pt x="113" y="712"/>
                    <a:pt x="110" y="712"/>
                  </a:cubicBezTo>
                  <a:cubicBezTo>
                    <a:pt x="108" y="703"/>
                    <a:pt x="102" y="698"/>
                    <a:pt x="100" y="690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81" y="665"/>
                    <a:pt x="78" y="656"/>
                    <a:pt x="74" y="649"/>
                  </a:cubicBezTo>
                  <a:cubicBezTo>
                    <a:pt x="68" y="644"/>
                    <a:pt x="65" y="635"/>
                    <a:pt x="62" y="627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5" y="600"/>
                    <a:pt x="42" y="592"/>
                    <a:pt x="39" y="584"/>
                  </a:cubicBezTo>
                  <a:cubicBezTo>
                    <a:pt x="37" y="575"/>
                    <a:pt x="30" y="571"/>
                    <a:pt x="32" y="559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52" y="596"/>
                    <a:pt x="57" y="605"/>
                    <a:pt x="62" y="614"/>
                  </a:cubicBezTo>
                  <a:cubicBezTo>
                    <a:pt x="66" y="617"/>
                    <a:pt x="66" y="625"/>
                    <a:pt x="69" y="629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84" y="648"/>
                    <a:pt x="87" y="658"/>
                    <a:pt x="92" y="667"/>
                  </a:cubicBezTo>
                  <a:cubicBezTo>
                    <a:pt x="101" y="672"/>
                    <a:pt x="104" y="684"/>
                    <a:pt x="110" y="69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28" y="720"/>
                    <a:pt x="126" y="727"/>
                    <a:pt x="130" y="727"/>
                  </a:cubicBezTo>
                  <a:cubicBezTo>
                    <a:pt x="133" y="728"/>
                    <a:pt x="132" y="732"/>
                    <a:pt x="135" y="732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46" y="755"/>
                    <a:pt x="151" y="763"/>
                    <a:pt x="158" y="770"/>
                  </a:cubicBezTo>
                  <a:cubicBezTo>
                    <a:pt x="160" y="776"/>
                    <a:pt x="160" y="784"/>
                    <a:pt x="165" y="788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76" y="818"/>
                    <a:pt x="183" y="827"/>
                    <a:pt x="185" y="840"/>
                  </a:cubicBezTo>
                  <a:cubicBezTo>
                    <a:pt x="190" y="849"/>
                    <a:pt x="195" y="858"/>
                    <a:pt x="200" y="866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02" y="889"/>
                    <a:pt x="205" y="893"/>
                    <a:pt x="208" y="893"/>
                  </a:cubicBezTo>
                  <a:cubicBezTo>
                    <a:pt x="207" y="899"/>
                    <a:pt x="210" y="900"/>
                    <a:pt x="211" y="903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19" y="928"/>
                    <a:pt x="218" y="938"/>
                    <a:pt x="223" y="941"/>
                  </a:cubicBezTo>
                  <a:cubicBezTo>
                    <a:pt x="221" y="960"/>
                    <a:pt x="230" y="968"/>
                    <a:pt x="231" y="984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36" y="946"/>
                    <a:pt x="230" y="935"/>
                    <a:pt x="228" y="918"/>
                  </a:cubicBezTo>
                  <a:cubicBezTo>
                    <a:pt x="227" y="910"/>
                    <a:pt x="221" y="907"/>
                    <a:pt x="223" y="896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210" y="861"/>
                    <a:pt x="205" y="843"/>
                    <a:pt x="200" y="825"/>
                  </a:cubicBezTo>
                  <a:cubicBezTo>
                    <a:pt x="196" y="808"/>
                    <a:pt x="184" y="798"/>
                    <a:pt x="183" y="778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69" y="753"/>
                    <a:pt x="169" y="747"/>
                    <a:pt x="168" y="742"/>
                  </a:cubicBezTo>
                  <a:cubicBezTo>
                    <a:pt x="164" y="741"/>
                    <a:pt x="163" y="737"/>
                    <a:pt x="163" y="732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50" y="702"/>
                    <a:pt x="140" y="700"/>
                    <a:pt x="140" y="689"/>
                  </a:cubicBezTo>
                  <a:cubicBezTo>
                    <a:pt x="133" y="686"/>
                    <a:pt x="135" y="672"/>
                    <a:pt x="127" y="669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110" y="632"/>
                    <a:pt x="100" y="620"/>
                    <a:pt x="95" y="604"/>
                  </a:cubicBezTo>
                  <a:cubicBezTo>
                    <a:pt x="91" y="602"/>
                    <a:pt x="91" y="596"/>
                    <a:pt x="90" y="591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78" y="577"/>
                    <a:pt x="78" y="566"/>
                    <a:pt x="72" y="561"/>
                  </a:cubicBezTo>
                  <a:cubicBezTo>
                    <a:pt x="70" y="542"/>
                    <a:pt x="57" y="532"/>
                    <a:pt x="54" y="513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70" y="530"/>
                    <a:pt x="70" y="538"/>
                    <a:pt x="72" y="544"/>
                  </a:cubicBezTo>
                  <a:cubicBezTo>
                    <a:pt x="80" y="544"/>
                    <a:pt x="75" y="557"/>
                    <a:pt x="82" y="559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93" y="578"/>
                    <a:pt x="93" y="587"/>
                    <a:pt x="97" y="591"/>
                  </a:cubicBezTo>
                  <a:cubicBezTo>
                    <a:pt x="97" y="596"/>
                    <a:pt x="99" y="598"/>
                    <a:pt x="102" y="599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07" y="620"/>
                    <a:pt x="117" y="626"/>
                    <a:pt x="120" y="639"/>
                  </a:cubicBezTo>
                  <a:cubicBezTo>
                    <a:pt x="120" y="646"/>
                    <a:pt x="128" y="645"/>
                    <a:pt x="127" y="652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39" y="671"/>
                    <a:pt x="142" y="680"/>
                    <a:pt x="150" y="684"/>
                  </a:cubicBezTo>
                  <a:cubicBezTo>
                    <a:pt x="149" y="697"/>
                    <a:pt x="158" y="698"/>
                    <a:pt x="158" y="710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181" y="739"/>
                    <a:pt x="180" y="762"/>
                    <a:pt x="190" y="772"/>
                  </a:cubicBezTo>
                  <a:cubicBezTo>
                    <a:pt x="192" y="782"/>
                    <a:pt x="193" y="791"/>
                    <a:pt x="200" y="795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13" y="834"/>
                    <a:pt x="216" y="852"/>
                    <a:pt x="226" y="863"/>
                  </a:cubicBezTo>
                  <a:cubicBezTo>
                    <a:pt x="226" y="882"/>
                    <a:pt x="234" y="893"/>
                    <a:pt x="236" y="911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39" y="881"/>
                    <a:pt x="229" y="875"/>
                    <a:pt x="231" y="866"/>
                  </a:cubicBezTo>
                  <a:cubicBezTo>
                    <a:pt x="229" y="857"/>
                    <a:pt x="227" y="849"/>
                    <a:pt x="223" y="843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211" y="788"/>
                    <a:pt x="200" y="760"/>
                    <a:pt x="188" y="732"/>
                  </a:cubicBezTo>
                  <a:cubicBezTo>
                    <a:pt x="185" y="725"/>
                    <a:pt x="179" y="721"/>
                    <a:pt x="180" y="710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65" y="689"/>
                    <a:pt x="169" y="681"/>
                    <a:pt x="165" y="679"/>
                  </a:cubicBezTo>
                  <a:cubicBezTo>
                    <a:pt x="162" y="678"/>
                    <a:pt x="160" y="674"/>
                    <a:pt x="160" y="66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46" y="635"/>
                    <a:pt x="134" y="627"/>
                    <a:pt x="127" y="614"/>
                  </a:cubicBezTo>
                  <a:cubicBezTo>
                    <a:pt x="126" y="610"/>
                    <a:pt x="124" y="608"/>
                    <a:pt x="122" y="604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5" y="587"/>
                    <a:pt x="109" y="584"/>
                    <a:pt x="110" y="574"/>
                  </a:cubicBezTo>
                  <a:cubicBezTo>
                    <a:pt x="119" y="571"/>
                    <a:pt x="112" y="585"/>
                    <a:pt x="120" y="58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30" y="603"/>
                    <a:pt x="133" y="612"/>
                    <a:pt x="140" y="617"/>
                  </a:cubicBezTo>
                  <a:cubicBezTo>
                    <a:pt x="142" y="627"/>
                    <a:pt x="150" y="632"/>
                    <a:pt x="155" y="639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62" y="655"/>
                    <a:pt x="164" y="660"/>
                    <a:pt x="168" y="662"/>
                  </a:cubicBezTo>
                  <a:cubicBezTo>
                    <a:pt x="168" y="674"/>
                    <a:pt x="177" y="677"/>
                    <a:pt x="178" y="68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190" y="725"/>
                    <a:pt x="199" y="728"/>
                    <a:pt x="200" y="740"/>
                  </a:cubicBezTo>
                  <a:cubicBezTo>
                    <a:pt x="204" y="742"/>
                    <a:pt x="204" y="748"/>
                    <a:pt x="205" y="75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15" y="784"/>
                    <a:pt x="223" y="800"/>
                    <a:pt x="226" y="820"/>
                  </a:cubicBezTo>
                  <a:cubicBezTo>
                    <a:pt x="232" y="825"/>
                    <a:pt x="229" y="840"/>
                    <a:pt x="236" y="845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38" y="853"/>
                    <a:pt x="235" y="856"/>
                    <a:pt x="238" y="855"/>
                  </a:cubicBezTo>
                  <a:cubicBezTo>
                    <a:pt x="238" y="861"/>
                    <a:pt x="243" y="863"/>
                    <a:pt x="241" y="871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8" y="855"/>
                    <a:pt x="242" y="845"/>
                    <a:pt x="241" y="840"/>
                  </a:cubicBezTo>
                  <a:cubicBezTo>
                    <a:pt x="238" y="833"/>
                    <a:pt x="237" y="822"/>
                    <a:pt x="236" y="813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23" y="751"/>
                    <a:pt x="223" y="740"/>
                    <a:pt x="218" y="735"/>
                  </a:cubicBezTo>
                  <a:cubicBezTo>
                    <a:pt x="220" y="728"/>
                    <a:pt x="214" y="728"/>
                    <a:pt x="215" y="722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210" y="702"/>
                    <a:pt x="205" y="697"/>
                    <a:pt x="203" y="689"/>
                  </a:cubicBezTo>
                  <a:cubicBezTo>
                    <a:pt x="199" y="683"/>
                    <a:pt x="199" y="673"/>
                    <a:pt x="193" y="669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85" y="640"/>
                    <a:pt x="178" y="642"/>
                    <a:pt x="178" y="637"/>
                  </a:cubicBezTo>
                  <a:cubicBezTo>
                    <a:pt x="181" y="628"/>
                    <a:pt x="170" y="635"/>
                    <a:pt x="173" y="62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48" y="579"/>
                    <a:pt x="140" y="576"/>
                    <a:pt x="140" y="566"/>
                  </a:cubicBezTo>
                  <a:cubicBezTo>
                    <a:pt x="132" y="564"/>
                    <a:pt x="136" y="550"/>
                    <a:pt x="127" y="54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13" y="522"/>
                    <a:pt x="109" y="516"/>
                    <a:pt x="107" y="508"/>
                  </a:cubicBezTo>
                  <a:cubicBezTo>
                    <a:pt x="103" y="506"/>
                    <a:pt x="103" y="500"/>
                    <a:pt x="102" y="496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95" y="478"/>
                    <a:pt x="90" y="473"/>
                    <a:pt x="89" y="463"/>
                  </a:cubicBezTo>
                  <a:cubicBezTo>
                    <a:pt x="81" y="461"/>
                    <a:pt x="86" y="446"/>
                    <a:pt x="79" y="443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82" y="421"/>
                    <a:pt x="81" y="432"/>
                    <a:pt x="84" y="440"/>
                  </a:cubicBezTo>
                  <a:cubicBezTo>
                    <a:pt x="88" y="443"/>
                    <a:pt x="88" y="448"/>
                    <a:pt x="89" y="453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02" y="476"/>
                    <a:pt x="107" y="492"/>
                    <a:pt x="115" y="506"/>
                  </a:cubicBezTo>
                  <a:cubicBezTo>
                    <a:pt x="123" y="518"/>
                    <a:pt x="131" y="531"/>
                    <a:pt x="137" y="546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42" y="564"/>
                    <a:pt x="153" y="558"/>
                    <a:pt x="150" y="566"/>
                  </a:cubicBezTo>
                  <a:cubicBezTo>
                    <a:pt x="155" y="571"/>
                    <a:pt x="157" y="580"/>
                    <a:pt x="163" y="584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75" y="610"/>
                    <a:pt x="177" y="614"/>
                    <a:pt x="180" y="616"/>
                  </a:cubicBezTo>
                  <a:cubicBezTo>
                    <a:pt x="184" y="618"/>
                    <a:pt x="181" y="626"/>
                    <a:pt x="185" y="627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10" y="676"/>
                    <a:pt x="213" y="683"/>
                    <a:pt x="215" y="692"/>
                  </a:cubicBezTo>
                  <a:cubicBezTo>
                    <a:pt x="217" y="701"/>
                    <a:pt x="222" y="705"/>
                    <a:pt x="223" y="715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36" y="745"/>
                    <a:pt x="232" y="750"/>
                    <a:pt x="241" y="755"/>
                  </a:cubicBezTo>
                  <a:cubicBezTo>
                    <a:pt x="236" y="761"/>
                    <a:pt x="242" y="774"/>
                    <a:pt x="243" y="783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49" y="826"/>
                    <a:pt x="252" y="837"/>
                    <a:pt x="251" y="853"/>
                  </a:cubicBezTo>
                  <a:cubicBezTo>
                    <a:pt x="256" y="853"/>
                    <a:pt x="252" y="844"/>
                    <a:pt x="253" y="840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56" y="822"/>
                    <a:pt x="256" y="814"/>
                    <a:pt x="256" y="805"/>
                  </a:cubicBezTo>
                  <a:cubicBezTo>
                    <a:pt x="253" y="785"/>
                    <a:pt x="249" y="767"/>
                    <a:pt x="248" y="745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40" y="731"/>
                    <a:pt x="243" y="723"/>
                    <a:pt x="238" y="722"/>
                  </a:cubicBezTo>
                  <a:cubicBezTo>
                    <a:pt x="238" y="704"/>
                    <a:pt x="230" y="689"/>
                    <a:pt x="223" y="67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201" y="614"/>
                    <a:pt x="197" y="607"/>
                    <a:pt x="193" y="599"/>
                  </a:cubicBezTo>
                  <a:cubicBezTo>
                    <a:pt x="187" y="593"/>
                    <a:pt x="188" y="580"/>
                    <a:pt x="180" y="576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66" y="549"/>
                    <a:pt x="166" y="543"/>
                    <a:pt x="165" y="538"/>
                  </a:cubicBezTo>
                  <a:cubicBezTo>
                    <a:pt x="159" y="539"/>
                    <a:pt x="162" y="531"/>
                    <a:pt x="157" y="53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39" y="465"/>
                    <a:pt x="131" y="453"/>
                    <a:pt x="130" y="433"/>
                  </a:cubicBezTo>
                  <a:cubicBezTo>
                    <a:pt x="138" y="434"/>
                    <a:pt x="134" y="447"/>
                    <a:pt x="140" y="450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47" y="478"/>
                    <a:pt x="148" y="486"/>
                    <a:pt x="152" y="491"/>
                  </a:cubicBezTo>
                  <a:cubicBezTo>
                    <a:pt x="156" y="495"/>
                    <a:pt x="154" y="506"/>
                    <a:pt x="160" y="508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81" y="553"/>
                    <a:pt x="176" y="554"/>
                    <a:pt x="183" y="561"/>
                  </a:cubicBezTo>
                  <a:cubicBezTo>
                    <a:pt x="188" y="564"/>
                    <a:pt x="187" y="573"/>
                    <a:pt x="193" y="57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15" y="616"/>
                    <a:pt x="214" y="627"/>
                    <a:pt x="215" y="634"/>
                  </a:cubicBezTo>
                  <a:cubicBezTo>
                    <a:pt x="223" y="635"/>
                    <a:pt x="220" y="646"/>
                    <a:pt x="225" y="649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42" y="694"/>
                    <a:pt x="244" y="700"/>
                    <a:pt x="246" y="707"/>
                  </a:cubicBezTo>
                  <a:cubicBezTo>
                    <a:pt x="245" y="712"/>
                    <a:pt x="249" y="712"/>
                    <a:pt x="248" y="71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51" y="734"/>
                    <a:pt x="256" y="737"/>
                    <a:pt x="256" y="745"/>
                  </a:cubicBezTo>
                  <a:cubicBezTo>
                    <a:pt x="261" y="747"/>
                    <a:pt x="255" y="761"/>
                    <a:pt x="261" y="762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6" y="750"/>
                    <a:pt x="262" y="741"/>
                    <a:pt x="263" y="737"/>
                  </a:cubicBezTo>
                  <a:cubicBezTo>
                    <a:pt x="264" y="727"/>
                    <a:pt x="259" y="723"/>
                    <a:pt x="261" y="712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53" y="688"/>
                    <a:pt x="256" y="675"/>
                    <a:pt x="251" y="672"/>
                  </a:cubicBezTo>
                  <a:cubicBezTo>
                    <a:pt x="250" y="668"/>
                    <a:pt x="252" y="662"/>
                    <a:pt x="248" y="66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42" y="637"/>
                    <a:pt x="237" y="625"/>
                    <a:pt x="235" y="609"/>
                  </a:cubicBezTo>
                  <a:cubicBezTo>
                    <a:pt x="231" y="608"/>
                    <a:pt x="234" y="600"/>
                    <a:pt x="230" y="599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22" y="586"/>
                    <a:pt x="224" y="576"/>
                    <a:pt x="218" y="574"/>
                  </a:cubicBezTo>
                  <a:cubicBezTo>
                    <a:pt x="219" y="565"/>
                    <a:pt x="216" y="562"/>
                    <a:pt x="215" y="556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98" y="521"/>
                    <a:pt x="197" y="509"/>
                    <a:pt x="190" y="503"/>
                  </a:cubicBezTo>
                  <a:cubicBezTo>
                    <a:pt x="192" y="495"/>
                    <a:pt x="187" y="493"/>
                    <a:pt x="185" y="48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77" y="464"/>
                    <a:pt x="172" y="456"/>
                    <a:pt x="170" y="445"/>
                  </a:cubicBezTo>
                  <a:cubicBezTo>
                    <a:pt x="162" y="440"/>
                    <a:pt x="164" y="425"/>
                    <a:pt x="157" y="418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6" y="366"/>
                    <a:pt x="141" y="346"/>
                    <a:pt x="142" y="320"/>
                  </a:cubicBezTo>
                  <a:cubicBezTo>
                    <a:pt x="149" y="320"/>
                    <a:pt x="147" y="330"/>
                    <a:pt x="147" y="33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53" y="369"/>
                    <a:pt x="156" y="381"/>
                    <a:pt x="157" y="395"/>
                  </a:cubicBezTo>
                  <a:cubicBezTo>
                    <a:pt x="163" y="407"/>
                    <a:pt x="168" y="420"/>
                    <a:pt x="172" y="433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190" y="475"/>
                    <a:pt x="194" y="480"/>
                    <a:pt x="195" y="488"/>
                  </a:cubicBezTo>
                  <a:cubicBezTo>
                    <a:pt x="199" y="493"/>
                    <a:pt x="198" y="502"/>
                    <a:pt x="203" y="506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08" y="517"/>
                    <a:pt x="210" y="519"/>
                    <a:pt x="210" y="523"/>
                  </a:cubicBezTo>
                  <a:cubicBezTo>
                    <a:pt x="214" y="528"/>
                    <a:pt x="216" y="535"/>
                    <a:pt x="220" y="538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6" y="578"/>
                    <a:pt x="236" y="571"/>
                    <a:pt x="233" y="571"/>
                  </a:cubicBezTo>
                  <a:cubicBezTo>
                    <a:pt x="233" y="568"/>
                    <a:pt x="233" y="564"/>
                    <a:pt x="230" y="564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25" y="535"/>
                    <a:pt x="220" y="525"/>
                    <a:pt x="220" y="511"/>
                  </a:cubicBezTo>
                  <a:cubicBezTo>
                    <a:pt x="219" y="507"/>
                    <a:pt x="217" y="504"/>
                    <a:pt x="215" y="501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208" y="467"/>
                    <a:pt x="200" y="448"/>
                    <a:pt x="200" y="423"/>
                  </a:cubicBezTo>
                  <a:cubicBezTo>
                    <a:pt x="201" y="409"/>
                    <a:pt x="196" y="402"/>
                    <a:pt x="198" y="387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5" y="360"/>
                    <a:pt x="195" y="377"/>
                    <a:pt x="203" y="377"/>
                  </a:cubicBezTo>
                  <a:cubicBezTo>
                    <a:pt x="203" y="384"/>
                    <a:pt x="203" y="391"/>
                    <a:pt x="203" y="398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30" y="521"/>
                    <a:pt x="242" y="547"/>
                    <a:pt x="246" y="581"/>
                  </a:cubicBezTo>
                  <a:cubicBezTo>
                    <a:pt x="260" y="611"/>
                    <a:pt x="264" y="650"/>
                    <a:pt x="276" y="682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76" y="670"/>
                    <a:pt x="276" y="666"/>
                    <a:pt x="276" y="662"/>
                  </a:cubicBezTo>
                  <a:cubicBezTo>
                    <a:pt x="274" y="655"/>
                    <a:pt x="273" y="648"/>
                    <a:pt x="273" y="639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54" y="552"/>
                    <a:pt x="245" y="535"/>
                    <a:pt x="243" y="511"/>
                  </a:cubicBezTo>
                  <a:cubicBezTo>
                    <a:pt x="241" y="506"/>
                    <a:pt x="239" y="502"/>
                    <a:pt x="238" y="49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33" y="474"/>
                    <a:pt x="234" y="466"/>
                    <a:pt x="230" y="463"/>
                  </a:cubicBezTo>
                  <a:cubicBezTo>
                    <a:pt x="230" y="456"/>
                    <a:pt x="229" y="451"/>
                    <a:pt x="225" y="448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9" y="407"/>
                    <a:pt x="222" y="391"/>
                    <a:pt x="218" y="382"/>
                  </a:cubicBezTo>
                  <a:cubicBezTo>
                    <a:pt x="218" y="364"/>
                    <a:pt x="218" y="350"/>
                    <a:pt x="215" y="340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94"/>
                    <a:pt x="215" y="290"/>
                    <a:pt x="213" y="287"/>
                  </a:cubicBezTo>
                  <a:cubicBezTo>
                    <a:pt x="212" y="280"/>
                    <a:pt x="217" y="282"/>
                    <a:pt x="213" y="277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16" y="223"/>
                    <a:pt x="219" y="219"/>
                    <a:pt x="218" y="211"/>
                  </a:cubicBezTo>
                  <a:cubicBezTo>
                    <a:pt x="223" y="214"/>
                    <a:pt x="219" y="227"/>
                    <a:pt x="220" y="234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0" y="267"/>
                    <a:pt x="220" y="283"/>
                    <a:pt x="220" y="299"/>
                  </a:cubicBezTo>
                  <a:cubicBezTo>
                    <a:pt x="224" y="331"/>
                    <a:pt x="224" y="350"/>
                    <a:pt x="225" y="38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36" y="419"/>
                    <a:pt x="231" y="430"/>
                    <a:pt x="233" y="435"/>
                  </a:cubicBezTo>
                  <a:cubicBezTo>
                    <a:pt x="240" y="434"/>
                    <a:pt x="231" y="449"/>
                    <a:pt x="238" y="44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56" y="533"/>
                    <a:pt x="265" y="551"/>
                    <a:pt x="266" y="576"/>
                  </a:cubicBezTo>
                  <a:cubicBezTo>
                    <a:pt x="271" y="577"/>
                    <a:pt x="266" y="589"/>
                    <a:pt x="271" y="59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77" y="609"/>
                    <a:pt x="276" y="617"/>
                    <a:pt x="278" y="621"/>
                  </a:cubicBezTo>
                  <a:cubicBezTo>
                    <a:pt x="281" y="625"/>
                    <a:pt x="281" y="631"/>
                    <a:pt x="283" y="634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89" y="669"/>
                    <a:pt x="291" y="663"/>
                    <a:pt x="291" y="657"/>
                  </a:cubicBezTo>
                  <a:cubicBezTo>
                    <a:pt x="292" y="651"/>
                    <a:pt x="294" y="646"/>
                    <a:pt x="296" y="64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93" y="581"/>
                    <a:pt x="293" y="574"/>
                    <a:pt x="293" y="566"/>
                  </a:cubicBezTo>
                  <a:cubicBezTo>
                    <a:pt x="289" y="550"/>
                    <a:pt x="288" y="531"/>
                    <a:pt x="286" y="513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78" y="483"/>
                    <a:pt x="282" y="474"/>
                    <a:pt x="276" y="468"/>
                  </a:cubicBezTo>
                  <a:cubicBezTo>
                    <a:pt x="272" y="412"/>
                    <a:pt x="272" y="381"/>
                    <a:pt x="265" y="327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60" y="238"/>
                    <a:pt x="270" y="230"/>
                    <a:pt x="268" y="224"/>
                  </a:cubicBezTo>
                  <a:cubicBezTo>
                    <a:pt x="268" y="216"/>
                    <a:pt x="268" y="209"/>
                    <a:pt x="268" y="20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69" y="178"/>
                    <a:pt x="275" y="177"/>
                    <a:pt x="273" y="168"/>
                  </a:cubicBezTo>
                  <a:cubicBezTo>
                    <a:pt x="279" y="170"/>
                    <a:pt x="274" y="181"/>
                    <a:pt x="275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3" y="216"/>
                    <a:pt x="276" y="217"/>
                    <a:pt x="275" y="219"/>
                  </a:cubicBezTo>
                  <a:cubicBezTo>
                    <a:pt x="275" y="219"/>
                    <a:pt x="271" y="224"/>
                    <a:pt x="273" y="22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73" y="258"/>
                    <a:pt x="273" y="279"/>
                    <a:pt x="273" y="304"/>
                  </a:cubicBezTo>
                  <a:cubicBezTo>
                    <a:pt x="276" y="339"/>
                    <a:pt x="281" y="372"/>
                    <a:pt x="281" y="410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84" y="463"/>
                    <a:pt x="290" y="465"/>
                    <a:pt x="288" y="475"/>
                  </a:cubicBezTo>
                  <a:cubicBezTo>
                    <a:pt x="295" y="476"/>
                    <a:pt x="286" y="493"/>
                    <a:pt x="293" y="49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11" y="572"/>
                    <a:pt x="307" y="567"/>
                    <a:pt x="306" y="561"/>
                  </a:cubicBezTo>
                  <a:cubicBezTo>
                    <a:pt x="311" y="557"/>
                    <a:pt x="304" y="555"/>
                    <a:pt x="306" y="546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305" y="485"/>
                    <a:pt x="303" y="469"/>
                    <a:pt x="298" y="445"/>
                  </a:cubicBezTo>
                  <a:cubicBezTo>
                    <a:pt x="298" y="407"/>
                    <a:pt x="295" y="375"/>
                    <a:pt x="291" y="347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8" y="279"/>
                    <a:pt x="289" y="277"/>
                    <a:pt x="288" y="264"/>
                  </a:cubicBezTo>
                  <a:cubicBezTo>
                    <a:pt x="288" y="250"/>
                    <a:pt x="286" y="249"/>
                    <a:pt x="288" y="236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88" y="198"/>
                    <a:pt x="288" y="187"/>
                    <a:pt x="288" y="176"/>
                  </a:cubicBezTo>
                  <a:cubicBezTo>
                    <a:pt x="290" y="166"/>
                    <a:pt x="291" y="154"/>
                    <a:pt x="290" y="141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8" y="101"/>
                    <a:pt x="303" y="94"/>
                    <a:pt x="303" y="83"/>
                  </a:cubicBezTo>
                  <a:cubicBezTo>
                    <a:pt x="311" y="88"/>
                    <a:pt x="300" y="96"/>
                    <a:pt x="303" y="106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7" y="145"/>
                    <a:pt x="298" y="152"/>
                    <a:pt x="296" y="168"/>
                  </a:cubicBezTo>
                  <a:cubicBezTo>
                    <a:pt x="296" y="184"/>
                    <a:pt x="296" y="200"/>
                    <a:pt x="296" y="21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294" y="266"/>
                    <a:pt x="299" y="266"/>
                    <a:pt x="298" y="272"/>
                  </a:cubicBezTo>
                  <a:cubicBezTo>
                    <a:pt x="297" y="294"/>
                    <a:pt x="300" y="310"/>
                    <a:pt x="298" y="327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08" y="443"/>
                    <a:pt x="313" y="448"/>
                    <a:pt x="311" y="458"/>
                  </a:cubicBezTo>
                  <a:cubicBezTo>
                    <a:pt x="312" y="464"/>
                    <a:pt x="312" y="472"/>
                    <a:pt x="316" y="47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9" y="465"/>
                    <a:pt x="318" y="459"/>
                    <a:pt x="318" y="455"/>
                  </a:cubicBezTo>
                  <a:cubicBezTo>
                    <a:pt x="314" y="453"/>
                    <a:pt x="318" y="451"/>
                    <a:pt x="318" y="448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20" y="427"/>
                    <a:pt x="316" y="426"/>
                    <a:pt x="316" y="420"/>
                  </a:cubicBezTo>
                  <a:cubicBezTo>
                    <a:pt x="316" y="409"/>
                    <a:pt x="318" y="410"/>
                    <a:pt x="316" y="400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4" y="385"/>
                    <a:pt x="313" y="383"/>
                    <a:pt x="316" y="382"/>
                  </a:cubicBezTo>
                  <a:cubicBezTo>
                    <a:pt x="315" y="365"/>
                    <a:pt x="317" y="350"/>
                    <a:pt x="316" y="335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3" y="300"/>
                    <a:pt x="315" y="281"/>
                    <a:pt x="316" y="262"/>
                  </a:cubicBezTo>
                  <a:cubicBezTo>
                    <a:pt x="317" y="243"/>
                    <a:pt x="317" y="225"/>
                    <a:pt x="318" y="206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2" y="187"/>
                    <a:pt x="318" y="178"/>
                    <a:pt x="323" y="178"/>
                  </a:cubicBezTo>
                  <a:cubicBezTo>
                    <a:pt x="323" y="173"/>
                    <a:pt x="323" y="168"/>
                    <a:pt x="323" y="163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25" y="129"/>
                    <a:pt x="332" y="115"/>
                    <a:pt x="336" y="98"/>
                  </a:cubicBezTo>
                  <a:cubicBezTo>
                    <a:pt x="344" y="106"/>
                    <a:pt x="332" y="116"/>
                    <a:pt x="333" y="126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30" y="179"/>
                    <a:pt x="324" y="195"/>
                    <a:pt x="326" y="219"/>
                  </a:cubicBezTo>
                  <a:cubicBezTo>
                    <a:pt x="328" y="226"/>
                    <a:pt x="322" y="225"/>
                    <a:pt x="323" y="231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6" y="291"/>
                    <a:pt x="322" y="314"/>
                    <a:pt x="323" y="332"/>
                  </a:cubicBezTo>
                  <a:cubicBezTo>
                    <a:pt x="323" y="337"/>
                    <a:pt x="323" y="342"/>
                    <a:pt x="323" y="34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1" y="362"/>
                    <a:pt x="324" y="374"/>
                    <a:pt x="323" y="382"/>
                  </a:cubicBezTo>
                  <a:cubicBezTo>
                    <a:pt x="324" y="403"/>
                    <a:pt x="330" y="425"/>
                    <a:pt x="328" y="448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25" y="482"/>
                    <a:pt x="328" y="500"/>
                    <a:pt x="326" y="516"/>
                  </a:cubicBezTo>
                  <a:cubicBezTo>
                    <a:pt x="333" y="509"/>
                    <a:pt x="337" y="500"/>
                    <a:pt x="336" y="485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78"/>
                    <a:pt x="336" y="477"/>
                    <a:pt x="336" y="475"/>
                  </a:cubicBezTo>
                  <a:cubicBezTo>
                    <a:pt x="336" y="475"/>
                    <a:pt x="338" y="475"/>
                    <a:pt x="339" y="473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6" y="446"/>
                    <a:pt x="342" y="446"/>
                    <a:pt x="341" y="440"/>
                  </a:cubicBezTo>
                  <a:cubicBezTo>
                    <a:pt x="341" y="426"/>
                    <a:pt x="341" y="412"/>
                    <a:pt x="341" y="397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336"/>
                    <a:pt x="341" y="308"/>
                    <a:pt x="343" y="272"/>
                  </a:cubicBezTo>
                  <a:cubicBezTo>
                    <a:pt x="336" y="273"/>
                    <a:pt x="350" y="262"/>
                    <a:pt x="341" y="262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51" y="210"/>
                    <a:pt x="357" y="193"/>
                    <a:pt x="358" y="171"/>
                  </a:cubicBezTo>
                  <a:cubicBezTo>
                    <a:pt x="362" y="152"/>
                    <a:pt x="368" y="135"/>
                    <a:pt x="368" y="113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98"/>
                    <a:pt x="375" y="87"/>
                    <a:pt x="376" y="83"/>
                  </a:cubicBezTo>
                  <a:cubicBezTo>
                    <a:pt x="380" y="80"/>
                    <a:pt x="379" y="72"/>
                    <a:pt x="381" y="6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2" y="37"/>
                    <a:pt x="394" y="15"/>
                    <a:pt x="404" y="0"/>
                  </a:cubicBezTo>
                  <a:cubicBezTo>
                    <a:pt x="411" y="2"/>
                    <a:pt x="400" y="6"/>
                    <a:pt x="404" y="12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97" y="31"/>
                    <a:pt x="397" y="41"/>
                    <a:pt x="391" y="45"/>
                  </a:cubicBezTo>
                  <a:cubicBezTo>
                    <a:pt x="390" y="67"/>
                    <a:pt x="384" y="84"/>
                    <a:pt x="381" y="103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75" y="120"/>
                    <a:pt x="379" y="130"/>
                    <a:pt x="374" y="131"/>
                  </a:cubicBezTo>
                  <a:cubicBezTo>
                    <a:pt x="374" y="142"/>
                    <a:pt x="371" y="150"/>
                    <a:pt x="369" y="158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4" y="285"/>
                    <a:pt x="352" y="296"/>
                    <a:pt x="354" y="312"/>
                  </a:cubicBezTo>
                  <a:cubicBezTo>
                    <a:pt x="354" y="328"/>
                    <a:pt x="351" y="348"/>
                    <a:pt x="356" y="360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5" y="378"/>
                    <a:pt x="349" y="378"/>
                    <a:pt x="351" y="385"/>
                  </a:cubicBezTo>
                  <a:cubicBezTo>
                    <a:pt x="358" y="385"/>
                    <a:pt x="348" y="389"/>
                    <a:pt x="351" y="395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57" y="406"/>
                    <a:pt x="352" y="393"/>
                    <a:pt x="354" y="387"/>
                  </a:cubicBezTo>
                  <a:cubicBezTo>
                    <a:pt x="359" y="385"/>
                    <a:pt x="355" y="373"/>
                    <a:pt x="356" y="36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5" y="338"/>
                    <a:pt x="365" y="340"/>
                    <a:pt x="366" y="329"/>
                  </a:cubicBezTo>
                  <a:cubicBezTo>
                    <a:pt x="365" y="324"/>
                    <a:pt x="371" y="326"/>
                    <a:pt x="371" y="322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74" y="309"/>
                    <a:pt x="373" y="299"/>
                    <a:pt x="376" y="294"/>
                  </a:cubicBezTo>
                  <a:cubicBezTo>
                    <a:pt x="374" y="259"/>
                    <a:pt x="384" y="239"/>
                    <a:pt x="389" y="206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13" y="85"/>
                    <a:pt x="419" y="50"/>
                    <a:pt x="434" y="25"/>
                  </a:cubicBezTo>
                  <a:cubicBezTo>
                    <a:pt x="440" y="26"/>
                    <a:pt x="434" y="34"/>
                    <a:pt x="431" y="35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27" y="56"/>
                    <a:pt x="425" y="64"/>
                    <a:pt x="421" y="70"/>
                  </a:cubicBezTo>
                  <a:cubicBezTo>
                    <a:pt x="420" y="89"/>
                    <a:pt x="412" y="102"/>
                    <a:pt x="411" y="121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82" y="269"/>
                    <a:pt x="384" y="333"/>
                    <a:pt x="364" y="375"/>
                  </a:cubicBezTo>
                  <a:cubicBezTo>
                    <a:pt x="364" y="386"/>
                    <a:pt x="364" y="397"/>
                    <a:pt x="364" y="407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69" y="388"/>
                    <a:pt x="374" y="380"/>
                    <a:pt x="376" y="380"/>
                  </a:cubicBezTo>
                  <a:cubicBezTo>
                    <a:pt x="375" y="374"/>
                    <a:pt x="378" y="373"/>
                    <a:pt x="379" y="370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391" y="343"/>
                    <a:pt x="390" y="333"/>
                    <a:pt x="396" y="329"/>
                  </a:cubicBezTo>
                  <a:cubicBezTo>
                    <a:pt x="399" y="313"/>
                    <a:pt x="410" y="305"/>
                    <a:pt x="414" y="289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33" y="269"/>
                    <a:pt x="430" y="256"/>
                    <a:pt x="439" y="256"/>
                  </a:cubicBezTo>
                  <a:cubicBezTo>
                    <a:pt x="443" y="235"/>
                    <a:pt x="456" y="221"/>
                    <a:pt x="462" y="201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3" y="167"/>
                    <a:pt x="475" y="163"/>
                    <a:pt x="477" y="158"/>
                  </a:cubicBezTo>
                  <a:cubicBezTo>
                    <a:pt x="478" y="153"/>
                    <a:pt x="478" y="147"/>
                    <a:pt x="484" y="148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56" y="231"/>
                    <a:pt x="456" y="239"/>
                    <a:pt x="452" y="246"/>
                  </a:cubicBezTo>
                  <a:cubicBezTo>
                    <a:pt x="450" y="249"/>
                    <a:pt x="449" y="253"/>
                    <a:pt x="447" y="259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40" y="265"/>
                    <a:pt x="441" y="268"/>
                    <a:pt x="439" y="272"/>
                  </a:cubicBezTo>
                  <a:cubicBezTo>
                    <a:pt x="438" y="274"/>
                    <a:pt x="431" y="284"/>
                    <a:pt x="432" y="292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402" y="346"/>
                    <a:pt x="392" y="357"/>
                    <a:pt x="389" y="375"/>
                  </a:cubicBezTo>
                  <a:cubicBezTo>
                    <a:pt x="390" y="378"/>
                    <a:pt x="391" y="374"/>
                    <a:pt x="394" y="375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398" y="366"/>
                    <a:pt x="400" y="363"/>
                    <a:pt x="401" y="360"/>
                  </a:cubicBezTo>
                  <a:cubicBezTo>
                    <a:pt x="406" y="354"/>
                    <a:pt x="408" y="346"/>
                    <a:pt x="414" y="342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44" y="301"/>
                    <a:pt x="441" y="291"/>
                    <a:pt x="449" y="292"/>
                  </a:cubicBezTo>
                  <a:cubicBezTo>
                    <a:pt x="449" y="279"/>
                    <a:pt x="457" y="274"/>
                    <a:pt x="459" y="264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468" y="247"/>
                    <a:pt x="474" y="247"/>
                    <a:pt x="472" y="239"/>
                  </a:cubicBezTo>
                  <a:cubicBezTo>
                    <a:pt x="485" y="227"/>
                    <a:pt x="489" y="206"/>
                    <a:pt x="497" y="188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19" y="108"/>
                    <a:pt x="514" y="90"/>
                    <a:pt x="519" y="68"/>
                  </a:cubicBezTo>
                  <a:cubicBezTo>
                    <a:pt x="525" y="69"/>
                    <a:pt x="520" y="80"/>
                    <a:pt x="522" y="85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518" y="141"/>
                    <a:pt x="511" y="173"/>
                    <a:pt x="502" y="204"/>
                  </a:cubicBezTo>
                  <a:cubicBezTo>
                    <a:pt x="497" y="204"/>
                    <a:pt x="500" y="212"/>
                    <a:pt x="497" y="214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89" y="231"/>
                    <a:pt x="487" y="239"/>
                    <a:pt x="482" y="244"/>
                  </a:cubicBezTo>
                  <a:cubicBezTo>
                    <a:pt x="480" y="252"/>
                    <a:pt x="474" y="256"/>
                    <a:pt x="472" y="26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3" y="275"/>
                    <a:pt x="466" y="282"/>
                    <a:pt x="462" y="282"/>
                  </a:cubicBezTo>
                  <a:cubicBezTo>
                    <a:pt x="458" y="283"/>
                    <a:pt x="461" y="291"/>
                    <a:pt x="457" y="292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49" y="310"/>
                    <a:pt x="443" y="313"/>
                    <a:pt x="442" y="322"/>
                  </a:cubicBezTo>
                  <a:cubicBezTo>
                    <a:pt x="436" y="326"/>
                    <a:pt x="435" y="336"/>
                    <a:pt x="429" y="339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408" y="366"/>
                    <a:pt x="402" y="380"/>
                    <a:pt x="394" y="392"/>
                  </a:cubicBezTo>
                  <a:cubicBezTo>
                    <a:pt x="390" y="399"/>
                    <a:pt x="383" y="402"/>
                    <a:pt x="381" y="410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69" y="435"/>
                    <a:pt x="364" y="443"/>
                    <a:pt x="361" y="450"/>
                  </a:cubicBezTo>
                  <a:cubicBezTo>
                    <a:pt x="359" y="455"/>
                    <a:pt x="360" y="461"/>
                    <a:pt x="359" y="46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52" y="480"/>
                    <a:pt x="349" y="485"/>
                    <a:pt x="349" y="491"/>
                  </a:cubicBezTo>
                  <a:cubicBezTo>
                    <a:pt x="356" y="484"/>
                    <a:pt x="356" y="469"/>
                    <a:pt x="366" y="46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387" y="432"/>
                    <a:pt x="388" y="420"/>
                    <a:pt x="394" y="412"/>
                  </a:cubicBezTo>
                  <a:cubicBezTo>
                    <a:pt x="398" y="403"/>
                    <a:pt x="403" y="395"/>
                    <a:pt x="409" y="387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19" y="372"/>
                    <a:pt x="418" y="367"/>
                    <a:pt x="422" y="367"/>
                  </a:cubicBezTo>
                  <a:cubicBezTo>
                    <a:pt x="424" y="367"/>
                    <a:pt x="424" y="363"/>
                    <a:pt x="424" y="360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45" y="333"/>
                    <a:pt x="449" y="331"/>
                    <a:pt x="449" y="324"/>
                  </a:cubicBezTo>
                  <a:cubicBezTo>
                    <a:pt x="454" y="322"/>
                    <a:pt x="458" y="320"/>
                    <a:pt x="457" y="312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80" y="280"/>
                    <a:pt x="491" y="277"/>
                    <a:pt x="492" y="264"/>
                  </a:cubicBezTo>
                  <a:cubicBezTo>
                    <a:pt x="498" y="263"/>
                    <a:pt x="498" y="256"/>
                    <a:pt x="502" y="254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12" y="237"/>
                    <a:pt x="509" y="227"/>
                    <a:pt x="515" y="226"/>
                  </a:cubicBezTo>
                  <a:cubicBezTo>
                    <a:pt x="518" y="223"/>
                    <a:pt x="516" y="214"/>
                    <a:pt x="520" y="211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35" y="160"/>
                    <a:pt x="544" y="142"/>
                    <a:pt x="547" y="118"/>
                  </a:cubicBezTo>
                  <a:cubicBezTo>
                    <a:pt x="548" y="112"/>
                    <a:pt x="551" y="108"/>
                    <a:pt x="550" y="100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5" y="84"/>
                    <a:pt x="551" y="73"/>
                    <a:pt x="552" y="68"/>
                  </a:cubicBezTo>
                  <a:cubicBezTo>
                    <a:pt x="554" y="62"/>
                    <a:pt x="548" y="50"/>
                    <a:pt x="557" y="52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53" y="125"/>
                    <a:pt x="550" y="136"/>
                    <a:pt x="547" y="148"/>
                  </a:cubicBezTo>
                  <a:cubicBezTo>
                    <a:pt x="545" y="154"/>
                    <a:pt x="545" y="161"/>
                    <a:pt x="542" y="166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33" y="205"/>
                    <a:pt x="522" y="223"/>
                    <a:pt x="515" y="244"/>
                  </a:cubicBezTo>
                  <a:cubicBezTo>
                    <a:pt x="510" y="247"/>
                    <a:pt x="511" y="255"/>
                    <a:pt x="507" y="259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97" y="276"/>
                    <a:pt x="495" y="282"/>
                    <a:pt x="489" y="284"/>
                  </a:cubicBezTo>
                  <a:cubicBezTo>
                    <a:pt x="492" y="291"/>
                    <a:pt x="487" y="290"/>
                    <a:pt x="484" y="294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78" y="300"/>
                    <a:pt x="477" y="307"/>
                    <a:pt x="472" y="309"/>
                  </a:cubicBezTo>
                  <a:cubicBezTo>
                    <a:pt x="468" y="312"/>
                    <a:pt x="468" y="319"/>
                    <a:pt x="464" y="322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43" y="358"/>
                    <a:pt x="434" y="363"/>
                    <a:pt x="429" y="372"/>
                  </a:cubicBezTo>
                  <a:cubicBezTo>
                    <a:pt x="424" y="381"/>
                    <a:pt x="418" y="390"/>
                    <a:pt x="414" y="400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91" y="434"/>
                    <a:pt x="390" y="447"/>
                    <a:pt x="384" y="455"/>
                  </a:cubicBezTo>
                  <a:cubicBezTo>
                    <a:pt x="375" y="461"/>
                    <a:pt x="375" y="475"/>
                    <a:pt x="366" y="480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51" y="515"/>
                    <a:pt x="345" y="517"/>
                    <a:pt x="346" y="526"/>
                  </a:cubicBezTo>
                  <a:cubicBezTo>
                    <a:pt x="345" y="532"/>
                    <a:pt x="337" y="530"/>
                    <a:pt x="339" y="538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33" y="562"/>
                    <a:pt x="334" y="550"/>
                    <a:pt x="341" y="543"/>
                  </a:cubicBezTo>
                  <a:cubicBezTo>
                    <a:pt x="342" y="531"/>
                    <a:pt x="353" y="530"/>
                    <a:pt x="354" y="518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374" y="486"/>
                    <a:pt x="380" y="479"/>
                    <a:pt x="384" y="470"/>
                  </a:cubicBezTo>
                  <a:cubicBezTo>
                    <a:pt x="392" y="465"/>
                    <a:pt x="394" y="454"/>
                    <a:pt x="401" y="448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21" y="422"/>
                    <a:pt x="418" y="413"/>
                    <a:pt x="424" y="412"/>
                  </a:cubicBezTo>
                  <a:cubicBezTo>
                    <a:pt x="421" y="403"/>
                    <a:pt x="434" y="408"/>
                    <a:pt x="432" y="400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44" y="387"/>
                    <a:pt x="444" y="381"/>
                    <a:pt x="447" y="377"/>
                  </a:cubicBezTo>
                  <a:cubicBezTo>
                    <a:pt x="456" y="369"/>
                    <a:pt x="465" y="360"/>
                    <a:pt x="469" y="34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483" y="327"/>
                    <a:pt x="491" y="326"/>
                    <a:pt x="492" y="319"/>
                  </a:cubicBezTo>
                  <a:cubicBezTo>
                    <a:pt x="498" y="316"/>
                    <a:pt x="495" y="304"/>
                    <a:pt x="505" y="30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18" y="284"/>
                    <a:pt x="516" y="274"/>
                    <a:pt x="522" y="271"/>
                  </a:cubicBezTo>
                  <a:cubicBezTo>
                    <a:pt x="525" y="266"/>
                    <a:pt x="527" y="259"/>
                    <a:pt x="530" y="254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48" y="211"/>
                    <a:pt x="550" y="204"/>
                    <a:pt x="552" y="198"/>
                  </a:cubicBezTo>
                  <a:cubicBezTo>
                    <a:pt x="557" y="194"/>
                    <a:pt x="556" y="185"/>
                    <a:pt x="560" y="181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1" y="124"/>
                    <a:pt x="579" y="109"/>
                    <a:pt x="575" y="98"/>
                  </a:cubicBezTo>
                  <a:cubicBezTo>
                    <a:pt x="579" y="93"/>
                    <a:pt x="580" y="85"/>
                    <a:pt x="582" y="7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92" y="60"/>
                    <a:pt x="588" y="61"/>
                    <a:pt x="587" y="68"/>
                  </a:cubicBezTo>
                  <a:cubicBezTo>
                    <a:pt x="587" y="73"/>
                    <a:pt x="583" y="75"/>
                    <a:pt x="585" y="83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76" y="129"/>
                    <a:pt x="574" y="150"/>
                    <a:pt x="570" y="168"/>
                  </a:cubicBezTo>
                  <a:cubicBezTo>
                    <a:pt x="565" y="169"/>
                    <a:pt x="569" y="179"/>
                    <a:pt x="565" y="181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9" y="198"/>
                    <a:pt x="559" y="204"/>
                    <a:pt x="557" y="209"/>
                  </a:cubicBezTo>
                  <a:cubicBezTo>
                    <a:pt x="550" y="207"/>
                    <a:pt x="559" y="220"/>
                    <a:pt x="552" y="219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28" y="278"/>
                    <a:pt x="521" y="287"/>
                    <a:pt x="517" y="299"/>
                  </a:cubicBezTo>
                  <a:cubicBezTo>
                    <a:pt x="512" y="302"/>
                    <a:pt x="511" y="310"/>
                    <a:pt x="507" y="314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89" y="335"/>
                    <a:pt x="487" y="349"/>
                    <a:pt x="477" y="355"/>
                  </a:cubicBezTo>
                  <a:cubicBezTo>
                    <a:pt x="477" y="362"/>
                    <a:pt x="472" y="365"/>
                    <a:pt x="467" y="367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52" y="394"/>
                    <a:pt x="443" y="402"/>
                    <a:pt x="437" y="415"/>
                  </a:cubicBezTo>
                  <a:cubicBezTo>
                    <a:pt x="431" y="414"/>
                    <a:pt x="434" y="422"/>
                    <a:pt x="429" y="423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21" y="437"/>
                    <a:pt x="415" y="439"/>
                    <a:pt x="414" y="448"/>
                  </a:cubicBezTo>
                  <a:cubicBezTo>
                    <a:pt x="406" y="449"/>
                    <a:pt x="409" y="461"/>
                    <a:pt x="401" y="463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5" y="492"/>
                    <a:pt x="375" y="501"/>
                    <a:pt x="371" y="516"/>
                  </a:cubicBezTo>
                  <a:cubicBezTo>
                    <a:pt x="374" y="514"/>
                    <a:pt x="375" y="511"/>
                    <a:pt x="376" y="508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388" y="503"/>
                    <a:pt x="385" y="493"/>
                    <a:pt x="391" y="493"/>
                  </a:cubicBezTo>
                  <a:cubicBezTo>
                    <a:pt x="397" y="485"/>
                    <a:pt x="405" y="479"/>
                    <a:pt x="409" y="470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34" y="445"/>
                    <a:pt x="433" y="438"/>
                    <a:pt x="439" y="438"/>
                  </a:cubicBezTo>
                  <a:cubicBezTo>
                    <a:pt x="441" y="436"/>
                    <a:pt x="442" y="434"/>
                    <a:pt x="442" y="430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54" y="425"/>
                    <a:pt x="450" y="413"/>
                    <a:pt x="459" y="415"/>
                  </a:cubicBezTo>
                  <a:cubicBezTo>
                    <a:pt x="460" y="408"/>
                    <a:pt x="464" y="406"/>
                    <a:pt x="467" y="402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489" y="377"/>
                    <a:pt x="489" y="370"/>
                    <a:pt x="495" y="370"/>
                  </a:cubicBezTo>
                  <a:cubicBezTo>
                    <a:pt x="495" y="364"/>
                    <a:pt x="503" y="365"/>
                    <a:pt x="502" y="357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15" y="343"/>
                    <a:pt x="514" y="336"/>
                    <a:pt x="522" y="337"/>
                  </a:cubicBezTo>
                  <a:cubicBezTo>
                    <a:pt x="523" y="327"/>
                    <a:pt x="530" y="323"/>
                    <a:pt x="532" y="314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47" y="285"/>
                    <a:pt x="552" y="280"/>
                    <a:pt x="555" y="271"/>
                  </a:cubicBezTo>
                  <a:cubicBezTo>
                    <a:pt x="553" y="264"/>
                    <a:pt x="562" y="267"/>
                    <a:pt x="560" y="259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62" y="273"/>
                    <a:pt x="551" y="290"/>
                    <a:pt x="545" y="312"/>
                  </a:cubicBezTo>
                  <a:cubicBezTo>
                    <a:pt x="537" y="317"/>
                    <a:pt x="534" y="327"/>
                    <a:pt x="530" y="337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506" y="368"/>
                    <a:pt x="500" y="376"/>
                    <a:pt x="495" y="385"/>
                  </a:cubicBezTo>
                  <a:cubicBezTo>
                    <a:pt x="490" y="387"/>
                    <a:pt x="490" y="394"/>
                    <a:pt x="484" y="395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81" y="405"/>
                    <a:pt x="477" y="404"/>
                    <a:pt x="477" y="407"/>
                  </a:cubicBezTo>
                  <a:cubicBezTo>
                    <a:pt x="476" y="413"/>
                    <a:pt x="468" y="412"/>
                    <a:pt x="469" y="420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51" y="436"/>
                    <a:pt x="449" y="447"/>
                    <a:pt x="439" y="450"/>
                  </a:cubicBezTo>
                  <a:cubicBezTo>
                    <a:pt x="441" y="456"/>
                    <a:pt x="434" y="454"/>
                    <a:pt x="434" y="458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27" y="467"/>
                    <a:pt x="423" y="470"/>
                    <a:pt x="422" y="475"/>
                  </a:cubicBezTo>
                  <a:cubicBezTo>
                    <a:pt x="411" y="479"/>
                    <a:pt x="412" y="493"/>
                    <a:pt x="402" y="496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90" y="510"/>
                    <a:pt x="390" y="517"/>
                    <a:pt x="384" y="518"/>
                  </a:cubicBezTo>
                  <a:cubicBezTo>
                    <a:pt x="378" y="526"/>
                    <a:pt x="372" y="533"/>
                    <a:pt x="366" y="541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48" y="577"/>
                    <a:pt x="342" y="584"/>
                    <a:pt x="339" y="594"/>
                  </a:cubicBezTo>
                  <a:cubicBezTo>
                    <a:pt x="331" y="612"/>
                    <a:pt x="318" y="627"/>
                    <a:pt x="314" y="649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18" y="645"/>
                    <a:pt x="321" y="645"/>
                    <a:pt x="321" y="642"/>
                  </a:cubicBezTo>
                  <a:cubicBezTo>
                    <a:pt x="326" y="641"/>
                    <a:pt x="326" y="635"/>
                    <a:pt x="329" y="631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40" y="616"/>
                    <a:pt x="341" y="612"/>
                    <a:pt x="344" y="609"/>
                  </a:cubicBezTo>
                  <a:cubicBezTo>
                    <a:pt x="349" y="602"/>
                    <a:pt x="355" y="595"/>
                    <a:pt x="361" y="58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79" y="564"/>
                    <a:pt x="382" y="561"/>
                    <a:pt x="384" y="556"/>
                  </a:cubicBezTo>
                  <a:cubicBezTo>
                    <a:pt x="391" y="557"/>
                    <a:pt x="386" y="546"/>
                    <a:pt x="394" y="54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07" y="535"/>
                    <a:pt x="406" y="529"/>
                    <a:pt x="412" y="528"/>
                  </a:cubicBezTo>
                  <a:cubicBezTo>
                    <a:pt x="416" y="520"/>
                    <a:pt x="426" y="517"/>
                    <a:pt x="429" y="508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46" y="483"/>
                    <a:pt x="454" y="484"/>
                    <a:pt x="454" y="478"/>
                  </a:cubicBezTo>
                  <a:cubicBezTo>
                    <a:pt x="454" y="471"/>
                    <a:pt x="464" y="476"/>
                    <a:pt x="462" y="468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483" y="445"/>
                    <a:pt x="483" y="438"/>
                    <a:pt x="487" y="435"/>
                  </a:cubicBezTo>
                  <a:cubicBezTo>
                    <a:pt x="492" y="434"/>
                    <a:pt x="492" y="428"/>
                    <a:pt x="495" y="425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19" y="390"/>
                    <a:pt x="527" y="373"/>
                    <a:pt x="535" y="357"/>
                  </a:cubicBezTo>
                  <a:cubicBezTo>
                    <a:pt x="538" y="353"/>
                    <a:pt x="538" y="347"/>
                    <a:pt x="542" y="344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51" y="323"/>
                    <a:pt x="553" y="314"/>
                    <a:pt x="560" y="309"/>
                  </a:cubicBezTo>
                  <a:cubicBezTo>
                    <a:pt x="562" y="292"/>
                    <a:pt x="570" y="283"/>
                    <a:pt x="572" y="266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79" y="241"/>
                    <a:pt x="580" y="238"/>
                    <a:pt x="580" y="234"/>
                  </a:cubicBezTo>
                  <a:cubicBezTo>
                    <a:pt x="584" y="233"/>
                    <a:pt x="578" y="229"/>
                    <a:pt x="582" y="229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600" y="138"/>
                    <a:pt x="598" y="153"/>
                    <a:pt x="595" y="156"/>
                  </a:cubicBezTo>
                  <a:cubicBezTo>
                    <a:pt x="593" y="162"/>
                    <a:pt x="598" y="176"/>
                    <a:pt x="592" y="178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87" y="236"/>
                    <a:pt x="584" y="250"/>
                    <a:pt x="583" y="264"/>
                  </a:cubicBezTo>
                  <a:cubicBezTo>
                    <a:pt x="580" y="270"/>
                    <a:pt x="578" y="276"/>
                    <a:pt x="577" y="28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69" y="315"/>
                    <a:pt x="560" y="321"/>
                    <a:pt x="557" y="334"/>
                  </a:cubicBezTo>
                  <a:cubicBezTo>
                    <a:pt x="551" y="344"/>
                    <a:pt x="548" y="357"/>
                    <a:pt x="542" y="367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26" y="407"/>
                    <a:pt x="518" y="408"/>
                    <a:pt x="517" y="415"/>
                  </a:cubicBezTo>
                  <a:cubicBezTo>
                    <a:pt x="512" y="418"/>
                    <a:pt x="512" y="425"/>
                    <a:pt x="507" y="42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98" y="436"/>
                    <a:pt x="501" y="443"/>
                    <a:pt x="497" y="443"/>
                  </a:cubicBezTo>
                  <a:cubicBezTo>
                    <a:pt x="493" y="447"/>
                    <a:pt x="492" y="454"/>
                    <a:pt x="485" y="45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68" y="471"/>
                    <a:pt x="472" y="482"/>
                    <a:pt x="464" y="483"/>
                  </a:cubicBezTo>
                  <a:cubicBezTo>
                    <a:pt x="463" y="490"/>
                    <a:pt x="457" y="492"/>
                    <a:pt x="452" y="495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42" y="512"/>
                    <a:pt x="440" y="515"/>
                    <a:pt x="437" y="516"/>
                  </a:cubicBezTo>
                  <a:cubicBezTo>
                    <a:pt x="435" y="518"/>
                    <a:pt x="435" y="523"/>
                    <a:pt x="432" y="523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406" y="552"/>
                    <a:pt x="389" y="567"/>
                    <a:pt x="376" y="586"/>
                  </a:cubicBezTo>
                  <a:cubicBezTo>
                    <a:pt x="364" y="605"/>
                    <a:pt x="346" y="619"/>
                    <a:pt x="336" y="642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42" y="639"/>
                    <a:pt x="344" y="639"/>
                    <a:pt x="344" y="636"/>
                  </a:cubicBezTo>
                  <a:cubicBezTo>
                    <a:pt x="350" y="637"/>
                    <a:pt x="347" y="629"/>
                    <a:pt x="351" y="629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358" y="616"/>
                    <a:pt x="366" y="619"/>
                    <a:pt x="366" y="614"/>
                  </a:cubicBezTo>
                  <a:cubicBezTo>
                    <a:pt x="375" y="601"/>
                    <a:pt x="388" y="593"/>
                    <a:pt x="397" y="58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63" y="516"/>
                    <a:pt x="467" y="514"/>
                    <a:pt x="467" y="508"/>
                  </a:cubicBezTo>
                  <a:cubicBezTo>
                    <a:pt x="475" y="511"/>
                    <a:pt x="469" y="500"/>
                    <a:pt x="477" y="503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491" y="497"/>
                    <a:pt x="484" y="484"/>
                    <a:pt x="490" y="485"/>
                  </a:cubicBezTo>
                  <a:cubicBezTo>
                    <a:pt x="492" y="482"/>
                    <a:pt x="494" y="478"/>
                    <a:pt x="497" y="475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08" y="461"/>
                    <a:pt x="513" y="456"/>
                    <a:pt x="517" y="450"/>
                  </a:cubicBezTo>
                  <a:cubicBezTo>
                    <a:pt x="527" y="439"/>
                    <a:pt x="535" y="425"/>
                    <a:pt x="545" y="415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61" y="391"/>
                    <a:pt x="564" y="383"/>
                    <a:pt x="570" y="380"/>
                  </a:cubicBezTo>
                  <a:cubicBezTo>
                    <a:pt x="572" y="363"/>
                    <a:pt x="581" y="354"/>
                    <a:pt x="585" y="339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594" y="329"/>
                    <a:pt x="591" y="322"/>
                    <a:pt x="595" y="322"/>
                  </a:cubicBezTo>
                  <a:cubicBezTo>
                    <a:pt x="598" y="315"/>
                    <a:pt x="597" y="305"/>
                    <a:pt x="603" y="302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10" y="272"/>
                    <a:pt x="614" y="267"/>
                    <a:pt x="615" y="259"/>
                  </a:cubicBezTo>
                  <a:cubicBezTo>
                    <a:pt x="618" y="244"/>
                    <a:pt x="621" y="229"/>
                    <a:pt x="625" y="216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28" y="230"/>
                    <a:pt x="629" y="236"/>
                    <a:pt x="625" y="236"/>
                  </a:cubicBezTo>
                  <a:cubicBezTo>
                    <a:pt x="626" y="244"/>
                    <a:pt x="621" y="247"/>
                    <a:pt x="623" y="25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17" y="275"/>
                    <a:pt x="616" y="283"/>
                    <a:pt x="613" y="286"/>
                  </a:cubicBezTo>
                  <a:cubicBezTo>
                    <a:pt x="610" y="299"/>
                    <a:pt x="607" y="311"/>
                    <a:pt x="603" y="322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84" y="356"/>
                    <a:pt x="588" y="369"/>
                    <a:pt x="580" y="370"/>
                  </a:cubicBezTo>
                  <a:cubicBezTo>
                    <a:pt x="580" y="378"/>
                    <a:pt x="573" y="378"/>
                    <a:pt x="575" y="387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64" y="406"/>
                    <a:pt x="557" y="407"/>
                    <a:pt x="557" y="415"/>
                  </a:cubicBezTo>
                  <a:cubicBezTo>
                    <a:pt x="549" y="422"/>
                    <a:pt x="545" y="433"/>
                    <a:pt x="537" y="44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522" y="454"/>
                    <a:pt x="524" y="465"/>
                    <a:pt x="517" y="465"/>
                  </a:cubicBezTo>
                  <a:cubicBezTo>
                    <a:pt x="514" y="478"/>
                    <a:pt x="502" y="482"/>
                    <a:pt x="497" y="493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85" y="508"/>
                    <a:pt x="481" y="508"/>
                    <a:pt x="482" y="513"/>
                  </a:cubicBezTo>
                  <a:cubicBezTo>
                    <a:pt x="478" y="512"/>
                    <a:pt x="477" y="515"/>
                    <a:pt x="477" y="518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54" y="548"/>
                    <a:pt x="446" y="548"/>
                    <a:pt x="444" y="553"/>
                  </a:cubicBezTo>
                  <a:cubicBezTo>
                    <a:pt x="442" y="555"/>
                    <a:pt x="442" y="559"/>
                    <a:pt x="437" y="558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28" y="567"/>
                    <a:pt x="425" y="572"/>
                    <a:pt x="422" y="576"/>
                  </a:cubicBezTo>
                  <a:cubicBezTo>
                    <a:pt x="416" y="578"/>
                    <a:pt x="415" y="584"/>
                    <a:pt x="409" y="58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93" y="600"/>
                    <a:pt x="392" y="607"/>
                    <a:pt x="386" y="609"/>
                  </a:cubicBezTo>
                  <a:cubicBezTo>
                    <a:pt x="385" y="614"/>
                    <a:pt x="378" y="615"/>
                    <a:pt x="374" y="61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60" y="635"/>
                    <a:pt x="357" y="639"/>
                    <a:pt x="354" y="644"/>
                  </a:cubicBezTo>
                  <a:cubicBezTo>
                    <a:pt x="353" y="647"/>
                    <a:pt x="351" y="649"/>
                    <a:pt x="346" y="649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34" y="672"/>
                    <a:pt x="321" y="684"/>
                    <a:pt x="314" y="702"/>
                  </a:cubicBezTo>
                  <a:cubicBezTo>
                    <a:pt x="304" y="703"/>
                    <a:pt x="315" y="710"/>
                    <a:pt x="309" y="712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7" y="730"/>
                    <a:pt x="291" y="737"/>
                    <a:pt x="291" y="750"/>
                  </a:cubicBezTo>
                  <a:cubicBezTo>
                    <a:pt x="292" y="753"/>
                    <a:pt x="293" y="750"/>
                    <a:pt x="296" y="750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297" y="738"/>
                    <a:pt x="304" y="740"/>
                    <a:pt x="304" y="735"/>
                  </a:cubicBezTo>
                  <a:cubicBezTo>
                    <a:pt x="308" y="729"/>
                    <a:pt x="311" y="722"/>
                    <a:pt x="316" y="717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33" y="691"/>
                    <a:pt x="336" y="684"/>
                    <a:pt x="341" y="679"/>
                  </a:cubicBezTo>
                  <a:cubicBezTo>
                    <a:pt x="344" y="676"/>
                    <a:pt x="345" y="672"/>
                    <a:pt x="349" y="669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53" y="653"/>
                    <a:pt x="364" y="660"/>
                    <a:pt x="361" y="652"/>
                  </a:cubicBezTo>
                  <a:cubicBezTo>
                    <a:pt x="365" y="650"/>
                    <a:pt x="367" y="648"/>
                    <a:pt x="369" y="644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13" y="601"/>
                    <a:pt x="426" y="591"/>
                    <a:pt x="437" y="579"/>
                  </a:cubicBezTo>
                  <a:cubicBezTo>
                    <a:pt x="444" y="574"/>
                    <a:pt x="449" y="567"/>
                    <a:pt x="454" y="56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483" y="542"/>
                    <a:pt x="484" y="531"/>
                    <a:pt x="492" y="528"/>
                  </a:cubicBezTo>
                  <a:cubicBezTo>
                    <a:pt x="497" y="521"/>
                    <a:pt x="503" y="515"/>
                    <a:pt x="510" y="511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18" y="495"/>
                    <a:pt x="528" y="499"/>
                    <a:pt x="527" y="493"/>
                  </a:cubicBezTo>
                  <a:cubicBezTo>
                    <a:pt x="536" y="490"/>
                    <a:pt x="537" y="479"/>
                    <a:pt x="547" y="478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68" y="445"/>
                    <a:pt x="575" y="438"/>
                    <a:pt x="580" y="430"/>
                  </a:cubicBezTo>
                  <a:cubicBezTo>
                    <a:pt x="586" y="422"/>
                    <a:pt x="591" y="414"/>
                    <a:pt x="595" y="40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08" y="372"/>
                    <a:pt x="614" y="373"/>
                    <a:pt x="613" y="367"/>
                  </a:cubicBezTo>
                  <a:cubicBezTo>
                    <a:pt x="616" y="366"/>
                    <a:pt x="614" y="359"/>
                    <a:pt x="618" y="359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23" y="345"/>
                    <a:pt x="622" y="340"/>
                    <a:pt x="625" y="339"/>
                  </a:cubicBezTo>
                  <a:cubicBezTo>
                    <a:pt x="626" y="323"/>
                    <a:pt x="636" y="315"/>
                    <a:pt x="638" y="29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37" y="324"/>
                    <a:pt x="633" y="327"/>
                    <a:pt x="633" y="334"/>
                  </a:cubicBezTo>
                  <a:cubicBezTo>
                    <a:pt x="628" y="344"/>
                    <a:pt x="626" y="357"/>
                    <a:pt x="620" y="36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605" y="412"/>
                    <a:pt x="592" y="414"/>
                    <a:pt x="593" y="430"/>
                  </a:cubicBezTo>
                  <a:cubicBezTo>
                    <a:pt x="585" y="434"/>
                    <a:pt x="582" y="443"/>
                    <a:pt x="578" y="450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57" y="468"/>
                    <a:pt x="562" y="479"/>
                    <a:pt x="555" y="478"/>
                  </a:cubicBezTo>
                  <a:cubicBezTo>
                    <a:pt x="554" y="483"/>
                    <a:pt x="550" y="484"/>
                    <a:pt x="547" y="488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36" y="499"/>
                    <a:pt x="534" y="502"/>
                    <a:pt x="532" y="505"/>
                  </a:cubicBezTo>
                  <a:cubicBezTo>
                    <a:pt x="529" y="508"/>
                    <a:pt x="523" y="508"/>
                    <a:pt x="522" y="513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510" y="524"/>
                    <a:pt x="505" y="526"/>
                    <a:pt x="505" y="531"/>
                  </a:cubicBezTo>
                  <a:cubicBezTo>
                    <a:pt x="501" y="532"/>
                    <a:pt x="499" y="535"/>
                    <a:pt x="497" y="538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72" y="559"/>
                    <a:pt x="469" y="567"/>
                    <a:pt x="459" y="568"/>
                  </a:cubicBezTo>
                  <a:cubicBezTo>
                    <a:pt x="462" y="577"/>
                    <a:pt x="453" y="574"/>
                    <a:pt x="452" y="579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39" y="589"/>
                    <a:pt x="439" y="595"/>
                    <a:pt x="434" y="596"/>
                  </a:cubicBezTo>
                  <a:cubicBezTo>
                    <a:pt x="432" y="599"/>
                    <a:pt x="429" y="601"/>
                    <a:pt x="427" y="604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92" y="643"/>
                    <a:pt x="382" y="638"/>
                    <a:pt x="384" y="647"/>
                  </a:cubicBezTo>
                  <a:cubicBezTo>
                    <a:pt x="379" y="647"/>
                    <a:pt x="377" y="652"/>
                    <a:pt x="374" y="654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55" y="680"/>
                    <a:pt x="352" y="688"/>
                    <a:pt x="344" y="692"/>
                  </a:cubicBezTo>
                  <a:cubicBezTo>
                    <a:pt x="341" y="700"/>
                    <a:pt x="335" y="705"/>
                    <a:pt x="329" y="709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302" y="760"/>
                    <a:pt x="293" y="771"/>
                    <a:pt x="289" y="785"/>
                  </a:cubicBezTo>
                  <a:cubicBezTo>
                    <a:pt x="296" y="786"/>
                    <a:pt x="294" y="777"/>
                    <a:pt x="296" y="772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07" y="759"/>
                    <a:pt x="311" y="756"/>
                    <a:pt x="311" y="750"/>
                  </a:cubicBezTo>
                  <a:cubicBezTo>
                    <a:pt x="319" y="752"/>
                    <a:pt x="315" y="741"/>
                    <a:pt x="321" y="74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31" y="726"/>
                    <a:pt x="336" y="725"/>
                    <a:pt x="336" y="720"/>
                  </a:cubicBezTo>
                  <a:cubicBezTo>
                    <a:pt x="343" y="714"/>
                    <a:pt x="347" y="705"/>
                    <a:pt x="354" y="699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58" y="690"/>
                    <a:pt x="361" y="690"/>
                    <a:pt x="364" y="689"/>
                  </a:cubicBezTo>
                  <a:cubicBezTo>
                    <a:pt x="363" y="683"/>
                    <a:pt x="368" y="681"/>
                    <a:pt x="371" y="679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387" y="669"/>
                    <a:pt x="382" y="658"/>
                    <a:pt x="389" y="659"/>
                  </a:cubicBezTo>
                  <a:cubicBezTo>
                    <a:pt x="399" y="645"/>
                    <a:pt x="413" y="635"/>
                    <a:pt x="422" y="619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38" y="612"/>
                    <a:pt x="434" y="601"/>
                    <a:pt x="442" y="604"/>
                  </a:cubicBezTo>
                  <a:cubicBezTo>
                    <a:pt x="444" y="595"/>
                    <a:pt x="454" y="594"/>
                    <a:pt x="457" y="586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479" y="564"/>
                    <a:pt x="487" y="562"/>
                    <a:pt x="495" y="558"/>
                  </a:cubicBezTo>
                  <a:cubicBezTo>
                    <a:pt x="505" y="547"/>
                    <a:pt x="518" y="538"/>
                    <a:pt x="530" y="528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45" y="520"/>
                    <a:pt x="542" y="512"/>
                    <a:pt x="547" y="513"/>
                  </a:cubicBezTo>
                  <a:cubicBezTo>
                    <a:pt x="552" y="507"/>
                    <a:pt x="561" y="505"/>
                    <a:pt x="565" y="498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589" y="484"/>
                    <a:pt x="585" y="473"/>
                    <a:pt x="593" y="475"/>
                  </a:cubicBezTo>
                  <a:cubicBezTo>
                    <a:pt x="591" y="468"/>
                    <a:pt x="598" y="470"/>
                    <a:pt x="598" y="465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05" y="458"/>
                    <a:pt x="611" y="453"/>
                    <a:pt x="615" y="450"/>
                  </a:cubicBezTo>
                  <a:cubicBezTo>
                    <a:pt x="617" y="441"/>
                    <a:pt x="627" y="440"/>
                    <a:pt x="628" y="43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58" y="384"/>
                    <a:pt x="663" y="378"/>
                    <a:pt x="666" y="369"/>
                  </a:cubicBezTo>
                  <a:cubicBezTo>
                    <a:pt x="670" y="363"/>
                    <a:pt x="671" y="353"/>
                    <a:pt x="678" y="349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0" y="315"/>
                    <a:pt x="689" y="304"/>
                    <a:pt x="693" y="296"/>
                  </a:cubicBezTo>
                  <a:cubicBezTo>
                    <a:pt x="697" y="295"/>
                    <a:pt x="697" y="308"/>
                    <a:pt x="693" y="307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89" y="328"/>
                    <a:pt x="689" y="337"/>
                    <a:pt x="683" y="342"/>
                  </a:cubicBezTo>
                  <a:cubicBezTo>
                    <a:pt x="685" y="353"/>
                    <a:pt x="677" y="356"/>
                    <a:pt x="676" y="364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64" y="393"/>
                    <a:pt x="657" y="396"/>
                    <a:pt x="656" y="405"/>
                  </a:cubicBezTo>
                  <a:cubicBezTo>
                    <a:pt x="651" y="410"/>
                    <a:pt x="648" y="417"/>
                    <a:pt x="643" y="422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25" y="444"/>
                    <a:pt x="629" y="457"/>
                    <a:pt x="618" y="455"/>
                  </a:cubicBezTo>
                  <a:cubicBezTo>
                    <a:pt x="621" y="459"/>
                    <a:pt x="621" y="461"/>
                    <a:pt x="618" y="465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613" y="477"/>
                    <a:pt x="611" y="479"/>
                    <a:pt x="608" y="480"/>
                  </a:cubicBezTo>
                  <a:cubicBezTo>
                    <a:pt x="606" y="482"/>
                    <a:pt x="606" y="487"/>
                    <a:pt x="603" y="488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76" y="528"/>
                    <a:pt x="571" y="540"/>
                    <a:pt x="563" y="548"/>
                  </a:cubicBezTo>
                  <a:cubicBezTo>
                    <a:pt x="555" y="557"/>
                    <a:pt x="547" y="566"/>
                    <a:pt x="537" y="573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523" y="593"/>
                    <a:pt x="516" y="594"/>
                    <a:pt x="515" y="601"/>
                  </a:cubicBezTo>
                  <a:cubicBezTo>
                    <a:pt x="507" y="601"/>
                    <a:pt x="507" y="610"/>
                    <a:pt x="500" y="611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81" y="626"/>
                    <a:pt x="485" y="638"/>
                    <a:pt x="475" y="636"/>
                  </a:cubicBezTo>
                  <a:cubicBezTo>
                    <a:pt x="473" y="643"/>
                    <a:pt x="467" y="646"/>
                    <a:pt x="465" y="651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34" y="682"/>
                    <a:pt x="423" y="682"/>
                    <a:pt x="424" y="694"/>
                  </a:cubicBezTo>
                  <a:cubicBezTo>
                    <a:pt x="418" y="694"/>
                    <a:pt x="413" y="695"/>
                    <a:pt x="414" y="702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96" y="707"/>
                    <a:pt x="399" y="716"/>
                    <a:pt x="394" y="717"/>
                  </a:cubicBezTo>
                  <a:cubicBezTo>
                    <a:pt x="390" y="718"/>
                    <a:pt x="388" y="721"/>
                    <a:pt x="387" y="725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77" y="736"/>
                    <a:pt x="375" y="737"/>
                    <a:pt x="371" y="737"/>
                  </a:cubicBezTo>
                  <a:cubicBezTo>
                    <a:pt x="372" y="740"/>
                    <a:pt x="371" y="742"/>
                    <a:pt x="369" y="74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45" y="773"/>
                    <a:pt x="334" y="785"/>
                    <a:pt x="326" y="800"/>
                  </a:cubicBezTo>
                  <a:cubicBezTo>
                    <a:pt x="315" y="801"/>
                    <a:pt x="318" y="816"/>
                    <a:pt x="311" y="82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301" y="833"/>
                    <a:pt x="303" y="840"/>
                    <a:pt x="296" y="838"/>
                  </a:cubicBezTo>
                  <a:cubicBezTo>
                    <a:pt x="296" y="845"/>
                    <a:pt x="291" y="848"/>
                    <a:pt x="291" y="855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85" y="865"/>
                    <a:pt x="284" y="867"/>
                    <a:pt x="281" y="868"/>
                  </a:cubicBezTo>
                  <a:cubicBezTo>
                    <a:pt x="274" y="871"/>
                    <a:pt x="280" y="880"/>
                    <a:pt x="276" y="881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69" y="897"/>
                    <a:pt x="258" y="903"/>
                    <a:pt x="266" y="906"/>
                  </a:cubicBezTo>
                  <a:cubicBezTo>
                    <a:pt x="257" y="912"/>
                    <a:pt x="261" y="929"/>
                    <a:pt x="251" y="933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63" y="962"/>
                    <a:pt x="259" y="950"/>
                    <a:pt x="263" y="946"/>
                  </a:cubicBezTo>
                  <a:cubicBezTo>
                    <a:pt x="263" y="937"/>
                    <a:pt x="271" y="937"/>
                    <a:pt x="271" y="928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79" y="904"/>
                    <a:pt x="287" y="904"/>
                    <a:pt x="289" y="898"/>
                  </a:cubicBezTo>
                  <a:cubicBezTo>
                    <a:pt x="291" y="896"/>
                    <a:pt x="291" y="893"/>
                    <a:pt x="291" y="888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00" y="877"/>
                    <a:pt x="304" y="874"/>
                    <a:pt x="306" y="868"/>
                  </a:cubicBezTo>
                  <a:cubicBezTo>
                    <a:pt x="311" y="857"/>
                    <a:pt x="315" y="845"/>
                    <a:pt x="324" y="838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51" y="801"/>
                    <a:pt x="356" y="790"/>
                    <a:pt x="364" y="782"/>
                  </a:cubicBezTo>
                  <a:cubicBezTo>
                    <a:pt x="372" y="775"/>
                    <a:pt x="379" y="766"/>
                    <a:pt x="387" y="757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17" y="721"/>
                    <a:pt x="428" y="714"/>
                    <a:pt x="434" y="702"/>
                  </a:cubicBezTo>
                  <a:cubicBezTo>
                    <a:pt x="445" y="694"/>
                    <a:pt x="453" y="686"/>
                    <a:pt x="462" y="677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71" y="666"/>
                    <a:pt x="477" y="668"/>
                    <a:pt x="477" y="664"/>
                  </a:cubicBezTo>
                  <a:cubicBezTo>
                    <a:pt x="481" y="659"/>
                    <a:pt x="488" y="656"/>
                    <a:pt x="490" y="649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498" y="638"/>
                    <a:pt x="505" y="640"/>
                    <a:pt x="505" y="636"/>
                  </a:cubicBezTo>
                  <a:cubicBezTo>
                    <a:pt x="510" y="633"/>
                    <a:pt x="512" y="627"/>
                    <a:pt x="520" y="626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43" y="593"/>
                    <a:pt x="547" y="589"/>
                    <a:pt x="553" y="586"/>
                  </a:cubicBezTo>
                  <a:cubicBezTo>
                    <a:pt x="553" y="583"/>
                    <a:pt x="557" y="582"/>
                    <a:pt x="558" y="578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60" y="587"/>
                    <a:pt x="554" y="594"/>
                    <a:pt x="548" y="599"/>
                  </a:cubicBezTo>
                  <a:cubicBezTo>
                    <a:pt x="543" y="605"/>
                    <a:pt x="540" y="613"/>
                    <a:pt x="532" y="616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23" y="627"/>
                    <a:pt x="522" y="630"/>
                    <a:pt x="520" y="631"/>
                  </a:cubicBezTo>
                  <a:cubicBezTo>
                    <a:pt x="519" y="632"/>
                    <a:pt x="518" y="634"/>
                    <a:pt x="515" y="634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95" y="654"/>
                    <a:pt x="492" y="659"/>
                    <a:pt x="490" y="664"/>
                  </a:cubicBezTo>
                  <a:cubicBezTo>
                    <a:pt x="481" y="662"/>
                    <a:pt x="487" y="674"/>
                    <a:pt x="477" y="672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66" y="687"/>
                    <a:pt x="462" y="690"/>
                    <a:pt x="460" y="694"/>
                  </a:cubicBezTo>
                  <a:cubicBezTo>
                    <a:pt x="452" y="692"/>
                    <a:pt x="456" y="703"/>
                    <a:pt x="447" y="699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41" y="710"/>
                    <a:pt x="438" y="713"/>
                    <a:pt x="434" y="714"/>
                  </a:cubicBezTo>
                  <a:cubicBezTo>
                    <a:pt x="431" y="721"/>
                    <a:pt x="426" y="726"/>
                    <a:pt x="419" y="730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13" y="738"/>
                    <a:pt x="411" y="741"/>
                    <a:pt x="409" y="745"/>
                  </a:cubicBezTo>
                  <a:cubicBezTo>
                    <a:pt x="403" y="744"/>
                    <a:pt x="406" y="752"/>
                    <a:pt x="402" y="752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86" y="771"/>
                    <a:pt x="377" y="783"/>
                    <a:pt x="369" y="795"/>
                  </a:cubicBezTo>
                  <a:cubicBezTo>
                    <a:pt x="357" y="803"/>
                    <a:pt x="352" y="818"/>
                    <a:pt x="341" y="828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325" y="852"/>
                    <a:pt x="322" y="859"/>
                    <a:pt x="321" y="868"/>
                  </a:cubicBezTo>
                  <a:cubicBezTo>
                    <a:pt x="313" y="875"/>
                    <a:pt x="309" y="886"/>
                    <a:pt x="301" y="893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93" y="917"/>
                    <a:pt x="286" y="918"/>
                    <a:pt x="286" y="926"/>
                  </a:cubicBezTo>
                  <a:cubicBezTo>
                    <a:pt x="284" y="931"/>
                    <a:pt x="278" y="933"/>
                    <a:pt x="279" y="94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71" y="962"/>
                    <a:pt x="278" y="955"/>
                    <a:pt x="276" y="951"/>
                  </a:cubicBezTo>
                  <a:cubicBezTo>
                    <a:pt x="280" y="950"/>
                    <a:pt x="282" y="947"/>
                    <a:pt x="281" y="941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299" y="909"/>
                    <a:pt x="310" y="901"/>
                    <a:pt x="316" y="888"/>
                  </a:cubicBezTo>
                  <a:cubicBezTo>
                    <a:pt x="322" y="889"/>
                    <a:pt x="315" y="877"/>
                    <a:pt x="324" y="881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32" y="869"/>
                    <a:pt x="329" y="861"/>
                    <a:pt x="334" y="860"/>
                  </a:cubicBezTo>
                  <a:cubicBezTo>
                    <a:pt x="335" y="857"/>
                    <a:pt x="342" y="858"/>
                    <a:pt x="339" y="850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60" y="832"/>
                    <a:pt x="360" y="823"/>
                    <a:pt x="364" y="818"/>
                  </a:cubicBezTo>
                  <a:cubicBezTo>
                    <a:pt x="374" y="808"/>
                    <a:pt x="380" y="793"/>
                    <a:pt x="392" y="785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11" y="765"/>
                    <a:pt x="413" y="757"/>
                    <a:pt x="419" y="755"/>
                  </a:cubicBezTo>
                  <a:cubicBezTo>
                    <a:pt x="418" y="748"/>
                    <a:pt x="425" y="750"/>
                    <a:pt x="427" y="74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34" y="734"/>
                    <a:pt x="436" y="732"/>
                    <a:pt x="442" y="732"/>
                  </a:cubicBezTo>
                  <a:cubicBezTo>
                    <a:pt x="443" y="728"/>
                    <a:pt x="446" y="726"/>
                    <a:pt x="447" y="722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60" y="715"/>
                    <a:pt x="457" y="707"/>
                    <a:pt x="462" y="707"/>
                  </a:cubicBezTo>
                  <a:cubicBezTo>
                    <a:pt x="465" y="700"/>
                    <a:pt x="472" y="698"/>
                    <a:pt x="475" y="692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495" y="679"/>
                    <a:pt x="494" y="671"/>
                    <a:pt x="502" y="672"/>
                  </a:cubicBezTo>
                  <a:cubicBezTo>
                    <a:pt x="502" y="662"/>
                    <a:pt x="512" y="665"/>
                    <a:pt x="512" y="656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27" y="640"/>
                    <a:pt x="534" y="638"/>
                    <a:pt x="538" y="634"/>
                  </a:cubicBezTo>
                  <a:cubicBezTo>
                    <a:pt x="540" y="632"/>
                    <a:pt x="541" y="629"/>
                    <a:pt x="543" y="62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55" y="620"/>
                    <a:pt x="556" y="613"/>
                    <a:pt x="560" y="609"/>
                  </a:cubicBezTo>
                  <a:cubicBezTo>
                    <a:pt x="562" y="603"/>
                    <a:pt x="568" y="601"/>
                    <a:pt x="573" y="599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593" y="562"/>
                    <a:pt x="600" y="555"/>
                    <a:pt x="605" y="546"/>
                  </a:cubicBezTo>
                  <a:cubicBezTo>
                    <a:pt x="609" y="547"/>
                    <a:pt x="604" y="549"/>
                    <a:pt x="605" y="553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96" y="561"/>
                    <a:pt x="597" y="570"/>
                    <a:pt x="593" y="573"/>
                  </a:cubicBezTo>
                  <a:cubicBezTo>
                    <a:pt x="590" y="585"/>
                    <a:pt x="579" y="589"/>
                    <a:pt x="578" y="604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47" y="634"/>
                    <a:pt x="543" y="639"/>
                    <a:pt x="540" y="644"/>
                  </a:cubicBezTo>
                  <a:cubicBezTo>
                    <a:pt x="537" y="646"/>
                    <a:pt x="537" y="650"/>
                    <a:pt x="532" y="649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520" y="666"/>
                    <a:pt x="509" y="673"/>
                    <a:pt x="500" y="682"/>
                  </a:cubicBezTo>
                  <a:cubicBezTo>
                    <a:pt x="499" y="685"/>
                    <a:pt x="495" y="686"/>
                    <a:pt x="495" y="689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82" y="698"/>
                    <a:pt x="480" y="704"/>
                    <a:pt x="472" y="704"/>
                  </a:cubicBezTo>
                  <a:cubicBezTo>
                    <a:pt x="472" y="712"/>
                    <a:pt x="466" y="715"/>
                    <a:pt x="462" y="719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45" y="744"/>
                    <a:pt x="433" y="747"/>
                    <a:pt x="429" y="760"/>
                  </a:cubicBezTo>
                  <a:cubicBezTo>
                    <a:pt x="421" y="760"/>
                    <a:pt x="423" y="770"/>
                    <a:pt x="414" y="770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400" y="794"/>
                    <a:pt x="388" y="798"/>
                    <a:pt x="384" y="810"/>
                  </a:cubicBezTo>
                  <a:cubicBezTo>
                    <a:pt x="381" y="815"/>
                    <a:pt x="375" y="817"/>
                    <a:pt x="374" y="825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59" y="842"/>
                    <a:pt x="358" y="848"/>
                    <a:pt x="351" y="850"/>
                  </a:cubicBezTo>
                  <a:cubicBezTo>
                    <a:pt x="352" y="855"/>
                    <a:pt x="350" y="857"/>
                    <a:pt x="346" y="85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36" y="873"/>
                    <a:pt x="332" y="886"/>
                    <a:pt x="324" y="893"/>
                  </a:cubicBezTo>
                  <a:cubicBezTo>
                    <a:pt x="322" y="895"/>
                    <a:pt x="321" y="899"/>
                    <a:pt x="321" y="903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314" y="916"/>
                    <a:pt x="308" y="918"/>
                    <a:pt x="304" y="921"/>
                  </a:cubicBezTo>
                  <a:cubicBezTo>
                    <a:pt x="302" y="926"/>
                    <a:pt x="302" y="935"/>
                    <a:pt x="296" y="936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87" y="957"/>
                    <a:pt x="283" y="961"/>
                    <a:pt x="284" y="969"/>
                  </a:cubicBezTo>
                  <a:cubicBezTo>
                    <a:pt x="275" y="967"/>
                    <a:pt x="279" y="978"/>
                    <a:pt x="274" y="979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61" y="1023"/>
                    <a:pt x="255" y="1031"/>
                    <a:pt x="256" y="1047"/>
                  </a:cubicBezTo>
                  <a:cubicBezTo>
                    <a:pt x="250" y="1049"/>
                    <a:pt x="254" y="1061"/>
                    <a:pt x="248" y="1064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52" y="1081"/>
                    <a:pt x="250" y="1066"/>
                    <a:pt x="259" y="1062"/>
                  </a:cubicBezTo>
                  <a:cubicBezTo>
                    <a:pt x="261" y="1053"/>
                    <a:pt x="267" y="1047"/>
                    <a:pt x="269" y="1037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285" y="1012"/>
                    <a:pt x="285" y="1006"/>
                    <a:pt x="286" y="1001"/>
                  </a:cubicBezTo>
                  <a:cubicBezTo>
                    <a:pt x="290" y="999"/>
                    <a:pt x="290" y="993"/>
                    <a:pt x="291" y="989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15" y="951"/>
                    <a:pt x="320" y="947"/>
                    <a:pt x="321" y="938"/>
                  </a:cubicBezTo>
                  <a:cubicBezTo>
                    <a:pt x="328" y="935"/>
                    <a:pt x="329" y="930"/>
                    <a:pt x="326" y="923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39" y="921"/>
                    <a:pt x="337" y="914"/>
                    <a:pt x="344" y="916"/>
                  </a:cubicBezTo>
                  <a:cubicBezTo>
                    <a:pt x="347" y="902"/>
                    <a:pt x="360" y="898"/>
                    <a:pt x="364" y="886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77" y="869"/>
                    <a:pt x="379" y="866"/>
                    <a:pt x="382" y="865"/>
                  </a:cubicBezTo>
                  <a:cubicBezTo>
                    <a:pt x="384" y="863"/>
                    <a:pt x="383" y="859"/>
                    <a:pt x="387" y="858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13" y="826"/>
                    <a:pt x="422" y="826"/>
                    <a:pt x="422" y="818"/>
                  </a:cubicBezTo>
                  <a:cubicBezTo>
                    <a:pt x="427" y="819"/>
                    <a:pt x="425" y="813"/>
                    <a:pt x="429" y="81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41" y="806"/>
                    <a:pt x="440" y="796"/>
                    <a:pt x="447" y="795"/>
                  </a:cubicBezTo>
                  <a:cubicBezTo>
                    <a:pt x="450" y="790"/>
                    <a:pt x="453" y="784"/>
                    <a:pt x="460" y="782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489" y="748"/>
                    <a:pt x="497" y="739"/>
                    <a:pt x="505" y="729"/>
                  </a:cubicBezTo>
                  <a:cubicBezTo>
                    <a:pt x="509" y="725"/>
                    <a:pt x="512" y="720"/>
                    <a:pt x="515" y="714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33" y="705"/>
                    <a:pt x="523" y="711"/>
                    <a:pt x="522" y="714"/>
                  </a:cubicBezTo>
                  <a:cubicBezTo>
                    <a:pt x="520" y="718"/>
                    <a:pt x="518" y="722"/>
                    <a:pt x="515" y="724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508" y="731"/>
                    <a:pt x="508" y="734"/>
                    <a:pt x="507" y="737"/>
                  </a:cubicBezTo>
                  <a:cubicBezTo>
                    <a:pt x="502" y="738"/>
                    <a:pt x="502" y="744"/>
                    <a:pt x="497" y="745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80" y="771"/>
                    <a:pt x="478" y="775"/>
                    <a:pt x="472" y="775"/>
                  </a:cubicBezTo>
                  <a:cubicBezTo>
                    <a:pt x="473" y="781"/>
                    <a:pt x="468" y="783"/>
                    <a:pt x="467" y="78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454" y="809"/>
                    <a:pt x="440" y="808"/>
                    <a:pt x="440" y="820"/>
                  </a:cubicBezTo>
                  <a:cubicBezTo>
                    <a:pt x="412" y="845"/>
                    <a:pt x="385" y="872"/>
                    <a:pt x="364" y="903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51" y="917"/>
                    <a:pt x="351" y="924"/>
                    <a:pt x="346" y="926"/>
                  </a:cubicBezTo>
                  <a:cubicBezTo>
                    <a:pt x="343" y="929"/>
                    <a:pt x="343" y="936"/>
                    <a:pt x="336" y="936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22" y="953"/>
                    <a:pt x="321" y="965"/>
                    <a:pt x="314" y="971"/>
                  </a:cubicBezTo>
                  <a:cubicBezTo>
                    <a:pt x="311" y="975"/>
                    <a:pt x="311" y="981"/>
                    <a:pt x="306" y="984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02" y="1000"/>
                    <a:pt x="306" y="997"/>
                    <a:pt x="306" y="994"/>
                  </a:cubicBezTo>
                  <a:cubicBezTo>
                    <a:pt x="309" y="993"/>
                    <a:pt x="311" y="992"/>
                    <a:pt x="311" y="989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26" y="969"/>
                    <a:pt x="332" y="963"/>
                    <a:pt x="336" y="954"/>
                  </a:cubicBezTo>
                  <a:cubicBezTo>
                    <a:pt x="343" y="949"/>
                    <a:pt x="349" y="943"/>
                    <a:pt x="354" y="93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67" y="925"/>
                    <a:pt x="371" y="923"/>
                    <a:pt x="372" y="918"/>
                  </a:cubicBezTo>
                  <a:cubicBezTo>
                    <a:pt x="377" y="918"/>
                    <a:pt x="377" y="911"/>
                    <a:pt x="382" y="911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396" y="896"/>
                    <a:pt x="402" y="890"/>
                    <a:pt x="407" y="883"/>
                  </a:cubicBezTo>
                  <a:cubicBezTo>
                    <a:pt x="410" y="881"/>
                    <a:pt x="414" y="879"/>
                    <a:pt x="417" y="875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30" y="865"/>
                    <a:pt x="429" y="859"/>
                    <a:pt x="434" y="858"/>
                  </a:cubicBezTo>
                  <a:cubicBezTo>
                    <a:pt x="441" y="859"/>
                    <a:pt x="436" y="848"/>
                    <a:pt x="445" y="850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466" y="825"/>
                    <a:pt x="474" y="822"/>
                    <a:pt x="480" y="818"/>
                  </a:cubicBezTo>
                  <a:cubicBezTo>
                    <a:pt x="489" y="808"/>
                    <a:pt x="496" y="795"/>
                    <a:pt x="507" y="787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18" y="777"/>
                    <a:pt x="516" y="770"/>
                    <a:pt x="523" y="772"/>
                  </a:cubicBezTo>
                  <a:cubicBezTo>
                    <a:pt x="527" y="767"/>
                    <a:pt x="529" y="761"/>
                    <a:pt x="538" y="76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50" y="748"/>
                    <a:pt x="545" y="738"/>
                    <a:pt x="550" y="737"/>
                  </a:cubicBezTo>
                  <a:cubicBezTo>
                    <a:pt x="555" y="731"/>
                    <a:pt x="561" y="726"/>
                    <a:pt x="563" y="71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71" y="702"/>
                    <a:pt x="577" y="702"/>
                    <a:pt x="575" y="694"/>
                  </a:cubicBezTo>
                  <a:cubicBezTo>
                    <a:pt x="584" y="692"/>
                    <a:pt x="578" y="675"/>
                    <a:pt x="590" y="67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613" y="634"/>
                    <a:pt x="603" y="640"/>
                    <a:pt x="605" y="646"/>
                  </a:cubicBezTo>
                  <a:cubicBezTo>
                    <a:pt x="602" y="648"/>
                    <a:pt x="600" y="653"/>
                    <a:pt x="600" y="659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90" y="675"/>
                    <a:pt x="590" y="681"/>
                    <a:pt x="585" y="682"/>
                  </a:cubicBezTo>
                  <a:cubicBezTo>
                    <a:pt x="590" y="686"/>
                    <a:pt x="583" y="688"/>
                    <a:pt x="585" y="697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59" y="734"/>
                    <a:pt x="558" y="748"/>
                    <a:pt x="548" y="752"/>
                  </a:cubicBezTo>
                  <a:cubicBezTo>
                    <a:pt x="548" y="759"/>
                    <a:pt x="542" y="761"/>
                    <a:pt x="538" y="765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29" y="783"/>
                    <a:pt x="523" y="781"/>
                    <a:pt x="523" y="785"/>
                  </a:cubicBezTo>
                  <a:cubicBezTo>
                    <a:pt x="521" y="787"/>
                    <a:pt x="520" y="789"/>
                    <a:pt x="517" y="790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99" y="810"/>
                    <a:pt x="488" y="815"/>
                    <a:pt x="485" y="828"/>
                  </a:cubicBezTo>
                  <a:cubicBezTo>
                    <a:pt x="479" y="826"/>
                    <a:pt x="481" y="832"/>
                    <a:pt x="477" y="833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71" y="840"/>
                    <a:pt x="466" y="840"/>
                    <a:pt x="467" y="845"/>
                  </a:cubicBezTo>
                  <a:cubicBezTo>
                    <a:pt x="465" y="847"/>
                    <a:pt x="463" y="848"/>
                    <a:pt x="460" y="84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48" y="863"/>
                    <a:pt x="442" y="861"/>
                    <a:pt x="442" y="865"/>
                  </a:cubicBezTo>
                  <a:cubicBezTo>
                    <a:pt x="441" y="868"/>
                    <a:pt x="437" y="867"/>
                    <a:pt x="437" y="870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423" y="886"/>
                    <a:pt x="416" y="887"/>
                    <a:pt x="414" y="893"/>
                  </a:cubicBezTo>
                  <a:cubicBezTo>
                    <a:pt x="404" y="899"/>
                    <a:pt x="400" y="911"/>
                    <a:pt x="389" y="916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74" y="930"/>
                    <a:pt x="374" y="938"/>
                    <a:pt x="367" y="938"/>
                  </a:cubicBezTo>
                  <a:cubicBezTo>
                    <a:pt x="363" y="942"/>
                    <a:pt x="362" y="949"/>
                    <a:pt x="357" y="951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37" y="969"/>
                    <a:pt x="332" y="979"/>
                    <a:pt x="326" y="989"/>
                  </a:cubicBezTo>
                  <a:cubicBezTo>
                    <a:pt x="323" y="993"/>
                    <a:pt x="318" y="996"/>
                    <a:pt x="316" y="1001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302" y="1025"/>
                    <a:pt x="295" y="1033"/>
                    <a:pt x="289" y="1042"/>
                  </a:cubicBezTo>
                  <a:cubicBezTo>
                    <a:pt x="287" y="1044"/>
                    <a:pt x="286" y="1047"/>
                    <a:pt x="286" y="1052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78" y="1057"/>
                    <a:pt x="280" y="1064"/>
                    <a:pt x="276" y="1064"/>
                  </a:cubicBezTo>
                  <a:cubicBezTo>
                    <a:pt x="273" y="1065"/>
                    <a:pt x="274" y="1069"/>
                    <a:pt x="274" y="1072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8" y="1113"/>
                    <a:pt x="251" y="1116"/>
                    <a:pt x="251" y="1127"/>
                  </a:cubicBezTo>
                  <a:cubicBezTo>
                    <a:pt x="245" y="1132"/>
                    <a:pt x="248" y="1146"/>
                    <a:pt x="244" y="1152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58" y="1127"/>
                    <a:pt x="262" y="1121"/>
                    <a:pt x="266" y="1115"/>
                  </a:cubicBezTo>
                  <a:cubicBezTo>
                    <a:pt x="274" y="1103"/>
                    <a:pt x="278" y="1088"/>
                    <a:pt x="289" y="1079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02" y="1053"/>
                    <a:pt x="305" y="1047"/>
                    <a:pt x="311" y="1044"/>
                  </a:cubicBezTo>
                  <a:cubicBezTo>
                    <a:pt x="308" y="1036"/>
                    <a:pt x="315" y="1038"/>
                    <a:pt x="316" y="1034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26" y="1023"/>
                    <a:pt x="327" y="1020"/>
                    <a:pt x="326" y="1014"/>
                  </a:cubicBezTo>
                  <a:cubicBezTo>
                    <a:pt x="330" y="1013"/>
                    <a:pt x="332" y="1011"/>
                    <a:pt x="331" y="1006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50" y="992"/>
                    <a:pt x="347" y="984"/>
                    <a:pt x="352" y="984"/>
                  </a:cubicBezTo>
                  <a:cubicBezTo>
                    <a:pt x="354" y="982"/>
                    <a:pt x="355" y="979"/>
                    <a:pt x="357" y="976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374" y="957"/>
                    <a:pt x="374" y="950"/>
                    <a:pt x="382" y="948"/>
                  </a:cubicBezTo>
                  <a:cubicBezTo>
                    <a:pt x="397" y="928"/>
                    <a:pt x="420" y="916"/>
                    <a:pt x="435" y="896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53" y="878"/>
                    <a:pt x="455" y="872"/>
                    <a:pt x="462" y="870"/>
                  </a:cubicBezTo>
                  <a:cubicBezTo>
                    <a:pt x="459" y="862"/>
                    <a:pt x="470" y="868"/>
                    <a:pt x="467" y="86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478" y="850"/>
                    <a:pt x="482" y="846"/>
                    <a:pt x="487" y="843"/>
                  </a:cubicBezTo>
                  <a:cubicBezTo>
                    <a:pt x="489" y="835"/>
                    <a:pt x="499" y="836"/>
                    <a:pt x="500" y="828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23" y="808"/>
                    <a:pt x="529" y="797"/>
                    <a:pt x="540" y="790"/>
                  </a:cubicBezTo>
                  <a:cubicBezTo>
                    <a:pt x="544" y="776"/>
                    <a:pt x="556" y="769"/>
                    <a:pt x="560" y="75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73" y="735"/>
                    <a:pt x="575" y="733"/>
                    <a:pt x="578" y="732"/>
                  </a:cubicBezTo>
                  <a:cubicBezTo>
                    <a:pt x="577" y="727"/>
                    <a:pt x="578" y="724"/>
                    <a:pt x="583" y="724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77" y="738"/>
                    <a:pt x="579" y="744"/>
                    <a:pt x="575" y="745"/>
                  </a:cubicBezTo>
                  <a:cubicBezTo>
                    <a:pt x="572" y="751"/>
                    <a:pt x="571" y="759"/>
                    <a:pt x="565" y="762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43" y="801"/>
                    <a:pt x="535" y="803"/>
                    <a:pt x="533" y="810"/>
                  </a:cubicBezTo>
                  <a:cubicBezTo>
                    <a:pt x="531" y="816"/>
                    <a:pt x="524" y="818"/>
                    <a:pt x="520" y="823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502" y="841"/>
                    <a:pt x="498" y="845"/>
                    <a:pt x="495" y="850"/>
                  </a:cubicBezTo>
                  <a:cubicBezTo>
                    <a:pt x="477" y="867"/>
                    <a:pt x="460" y="886"/>
                    <a:pt x="442" y="903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34" y="914"/>
                    <a:pt x="430" y="915"/>
                    <a:pt x="430" y="918"/>
                  </a:cubicBezTo>
                  <a:cubicBezTo>
                    <a:pt x="424" y="917"/>
                    <a:pt x="426" y="923"/>
                    <a:pt x="422" y="923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409" y="933"/>
                    <a:pt x="407" y="939"/>
                    <a:pt x="402" y="943"/>
                  </a:cubicBezTo>
                  <a:cubicBezTo>
                    <a:pt x="395" y="945"/>
                    <a:pt x="396" y="954"/>
                    <a:pt x="387" y="954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59" y="987"/>
                    <a:pt x="362" y="995"/>
                    <a:pt x="357" y="994"/>
                  </a:cubicBezTo>
                  <a:cubicBezTo>
                    <a:pt x="356" y="997"/>
                    <a:pt x="352" y="998"/>
                    <a:pt x="352" y="1001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332" y="1030"/>
                    <a:pt x="324" y="1046"/>
                    <a:pt x="311" y="1057"/>
                  </a:cubicBezTo>
                  <a:cubicBezTo>
                    <a:pt x="308" y="1065"/>
                    <a:pt x="304" y="1073"/>
                    <a:pt x="299" y="1079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82" y="1107"/>
                    <a:pt x="279" y="1116"/>
                    <a:pt x="274" y="1122"/>
                  </a:cubicBezTo>
                  <a:cubicBezTo>
                    <a:pt x="271" y="1131"/>
                    <a:pt x="266" y="1138"/>
                    <a:pt x="261" y="1145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9" y="1156"/>
                    <a:pt x="254" y="1167"/>
                    <a:pt x="249" y="1168"/>
                  </a:cubicBezTo>
                  <a:cubicBezTo>
                    <a:pt x="245" y="1175"/>
                    <a:pt x="244" y="1185"/>
                    <a:pt x="238" y="1190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48" y="1213"/>
                    <a:pt x="246" y="1200"/>
                    <a:pt x="254" y="1195"/>
                  </a:cubicBezTo>
                  <a:cubicBezTo>
                    <a:pt x="253" y="1189"/>
                    <a:pt x="255" y="1185"/>
                    <a:pt x="259" y="1183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67" y="1161"/>
                    <a:pt x="269" y="1152"/>
                    <a:pt x="276" y="1147"/>
                  </a:cubicBezTo>
                  <a:cubicBezTo>
                    <a:pt x="278" y="1138"/>
                    <a:pt x="283" y="1131"/>
                    <a:pt x="289" y="1125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04" y="1093"/>
                    <a:pt x="312" y="1089"/>
                    <a:pt x="314" y="1079"/>
                  </a:cubicBezTo>
                  <a:cubicBezTo>
                    <a:pt x="322" y="1075"/>
                    <a:pt x="325" y="1067"/>
                    <a:pt x="329" y="1059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51" y="1037"/>
                    <a:pt x="354" y="1028"/>
                    <a:pt x="359" y="1021"/>
                  </a:cubicBezTo>
                  <a:cubicBezTo>
                    <a:pt x="360" y="1016"/>
                    <a:pt x="364" y="1015"/>
                    <a:pt x="367" y="1011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383" y="998"/>
                    <a:pt x="383" y="987"/>
                    <a:pt x="392" y="984"/>
                  </a:cubicBezTo>
                  <a:cubicBezTo>
                    <a:pt x="397" y="978"/>
                    <a:pt x="404" y="974"/>
                    <a:pt x="407" y="966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19" y="955"/>
                    <a:pt x="424" y="954"/>
                    <a:pt x="425" y="948"/>
                  </a:cubicBezTo>
                  <a:cubicBezTo>
                    <a:pt x="431" y="944"/>
                    <a:pt x="438" y="938"/>
                    <a:pt x="445" y="933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478" y="892"/>
                    <a:pt x="488" y="894"/>
                    <a:pt x="487" y="885"/>
                  </a:cubicBezTo>
                  <a:cubicBezTo>
                    <a:pt x="493" y="884"/>
                    <a:pt x="494" y="877"/>
                    <a:pt x="500" y="875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33" y="848"/>
                    <a:pt x="531" y="831"/>
                    <a:pt x="543" y="828"/>
                  </a:cubicBezTo>
                  <a:cubicBezTo>
                    <a:pt x="545" y="823"/>
                    <a:pt x="549" y="819"/>
                    <a:pt x="553" y="815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66" y="801"/>
                    <a:pt x="568" y="795"/>
                    <a:pt x="570" y="790"/>
                  </a:cubicBezTo>
                  <a:cubicBezTo>
                    <a:pt x="574" y="786"/>
                    <a:pt x="578" y="782"/>
                    <a:pt x="580" y="777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07" y="744"/>
                    <a:pt x="609" y="731"/>
                    <a:pt x="618" y="724"/>
                  </a:cubicBezTo>
                  <a:cubicBezTo>
                    <a:pt x="621" y="719"/>
                    <a:pt x="622" y="714"/>
                    <a:pt x="628" y="712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41" y="699"/>
                    <a:pt x="630" y="703"/>
                    <a:pt x="633" y="709"/>
                  </a:cubicBezTo>
                  <a:cubicBezTo>
                    <a:pt x="630" y="711"/>
                    <a:pt x="628" y="715"/>
                    <a:pt x="628" y="719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624" y="735"/>
                    <a:pt x="612" y="729"/>
                    <a:pt x="616" y="737"/>
                  </a:cubicBezTo>
                  <a:cubicBezTo>
                    <a:pt x="613" y="745"/>
                    <a:pt x="606" y="749"/>
                    <a:pt x="603" y="75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90" y="780"/>
                    <a:pt x="584" y="780"/>
                    <a:pt x="583" y="785"/>
                  </a:cubicBezTo>
                  <a:cubicBezTo>
                    <a:pt x="577" y="784"/>
                    <a:pt x="584" y="796"/>
                    <a:pt x="575" y="79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57" y="815"/>
                    <a:pt x="560" y="827"/>
                    <a:pt x="550" y="828"/>
                  </a:cubicBezTo>
                  <a:cubicBezTo>
                    <a:pt x="549" y="837"/>
                    <a:pt x="544" y="841"/>
                    <a:pt x="538" y="845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8" y="864"/>
                    <a:pt x="520" y="871"/>
                    <a:pt x="518" y="873"/>
                  </a:cubicBezTo>
                  <a:cubicBezTo>
                    <a:pt x="511" y="871"/>
                    <a:pt x="513" y="878"/>
                    <a:pt x="507" y="878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97" y="890"/>
                    <a:pt x="495" y="893"/>
                    <a:pt x="492" y="896"/>
                  </a:cubicBezTo>
                  <a:cubicBezTo>
                    <a:pt x="487" y="895"/>
                    <a:pt x="490" y="903"/>
                    <a:pt x="485" y="903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70" y="914"/>
                    <a:pt x="468" y="923"/>
                    <a:pt x="462" y="928"/>
                  </a:cubicBezTo>
                  <a:cubicBezTo>
                    <a:pt x="460" y="931"/>
                    <a:pt x="457" y="933"/>
                    <a:pt x="455" y="936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48" y="949"/>
                    <a:pt x="440" y="946"/>
                    <a:pt x="440" y="951"/>
                  </a:cubicBezTo>
                  <a:cubicBezTo>
                    <a:pt x="437" y="953"/>
                    <a:pt x="435" y="956"/>
                    <a:pt x="432" y="959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22" y="969"/>
                    <a:pt x="417" y="969"/>
                    <a:pt x="420" y="976"/>
                  </a:cubicBezTo>
                  <a:cubicBezTo>
                    <a:pt x="412" y="978"/>
                    <a:pt x="407" y="983"/>
                    <a:pt x="402" y="989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89" y="996"/>
                    <a:pt x="392" y="1004"/>
                    <a:pt x="387" y="1004"/>
                  </a:cubicBezTo>
                  <a:cubicBezTo>
                    <a:pt x="383" y="1006"/>
                    <a:pt x="382" y="1009"/>
                    <a:pt x="382" y="1014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68" y="1024"/>
                    <a:pt x="367" y="1033"/>
                    <a:pt x="362" y="1037"/>
                  </a:cubicBezTo>
                  <a:cubicBezTo>
                    <a:pt x="354" y="1049"/>
                    <a:pt x="343" y="1058"/>
                    <a:pt x="337" y="1072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15" y="1086"/>
                    <a:pt x="322" y="1098"/>
                    <a:pt x="316" y="1097"/>
                  </a:cubicBezTo>
                  <a:cubicBezTo>
                    <a:pt x="313" y="1098"/>
                    <a:pt x="312" y="1101"/>
                    <a:pt x="309" y="1102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305" y="1111"/>
                    <a:pt x="304" y="1114"/>
                    <a:pt x="304" y="1117"/>
                  </a:cubicBezTo>
                  <a:cubicBezTo>
                    <a:pt x="299" y="1119"/>
                    <a:pt x="299" y="1126"/>
                    <a:pt x="296" y="1130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88" y="1147"/>
                    <a:pt x="283" y="1149"/>
                    <a:pt x="284" y="1155"/>
                  </a:cubicBezTo>
                  <a:cubicBezTo>
                    <a:pt x="277" y="1155"/>
                    <a:pt x="280" y="1164"/>
                    <a:pt x="276" y="1168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65" y="1187"/>
                    <a:pt x="263" y="1197"/>
                    <a:pt x="261" y="1208"/>
                  </a:cubicBezTo>
                  <a:cubicBezTo>
                    <a:pt x="252" y="1212"/>
                    <a:pt x="252" y="1226"/>
                    <a:pt x="246" y="1233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47" y="1261"/>
                    <a:pt x="249" y="1260"/>
                    <a:pt x="249" y="1258"/>
                  </a:cubicBezTo>
                  <a:cubicBezTo>
                    <a:pt x="249" y="1256"/>
                    <a:pt x="251" y="1256"/>
                    <a:pt x="251" y="1253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61" y="1237"/>
                    <a:pt x="264" y="1231"/>
                    <a:pt x="269" y="1225"/>
                  </a:cubicBezTo>
                  <a:cubicBezTo>
                    <a:pt x="268" y="1220"/>
                    <a:pt x="269" y="1216"/>
                    <a:pt x="274" y="1215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279" y="1196"/>
                    <a:pt x="289" y="1196"/>
                    <a:pt x="289" y="1185"/>
                  </a:cubicBezTo>
                  <a:cubicBezTo>
                    <a:pt x="299" y="1175"/>
                    <a:pt x="305" y="1161"/>
                    <a:pt x="314" y="1150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28" y="1124"/>
                    <a:pt x="334" y="1121"/>
                    <a:pt x="334" y="1112"/>
                  </a:cubicBezTo>
                  <a:cubicBezTo>
                    <a:pt x="342" y="1109"/>
                    <a:pt x="343" y="1097"/>
                    <a:pt x="352" y="1094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71" y="1070"/>
                    <a:pt x="374" y="1060"/>
                    <a:pt x="379" y="1054"/>
                  </a:cubicBezTo>
                  <a:cubicBezTo>
                    <a:pt x="382" y="1051"/>
                    <a:pt x="386" y="1049"/>
                    <a:pt x="387" y="104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398" y="1034"/>
                    <a:pt x="399" y="1030"/>
                    <a:pt x="402" y="1027"/>
                  </a:cubicBezTo>
                  <a:cubicBezTo>
                    <a:pt x="405" y="1026"/>
                    <a:pt x="404" y="1021"/>
                    <a:pt x="407" y="1021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14" y="1017"/>
                    <a:pt x="414" y="1014"/>
                    <a:pt x="415" y="1011"/>
                  </a:cubicBezTo>
                  <a:cubicBezTo>
                    <a:pt x="417" y="1012"/>
                    <a:pt x="419" y="1011"/>
                    <a:pt x="420" y="1009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34" y="997"/>
                    <a:pt x="434" y="985"/>
                    <a:pt x="445" y="984"/>
                  </a:cubicBezTo>
                  <a:cubicBezTo>
                    <a:pt x="446" y="974"/>
                    <a:pt x="454" y="971"/>
                    <a:pt x="457" y="964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490" y="934"/>
                    <a:pt x="497" y="932"/>
                    <a:pt x="497" y="923"/>
                  </a:cubicBezTo>
                  <a:cubicBezTo>
                    <a:pt x="506" y="924"/>
                    <a:pt x="506" y="915"/>
                    <a:pt x="513" y="913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23" y="905"/>
                    <a:pt x="524" y="901"/>
                    <a:pt x="528" y="901"/>
                  </a:cubicBezTo>
                  <a:cubicBezTo>
                    <a:pt x="527" y="892"/>
                    <a:pt x="540" y="897"/>
                    <a:pt x="540" y="888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74" y="866"/>
                    <a:pt x="565" y="872"/>
                    <a:pt x="565" y="875"/>
                  </a:cubicBezTo>
                  <a:cubicBezTo>
                    <a:pt x="561" y="876"/>
                    <a:pt x="563" y="883"/>
                    <a:pt x="555" y="880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45" y="890"/>
                    <a:pt x="547" y="897"/>
                    <a:pt x="540" y="896"/>
                  </a:cubicBezTo>
                  <a:cubicBezTo>
                    <a:pt x="532" y="898"/>
                    <a:pt x="532" y="909"/>
                    <a:pt x="523" y="911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507" y="931"/>
                    <a:pt x="501" y="931"/>
                    <a:pt x="500" y="936"/>
                  </a:cubicBezTo>
                  <a:cubicBezTo>
                    <a:pt x="500" y="941"/>
                    <a:pt x="492" y="938"/>
                    <a:pt x="492" y="943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65" y="967"/>
                    <a:pt x="458" y="981"/>
                    <a:pt x="447" y="991"/>
                  </a:cubicBezTo>
                  <a:cubicBezTo>
                    <a:pt x="445" y="995"/>
                    <a:pt x="443" y="999"/>
                    <a:pt x="440" y="1001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428" y="1015"/>
                    <a:pt x="423" y="1020"/>
                    <a:pt x="420" y="1026"/>
                  </a:cubicBezTo>
                  <a:cubicBezTo>
                    <a:pt x="407" y="1035"/>
                    <a:pt x="398" y="1047"/>
                    <a:pt x="389" y="105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55" y="1109"/>
                    <a:pt x="341" y="1116"/>
                    <a:pt x="339" y="1135"/>
                  </a:cubicBezTo>
                  <a:cubicBezTo>
                    <a:pt x="332" y="1137"/>
                    <a:pt x="331" y="1145"/>
                    <a:pt x="327" y="1150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20" y="1163"/>
                    <a:pt x="317" y="1164"/>
                    <a:pt x="316" y="1167"/>
                  </a:cubicBezTo>
                  <a:cubicBezTo>
                    <a:pt x="311" y="1171"/>
                    <a:pt x="311" y="1180"/>
                    <a:pt x="304" y="1183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83" y="1208"/>
                    <a:pt x="282" y="1225"/>
                    <a:pt x="274" y="1235"/>
                  </a:cubicBezTo>
                  <a:cubicBezTo>
                    <a:pt x="272" y="1243"/>
                    <a:pt x="268" y="1248"/>
                    <a:pt x="264" y="1253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7" y="1265"/>
                    <a:pt x="257" y="1270"/>
                    <a:pt x="254" y="1271"/>
                  </a:cubicBezTo>
                  <a:cubicBezTo>
                    <a:pt x="251" y="1284"/>
                    <a:pt x="261" y="1284"/>
                    <a:pt x="256" y="129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47" y="1300"/>
                    <a:pt x="248" y="1305"/>
                    <a:pt x="249" y="1319"/>
                  </a:cubicBezTo>
                  <a:cubicBezTo>
                    <a:pt x="257" y="1316"/>
                    <a:pt x="255" y="1303"/>
                    <a:pt x="261" y="1298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273" y="1245"/>
                    <a:pt x="300" y="1234"/>
                    <a:pt x="306" y="1200"/>
                  </a:cubicBezTo>
                  <a:cubicBezTo>
                    <a:pt x="317" y="1196"/>
                    <a:pt x="318" y="1182"/>
                    <a:pt x="327" y="1175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34" y="1152"/>
                    <a:pt x="339" y="1150"/>
                    <a:pt x="342" y="1145"/>
                  </a:cubicBezTo>
                  <a:cubicBezTo>
                    <a:pt x="343" y="1139"/>
                    <a:pt x="348" y="1136"/>
                    <a:pt x="352" y="1132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66" y="1116"/>
                    <a:pt x="364" y="1107"/>
                    <a:pt x="369" y="1105"/>
                  </a:cubicBezTo>
                  <a:cubicBezTo>
                    <a:pt x="374" y="1102"/>
                    <a:pt x="375" y="1095"/>
                    <a:pt x="379" y="1092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08" y="1060"/>
                    <a:pt x="416" y="1053"/>
                    <a:pt x="422" y="1044"/>
                  </a:cubicBezTo>
                  <a:cubicBezTo>
                    <a:pt x="438" y="1030"/>
                    <a:pt x="453" y="1015"/>
                    <a:pt x="467" y="999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82" y="993"/>
                    <a:pt x="483" y="990"/>
                    <a:pt x="485" y="989"/>
                  </a:cubicBezTo>
                  <a:cubicBezTo>
                    <a:pt x="486" y="988"/>
                    <a:pt x="487" y="986"/>
                    <a:pt x="490" y="986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12" y="967"/>
                    <a:pt x="514" y="963"/>
                    <a:pt x="520" y="963"/>
                  </a:cubicBezTo>
                  <a:cubicBezTo>
                    <a:pt x="524" y="961"/>
                    <a:pt x="525" y="957"/>
                    <a:pt x="528" y="953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40" y="942"/>
                    <a:pt x="544" y="940"/>
                    <a:pt x="548" y="938"/>
                  </a:cubicBezTo>
                  <a:cubicBezTo>
                    <a:pt x="548" y="936"/>
                    <a:pt x="553" y="937"/>
                    <a:pt x="553" y="933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59" y="926"/>
                    <a:pt x="563" y="924"/>
                    <a:pt x="565" y="921"/>
                  </a:cubicBezTo>
                  <a:cubicBezTo>
                    <a:pt x="572" y="916"/>
                    <a:pt x="578" y="910"/>
                    <a:pt x="583" y="903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618" y="867"/>
                    <a:pt x="616" y="882"/>
                    <a:pt x="611" y="880"/>
                  </a:cubicBezTo>
                  <a:cubicBezTo>
                    <a:pt x="608" y="885"/>
                    <a:pt x="604" y="889"/>
                    <a:pt x="601" y="893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94" y="902"/>
                    <a:pt x="592" y="903"/>
                    <a:pt x="588" y="903"/>
                  </a:cubicBezTo>
                  <a:cubicBezTo>
                    <a:pt x="589" y="911"/>
                    <a:pt x="581" y="910"/>
                    <a:pt x="581" y="916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67" y="932"/>
                    <a:pt x="559" y="930"/>
                    <a:pt x="560" y="938"/>
                  </a:cubicBezTo>
                  <a:cubicBezTo>
                    <a:pt x="552" y="937"/>
                    <a:pt x="553" y="946"/>
                    <a:pt x="548" y="948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36" y="964"/>
                    <a:pt x="526" y="962"/>
                    <a:pt x="525" y="969"/>
                  </a:cubicBezTo>
                  <a:cubicBezTo>
                    <a:pt x="521" y="971"/>
                    <a:pt x="518" y="975"/>
                    <a:pt x="513" y="976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88" y="1002"/>
                    <a:pt x="478" y="1000"/>
                    <a:pt x="477" y="1006"/>
                  </a:cubicBezTo>
                  <a:cubicBezTo>
                    <a:pt x="474" y="1010"/>
                    <a:pt x="467" y="1009"/>
                    <a:pt x="467" y="101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54" y="1032"/>
                    <a:pt x="446" y="1031"/>
                    <a:pt x="447" y="1039"/>
                  </a:cubicBezTo>
                  <a:cubicBezTo>
                    <a:pt x="443" y="1039"/>
                    <a:pt x="441" y="1041"/>
                    <a:pt x="440" y="1044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430" y="1055"/>
                    <a:pt x="423" y="1055"/>
                    <a:pt x="422" y="1062"/>
                  </a:cubicBezTo>
                  <a:cubicBezTo>
                    <a:pt x="409" y="1065"/>
                    <a:pt x="408" y="1079"/>
                    <a:pt x="397" y="1084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91" y="1095"/>
                    <a:pt x="387" y="1096"/>
                    <a:pt x="387" y="1099"/>
                  </a:cubicBezTo>
                  <a:cubicBezTo>
                    <a:pt x="383" y="1103"/>
                    <a:pt x="379" y="1106"/>
                    <a:pt x="377" y="111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61" y="1129"/>
                    <a:pt x="359" y="1135"/>
                    <a:pt x="357" y="1140"/>
                  </a:cubicBezTo>
                  <a:cubicBezTo>
                    <a:pt x="353" y="1144"/>
                    <a:pt x="351" y="1151"/>
                    <a:pt x="347" y="1155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33" y="1179"/>
                    <a:pt x="329" y="1192"/>
                    <a:pt x="322" y="1200"/>
                  </a:cubicBezTo>
                  <a:cubicBezTo>
                    <a:pt x="314" y="1209"/>
                    <a:pt x="312" y="1222"/>
                    <a:pt x="304" y="123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89" y="1248"/>
                    <a:pt x="294" y="1261"/>
                    <a:pt x="286" y="1261"/>
                  </a:cubicBezTo>
                  <a:cubicBezTo>
                    <a:pt x="288" y="1268"/>
                    <a:pt x="283" y="1267"/>
                    <a:pt x="284" y="1273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76" y="1294"/>
                    <a:pt x="269" y="1305"/>
                    <a:pt x="264" y="1318"/>
                  </a:cubicBezTo>
                  <a:cubicBezTo>
                    <a:pt x="259" y="1331"/>
                    <a:pt x="254" y="1344"/>
                    <a:pt x="249" y="1356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59" y="1383"/>
                    <a:pt x="259" y="1375"/>
                    <a:pt x="261" y="1369"/>
                  </a:cubicBezTo>
                  <a:cubicBezTo>
                    <a:pt x="265" y="1368"/>
                    <a:pt x="263" y="1363"/>
                    <a:pt x="264" y="1359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73" y="1341"/>
                    <a:pt x="276" y="1328"/>
                    <a:pt x="281" y="1318"/>
                  </a:cubicBezTo>
                  <a:cubicBezTo>
                    <a:pt x="286" y="1308"/>
                    <a:pt x="289" y="1296"/>
                    <a:pt x="294" y="1286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299" y="1278"/>
                    <a:pt x="300" y="1276"/>
                    <a:pt x="301" y="1276"/>
                  </a:cubicBezTo>
                  <a:cubicBezTo>
                    <a:pt x="301" y="1269"/>
                    <a:pt x="305" y="1268"/>
                    <a:pt x="306" y="1263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16" y="1250"/>
                    <a:pt x="317" y="1246"/>
                    <a:pt x="317" y="1240"/>
                  </a:cubicBezTo>
                  <a:cubicBezTo>
                    <a:pt x="323" y="1240"/>
                    <a:pt x="324" y="1233"/>
                    <a:pt x="327" y="1228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41" y="1215"/>
                    <a:pt x="339" y="1205"/>
                    <a:pt x="344" y="1203"/>
                  </a:cubicBezTo>
                  <a:cubicBezTo>
                    <a:pt x="346" y="1197"/>
                    <a:pt x="350" y="1195"/>
                    <a:pt x="349" y="1188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371" y="1163"/>
                    <a:pt x="378" y="1159"/>
                    <a:pt x="379" y="1150"/>
                  </a:cubicBezTo>
                  <a:cubicBezTo>
                    <a:pt x="387" y="1145"/>
                    <a:pt x="388" y="1135"/>
                    <a:pt x="394" y="113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13" y="1110"/>
                    <a:pt x="415" y="1105"/>
                    <a:pt x="417" y="1102"/>
                  </a:cubicBezTo>
                  <a:cubicBezTo>
                    <a:pt x="419" y="1101"/>
                    <a:pt x="420" y="1098"/>
                    <a:pt x="422" y="1097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29" y="1085"/>
                    <a:pt x="436" y="1082"/>
                    <a:pt x="442" y="1077"/>
                  </a:cubicBezTo>
                  <a:cubicBezTo>
                    <a:pt x="443" y="1072"/>
                    <a:pt x="447" y="1070"/>
                    <a:pt x="450" y="1067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62" y="1056"/>
                    <a:pt x="462" y="1050"/>
                    <a:pt x="467" y="1049"/>
                  </a:cubicBezTo>
                  <a:cubicBezTo>
                    <a:pt x="467" y="1043"/>
                    <a:pt x="475" y="1046"/>
                    <a:pt x="475" y="1042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56" y="975"/>
                    <a:pt x="560" y="967"/>
                    <a:pt x="565" y="961"/>
                  </a:cubicBezTo>
                  <a:cubicBezTo>
                    <a:pt x="569" y="953"/>
                    <a:pt x="577" y="951"/>
                    <a:pt x="581" y="943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04" y="923"/>
                    <a:pt x="601" y="909"/>
                    <a:pt x="613" y="911"/>
                  </a:cubicBezTo>
                  <a:cubicBezTo>
                    <a:pt x="614" y="903"/>
                    <a:pt x="615" y="896"/>
                    <a:pt x="623" y="895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15" y="906"/>
                    <a:pt x="617" y="913"/>
                    <a:pt x="613" y="913"/>
                  </a:cubicBezTo>
                  <a:cubicBezTo>
                    <a:pt x="611" y="916"/>
                    <a:pt x="608" y="918"/>
                    <a:pt x="606" y="921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94" y="939"/>
                    <a:pt x="586" y="949"/>
                    <a:pt x="578" y="958"/>
                  </a:cubicBezTo>
                  <a:cubicBezTo>
                    <a:pt x="573" y="963"/>
                    <a:pt x="569" y="968"/>
                    <a:pt x="565" y="974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44" y="997"/>
                    <a:pt x="534" y="1005"/>
                    <a:pt x="525" y="1014"/>
                  </a:cubicBezTo>
                  <a:cubicBezTo>
                    <a:pt x="524" y="1017"/>
                    <a:pt x="516" y="1014"/>
                    <a:pt x="515" y="101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505" y="1031"/>
                    <a:pt x="497" y="1032"/>
                    <a:pt x="493" y="1036"/>
                  </a:cubicBezTo>
                  <a:cubicBezTo>
                    <a:pt x="488" y="1042"/>
                    <a:pt x="486" y="1048"/>
                    <a:pt x="477" y="1049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66" y="1072"/>
                    <a:pt x="454" y="1069"/>
                    <a:pt x="455" y="1079"/>
                  </a:cubicBezTo>
                  <a:cubicBezTo>
                    <a:pt x="448" y="1081"/>
                    <a:pt x="449" y="1090"/>
                    <a:pt x="440" y="1089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29" y="1110"/>
                    <a:pt x="422" y="1108"/>
                    <a:pt x="422" y="1112"/>
                  </a:cubicBezTo>
                  <a:cubicBezTo>
                    <a:pt x="419" y="1113"/>
                    <a:pt x="420" y="1118"/>
                    <a:pt x="420" y="1122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401" y="1134"/>
                    <a:pt x="400" y="1140"/>
                    <a:pt x="397" y="1145"/>
                  </a:cubicBezTo>
                  <a:cubicBezTo>
                    <a:pt x="389" y="1152"/>
                    <a:pt x="388" y="1166"/>
                    <a:pt x="377" y="1170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58" y="1204"/>
                    <a:pt x="350" y="1203"/>
                    <a:pt x="352" y="1213"/>
                  </a:cubicBezTo>
                  <a:cubicBezTo>
                    <a:pt x="346" y="1212"/>
                    <a:pt x="347" y="1216"/>
                    <a:pt x="347" y="1220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38" y="1237"/>
                    <a:pt x="328" y="1241"/>
                    <a:pt x="324" y="1253"/>
                  </a:cubicBezTo>
                  <a:cubicBezTo>
                    <a:pt x="322" y="1258"/>
                    <a:pt x="316" y="1260"/>
                    <a:pt x="317" y="1268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305" y="1284"/>
                    <a:pt x="308" y="1291"/>
                    <a:pt x="304" y="1291"/>
                  </a:cubicBezTo>
                  <a:cubicBezTo>
                    <a:pt x="303" y="1293"/>
                    <a:pt x="301" y="1295"/>
                    <a:pt x="301" y="1298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9" y="1316"/>
                    <a:pt x="293" y="1328"/>
                    <a:pt x="286" y="1329"/>
                  </a:cubicBezTo>
                  <a:cubicBezTo>
                    <a:pt x="289" y="1336"/>
                    <a:pt x="284" y="1335"/>
                    <a:pt x="281" y="1339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81" y="1349"/>
                    <a:pt x="276" y="1350"/>
                    <a:pt x="276" y="1356"/>
                  </a:cubicBezTo>
                  <a:cubicBezTo>
                    <a:pt x="279" y="1361"/>
                    <a:pt x="269" y="1365"/>
                    <a:pt x="276" y="1366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1" y="1403"/>
                    <a:pt x="266" y="1414"/>
                    <a:pt x="256" y="1412"/>
                  </a:cubicBezTo>
                  <a:cubicBezTo>
                    <a:pt x="256" y="1418"/>
                    <a:pt x="255" y="1426"/>
                    <a:pt x="259" y="1429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77" y="1395"/>
                    <a:pt x="273" y="1383"/>
                    <a:pt x="281" y="1384"/>
                  </a:cubicBezTo>
                  <a:cubicBezTo>
                    <a:pt x="280" y="1375"/>
                    <a:pt x="284" y="1372"/>
                    <a:pt x="286" y="1366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15" y="1299"/>
                    <a:pt x="318" y="1294"/>
                    <a:pt x="322" y="1291"/>
                  </a:cubicBezTo>
                  <a:cubicBezTo>
                    <a:pt x="325" y="1287"/>
                    <a:pt x="325" y="1279"/>
                    <a:pt x="329" y="127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52" y="1239"/>
                    <a:pt x="357" y="1228"/>
                    <a:pt x="364" y="1220"/>
                  </a:cubicBezTo>
                  <a:cubicBezTo>
                    <a:pt x="370" y="1212"/>
                    <a:pt x="375" y="1203"/>
                    <a:pt x="382" y="1195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396" y="1179"/>
                    <a:pt x="394" y="1169"/>
                    <a:pt x="402" y="1170"/>
                  </a:cubicBezTo>
                  <a:cubicBezTo>
                    <a:pt x="406" y="1158"/>
                    <a:pt x="417" y="1154"/>
                    <a:pt x="422" y="1145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449" y="1112"/>
                    <a:pt x="459" y="1107"/>
                    <a:pt x="465" y="1099"/>
                  </a:cubicBezTo>
                  <a:cubicBezTo>
                    <a:pt x="474" y="1093"/>
                    <a:pt x="483" y="1087"/>
                    <a:pt x="490" y="1079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19" y="1055"/>
                    <a:pt x="523" y="1052"/>
                    <a:pt x="528" y="1049"/>
                  </a:cubicBezTo>
                  <a:cubicBezTo>
                    <a:pt x="531" y="1045"/>
                    <a:pt x="533" y="1039"/>
                    <a:pt x="540" y="103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64" y="1014"/>
                    <a:pt x="559" y="1022"/>
                    <a:pt x="558" y="1024"/>
                  </a:cubicBezTo>
                  <a:cubicBezTo>
                    <a:pt x="558" y="1029"/>
                    <a:pt x="551" y="1027"/>
                    <a:pt x="553" y="103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42" y="1043"/>
                    <a:pt x="539" y="1045"/>
                    <a:pt x="538" y="1049"/>
                  </a:cubicBezTo>
                  <a:cubicBezTo>
                    <a:pt x="532" y="1053"/>
                    <a:pt x="527" y="1058"/>
                    <a:pt x="523" y="1064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507" y="1069"/>
                    <a:pt x="513" y="1080"/>
                    <a:pt x="505" y="1077"/>
                  </a:cubicBezTo>
                  <a:cubicBezTo>
                    <a:pt x="509" y="1086"/>
                    <a:pt x="497" y="1078"/>
                    <a:pt x="498" y="1084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86" y="1093"/>
                    <a:pt x="484" y="1096"/>
                    <a:pt x="483" y="1099"/>
                  </a:cubicBezTo>
                  <a:cubicBezTo>
                    <a:pt x="474" y="1096"/>
                    <a:pt x="481" y="1108"/>
                    <a:pt x="472" y="1104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53" y="1120"/>
                    <a:pt x="456" y="1128"/>
                    <a:pt x="450" y="1127"/>
                  </a:cubicBezTo>
                  <a:cubicBezTo>
                    <a:pt x="450" y="1132"/>
                    <a:pt x="443" y="1130"/>
                    <a:pt x="445" y="1137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30" y="1158"/>
                    <a:pt x="422" y="1155"/>
                    <a:pt x="422" y="1160"/>
                  </a:cubicBezTo>
                  <a:cubicBezTo>
                    <a:pt x="421" y="1163"/>
                    <a:pt x="418" y="1166"/>
                    <a:pt x="415" y="1167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78" y="1211"/>
                    <a:pt x="375" y="1228"/>
                    <a:pt x="364" y="1238"/>
                  </a:cubicBezTo>
                  <a:cubicBezTo>
                    <a:pt x="356" y="1248"/>
                    <a:pt x="352" y="1264"/>
                    <a:pt x="339" y="1271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38" y="1293"/>
                    <a:pt x="327" y="1288"/>
                    <a:pt x="329" y="1296"/>
                  </a:cubicBezTo>
                  <a:cubicBezTo>
                    <a:pt x="325" y="1304"/>
                    <a:pt x="322" y="1312"/>
                    <a:pt x="317" y="1318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305" y="1354"/>
                    <a:pt x="297" y="1358"/>
                    <a:pt x="297" y="1369"/>
                  </a:cubicBezTo>
                  <a:cubicBezTo>
                    <a:pt x="290" y="1374"/>
                    <a:pt x="290" y="1386"/>
                    <a:pt x="286" y="1394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73" y="1428"/>
                    <a:pt x="271" y="1437"/>
                    <a:pt x="266" y="1444"/>
                  </a:cubicBezTo>
                  <a:cubicBezTo>
                    <a:pt x="267" y="1451"/>
                    <a:pt x="262" y="1452"/>
                    <a:pt x="261" y="1457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4" y="1471"/>
                    <a:pt x="268" y="1457"/>
                    <a:pt x="274" y="1454"/>
                  </a:cubicBezTo>
                  <a:cubicBezTo>
                    <a:pt x="274" y="1447"/>
                    <a:pt x="277" y="1442"/>
                    <a:pt x="279" y="1437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289" y="1417"/>
                    <a:pt x="286" y="1406"/>
                    <a:pt x="292" y="1404"/>
                  </a:cubicBezTo>
                  <a:cubicBezTo>
                    <a:pt x="294" y="1392"/>
                    <a:pt x="299" y="1382"/>
                    <a:pt x="307" y="1374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26" y="1332"/>
                    <a:pt x="333" y="1324"/>
                    <a:pt x="337" y="1311"/>
                  </a:cubicBezTo>
                  <a:cubicBezTo>
                    <a:pt x="338" y="1308"/>
                    <a:pt x="341" y="1307"/>
                    <a:pt x="342" y="1303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45" y="1289"/>
                    <a:pt x="351" y="1287"/>
                    <a:pt x="354" y="1283"/>
                  </a:cubicBezTo>
                  <a:cubicBezTo>
                    <a:pt x="356" y="1270"/>
                    <a:pt x="369" y="1268"/>
                    <a:pt x="372" y="1256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383" y="1236"/>
                    <a:pt x="389" y="1235"/>
                    <a:pt x="390" y="1228"/>
                  </a:cubicBezTo>
                  <a:cubicBezTo>
                    <a:pt x="414" y="1204"/>
                    <a:pt x="437" y="1178"/>
                    <a:pt x="460" y="1152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482" y="1125"/>
                    <a:pt x="495" y="1126"/>
                    <a:pt x="495" y="1114"/>
                  </a:cubicBezTo>
                  <a:cubicBezTo>
                    <a:pt x="505" y="1113"/>
                    <a:pt x="506" y="1102"/>
                    <a:pt x="515" y="1099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29" y="1090"/>
                    <a:pt x="531" y="1085"/>
                    <a:pt x="535" y="1084"/>
                  </a:cubicBezTo>
                  <a:cubicBezTo>
                    <a:pt x="544" y="1070"/>
                    <a:pt x="554" y="1057"/>
                    <a:pt x="566" y="1046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587" y="1024"/>
                    <a:pt x="588" y="1014"/>
                    <a:pt x="596" y="1011"/>
                  </a:cubicBezTo>
                  <a:cubicBezTo>
                    <a:pt x="598" y="997"/>
                    <a:pt x="606" y="988"/>
                    <a:pt x="611" y="976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615" y="996"/>
                    <a:pt x="609" y="996"/>
                    <a:pt x="611" y="1004"/>
                  </a:cubicBezTo>
                  <a:cubicBezTo>
                    <a:pt x="608" y="1007"/>
                    <a:pt x="604" y="1010"/>
                    <a:pt x="603" y="1016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88" y="1030"/>
                    <a:pt x="589" y="1041"/>
                    <a:pt x="581" y="1041"/>
                  </a:cubicBezTo>
                  <a:cubicBezTo>
                    <a:pt x="582" y="1048"/>
                    <a:pt x="576" y="1047"/>
                    <a:pt x="576" y="1052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64" y="1061"/>
                    <a:pt x="562" y="1069"/>
                    <a:pt x="555" y="1072"/>
                  </a:cubicBezTo>
                  <a:cubicBezTo>
                    <a:pt x="559" y="1080"/>
                    <a:pt x="547" y="1074"/>
                    <a:pt x="550" y="1082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37" y="1088"/>
                    <a:pt x="539" y="1096"/>
                    <a:pt x="533" y="1097"/>
                  </a:cubicBezTo>
                  <a:cubicBezTo>
                    <a:pt x="528" y="1098"/>
                    <a:pt x="531" y="1107"/>
                    <a:pt x="523" y="1104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94" y="1135"/>
                    <a:pt x="479" y="1145"/>
                    <a:pt x="470" y="1160"/>
                  </a:cubicBezTo>
                  <a:cubicBezTo>
                    <a:pt x="459" y="1162"/>
                    <a:pt x="458" y="1173"/>
                    <a:pt x="450" y="1177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421" y="1208"/>
                    <a:pt x="411" y="1223"/>
                    <a:pt x="397" y="1233"/>
                  </a:cubicBezTo>
                  <a:cubicBezTo>
                    <a:pt x="389" y="1256"/>
                    <a:pt x="373" y="1271"/>
                    <a:pt x="362" y="1291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52" y="1311"/>
                    <a:pt x="350" y="1316"/>
                    <a:pt x="344" y="1318"/>
                  </a:cubicBezTo>
                  <a:cubicBezTo>
                    <a:pt x="345" y="1327"/>
                    <a:pt x="340" y="1329"/>
                    <a:pt x="337" y="1334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325" y="1360"/>
                    <a:pt x="320" y="1369"/>
                    <a:pt x="314" y="1379"/>
                  </a:cubicBezTo>
                  <a:cubicBezTo>
                    <a:pt x="311" y="1390"/>
                    <a:pt x="302" y="1397"/>
                    <a:pt x="302" y="1412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87" y="1450"/>
                    <a:pt x="282" y="1452"/>
                    <a:pt x="284" y="1462"/>
                  </a:cubicBezTo>
                  <a:cubicBezTo>
                    <a:pt x="279" y="1464"/>
                    <a:pt x="282" y="1475"/>
                    <a:pt x="276" y="1477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74" y="1499"/>
                    <a:pt x="274" y="1508"/>
                    <a:pt x="274" y="1517"/>
                  </a:cubicBezTo>
                  <a:cubicBezTo>
                    <a:pt x="274" y="1526"/>
                    <a:pt x="281" y="1527"/>
                    <a:pt x="279" y="1537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88" y="1527"/>
                    <a:pt x="280" y="1513"/>
                    <a:pt x="287" y="1515"/>
                  </a:cubicBezTo>
                  <a:cubicBezTo>
                    <a:pt x="288" y="1506"/>
                    <a:pt x="292" y="1500"/>
                    <a:pt x="292" y="1490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1" y="1446"/>
                    <a:pt x="308" y="1438"/>
                    <a:pt x="312" y="1437"/>
                  </a:cubicBezTo>
                  <a:cubicBezTo>
                    <a:pt x="311" y="1431"/>
                    <a:pt x="316" y="1431"/>
                    <a:pt x="314" y="1424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21" y="1412"/>
                    <a:pt x="322" y="1408"/>
                    <a:pt x="322" y="1404"/>
                  </a:cubicBezTo>
                  <a:cubicBezTo>
                    <a:pt x="329" y="1392"/>
                    <a:pt x="334" y="1378"/>
                    <a:pt x="344" y="1369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0" y="1358"/>
                    <a:pt x="348" y="1351"/>
                    <a:pt x="352" y="1351"/>
                  </a:cubicBezTo>
                  <a:cubicBezTo>
                    <a:pt x="349" y="1343"/>
                    <a:pt x="360" y="1349"/>
                    <a:pt x="357" y="1341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65" y="1328"/>
                    <a:pt x="369" y="1324"/>
                    <a:pt x="372" y="1318"/>
                  </a:cubicBezTo>
                  <a:cubicBezTo>
                    <a:pt x="376" y="1314"/>
                    <a:pt x="377" y="1307"/>
                    <a:pt x="382" y="1303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396" y="1284"/>
                    <a:pt x="397" y="1276"/>
                    <a:pt x="402" y="1273"/>
                  </a:cubicBezTo>
                  <a:cubicBezTo>
                    <a:pt x="405" y="1268"/>
                    <a:pt x="409" y="1263"/>
                    <a:pt x="412" y="125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43" y="1221"/>
                    <a:pt x="451" y="1211"/>
                    <a:pt x="460" y="1203"/>
                  </a:cubicBezTo>
                  <a:cubicBezTo>
                    <a:pt x="462" y="1200"/>
                    <a:pt x="466" y="1200"/>
                    <a:pt x="465" y="1195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71" y="1180"/>
                    <a:pt x="483" y="1184"/>
                    <a:pt x="483" y="1175"/>
                  </a:cubicBezTo>
                  <a:cubicBezTo>
                    <a:pt x="489" y="1173"/>
                    <a:pt x="491" y="1166"/>
                    <a:pt x="495" y="1162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08" y="1141"/>
                    <a:pt x="518" y="1144"/>
                    <a:pt x="518" y="1135"/>
                  </a:cubicBezTo>
                  <a:cubicBezTo>
                    <a:pt x="525" y="1133"/>
                    <a:pt x="524" y="1124"/>
                    <a:pt x="533" y="1125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56" y="1085"/>
                    <a:pt x="559" y="1080"/>
                    <a:pt x="563" y="1074"/>
                  </a:cubicBezTo>
                  <a:cubicBezTo>
                    <a:pt x="569" y="1072"/>
                    <a:pt x="567" y="1062"/>
                    <a:pt x="576" y="106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68" y="1080"/>
                    <a:pt x="564" y="1082"/>
                    <a:pt x="563" y="1087"/>
                  </a:cubicBezTo>
                  <a:cubicBezTo>
                    <a:pt x="554" y="1090"/>
                    <a:pt x="555" y="1104"/>
                    <a:pt x="548" y="1109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510" y="1157"/>
                    <a:pt x="504" y="1163"/>
                    <a:pt x="500" y="1172"/>
                  </a:cubicBezTo>
                  <a:cubicBezTo>
                    <a:pt x="497" y="1175"/>
                    <a:pt x="495" y="1179"/>
                    <a:pt x="490" y="1180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79" y="1199"/>
                    <a:pt x="471" y="1203"/>
                    <a:pt x="465" y="1210"/>
                  </a:cubicBezTo>
                  <a:cubicBezTo>
                    <a:pt x="462" y="1219"/>
                    <a:pt x="456" y="1225"/>
                    <a:pt x="447" y="1228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426" y="1256"/>
                    <a:pt x="422" y="1264"/>
                    <a:pt x="417" y="1271"/>
                  </a:cubicBezTo>
                  <a:cubicBezTo>
                    <a:pt x="407" y="1285"/>
                    <a:pt x="395" y="1297"/>
                    <a:pt x="387" y="1313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68" y="1344"/>
                    <a:pt x="363" y="1350"/>
                    <a:pt x="359" y="1359"/>
                  </a:cubicBezTo>
                  <a:cubicBezTo>
                    <a:pt x="353" y="1365"/>
                    <a:pt x="353" y="1378"/>
                    <a:pt x="344" y="1381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328" y="1429"/>
                    <a:pt x="315" y="1446"/>
                    <a:pt x="309" y="1469"/>
                  </a:cubicBezTo>
                  <a:cubicBezTo>
                    <a:pt x="305" y="1479"/>
                    <a:pt x="302" y="1491"/>
                    <a:pt x="299" y="1502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91" y="1518"/>
                    <a:pt x="296" y="1530"/>
                    <a:pt x="294" y="1535"/>
                  </a:cubicBezTo>
                  <a:cubicBezTo>
                    <a:pt x="293" y="1543"/>
                    <a:pt x="289" y="1546"/>
                    <a:pt x="287" y="1553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299" y="1564"/>
                    <a:pt x="300" y="1551"/>
                    <a:pt x="302" y="1540"/>
                  </a:cubicBezTo>
                  <a:cubicBezTo>
                    <a:pt x="306" y="1539"/>
                    <a:pt x="307" y="1536"/>
                    <a:pt x="307" y="153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15" y="1514"/>
                    <a:pt x="318" y="1508"/>
                    <a:pt x="319" y="1500"/>
                  </a:cubicBezTo>
                  <a:cubicBezTo>
                    <a:pt x="328" y="1498"/>
                    <a:pt x="323" y="1483"/>
                    <a:pt x="329" y="148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43" y="1446"/>
                    <a:pt x="354" y="1438"/>
                    <a:pt x="357" y="1422"/>
                  </a:cubicBezTo>
                  <a:cubicBezTo>
                    <a:pt x="362" y="1416"/>
                    <a:pt x="365" y="1409"/>
                    <a:pt x="370" y="1404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387" y="1374"/>
                    <a:pt x="392" y="1361"/>
                    <a:pt x="402" y="1351"/>
                  </a:cubicBezTo>
                  <a:cubicBezTo>
                    <a:pt x="403" y="1342"/>
                    <a:pt x="413" y="1342"/>
                    <a:pt x="412" y="1331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29" y="1310"/>
                    <a:pt x="430" y="1301"/>
                    <a:pt x="437" y="1298"/>
                  </a:cubicBezTo>
                  <a:cubicBezTo>
                    <a:pt x="434" y="1290"/>
                    <a:pt x="441" y="1292"/>
                    <a:pt x="442" y="1288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53" y="1276"/>
                    <a:pt x="456" y="1269"/>
                    <a:pt x="460" y="1263"/>
                  </a:cubicBezTo>
                  <a:cubicBezTo>
                    <a:pt x="461" y="1255"/>
                    <a:pt x="470" y="1254"/>
                    <a:pt x="470" y="1245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496" y="1221"/>
                    <a:pt x="498" y="1215"/>
                    <a:pt x="505" y="1215"/>
                  </a:cubicBezTo>
                  <a:cubicBezTo>
                    <a:pt x="505" y="1211"/>
                    <a:pt x="508" y="1211"/>
                    <a:pt x="508" y="1208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15" y="1205"/>
                    <a:pt x="515" y="1208"/>
                    <a:pt x="513" y="1200"/>
                  </a:cubicBezTo>
                  <a:cubicBezTo>
                    <a:pt x="518" y="1201"/>
                    <a:pt x="516" y="1195"/>
                    <a:pt x="520" y="1195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31" y="1188"/>
                    <a:pt x="532" y="1182"/>
                    <a:pt x="538" y="1180"/>
                  </a:cubicBezTo>
                  <a:cubicBezTo>
                    <a:pt x="543" y="1166"/>
                    <a:pt x="553" y="1158"/>
                    <a:pt x="558" y="1145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66" y="1133"/>
                    <a:pt x="568" y="1131"/>
                    <a:pt x="568" y="1127"/>
                  </a:cubicBezTo>
                  <a:cubicBezTo>
                    <a:pt x="575" y="1125"/>
                    <a:pt x="570" y="1110"/>
                    <a:pt x="581" y="1112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604" y="1076"/>
                    <a:pt x="592" y="1083"/>
                    <a:pt x="593" y="1089"/>
                  </a:cubicBezTo>
                  <a:cubicBezTo>
                    <a:pt x="589" y="1093"/>
                    <a:pt x="588" y="1099"/>
                    <a:pt x="588" y="1107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65" y="1149"/>
                    <a:pt x="569" y="1151"/>
                    <a:pt x="563" y="1157"/>
                  </a:cubicBezTo>
                  <a:cubicBezTo>
                    <a:pt x="560" y="1162"/>
                    <a:pt x="556" y="1167"/>
                    <a:pt x="553" y="117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46" y="1199"/>
                    <a:pt x="538" y="1199"/>
                    <a:pt x="538" y="1208"/>
                  </a:cubicBezTo>
                  <a:cubicBezTo>
                    <a:pt x="533" y="1218"/>
                    <a:pt x="526" y="1227"/>
                    <a:pt x="520" y="1238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506" y="1257"/>
                    <a:pt x="503" y="1262"/>
                    <a:pt x="503" y="1270"/>
                  </a:cubicBezTo>
                  <a:cubicBezTo>
                    <a:pt x="498" y="1274"/>
                    <a:pt x="497" y="1281"/>
                    <a:pt x="493" y="1286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81" y="1305"/>
                    <a:pt x="478" y="1310"/>
                    <a:pt x="475" y="1316"/>
                  </a:cubicBezTo>
                  <a:cubicBezTo>
                    <a:pt x="477" y="1326"/>
                    <a:pt x="466" y="1323"/>
                    <a:pt x="468" y="1333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55" y="1354"/>
                    <a:pt x="452" y="1359"/>
                    <a:pt x="450" y="1364"/>
                  </a:cubicBezTo>
                  <a:cubicBezTo>
                    <a:pt x="448" y="1370"/>
                    <a:pt x="443" y="1374"/>
                    <a:pt x="442" y="1381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33" y="1405"/>
                    <a:pt x="429" y="1410"/>
                    <a:pt x="425" y="1414"/>
                  </a:cubicBezTo>
                  <a:cubicBezTo>
                    <a:pt x="427" y="1423"/>
                    <a:pt x="419" y="1424"/>
                    <a:pt x="420" y="1432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27" y="1419"/>
                    <a:pt x="434" y="1421"/>
                    <a:pt x="432" y="1414"/>
                  </a:cubicBezTo>
                  <a:cubicBezTo>
                    <a:pt x="437" y="1414"/>
                    <a:pt x="434" y="1406"/>
                    <a:pt x="440" y="1406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51" y="1383"/>
                    <a:pt x="458" y="1371"/>
                    <a:pt x="465" y="1359"/>
                  </a:cubicBezTo>
                  <a:cubicBezTo>
                    <a:pt x="470" y="1358"/>
                    <a:pt x="467" y="1350"/>
                    <a:pt x="470" y="1349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80" y="1334"/>
                    <a:pt x="485" y="1330"/>
                    <a:pt x="485" y="1321"/>
                  </a:cubicBezTo>
                  <a:cubicBezTo>
                    <a:pt x="494" y="1325"/>
                    <a:pt x="487" y="1312"/>
                    <a:pt x="493" y="1313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505" y="1301"/>
                    <a:pt x="499" y="1286"/>
                    <a:pt x="510" y="1288"/>
                  </a:cubicBezTo>
                  <a:cubicBezTo>
                    <a:pt x="505" y="1293"/>
                    <a:pt x="506" y="1304"/>
                    <a:pt x="500" y="1308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83" y="1340"/>
                    <a:pt x="477" y="1354"/>
                    <a:pt x="470" y="1366"/>
                  </a:cubicBezTo>
                  <a:cubicBezTo>
                    <a:pt x="465" y="1367"/>
                    <a:pt x="469" y="1375"/>
                    <a:pt x="465" y="1376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54" y="1390"/>
                    <a:pt x="451" y="1397"/>
                    <a:pt x="450" y="1406"/>
                  </a:cubicBezTo>
                  <a:cubicBezTo>
                    <a:pt x="441" y="1417"/>
                    <a:pt x="435" y="1430"/>
                    <a:pt x="430" y="1444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22" y="1456"/>
                    <a:pt x="420" y="1460"/>
                    <a:pt x="420" y="1464"/>
                  </a:cubicBezTo>
                  <a:cubicBezTo>
                    <a:pt x="415" y="1470"/>
                    <a:pt x="413" y="1477"/>
                    <a:pt x="410" y="148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87" y="1540"/>
                    <a:pt x="382" y="1555"/>
                    <a:pt x="377" y="1570"/>
                  </a:cubicBezTo>
                  <a:cubicBezTo>
                    <a:pt x="375" y="1578"/>
                    <a:pt x="373" y="1586"/>
                    <a:pt x="370" y="1593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64" y="1606"/>
                    <a:pt x="366" y="1613"/>
                    <a:pt x="362" y="1613"/>
                  </a:cubicBezTo>
                  <a:cubicBezTo>
                    <a:pt x="364" y="1624"/>
                    <a:pt x="359" y="1628"/>
                    <a:pt x="360" y="1638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9" y="1683"/>
                    <a:pt x="349" y="1697"/>
                    <a:pt x="342" y="1721"/>
                  </a:cubicBezTo>
                  <a:cubicBezTo>
                    <a:pt x="342" y="1735"/>
                    <a:pt x="342" y="1748"/>
                    <a:pt x="340" y="1759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5" y="1753"/>
                    <a:pt x="344" y="1749"/>
                    <a:pt x="345" y="1746"/>
                  </a:cubicBezTo>
                  <a:cubicBezTo>
                    <a:pt x="346" y="1741"/>
                    <a:pt x="347" y="1733"/>
                    <a:pt x="350" y="1729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61" y="1679"/>
                    <a:pt x="362" y="1666"/>
                    <a:pt x="367" y="1656"/>
                  </a:cubicBezTo>
                  <a:cubicBezTo>
                    <a:pt x="369" y="1650"/>
                    <a:pt x="372" y="1646"/>
                    <a:pt x="372" y="1638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79" y="1617"/>
                    <a:pt x="384" y="1615"/>
                    <a:pt x="382" y="1605"/>
                  </a:cubicBezTo>
                  <a:cubicBezTo>
                    <a:pt x="392" y="1608"/>
                    <a:pt x="384" y="1592"/>
                    <a:pt x="390" y="1590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02" y="1552"/>
                    <a:pt x="409" y="1552"/>
                    <a:pt x="407" y="1542"/>
                  </a:cubicBezTo>
                  <a:cubicBezTo>
                    <a:pt x="410" y="1537"/>
                    <a:pt x="415" y="1535"/>
                    <a:pt x="415" y="1527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22" y="1505"/>
                    <a:pt x="423" y="1499"/>
                    <a:pt x="427" y="1497"/>
                  </a:cubicBezTo>
                  <a:cubicBezTo>
                    <a:pt x="427" y="1489"/>
                    <a:pt x="431" y="1485"/>
                    <a:pt x="433" y="1479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43" y="1452"/>
                    <a:pt x="449" y="1443"/>
                    <a:pt x="455" y="1434"/>
                  </a:cubicBezTo>
                  <a:cubicBezTo>
                    <a:pt x="463" y="1413"/>
                    <a:pt x="477" y="1397"/>
                    <a:pt x="485" y="1376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498" y="1359"/>
                    <a:pt x="499" y="1352"/>
                    <a:pt x="503" y="1348"/>
                  </a:cubicBezTo>
                  <a:cubicBezTo>
                    <a:pt x="509" y="1341"/>
                    <a:pt x="514" y="1331"/>
                    <a:pt x="518" y="132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50" y="1255"/>
                    <a:pt x="554" y="1250"/>
                    <a:pt x="558" y="1245"/>
                  </a:cubicBezTo>
                  <a:cubicBezTo>
                    <a:pt x="557" y="1236"/>
                    <a:pt x="561" y="1231"/>
                    <a:pt x="563" y="122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83" y="1190"/>
                    <a:pt x="572" y="1194"/>
                    <a:pt x="576" y="1200"/>
                  </a:cubicBezTo>
                  <a:cubicBezTo>
                    <a:pt x="576" y="1206"/>
                    <a:pt x="571" y="1207"/>
                    <a:pt x="573" y="1215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59" y="1260"/>
                    <a:pt x="550" y="1274"/>
                    <a:pt x="546" y="1293"/>
                  </a:cubicBezTo>
                  <a:cubicBezTo>
                    <a:pt x="540" y="1299"/>
                    <a:pt x="535" y="1306"/>
                    <a:pt x="533" y="1316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517" y="1341"/>
                    <a:pt x="512" y="1342"/>
                    <a:pt x="513" y="1348"/>
                  </a:cubicBezTo>
                  <a:cubicBezTo>
                    <a:pt x="512" y="1353"/>
                    <a:pt x="506" y="1353"/>
                    <a:pt x="508" y="1361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4" y="1385"/>
                    <a:pt x="495" y="1381"/>
                    <a:pt x="498" y="1381"/>
                  </a:cubicBezTo>
                  <a:cubicBezTo>
                    <a:pt x="498" y="1385"/>
                    <a:pt x="498" y="1388"/>
                    <a:pt x="495" y="1389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07" y="1395"/>
                    <a:pt x="507" y="1378"/>
                    <a:pt x="515" y="1369"/>
                  </a:cubicBezTo>
                  <a:cubicBezTo>
                    <a:pt x="517" y="1353"/>
                    <a:pt x="527" y="1347"/>
                    <a:pt x="528" y="1331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28" y="1350"/>
                    <a:pt x="527" y="1354"/>
                    <a:pt x="523" y="1356"/>
                  </a:cubicBezTo>
                  <a:cubicBezTo>
                    <a:pt x="524" y="1368"/>
                    <a:pt x="515" y="1372"/>
                    <a:pt x="515" y="1384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504" y="1414"/>
                    <a:pt x="500" y="1415"/>
                    <a:pt x="500" y="1421"/>
                  </a:cubicBezTo>
                  <a:cubicBezTo>
                    <a:pt x="497" y="1423"/>
                    <a:pt x="500" y="1431"/>
                    <a:pt x="495" y="1432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4" y="1480"/>
                    <a:pt x="497" y="1488"/>
                    <a:pt x="498" y="1494"/>
                  </a:cubicBezTo>
                  <a:cubicBezTo>
                    <a:pt x="498" y="1502"/>
                    <a:pt x="498" y="1510"/>
                    <a:pt x="498" y="151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86" y="1568"/>
                    <a:pt x="489" y="1576"/>
                    <a:pt x="485" y="1578"/>
                  </a:cubicBezTo>
                  <a:cubicBezTo>
                    <a:pt x="486" y="1584"/>
                    <a:pt x="481" y="1583"/>
                    <a:pt x="483" y="1590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68" y="1625"/>
                    <a:pt x="460" y="1638"/>
                    <a:pt x="455" y="1653"/>
                  </a:cubicBezTo>
                  <a:cubicBezTo>
                    <a:pt x="449" y="1667"/>
                    <a:pt x="443" y="1681"/>
                    <a:pt x="435" y="1693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15" y="1735"/>
                    <a:pt x="415" y="1737"/>
                    <a:pt x="413" y="1741"/>
                  </a:cubicBezTo>
                  <a:cubicBezTo>
                    <a:pt x="409" y="1742"/>
                    <a:pt x="412" y="1749"/>
                    <a:pt x="408" y="1749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19" y="1742"/>
                    <a:pt x="421" y="1740"/>
                    <a:pt x="425" y="1739"/>
                  </a:cubicBezTo>
                  <a:cubicBezTo>
                    <a:pt x="428" y="1732"/>
                    <a:pt x="438" y="1731"/>
                    <a:pt x="440" y="172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72" y="1728"/>
                    <a:pt x="457" y="1719"/>
                    <a:pt x="458" y="1726"/>
                  </a:cubicBezTo>
                  <a:cubicBezTo>
                    <a:pt x="451" y="1724"/>
                    <a:pt x="453" y="1731"/>
                    <a:pt x="448" y="1731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414" y="1760"/>
                    <a:pt x="411" y="1772"/>
                    <a:pt x="403" y="1779"/>
                  </a:cubicBezTo>
                  <a:cubicBezTo>
                    <a:pt x="402" y="1790"/>
                    <a:pt x="396" y="1796"/>
                    <a:pt x="395" y="1807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92" y="1826"/>
                    <a:pt x="385" y="1824"/>
                    <a:pt x="385" y="1829"/>
                  </a:cubicBezTo>
                  <a:cubicBezTo>
                    <a:pt x="387" y="1831"/>
                    <a:pt x="391" y="1843"/>
                    <a:pt x="385" y="1844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4" y="1870"/>
                    <a:pt x="391" y="1871"/>
                    <a:pt x="390" y="1875"/>
                  </a:cubicBezTo>
                  <a:cubicBezTo>
                    <a:pt x="392" y="1877"/>
                    <a:pt x="393" y="1879"/>
                    <a:pt x="390" y="1880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08" y="1919"/>
                    <a:pt x="409" y="1922"/>
                    <a:pt x="410" y="1925"/>
                  </a:cubicBezTo>
                  <a:cubicBezTo>
                    <a:pt x="412" y="1927"/>
                    <a:pt x="416" y="1927"/>
                    <a:pt x="415" y="1932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409" y="1954"/>
                    <a:pt x="416" y="1941"/>
                    <a:pt x="410" y="1942"/>
                  </a:cubicBezTo>
                  <a:cubicBezTo>
                    <a:pt x="406" y="1941"/>
                    <a:pt x="408" y="1935"/>
                    <a:pt x="400" y="1937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82" y="1912"/>
                    <a:pt x="386" y="1900"/>
                    <a:pt x="377" y="1902"/>
                  </a:cubicBezTo>
                  <a:cubicBezTo>
                    <a:pt x="380" y="1894"/>
                    <a:pt x="373" y="1894"/>
                    <a:pt x="372" y="1890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56" y="1873"/>
                    <a:pt x="351" y="1869"/>
                    <a:pt x="350" y="1862"/>
                  </a:cubicBezTo>
                  <a:cubicBezTo>
                    <a:pt x="341" y="1860"/>
                    <a:pt x="334" y="1857"/>
                    <a:pt x="332" y="1849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304" y="1844"/>
                    <a:pt x="300" y="1838"/>
                    <a:pt x="289" y="1839"/>
                  </a:cubicBezTo>
                  <a:cubicBezTo>
                    <a:pt x="286" y="1834"/>
                    <a:pt x="273" y="1839"/>
                    <a:pt x="277" y="1827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305" y="1833"/>
                    <a:pt x="316" y="1833"/>
                    <a:pt x="322" y="1837"/>
                  </a:cubicBezTo>
                  <a:cubicBezTo>
                    <a:pt x="322" y="1826"/>
                    <a:pt x="310" y="1829"/>
                    <a:pt x="304" y="1824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71" y="1817"/>
                    <a:pt x="264" y="1814"/>
                    <a:pt x="257" y="1812"/>
                  </a:cubicBezTo>
                  <a:cubicBezTo>
                    <a:pt x="251" y="1808"/>
                    <a:pt x="239" y="1811"/>
                    <a:pt x="234" y="180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256" y="1802"/>
                    <a:pt x="260" y="1803"/>
                    <a:pt x="262" y="1807"/>
                  </a:cubicBezTo>
                  <a:cubicBezTo>
                    <a:pt x="266" y="1807"/>
                    <a:pt x="271" y="1805"/>
                    <a:pt x="272" y="1809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46" y="1828"/>
                    <a:pt x="341" y="1826"/>
                    <a:pt x="342" y="1822"/>
                  </a:cubicBezTo>
                  <a:cubicBezTo>
                    <a:pt x="339" y="1821"/>
                    <a:pt x="338" y="1817"/>
                    <a:pt x="335" y="1817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20" y="1798"/>
                    <a:pt x="319" y="1791"/>
                    <a:pt x="314" y="1787"/>
                  </a:cubicBezTo>
                  <a:cubicBezTo>
                    <a:pt x="309" y="1783"/>
                    <a:pt x="305" y="1779"/>
                    <a:pt x="302" y="1774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89" y="1753"/>
                    <a:pt x="283" y="1751"/>
                    <a:pt x="282" y="1744"/>
                  </a:cubicBezTo>
                  <a:cubicBezTo>
                    <a:pt x="271" y="1739"/>
                    <a:pt x="270" y="1724"/>
                    <a:pt x="259" y="171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35" y="1684"/>
                    <a:pt x="232" y="1679"/>
                    <a:pt x="229" y="1673"/>
                  </a:cubicBezTo>
                  <a:cubicBezTo>
                    <a:pt x="225" y="1669"/>
                    <a:pt x="220" y="1667"/>
                    <a:pt x="219" y="1661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93" y="1620"/>
                    <a:pt x="194" y="1604"/>
                    <a:pt x="183" y="1598"/>
                  </a:cubicBezTo>
                  <a:cubicBezTo>
                    <a:pt x="182" y="1590"/>
                    <a:pt x="183" y="1580"/>
                    <a:pt x="176" y="157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68" y="1551"/>
                    <a:pt x="169" y="1543"/>
                    <a:pt x="166" y="1540"/>
                  </a:cubicBezTo>
                  <a:cubicBezTo>
                    <a:pt x="166" y="1531"/>
                    <a:pt x="157" y="1532"/>
                    <a:pt x="156" y="1525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46" y="1506"/>
                    <a:pt x="147" y="1498"/>
                    <a:pt x="141" y="1497"/>
                  </a:cubicBezTo>
                  <a:cubicBezTo>
                    <a:pt x="138" y="1494"/>
                    <a:pt x="137" y="1487"/>
                    <a:pt x="133" y="1485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19" y="1455"/>
                    <a:pt x="117" y="1449"/>
                    <a:pt x="118" y="1442"/>
                  </a:cubicBezTo>
                  <a:cubicBezTo>
                    <a:pt x="113" y="1440"/>
                    <a:pt x="111" y="1435"/>
                    <a:pt x="110" y="1429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3" y="1402"/>
                    <a:pt x="102" y="1406"/>
                    <a:pt x="103" y="1409"/>
                  </a:cubicBezTo>
                  <a:cubicBezTo>
                    <a:pt x="106" y="1409"/>
                    <a:pt x="107" y="1410"/>
                    <a:pt x="108" y="141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19" y="1429"/>
                    <a:pt x="124" y="1435"/>
                    <a:pt x="125" y="1444"/>
                  </a:cubicBezTo>
                  <a:cubicBezTo>
                    <a:pt x="132" y="1449"/>
                    <a:pt x="135" y="1457"/>
                    <a:pt x="138" y="1465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47" y="1477"/>
                    <a:pt x="152" y="1480"/>
                    <a:pt x="151" y="1485"/>
                  </a:cubicBezTo>
                  <a:cubicBezTo>
                    <a:pt x="162" y="1495"/>
                    <a:pt x="170" y="1509"/>
                    <a:pt x="181" y="1520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01" y="1538"/>
                    <a:pt x="201" y="1544"/>
                    <a:pt x="206" y="1545"/>
                  </a:cubicBezTo>
                  <a:cubicBezTo>
                    <a:pt x="211" y="1545"/>
                    <a:pt x="208" y="1554"/>
                    <a:pt x="211" y="1555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36" y="1573"/>
                    <a:pt x="236" y="1579"/>
                    <a:pt x="241" y="1580"/>
                  </a:cubicBezTo>
                  <a:cubicBezTo>
                    <a:pt x="240" y="1584"/>
                    <a:pt x="243" y="1585"/>
                    <a:pt x="246" y="1585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55" y="1596"/>
                    <a:pt x="259" y="1604"/>
                    <a:pt x="264" y="1610"/>
                  </a:cubicBezTo>
                  <a:cubicBezTo>
                    <a:pt x="271" y="1610"/>
                    <a:pt x="266" y="1620"/>
                    <a:pt x="274" y="1618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82" y="1620"/>
                    <a:pt x="278" y="1615"/>
                    <a:pt x="274" y="1610"/>
                  </a:cubicBezTo>
                  <a:cubicBezTo>
                    <a:pt x="270" y="1606"/>
                    <a:pt x="271" y="1599"/>
                    <a:pt x="266" y="1595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55" y="1577"/>
                    <a:pt x="249" y="1575"/>
                    <a:pt x="249" y="1568"/>
                  </a:cubicBezTo>
                  <a:cubicBezTo>
                    <a:pt x="231" y="1555"/>
                    <a:pt x="219" y="1536"/>
                    <a:pt x="206" y="1517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85" y="1502"/>
                    <a:pt x="187" y="1490"/>
                    <a:pt x="178" y="1490"/>
                  </a:cubicBezTo>
                  <a:cubicBezTo>
                    <a:pt x="178" y="1485"/>
                    <a:pt x="177" y="1481"/>
                    <a:pt x="173" y="1480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64" y="1467"/>
                    <a:pt x="161" y="1460"/>
                    <a:pt x="156" y="1457"/>
                  </a:cubicBezTo>
                  <a:cubicBezTo>
                    <a:pt x="152" y="1454"/>
                    <a:pt x="153" y="1446"/>
                    <a:pt x="148" y="144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43" y="1433"/>
                    <a:pt x="139" y="1427"/>
                    <a:pt x="135" y="1422"/>
                  </a:cubicBezTo>
                  <a:cubicBezTo>
                    <a:pt x="135" y="1417"/>
                    <a:pt x="129" y="1419"/>
                    <a:pt x="130" y="1412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23" y="1398"/>
                    <a:pt x="116" y="1395"/>
                    <a:pt x="115" y="1387"/>
                  </a:cubicBezTo>
                  <a:cubicBezTo>
                    <a:pt x="109" y="1384"/>
                    <a:pt x="112" y="1372"/>
                    <a:pt x="105" y="1369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92" y="1337"/>
                    <a:pt x="85" y="1325"/>
                    <a:pt x="80" y="1311"/>
                  </a:cubicBezTo>
                  <a:cubicBezTo>
                    <a:pt x="70" y="1285"/>
                    <a:pt x="59" y="1260"/>
                    <a:pt x="57" y="1226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66" y="1243"/>
                    <a:pt x="66" y="1249"/>
                    <a:pt x="67" y="1253"/>
                  </a:cubicBezTo>
                  <a:cubicBezTo>
                    <a:pt x="67" y="1265"/>
                    <a:pt x="76" y="1269"/>
                    <a:pt x="75" y="128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81" y="1301"/>
                    <a:pt x="87" y="1301"/>
                    <a:pt x="85" y="1309"/>
                  </a:cubicBezTo>
                  <a:cubicBezTo>
                    <a:pt x="94" y="1312"/>
                    <a:pt x="90" y="1327"/>
                    <a:pt x="98" y="1331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03" y="1352"/>
                    <a:pt x="110" y="1351"/>
                    <a:pt x="108" y="1359"/>
                  </a:cubicBezTo>
                  <a:cubicBezTo>
                    <a:pt x="114" y="1365"/>
                    <a:pt x="117" y="1373"/>
                    <a:pt x="120" y="1382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37" y="1409"/>
                    <a:pt x="141" y="1410"/>
                    <a:pt x="141" y="1417"/>
                  </a:cubicBezTo>
                  <a:cubicBezTo>
                    <a:pt x="143" y="1417"/>
                    <a:pt x="142" y="1422"/>
                    <a:pt x="146" y="1422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55" y="1432"/>
                    <a:pt x="157" y="1443"/>
                    <a:pt x="163" y="1449"/>
                  </a:cubicBezTo>
                  <a:cubicBezTo>
                    <a:pt x="164" y="1455"/>
                    <a:pt x="170" y="1454"/>
                    <a:pt x="171" y="1459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188" y="1473"/>
                    <a:pt x="186" y="1487"/>
                    <a:pt x="196" y="1490"/>
                  </a:cubicBezTo>
                  <a:cubicBezTo>
                    <a:pt x="197" y="1495"/>
                    <a:pt x="203" y="1495"/>
                    <a:pt x="204" y="150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21" y="1513"/>
                    <a:pt x="221" y="1525"/>
                    <a:pt x="229" y="1530"/>
                  </a:cubicBezTo>
                  <a:cubicBezTo>
                    <a:pt x="231" y="1533"/>
                    <a:pt x="233" y="1537"/>
                    <a:pt x="236" y="154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58" y="1559"/>
                    <a:pt x="264" y="1576"/>
                    <a:pt x="277" y="1588"/>
                  </a:cubicBezTo>
                  <a:cubicBezTo>
                    <a:pt x="277" y="1572"/>
                    <a:pt x="271" y="1570"/>
                    <a:pt x="271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67" y="1542"/>
                    <a:pt x="265" y="1541"/>
                    <a:pt x="264" y="1537"/>
                  </a:cubicBezTo>
                  <a:cubicBezTo>
                    <a:pt x="260" y="1534"/>
                    <a:pt x="257" y="1529"/>
                    <a:pt x="256" y="1522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43" y="1505"/>
                    <a:pt x="241" y="1500"/>
                    <a:pt x="239" y="1495"/>
                  </a:cubicBezTo>
                  <a:cubicBezTo>
                    <a:pt x="236" y="1491"/>
                    <a:pt x="232" y="1490"/>
                    <a:pt x="229" y="148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220" y="1467"/>
                    <a:pt x="213" y="1464"/>
                    <a:pt x="211" y="1454"/>
                  </a:cubicBezTo>
                  <a:cubicBezTo>
                    <a:pt x="205" y="1448"/>
                    <a:pt x="202" y="1439"/>
                    <a:pt x="193" y="1434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86" y="1418"/>
                    <a:pt x="184" y="1414"/>
                    <a:pt x="181" y="1412"/>
                  </a:cubicBezTo>
                  <a:cubicBezTo>
                    <a:pt x="179" y="1401"/>
                    <a:pt x="172" y="1397"/>
                    <a:pt x="168" y="1389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63" y="1374"/>
                    <a:pt x="157" y="1376"/>
                    <a:pt x="156" y="1374"/>
                  </a:cubicBezTo>
                  <a:cubicBezTo>
                    <a:pt x="154" y="1373"/>
                    <a:pt x="156" y="1368"/>
                    <a:pt x="153" y="136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43" y="1347"/>
                    <a:pt x="140" y="1337"/>
                    <a:pt x="133" y="1331"/>
                  </a:cubicBezTo>
                  <a:cubicBezTo>
                    <a:pt x="133" y="1317"/>
                    <a:pt x="124" y="1312"/>
                    <a:pt x="120" y="1301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113" y="1281"/>
                    <a:pt x="112" y="1276"/>
                    <a:pt x="108" y="1273"/>
                  </a:cubicBezTo>
                  <a:cubicBezTo>
                    <a:pt x="108" y="1265"/>
                    <a:pt x="101" y="1265"/>
                    <a:pt x="103" y="1256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91" y="1234"/>
                    <a:pt x="92" y="1219"/>
                    <a:pt x="85" y="1213"/>
                  </a:cubicBezTo>
                  <a:cubicBezTo>
                    <a:pt x="84" y="1200"/>
                    <a:pt x="79" y="1190"/>
                    <a:pt x="75" y="1180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63" y="1145"/>
                    <a:pt x="62" y="1140"/>
                    <a:pt x="57" y="1137"/>
                  </a:cubicBezTo>
                  <a:cubicBezTo>
                    <a:pt x="54" y="1130"/>
                    <a:pt x="58" y="1131"/>
                    <a:pt x="55" y="1125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51" y="1107"/>
                    <a:pt x="46" y="1105"/>
                    <a:pt x="47" y="1097"/>
                  </a:cubicBezTo>
                  <a:cubicBezTo>
                    <a:pt x="48" y="1093"/>
                    <a:pt x="45" y="1093"/>
                    <a:pt x="45" y="1090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48" y="1089"/>
                    <a:pt x="52" y="1095"/>
                    <a:pt x="52" y="1105"/>
                  </a:cubicBezTo>
                  <a:cubicBezTo>
                    <a:pt x="57" y="1105"/>
                    <a:pt x="54" y="1113"/>
                    <a:pt x="57" y="111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67" y="1132"/>
                    <a:pt x="67" y="1146"/>
                    <a:pt x="72" y="1153"/>
                  </a:cubicBezTo>
                  <a:cubicBezTo>
                    <a:pt x="71" y="1161"/>
                    <a:pt x="80" y="1158"/>
                    <a:pt x="77" y="1168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87" y="1200"/>
                    <a:pt x="101" y="1211"/>
                    <a:pt x="108" y="1228"/>
                  </a:cubicBezTo>
                  <a:cubicBezTo>
                    <a:pt x="112" y="1236"/>
                    <a:pt x="115" y="1246"/>
                    <a:pt x="123" y="1251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39" y="1279"/>
                    <a:pt x="142" y="1283"/>
                    <a:pt x="145" y="1286"/>
                  </a:cubicBezTo>
                  <a:cubicBezTo>
                    <a:pt x="145" y="1292"/>
                    <a:pt x="149" y="1294"/>
                    <a:pt x="153" y="129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62" y="1311"/>
                    <a:pt x="162" y="1317"/>
                    <a:pt x="168" y="1316"/>
                  </a:cubicBezTo>
                  <a:cubicBezTo>
                    <a:pt x="169" y="1323"/>
                    <a:pt x="173" y="1327"/>
                    <a:pt x="173" y="1334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02" y="1369"/>
                    <a:pt x="204" y="1377"/>
                    <a:pt x="206" y="1384"/>
                  </a:cubicBezTo>
                  <a:cubicBezTo>
                    <a:pt x="214" y="1385"/>
                    <a:pt x="209" y="1397"/>
                    <a:pt x="216" y="1399"/>
                  </a:cubicBezTo>
                  <a:cubicBezTo>
                    <a:pt x="224" y="1410"/>
                    <a:pt x="227" y="1424"/>
                    <a:pt x="236" y="1434"/>
                  </a:cubicBezTo>
                  <a:cubicBezTo>
                    <a:pt x="239" y="1449"/>
                    <a:pt x="247" y="1459"/>
                    <a:pt x="251" y="1472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20" y="790"/>
                    <a:pt x="325" y="780"/>
                    <a:pt x="334" y="775"/>
                  </a:cubicBezTo>
                  <a:cubicBezTo>
                    <a:pt x="333" y="759"/>
                    <a:pt x="349" y="760"/>
                    <a:pt x="349" y="74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72" y="724"/>
                    <a:pt x="378" y="718"/>
                    <a:pt x="384" y="712"/>
                  </a:cubicBezTo>
                  <a:cubicBezTo>
                    <a:pt x="387" y="708"/>
                    <a:pt x="391" y="707"/>
                    <a:pt x="394" y="704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08" y="689"/>
                    <a:pt x="414" y="684"/>
                    <a:pt x="422" y="679"/>
                  </a:cubicBezTo>
                  <a:cubicBezTo>
                    <a:pt x="426" y="674"/>
                    <a:pt x="429" y="668"/>
                    <a:pt x="434" y="66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46" y="655"/>
                    <a:pt x="444" y="649"/>
                    <a:pt x="452" y="651"/>
                  </a:cubicBezTo>
                  <a:cubicBezTo>
                    <a:pt x="457" y="640"/>
                    <a:pt x="466" y="634"/>
                    <a:pt x="472" y="624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485" y="608"/>
                    <a:pt x="494" y="606"/>
                    <a:pt x="500" y="601"/>
                  </a:cubicBezTo>
                  <a:cubicBezTo>
                    <a:pt x="503" y="593"/>
                    <a:pt x="511" y="589"/>
                    <a:pt x="517" y="583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36" y="561"/>
                    <a:pt x="542" y="561"/>
                    <a:pt x="542" y="556"/>
                  </a:cubicBezTo>
                  <a:cubicBezTo>
                    <a:pt x="551" y="558"/>
                    <a:pt x="548" y="549"/>
                    <a:pt x="553" y="548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73" y="527"/>
                    <a:pt x="573" y="521"/>
                    <a:pt x="575" y="518"/>
                  </a:cubicBezTo>
                  <a:cubicBezTo>
                    <a:pt x="577" y="517"/>
                    <a:pt x="578" y="516"/>
                    <a:pt x="578" y="513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588" y="501"/>
                    <a:pt x="593" y="495"/>
                    <a:pt x="598" y="488"/>
                  </a:cubicBezTo>
                  <a:cubicBezTo>
                    <a:pt x="603" y="487"/>
                    <a:pt x="598" y="477"/>
                    <a:pt x="605" y="47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13" y="463"/>
                    <a:pt x="611" y="462"/>
                    <a:pt x="608" y="465"/>
                  </a:cubicBezTo>
                  <a:cubicBezTo>
                    <a:pt x="607" y="469"/>
                    <a:pt x="604" y="469"/>
                    <a:pt x="603" y="473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90" y="484"/>
                    <a:pt x="590" y="490"/>
                    <a:pt x="585" y="490"/>
                  </a:cubicBezTo>
                  <a:cubicBezTo>
                    <a:pt x="582" y="493"/>
                    <a:pt x="580" y="497"/>
                    <a:pt x="578" y="500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553" y="520"/>
                    <a:pt x="540" y="531"/>
                    <a:pt x="527" y="543"/>
                  </a:cubicBezTo>
                  <a:cubicBezTo>
                    <a:pt x="513" y="553"/>
                    <a:pt x="500" y="565"/>
                    <a:pt x="487" y="576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74" y="584"/>
                    <a:pt x="475" y="588"/>
                    <a:pt x="472" y="589"/>
                  </a:cubicBezTo>
                  <a:cubicBezTo>
                    <a:pt x="469" y="589"/>
                    <a:pt x="468" y="591"/>
                    <a:pt x="467" y="59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57" y="608"/>
                    <a:pt x="447" y="605"/>
                    <a:pt x="447" y="611"/>
                  </a:cubicBezTo>
                  <a:cubicBezTo>
                    <a:pt x="439" y="615"/>
                    <a:pt x="436" y="623"/>
                    <a:pt x="429" y="629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406" y="656"/>
                    <a:pt x="397" y="659"/>
                    <a:pt x="394" y="669"/>
                  </a:cubicBezTo>
                  <a:cubicBezTo>
                    <a:pt x="384" y="672"/>
                    <a:pt x="382" y="683"/>
                    <a:pt x="374" y="687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61" y="698"/>
                    <a:pt x="361" y="704"/>
                    <a:pt x="359" y="707"/>
                  </a:cubicBezTo>
                  <a:cubicBezTo>
                    <a:pt x="351" y="711"/>
                    <a:pt x="351" y="724"/>
                    <a:pt x="341" y="72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24" y="753"/>
                    <a:pt x="322" y="757"/>
                    <a:pt x="319" y="760"/>
                  </a:cubicBezTo>
                  <a:cubicBezTo>
                    <a:pt x="314" y="762"/>
                    <a:pt x="315" y="769"/>
                    <a:pt x="309" y="77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88" y="810"/>
                    <a:pt x="283" y="820"/>
                    <a:pt x="281" y="833"/>
                  </a:cubicBezTo>
                  <a:cubicBezTo>
                    <a:pt x="274" y="835"/>
                    <a:pt x="274" y="844"/>
                    <a:pt x="266" y="845"/>
                  </a:cubicBezTo>
                  <a:cubicBezTo>
                    <a:pt x="266" y="851"/>
                    <a:pt x="266" y="857"/>
                    <a:pt x="266" y="863"/>
                  </a:cubicBezTo>
                  <a:cubicBezTo>
                    <a:pt x="264" y="865"/>
                    <a:pt x="258" y="875"/>
                    <a:pt x="263" y="876"/>
                  </a:cubicBezTo>
                  <a:cubicBezTo>
                    <a:pt x="279" y="860"/>
                    <a:pt x="284" y="834"/>
                    <a:pt x="301" y="820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79" y="908"/>
                    <a:pt x="80" y="916"/>
                    <a:pt x="85" y="921"/>
                  </a:cubicBezTo>
                  <a:cubicBezTo>
                    <a:pt x="92" y="948"/>
                    <a:pt x="105" y="969"/>
                    <a:pt x="115" y="994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30" y="1012"/>
                    <a:pt x="126" y="1025"/>
                    <a:pt x="133" y="1027"/>
                  </a:cubicBezTo>
                  <a:cubicBezTo>
                    <a:pt x="133" y="1035"/>
                    <a:pt x="137" y="1037"/>
                    <a:pt x="140" y="1039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43" y="1050"/>
                    <a:pt x="148" y="1055"/>
                    <a:pt x="150" y="1062"/>
                  </a:cubicBezTo>
                  <a:cubicBezTo>
                    <a:pt x="160" y="1070"/>
                    <a:pt x="164" y="1084"/>
                    <a:pt x="173" y="1092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185" y="1114"/>
                    <a:pt x="188" y="1121"/>
                    <a:pt x="193" y="1125"/>
                  </a:cubicBezTo>
                  <a:cubicBezTo>
                    <a:pt x="197" y="1138"/>
                    <a:pt x="205" y="1147"/>
                    <a:pt x="208" y="116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13" y="1172"/>
                    <a:pt x="217" y="1173"/>
                    <a:pt x="218" y="1175"/>
                  </a:cubicBezTo>
                  <a:cubicBezTo>
                    <a:pt x="220" y="1183"/>
                    <a:pt x="221" y="1191"/>
                    <a:pt x="228" y="1193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23" y="1163"/>
                    <a:pt x="216" y="1159"/>
                    <a:pt x="218" y="1150"/>
                  </a:cubicBezTo>
                  <a:cubicBezTo>
                    <a:pt x="214" y="1150"/>
                    <a:pt x="217" y="1143"/>
                    <a:pt x="213" y="1142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208" y="1122"/>
                    <a:pt x="204" y="1116"/>
                    <a:pt x="203" y="1107"/>
                  </a:cubicBezTo>
                  <a:cubicBezTo>
                    <a:pt x="195" y="1104"/>
                    <a:pt x="202" y="1099"/>
                    <a:pt x="196" y="1092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82" y="1066"/>
                    <a:pt x="181" y="1058"/>
                    <a:pt x="175" y="1054"/>
                  </a:cubicBezTo>
                  <a:cubicBezTo>
                    <a:pt x="174" y="1051"/>
                    <a:pt x="172" y="1048"/>
                    <a:pt x="170" y="1044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59" y="1021"/>
                    <a:pt x="152" y="1007"/>
                    <a:pt x="143" y="996"/>
                  </a:cubicBezTo>
                  <a:cubicBezTo>
                    <a:pt x="138" y="992"/>
                    <a:pt x="137" y="984"/>
                    <a:pt x="133" y="979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116" y="956"/>
                    <a:pt x="117" y="944"/>
                    <a:pt x="110" y="941"/>
                  </a:cubicBezTo>
                  <a:cubicBezTo>
                    <a:pt x="106" y="935"/>
                    <a:pt x="105" y="926"/>
                    <a:pt x="100" y="921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87" y="897"/>
                    <a:pt x="79" y="894"/>
                    <a:pt x="80" y="883"/>
                  </a:cubicBezTo>
                  <a:cubicBezTo>
                    <a:pt x="68" y="875"/>
                    <a:pt x="70" y="853"/>
                    <a:pt x="60" y="84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89" y="1126"/>
                    <a:pt x="96" y="1131"/>
                    <a:pt x="98" y="1140"/>
                  </a:cubicBezTo>
                  <a:cubicBezTo>
                    <a:pt x="108" y="1151"/>
                    <a:pt x="115" y="1166"/>
                    <a:pt x="123" y="1180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33" y="1191"/>
                    <a:pt x="128" y="1201"/>
                    <a:pt x="135" y="1200"/>
                  </a:cubicBezTo>
                  <a:cubicBezTo>
                    <a:pt x="134" y="1208"/>
                    <a:pt x="138" y="1209"/>
                    <a:pt x="138" y="1215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48" y="1234"/>
                    <a:pt x="156" y="1237"/>
                    <a:pt x="158" y="1246"/>
                  </a:cubicBezTo>
                  <a:cubicBezTo>
                    <a:pt x="163" y="1252"/>
                    <a:pt x="163" y="1262"/>
                    <a:pt x="171" y="1266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81" y="1276"/>
                    <a:pt x="178" y="1285"/>
                    <a:pt x="183" y="1286"/>
                  </a:cubicBezTo>
                  <a:cubicBezTo>
                    <a:pt x="189" y="1291"/>
                    <a:pt x="190" y="1301"/>
                    <a:pt x="196" y="130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10" y="1329"/>
                    <a:pt x="212" y="1333"/>
                    <a:pt x="211" y="1339"/>
                  </a:cubicBezTo>
                  <a:cubicBezTo>
                    <a:pt x="215" y="1341"/>
                    <a:pt x="219" y="1342"/>
                    <a:pt x="218" y="134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35" y="1376"/>
                    <a:pt x="237" y="1387"/>
                    <a:pt x="241" y="1394"/>
                  </a:cubicBezTo>
                  <a:cubicBezTo>
                    <a:pt x="241" y="1395"/>
                    <a:pt x="243" y="1397"/>
                    <a:pt x="244" y="1394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35" y="1359"/>
                    <a:pt x="232" y="1351"/>
                    <a:pt x="231" y="1341"/>
                  </a:cubicBezTo>
                  <a:cubicBezTo>
                    <a:pt x="224" y="1337"/>
                    <a:pt x="228" y="1322"/>
                    <a:pt x="221" y="1319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209" y="1290"/>
                    <a:pt x="212" y="1282"/>
                    <a:pt x="208" y="1281"/>
                  </a:cubicBezTo>
                  <a:cubicBezTo>
                    <a:pt x="205" y="1279"/>
                    <a:pt x="205" y="1273"/>
                    <a:pt x="203" y="1268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97" y="1253"/>
                    <a:pt x="193" y="1252"/>
                    <a:pt x="193" y="1246"/>
                  </a:cubicBezTo>
                  <a:cubicBezTo>
                    <a:pt x="189" y="1239"/>
                    <a:pt x="186" y="1231"/>
                    <a:pt x="181" y="1225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61" y="1199"/>
                    <a:pt x="160" y="1189"/>
                    <a:pt x="155" y="1183"/>
                  </a:cubicBezTo>
                  <a:cubicBezTo>
                    <a:pt x="154" y="1179"/>
                    <a:pt x="152" y="1176"/>
                    <a:pt x="150" y="117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41" y="1153"/>
                    <a:pt x="134" y="1150"/>
                    <a:pt x="130" y="1142"/>
                  </a:cubicBezTo>
                  <a:cubicBezTo>
                    <a:pt x="127" y="1134"/>
                    <a:pt x="121" y="1128"/>
                    <a:pt x="118" y="1120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100" y="1099"/>
                    <a:pt x="100" y="1093"/>
                    <a:pt x="95" y="1092"/>
                  </a:cubicBezTo>
                  <a:cubicBezTo>
                    <a:pt x="91" y="1087"/>
                    <a:pt x="97" y="1087"/>
                    <a:pt x="92" y="1082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84" y="1069"/>
                    <a:pt x="80" y="1068"/>
                    <a:pt x="77" y="1064"/>
                  </a:cubicBezTo>
                  <a:cubicBezTo>
                    <a:pt x="77" y="1063"/>
                    <a:pt x="77" y="1060"/>
                    <a:pt x="75" y="1059"/>
                  </a:cubicBezTo>
                  <a:cubicBezTo>
                    <a:pt x="71" y="1059"/>
                    <a:pt x="73" y="1055"/>
                    <a:pt x="70" y="1054"/>
                  </a:cubicBezTo>
                  <a:cubicBezTo>
                    <a:pt x="70" y="1048"/>
                    <a:pt x="66" y="1047"/>
                    <a:pt x="62" y="1044"/>
                  </a:cubicBezTo>
                  <a:cubicBezTo>
                    <a:pt x="66" y="1062"/>
                    <a:pt x="73" y="1077"/>
                    <a:pt x="77" y="1095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36" y="1602"/>
                    <a:pt x="341" y="1601"/>
                    <a:pt x="342" y="1595"/>
                  </a:cubicBezTo>
                  <a:cubicBezTo>
                    <a:pt x="343" y="1583"/>
                    <a:pt x="350" y="1576"/>
                    <a:pt x="352" y="1565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366" y="1529"/>
                    <a:pt x="371" y="1521"/>
                    <a:pt x="375" y="1512"/>
                  </a:cubicBezTo>
                  <a:cubicBezTo>
                    <a:pt x="381" y="1493"/>
                    <a:pt x="389" y="1475"/>
                    <a:pt x="397" y="1457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04" y="1439"/>
                    <a:pt x="409" y="1437"/>
                    <a:pt x="407" y="1429"/>
                  </a:cubicBezTo>
                  <a:cubicBezTo>
                    <a:pt x="414" y="1423"/>
                    <a:pt x="414" y="1411"/>
                    <a:pt x="420" y="140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28" y="1388"/>
                    <a:pt x="428" y="1381"/>
                    <a:pt x="432" y="1379"/>
                  </a:cubicBezTo>
                  <a:cubicBezTo>
                    <a:pt x="435" y="1368"/>
                    <a:pt x="443" y="1362"/>
                    <a:pt x="445" y="135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64" y="1319"/>
                    <a:pt x="467" y="1310"/>
                    <a:pt x="473" y="1303"/>
                  </a:cubicBezTo>
                  <a:cubicBezTo>
                    <a:pt x="475" y="1293"/>
                    <a:pt x="483" y="1288"/>
                    <a:pt x="485" y="1278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496" y="1262"/>
                    <a:pt x="500" y="1259"/>
                    <a:pt x="500" y="1253"/>
                  </a:cubicBezTo>
                  <a:cubicBezTo>
                    <a:pt x="504" y="1250"/>
                    <a:pt x="505" y="1246"/>
                    <a:pt x="508" y="1243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13" y="1235"/>
                    <a:pt x="512" y="1231"/>
                    <a:pt x="515" y="1230"/>
                  </a:cubicBezTo>
                  <a:cubicBezTo>
                    <a:pt x="515" y="1228"/>
                    <a:pt x="517" y="1227"/>
                    <a:pt x="518" y="1225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3" y="1217"/>
                    <a:pt x="526" y="1217"/>
                    <a:pt x="525" y="1213"/>
                  </a:cubicBezTo>
                  <a:cubicBezTo>
                    <a:pt x="528" y="1213"/>
                    <a:pt x="529" y="1208"/>
                    <a:pt x="525" y="1208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514" y="1221"/>
                    <a:pt x="515" y="1228"/>
                    <a:pt x="510" y="1230"/>
                  </a:cubicBezTo>
                  <a:cubicBezTo>
                    <a:pt x="507" y="1241"/>
                    <a:pt x="497" y="1244"/>
                    <a:pt x="493" y="1253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50" y="1312"/>
                    <a:pt x="440" y="1328"/>
                    <a:pt x="432" y="1346"/>
                  </a:cubicBezTo>
                  <a:cubicBezTo>
                    <a:pt x="426" y="1353"/>
                    <a:pt x="422" y="1360"/>
                    <a:pt x="417" y="1369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99" y="1401"/>
                    <a:pt x="395" y="1409"/>
                    <a:pt x="392" y="1419"/>
                  </a:cubicBezTo>
                  <a:cubicBezTo>
                    <a:pt x="386" y="1426"/>
                    <a:pt x="382" y="1436"/>
                    <a:pt x="380" y="1447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6" y="1453"/>
                    <a:pt x="373" y="1455"/>
                    <a:pt x="372" y="1457"/>
                  </a:cubicBezTo>
                  <a:cubicBezTo>
                    <a:pt x="371" y="1458"/>
                    <a:pt x="372" y="1460"/>
                    <a:pt x="372" y="146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61" y="1478"/>
                    <a:pt x="361" y="1491"/>
                    <a:pt x="354" y="1497"/>
                  </a:cubicBezTo>
                  <a:cubicBezTo>
                    <a:pt x="355" y="1503"/>
                    <a:pt x="351" y="1505"/>
                    <a:pt x="349" y="1510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39" y="1532"/>
                    <a:pt x="337" y="1544"/>
                    <a:pt x="329" y="1550"/>
                  </a:cubicBezTo>
                  <a:cubicBezTo>
                    <a:pt x="331" y="1565"/>
                    <a:pt x="325" y="1573"/>
                    <a:pt x="322" y="1583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17" y="1604"/>
                    <a:pt x="315" y="1610"/>
                    <a:pt x="312" y="1613"/>
                  </a:cubicBezTo>
                  <a:cubicBezTo>
                    <a:pt x="314" y="1623"/>
                    <a:pt x="309" y="1627"/>
                    <a:pt x="309" y="1636"/>
                  </a:cubicBezTo>
                  <a:cubicBezTo>
                    <a:pt x="309" y="1646"/>
                    <a:pt x="309" y="1656"/>
                    <a:pt x="309" y="1666"/>
                  </a:cubicBezTo>
                  <a:cubicBezTo>
                    <a:pt x="317" y="1668"/>
                    <a:pt x="312" y="1683"/>
                    <a:pt x="319" y="1686"/>
                  </a:cubicBezTo>
                  <a:cubicBezTo>
                    <a:pt x="323" y="1664"/>
                    <a:pt x="325" y="1641"/>
                    <a:pt x="332" y="1623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54" y="1521"/>
                    <a:pt x="453" y="1533"/>
                    <a:pt x="448" y="1540"/>
                  </a:cubicBezTo>
                  <a:cubicBezTo>
                    <a:pt x="445" y="1550"/>
                    <a:pt x="441" y="1560"/>
                    <a:pt x="435" y="1567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24" y="1581"/>
                    <a:pt x="428" y="1591"/>
                    <a:pt x="423" y="1593"/>
                  </a:cubicBezTo>
                  <a:cubicBezTo>
                    <a:pt x="418" y="1602"/>
                    <a:pt x="418" y="1615"/>
                    <a:pt x="410" y="162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400" y="1657"/>
                    <a:pt x="391" y="1655"/>
                    <a:pt x="392" y="1663"/>
                  </a:cubicBezTo>
                  <a:cubicBezTo>
                    <a:pt x="389" y="1667"/>
                    <a:pt x="389" y="1673"/>
                    <a:pt x="385" y="1676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82" y="1700"/>
                    <a:pt x="381" y="1705"/>
                    <a:pt x="377" y="1708"/>
                  </a:cubicBezTo>
                  <a:cubicBezTo>
                    <a:pt x="379" y="1717"/>
                    <a:pt x="374" y="1718"/>
                    <a:pt x="375" y="1726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9" y="1754"/>
                    <a:pt x="363" y="1759"/>
                    <a:pt x="365" y="1771"/>
                  </a:cubicBezTo>
                  <a:cubicBezTo>
                    <a:pt x="360" y="1773"/>
                    <a:pt x="365" y="1783"/>
                    <a:pt x="360" y="1784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65" y="1792"/>
                    <a:pt x="366" y="1774"/>
                    <a:pt x="372" y="1764"/>
                  </a:cubicBezTo>
                  <a:cubicBezTo>
                    <a:pt x="372" y="1759"/>
                    <a:pt x="373" y="1756"/>
                    <a:pt x="375" y="1754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78" y="1735"/>
                    <a:pt x="386" y="1734"/>
                    <a:pt x="385" y="1724"/>
                  </a:cubicBezTo>
                  <a:cubicBezTo>
                    <a:pt x="386" y="1717"/>
                    <a:pt x="391" y="1713"/>
                    <a:pt x="392" y="170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10" y="1680"/>
                    <a:pt x="407" y="1660"/>
                    <a:pt x="418" y="1653"/>
                  </a:cubicBezTo>
                  <a:cubicBezTo>
                    <a:pt x="418" y="1645"/>
                    <a:pt x="425" y="1643"/>
                    <a:pt x="423" y="1633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35" y="1603"/>
                    <a:pt x="444" y="1594"/>
                    <a:pt x="448" y="1580"/>
                  </a:cubicBezTo>
                  <a:cubicBezTo>
                    <a:pt x="452" y="1576"/>
                    <a:pt x="452" y="1568"/>
                    <a:pt x="458" y="1565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68" y="1533"/>
                    <a:pt x="474" y="1521"/>
                    <a:pt x="478" y="1507"/>
                  </a:cubicBezTo>
                  <a:cubicBezTo>
                    <a:pt x="478" y="1503"/>
                    <a:pt x="478" y="1499"/>
                    <a:pt x="480" y="1497"/>
                  </a:cubicBezTo>
                  <a:cubicBezTo>
                    <a:pt x="482" y="1493"/>
                    <a:pt x="477" y="1484"/>
                    <a:pt x="483" y="1484"/>
                  </a:cubicBezTo>
                  <a:cubicBezTo>
                    <a:pt x="480" y="1475"/>
                    <a:pt x="491" y="1465"/>
                    <a:pt x="483" y="1459"/>
                  </a:cubicBezTo>
                  <a:cubicBezTo>
                    <a:pt x="481" y="1470"/>
                    <a:pt x="476" y="1477"/>
                    <a:pt x="470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7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37" y="185"/>
                    <a:pt x="836" y="190"/>
                    <a:pt x="831" y="194"/>
                  </a:cubicBezTo>
                  <a:cubicBezTo>
                    <a:pt x="822" y="200"/>
                    <a:pt x="812" y="207"/>
                    <a:pt x="803" y="214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98" y="217"/>
                    <a:pt x="796" y="219"/>
                    <a:pt x="794" y="221"/>
                  </a:cubicBezTo>
                  <a:cubicBezTo>
                    <a:pt x="789" y="224"/>
                    <a:pt x="784" y="228"/>
                    <a:pt x="779" y="231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747" y="250"/>
                    <a:pt x="735" y="253"/>
                    <a:pt x="722" y="265"/>
                  </a:cubicBezTo>
                  <a:cubicBezTo>
                    <a:pt x="716" y="265"/>
                    <a:pt x="708" y="274"/>
                    <a:pt x="702" y="274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689" y="280"/>
                    <a:pt x="686" y="282"/>
                    <a:pt x="682" y="281"/>
                  </a:cubicBezTo>
                  <a:cubicBezTo>
                    <a:pt x="689" y="276"/>
                    <a:pt x="691" y="270"/>
                    <a:pt x="699" y="269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26" y="256"/>
                    <a:pt x="734" y="252"/>
                    <a:pt x="749" y="240"/>
                  </a:cubicBezTo>
                  <a:cubicBezTo>
                    <a:pt x="752" y="237"/>
                    <a:pt x="755" y="241"/>
                    <a:pt x="758" y="236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791" y="212"/>
                    <a:pt x="799" y="205"/>
                    <a:pt x="805" y="202"/>
                  </a:cubicBezTo>
                  <a:cubicBezTo>
                    <a:pt x="809" y="196"/>
                    <a:pt x="818" y="190"/>
                    <a:pt x="824" y="184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8" y="171"/>
                    <a:pt x="841" y="168"/>
                    <a:pt x="841" y="164"/>
                  </a:cubicBezTo>
                  <a:cubicBezTo>
                    <a:pt x="836" y="164"/>
                    <a:pt x="839" y="166"/>
                    <a:pt x="835" y="169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822" y="180"/>
                    <a:pt x="815" y="186"/>
                    <a:pt x="810" y="192"/>
                  </a:cubicBezTo>
                  <a:cubicBezTo>
                    <a:pt x="802" y="195"/>
                    <a:pt x="804" y="195"/>
                    <a:pt x="797" y="201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81" y="209"/>
                    <a:pt x="777" y="217"/>
                    <a:pt x="774" y="217"/>
                  </a:cubicBezTo>
                  <a:cubicBezTo>
                    <a:pt x="772" y="222"/>
                    <a:pt x="764" y="217"/>
                    <a:pt x="766" y="22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53" y="229"/>
                    <a:pt x="749" y="236"/>
                    <a:pt x="746" y="233"/>
                  </a:cubicBezTo>
                  <a:cubicBezTo>
                    <a:pt x="751" y="226"/>
                    <a:pt x="759" y="223"/>
                    <a:pt x="770" y="215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786" y="202"/>
                    <a:pt x="791" y="198"/>
                    <a:pt x="796" y="194"/>
                  </a:cubicBezTo>
                  <a:cubicBezTo>
                    <a:pt x="803" y="185"/>
                    <a:pt x="817" y="177"/>
                    <a:pt x="822" y="168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36" y="151"/>
                    <a:pt x="844" y="147"/>
                    <a:pt x="842" y="141"/>
                  </a:cubicBezTo>
                  <a:cubicBezTo>
                    <a:pt x="830" y="149"/>
                    <a:pt x="824" y="158"/>
                    <a:pt x="816" y="167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76" y="201"/>
                    <a:pt x="763" y="210"/>
                    <a:pt x="751" y="219"/>
                  </a:cubicBezTo>
                  <a:cubicBezTo>
                    <a:pt x="746" y="221"/>
                    <a:pt x="741" y="223"/>
                    <a:pt x="735" y="228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21" y="228"/>
                    <a:pt x="728" y="230"/>
                    <a:pt x="733" y="225"/>
                  </a:cubicBezTo>
                  <a:cubicBezTo>
                    <a:pt x="737" y="226"/>
                    <a:pt x="739" y="219"/>
                    <a:pt x="746" y="216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808" y="154"/>
                    <a:pt x="820" y="151"/>
                    <a:pt x="817" y="144"/>
                  </a:cubicBezTo>
                  <a:cubicBezTo>
                    <a:pt x="810" y="150"/>
                    <a:pt x="802" y="155"/>
                    <a:pt x="795" y="161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62" y="194"/>
                    <a:pt x="752" y="198"/>
                    <a:pt x="746" y="203"/>
                  </a:cubicBezTo>
                  <a:cubicBezTo>
                    <a:pt x="745" y="208"/>
                    <a:pt x="735" y="215"/>
                    <a:pt x="731" y="212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1" y="196"/>
                    <a:pt x="739" y="195"/>
                    <a:pt x="741" y="192"/>
                  </a:cubicBezTo>
                  <a:cubicBezTo>
                    <a:pt x="743" y="190"/>
                    <a:pt x="747" y="189"/>
                    <a:pt x="749" y="186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62" y="166"/>
                    <a:pt x="766" y="160"/>
                    <a:pt x="773" y="152"/>
                  </a:cubicBezTo>
                  <a:cubicBezTo>
                    <a:pt x="776" y="148"/>
                    <a:pt x="780" y="144"/>
                    <a:pt x="782" y="140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83" y="134"/>
                    <a:pt x="779" y="138"/>
                    <a:pt x="776" y="142"/>
                  </a:cubicBezTo>
                  <a:cubicBezTo>
                    <a:pt x="773" y="144"/>
                    <a:pt x="771" y="146"/>
                    <a:pt x="771" y="148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58" y="158"/>
                    <a:pt x="758" y="163"/>
                    <a:pt x="752" y="167"/>
                  </a:cubicBezTo>
                  <a:cubicBezTo>
                    <a:pt x="748" y="169"/>
                    <a:pt x="747" y="179"/>
                    <a:pt x="742" y="177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6" y="168"/>
                    <a:pt x="749" y="167"/>
                    <a:pt x="749" y="166"/>
                  </a:cubicBezTo>
                  <a:cubicBezTo>
                    <a:pt x="750" y="166"/>
                    <a:pt x="748" y="165"/>
                    <a:pt x="748" y="165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53" y="157"/>
                    <a:pt x="756" y="152"/>
                    <a:pt x="758" y="151"/>
                  </a:cubicBezTo>
                  <a:cubicBezTo>
                    <a:pt x="759" y="149"/>
                    <a:pt x="758" y="149"/>
                    <a:pt x="758" y="148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785" y="110"/>
                    <a:pt x="788" y="100"/>
                    <a:pt x="799" y="92"/>
                  </a:cubicBezTo>
                  <a:cubicBezTo>
                    <a:pt x="800" y="89"/>
                    <a:pt x="800" y="87"/>
                    <a:pt x="804" y="85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814" y="73"/>
                    <a:pt x="819" y="69"/>
                    <a:pt x="817" y="63"/>
                  </a:cubicBezTo>
                  <a:cubicBezTo>
                    <a:pt x="797" y="82"/>
                    <a:pt x="785" y="102"/>
                    <a:pt x="768" y="121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65" y="130"/>
                    <a:pt x="758" y="132"/>
                    <a:pt x="759" y="135"/>
                  </a:cubicBezTo>
                  <a:cubicBezTo>
                    <a:pt x="759" y="141"/>
                    <a:pt x="748" y="145"/>
                    <a:pt x="751" y="151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38" y="172"/>
                    <a:pt x="734" y="177"/>
                    <a:pt x="731" y="182"/>
                  </a:cubicBezTo>
                  <a:cubicBezTo>
                    <a:pt x="732" y="172"/>
                    <a:pt x="738" y="163"/>
                    <a:pt x="740" y="153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58" y="115"/>
                    <a:pt x="764" y="105"/>
                    <a:pt x="769" y="95"/>
                  </a:cubicBezTo>
                  <a:cubicBezTo>
                    <a:pt x="774" y="91"/>
                    <a:pt x="773" y="85"/>
                    <a:pt x="779" y="81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81" y="72"/>
                    <a:pt x="792" y="70"/>
                    <a:pt x="786" y="67"/>
                  </a:cubicBezTo>
                  <a:cubicBezTo>
                    <a:pt x="780" y="73"/>
                    <a:pt x="777" y="79"/>
                    <a:pt x="770" y="8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61" y="99"/>
                    <a:pt x="758" y="103"/>
                    <a:pt x="758" y="106"/>
                  </a:cubicBezTo>
                  <a:cubicBezTo>
                    <a:pt x="748" y="120"/>
                    <a:pt x="740" y="134"/>
                    <a:pt x="734" y="148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7" y="193"/>
                    <a:pt x="717" y="195"/>
                    <a:pt x="717" y="197"/>
                  </a:cubicBezTo>
                  <a:cubicBezTo>
                    <a:pt x="719" y="199"/>
                    <a:pt x="716" y="200"/>
                    <a:pt x="717" y="202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13" y="217"/>
                    <a:pt x="708" y="220"/>
                    <a:pt x="710" y="224"/>
                  </a:cubicBezTo>
                  <a:cubicBezTo>
                    <a:pt x="711" y="228"/>
                    <a:pt x="710" y="232"/>
                    <a:pt x="708" y="235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7" y="247"/>
                    <a:pt x="701" y="244"/>
                    <a:pt x="699" y="240"/>
                  </a:cubicBezTo>
                  <a:cubicBezTo>
                    <a:pt x="701" y="238"/>
                    <a:pt x="700" y="236"/>
                    <a:pt x="700" y="234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03" y="221"/>
                    <a:pt x="704" y="214"/>
                    <a:pt x="705" y="206"/>
                  </a:cubicBezTo>
                  <a:cubicBezTo>
                    <a:pt x="708" y="199"/>
                    <a:pt x="711" y="192"/>
                    <a:pt x="711" y="184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21" y="156"/>
                    <a:pt x="717" y="147"/>
                    <a:pt x="724" y="141"/>
                  </a:cubicBezTo>
                  <a:cubicBezTo>
                    <a:pt x="722" y="132"/>
                    <a:pt x="728" y="125"/>
                    <a:pt x="729" y="117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2" y="70"/>
                    <a:pt x="754" y="67"/>
                    <a:pt x="756" y="63"/>
                  </a:cubicBezTo>
                  <a:cubicBezTo>
                    <a:pt x="760" y="60"/>
                    <a:pt x="768" y="57"/>
                    <a:pt x="765" y="52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44" y="76"/>
                    <a:pt x="738" y="80"/>
                    <a:pt x="735" y="86"/>
                  </a:cubicBezTo>
                  <a:cubicBezTo>
                    <a:pt x="731" y="91"/>
                    <a:pt x="732" y="96"/>
                    <a:pt x="727" y="101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19" y="123"/>
                    <a:pt x="718" y="129"/>
                    <a:pt x="715" y="135"/>
                  </a:cubicBezTo>
                  <a:cubicBezTo>
                    <a:pt x="712" y="146"/>
                    <a:pt x="708" y="158"/>
                    <a:pt x="705" y="169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701" y="180"/>
                    <a:pt x="706" y="184"/>
                    <a:pt x="702" y="186"/>
                  </a:cubicBezTo>
                  <a:cubicBezTo>
                    <a:pt x="700" y="192"/>
                    <a:pt x="700" y="198"/>
                    <a:pt x="695" y="203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90" y="214"/>
                    <a:pt x="696" y="219"/>
                    <a:pt x="693" y="221"/>
                  </a:cubicBezTo>
                  <a:cubicBezTo>
                    <a:pt x="691" y="228"/>
                    <a:pt x="690" y="234"/>
                    <a:pt x="690" y="241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85" y="263"/>
                    <a:pt x="676" y="265"/>
                    <a:pt x="681" y="269"/>
                  </a:cubicBezTo>
                  <a:cubicBezTo>
                    <a:pt x="678" y="272"/>
                    <a:pt x="679" y="276"/>
                    <a:pt x="673" y="278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73" y="267"/>
                    <a:pt x="678" y="265"/>
                    <a:pt x="676" y="261"/>
                  </a:cubicBezTo>
                  <a:cubicBezTo>
                    <a:pt x="680" y="256"/>
                    <a:pt x="678" y="250"/>
                    <a:pt x="681" y="245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83" y="222"/>
                    <a:pt x="687" y="217"/>
                    <a:pt x="685" y="210"/>
                  </a:cubicBezTo>
                  <a:cubicBezTo>
                    <a:pt x="686" y="205"/>
                    <a:pt x="692" y="200"/>
                    <a:pt x="688" y="193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693" y="165"/>
                    <a:pt x="698" y="154"/>
                    <a:pt x="698" y="142"/>
                  </a:cubicBezTo>
                  <a:cubicBezTo>
                    <a:pt x="703" y="137"/>
                    <a:pt x="701" y="130"/>
                    <a:pt x="705" y="125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11" y="101"/>
                    <a:pt x="713" y="95"/>
                    <a:pt x="713" y="89"/>
                  </a:cubicBezTo>
                  <a:cubicBezTo>
                    <a:pt x="718" y="83"/>
                    <a:pt x="714" y="76"/>
                    <a:pt x="722" y="71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33" y="47"/>
                    <a:pt x="735" y="41"/>
                    <a:pt x="741" y="35"/>
                  </a:cubicBezTo>
                  <a:cubicBezTo>
                    <a:pt x="742" y="29"/>
                    <a:pt x="746" y="24"/>
                    <a:pt x="753" y="19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61" y="7"/>
                    <a:pt x="770" y="5"/>
                    <a:pt x="768" y="1"/>
                  </a:cubicBezTo>
                  <a:cubicBezTo>
                    <a:pt x="765" y="0"/>
                    <a:pt x="754" y="6"/>
                    <a:pt x="755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47" y="19"/>
                    <a:pt x="743" y="20"/>
                    <a:pt x="744" y="23"/>
                  </a:cubicBezTo>
                  <a:cubicBezTo>
                    <a:pt x="736" y="31"/>
                    <a:pt x="731" y="40"/>
                    <a:pt x="726" y="48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715" y="56"/>
                    <a:pt x="709" y="59"/>
                    <a:pt x="707" y="64"/>
                  </a:cubicBezTo>
                  <a:cubicBezTo>
                    <a:pt x="703" y="68"/>
                    <a:pt x="703" y="73"/>
                    <a:pt x="700" y="77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80" y="112"/>
                    <a:pt x="680" y="121"/>
                    <a:pt x="674" y="130"/>
                  </a:cubicBezTo>
                  <a:cubicBezTo>
                    <a:pt x="672" y="134"/>
                    <a:pt x="671" y="139"/>
                    <a:pt x="669" y="14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70" y="149"/>
                    <a:pt x="667" y="149"/>
                    <a:pt x="666" y="150"/>
                  </a:cubicBezTo>
                  <a:cubicBezTo>
                    <a:pt x="666" y="152"/>
                    <a:pt x="667" y="155"/>
                    <a:pt x="667" y="157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61" y="190"/>
                    <a:pt x="655" y="193"/>
                    <a:pt x="657" y="199"/>
                  </a:cubicBezTo>
                  <a:cubicBezTo>
                    <a:pt x="654" y="203"/>
                    <a:pt x="656" y="208"/>
                    <a:pt x="655" y="212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59" y="232"/>
                    <a:pt x="649" y="235"/>
                    <a:pt x="653" y="241"/>
                  </a:cubicBezTo>
                  <a:cubicBezTo>
                    <a:pt x="653" y="245"/>
                    <a:pt x="647" y="249"/>
                    <a:pt x="651" y="255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43" y="282"/>
                    <a:pt x="645" y="295"/>
                    <a:pt x="640" y="307"/>
                  </a:cubicBezTo>
                  <a:cubicBezTo>
                    <a:pt x="636" y="309"/>
                    <a:pt x="637" y="311"/>
                    <a:pt x="634" y="313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27" y="312"/>
                    <a:pt x="632" y="303"/>
                    <a:pt x="630" y="294"/>
                  </a:cubicBezTo>
                  <a:cubicBezTo>
                    <a:pt x="632" y="292"/>
                    <a:pt x="631" y="289"/>
                    <a:pt x="633" y="287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0" y="275"/>
                    <a:pt x="637" y="271"/>
                    <a:pt x="635" y="266"/>
                  </a:cubicBezTo>
                  <a:cubicBezTo>
                    <a:pt x="636" y="262"/>
                    <a:pt x="633" y="256"/>
                    <a:pt x="637" y="252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7" y="236"/>
                    <a:pt x="638" y="233"/>
                    <a:pt x="639" y="231"/>
                  </a:cubicBezTo>
                  <a:cubicBezTo>
                    <a:pt x="642" y="229"/>
                    <a:pt x="637" y="226"/>
                    <a:pt x="642" y="225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0" y="215"/>
                    <a:pt x="642" y="213"/>
                    <a:pt x="641" y="210"/>
                  </a:cubicBezTo>
                  <a:cubicBezTo>
                    <a:pt x="644" y="202"/>
                    <a:pt x="648" y="193"/>
                    <a:pt x="647" y="184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57" y="148"/>
                    <a:pt x="660" y="139"/>
                    <a:pt x="664" y="130"/>
                  </a:cubicBezTo>
                  <a:cubicBezTo>
                    <a:pt x="665" y="125"/>
                    <a:pt x="667" y="121"/>
                    <a:pt x="669" y="116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76" y="94"/>
                    <a:pt x="683" y="85"/>
                    <a:pt x="684" y="76"/>
                  </a:cubicBezTo>
                  <a:cubicBezTo>
                    <a:pt x="689" y="74"/>
                    <a:pt x="686" y="70"/>
                    <a:pt x="691" y="68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78" y="69"/>
                    <a:pt x="679" y="82"/>
                    <a:pt x="670" y="94"/>
                  </a:cubicBezTo>
                  <a:cubicBezTo>
                    <a:pt x="669" y="100"/>
                    <a:pt x="666" y="105"/>
                    <a:pt x="663" y="111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56" y="136"/>
                    <a:pt x="648" y="141"/>
                    <a:pt x="650" y="147"/>
                  </a:cubicBezTo>
                  <a:cubicBezTo>
                    <a:pt x="646" y="150"/>
                    <a:pt x="647" y="154"/>
                    <a:pt x="647" y="157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40" y="172"/>
                    <a:pt x="638" y="179"/>
                    <a:pt x="638" y="185"/>
                  </a:cubicBezTo>
                  <a:cubicBezTo>
                    <a:pt x="635" y="188"/>
                    <a:pt x="638" y="192"/>
                    <a:pt x="635" y="195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6" y="208"/>
                    <a:pt x="631" y="210"/>
                    <a:pt x="633" y="213"/>
                  </a:cubicBezTo>
                  <a:cubicBezTo>
                    <a:pt x="631" y="216"/>
                    <a:pt x="632" y="220"/>
                    <a:pt x="631" y="223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32" y="236"/>
                    <a:pt x="623" y="238"/>
                    <a:pt x="627" y="242"/>
                  </a:cubicBezTo>
                  <a:cubicBezTo>
                    <a:pt x="629" y="255"/>
                    <a:pt x="625" y="268"/>
                    <a:pt x="623" y="280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1" y="302"/>
                    <a:pt x="622" y="305"/>
                    <a:pt x="621" y="308"/>
                  </a:cubicBezTo>
                  <a:cubicBezTo>
                    <a:pt x="619" y="309"/>
                    <a:pt x="622" y="311"/>
                    <a:pt x="622" y="313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21"/>
                    <a:pt x="620" y="325"/>
                    <a:pt x="618" y="328"/>
                  </a:cubicBezTo>
                  <a:cubicBezTo>
                    <a:pt x="615" y="331"/>
                    <a:pt x="618" y="334"/>
                    <a:pt x="615" y="337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07" y="349"/>
                    <a:pt x="615" y="354"/>
                    <a:pt x="609" y="356"/>
                  </a:cubicBezTo>
                  <a:cubicBezTo>
                    <a:pt x="605" y="351"/>
                    <a:pt x="611" y="347"/>
                    <a:pt x="611" y="342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0" y="321"/>
                    <a:pt x="618" y="317"/>
                    <a:pt x="613" y="311"/>
                  </a:cubicBezTo>
                  <a:cubicBezTo>
                    <a:pt x="615" y="306"/>
                    <a:pt x="616" y="300"/>
                    <a:pt x="617" y="296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8" y="278"/>
                    <a:pt x="616" y="276"/>
                    <a:pt x="618" y="274"/>
                  </a:cubicBezTo>
                  <a:cubicBezTo>
                    <a:pt x="621" y="271"/>
                    <a:pt x="615" y="267"/>
                    <a:pt x="619" y="265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0" y="244"/>
                    <a:pt x="620" y="239"/>
                    <a:pt x="622" y="234"/>
                  </a:cubicBezTo>
                  <a:cubicBezTo>
                    <a:pt x="622" y="224"/>
                    <a:pt x="620" y="213"/>
                    <a:pt x="626" y="204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27" y="194"/>
                    <a:pt x="627" y="191"/>
                    <a:pt x="628" y="188"/>
                  </a:cubicBezTo>
                  <a:cubicBezTo>
                    <a:pt x="630" y="183"/>
                    <a:pt x="631" y="178"/>
                    <a:pt x="631" y="173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34" y="163"/>
                    <a:pt x="635" y="161"/>
                    <a:pt x="635" y="158"/>
                  </a:cubicBezTo>
                  <a:cubicBezTo>
                    <a:pt x="640" y="153"/>
                    <a:pt x="639" y="148"/>
                    <a:pt x="639" y="143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41" y="133"/>
                    <a:pt x="648" y="131"/>
                    <a:pt x="646" y="128"/>
                  </a:cubicBezTo>
                  <a:cubicBezTo>
                    <a:pt x="649" y="123"/>
                    <a:pt x="649" y="118"/>
                    <a:pt x="652" y="114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61" y="94"/>
                    <a:pt x="673" y="90"/>
                    <a:pt x="670" y="84"/>
                  </a:cubicBezTo>
                  <a:cubicBezTo>
                    <a:pt x="660" y="86"/>
                    <a:pt x="657" y="98"/>
                    <a:pt x="651" y="105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36" y="140"/>
                    <a:pt x="630" y="150"/>
                    <a:pt x="628" y="161"/>
                  </a:cubicBezTo>
                  <a:cubicBezTo>
                    <a:pt x="627" y="172"/>
                    <a:pt x="620" y="182"/>
                    <a:pt x="618" y="192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8" y="211"/>
                    <a:pt x="611" y="212"/>
                    <a:pt x="613" y="216"/>
                  </a:cubicBezTo>
                  <a:cubicBezTo>
                    <a:pt x="609" y="218"/>
                    <a:pt x="615" y="222"/>
                    <a:pt x="612" y="224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09" y="234"/>
                    <a:pt x="615" y="237"/>
                    <a:pt x="611" y="240"/>
                  </a:cubicBezTo>
                  <a:cubicBezTo>
                    <a:pt x="610" y="242"/>
                    <a:pt x="614" y="246"/>
                    <a:pt x="609" y="248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9" y="259"/>
                    <a:pt x="609" y="261"/>
                    <a:pt x="608" y="263"/>
                  </a:cubicBezTo>
                  <a:cubicBezTo>
                    <a:pt x="605" y="266"/>
                    <a:pt x="611" y="270"/>
                    <a:pt x="607" y="272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607" y="300"/>
                    <a:pt x="607" y="311"/>
                    <a:pt x="603" y="321"/>
                  </a:cubicBezTo>
                  <a:cubicBezTo>
                    <a:pt x="608" y="333"/>
                    <a:pt x="598" y="342"/>
                    <a:pt x="599" y="353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8" y="370"/>
                    <a:pt x="590" y="356"/>
                    <a:pt x="594" y="342"/>
                  </a:cubicBezTo>
                  <a:cubicBezTo>
                    <a:pt x="592" y="338"/>
                    <a:pt x="591" y="334"/>
                    <a:pt x="593" y="331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1" y="311"/>
                    <a:pt x="593" y="303"/>
                    <a:pt x="592" y="295"/>
                  </a:cubicBezTo>
                  <a:cubicBezTo>
                    <a:pt x="591" y="279"/>
                    <a:pt x="593" y="263"/>
                    <a:pt x="591" y="246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6" y="235"/>
                    <a:pt x="595" y="233"/>
                    <a:pt x="595" y="231"/>
                  </a:cubicBezTo>
                  <a:cubicBezTo>
                    <a:pt x="593" y="229"/>
                    <a:pt x="597" y="228"/>
                    <a:pt x="596" y="226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598" y="212"/>
                    <a:pt x="598" y="209"/>
                    <a:pt x="598" y="205"/>
                  </a:cubicBezTo>
                  <a:cubicBezTo>
                    <a:pt x="603" y="198"/>
                    <a:pt x="601" y="191"/>
                    <a:pt x="605" y="184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13" y="156"/>
                    <a:pt x="622" y="150"/>
                    <a:pt x="622" y="143"/>
                  </a:cubicBezTo>
                  <a:cubicBezTo>
                    <a:pt x="625" y="136"/>
                    <a:pt x="630" y="129"/>
                    <a:pt x="631" y="122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619" y="139"/>
                    <a:pt x="615" y="144"/>
                    <a:pt x="611" y="148"/>
                  </a:cubicBezTo>
                  <a:cubicBezTo>
                    <a:pt x="611" y="159"/>
                    <a:pt x="602" y="169"/>
                    <a:pt x="599" y="179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92" y="201"/>
                    <a:pt x="591" y="206"/>
                    <a:pt x="588" y="212"/>
                  </a:cubicBezTo>
                  <a:cubicBezTo>
                    <a:pt x="590" y="216"/>
                    <a:pt x="585" y="219"/>
                    <a:pt x="589" y="223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7" y="240"/>
                    <a:pt x="584" y="244"/>
                    <a:pt x="582" y="248"/>
                  </a:cubicBezTo>
                  <a:cubicBezTo>
                    <a:pt x="586" y="253"/>
                    <a:pt x="583" y="256"/>
                    <a:pt x="582" y="261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4" y="292"/>
                    <a:pt x="580" y="299"/>
                    <a:pt x="584" y="308"/>
                  </a:cubicBezTo>
                  <a:cubicBezTo>
                    <a:pt x="582" y="315"/>
                    <a:pt x="583" y="323"/>
                    <a:pt x="583" y="331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83" y="346"/>
                    <a:pt x="580" y="350"/>
                    <a:pt x="583" y="355"/>
                  </a:cubicBezTo>
                  <a:cubicBezTo>
                    <a:pt x="579" y="361"/>
                    <a:pt x="581" y="368"/>
                    <a:pt x="578" y="374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7" y="388"/>
                    <a:pt x="577" y="391"/>
                    <a:pt x="573" y="395"/>
                  </a:cubicBezTo>
                  <a:cubicBezTo>
                    <a:pt x="573" y="387"/>
                    <a:pt x="573" y="379"/>
                    <a:pt x="576" y="372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77" y="357"/>
                    <a:pt x="574" y="352"/>
                    <a:pt x="576" y="348"/>
                  </a:cubicBezTo>
                  <a:cubicBezTo>
                    <a:pt x="577" y="340"/>
                    <a:pt x="574" y="332"/>
                    <a:pt x="576" y="324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1" y="290"/>
                    <a:pt x="577" y="283"/>
                    <a:pt x="571" y="273"/>
                  </a:cubicBezTo>
                  <a:cubicBezTo>
                    <a:pt x="574" y="258"/>
                    <a:pt x="572" y="243"/>
                    <a:pt x="573" y="228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75" y="201"/>
                    <a:pt x="572" y="197"/>
                    <a:pt x="575" y="194"/>
                  </a:cubicBezTo>
                  <a:cubicBezTo>
                    <a:pt x="575" y="190"/>
                    <a:pt x="576" y="186"/>
                    <a:pt x="574" y="182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80" y="156"/>
                    <a:pt x="586" y="150"/>
                    <a:pt x="585" y="143"/>
                  </a:cubicBezTo>
                  <a:cubicBezTo>
                    <a:pt x="585" y="136"/>
                    <a:pt x="591" y="130"/>
                    <a:pt x="591" y="124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89" y="113"/>
                    <a:pt x="587" y="123"/>
                    <a:pt x="581" y="133"/>
                  </a:cubicBezTo>
                  <a:cubicBezTo>
                    <a:pt x="582" y="139"/>
                    <a:pt x="578" y="143"/>
                    <a:pt x="577" y="148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72" y="159"/>
                    <a:pt x="577" y="163"/>
                    <a:pt x="571" y="165"/>
                  </a:cubicBezTo>
                  <a:cubicBezTo>
                    <a:pt x="568" y="187"/>
                    <a:pt x="563" y="208"/>
                    <a:pt x="565" y="231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3" y="268"/>
                    <a:pt x="561" y="273"/>
                    <a:pt x="566" y="279"/>
                  </a:cubicBezTo>
                  <a:cubicBezTo>
                    <a:pt x="565" y="285"/>
                    <a:pt x="564" y="291"/>
                    <a:pt x="566" y="296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3" y="315"/>
                    <a:pt x="569" y="318"/>
                    <a:pt x="566" y="321"/>
                  </a:cubicBezTo>
                  <a:cubicBezTo>
                    <a:pt x="564" y="323"/>
                    <a:pt x="564" y="326"/>
                    <a:pt x="568" y="330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65" y="376"/>
                    <a:pt x="562" y="389"/>
                    <a:pt x="563" y="402"/>
                  </a:cubicBezTo>
                  <a:cubicBezTo>
                    <a:pt x="557" y="409"/>
                    <a:pt x="559" y="418"/>
                    <a:pt x="553" y="426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1" y="414"/>
                    <a:pt x="560" y="412"/>
                    <a:pt x="555" y="407"/>
                  </a:cubicBezTo>
                  <a:cubicBezTo>
                    <a:pt x="561" y="405"/>
                    <a:pt x="553" y="401"/>
                    <a:pt x="558" y="398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0" y="375"/>
                    <a:pt x="561" y="362"/>
                    <a:pt x="564" y="349"/>
                  </a:cubicBezTo>
                  <a:cubicBezTo>
                    <a:pt x="561" y="344"/>
                    <a:pt x="563" y="340"/>
                    <a:pt x="562" y="336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65" y="327"/>
                    <a:pt x="560" y="324"/>
                    <a:pt x="562" y="322"/>
                  </a:cubicBezTo>
                  <a:cubicBezTo>
                    <a:pt x="561" y="312"/>
                    <a:pt x="559" y="302"/>
                    <a:pt x="561" y="293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3" y="234"/>
                    <a:pt x="552" y="232"/>
                    <a:pt x="555" y="231"/>
                  </a:cubicBezTo>
                  <a:cubicBezTo>
                    <a:pt x="553" y="228"/>
                    <a:pt x="552" y="225"/>
                    <a:pt x="552" y="223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3" y="206"/>
                    <a:pt x="556" y="205"/>
                    <a:pt x="557" y="202"/>
                  </a:cubicBezTo>
                  <a:cubicBezTo>
                    <a:pt x="555" y="200"/>
                    <a:pt x="555" y="197"/>
                    <a:pt x="556" y="195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56" y="186"/>
                    <a:pt x="559" y="184"/>
                    <a:pt x="559" y="181"/>
                  </a:cubicBezTo>
                  <a:cubicBezTo>
                    <a:pt x="563" y="172"/>
                    <a:pt x="566" y="163"/>
                    <a:pt x="566" y="154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66" y="131"/>
                    <a:pt x="566" y="138"/>
                    <a:pt x="566" y="144"/>
                  </a:cubicBezTo>
                  <a:cubicBezTo>
                    <a:pt x="561" y="149"/>
                    <a:pt x="559" y="155"/>
                    <a:pt x="559" y="161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55" y="182"/>
                    <a:pt x="549" y="184"/>
                    <a:pt x="551" y="187"/>
                  </a:cubicBezTo>
                  <a:cubicBezTo>
                    <a:pt x="553" y="191"/>
                    <a:pt x="549" y="193"/>
                    <a:pt x="548" y="197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2" y="222"/>
                    <a:pt x="546" y="227"/>
                    <a:pt x="545" y="230"/>
                  </a:cubicBezTo>
                  <a:cubicBezTo>
                    <a:pt x="547" y="235"/>
                    <a:pt x="542" y="237"/>
                    <a:pt x="546" y="242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0" y="273"/>
                    <a:pt x="548" y="280"/>
                    <a:pt x="553" y="289"/>
                  </a:cubicBezTo>
                  <a:cubicBezTo>
                    <a:pt x="548" y="291"/>
                    <a:pt x="556" y="296"/>
                    <a:pt x="550" y="298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5" y="318"/>
                    <a:pt x="550" y="325"/>
                    <a:pt x="554" y="335"/>
                  </a:cubicBezTo>
                  <a:cubicBezTo>
                    <a:pt x="556" y="339"/>
                    <a:pt x="554" y="343"/>
                    <a:pt x="553" y="347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5" y="357"/>
                    <a:pt x="553" y="359"/>
                    <a:pt x="554" y="362"/>
                  </a:cubicBezTo>
                  <a:cubicBezTo>
                    <a:pt x="551" y="370"/>
                    <a:pt x="549" y="378"/>
                    <a:pt x="550" y="387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6" y="404"/>
                    <a:pt x="548" y="409"/>
                    <a:pt x="547" y="413"/>
                  </a:cubicBezTo>
                  <a:cubicBezTo>
                    <a:pt x="545" y="415"/>
                    <a:pt x="546" y="418"/>
                    <a:pt x="544" y="420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41" y="430"/>
                    <a:pt x="542" y="433"/>
                    <a:pt x="541" y="435"/>
                  </a:cubicBezTo>
                  <a:cubicBezTo>
                    <a:pt x="539" y="438"/>
                    <a:pt x="543" y="441"/>
                    <a:pt x="536" y="443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9" y="414"/>
                    <a:pt x="539" y="407"/>
                    <a:pt x="542" y="400"/>
                  </a:cubicBezTo>
                  <a:cubicBezTo>
                    <a:pt x="539" y="396"/>
                    <a:pt x="541" y="393"/>
                    <a:pt x="542" y="390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40" y="373"/>
                    <a:pt x="540" y="366"/>
                    <a:pt x="543" y="360"/>
                  </a:cubicBezTo>
                  <a:cubicBezTo>
                    <a:pt x="540" y="355"/>
                    <a:pt x="539" y="351"/>
                    <a:pt x="541" y="347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9" y="329"/>
                    <a:pt x="539" y="325"/>
                    <a:pt x="536" y="320"/>
                  </a:cubicBezTo>
                  <a:cubicBezTo>
                    <a:pt x="537" y="316"/>
                    <a:pt x="537" y="311"/>
                    <a:pt x="533" y="305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9" y="270"/>
                    <a:pt x="531" y="261"/>
                    <a:pt x="529" y="252"/>
                  </a:cubicBezTo>
                  <a:cubicBezTo>
                    <a:pt x="531" y="248"/>
                    <a:pt x="529" y="243"/>
                    <a:pt x="529" y="239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0" y="231"/>
                    <a:pt x="529" y="229"/>
                    <a:pt x="530" y="226"/>
                  </a:cubicBezTo>
                  <a:cubicBezTo>
                    <a:pt x="531" y="218"/>
                    <a:pt x="529" y="208"/>
                    <a:pt x="533" y="200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5" y="185"/>
                    <a:pt x="535" y="183"/>
                    <a:pt x="533" y="180"/>
                  </a:cubicBezTo>
                  <a:cubicBezTo>
                    <a:pt x="536" y="178"/>
                    <a:pt x="536" y="176"/>
                    <a:pt x="536" y="173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8" y="158"/>
                    <a:pt x="540" y="156"/>
                    <a:pt x="539" y="154"/>
                  </a:cubicBezTo>
                  <a:cubicBezTo>
                    <a:pt x="541" y="152"/>
                    <a:pt x="538" y="148"/>
                    <a:pt x="535" y="152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35" y="169"/>
                    <a:pt x="527" y="172"/>
                    <a:pt x="531" y="177"/>
                  </a:cubicBezTo>
                  <a:cubicBezTo>
                    <a:pt x="529" y="178"/>
                    <a:pt x="527" y="180"/>
                    <a:pt x="530" y="182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9" y="194"/>
                    <a:pt x="526" y="197"/>
                    <a:pt x="524" y="201"/>
                  </a:cubicBezTo>
                  <a:cubicBezTo>
                    <a:pt x="527" y="210"/>
                    <a:pt x="522" y="218"/>
                    <a:pt x="523" y="227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4" y="235"/>
                    <a:pt x="519" y="237"/>
                    <a:pt x="522" y="240"/>
                  </a:cubicBezTo>
                  <a:cubicBezTo>
                    <a:pt x="519" y="244"/>
                    <a:pt x="524" y="249"/>
                    <a:pt x="520" y="253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4" y="262"/>
                    <a:pt x="519" y="264"/>
                    <a:pt x="522" y="267"/>
                  </a:cubicBezTo>
                  <a:cubicBezTo>
                    <a:pt x="519" y="270"/>
                    <a:pt x="525" y="276"/>
                    <a:pt x="521" y="27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25" y="298"/>
                    <a:pt x="524" y="302"/>
                    <a:pt x="527" y="307"/>
                  </a:cubicBezTo>
                  <a:cubicBezTo>
                    <a:pt x="524" y="315"/>
                    <a:pt x="533" y="325"/>
                    <a:pt x="528" y="33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3" y="364"/>
                    <a:pt x="531" y="367"/>
                    <a:pt x="534" y="371"/>
                  </a:cubicBezTo>
                  <a:cubicBezTo>
                    <a:pt x="532" y="373"/>
                    <a:pt x="530" y="374"/>
                    <a:pt x="533" y="377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389"/>
                    <a:pt x="534" y="397"/>
                    <a:pt x="530" y="403"/>
                  </a:cubicBezTo>
                  <a:cubicBezTo>
                    <a:pt x="535" y="408"/>
                    <a:pt x="526" y="409"/>
                    <a:pt x="530" y="413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9" y="428"/>
                    <a:pt x="528" y="432"/>
                    <a:pt x="526" y="436"/>
                  </a:cubicBezTo>
                  <a:cubicBezTo>
                    <a:pt x="527" y="438"/>
                    <a:pt x="526" y="439"/>
                    <a:pt x="525" y="441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5" y="438"/>
                    <a:pt x="519" y="432"/>
                    <a:pt x="522" y="426"/>
                  </a:cubicBezTo>
                  <a:cubicBezTo>
                    <a:pt x="520" y="420"/>
                    <a:pt x="521" y="414"/>
                    <a:pt x="521" y="408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69"/>
                    <a:pt x="517" y="366"/>
                    <a:pt x="518" y="363"/>
                  </a:cubicBezTo>
                  <a:cubicBezTo>
                    <a:pt x="521" y="361"/>
                    <a:pt x="515" y="357"/>
                    <a:pt x="517" y="354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12" y="329"/>
                    <a:pt x="513" y="323"/>
                    <a:pt x="511" y="316"/>
                  </a:cubicBezTo>
                  <a:cubicBezTo>
                    <a:pt x="510" y="310"/>
                    <a:pt x="510" y="304"/>
                    <a:pt x="510" y="297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5" y="273"/>
                    <a:pt x="509" y="268"/>
                    <a:pt x="506" y="261"/>
                  </a:cubicBezTo>
                  <a:cubicBezTo>
                    <a:pt x="507" y="249"/>
                    <a:pt x="507" y="237"/>
                    <a:pt x="507" y="226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207"/>
                    <a:pt x="507" y="203"/>
                    <a:pt x="511" y="201"/>
                  </a:cubicBezTo>
                  <a:cubicBezTo>
                    <a:pt x="509" y="197"/>
                    <a:pt x="513" y="194"/>
                    <a:pt x="512" y="191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1" y="169"/>
                    <a:pt x="517" y="167"/>
                    <a:pt x="514" y="164"/>
                  </a:cubicBezTo>
                  <a:cubicBezTo>
                    <a:pt x="516" y="163"/>
                    <a:pt x="518" y="155"/>
                    <a:pt x="514" y="157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9" y="166"/>
                    <a:pt x="513" y="169"/>
                    <a:pt x="509" y="170"/>
                  </a:cubicBezTo>
                  <a:cubicBezTo>
                    <a:pt x="511" y="176"/>
                    <a:pt x="507" y="180"/>
                    <a:pt x="508" y="186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2" y="203"/>
                    <a:pt x="505" y="206"/>
                    <a:pt x="504" y="208"/>
                  </a:cubicBezTo>
                  <a:cubicBezTo>
                    <a:pt x="503" y="211"/>
                    <a:pt x="502" y="213"/>
                    <a:pt x="503" y="216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9" y="232"/>
                    <a:pt x="502" y="235"/>
                    <a:pt x="501" y="238"/>
                  </a:cubicBezTo>
                  <a:cubicBezTo>
                    <a:pt x="499" y="240"/>
                    <a:pt x="499" y="243"/>
                    <a:pt x="500" y="246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500" y="255"/>
                    <a:pt x="497" y="259"/>
                    <a:pt x="499" y="261"/>
                  </a:cubicBezTo>
                  <a:cubicBezTo>
                    <a:pt x="501" y="264"/>
                    <a:pt x="499" y="266"/>
                    <a:pt x="499" y="269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501" y="282"/>
                    <a:pt x="499" y="287"/>
                    <a:pt x="501" y="292"/>
                  </a:cubicBezTo>
                  <a:cubicBezTo>
                    <a:pt x="499" y="296"/>
                    <a:pt x="502" y="301"/>
                    <a:pt x="501" y="306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7" y="288"/>
                    <a:pt x="498" y="285"/>
                    <a:pt x="498" y="284"/>
                  </a:cubicBezTo>
                  <a:cubicBezTo>
                    <a:pt x="497" y="280"/>
                    <a:pt x="495" y="276"/>
                    <a:pt x="494" y="272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5" y="264"/>
                    <a:pt x="492" y="263"/>
                    <a:pt x="493" y="260"/>
                  </a:cubicBezTo>
                  <a:cubicBezTo>
                    <a:pt x="493" y="246"/>
                    <a:pt x="492" y="231"/>
                    <a:pt x="493" y="21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495" y="165"/>
                    <a:pt x="502" y="158"/>
                    <a:pt x="502" y="151"/>
                  </a:cubicBezTo>
                  <a:cubicBezTo>
                    <a:pt x="502" y="147"/>
                    <a:pt x="502" y="143"/>
                    <a:pt x="504" y="140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7" y="136"/>
                    <a:pt x="496" y="146"/>
                    <a:pt x="496" y="155"/>
                  </a:cubicBezTo>
                  <a:cubicBezTo>
                    <a:pt x="492" y="160"/>
                    <a:pt x="493" y="164"/>
                    <a:pt x="491" y="169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6" y="192"/>
                    <a:pt x="488" y="202"/>
                    <a:pt x="484" y="211"/>
                  </a:cubicBezTo>
                  <a:cubicBezTo>
                    <a:pt x="486" y="213"/>
                    <a:pt x="486" y="216"/>
                    <a:pt x="484" y="218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5" y="230"/>
                    <a:pt x="484" y="234"/>
                    <a:pt x="482" y="239"/>
                  </a:cubicBezTo>
                  <a:cubicBezTo>
                    <a:pt x="483" y="244"/>
                    <a:pt x="484" y="249"/>
                    <a:pt x="483" y="253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3" y="263"/>
                    <a:pt x="483" y="265"/>
                    <a:pt x="486" y="268"/>
                  </a:cubicBezTo>
                  <a:cubicBezTo>
                    <a:pt x="487" y="270"/>
                    <a:pt x="487" y="273"/>
                    <a:pt x="486" y="275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88" y="287"/>
                    <a:pt x="487" y="292"/>
                    <a:pt x="490" y="297"/>
                  </a:cubicBezTo>
                  <a:cubicBezTo>
                    <a:pt x="488" y="306"/>
                    <a:pt x="496" y="317"/>
                    <a:pt x="494" y="326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498" y="367"/>
                    <a:pt x="506" y="378"/>
                    <a:pt x="501" y="387"/>
                  </a:cubicBezTo>
                  <a:cubicBezTo>
                    <a:pt x="503" y="392"/>
                    <a:pt x="503" y="397"/>
                    <a:pt x="502" y="402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6" y="423"/>
                    <a:pt x="506" y="428"/>
                    <a:pt x="504" y="432"/>
                  </a:cubicBezTo>
                  <a:cubicBezTo>
                    <a:pt x="505" y="437"/>
                    <a:pt x="505" y="443"/>
                    <a:pt x="503" y="44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503" y="457"/>
                    <a:pt x="502" y="460"/>
                    <a:pt x="502" y="463"/>
                  </a:cubicBezTo>
                  <a:cubicBezTo>
                    <a:pt x="503" y="466"/>
                    <a:pt x="501" y="468"/>
                    <a:pt x="502" y="470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9" y="468"/>
                    <a:pt x="500" y="461"/>
                    <a:pt x="500" y="454"/>
                  </a:cubicBezTo>
                  <a:cubicBezTo>
                    <a:pt x="495" y="446"/>
                    <a:pt x="495" y="438"/>
                    <a:pt x="496" y="431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94" y="415"/>
                    <a:pt x="489" y="411"/>
                    <a:pt x="491" y="407"/>
                  </a:cubicBezTo>
                  <a:cubicBezTo>
                    <a:pt x="491" y="400"/>
                    <a:pt x="488" y="391"/>
                    <a:pt x="486" y="383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4" y="350"/>
                    <a:pt x="480" y="344"/>
                    <a:pt x="474" y="336"/>
                  </a:cubicBezTo>
                  <a:cubicBezTo>
                    <a:pt x="477" y="333"/>
                    <a:pt x="471" y="329"/>
                    <a:pt x="474" y="326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68" y="299"/>
                    <a:pt x="467" y="284"/>
                    <a:pt x="462" y="268"/>
                  </a:cubicBezTo>
                  <a:cubicBezTo>
                    <a:pt x="465" y="254"/>
                    <a:pt x="458" y="239"/>
                    <a:pt x="463" y="226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64" y="201"/>
                    <a:pt x="465" y="197"/>
                    <a:pt x="464" y="193"/>
                  </a:cubicBezTo>
                  <a:cubicBezTo>
                    <a:pt x="466" y="191"/>
                    <a:pt x="468" y="181"/>
                    <a:pt x="462" y="187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16"/>
                    <a:pt x="457" y="218"/>
                    <a:pt x="454" y="220"/>
                  </a:cubicBezTo>
                  <a:cubicBezTo>
                    <a:pt x="455" y="222"/>
                    <a:pt x="455" y="225"/>
                    <a:pt x="454" y="227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2" y="246"/>
                    <a:pt x="456" y="251"/>
                    <a:pt x="455" y="256"/>
                  </a:cubicBezTo>
                  <a:cubicBezTo>
                    <a:pt x="452" y="260"/>
                    <a:pt x="456" y="265"/>
                    <a:pt x="456" y="270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0" y="290"/>
                    <a:pt x="456" y="294"/>
                    <a:pt x="463" y="300"/>
                  </a:cubicBezTo>
                  <a:cubicBezTo>
                    <a:pt x="456" y="303"/>
                    <a:pt x="463" y="308"/>
                    <a:pt x="462" y="313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66" y="332"/>
                    <a:pt x="467" y="336"/>
                    <a:pt x="467" y="341"/>
                  </a:cubicBezTo>
                  <a:cubicBezTo>
                    <a:pt x="466" y="345"/>
                    <a:pt x="472" y="351"/>
                    <a:pt x="468" y="355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2" y="378"/>
                    <a:pt x="478" y="376"/>
                    <a:pt x="477" y="381"/>
                  </a:cubicBezTo>
                  <a:cubicBezTo>
                    <a:pt x="476" y="384"/>
                    <a:pt x="479" y="388"/>
                    <a:pt x="479" y="391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78" y="403"/>
                    <a:pt x="485" y="407"/>
                    <a:pt x="480" y="410"/>
                  </a:cubicBezTo>
                  <a:cubicBezTo>
                    <a:pt x="488" y="418"/>
                    <a:pt x="483" y="423"/>
                    <a:pt x="486" y="431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90" y="456"/>
                    <a:pt x="490" y="463"/>
                    <a:pt x="489" y="470"/>
                  </a:cubicBezTo>
                  <a:cubicBezTo>
                    <a:pt x="492" y="473"/>
                    <a:pt x="486" y="475"/>
                    <a:pt x="491" y="478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93" y="492"/>
                    <a:pt x="484" y="494"/>
                    <a:pt x="488" y="498"/>
                  </a:cubicBezTo>
                  <a:cubicBezTo>
                    <a:pt x="485" y="501"/>
                    <a:pt x="491" y="505"/>
                    <a:pt x="485" y="507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5" y="490"/>
                    <a:pt x="486" y="486"/>
                    <a:pt x="486" y="482"/>
                  </a:cubicBezTo>
                  <a:cubicBezTo>
                    <a:pt x="484" y="477"/>
                    <a:pt x="487" y="474"/>
                    <a:pt x="484" y="469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82" y="445"/>
                    <a:pt x="481" y="436"/>
                    <a:pt x="478" y="426"/>
                  </a:cubicBezTo>
                  <a:cubicBezTo>
                    <a:pt x="479" y="418"/>
                    <a:pt x="477" y="408"/>
                    <a:pt x="470" y="398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4" y="378"/>
                    <a:pt x="466" y="373"/>
                    <a:pt x="464" y="367"/>
                  </a:cubicBezTo>
                  <a:cubicBezTo>
                    <a:pt x="460" y="361"/>
                    <a:pt x="462" y="356"/>
                    <a:pt x="460" y="351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59" y="343"/>
                    <a:pt x="458" y="340"/>
                    <a:pt x="455" y="337"/>
                  </a:cubicBezTo>
                  <a:cubicBezTo>
                    <a:pt x="457" y="335"/>
                    <a:pt x="454" y="332"/>
                    <a:pt x="455" y="330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53" y="319"/>
                    <a:pt x="452" y="313"/>
                    <a:pt x="451" y="308"/>
                  </a:cubicBezTo>
                  <a:cubicBezTo>
                    <a:pt x="454" y="303"/>
                    <a:pt x="448" y="297"/>
                    <a:pt x="450" y="292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8" y="271"/>
                    <a:pt x="444" y="266"/>
                    <a:pt x="445" y="261"/>
                  </a:cubicBezTo>
                  <a:cubicBezTo>
                    <a:pt x="443" y="256"/>
                    <a:pt x="446" y="251"/>
                    <a:pt x="443" y="245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46" y="228"/>
                    <a:pt x="443" y="225"/>
                    <a:pt x="444" y="223"/>
                  </a:cubicBezTo>
                  <a:cubicBezTo>
                    <a:pt x="445" y="220"/>
                    <a:pt x="446" y="217"/>
                    <a:pt x="445" y="214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47" y="194"/>
                    <a:pt x="451" y="189"/>
                    <a:pt x="450" y="184"/>
                  </a:cubicBezTo>
                  <a:cubicBezTo>
                    <a:pt x="457" y="179"/>
                    <a:pt x="450" y="173"/>
                    <a:pt x="457" y="16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52" y="157"/>
                    <a:pt x="451" y="162"/>
                    <a:pt x="450" y="166"/>
                  </a:cubicBezTo>
                  <a:cubicBezTo>
                    <a:pt x="443" y="171"/>
                    <a:pt x="450" y="177"/>
                    <a:pt x="443" y="181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6" y="215"/>
                    <a:pt x="439" y="220"/>
                    <a:pt x="438" y="224"/>
                  </a:cubicBezTo>
                  <a:cubicBezTo>
                    <a:pt x="439" y="230"/>
                    <a:pt x="435" y="234"/>
                    <a:pt x="437" y="240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0" y="277"/>
                    <a:pt x="435" y="281"/>
                    <a:pt x="440" y="286"/>
                  </a:cubicBezTo>
                  <a:cubicBezTo>
                    <a:pt x="437" y="291"/>
                    <a:pt x="440" y="297"/>
                    <a:pt x="442" y="302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47" y="344"/>
                    <a:pt x="453" y="355"/>
                    <a:pt x="453" y="365"/>
                  </a:cubicBezTo>
                  <a:cubicBezTo>
                    <a:pt x="456" y="371"/>
                    <a:pt x="457" y="376"/>
                    <a:pt x="458" y="382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1" y="412"/>
                    <a:pt x="465" y="424"/>
                    <a:pt x="472" y="438"/>
                  </a:cubicBezTo>
                  <a:cubicBezTo>
                    <a:pt x="470" y="444"/>
                    <a:pt x="476" y="451"/>
                    <a:pt x="473" y="457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9" y="484"/>
                    <a:pt x="473" y="489"/>
                    <a:pt x="477" y="496"/>
                  </a:cubicBezTo>
                  <a:cubicBezTo>
                    <a:pt x="471" y="502"/>
                    <a:pt x="476" y="509"/>
                    <a:pt x="473" y="516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9" y="528"/>
                    <a:pt x="470" y="532"/>
                    <a:pt x="470" y="535"/>
                  </a:cubicBezTo>
                  <a:cubicBezTo>
                    <a:pt x="466" y="538"/>
                    <a:pt x="467" y="541"/>
                    <a:pt x="464" y="544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63" y="550"/>
                    <a:pt x="464" y="553"/>
                    <a:pt x="462" y="551"/>
                  </a:cubicBezTo>
                  <a:cubicBezTo>
                    <a:pt x="461" y="537"/>
                    <a:pt x="462" y="524"/>
                    <a:pt x="463" y="511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60" y="497"/>
                    <a:pt x="459" y="494"/>
                    <a:pt x="460" y="491"/>
                  </a:cubicBezTo>
                  <a:cubicBezTo>
                    <a:pt x="457" y="483"/>
                    <a:pt x="458" y="476"/>
                    <a:pt x="454" y="468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46" y="440"/>
                    <a:pt x="447" y="434"/>
                    <a:pt x="444" y="427"/>
                  </a:cubicBezTo>
                  <a:cubicBezTo>
                    <a:pt x="449" y="424"/>
                    <a:pt x="436" y="419"/>
                    <a:pt x="441" y="416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38" y="399"/>
                    <a:pt x="432" y="391"/>
                    <a:pt x="432" y="383"/>
                  </a:cubicBezTo>
                  <a:cubicBezTo>
                    <a:pt x="426" y="385"/>
                    <a:pt x="434" y="378"/>
                    <a:pt x="429" y="376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3" y="361"/>
                    <a:pt x="425" y="358"/>
                    <a:pt x="424" y="355"/>
                  </a:cubicBezTo>
                  <a:cubicBezTo>
                    <a:pt x="425" y="354"/>
                    <a:pt x="425" y="352"/>
                    <a:pt x="423" y="353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22" y="341"/>
                    <a:pt x="418" y="333"/>
                    <a:pt x="418" y="327"/>
                  </a:cubicBezTo>
                  <a:cubicBezTo>
                    <a:pt x="421" y="324"/>
                    <a:pt x="414" y="319"/>
                    <a:pt x="416" y="316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8" y="299"/>
                    <a:pt x="416" y="292"/>
                    <a:pt x="415" y="285"/>
                  </a:cubicBezTo>
                  <a:cubicBezTo>
                    <a:pt x="415" y="278"/>
                    <a:pt x="417" y="271"/>
                    <a:pt x="414" y="263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5" y="252"/>
                    <a:pt x="415" y="251"/>
                    <a:pt x="414" y="249"/>
                  </a:cubicBezTo>
                  <a:cubicBezTo>
                    <a:pt x="415" y="247"/>
                    <a:pt x="417" y="246"/>
                    <a:pt x="415" y="244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7" y="220"/>
                    <a:pt x="418" y="217"/>
                    <a:pt x="415" y="214"/>
                  </a:cubicBezTo>
                  <a:cubicBezTo>
                    <a:pt x="421" y="211"/>
                    <a:pt x="413" y="207"/>
                    <a:pt x="418" y="204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21" y="193"/>
                    <a:pt x="419" y="184"/>
                    <a:pt x="415" y="187"/>
                  </a:cubicBezTo>
                  <a:cubicBezTo>
                    <a:pt x="418" y="192"/>
                    <a:pt x="411" y="195"/>
                    <a:pt x="413" y="200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10" y="218"/>
                    <a:pt x="411" y="221"/>
                    <a:pt x="409" y="223"/>
                  </a:cubicBezTo>
                  <a:cubicBezTo>
                    <a:pt x="415" y="226"/>
                    <a:pt x="405" y="228"/>
                    <a:pt x="411" y="231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6" y="267"/>
                    <a:pt x="410" y="289"/>
                    <a:pt x="405" y="309"/>
                  </a:cubicBezTo>
                  <a:cubicBezTo>
                    <a:pt x="408" y="314"/>
                    <a:pt x="408" y="318"/>
                    <a:pt x="408" y="322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3" y="340"/>
                    <a:pt x="408" y="344"/>
                    <a:pt x="415" y="349"/>
                  </a:cubicBezTo>
                  <a:cubicBezTo>
                    <a:pt x="412" y="353"/>
                    <a:pt x="415" y="359"/>
                    <a:pt x="418" y="364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20" y="382"/>
                    <a:pt x="425" y="387"/>
                    <a:pt x="423" y="392"/>
                  </a:cubicBezTo>
                  <a:cubicBezTo>
                    <a:pt x="428" y="402"/>
                    <a:pt x="427" y="411"/>
                    <a:pt x="432" y="420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48" y="481"/>
                    <a:pt x="449" y="486"/>
                    <a:pt x="450" y="490"/>
                  </a:cubicBezTo>
                  <a:cubicBezTo>
                    <a:pt x="455" y="496"/>
                    <a:pt x="447" y="499"/>
                    <a:pt x="454" y="505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8" y="522"/>
                    <a:pt x="457" y="528"/>
                    <a:pt x="451" y="532"/>
                  </a:cubicBezTo>
                  <a:cubicBezTo>
                    <a:pt x="449" y="528"/>
                    <a:pt x="453" y="526"/>
                    <a:pt x="448" y="521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6" y="508"/>
                    <a:pt x="448" y="505"/>
                    <a:pt x="448" y="502"/>
                  </a:cubicBezTo>
                  <a:cubicBezTo>
                    <a:pt x="445" y="498"/>
                    <a:pt x="447" y="495"/>
                    <a:pt x="446" y="491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9" y="463"/>
                    <a:pt x="437" y="456"/>
                    <a:pt x="433" y="449"/>
                  </a:cubicBezTo>
                  <a:cubicBezTo>
                    <a:pt x="434" y="446"/>
                    <a:pt x="431" y="442"/>
                    <a:pt x="430" y="439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24" y="421"/>
                    <a:pt x="422" y="414"/>
                    <a:pt x="420" y="407"/>
                  </a:cubicBezTo>
                  <a:cubicBezTo>
                    <a:pt x="423" y="404"/>
                    <a:pt x="415" y="400"/>
                    <a:pt x="417" y="397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9" y="382"/>
                    <a:pt x="413" y="379"/>
                    <a:pt x="412" y="376"/>
                  </a:cubicBezTo>
                  <a:cubicBezTo>
                    <a:pt x="411" y="372"/>
                    <a:pt x="408" y="368"/>
                    <a:pt x="409" y="365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3" y="349"/>
                    <a:pt x="404" y="346"/>
                    <a:pt x="404" y="345"/>
                  </a:cubicBezTo>
                  <a:cubicBezTo>
                    <a:pt x="403" y="341"/>
                    <a:pt x="402" y="337"/>
                    <a:pt x="401" y="334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3" y="332"/>
                    <a:pt x="401" y="331"/>
                    <a:pt x="401" y="330"/>
                  </a:cubicBezTo>
                  <a:cubicBezTo>
                    <a:pt x="400" y="328"/>
                    <a:pt x="402" y="326"/>
                    <a:pt x="402" y="324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8" y="309"/>
                    <a:pt x="398" y="304"/>
                    <a:pt x="398" y="302"/>
                  </a:cubicBezTo>
                  <a:cubicBezTo>
                    <a:pt x="398" y="301"/>
                    <a:pt x="396" y="300"/>
                    <a:pt x="396" y="299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6" y="290"/>
                    <a:pt x="394" y="287"/>
                    <a:pt x="394" y="283"/>
                  </a:cubicBezTo>
                  <a:cubicBezTo>
                    <a:pt x="394" y="276"/>
                    <a:pt x="393" y="269"/>
                    <a:pt x="394" y="26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6" y="237"/>
                    <a:pt x="391" y="229"/>
                    <a:pt x="395" y="223"/>
                  </a:cubicBezTo>
                  <a:cubicBezTo>
                    <a:pt x="393" y="222"/>
                    <a:pt x="394" y="220"/>
                    <a:pt x="394" y="219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95" y="210"/>
                    <a:pt x="397" y="206"/>
                    <a:pt x="394" y="202"/>
                  </a:cubicBezTo>
                  <a:cubicBezTo>
                    <a:pt x="389" y="204"/>
                    <a:pt x="393" y="207"/>
                    <a:pt x="390" y="210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91" y="216"/>
                    <a:pt x="386" y="217"/>
                    <a:pt x="390" y="220"/>
                  </a:cubicBezTo>
                  <a:cubicBezTo>
                    <a:pt x="392" y="223"/>
                    <a:pt x="385" y="225"/>
                    <a:pt x="389" y="228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90" y="244"/>
                    <a:pt x="384" y="250"/>
                    <a:pt x="387" y="256"/>
                  </a:cubicBezTo>
                  <a:cubicBezTo>
                    <a:pt x="385" y="259"/>
                    <a:pt x="386" y="262"/>
                    <a:pt x="388" y="265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86" y="281"/>
                    <a:pt x="386" y="287"/>
                    <a:pt x="389" y="294"/>
                  </a:cubicBezTo>
                  <a:cubicBezTo>
                    <a:pt x="387" y="300"/>
                    <a:pt x="389" y="306"/>
                    <a:pt x="391" y="312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398" y="355"/>
                    <a:pt x="395" y="358"/>
                    <a:pt x="400" y="362"/>
                  </a:cubicBezTo>
                  <a:cubicBezTo>
                    <a:pt x="396" y="366"/>
                    <a:pt x="403" y="371"/>
                    <a:pt x="401" y="374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07" y="402"/>
                    <a:pt x="409" y="406"/>
                    <a:pt x="412" y="410"/>
                  </a:cubicBezTo>
                  <a:cubicBezTo>
                    <a:pt x="413" y="414"/>
                    <a:pt x="413" y="418"/>
                    <a:pt x="416" y="422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27" y="456"/>
                    <a:pt x="425" y="459"/>
                    <a:pt x="431" y="467"/>
                  </a:cubicBezTo>
                  <a:cubicBezTo>
                    <a:pt x="428" y="471"/>
                    <a:pt x="435" y="476"/>
                    <a:pt x="432" y="479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07"/>
                    <a:pt x="438" y="523"/>
                    <a:pt x="444" y="539"/>
                  </a:cubicBezTo>
                  <a:cubicBezTo>
                    <a:pt x="439" y="542"/>
                    <a:pt x="443" y="547"/>
                    <a:pt x="442" y="550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36" y="576"/>
                    <a:pt x="441" y="593"/>
                    <a:pt x="429" y="604"/>
                  </a:cubicBezTo>
                  <a:cubicBezTo>
                    <a:pt x="431" y="595"/>
                    <a:pt x="427" y="586"/>
                    <a:pt x="429" y="577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26" y="559"/>
                    <a:pt x="429" y="555"/>
                    <a:pt x="429" y="550"/>
                  </a:cubicBezTo>
                  <a:cubicBezTo>
                    <a:pt x="424" y="537"/>
                    <a:pt x="425" y="524"/>
                    <a:pt x="421" y="511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12" y="475"/>
                    <a:pt x="412" y="467"/>
                    <a:pt x="413" y="466"/>
                  </a:cubicBezTo>
                  <a:cubicBezTo>
                    <a:pt x="408" y="462"/>
                    <a:pt x="412" y="459"/>
                    <a:pt x="408" y="455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4" y="437"/>
                    <a:pt x="404" y="435"/>
                    <a:pt x="404" y="433"/>
                  </a:cubicBezTo>
                  <a:cubicBezTo>
                    <a:pt x="401" y="430"/>
                    <a:pt x="403" y="428"/>
                    <a:pt x="401" y="425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5" y="401"/>
                    <a:pt x="390" y="391"/>
                    <a:pt x="392" y="383"/>
                  </a:cubicBezTo>
                  <a:cubicBezTo>
                    <a:pt x="391" y="381"/>
                    <a:pt x="388" y="378"/>
                    <a:pt x="390" y="377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6" y="367"/>
                    <a:pt x="388" y="362"/>
                    <a:pt x="386" y="357"/>
                  </a:cubicBezTo>
                  <a:cubicBezTo>
                    <a:pt x="385" y="348"/>
                    <a:pt x="383" y="339"/>
                    <a:pt x="381" y="329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78" y="270"/>
                    <a:pt x="380" y="267"/>
                    <a:pt x="382" y="262"/>
                  </a:cubicBezTo>
                  <a:cubicBezTo>
                    <a:pt x="382" y="258"/>
                    <a:pt x="378" y="252"/>
                    <a:pt x="381" y="248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82" y="229"/>
                    <a:pt x="385" y="225"/>
                    <a:pt x="385" y="220"/>
                  </a:cubicBezTo>
                  <a:cubicBezTo>
                    <a:pt x="376" y="224"/>
                    <a:pt x="381" y="231"/>
                    <a:pt x="377" y="236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247"/>
                    <a:pt x="375" y="250"/>
                    <a:pt x="375" y="253"/>
                  </a:cubicBezTo>
                  <a:cubicBezTo>
                    <a:pt x="372" y="264"/>
                    <a:pt x="375" y="277"/>
                    <a:pt x="370" y="288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77" y="344"/>
                    <a:pt x="377" y="362"/>
                    <a:pt x="382" y="382"/>
                  </a:cubicBezTo>
                  <a:cubicBezTo>
                    <a:pt x="381" y="387"/>
                    <a:pt x="386" y="392"/>
                    <a:pt x="385" y="397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393" y="423"/>
                    <a:pt x="395" y="433"/>
                    <a:pt x="397" y="443"/>
                  </a:cubicBezTo>
                  <a:cubicBezTo>
                    <a:pt x="403" y="463"/>
                    <a:pt x="405" y="483"/>
                    <a:pt x="410" y="50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7" y="537"/>
                    <a:pt x="417" y="542"/>
                    <a:pt x="417" y="546"/>
                  </a:cubicBezTo>
                  <a:cubicBezTo>
                    <a:pt x="421" y="552"/>
                    <a:pt x="415" y="557"/>
                    <a:pt x="421" y="563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8" y="601"/>
                    <a:pt x="422" y="607"/>
                    <a:pt x="418" y="612"/>
                  </a:cubicBezTo>
                  <a:cubicBezTo>
                    <a:pt x="420" y="618"/>
                    <a:pt x="421" y="624"/>
                    <a:pt x="415" y="629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17" y="602"/>
                    <a:pt x="411" y="595"/>
                    <a:pt x="416" y="589"/>
                  </a:cubicBezTo>
                  <a:cubicBezTo>
                    <a:pt x="410" y="575"/>
                    <a:pt x="410" y="561"/>
                    <a:pt x="408" y="54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403" y="524"/>
                    <a:pt x="400" y="520"/>
                    <a:pt x="403" y="517"/>
                  </a:cubicBezTo>
                  <a:cubicBezTo>
                    <a:pt x="400" y="513"/>
                    <a:pt x="397" y="509"/>
                    <a:pt x="401" y="50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93" y="479"/>
                    <a:pt x="391" y="472"/>
                    <a:pt x="390" y="465"/>
                  </a:cubicBezTo>
                  <a:cubicBezTo>
                    <a:pt x="382" y="450"/>
                    <a:pt x="386" y="437"/>
                    <a:pt x="376" y="421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7" y="404"/>
                    <a:pt x="373" y="399"/>
                    <a:pt x="372" y="395"/>
                  </a:cubicBezTo>
                  <a:cubicBezTo>
                    <a:pt x="371" y="391"/>
                    <a:pt x="370" y="386"/>
                    <a:pt x="369" y="382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5" y="360"/>
                    <a:pt x="365" y="351"/>
                    <a:pt x="363" y="342"/>
                  </a:cubicBezTo>
                  <a:cubicBezTo>
                    <a:pt x="360" y="333"/>
                    <a:pt x="362" y="325"/>
                    <a:pt x="359" y="316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59" y="282"/>
                    <a:pt x="358" y="273"/>
                    <a:pt x="361" y="265"/>
                  </a:cubicBezTo>
                  <a:cubicBezTo>
                    <a:pt x="358" y="260"/>
                    <a:pt x="361" y="256"/>
                    <a:pt x="362" y="252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5" y="236"/>
                    <a:pt x="363" y="231"/>
                    <a:pt x="366" y="227"/>
                  </a:cubicBezTo>
                  <a:cubicBezTo>
                    <a:pt x="364" y="224"/>
                    <a:pt x="372" y="216"/>
                    <a:pt x="363" y="217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28"/>
                    <a:pt x="361" y="230"/>
                    <a:pt x="359" y="232"/>
                  </a:cubicBezTo>
                  <a:cubicBezTo>
                    <a:pt x="358" y="233"/>
                    <a:pt x="358" y="235"/>
                    <a:pt x="358" y="237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5" y="252"/>
                    <a:pt x="355" y="256"/>
                    <a:pt x="352" y="259"/>
                  </a:cubicBezTo>
                  <a:cubicBezTo>
                    <a:pt x="354" y="261"/>
                    <a:pt x="354" y="263"/>
                    <a:pt x="354" y="265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4" y="277"/>
                    <a:pt x="354" y="282"/>
                    <a:pt x="352" y="286"/>
                  </a:cubicBezTo>
                  <a:cubicBezTo>
                    <a:pt x="354" y="291"/>
                    <a:pt x="348" y="295"/>
                    <a:pt x="353" y="301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5" y="310"/>
                    <a:pt x="350" y="312"/>
                    <a:pt x="353" y="315"/>
                  </a:cubicBezTo>
                  <a:cubicBezTo>
                    <a:pt x="351" y="319"/>
                    <a:pt x="354" y="324"/>
                    <a:pt x="352" y="32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56" y="352"/>
                    <a:pt x="359" y="362"/>
                    <a:pt x="357" y="371"/>
                  </a:cubicBezTo>
                  <a:cubicBezTo>
                    <a:pt x="359" y="376"/>
                    <a:pt x="362" y="381"/>
                    <a:pt x="362" y="385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3" y="402"/>
                    <a:pt x="368" y="407"/>
                    <a:pt x="369" y="412"/>
                  </a:cubicBezTo>
                  <a:cubicBezTo>
                    <a:pt x="369" y="416"/>
                    <a:pt x="366" y="420"/>
                    <a:pt x="371" y="425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77" y="460"/>
                    <a:pt x="384" y="470"/>
                    <a:pt x="382" y="478"/>
                  </a:cubicBezTo>
                  <a:cubicBezTo>
                    <a:pt x="391" y="497"/>
                    <a:pt x="389" y="513"/>
                    <a:pt x="397" y="532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1" y="550"/>
                    <a:pt x="397" y="553"/>
                    <a:pt x="401" y="558"/>
                  </a:cubicBezTo>
                  <a:cubicBezTo>
                    <a:pt x="401" y="562"/>
                    <a:pt x="398" y="566"/>
                    <a:pt x="403" y="571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2" y="589"/>
                    <a:pt x="406" y="594"/>
                    <a:pt x="405" y="597"/>
                  </a:cubicBezTo>
                  <a:cubicBezTo>
                    <a:pt x="406" y="599"/>
                    <a:pt x="403" y="601"/>
                    <a:pt x="404" y="603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5" y="612"/>
                    <a:pt x="404" y="614"/>
                    <a:pt x="403" y="615"/>
                  </a:cubicBezTo>
                  <a:cubicBezTo>
                    <a:pt x="405" y="618"/>
                    <a:pt x="407" y="621"/>
                    <a:pt x="403" y="623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402" y="630"/>
                    <a:pt x="401" y="626"/>
                    <a:pt x="402" y="621"/>
                  </a:cubicBezTo>
                  <a:cubicBezTo>
                    <a:pt x="402" y="616"/>
                    <a:pt x="398" y="611"/>
                    <a:pt x="402" y="607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400" y="587"/>
                    <a:pt x="397" y="582"/>
                    <a:pt x="398" y="578"/>
                  </a:cubicBezTo>
                  <a:cubicBezTo>
                    <a:pt x="392" y="557"/>
                    <a:pt x="393" y="538"/>
                    <a:pt x="380" y="516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71" y="496"/>
                    <a:pt x="375" y="492"/>
                    <a:pt x="371" y="486"/>
                  </a:cubicBezTo>
                  <a:cubicBezTo>
                    <a:pt x="370" y="476"/>
                    <a:pt x="366" y="466"/>
                    <a:pt x="362" y="456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47" y="383"/>
                    <a:pt x="342" y="371"/>
                    <a:pt x="340" y="359"/>
                  </a:cubicBezTo>
                  <a:cubicBezTo>
                    <a:pt x="338" y="352"/>
                    <a:pt x="340" y="347"/>
                    <a:pt x="337" y="341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39" y="329"/>
                    <a:pt x="336" y="325"/>
                    <a:pt x="339" y="323"/>
                  </a:cubicBezTo>
                  <a:cubicBezTo>
                    <a:pt x="335" y="316"/>
                    <a:pt x="340" y="311"/>
                    <a:pt x="336" y="305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7" y="274"/>
                    <a:pt x="338" y="262"/>
                    <a:pt x="338" y="250"/>
                  </a:cubicBezTo>
                  <a:cubicBezTo>
                    <a:pt x="329" y="258"/>
                    <a:pt x="334" y="269"/>
                    <a:pt x="332" y="279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1" y="315"/>
                    <a:pt x="330" y="320"/>
                    <a:pt x="331" y="326"/>
                  </a:cubicBezTo>
                  <a:cubicBezTo>
                    <a:pt x="329" y="328"/>
                    <a:pt x="334" y="331"/>
                    <a:pt x="332" y="333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29" y="346"/>
                    <a:pt x="334" y="352"/>
                    <a:pt x="332" y="357"/>
                  </a:cubicBezTo>
                  <a:cubicBezTo>
                    <a:pt x="330" y="363"/>
                    <a:pt x="338" y="368"/>
                    <a:pt x="334" y="373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40" y="391"/>
                    <a:pt x="337" y="393"/>
                    <a:pt x="337" y="395"/>
                  </a:cubicBezTo>
                  <a:cubicBezTo>
                    <a:pt x="341" y="399"/>
                    <a:pt x="337" y="401"/>
                    <a:pt x="341" y="404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45" y="426"/>
                    <a:pt x="345" y="431"/>
                    <a:pt x="348" y="437"/>
                  </a:cubicBezTo>
                  <a:cubicBezTo>
                    <a:pt x="345" y="442"/>
                    <a:pt x="352" y="448"/>
                    <a:pt x="349" y="453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56" y="472"/>
                    <a:pt x="358" y="477"/>
                    <a:pt x="362" y="483"/>
                  </a:cubicBezTo>
                  <a:cubicBezTo>
                    <a:pt x="361" y="488"/>
                    <a:pt x="364" y="494"/>
                    <a:pt x="363" y="499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1" y="509"/>
                    <a:pt x="369" y="512"/>
                    <a:pt x="373" y="517"/>
                  </a:cubicBezTo>
                  <a:cubicBezTo>
                    <a:pt x="372" y="522"/>
                    <a:pt x="376" y="529"/>
                    <a:pt x="380" y="53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88" y="566"/>
                    <a:pt x="386" y="574"/>
                    <a:pt x="391" y="582"/>
                  </a:cubicBezTo>
                  <a:cubicBezTo>
                    <a:pt x="386" y="586"/>
                    <a:pt x="391" y="591"/>
                    <a:pt x="391" y="595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85" y="598"/>
                    <a:pt x="384" y="588"/>
                    <a:pt x="381" y="578"/>
                  </a:cubicBezTo>
                  <a:cubicBezTo>
                    <a:pt x="377" y="572"/>
                    <a:pt x="380" y="567"/>
                    <a:pt x="373" y="561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75" y="551"/>
                    <a:pt x="369" y="547"/>
                    <a:pt x="372" y="545"/>
                  </a:cubicBezTo>
                  <a:cubicBezTo>
                    <a:pt x="364" y="535"/>
                    <a:pt x="366" y="523"/>
                    <a:pt x="356" y="509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50" y="483"/>
                    <a:pt x="345" y="482"/>
                    <a:pt x="343" y="475"/>
                  </a:cubicBezTo>
                  <a:cubicBezTo>
                    <a:pt x="336" y="462"/>
                    <a:pt x="331" y="449"/>
                    <a:pt x="328" y="436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29" y="425"/>
                    <a:pt x="317" y="420"/>
                    <a:pt x="322" y="418"/>
                  </a:cubicBezTo>
                  <a:cubicBezTo>
                    <a:pt x="324" y="412"/>
                    <a:pt x="317" y="405"/>
                    <a:pt x="318" y="399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8" y="356"/>
                    <a:pt x="309" y="351"/>
                    <a:pt x="306" y="344"/>
                  </a:cubicBezTo>
                  <a:cubicBezTo>
                    <a:pt x="305" y="338"/>
                    <a:pt x="306" y="332"/>
                    <a:pt x="304" y="326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2" y="305"/>
                    <a:pt x="307" y="303"/>
                    <a:pt x="303" y="300"/>
                  </a:cubicBezTo>
                  <a:cubicBezTo>
                    <a:pt x="309" y="297"/>
                    <a:pt x="301" y="293"/>
                    <a:pt x="306" y="290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5" y="270"/>
                    <a:pt x="305" y="267"/>
                    <a:pt x="307" y="265"/>
                  </a:cubicBezTo>
                  <a:cubicBezTo>
                    <a:pt x="303" y="261"/>
                    <a:pt x="312" y="259"/>
                    <a:pt x="307" y="255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284"/>
                    <a:pt x="298" y="287"/>
                    <a:pt x="300" y="289"/>
                  </a:cubicBezTo>
                  <a:cubicBezTo>
                    <a:pt x="297" y="291"/>
                    <a:pt x="299" y="294"/>
                    <a:pt x="298" y="296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298" y="320"/>
                    <a:pt x="300" y="331"/>
                    <a:pt x="298" y="340"/>
                  </a:cubicBezTo>
                  <a:cubicBezTo>
                    <a:pt x="303" y="351"/>
                    <a:pt x="299" y="360"/>
                    <a:pt x="303" y="371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09" y="407"/>
                    <a:pt x="312" y="413"/>
                    <a:pt x="315" y="419"/>
                  </a:cubicBezTo>
                  <a:cubicBezTo>
                    <a:pt x="311" y="423"/>
                    <a:pt x="319" y="430"/>
                    <a:pt x="319" y="435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25" y="453"/>
                    <a:pt x="327" y="455"/>
                    <a:pt x="329" y="458"/>
                  </a:cubicBezTo>
                  <a:cubicBezTo>
                    <a:pt x="330" y="461"/>
                    <a:pt x="324" y="463"/>
                    <a:pt x="330" y="467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44" y="505"/>
                    <a:pt x="351" y="511"/>
                    <a:pt x="348" y="515"/>
                  </a:cubicBezTo>
                  <a:cubicBezTo>
                    <a:pt x="349" y="518"/>
                    <a:pt x="353" y="521"/>
                    <a:pt x="351" y="523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61" y="544"/>
                    <a:pt x="364" y="555"/>
                    <a:pt x="364" y="565"/>
                  </a:cubicBezTo>
                  <a:cubicBezTo>
                    <a:pt x="371" y="574"/>
                    <a:pt x="372" y="582"/>
                    <a:pt x="373" y="591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8" y="604"/>
                    <a:pt x="381" y="609"/>
                    <a:pt x="376" y="613"/>
                  </a:cubicBezTo>
                  <a:cubicBezTo>
                    <a:pt x="374" y="604"/>
                    <a:pt x="374" y="604"/>
                    <a:pt x="370" y="597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63" y="584"/>
                    <a:pt x="365" y="581"/>
                    <a:pt x="363" y="578"/>
                  </a:cubicBezTo>
                  <a:cubicBezTo>
                    <a:pt x="357" y="570"/>
                    <a:pt x="361" y="565"/>
                    <a:pt x="354" y="55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43" y="529"/>
                    <a:pt x="345" y="529"/>
                    <a:pt x="340" y="521"/>
                  </a:cubicBezTo>
                  <a:cubicBezTo>
                    <a:pt x="341" y="515"/>
                    <a:pt x="334" y="508"/>
                    <a:pt x="336" y="502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13" y="447"/>
                    <a:pt x="308" y="443"/>
                    <a:pt x="307" y="439"/>
                  </a:cubicBezTo>
                  <a:cubicBezTo>
                    <a:pt x="303" y="434"/>
                    <a:pt x="305" y="431"/>
                    <a:pt x="304" y="427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300" y="411"/>
                    <a:pt x="295" y="405"/>
                    <a:pt x="298" y="402"/>
                  </a:cubicBezTo>
                  <a:cubicBezTo>
                    <a:pt x="293" y="393"/>
                    <a:pt x="292" y="385"/>
                    <a:pt x="290" y="378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8" y="364"/>
                    <a:pt x="287" y="362"/>
                    <a:pt x="287" y="360"/>
                  </a:cubicBezTo>
                  <a:cubicBezTo>
                    <a:pt x="290" y="358"/>
                    <a:pt x="285" y="355"/>
                    <a:pt x="287" y="353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85" y="326"/>
                    <a:pt x="287" y="322"/>
                    <a:pt x="284" y="318"/>
                  </a:cubicBezTo>
                  <a:cubicBezTo>
                    <a:pt x="285" y="314"/>
                    <a:pt x="288" y="310"/>
                    <a:pt x="285" y="305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80" y="321"/>
                    <a:pt x="279" y="322"/>
                    <a:pt x="279" y="324"/>
                  </a:cubicBezTo>
                  <a:cubicBezTo>
                    <a:pt x="281" y="326"/>
                    <a:pt x="280" y="327"/>
                    <a:pt x="280" y="32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80" y="338"/>
                    <a:pt x="278" y="341"/>
                    <a:pt x="281" y="345"/>
                  </a:cubicBezTo>
                  <a:cubicBezTo>
                    <a:pt x="280" y="348"/>
                    <a:pt x="278" y="351"/>
                    <a:pt x="281" y="355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0" y="372"/>
                    <a:pt x="282" y="379"/>
                    <a:pt x="284" y="387"/>
                  </a:cubicBezTo>
                  <a:cubicBezTo>
                    <a:pt x="283" y="390"/>
                    <a:pt x="286" y="393"/>
                    <a:pt x="287" y="397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289" y="414"/>
                    <a:pt x="295" y="423"/>
                    <a:pt x="293" y="429"/>
                  </a:cubicBezTo>
                  <a:cubicBezTo>
                    <a:pt x="302" y="445"/>
                    <a:pt x="301" y="458"/>
                    <a:pt x="313" y="474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14" y="484"/>
                    <a:pt x="319" y="487"/>
                    <a:pt x="316" y="489"/>
                  </a:cubicBezTo>
                  <a:cubicBezTo>
                    <a:pt x="322" y="494"/>
                    <a:pt x="321" y="501"/>
                    <a:pt x="326" y="502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40" y="533"/>
                    <a:pt x="340" y="544"/>
                    <a:pt x="346" y="556"/>
                  </a:cubicBezTo>
                  <a:cubicBezTo>
                    <a:pt x="349" y="569"/>
                    <a:pt x="353" y="581"/>
                    <a:pt x="361" y="594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69" y="616"/>
                    <a:pt x="367" y="622"/>
                    <a:pt x="371" y="629"/>
                  </a:cubicBezTo>
                  <a:cubicBezTo>
                    <a:pt x="368" y="631"/>
                    <a:pt x="374" y="635"/>
                    <a:pt x="372" y="638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50"/>
                    <a:pt x="371" y="652"/>
                    <a:pt x="375" y="655"/>
                  </a:cubicBezTo>
                  <a:cubicBezTo>
                    <a:pt x="377" y="659"/>
                    <a:pt x="373" y="661"/>
                    <a:pt x="378" y="66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73"/>
                    <a:pt x="375" y="676"/>
                    <a:pt x="374" y="678"/>
                  </a:cubicBezTo>
                  <a:cubicBezTo>
                    <a:pt x="375" y="680"/>
                    <a:pt x="374" y="683"/>
                    <a:pt x="377" y="686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5" y="697"/>
                    <a:pt x="374" y="701"/>
                    <a:pt x="374" y="705"/>
                  </a:cubicBezTo>
                  <a:cubicBezTo>
                    <a:pt x="371" y="707"/>
                    <a:pt x="370" y="709"/>
                    <a:pt x="369" y="711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9" y="707"/>
                    <a:pt x="364" y="699"/>
                    <a:pt x="367" y="691"/>
                  </a:cubicBezTo>
                  <a:cubicBezTo>
                    <a:pt x="364" y="687"/>
                    <a:pt x="365" y="683"/>
                    <a:pt x="366" y="679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7" y="657"/>
                    <a:pt x="362" y="650"/>
                    <a:pt x="358" y="641"/>
                  </a:cubicBezTo>
                  <a:cubicBezTo>
                    <a:pt x="354" y="632"/>
                    <a:pt x="353" y="623"/>
                    <a:pt x="348" y="614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41" y="600"/>
                    <a:pt x="344" y="596"/>
                    <a:pt x="338" y="591"/>
                  </a:cubicBezTo>
                  <a:cubicBezTo>
                    <a:pt x="339" y="587"/>
                    <a:pt x="334" y="582"/>
                    <a:pt x="335" y="579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22" y="557"/>
                    <a:pt x="321" y="555"/>
                    <a:pt x="317" y="545"/>
                  </a:cubicBezTo>
                  <a:cubicBezTo>
                    <a:pt x="312" y="539"/>
                    <a:pt x="315" y="536"/>
                    <a:pt x="310" y="531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301" y="516"/>
                    <a:pt x="300" y="511"/>
                    <a:pt x="301" y="508"/>
                  </a:cubicBezTo>
                  <a:cubicBezTo>
                    <a:pt x="301" y="501"/>
                    <a:pt x="293" y="503"/>
                    <a:pt x="295" y="49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90" y="478"/>
                    <a:pt x="282" y="478"/>
                    <a:pt x="283" y="473"/>
                  </a:cubicBezTo>
                  <a:cubicBezTo>
                    <a:pt x="281" y="468"/>
                    <a:pt x="277" y="459"/>
                    <a:pt x="274" y="451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70" y="416"/>
                    <a:pt x="263" y="407"/>
                    <a:pt x="264" y="399"/>
                  </a:cubicBezTo>
                  <a:cubicBezTo>
                    <a:pt x="259" y="394"/>
                    <a:pt x="267" y="391"/>
                    <a:pt x="262" y="386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58" y="364"/>
                    <a:pt x="264" y="357"/>
                    <a:pt x="259" y="348"/>
                  </a:cubicBezTo>
                  <a:cubicBezTo>
                    <a:pt x="262" y="344"/>
                    <a:pt x="260" y="340"/>
                    <a:pt x="263" y="336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63" y="319"/>
                    <a:pt x="265" y="315"/>
                    <a:pt x="264" y="310"/>
                  </a:cubicBezTo>
                  <a:cubicBezTo>
                    <a:pt x="262" y="314"/>
                    <a:pt x="255" y="317"/>
                    <a:pt x="259" y="321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35"/>
                    <a:pt x="257" y="340"/>
                    <a:pt x="256" y="343"/>
                  </a:cubicBezTo>
                  <a:cubicBezTo>
                    <a:pt x="253" y="347"/>
                    <a:pt x="256" y="352"/>
                    <a:pt x="255" y="356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5" y="360"/>
                    <a:pt x="254" y="361"/>
                    <a:pt x="254" y="362"/>
                  </a:cubicBezTo>
                  <a:cubicBezTo>
                    <a:pt x="254" y="364"/>
                    <a:pt x="256" y="365"/>
                    <a:pt x="256" y="368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57" y="382"/>
                    <a:pt x="255" y="385"/>
                    <a:pt x="255" y="390"/>
                  </a:cubicBezTo>
                  <a:cubicBezTo>
                    <a:pt x="255" y="395"/>
                    <a:pt x="257" y="399"/>
                    <a:pt x="255" y="403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59" y="434"/>
                    <a:pt x="264" y="439"/>
                    <a:pt x="264" y="443"/>
                  </a:cubicBezTo>
                  <a:cubicBezTo>
                    <a:pt x="266" y="448"/>
                    <a:pt x="265" y="453"/>
                    <a:pt x="267" y="458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74" y="478"/>
                    <a:pt x="284" y="484"/>
                    <a:pt x="279" y="489"/>
                  </a:cubicBezTo>
                  <a:cubicBezTo>
                    <a:pt x="288" y="492"/>
                    <a:pt x="287" y="510"/>
                    <a:pt x="295" y="51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17" y="562"/>
                    <a:pt x="320" y="574"/>
                    <a:pt x="328" y="586"/>
                  </a:cubicBezTo>
                  <a:cubicBezTo>
                    <a:pt x="326" y="589"/>
                    <a:pt x="330" y="588"/>
                    <a:pt x="331" y="591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39" y="607"/>
                    <a:pt x="338" y="612"/>
                    <a:pt x="341" y="618"/>
                  </a:cubicBezTo>
                  <a:cubicBezTo>
                    <a:pt x="341" y="624"/>
                    <a:pt x="346" y="631"/>
                    <a:pt x="347" y="636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52" y="649"/>
                    <a:pt x="348" y="651"/>
                    <a:pt x="352" y="654"/>
                  </a:cubicBezTo>
                  <a:cubicBezTo>
                    <a:pt x="351" y="660"/>
                    <a:pt x="353" y="667"/>
                    <a:pt x="354" y="673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7" y="683"/>
                    <a:pt x="355" y="686"/>
                    <a:pt x="358" y="690"/>
                  </a:cubicBezTo>
                  <a:cubicBezTo>
                    <a:pt x="356" y="697"/>
                    <a:pt x="357" y="706"/>
                    <a:pt x="359" y="714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6" y="728"/>
                    <a:pt x="357" y="730"/>
                    <a:pt x="357" y="732"/>
                  </a:cubicBezTo>
                  <a:cubicBezTo>
                    <a:pt x="358" y="734"/>
                    <a:pt x="357" y="738"/>
                    <a:pt x="355" y="736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8" y="702"/>
                    <a:pt x="356" y="695"/>
                    <a:pt x="348" y="685"/>
                  </a:cubicBezTo>
                  <a:cubicBezTo>
                    <a:pt x="350" y="677"/>
                    <a:pt x="345" y="668"/>
                    <a:pt x="342" y="660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40" y="642"/>
                    <a:pt x="335" y="637"/>
                    <a:pt x="337" y="633"/>
                  </a:cubicBezTo>
                  <a:cubicBezTo>
                    <a:pt x="333" y="627"/>
                    <a:pt x="332" y="622"/>
                    <a:pt x="330" y="61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329" y="606"/>
                    <a:pt x="323" y="603"/>
                    <a:pt x="326" y="600"/>
                  </a:cubicBezTo>
                  <a:cubicBezTo>
                    <a:pt x="317" y="586"/>
                    <a:pt x="312" y="573"/>
                    <a:pt x="306" y="560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83" y="514"/>
                    <a:pt x="279" y="508"/>
                    <a:pt x="276" y="501"/>
                  </a:cubicBezTo>
                  <a:cubicBezTo>
                    <a:pt x="273" y="494"/>
                    <a:pt x="270" y="486"/>
                    <a:pt x="265" y="479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61" y="462"/>
                    <a:pt x="258" y="455"/>
                    <a:pt x="255" y="455"/>
                  </a:cubicBezTo>
                  <a:cubicBezTo>
                    <a:pt x="256" y="443"/>
                    <a:pt x="248" y="430"/>
                    <a:pt x="248" y="418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45" y="393"/>
                    <a:pt x="247" y="387"/>
                    <a:pt x="243" y="380"/>
                  </a:cubicBezTo>
                  <a:cubicBezTo>
                    <a:pt x="236" y="382"/>
                    <a:pt x="244" y="387"/>
                    <a:pt x="240" y="38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39" y="406"/>
                    <a:pt x="242" y="413"/>
                    <a:pt x="239" y="419"/>
                  </a:cubicBezTo>
                  <a:cubicBezTo>
                    <a:pt x="246" y="429"/>
                    <a:pt x="243" y="437"/>
                    <a:pt x="246" y="446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51" y="464"/>
                    <a:pt x="256" y="470"/>
                    <a:pt x="255" y="475"/>
                  </a:cubicBezTo>
                  <a:cubicBezTo>
                    <a:pt x="264" y="487"/>
                    <a:pt x="266" y="499"/>
                    <a:pt x="271" y="511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292" y="554"/>
                    <a:pt x="298" y="560"/>
                    <a:pt x="297" y="564"/>
                  </a:cubicBezTo>
                  <a:cubicBezTo>
                    <a:pt x="299" y="567"/>
                    <a:pt x="302" y="570"/>
                    <a:pt x="300" y="572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06" y="587"/>
                    <a:pt x="309" y="585"/>
                    <a:pt x="310" y="592"/>
                  </a:cubicBezTo>
                  <a:cubicBezTo>
                    <a:pt x="310" y="599"/>
                    <a:pt x="315" y="598"/>
                    <a:pt x="317" y="606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1" y="626"/>
                    <a:pt x="324" y="628"/>
                    <a:pt x="325" y="630"/>
                  </a:cubicBezTo>
                  <a:cubicBezTo>
                    <a:pt x="326" y="631"/>
                    <a:pt x="324" y="633"/>
                    <a:pt x="325" y="633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35"/>
                    <a:pt x="327" y="638"/>
                    <a:pt x="329" y="639"/>
                  </a:cubicBezTo>
                  <a:cubicBezTo>
                    <a:pt x="330" y="641"/>
                    <a:pt x="329" y="643"/>
                    <a:pt x="328" y="64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33" y="655"/>
                    <a:pt x="335" y="659"/>
                    <a:pt x="334" y="663"/>
                  </a:cubicBezTo>
                  <a:cubicBezTo>
                    <a:pt x="339" y="671"/>
                    <a:pt x="337" y="679"/>
                    <a:pt x="342" y="687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3" y="714"/>
                    <a:pt x="346" y="718"/>
                    <a:pt x="344" y="722"/>
                  </a:cubicBezTo>
                  <a:cubicBezTo>
                    <a:pt x="346" y="724"/>
                    <a:pt x="346" y="726"/>
                    <a:pt x="346" y="728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4" y="723"/>
                    <a:pt x="342" y="716"/>
                    <a:pt x="341" y="710"/>
                  </a:cubicBezTo>
                  <a:cubicBezTo>
                    <a:pt x="341" y="706"/>
                    <a:pt x="338" y="702"/>
                    <a:pt x="341" y="70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35" y="682"/>
                    <a:pt x="334" y="677"/>
                    <a:pt x="333" y="671"/>
                  </a:cubicBezTo>
                  <a:cubicBezTo>
                    <a:pt x="334" y="666"/>
                    <a:pt x="329" y="660"/>
                    <a:pt x="331" y="655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13" y="619"/>
                    <a:pt x="314" y="614"/>
                    <a:pt x="310" y="609"/>
                  </a:cubicBezTo>
                  <a:cubicBezTo>
                    <a:pt x="313" y="606"/>
                    <a:pt x="307" y="607"/>
                    <a:pt x="309" y="60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306" y="591"/>
                    <a:pt x="296" y="592"/>
                    <a:pt x="298" y="586"/>
                  </a:cubicBezTo>
                  <a:cubicBezTo>
                    <a:pt x="294" y="580"/>
                    <a:pt x="290" y="575"/>
                    <a:pt x="286" y="570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78" y="551"/>
                    <a:pt x="274" y="551"/>
                    <a:pt x="269" y="543"/>
                  </a:cubicBezTo>
                  <a:cubicBezTo>
                    <a:pt x="262" y="525"/>
                    <a:pt x="256" y="516"/>
                    <a:pt x="248" y="499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7" y="446"/>
                    <a:pt x="221" y="438"/>
                    <a:pt x="223" y="431"/>
                  </a:cubicBezTo>
                  <a:cubicBezTo>
                    <a:pt x="216" y="423"/>
                    <a:pt x="223" y="417"/>
                    <a:pt x="217" y="408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7" y="395"/>
                    <a:pt x="214" y="390"/>
                    <a:pt x="216" y="387"/>
                  </a:cubicBezTo>
                  <a:cubicBezTo>
                    <a:pt x="212" y="379"/>
                    <a:pt x="218" y="373"/>
                    <a:pt x="212" y="365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2" y="379"/>
                    <a:pt x="206" y="382"/>
                    <a:pt x="210" y="386"/>
                  </a:cubicBezTo>
                  <a:cubicBezTo>
                    <a:pt x="207" y="393"/>
                    <a:pt x="213" y="402"/>
                    <a:pt x="210" y="409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1" y="423"/>
                    <a:pt x="214" y="427"/>
                    <a:pt x="213" y="431"/>
                  </a:cubicBezTo>
                  <a:cubicBezTo>
                    <a:pt x="220" y="436"/>
                    <a:pt x="210" y="438"/>
                    <a:pt x="217" y="443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24" y="461"/>
                    <a:pt x="223" y="467"/>
                    <a:pt x="226" y="473"/>
                  </a:cubicBezTo>
                  <a:cubicBezTo>
                    <a:pt x="231" y="476"/>
                    <a:pt x="227" y="479"/>
                    <a:pt x="230" y="482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38" y="493"/>
                    <a:pt x="234" y="496"/>
                    <a:pt x="239" y="501"/>
                  </a:cubicBezTo>
                  <a:cubicBezTo>
                    <a:pt x="237" y="502"/>
                    <a:pt x="239" y="503"/>
                    <a:pt x="241" y="504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47" y="519"/>
                    <a:pt x="250" y="521"/>
                    <a:pt x="257" y="532"/>
                  </a:cubicBezTo>
                  <a:cubicBezTo>
                    <a:pt x="257" y="536"/>
                    <a:pt x="260" y="541"/>
                    <a:pt x="262" y="546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298" y="597"/>
                    <a:pt x="296" y="603"/>
                    <a:pt x="302" y="612"/>
                  </a:cubicBezTo>
                  <a:cubicBezTo>
                    <a:pt x="307" y="621"/>
                    <a:pt x="307" y="628"/>
                    <a:pt x="315" y="637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2" y="656"/>
                    <a:pt x="322" y="660"/>
                    <a:pt x="324" y="665"/>
                  </a:cubicBezTo>
                  <a:cubicBezTo>
                    <a:pt x="325" y="668"/>
                    <a:pt x="324" y="669"/>
                    <a:pt x="323" y="671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684"/>
                    <a:pt x="326" y="688"/>
                    <a:pt x="332" y="694"/>
                  </a:cubicBezTo>
                  <a:cubicBezTo>
                    <a:pt x="331" y="704"/>
                    <a:pt x="331" y="714"/>
                    <a:pt x="334" y="724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36" y="744"/>
                    <a:pt x="333" y="749"/>
                    <a:pt x="336" y="755"/>
                  </a:cubicBezTo>
                  <a:cubicBezTo>
                    <a:pt x="330" y="758"/>
                    <a:pt x="335" y="764"/>
                    <a:pt x="334" y="768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7" y="777"/>
                    <a:pt x="324" y="773"/>
                    <a:pt x="330" y="769"/>
                  </a:cubicBezTo>
                  <a:cubicBezTo>
                    <a:pt x="328" y="766"/>
                    <a:pt x="326" y="764"/>
                    <a:pt x="327" y="76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24" y="745"/>
                    <a:pt x="324" y="736"/>
                    <a:pt x="321" y="726"/>
                  </a:cubicBezTo>
                  <a:cubicBezTo>
                    <a:pt x="322" y="717"/>
                    <a:pt x="318" y="708"/>
                    <a:pt x="315" y="698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11" y="681"/>
                    <a:pt x="307" y="678"/>
                    <a:pt x="309" y="676"/>
                  </a:cubicBezTo>
                  <a:cubicBezTo>
                    <a:pt x="308" y="673"/>
                    <a:pt x="304" y="670"/>
                    <a:pt x="306" y="668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96" y="650"/>
                    <a:pt x="294" y="645"/>
                    <a:pt x="291" y="640"/>
                  </a:cubicBezTo>
                  <a:cubicBezTo>
                    <a:pt x="293" y="636"/>
                    <a:pt x="281" y="629"/>
                    <a:pt x="284" y="62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61" y="578"/>
                    <a:pt x="257" y="565"/>
                    <a:pt x="245" y="550"/>
                  </a:cubicBezTo>
                  <a:cubicBezTo>
                    <a:pt x="242" y="539"/>
                    <a:pt x="236" y="527"/>
                    <a:pt x="227" y="514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22" y="503"/>
                    <a:pt x="226" y="501"/>
                    <a:pt x="222" y="498"/>
                  </a:cubicBezTo>
                  <a:cubicBezTo>
                    <a:pt x="224" y="496"/>
                    <a:pt x="221" y="493"/>
                    <a:pt x="219" y="490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16" y="475"/>
                    <a:pt x="214" y="468"/>
                    <a:pt x="211" y="462"/>
                  </a:cubicBezTo>
                  <a:cubicBezTo>
                    <a:pt x="210" y="455"/>
                    <a:pt x="208" y="448"/>
                    <a:pt x="206" y="44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1" y="419"/>
                    <a:pt x="203" y="417"/>
                    <a:pt x="203" y="416"/>
                  </a:cubicBezTo>
                  <a:cubicBezTo>
                    <a:pt x="202" y="414"/>
                    <a:pt x="201" y="413"/>
                    <a:pt x="201" y="410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3" y="404"/>
                    <a:pt x="199" y="409"/>
                    <a:pt x="196" y="414"/>
                  </a:cubicBezTo>
                  <a:cubicBezTo>
                    <a:pt x="198" y="416"/>
                    <a:pt x="197" y="419"/>
                    <a:pt x="199" y="421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196" y="435"/>
                    <a:pt x="204" y="446"/>
                    <a:pt x="202" y="456"/>
                  </a:cubicBezTo>
                  <a:cubicBezTo>
                    <a:pt x="204" y="459"/>
                    <a:pt x="204" y="461"/>
                    <a:pt x="202" y="463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05" y="476"/>
                    <a:pt x="211" y="482"/>
                    <a:pt x="210" y="487"/>
                  </a:cubicBezTo>
                  <a:cubicBezTo>
                    <a:pt x="213" y="498"/>
                    <a:pt x="217" y="508"/>
                    <a:pt x="220" y="519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252" y="585"/>
                    <a:pt x="265" y="608"/>
                    <a:pt x="273" y="623"/>
                  </a:cubicBezTo>
                  <a:cubicBezTo>
                    <a:pt x="286" y="644"/>
                    <a:pt x="289" y="663"/>
                    <a:pt x="302" y="683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09" y="704"/>
                    <a:pt x="307" y="708"/>
                    <a:pt x="312" y="713"/>
                  </a:cubicBezTo>
                  <a:cubicBezTo>
                    <a:pt x="310" y="728"/>
                    <a:pt x="319" y="745"/>
                    <a:pt x="315" y="760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76"/>
                    <a:pt x="316" y="779"/>
                    <a:pt x="320" y="783"/>
                  </a:cubicBezTo>
                  <a:cubicBezTo>
                    <a:pt x="316" y="786"/>
                    <a:pt x="322" y="791"/>
                    <a:pt x="318" y="794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8" y="802"/>
                    <a:pt x="320" y="805"/>
                    <a:pt x="317" y="803"/>
                  </a:cubicBezTo>
                  <a:cubicBezTo>
                    <a:pt x="317" y="794"/>
                    <a:pt x="313" y="784"/>
                    <a:pt x="314" y="775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305" y="739"/>
                    <a:pt x="306" y="733"/>
                    <a:pt x="301" y="726"/>
                  </a:cubicBezTo>
                  <a:cubicBezTo>
                    <a:pt x="303" y="720"/>
                    <a:pt x="296" y="712"/>
                    <a:pt x="299" y="70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87" y="685"/>
                    <a:pt x="291" y="683"/>
                    <a:pt x="287" y="680"/>
                  </a:cubicBezTo>
                  <a:cubicBezTo>
                    <a:pt x="289" y="677"/>
                    <a:pt x="283" y="673"/>
                    <a:pt x="286" y="671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7" y="649"/>
                    <a:pt x="271" y="646"/>
                    <a:pt x="273" y="643"/>
                  </a:cubicBezTo>
                  <a:cubicBezTo>
                    <a:pt x="273" y="638"/>
                    <a:pt x="271" y="641"/>
                    <a:pt x="268" y="637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64" y="624"/>
                    <a:pt x="263" y="621"/>
                    <a:pt x="260" y="618"/>
                  </a:cubicBezTo>
                  <a:cubicBezTo>
                    <a:pt x="256" y="615"/>
                    <a:pt x="260" y="612"/>
                    <a:pt x="256" y="609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39" y="585"/>
                    <a:pt x="234" y="563"/>
                    <a:pt x="225" y="550"/>
                  </a:cubicBezTo>
                  <a:cubicBezTo>
                    <a:pt x="222" y="545"/>
                    <a:pt x="218" y="541"/>
                    <a:pt x="222" y="53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207" y="517"/>
                    <a:pt x="206" y="513"/>
                    <a:pt x="200" y="501"/>
                  </a:cubicBezTo>
                  <a:cubicBezTo>
                    <a:pt x="202" y="500"/>
                    <a:pt x="200" y="497"/>
                    <a:pt x="198" y="498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95" y="488"/>
                    <a:pt x="195" y="483"/>
                    <a:pt x="194" y="479"/>
                  </a:cubicBezTo>
                  <a:cubicBezTo>
                    <a:pt x="191" y="470"/>
                    <a:pt x="190" y="461"/>
                    <a:pt x="187" y="452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84" y="423"/>
                    <a:pt x="179" y="418"/>
                    <a:pt x="182" y="414"/>
                  </a:cubicBezTo>
                  <a:cubicBezTo>
                    <a:pt x="177" y="411"/>
                    <a:pt x="184" y="402"/>
                    <a:pt x="176" y="403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75" y="423"/>
                    <a:pt x="176" y="426"/>
                    <a:pt x="178" y="429"/>
                  </a:cubicBezTo>
                  <a:cubicBezTo>
                    <a:pt x="177" y="432"/>
                    <a:pt x="177" y="435"/>
                    <a:pt x="176" y="438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4" y="458"/>
                    <a:pt x="181" y="463"/>
                    <a:pt x="184" y="469"/>
                  </a:cubicBezTo>
                  <a:cubicBezTo>
                    <a:pt x="180" y="472"/>
                    <a:pt x="177" y="469"/>
                    <a:pt x="176" y="475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191" y="547"/>
                    <a:pt x="198" y="551"/>
                    <a:pt x="199" y="554"/>
                  </a:cubicBezTo>
                  <a:cubicBezTo>
                    <a:pt x="199" y="557"/>
                    <a:pt x="200" y="560"/>
                    <a:pt x="203" y="563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20" y="593"/>
                    <a:pt x="221" y="599"/>
                    <a:pt x="232" y="614"/>
                  </a:cubicBezTo>
                  <a:cubicBezTo>
                    <a:pt x="231" y="620"/>
                    <a:pt x="234" y="619"/>
                    <a:pt x="235" y="624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39" y="635"/>
                    <a:pt x="243" y="634"/>
                    <a:pt x="241" y="636"/>
                  </a:cubicBezTo>
                  <a:cubicBezTo>
                    <a:pt x="250" y="649"/>
                    <a:pt x="250" y="652"/>
                    <a:pt x="258" y="663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67" y="690"/>
                    <a:pt x="275" y="694"/>
                    <a:pt x="273" y="697"/>
                  </a:cubicBezTo>
                  <a:cubicBezTo>
                    <a:pt x="274" y="696"/>
                    <a:pt x="277" y="699"/>
                    <a:pt x="275" y="700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78" y="710"/>
                    <a:pt x="281" y="714"/>
                    <a:pt x="282" y="717"/>
                  </a:cubicBezTo>
                  <a:cubicBezTo>
                    <a:pt x="283" y="721"/>
                    <a:pt x="281" y="725"/>
                    <a:pt x="286" y="729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296" y="759"/>
                    <a:pt x="295" y="766"/>
                    <a:pt x="296" y="774"/>
                  </a:cubicBezTo>
                  <a:cubicBezTo>
                    <a:pt x="296" y="777"/>
                    <a:pt x="299" y="781"/>
                    <a:pt x="299" y="784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99" y="791"/>
                    <a:pt x="300" y="794"/>
                    <a:pt x="297" y="792"/>
                  </a:cubicBezTo>
                  <a:cubicBezTo>
                    <a:pt x="294" y="784"/>
                    <a:pt x="292" y="776"/>
                    <a:pt x="290" y="768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78" y="738"/>
                    <a:pt x="274" y="734"/>
                    <a:pt x="275" y="730"/>
                  </a:cubicBezTo>
                  <a:cubicBezTo>
                    <a:pt x="274" y="724"/>
                    <a:pt x="269" y="726"/>
                    <a:pt x="270" y="721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63" y="707"/>
                    <a:pt x="260" y="704"/>
                    <a:pt x="262" y="703"/>
                  </a:cubicBezTo>
                  <a:cubicBezTo>
                    <a:pt x="260" y="700"/>
                    <a:pt x="257" y="697"/>
                    <a:pt x="259" y="695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235" y="644"/>
                    <a:pt x="230" y="633"/>
                    <a:pt x="224" y="622"/>
                  </a:cubicBezTo>
                  <a:cubicBezTo>
                    <a:pt x="209" y="596"/>
                    <a:pt x="203" y="577"/>
                    <a:pt x="183" y="549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63" y="496"/>
                    <a:pt x="158" y="488"/>
                    <a:pt x="156" y="481"/>
                  </a:cubicBezTo>
                  <a:cubicBezTo>
                    <a:pt x="156" y="474"/>
                    <a:pt x="151" y="466"/>
                    <a:pt x="153" y="460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18"/>
                    <a:pt x="136" y="421"/>
                    <a:pt x="140" y="425"/>
                  </a:cubicBezTo>
                  <a:cubicBezTo>
                    <a:pt x="142" y="429"/>
                    <a:pt x="136" y="432"/>
                    <a:pt x="141" y="436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46" y="467"/>
                    <a:pt x="146" y="475"/>
                    <a:pt x="150" y="483"/>
                  </a:cubicBezTo>
                  <a:cubicBezTo>
                    <a:pt x="149" y="487"/>
                    <a:pt x="150" y="491"/>
                    <a:pt x="154" y="495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63" y="520"/>
                    <a:pt x="167" y="532"/>
                    <a:pt x="172" y="544"/>
                  </a:cubicBezTo>
                  <a:cubicBezTo>
                    <a:pt x="177" y="550"/>
                    <a:pt x="179" y="556"/>
                    <a:pt x="180" y="562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186" y="572"/>
                    <a:pt x="193" y="576"/>
                    <a:pt x="189" y="578"/>
                  </a:cubicBezTo>
                  <a:cubicBezTo>
                    <a:pt x="195" y="585"/>
                    <a:pt x="197" y="591"/>
                    <a:pt x="201" y="597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1" y="613"/>
                    <a:pt x="213" y="623"/>
                    <a:pt x="215" y="628"/>
                  </a:cubicBezTo>
                  <a:cubicBezTo>
                    <a:pt x="218" y="631"/>
                    <a:pt x="220" y="634"/>
                    <a:pt x="222" y="638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37" y="669"/>
                    <a:pt x="247" y="693"/>
                    <a:pt x="258" y="718"/>
                  </a:cubicBezTo>
                  <a:cubicBezTo>
                    <a:pt x="273" y="743"/>
                    <a:pt x="277" y="766"/>
                    <a:pt x="289" y="791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3" y="813"/>
                    <a:pt x="293" y="819"/>
                    <a:pt x="294" y="825"/>
                  </a:cubicBezTo>
                  <a:cubicBezTo>
                    <a:pt x="296" y="830"/>
                    <a:pt x="298" y="836"/>
                    <a:pt x="295" y="841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54"/>
                    <a:pt x="302" y="852"/>
                    <a:pt x="299" y="855"/>
                  </a:cubicBezTo>
                  <a:cubicBezTo>
                    <a:pt x="293" y="855"/>
                    <a:pt x="297" y="852"/>
                    <a:pt x="296" y="848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93" y="833"/>
                    <a:pt x="292" y="829"/>
                    <a:pt x="289" y="825"/>
                  </a:cubicBezTo>
                  <a:cubicBezTo>
                    <a:pt x="290" y="822"/>
                    <a:pt x="287" y="817"/>
                    <a:pt x="288" y="814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80" y="795"/>
                    <a:pt x="275" y="790"/>
                    <a:pt x="276" y="786"/>
                  </a:cubicBezTo>
                  <a:cubicBezTo>
                    <a:pt x="268" y="775"/>
                    <a:pt x="261" y="764"/>
                    <a:pt x="257" y="753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44" y="734"/>
                    <a:pt x="246" y="730"/>
                    <a:pt x="240" y="723"/>
                  </a:cubicBezTo>
                  <a:cubicBezTo>
                    <a:pt x="237" y="710"/>
                    <a:pt x="229" y="706"/>
                    <a:pt x="226" y="697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21" y="686"/>
                    <a:pt x="218" y="684"/>
                    <a:pt x="220" y="681"/>
                  </a:cubicBezTo>
                  <a:cubicBezTo>
                    <a:pt x="218" y="679"/>
                    <a:pt x="216" y="677"/>
                    <a:pt x="213" y="676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6" y="662"/>
                    <a:pt x="207" y="657"/>
                    <a:pt x="203" y="652"/>
                  </a:cubicBezTo>
                  <a:cubicBezTo>
                    <a:pt x="205" y="649"/>
                    <a:pt x="202" y="647"/>
                    <a:pt x="200" y="64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90" y="627"/>
                    <a:pt x="188" y="616"/>
                    <a:pt x="182" y="605"/>
                  </a:cubicBezTo>
                  <a:cubicBezTo>
                    <a:pt x="170" y="584"/>
                    <a:pt x="162" y="562"/>
                    <a:pt x="158" y="542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59" y="566"/>
                    <a:pt x="159" y="568"/>
                    <a:pt x="159" y="570"/>
                  </a:cubicBezTo>
                  <a:cubicBezTo>
                    <a:pt x="157" y="572"/>
                    <a:pt x="160" y="575"/>
                    <a:pt x="162" y="578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68" y="588"/>
                    <a:pt x="166" y="591"/>
                    <a:pt x="168" y="593"/>
                  </a:cubicBezTo>
                  <a:cubicBezTo>
                    <a:pt x="167" y="597"/>
                    <a:pt x="173" y="603"/>
                    <a:pt x="173" y="607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76" y="622"/>
                    <a:pt x="185" y="627"/>
                    <a:pt x="186" y="632"/>
                  </a:cubicBezTo>
                  <a:cubicBezTo>
                    <a:pt x="184" y="634"/>
                    <a:pt x="188" y="637"/>
                    <a:pt x="189" y="639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196" y="656"/>
                    <a:pt x="201" y="666"/>
                    <a:pt x="203" y="672"/>
                  </a:cubicBezTo>
                  <a:cubicBezTo>
                    <a:pt x="205" y="671"/>
                    <a:pt x="205" y="673"/>
                    <a:pt x="205" y="675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11" y="682"/>
                    <a:pt x="212" y="685"/>
                    <a:pt x="212" y="687"/>
                  </a:cubicBezTo>
                  <a:cubicBezTo>
                    <a:pt x="213" y="690"/>
                    <a:pt x="216" y="693"/>
                    <a:pt x="215" y="695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52" y="765"/>
                    <a:pt x="252" y="767"/>
                    <a:pt x="260" y="775"/>
                  </a:cubicBezTo>
                  <a:cubicBezTo>
                    <a:pt x="260" y="778"/>
                    <a:pt x="263" y="782"/>
                    <a:pt x="266" y="786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66" y="801"/>
                    <a:pt x="275" y="799"/>
                    <a:pt x="271" y="804"/>
                  </a:cubicBezTo>
                  <a:cubicBezTo>
                    <a:pt x="275" y="812"/>
                    <a:pt x="278" y="819"/>
                    <a:pt x="280" y="827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42"/>
                    <a:pt x="281" y="844"/>
                    <a:pt x="287" y="849"/>
                  </a:cubicBezTo>
                  <a:cubicBezTo>
                    <a:pt x="284" y="850"/>
                    <a:pt x="288" y="852"/>
                    <a:pt x="288" y="854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7" y="863"/>
                    <a:pt x="288" y="867"/>
                    <a:pt x="290" y="871"/>
                  </a:cubicBezTo>
                  <a:cubicBezTo>
                    <a:pt x="282" y="878"/>
                    <a:pt x="292" y="887"/>
                    <a:pt x="284" y="893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78" y="859"/>
                    <a:pt x="279" y="849"/>
                    <a:pt x="274" y="839"/>
                  </a:cubicBezTo>
                  <a:cubicBezTo>
                    <a:pt x="275" y="834"/>
                    <a:pt x="269" y="828"/>
                    <a:pt x="271" y="824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69" y="814"/>
                    <a:pt x="264" y="810"/>
                    <a:pt x="266" y="807"/>
                  </a:cubicBezTo>
                  <a:cubicBezTo>
                    <a:pt x="260" y="801"/>
                    <a:pt x="262" y="795"/>
                    <a:pt x="255" y="789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51" y="778"/>
                    <a:pt x="251" y="770"/>
                    <a:pt x="246" y="773"/>
                  </a:cubicBezTo>
                  <a:cubicBezTo>
                    <a:pt x="245" y="767"/>
                    <a:pt x="240" y="760"/>
                    <a:pt x="238" y="754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36" y="742"/>
                    <a:pt x="228" y="738"/>
                    <a:pt x="231" y="735"/>
                  </a:cubicBezTo>
                  <a:cubicBezTo>
                    <a:pt x="220" y="726"/>
                    <a:pt x="215" y="704"/>
                    <a:pt x="205" y="69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99" y="680"/>
                    <a:pt x="194" y="675"/>
                    <a:pt x="196" y="672"/>
                  </a:cubicBezTo>
                  <a:cubicBezTo>
                    <a:pt x="188" y="664"/>
                    <a:pt x="189" y="657"/>
                    <a:pt x="181" y="648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58" y="585"/>
                    <a:pt x="154" y="575"/>
                    <a:pt x="148" y="566"/>
                  </a:cubicBezTo>
                  <a:cubicBezTo>
                    <a:pt x="149" y="562"/>
                    <a:pt x="147" y="557"/>
                    <a:pt x="144" y="552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2" y="538"/>
                    <a:pt x="139" y="535"/>
                    <a:pt x="140" y="533"/>
                  </a:cubicBezTo>
                  <a:cubicBezTo>
                    <a:pt x="137" y="530"/>
                    <a:pt x="142" y="528"/>
                    <a:pt x="138" y="524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5" y="518"/>
                    <a:pt x="136" y="517"/>
                    <a:pt x="132" y="516"/>
                  </a:cubicBezTo>
                  <a:cubicBezTo>
                    <a:pt x="136" y="511"/>
                    <a:pt x="130" y="504"/>
                    <a:pt x="132" y="499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9" y="488"/>
                    <a:pt x="134" y="481"/>
                    <a:pt x="128" y="483"/>
                  </a:cubicBezTo>
                  <a:cubicBezTo>
                    <a:pt x="130" y="486"/>
                    <a:pt x="123" y="488"/>
                    <a:pt x="126" y="491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28" y="502"/>
                    <a:pt x="126" y="506"/>
                    <a:pt x="126" y="508"/>
                  </a:cubicBezTo>
                  <a:cubicBezTo>
                    <a:pt x="127" y="512"/>
                    <a:pt x="127" y="514"/>
                    <a:pt x="126" y="518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2" y="547"/>
                    <a:pt x="142" y="552"/>
                    <a:pt x="135" y="554"/>
                  </a:cubicBezTo>
                  <a:cubicBezTo>
                    <a:pt x="133" y="556"/>
                    <a:pt x="139" y="560"/>
                    <a:pt x="136" y="562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44" y="593"/>
                    <a:pt x="144" y="605"/>
                    <a:pt x="152" y="618"/>
                  </a:cubicBezTo>
                  <a:cubicBezTo>
                    <a:pt x="150" y="623"/>
                    <a:pt x="155" y="630"/>
                    <a:pt x="157" y="636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1" y="648"/>
                    <a:pt x="164" y="652"/>
                    <a:pt x="167" y="656"/>
                  </a:cubicBezTo>
                  <a:cubicBezTo>
                    <a:pt x="169" y="659"/>
                    <a:pt x="164" y="661"/>
                    <a:pt x="168" y="66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177" y="681"/>
                    <a:pt x="178" y="687"/>
                    <a:pt x="185" y="694"/>
                  </a:cubicBezTo>
                  <a:cubicBezTo>
                    <a:pt x="182" y="698"/>
                    <a:pt x="189" y="704"/>
                    <a:pt x="187" y="708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18" y="763"/>
                    <a:pt x="220" y="770"/>
                    <a:pt x="226" y="778"/>
                  </a:cubicBezTo>
                  <a:cubicBezTo>
                    <a:pt x="229" y="786"/>
                    <a:pt x="232" y="793"/>
                    <a:pt x="238" y="799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48" y="829"/>
                    <a:pt x="255" y="837"/>
                    <a:pt x="256" y="844"/>
                  </a:cubicBezTo>
                  <a:cubicBezTo>
                    <a:pt x="258" y="849"/>
                    <a:pt x="262" y="856"/>
                    <a:pt x="263" y="864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65" y="878"/>
                    <a:pt x="269" y="882"/>
                    <a:pt x="264" y="886"/>
                  </a:cubicBezTo>
                  <a:cubicBezTo>
                    <a:pt x="257" y="859"/>
                    <a:pt x="237" y="828"/>
                    <a:pt x="228" y="806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211" y="777"/>
                    <a:pt x="204" y="764"/>
                    <a:pt x="194" y="752"/>
                  </a:cubicBezTo>
                  <a:cubicBezTo>
                    <a:pt x="194" y="749"/>
                    <a:pt x="193" y="746"/>
                    <a:pt x="190" y="742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84" y="729"/>
                    <a:pt x="180" y="722"/>
                    <a:pt x="175" y="719"/>
                  </a:cubicBezTo>
                  <a:cubicBezTo>
                    <a:pt x="176" y="715"/>
                    <a:pt x="174" y="711"/>
                    <a:pt x="171" y="707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48" y="669"/>
                    <a:pt x="147" y="647"/>
                    <a:pt x="133" y="623"/>
                  </a:cubicBezTo>
                  <a:cubicBezTo>
                    <a:pt x="136" y="619"/>
                    <a:pt x="131" y="614"/>
                    <a:pt x="131" y="610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25" y="588"/>
                    <a:pt x="126" y="579"/>
                    <a:pt x="122" y="570"/>
                  </a:cubicBezTo>
                  <a:cubicBezTo>
                    <a:pt x="122" y="561"/>
                    <a:pt x="119" y="553"/>
                    <a:pt x="118" y="544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7" y="536"/>
                    <a:pt x="118" y="533"/>
                    <a:pt x="116" y="531"/>
                  </a:cubicBezTo>
                  <a:cubicBezTo>
                    <a:pt x="116" y="527"/>
                    <a:pt x="118" y="518"/>
                    <a:pt x="111" y="521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18" y="586"/>
                    <a:pt x="119" y="595"/>
                    <a:pt x="122" y="604"/>
                  </a:cubicBezTo>
                  <a:cubicBezTo>
                    <a:pt x="124" y="614"/>
                    <a:pt x="129" y="624"/>
                    <a:pt x="128" y="632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53" y="688"/>
                    <a:pt x="156" y="692"/>
                    <a:pt x="159" y="696"/>
                  </a:cubicBezTo>
                  <a:cubicBezTo>
                    <a:pt x="165" y="717"/>
                    <a:pt x="175" y="729"/>
                    <a:pt x="183" y="750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17" y="806"/>
                    <a:pt x="217" y="806"/>
                    <a:pt x="229" y="824"/>
                  </a:cubicBezTo>
                  <a:cubicBezTo>
                    <a:pt x="229" y="827"/>
                    <a:pt x="230" y="830"/>
                    <a:pt x="234" y="834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41" y="844"/>
                    <a:pt x="237" y="852"/>
                    <a:pt x="244" y="858"/>
                  </a:cubicBezTo>
                  <a:cubicBezTo>
                    <a:pt x="247" y="864"/>
                    <a:pt x="246" y="870"/>
                    <a:pt x="252" y="877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46" y="879"/>
                    <a:pt x="243" y="865"/>
                    <a:pt x="231" y="850"/>
                  </a:cubicBezTo>
                  <a:cubicBezTo>
                    <a:pt x="232" y="850"/>
                    <a:pt x="232" y="848"/>
                    <a:pt x="230" y="849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22" y="838"/>
                    <a:pt x="225" y="835"/>
                    <a:pt x="219" y="834"/>
                  </a:cubicBezTo>
                  <a:cubicBezTo>
                    <a:pt x="218" y="831"/>
                    <a:pt x="211" y="826"/>
                    <a:pt x="214" y="823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208" y="818"/>
                    <a:pt x="205" y="819"/>
                    <a:pt x="206" y="816"/>
                  </a:cubicBezTo>
                  <a:cubicBezTo>
                    <a:pt x="195" y="804"/>
                    <a:pt x="191" y="794"/>
                    <a:pt x="176" y="782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39" y="729"/>
                    <a:pt x="135" y="724"/>
                    <a:pt x="124" y="709"/>
                  </a:cubicBezTo>
                  <a:cubicBezTo>
                    <a:pt x="128" y="706"/>
                    <a:pt x="120" y="703"/>
                    <a:pt x="119" y="702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19" y="691"/>
                    <a:pt x="112" y="687"/>
                    <a:pt x="111" y="684"/>
                  </a:cubicBezTo>
                  <a:cubicBezTo>
                    <a:pt x="115" y="682"/>
                    <a:pt x="107" y="678"/>
                    <a:pt x="107" y="675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104" y="654"/>
                    <a:pt x="98" y="650"/>
                    <a:pt x="100" y="648"/>
                  </a:cubicBezTo>
                  <a:cubicBezTo>
                    <a:pt x="97" y="644"/>
                    <a:pt x="99" y="641"/>
                    <a:pt x="94" y="63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9" y="611"/>
                    <a:pt x="91" y="608"/>
                    <a:pt x="88" y="605"/>
                  </a:cubicBezTo>
                  <a:cubicBezTo>
                    <a:pt x="90" y="601"/>
                    <a:pt x="88" y="595"/>
                    <a:pt x="83" y="598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86" y="620"/>
                    <a:pt x="85" y="625"/>
                    <a:pt x="88" y="632"/>
                  </a:cubicBezTo>
                  <a:cubicBezTo>
                    <a:pt x="90" y="637"/>
                    <a:pt x="87" y="642"/>
                    <a:pt x="92" y="648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06" y="692"/>
                    <a:pt x="119" y="719"/>
                    <a:pt x="136" y="747"/>
                  </a:cubicBezTo>
                  <a:cubicBezTo>
                    <a:pt x="143" y="755"/>
                    <a:pt x="143" y="754"/>
                    <a:pt x="150" y="762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168" y="782"/>
                    <a:pt x="166" y="788"/>
                    <a:pt x="173" y="791"/>
                  </a:cubicBezTo>
                  <a:cubicBezTo>
                    <a:pt x="182" y="801"/>
                    <a:pt x="190" y="810"/>
                    <a:pt x="201" y="825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18" y="848"/>
                    <a:pt x="224" y="859"/>
                    <a:pt x="237" y="875"/>
                  </a:cubicBezTo>
                  <a:cubicBezTo>
                    <a:pt x="242" y="888"/>
                    <a:pt x="244" y="899"/>
                    <a:pt x="251" y="912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7" y="940"/>
                    <a:pt x="253" y="943"/>
                    <a:pt x="257" y="947"/>
                  </a:cubicBezTo>
                  <a:cubicBezTo>
                    <a:pt x="254" y="951"/>
                    <a:pt x="264" y="957"/>
                    <a:pt x="256" y="960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1" y="949"/>
                    <a:pt x="252" y="948"/>
                    <a:pt x="254" y="947"/>
                  </a:cubicBezTo>
                  <a:cubicBezTo>
                    <a:pt x="252" y="945"/>
                    <a:pt x="250" y="946"/>
                    <a:pt x="249" y="943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50" y="931"/>
                    <a:pt x="243" y="927"/>
                    <a:pt x="245" y="924"/>
                  </a:cubicBezTo>
                  <a:cubicBezTo>
                    <a:pt x="238" y="910"/>
                    <a:pt x="233" y="896"/>
                    <a:pt x="227" y="882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209" y="849"/>
                    <a:pt x="196" y="838"/>
                    <a:pt x="183" y="818"/>
                  </a:cubicBezTo>
                  <a:cubicBezTo>
                    <a:pt x="178" y="813"/>
                    <a:pt x="180" y="815"/>
                    <a:pt x="174" y="808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34" y="763"/>
                    <a:pt x="131" y="748"/>
                    <a:pt x="112" y="733"/>
                  </a:cubicBezTo>
                  <a:cubicBezTo>
                    <a:pt x="115" y="730"/>
                    <a:pt x="107" y="725"/>
                    <a:pt x="106" y="72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95" y="706"/>
                    <a:pt x="96" y="699"/>
                    <a:pt x="88" y="690"/>
                  </a:cubicBezTo>
                  <a:cubicBezTo>
                    <a:pt x="89" y="686"/>
                    <a:pt x="87" y="682"/>
                    <a:pt x="84" y="677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81" y="668"/>
                    <a:pt x="82" y="666"/>
                    <a:pt x="79" y="663"/>
                  </a:cubicBezTo>
                  <a:cubicBezTo>
                    <a:pt x="80" y="661"/>
                    <a:pt x="78" y="660"/>
                    <a:pt x="76" y="660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1" y="647"/>
                    <a:pt x="75" y="644"/>
                    <a:pt x="71" y="639"/>
                  </a:cubicBezTo>
                  <a:cubicBezTo>
                    <a:pt x="66" y="642"/>
                    <a:pt x="69" y="645"/>
                    <a:pt x="71" y="649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1" y="657"/>
                    <a:pt x="74" y="659"/>
                    <a:pt x="72" y="660"/>
                  </a:cubicBezTo>
                  <a:cubicBezTo>
                    <a:pt x="79" y="661"/>
                    <a:pt x="72" y="665"/>
                    <a:pt x="76" y="670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75" y="684"/>
                    <a:pt x="87" y="690"/>
                    <a:pt x="82" y="692"/>
                  </a:cubicBezTo>
                  <a:cubicBezTo>
                    <a:pt x="88" y="697"/>
                    <a:pt x="85" y="700"/>
                    <a:pt x="89" y="705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13" y="746"/>
                    <a:pt x="123" y="755"/>
                    <a:pt x="131" y="770"/>
                  </a:cubicBezTo>
                  <a:cubicBezTo>
                    <a:pt x="141" y="781"/>
                    <a:pt x="155" y="799"/>
                    <a:pt x="169" y="812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178" y="827"/>
                    <a:pt x="183" y="832"/>
                    <a:pt x="189" y="839"/>
                  </a:cubicBezTo>
                  <a:cubicBezTo>
                    <a:pt x="194" y="846"/>
                    <a:pt x="199" y="853"/>
                    <a:pt x="204" y="860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15" y="879"/>
                    <a:pt x="216" y="886"/>
                    <a:pt x="223" y="893"/>
                  </a:cubicBezTo>
                  <a:cubicBezTo>
                    <a:pt x="222" y="901"/>
                    <a:pt x="233" y="910"/>
                    <a:pt x="230" y="917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42" y="950"/>
                    <a:pt x="247" y="958"/>
                    <a:pt x="248" y="966"/>
                  </a:cubicBezTo>
                  <a:cubicBezTo>
                    <a:pt x="250" y="968"/>
                    <a:pt x="251" y="970"/>
                    <a:pt x="253" y="97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50" y="979"/>
                    <a:pt x="252" y="982"/>
                    <a:pt x="251" y="983"/>
                  </a:cubicBezTo>
                  <a:cubicBezTo>
                    <a:pt x="249" y="984"/>
                    <a:pt x="250" y="987"/>
                    <a:pt x="248" y="986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40" y="958"/>
                    <a:pt x="238" y="952"/>
                    <a:pt x="238" y="946"/>
                  </a:cubicBezTo>
                  <a:cubicBezTo>
                    <a:pt x="231" y="938"/>
                    <a:pt x="234" y="932"/>
                    <a:pt x="228" y="924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201" y="887"/>
                    <a:pt x="206" y="880"/>
                    <a:pt x="202" y="878"/>
                  </a:cubicBezTo>
                  <a:cubicBezTo>
                    <a:pt x="199" y="875"/>
                    <a:pt x="197" y="871"/>
                    <a:pt x="194" y="867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91" y="864"/>
                    <a:pt x="193" y="861"/>
                    <a:pt x="191" y="862"/>
                  </a:cubicBezTo>
                  <a:cubicBezTo>
                    <a:pt x="187" y="858"/>
                    <a:pt x="185" y="855"/>
                    <a:pt x="185" y="851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77" y="844"/>
                    <a:pt x="175" y="840"/>
                    <a:pt x="172" y="836"/>
                  </a:cubicBezTo>
                  <a:cubicBezTo>
                    <a:pt x="165" y="826"/>
                    <a:pt x="164" y="827"/>
                    <a:pt x="157" y="820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29" y="780"/>
                    <a:pt x="127" y="777"/>
                    <a:pt x="125" y="775"/>
                  </a:cubicBezTo>
                  <a:cubicBezTo>
                    <a:pt x="122" y="773"/>
                    <a:pt x="121" y="765"/>
                    <a:pt x="117" y="768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100" y="733"/>
                    <a:pt x="88" y="716"/>
                    <a:pt x="84" y="701"/>
                  </a:cubicBezTo>
                  <a:cubicBezTo>
                    <a:pt x="82" y="702"/>
                    <a:pt x="82" y="700"/>
                    <a:pt x="82" y="698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7" y="687"/>
                    <a:pt x="75" y="683"/>
                    <a:pt x="76" y="680"/>
                  </a:cubicBezTo>
                  <a:cubicBezTo>
                    <a:pt x="71" y="675"/>
                    <a:pt x="74" y="672"/>
                    <a:pt x="69" y="667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66" y="665"/>
                    <a:pt x="64" y="668"/>
                    <a:pt x="68" y="673"/>
                  </a:cubicBezTo>
                  <a:cubicBezTo>
                    <a:pt x="69" y="677"/>
                    <a:pt x="67" y="680"/>
                    <a:pt x="72" y="685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79" y="702"/>
                    <a:pt x="78" y="706"/>
                    <a:pt x="81" y="710"/>
                  </a:cubicBezTo>
                  <a:cubicBezTo>
                    <a:pt x="89" y="728"/>
                    <a:pt x="96" y="744"/>
                    <a:pt x="105" y="761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28" y="793"/>
                    <a:pt x="129" y="798"/>
                    <a:pt x="130" y="798"/>
                  </a:cubicBezTo>
                  <a:cubicBezTo>
                    <a:pt x="130" y="799"/>
                    <a:pt x="131" y="797"/>
                    <a:pt x="132" y="79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56" y="830"/>
                    <a:pt x="160" y="835"/>
                    <a:pt x="172" y="851"/>
                  </a:cubicBezTo>
                  <a:cubicBezTo>
                    <a:pt x="174" y="853"/>
                    <a:pt x="175" y="855"/>
                    <a:pt x="177" y="857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81" y="863"/>
                    <a:pt x="182" y="865"/>
                    <a:pt x="184" y="867"/>
                  </a:cubicBezTo>
                  <a:cubicBezTo>
                    <a:pt x="186" y="869"/>
                    <a:pt x="184" y="871"/>
                    <a:pt x="186" y="87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03" y="892"/>
                    <a:pt x="208" y="904"/>
                    <a:pt x="211" y="911"/>
                  </a:cubicBezTo>
                  <a:cubicBezTo>
                    <a:pt x="219" y="920"/>
                    <a:pt x="217" y="927"/>
                    <a:pt x="224" y="936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31" y="969"/>
                    <a:pt x="241" y="978"/>
                    <a:pt x="237" y="984"/>
                  </a:cubicBezTo>
                  <a:cubicBezTo>
                    <a:pt x="240" y="988"/>
                    <a:pt x="243" y="992"/>
                    <a:pt x="246" y="997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42" y="1006"/>
                    <a:pt x="242" y="1015"/>
                    <a:pt x="239" y="1011"/>
                  </a:cubicBezTo>
                  <a:cubicBezTo>
                    <a:pt x="239" y="1008"/>
                    <a:pt x="236" y="1003"/>
                    <a:pt x="238" y="1000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30" y="983"/>
                    <a:pt x="233" y="980"/>
                    <a:pt x="228" y="975"/>
                  </a:cubicBezTo>
                  <a:cubicBezTo>
                    <a:pt x="231" y="972"/>
                    <a:pt x="224" y="967"/>
                    <a:pt x="227" y="964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25" y="955"/>
                    <a:pt x="219" y="955"/>
                    <a:pt x="222" y="953"/>
                  </a:cubicBezTo>
                  <a:cubicBezTo>
                    <a:pt x="219" y="948"/>
                    <a:pt x="216" y="943"/>
                    <a:pt x="217" y="939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8" y="914"/>
                    <a:pt x="203" y="907"/>
                    <a:pt x="199" y="905"/>
                  </a:cubicBezTo>
                  <a:cubicBezTo>
                    <a:pt x="194" y="904"/>
                    <a:pt x="198" y="901"/>
                    <a:pt x="193" y="897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86" y="886"/>
                    <a:pt x="183" y="883"/>
                    <a:pt x="181" y="879"/>
                  </a:cubicBezTo>
                  <a:cubicBezTo>
                    <a:pt x="178" y="875"/>
                    <a:pt x="174" y="873"/>
                    <a:pt x="171" y="869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71" y="865"/>
                    <a:pt x="168" y="865"/>
                    <a:pt x="169" y="866"/>
                  </a:cubicBezTo>
                  <a:cubicBezTo>
                    <a:pt x="167" y="864"/>
                    <a:pt x="169" y="862"/>
                    <a:pt x="167" y="860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63" y="859"/>
                    <a:pt x="164" y="856"/>
                    <a:pt x="164" y="857"/>
                  </a:cubicBezTo>
                  <a:cubicBezTo>
                    <a:pt x="163" y="855"/>
                    <a:pt x="161" y="855"/>
                    <a:pt x="159" y="853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124" y="807"/>
                    <a:pt x="111" y="794"/>
                    <a:pt x="85" y="757"/>
                  </a:cubicBezTo>
                  <a:cubicBezTo>
                    <a:pt x="81" y="748"/>
                    <a:pt x="78" y="740"/>
                    <a:pt x="68" y="727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44" y="682"/>
                    <a:pt x="50" y="687"/>
                    <a:pt x="50" y="691"/>
                  </a:cubicBezTo>
                  <a:cubicBezTo>
                    <a:pt x="52" y="694"/>
                    <a:pt x="53" y="696"/>
                    <a:pt x="53" y="699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65" y="726"/>
                    <a:pt x="70" y="746"/>
                    <a:pt x="82" y="766"/>
                  </a:cubicBezTo>
                  <a:cubicBezTo>
                    <a:pt x="106" y="801"/>
                    <a:pt x="119" y="815"/>
                    <a:pt x="141" y="844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03" y="933"/>
                    <a:pt x="209" y="948"/>
                    <a:pt x="216" y="962"/>
                  </a:cubicBezTo>
                  <a:cubicBezTo>
                    <a:pt x="213" y="965"/>
                    <a:pt x="220" y="969"/>
                    <a:pt x="218" y="972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2" y="986"/>
                    <a:pt x="223" y="990"/>
                    <a:pt x="226" y="994"/>
                  </a:cubicBezTo>
                  <a:cubicBezTo>
                    <a:pt x="225" y="997"/>
                    <a:pt x="226" y="1001"/>
                    <a:pt x="230" y="1006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8" y="1021"/>
                    <a:pt x="232" y="1026"/>
                    <a:pt x="230" y="1030"/>
                  </a:cubicBezTo>
                  <a:cubicBezTo>
                    <a:pt x="226" y="1023"/>
                    <a:pt x="225" y="1017"/>
                    <a:pt x="226" y="1011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17" y="983"/>
                    <a:pt x="216" y="977"/>
                    <a:pt x="212" y="970"/>
                  </a:cubicBezTo>
                  <a:cubicBezTo>
                    <a:pt x="213" y="963"/>
                    <a:pt x="205" y="955"/>
                    <a:pt x="206" y="949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90" y="928"/>
                    <a:pt x="188" y="922"/>
                    <a:pt x="185" y="916"/>
                  </a:cubicBezTo>
                  <a:cubicBezTo>
                    <a:pt x="179" y="907"/>
                    <a:pt x="171" y="898"/>
                    <a:pt x="169" y="890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61" y="883"/>
                    <a:pt x="158" y="883"/>
                    <a:pt x="156" y="880"/>
                  </a:cubicBezTo>
                  <a:cubicBezTo>
                    <a:pt x="151" y="871"/>
                    <a:pt x="145" y="865"/>
                    <a:pt x="140" y="860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112" y="829"/>
                    <a:pt x="110" y="821"/>
                    <a:pt x="108" y="819"/>
                  </a:cubicBezTo>
                  <a:cubicBezTo>
                    <a:pt x="105" y="815"/>
                    <a:pt x="102" y="811"/>
                    <a:pt x="99" y="808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92" y="797"/>
                    <a:pt x="89" y="794"/>
                    <a:pt x="87" y="790"/>
                  </a:cubicBezTo>
                  <a:cubicBezTo>
                    <a:pt x="79" y="774"/>
                    <a:pt x="71" y="759"/>
                    <a:pt x="63" y="743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67" y="757"/>
                    <a:pt x="65" y="760"/>
                    <a:pt x="68" y="764"/>
                  </a:cubicBezTo>
                  <a:cubicBezTo>
                    <a:pt x="63" y="767"/>
                    <a:pt x="76" y="772"/>
                    <a:pt x="71" y="774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75" y="788"/>
                    <a:pt x="83" y="793"/>
                    <a:pt x="84" y="797"/>
                  </a:cubicBezTo>
                  <a:cubicBezTo>
                    <a:pt x="81" y="799"/>
                    <a:pt x="88" y="804"/>
                    <a:pt x="89" y="807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03" y="829"/>
                    <a:pt x="105" y="831"/>
                    <a:pt x="107" y="832"/>
                  </a:cubicBezTo>
                  <a:cubicBezTo>
                    <a:pt x="110" y="834"/>
                    <a:pt x="108" y="838"/>
                    <a:pt x="110" y="83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27" y="858"/>
                    <a:pt x="135" y="868"/>
                    <a:pt x="144" y="879"/>
                  </a:cubicBezTo>
                  <a:cubicBezTo>
                    <a:pt x="163" y="896"/>
                    <a:pt x="167" y="909"/>
                    <a:pt x="186" y="934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199" y="959"/>
                    <a:pt x="200" y="963"/>
                    <a:pt x="202" y="967"/>
                  </a:cubicBezTo>
                  <a:cubicBezTo>
                    <a:pt x="200" y="969"/>
                    <a:pt x="202" y="969"/>
                    <a:pt x="204" y="970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08" y="980"/>
                    <a:pt x="206" y="984"/>
                    <a:pt x="210" y="988"/>
                  </a:cubicBezTo>
                  <a:cubicBezTo>
                    <a:pt x="208" y="990"/>
                    <a:pt x="210" y="992"/>
                    <a:pt x="212" y="994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7" y="1006"/>
                    <a:pt x="210" y="1009"/>
                    <a:pt x="216" y="1013"/>
                  </a:cubicBezTo>
                  <a:cubicBezTo>
                    <a:pt x="215" y="1017"/>
                    <a:pt x="221" y="1023"/>
                    <a:pt x="215" y="1026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21" y="1043"/>
                    <a:pt x="224" y="1047"/>
                    <a:pt x="219" y="1051"/>
                  </a:cubicBezTo>
                  <a:cubicBezTo>
                    <a:pt x="219" y="1043"/>
                    <a:pt x="214" y="1035"/>
                    <a:pt x="211" y="1027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204" y="1010"/>
                    <a:pt x="205" y="1006"/>
                    <a:pt x="202" y="1001"/>
                  </a:cubicBezTo>
                  <a:cubicBezTo>
                    <a:pt x="195" y="991"/>
                    <a:pt x="192" y="981"/>
                    <a:pt x="183" y="971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61" y="933"/>
                    <a:pt x="156" y="924"/>
                    <a:pt x="150" y="916"/>
                  </a:cubicBezTo>
                  <a:cubicBezTo>
                    <a:pt x="145" y="911"/>
                    <a:pt x="148" y="908"/>
                    <a:pt x="144" y="903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121" y="872"/>
                    <a:pt x="120" y="867"/>
                    <a:pt x="107" y="852"/>
                  </a:cubicBezTo>
                  <a:cubicBezTo>
                    <a:pt x="102" y="839"/>
                    <a:pt x="97" y="833"/>
                    <a:pt x="88" y="819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64" y="770"/>
                    <a:pt x="61" y="758"/>
                    <a:pt x="55" y="746"/>
                  </a:cubicBezTo>
                  <a:cubicBezTo>
                    <a:pt x="60" y="744"/>
                    <a:pt x="48" y="739"/>
                    <a:pt x="54" y="737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9" y="725"/>
                    <a:pt x="48" y="722"/>
                    <a:pt x="48" y="719"/>
                  </a:cubicBezTo>
                  <a:cubicBezTo>
                    <a:pt x="48" y="718"/>
                    <a:pt x="48" y="710"/>
                    <a:pt x="43" y="713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46" y="736"/>
                    <a:pt x="51" y="743"/>
                    <a:pt x="49" y="748"/>
                  </a:cubicBezTo>
                  <a:cubicBezTo>
                    <a:pt x="54" y="755"/>
                    <a:pt x="58" y="761"/>
                    <a:pt x="55" y="766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68" y="797"/>
                    <a:pt x="76" y="809"/>
                    <a:pt x="80" y="822"/>
                  </a:cubicBezTo>
                  <a:cubicBezTo>
                    <a:pt x="88" y="834"/>
                    <a:pt x="95" y="843"/>
                    <a:pt x="101" y="858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17" y="875"/>
                    <a:pt x="118" y="884"/>
                    <a:pt x="125" y="890"/>
                  </a:cubicBezTo>
                  <a:cubicBezTo>
                    <a:pt x="136" y="905"/>
                    <a:pt x="136" y="910"/>
                    <a:pt x="148" y="925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177" y="976"/>
                    <a:pt x="183" y="989"/>
                    <a:pt x="194" y="1003"/>
                  </a:cubicBezTo>
                  <a:cubicBezTo>
                    <a:pt x="194" y="1005"/>
                    <a:pt x="195" y="1008"/>
                    <a:pt x="198" y="1012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08" y="1033"/>
                    <a:pt x="203" y="1035"/>
                    <a:pt x="205" y="1039"/>
                  </a:cubicBezTo>
                  <a:cubicBezTo>
                    <a:pt x="208" y="1042"/>
                    <a:pt x="209" y="1045"/>
                    <a:pt x="209" y="1048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2" y="1068"/>
                    <a:pt x="217" y="1072"/>
                    <a:pt x="213" y="1074"/>
                  </a:cubicBezTo>
                  <a:cubicBezTo>
                    <a:pt x="216" y="1076"/>
                    <a:pt x="215" y="1084"/>
                    <a:pt x="212" y="1080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214" y="1064"/>
                    <a:pt x="207" y="1065"/>
                    <a:pt x="207" y="1059"/>
                  </a:cubicBezTo>
                  <a:cubicBezTo>
                    <a:pt x="204" y="1050"/>
                    <a:pt x="199" y="1041"/>
                    <a:pt x="199" y="1033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74" y="982"/>
                    <a:pt x="171" y="971"/>
                    <a:pt x="170" y="970"/>
                  </a:cubicBezTo>
                  <a:cubicBezTo>
                    <a:pt x="168" y="967"/>
                    <a:pt x="166" y="970"/>
                    <a:pt x="167" y="965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62" y="959"/>
                    <a:pt x="159" y="958"/>
                    <a:pt x="159" y="959"/>
                  </a:cubicBezTo>
                  <a:cubicBezTo>
                    <a:pt x="157" y="955"/>
                    <a:pt x="156" y="950"/>
                    <a:pt x="153" y="946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134" y="925"/>
                    <a:pt x="128" y="913"/>
                    <a:pt x="118" y="902"/>
                  </a:cubicBezTo>
                  <a:cubicBezTo>
                    <a:pt x="116" y="899"/>
                    <a:pt x="113" y="898"/>
                    <a:pt x="111" y="895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58" y="817"/>
                    <a:pt x="48" y="800"/>
                    <a:pt x="43" y="784"/>
                  </a:cubicBezTo>
                  <a:cubicBezTo>
                    <a:pt x="42" y="777"/>
                    <a:pt x="37" y="768"/>
                    <a:pt x="36" y="760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30" y="746"/>
                    <a:pt x="34" y="736"/>
                    <a:pt x="27" y="742"/>
                  </a:cubicBezTo>
                  <a:cubicBezTo>
                    <a:pt x="26" y="745"/>
                    <a:pt x="29" y="749"/>
                    <a:pt x="30" y="752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34" y="766"/>
                    <a:pt x="32" y="769"/>
                    <a:pt x="35" y="773"/>
                  </a:cubicBezTo>
                  <a:cubicBezTo>
                    <a:pt x="32" y="776"/>
                    <a:pt x="39" y="781"/>
                    <a:pt x="36" y="785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48" y="815"/>
                    <a:pt x="51" y="823"/>
                    <a:pt x="54" y="830"/>
                  </a:cubicBezTo>
                  <a:cubicBezTo>
                    <a:pt x="63" y="840"/>
                    <a:pt x="66" y="848"/>
                    <a:pt x="71" y="85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33" y="936"/>
                    <a:pt x="136" y="941"/>
                    <a:pt x="140" y="945"/>
                  </a:cubicBezTo>
                  <a:cubicBezTo>
                    <a:pt x="144" y="949"/>
                    <a:pt x="146" y="959"/>
                    <a:pt x="151" y="957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74" y="997"/>
                    <a:pt x="177" y="1007"/>
                    <a:pt x="181" y="1016"/>
                  </a:cubicBezTo>
                  <a:cubicBezTo>
                    <a:pt x="183" y="1026"/>
                    <a:pt x="195" y="1037"/>
                    <a:pt x="191" y="1046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65" y="1008"/>
                    <a:pt x="166" y="1006"/>
                    <a:pt x="160" y="1000"/>
                  </a:cubicBezTo>
                  <a:cubicBezTo>
                    <a:pt x="157" y="996"/>
                    <a:pt x="154" y="992"/>
                    <a:pt x="152" y="989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138" y="974"/>
                    <a:pt x="133" y="962"/>
                    <a:pt x="127" y="955"/>
                  </a:cubicBezTo>
                  <a:cubicBezTo>
                    <a:pt x="125" y="949"/>
                    <a:pt x="121" y="952"/>
                    <a:pt x="118" y="94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49" y="840"/>
                    <a:pt x="41" y="829"/>
                    <a:pt x="39" y="819"/>
                  </a:cubicBezTo>
                  <a:cubicBezTo>
                    <a:pt x="38" y="814"/>
                    <a:pt x="36" y="809"/>
                    <a:pt x="33" y="804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5"/>
                    <a:pt x="34" y="788"/>
                    <a:pt x="28" y="790"/>
                  </a:cubicBezTo>
                  <a:cubicBezTo>
                    <a:pt x="30" y="793"/>
                    <a:pt x="26" y="794"/>
                    <a:pt x="27" y="796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0" y="806"/>
                    <a:pt x="31" y="810"/>
                    <a:pt x="33" y="814"/>
                  </a:cubicBezTo>
                  <a:cubicBezTo>
                    <a:pt x="31" y="818"/>
                    <a:pt x="36" y="822"/>
                    <a:pt x="37" y="826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45" y="849"/>
                    <a:pt x="50" y="862"/>
                    <a:pt x="54" y="870"/>
                  </a:cubicBezTo>
                  <a:cubicBezTo>
                    <a:pt x="54" y="871"/>
                    <a:pt x="56" y="872"/>
                    <a:pt x="56" y="873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58" y="880"/>
                    <a:pt x="60" y="878"/>
                    <a:pt x="59" y="881"/>
                  </a:cubicBezTo>
                  <a:cubicBezTo>
                    <a:pt x="59" y="883"/>
                    <a:pt x="64" y="886"/>
                    <a:pt x="64" y="887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05" y="942"/>
                    <a:pt x="103" y="945"/>
                    <a:pt x="108" y="949"/>
                  </a:cubicBezTo>
                  <a:cubicBezTo>
                    <a:pt x="119" y="957"/>
                    <a:pt x="129" y="978"/>
                    <a:pt x="140" y="987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49" y="998"/>
                    <a:pt x="150" y="1000"/>
                    <a:pt x="151" y="1001"/>
                  </a:cubicBezTo>
                  <a:cubicBezTo>
                    <a:pt x="151" y="1006"/>
                    <a:pt x="166" y="1017"/>
                    <a:pt x="166" y="1025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73" y="1035"/>
                    <a:pt x="176" y="1039"/>
                    <a:pt x="178" y="1043"/>
                  </a:cubicBezTo>
                  <a:cubicBezTo>
                    <a:pt x="180" y="1049"/>
                    <a:pt x="186" y="1056"/>
                    <a:pt x="191" y="1064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4" y="1098"/>
                    <a:pt x="209" y="1107"/>
                    <a:pt x="205" y="1114"/>
                  </a:cubicBezTo>
                  <a:cubicBezTo>
                    <a:pt x="206" y="1107"/>
                    <a:pt x="205" y="1109"/>
                    <a:pt x="201" y="1101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98" y="1089"/>
                    <a:pt x="191" y="1085"/>
                    <a:pt x="195" y="1083"/>
                  </a:cubicBezTo>
                  <a:cubicBezTo>
                    <a:pt x="191" y="1075"/>
                    <a:pt x="183" y="1061"/>
                    <a:pt x="178" y="1049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9" y="1023"/>
                    <a:pt x="157" y="1024"/>
                    <a:pt x="157" y="1024"/>
                  </a:cubicBezTo>
                  <a:cubicBezTo>
                    <a:pt x="156" y="1022"/>
                    <a:pt x="157" y="1020"/>
                    <a:pt x="155" y="1018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133" y="993"/>
                    <a:pt x="126" y="979"/>
                    <a:pt x="115" y="968"/>
                  </a:cubicBezTo>
                  <a:cubicBezTo>
                    <a:pt x="86" y="928"/>
                    <a:pt x="65" y="907"/>
                    <a:pt x="41" y="869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35" y="850"/>
                    <a:pt x="28" y="846"/>
                    <a:pt x="27" y="843"/>
                  </a:cubicBezTo>
                  <a:cubicBezTo>
                    <a:pt x="30" y="842"/>
                    <a:pt x="24" y="833"/>
                    <a:pt x="22" y="836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32" y="873"/>
                    <a:pt x="36" y="882"/>
                    <a:pt x="40" y="892"/>
                  </a:cubicBezTo>
                  <a:cubicBezTo>
                    <a:pt x="40" y="896"/>
                    <a:pt x="43" y="901"/>
                    <a:pt x="45" y="906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61" y="932"/>
                    <a:pt x="64" y="941"/>
                    <a:pt x="73" y="952"/>
                  </a:cubicBezTo>
                  <a:cubicBezTo>
                    <a:pt x="76" y="956"/>
                    <a:pt x="74" y="959"/>
                    <a:pt x="79" y="963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88" y="977"/>
                    <a:pt x="90" y="982"/>
                    <a:pt x="93" y="986"/>
                  </a:cubicBezTo>
                  <a:cubicBezTo>
                    <a:pt x="93" y="986"/>
                    <a:pt x="95" y="985"/>
                    <a:pt x="95" y="985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01" y="1002"/>
                    <a:pt x="117" y="1021"/>
                    <a:pt x="125" y="1030"/>
                  </a:cubicBezTo>
                  <a:cubicBezTo>
                    <a:pt x="127" y="1033"/>
                    <a:pt x="131" y="1035"/>
                    <a:pt x="132" y="1037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38" y="1051"/>
                    <a:pt x="145" y="1058"/>
                    <a:pt x="149" y="1064"/>
                  </a:cubicBezTo>
                  <a:cubicBezTo>
                    <a:pt x="151" y="1065"/>
                    <a:pt x="152" y="1064"/>
                    <a:pt x="152" y="1064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54" y="1070"/>
                    <a:pt x="155" y="1067"/>
                    <a:pt x="154" y="1070"/>
                  </a:cubicBezTo>
                  <a:cubicBezTo>
                    <a:pt x="154" y="1071"/>
                    <a:pt x="156" y="1073"/>
                    <a:pt x="156" y="1074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79" y="1113"/>
                    <a:pt x="185" y="1123"/>
                    <a:pt x="187" y="1133"/>
                  </a:cubicBezTo>
                  <a:cubicBezTo>
                    <a:pt x="186" y="1137"/>
                    <a:pt x="192" y="1143"/>
                    <a:pt x="190" y="1148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90" y="1157"/>
                    <a:pt x="195" y="1160"/>
                    <a:pt x="193" y="1162"/>
                  </a:cubicBezTo>
                  <a:cubicBezTo>
                    <a:pt x="188" y="1150"/>
                    <a:pt x="183" y="1137"/>
                    <a:pt x="178" y="1124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69" y="1119"/>
                    <a:pt x="174" y="1112"/>
                    <a:pt x="168" y="1114"/>
                  </a:cubicBezTo>
                  <a:cubicBezTo>
                    <a:pt x="170" y="1109"/>
                    <a:pt x="159" y="1101"/>
                    <a:pt x="160" y="1096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35" y="1065"/>
                    <a:pt x="136" y="1056"/>
                    <a:pt x="130" y="1058"/>
                  </a:cubicBezTo>
                  <a:cubicBezTo>
                    <a:pt x="126" y="1053"/>
                    <a:pt x="131" y="1048"/>
                    <a:pt x="125" y="1047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15" y="1033"/>
                    <a:pt x="116" y="1032"/>
                    <a:pt x="116" y="1031"/>
                  </a:cubicBezTo>
                  <a:cubicBezTo>
                    <a:pt x="115" y="1030"/>
                    <a:pt x="113" y="1031"/>
                    <a:pt x="113" y="1031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6" y="1003"/>
                    <a:pt x="93" y="1004"/>
                    <a:pt x="94" y="1001"/>
                  </a:cubicBezTo>
                  <a:cubicBezTo>
                    <a:pt x="94" y="999"/>
                    <a:pt x="91" y="1000"/>
                    <a:pt x="91" y="1000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8" y="997"/>
                    <a:pt x="87" y="994"/>
                    <a:pt x="87" y="994"/>
                  </a:cubicBezTo>
                  <a:cubicBezTo>
                    <a:pt x="84" y="992"/>
                    <a:pt x="84" y="990"/>
                    <a:pt x="85" y="988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74" y="979"/>
                    <a:pt x="68" y="969"/>
                    <a:pt x="62" y="960"/>
                  </a:cubicBezTo>
                  <a:cubicBezTo>
                    <a:pt x="58" y="954"/>
                    <a:pt x="59" y="952"/>
                    <a:pt x="56" y="952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46" y="938"/>
                    <a:pt x="43" y="934"/>
                    <a:pt x="40" y="929"/>
                  </a:cubicBezTo>
                  <a:cubicBezTo>
                    <a:pt x="37" y="921"/>
                    <a:pt x="32" y="912"/>
                    <a:pt x="28" y="903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21" y="885"/>
                    <a:pt x="24" y="879"/>
                    <a:pt x="18" y="881"/>
                  </a:cubicBezTo>
                  <a:cubicBezTo>
                    <a:pt x="22" y="899"/>
                    <a:pt x="25" y="917"/>
                    <a:pt x="35" y="936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1" y="958"/>
                    <a:pt x="49" y="959"/>
                    <a:pt x="49" y="959"/>
                  </a:cubicBezTo>
                  <a:cubicBezTo>
                    <a:pt x="50" y="961"/>
                    <a:pt x="52" y="960"/>
                    <a:pt x="53" y="961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57" y="971"/>
                    <a:pt x="60" y="971"/>
                    <a:pt x="61" y="973"/>
                  </a:cubicBezTo>
                  <a:cubicBezTo>
                    <a:pt x="62" y="973"/>
                    <a:pt x="59" y="974"/>
                    <a:pt x="61" y="975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64" y="976"/>
                    <a:pt x="63" y="978"/>
                    <a:pt x="63" y="979"/>
                  </a:cubicBezTo>
                  <a:cubicBezTo>
                    <a:pt x="66" y="988"/>
                    <a:pt x="73" y="984"/>
                    <a:pt x="71" y="990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76" y="993"/>
                    <a:pt x="75" y="995"/>
                    <a:pt x="75" y="995"/>
                  </a:cubicBezTo>
                  <a:cubicBezTo>
                    <a:pt x="77" y="997"/>
                    <a:pt x="79" y="997"/>
                    <a:pt x="81" y="1000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97" y="1023"/>
                    <a:pt x="97" y="1025"/>
                    <a:pt x="98" y="1027"/>
                  </a:cubicBezTo>
                  <a:cubicBezTo>
                    <a:pt x="98" y="1027"/>
                    <a:pt x="100" y="1027"/>
                    <a:pt x="101" y="102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03" y="1034"/>
                    <a:pt x="109" y="1035"/>
                    <a:pt x="106" y="1038"/>
                  </a:cubicBezTo>
                  <a:cubicBezTo>
                    <a:pt x="115" y="1046"/>
                    <a:pt x="118" y="1055"/>
                    <a:pt x="127" y="1068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62" y="1121"/>
                    <a:pt x="170" y="1131"/>
                    <a:pt x="180" y="1150"/>
                  </a:cubicBezTo>
                  <a:cubicBezTo>
                    <a:pt x="177" y="1154"/>
                    <a:pt x="184" y="1158"/>
                    <a:pt x="181" y="1162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84" y="1181"/>
                    <a:pt x="196" y="1191"/>
                    <a:pt x="190" y="1199"/>
                  </a:cubicBezTo>
                  <a:cubicBezTo>
                    <a:pt x="185" y="1191"/>
                    <a:pt x="185" y="1183"/>
                    <a:pt x="177" y="1174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73" y="1164"/>
                    <a:pt x="173" y="1162"/>
                    <a:pt x="173" y="1162"/>
                  </a:cubicBezTo>
                  <a:cubicBezTo>
                    <a:pt x="171" y="1158"/>
                    <a:pt x="165" y="1154"/>
                    <a:pt x="167" y="1150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31" y="1102"/>
                    <a:pt x="125" y="1100"/>
                    <a:pt x="117" y="1087"/>
                  </a:cubicBezTo>
                  <a:cubicBezTo>
                    <a:pt x="115" y="1085"/>
                    <a:pt x="113" y="1086"/>
                    <a:pt x="111" y="1082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103" y="1075"/>
                    <a:pt x="101" y="1073"/>
                    <a:pt x="99" y="1069"/>
                  </a:cubicBezTo>
                  <a:cubicBezTo>
                    <a:pt x="97" y="1072"/>
                    <a:pt x="91" y="1063"/>
                    <a:pt x="94" y="1062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61" y="1026"/>
                    <a:pt x="57" y="1021"/>
                    <a:pt x="53" y="1016"/>
                  </a:cubicBezTo>
                  <a:cubicBezTo>
                    <a:pt x="50" y="1007"/>
                    <a:pt x="43" y="998"/>
                    <a:pt x="36" y="989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29" y="962"/>
                    <a:pt x="16" y="956"/>
                    <a:pt x="20" y="953"/>
                  </a:cubicBezTo>
                  <a:cubicBezTo>
                    <a:pt x="13" y="950"/>
                    <a:pt x="19" y="948"/>
                    <a:pt x="15" y="942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16" y="963"/>
                    <a:pt x="24" y="970"/>
                    <a:pt x="22" y="976"/>
                  </a:cubicBezTo>
                  <a:cubicBezTo>
                    <a:pt x="33" y="986"/>
                    <a:pt x="36" y="1002"/>
                    <a:pt x="43" y="1015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60" y="1043"/>
                    <a:pt x="65" y="1044"/>
                    <a:pt x="71" y="1054"/>
                  </a:cubicBezTo>
                  <a:cubicBezTo>
                    <a:pt x="82" y="1064"/>
                    <a:pt x="85" y="1067"/>
                    <a:pt x="95" y="1081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15" y="1099"/>
                    <a:pt x="115" y="1103"/>
                    <a:pt x="120" y="1108"/>
                  </a:cubicBezTo>
                  <a:cubicBezTo>
                    <a:pt x="129" y="1115"/>
                    <a:pt x="137" y="1129"/>
                    <a:pt x="146" y="1140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52" y="1155"/>
                    <a:pt x="161" y="1153"/>
                    <a:pt x="157" y="1157"/>
                  </a:cubicBezTo>
                  <a:cubicBezTo>
                    <a:pt x="170" y="1173"/>
                    <a:pt x="169" y="1184"/>
                    <a:pt x="179" y="1197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76" y="1205"/>
                    <a:pt x="177" y="1205"/>
                    <a:pt x="171" y="1196"/>
                  </a:cubicBezTo>
                  <a:cubicBezTo>
                    <a:pt x="166" y="1192"/>
                    <a:pt x="170" y="1189"/>
                    <a:pt x="166" y="118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60" y="1174"/>
                    <a:pt x="157" y="1170"/>
                    <a:pt x="154" y="1166"/>
                  </a:cubicBezTo>
                  <a:cubicBezTo>
                    <a:pt x="153" y="1163"/>
                    <a:pt x="145" y="1158"/>
                    <a:pt x="149" y="1155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130" y="1124"/>
                    <a:pt x="122" y="1118"/>
                    <a:pt x="109" y="1100"/>
                  </a:cubicBezTo>
                  <a:cubicBezTo>
                    <a:pt x="106" y="1103"/>
                    <a:pt x="104" y="1094"/>
                    <a:pt x="101" y="1092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92" y="1081"/>
                    <a:pt x="89" y="1084"/>
                    <a:pt x="86" y="1078"/>
                  </a:cubicBezTo>
                  <a:cubicBezTo>
                    <a:pt x="84" y="1079"/>
                    <a:pt x="83" y="1077"/>
                    <a:pt x="83" y="1075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77" y="1073"/>
                    <a:pt x="74" y="1064"/>
                    <a:pt x="70" y="1062"/>
                  </a:cubicBezTo>
                  <a:cubicBezTo>
                    <a:pt x="61" y="1051"/>
                    <a:pt x="55" y="1047"/>
                    <a:pt x="47" y="1037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28" y="1009"/>
                    <a:pt x="24" y="996"/>
                    <a:pt x="14" y="982"/>
                  </a:cubicBezTo>
                  <a:cubicBezTo>
                    <a:pt x="10" y="985"/>
                    <a:pt x="10" y="989"/>
                    <a:pt x="14" y="989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24" y="1002"/>
                    <a:pt x="22" y="1012"/>
                    <a:pt x="28" y="1019"/>
                  </a:cubicBezTo>
                  <a:cubicBezTo>
                    <a:pt x="30" y="1026"/>
                    <a:pt x="38" y="1034"/>
                    <a:pt x="39" y="104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62" y="1066"/>
                    <a:pt x="64" y="1067"/>
                    <a:pt x="70" y="1072"/>
                  </a:cubicBezTo>
                  <a:cubicBezTo>
                    <a:pt x="72" y="1078"/>
                    <a:pt x="75" y="1077"/>
                    <a:pt x="78" y="1081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4" y="1089"/>
                    <a:pt x="87" y="1088"/>
                    <a:pt x="85" y="1091"/>
                  </a:cubicBezTo>
                  <a:cubicBezTo>
                    <a:pt x="88" y="1092"/>
                    <a:pt x="91" y="1095"/>
                    <a:pt x="94" y="1096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04" y="1108"/>
                    <a:pt x="109" y="1117"/>
                    <a:pt x="116" y="1123"/>
                  </a:cubicBezTo>
                  <a:cubicBezTo>
                    <a:pt x="119" y="1127"/>
                    <a:pt x="122" y="1131"/>
                    <a:pt x="125" y="1136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123" y="1139"/>
                    <a:pt x="119" y="1137"/>
                    <a:pt x="115" y="1128"/>
                  </a:cubicBezTo>
                  <a:cubicBezTo>
                    <a:pt x="105" y="1123"/>
                    <a:pt x="104" y="1118"/>
                    <a:pt x="96" y="1110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83" y="1095"/>
                    <a:pt x="77" y="1096"/>
                    <a:pt x="78" y="1091"/>
                  </a:cubicBezTo>
                  <a:cubicBezTo>
                    <a:pt x="74" y="1090"/>
                    <a:pt x="70" y="1086"/>
                    <a:pt x="67" y="108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52" y="1064"/>
                    <a:pt x="46" y="1061"/>
                    <a:pt x="37" y="1052"/>
                  </a:cubicBezTo>
                  <a:cubicBezTo>
                    <a:pt x="25" y="1036"/>
                    <a:pt x="15" y="1020"/>
                    <a:pt x="6" y="1005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14" y="1027"/>
                    <a:pt x="14" y="1033"/>
                    <a:pt x="18" y="1038"/>
                  </a:cubicBezTo>
                  <a:cubicBezTo>
                    <a:pt x="22" y="1040"/>
                    <a:pt x="23" y="1045"/>
                    <a:pt x="25" y="1048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0" y="1051"/>
                    <a:pt x="29" y="1054"/>
                    <a:pt x="30" y="1055"/>
                  </a:cubicBezTo>
                  <a:cubicBezTo>
                    <a:pt x="31" y="1056"/>
                    <a:pt x="32" y="1055"/>
                    <a:pt x="34" y="1057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44" y="1071"/>
                    <a:pt x="48" y="1076"/>
                    <a:pt x="51" y="1081"/>
                  </a:cubicBezTo>
                  <a:cubicBezTo>
                    <a:pt x="61" y="1088"/>
                    <a:pt x="71" y="1098"/>
                    <a:pt x="81" y="1109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01" y="1124"/>
                    <a:pt x="97" y="1124"/>
                    <a:pt x="100" y="1129"/>
                  </a:cubicBezTo>
                  <a:cubicBezTo>
                    <a:pt x="103" y="1133"/>
                    <a:pt x="106" y="1130"/>
                    <a:pt x="108" y="1136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37" y="1180"/>
                    <a:pt x="143" y="1186"/>
                    <a:pt x="142" y="1190"/>
                  </a:cubicBezTo>
                  <a:cubicBezTo>
                    <a:pt x="148" y="1192"/>
                    <a:pt x="147" y="1198"/>
                    <a:pt x="152" y="1200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4" y="1221"/>
                    <a:pt x="163" y="1225"/>
                    <a:pt x="167" y="1231"/>
                  </a:cubicBezTo>
                  <a:cubicBezTo>
                    <a:pt x="166" y="1235"/>
                    <a:pt x="173" y="1241"/>
                    <a:pt x="170" y="1246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7" y="1227"/>
                    <a:pt x="158" y="1218"/>
                    <a:pt x="151" y="1213"/>
                  </a:cubicBezTo>
                  <a:cubicBezTo>
                    <a:pt x="153" y="1210"/>
                    <a:pt x="150" y="1208"/>
                    <a:pt x="148" y="1208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40" y="1192"/>
                    <a:pt x="132" y="1185"/>
                    <a:pt x="132" y="1180"/>
                  </a:cubicBezTo>
                  <a:cubicBezTo>
                    <a:pt x="128" y="1182"/>
                    <a:pt x="127" y="1173"/>
                    <a:pt x="124" y="1171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111" y="1154"/>
                    <a:pt x="101" y="1151"/>
                    <a:pt x="100" y="1142"/>
                  </a:cubicBezTo>
                  <a:cubicBezTo>
                    <a:pt x="95" y="1139"/>
                    <a:pt x="90" y="1137"/>
                    <a:pt x="86" y="1132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49" y="1090"/>
                    <a:pt x="37" y="1081"/>
                    <a:pt x="27" y="1064"/>
                  </a:cubicBezTo>
                  <a:cubicBezTo>
                    <a:pt x="25" y="1059"/>
                    <a:pt x="25" y="1058"/>
                    <a:pt x="22" y="1055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14" y="1052"/>
                    <a:pt x="19" y="1062"/>
                    <a:pt x="25" y="1072"/>
                  </a:cubicBezTo>
                  <a:cubicBezTo>
                    <a:pt x="31" y="1085"/>
                    <a:pt x="35" y="1085"/>
                    <a:pt x="42" y="1099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06" y="1168"/>
                    <a:pt x="110" y="1170"/>
                    <a:pt x="120" y="1183"/>
                  </a:cubicBezTo>
                  <a:cubicBezTo>
                    <a:pt x="126" y="1189"/>
                    <a:pt x="125" y="1190"/>
                    <a:pt x="131" y="1198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50" y="1229"/>
                    <a:pt x="156" y="1240"/>
                    <a:pt x="162" y="1251"/>
                  </a:cubicBezTo>
                  <a:cubicBezTo>
                    <a:pt x="161" y="1258"/>
                    <a:pt x="167" y="1261"/>
                    <a:pt x="167" y="1265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67" y="1276"/>
                    <a:pt x="177" y="1281"/>
                    <a:pt x="170" y="1283"/>
                  </a:cubicBezTo>
                  <a:cubicBezTo>
                    <a:pt x="175" y="1289"/>
                    <a:pt x="177" y="1294"/>
                    <a:pt x="177" y="1300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76" y="1309"/>
                    <a:pt x="181" y="1313"/>
                    <a:pt x="179" y="1316"/>
                  </a:cubicBezTo>
                  <a:cubicBezTo>
                    <a:pt x="173" y="1314"/>
                    <a:pt x="175" y="1305"/>
                    <a:pt x="173" y="1300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68" y="1285"/>
                    <a:pt x="164" y="1287"/>
                    <a:pt x="165" y="1283"/>
                  </a:cubicBezTo>
                  <a:cubicBezTo>
                    <a:pt x="163" y="1274"/>
                    <a:pt x="149" y="1260"/>
                    <a:pt x="144" y="1247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97" y="1188"/>
                    <a:pt x="73" y="1159"/>
                    <a:pt x="54" y="1140"/>
                  </a:cubicBezTo>
                  <a:cubicBezTo>
                    <a:pt x="49" y="1132"/>
                    <a:pt x="49" y="1129"/>
                    <a:pt x="41" y="111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42" y="1106"/>
                    <a:pt x="29" y="1101"/>
                    <a:pt x="34" y="1098"/>
                  </a:cubicBezTo>
                  <a:cubicBezTo>
                    <a:pt x="33" y="1095"/>
                    <a:pt x="26" y="1091"/>
                    <a:pt x="30" y="108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24" y="1099"/>
                    <a:pt x="36" y="1119"/>
                    <a:pt x="43" y="1138"/>
                  </a:cubicBezTo>
                  <a:cubicBezTo>
                    <a:pt x="47" y="1144"/>
                    <a:pt x="51" y="1149"/>
                    <a:pt x="55" y="1154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74" y="1174"/>
                    <a:pt x="80" y="1182"/>
                    <a:pt x="85" y="1189"/>
                  </a:cubicBezTo>
                  <a:cubicBezTo>
                    <a:pt x="89" y="1195"/>
                    <a:pt x="103" y="1205"/>
                    <a:pt x="106" y="1215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30" y="1249"/>
                    <a:pt x="140" y="1255"/>
                    <a:pt x="138" y="1259"/>
                  </a:cubicBezTo>
                  <a:cubicBezTo>
                    <a:pt x="143" y="1264"/>
                    <a:pt x="141" y="1263"/>
                    <a:pt x="146" y="1268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59" y="1289"/>
                    <a:pt x="157" y="1295"/>
                    <a:pt x="164" y="1302"/>
                  </a:cubicBezTo>
                  <a:cubicBezTo>
                    <a:pt x="163" y="1306"/>
                    <a:pt x="165" y="1311"/>
                    <a:pt x="170" y="1317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4" y="1336"/>
                    <a:pt x="174" y="1339"/>
                    <a:pt x="173" y="1342"/>
                  </a:cubicBezTo>
                  <a:cubicBezTo>
                    <a:pt x="176" y="1343"/>
                    <a:pt x="175" y="1351"/>
                    <a:pt x="172" y="1347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70" y="1337"/>
                    <a:pt x="169" y="1336"/>
                    <a:pt x="166" y="1335"/>
                  </a:cubicBezTo>
                  <a:cubicBezTo>
                    <a:pt x="171" y="1333"/>
                    <a:pt x="159" y="1328"/>
                    <a:pt x="164" y="1326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56" y="1309"/>
                    <a:pt x="153" y="1307"/>
                    <a:pt x="149" y="1298"/>
                  </a:cubicBezTo>
                  <a:cubicBezTo>
                    <a:pt x="145" y="1291"/>
                    <a:pt x="142" y="1284"/>
                    <a:pt x="139" y="1278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108" y="1237"/>
                    <a:pt x="100" y="1225"/>
                    <a:pt x="88" y="1214"/>
                  </a:cubicBezTo>
                  <a:cubicBezTo>
                    <a:pt x="83" y="1207"/>
                    <a:pt x="79" y="1201"/>
                    <a:pt x="74" y="1194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60" y="1178"/>
                    <a:pt x="57" y="1175"/>
                    <a:pt x="55" y="1171"/>
                  </a:cubicBezTo>
                  <a:cubicBezTo>
                    <a:pt x="54" y="1170"/>
                    <a:pt x="53" y="1168"/>
                    <a:pt x="51" y="1167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41" y="1159"/>
                    <a:pt x="36" y="1140"/>
                    <a:pt x="24" y="1132"/>
                  </a:cubicBezTo>
                  <a:cubicBezTo>
                    <a:pt x="26" y="1128"/>
                    <a:pt x="18" y="1122"/>
                    <a:pt x="18" y="1117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2" y="1103"/>
                    <a:pt x="12" y="1107"/>
                    <a:pt x="8" y="1110"/>
                  </a:cubicBezTo>
                  <a:cubicBezTo>
                    <a:pt x="10" y="1113"/>
                    <a:pt x="13" y="1116"/>
                    <a:pt x="15" y="1119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17" y="1131"/>
                    <a:pt x="24" y="1135"/>
                    <a:pt x="21" y="1137"/>
                  </a:cubicBezTo>
                  <a:cubicBezTo>
                    <a:pt x="32" y="1153"/>
                    <a:pt x="32" y="1158"/>
                    <a:pt x="45" y="1174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68" y="1204"/>
                    <a:pt x="77" y="1216"/>
                    <a:pt x="90" y="1230"/>
                  </a:cubicBezTo>
                  <a:cubicBezTo>
                    <a:pt x="98" y="1238"/>
                    <a:pt x="98" y="1243"/>
                    <a:pt x="104" y="1246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14" y="1261"/>
                    <a:pt x="121" y="1266"/>
                    <a:pt x="119" y="1270"/>
                  </a:cubicBezTo>
                  <a:cubicBezTo>
                    <a:pt x="115" y="1267"/>
                    <a:pt x="112" y="1256"/>
                    <a:pt x="107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100" y="1241"/>
                    <a:pt x="90" y="1237"/>
                    <a:pt x="88" y="1234"/>
                  </a:cubicBezTo>
                  <a:cubicBezTo>
                    <a:pt x="83" y="1228"/>
                    <a:pt x="79" y="1222"/>
                    <a:pt x="75" y="1216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58" y="1202"/>
                    <a:pt x="54" y="1193"/>
                    <a:pt x="50" y="1188"/>
                  </a:cubicBezTo>
                  <a:cubicBezTo>
                    <a:pt x="46" y="1189"/>
                    <a:pt x="48" y="1185"/>
                    <a:pt x="46" y="118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34" y="1173"/>
                    <a:pt x="35" y="1172"/>
                    <a:pt x="29" y="1166"/>
                  </a:cubicBezTo>
                  <a:cubicBezTo>
                    <a:pt x="22" y="1156"/>
                    <a:pt x="15" y="1146"/>
                    <a:pt x="8" y="113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12" y="1151"/>
                    <a:pt x="10" y="1154"/>
                    <a:pt x="13" y="1157"/>
                  </a:cubicBezTo>
                  <a:cubicBezTo>
                    <a:pt x="17" y="1163"/>
                    <a:pt x="21" y="1168"/>
                    <a:pt x="25" y="1174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42" y="1196"/>
                    <a:pt x="50" y="1206"/>
                    <a:pt x="58" y="1213"/>
                  </a:cubicBezTo>
                  <a:cubicBezTo>
                    <a:pt x="78" y="1237"/>
                    <a:pt x="84" y="1244"/>
                    <a:pt x="102" y="1263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11" y="1275"/>
                    <a:pt x="113" y="1284"/>
                    <a:pt x="117" y="1281"/>
                  </a:cubicBezTo>
                  <a:cubicBezTo>
                    <a:pt x="117" y="1287"/>
                    <a:pt x="125" y="1295"/>
                    <a:pt x="130" y="1302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39" y="1328"/>
                    <a:pt x="147" y="1329"/>
                    <a:pt x="144" y="1336"/>
                  </a:cubicBezTo>
                  <a:cubicBezTo>
                    <a:pt x="151" y="1339"/>
                    <a:pt x="148" y="1344"/>
                    <a:pt x="153" y="1351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56" y="1364"/>
                    <a:pt x="158" y="1367"/>
                    <a:pt x="157" y="1371"/>
                  </a:cubicBezTo>
                  <a:cubicBezTo>
                    <a:pt x="152" y="1364"/>
                    <a:pt x="152" y="1358"/>
                    <a:pt x="149" y="1352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29" y="1323"/>
                    <a:pt x="123" y="1314"/>
                    <a:pt x="111" y="1303"/>
                  </a:cubicBezTo>
                  <a:cubicBezTo>
                    <a:pt x="109" y="1297"/>
                    <a:pt x="109" y="1294"/>
                    <a:pt x="104" y="1291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91" y="1270"/>
                    <a:pt x="86" y="1272"/>
                    <a:pt x="83" y="1264"/>
                  </a:cubicBezTo>
                  <a:cubicBezTo>
                    <a:pt x="64" y="1237"/>
                    <a:pt x="55" y="1230"/>
                    <a:pt x="36" y="1210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2" y="1180"/>
                    <a:pt x="8" y="1164"/>
                    <a:pt x="0" y="1167"/>
                  </a:cubicBezTo>
                  <a:cubicBezTo>
                    <a:pt x="6" y="1181"/>
                    <a:pt x="10" y="1186"/>
                    <a:pt x="19" y="1200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18" y="1207"/>
                    <a:pt x="25" y="1212"/>
                    <a:pt x="22" y="1215"/>
                  </a:cubicBezTo>
                  <a:cubicBezTo>
                    <a:pt x="27" y="1219"/>
                    <a:pt x="20" y="1222"/>
                    <a:pt x="26" y="1227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32" y="1250"/>
                    <a:pt x="40" y="1254"/>
                    <a:pt x="41" y="1258"/>
                  </a:cubicBezTo>
                  <a:cubicBezTo>
                    <a:pt x="39" y="1259"/>
                    <a:pt x="41" y="1261"/>
                    <a:pt x="43" y="1264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51" y="1275"/>
                    <a:pt x="54" y="1282"/>
                    <a:pt x="57" y="1290"/>
                  </a:cubicBezTo>
                  <a:cubicBezTo>
                    <a:pt x="65" y="1292"/>
                    <a:pt x="64" y="1303"/>
                    <a:pt x="70" y="1305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89" y="1330"/>
                    <a:pt x="93" y="1334"/>
                    <a:pt x="96" y="1341"/>
                  </a:cubicBezTo>
                  <a:cubicBezTo>
                    <a:pt x="99" y="1341"/>
                    <a:pt x="102" y="1345"/>
                    <a:pt x="105" y="1349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104" y="1350"/>
                    <a:pt x="96" y="1347"/>
                    <a:pt x="88" y="1332"/>
                  </a:cubicBezTo>
                  <a:cubicBezTo>
                    <a:pt x="85" y="1328"/>
                    <a:pt x="82" y="1331"/>
                    <a:pt x="80" y="1325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58" y="1299"/>
                    <a:pt x="59" y="1295"/>
                    <a:pt x="52" y="1289"/>
                  </a:cubicBezTo>
                  <a:cubicBezTo>
                    <a:pt x="52" y="1282"/>
                    <a:pt x="43" y="1282"/>
                    <a:pt x="46" y="1274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34" y="1255"/>
                    <a:pt x="32" y="1254"/>
                    <a:pt x="30" y="1253"/>
                  </a:cubicBezTo>
                  <a:cubicBezTo>
                    <a:pt x="32" y="1251"/>
                    <a:pt x="32" y="1249"/>
                    <a:pt x="31" y="1247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19" y="1231"/>
                    <a:pt x="27" y="1219"/>
                    <a:pt x="16" y="1219"/>
                  </a:cubicBezTo>
                  <a:cubicBezTo>
                    <a:pt x="15" y="1228"/>
                    <a:pt x="20" y="1237"/>
                    <a:pt x="23" y="1246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39" y="1280"/>
                    <a:pt x="41" y="1286"/>
                    <a:pt x="44" y="1292"/>
                  </a:cubicBezTo>
                  <a:cubicBezTo>
                    <a:pt x="51" y="1303"/>
                    <a:pt x="59" y="1313"/>
                    <a:pt x="66" y="132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86" y="1346"/>
                    <a:pt x="87" y="1347"/>
                    <a:pt x="89" y="1351"/>
                  </a:cubicBezTo>
                  <a:cubicBezTo>
                    <a:pt x="90" y="1354"/>
                    <a:pt x="92" y="1351"/>
                    <a:pt x="91" y="1354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97" y="1357"/>
                    <a:pt x="97" y="1362"/>
                    <a:pt x="97" y="1362"/>
                  </a:cubicBezTo>
                  <a:cubicBezTo>
                    <a:pt x="99" y="1365"/>
                    <a:pt x="103" y="1366"/>
                    <a:pt x="104" y="1369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33" y="1402"/>
                    <a:pt x="134" y="1404"/>
                    <a:pt x="134" y="1407"/>
                  </a:cubicBezTo>
                  <a:cubicBezTo>
                    <a:pt x="136" y="1404"/>
                    <a:pt x="142" y="1412"/>
                    <a:pt x="139" y="1413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7" y="1423"/>
                    <a:pt x="154" y="1427"/>
                    <a:pt x="150" y="1429"/>
                  </a:cubicBezTo>
                  <a:cubicBezTo>
                    <a:pt x="148" y="1431"/>
                    <a:pt x="146" y="1427"/>
                    <a:pt x="144" y="1424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32" y="1414"/>
                    <a:pt x="127" y="1409"/>
                    <a:pt x="122" y="1408"/>
                  </a:cubicBezTo>
                  <a:cubicBezTo>
                    <a:pt x="118" y="1403"/>
                    <a:pt x="113" y="1399"/>
                    <a:pt x="108" y="1398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85" y="1380"/>
                    <a:pt x="75" y="1376"/>
                    <a:pt x="66" y="1370"/>
                  </a:cubicBezTo>
                  <a:cubicBezTo>
                    <a:pt x="56" y="1364"/>
                    <a:pt x="46" y="1355"/>
                    <a:pt x="36" y="1352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52" y="1362"/>
                    <a:pt x="51" y="1368"/>
                    <a:pt x="57" y="1369"/>
                  </a:cubicBezTo>
                  <a:cubicBezTo>
                    <a:pt x="61" y="1374"/>
                    <a:pt x="65" y="1375"/>
                    <a:pt x="69" y="1378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89" y="1394"/>
                    <a:pt x="98" y="1397"/>
                    <a:pt x="106" y="1405"/>
                  </a:cubicBezTo>
                  <a:cubicBezTo>
                    <a:pt x="110" y="1406"/>
                    <a:pt x="115" y="1409"/>
                    <a:pt x="118" y="1416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37" y="1433"/>
                    <a:pt x="145" y="1436"/>
                    <a:pt x="150" y="1447"/>
                  </a:cubicBezTo>
                  <a:cubicBezTo>
                    <a:pt x="153" y="1452"/>
                    <a:pt x="158" y="1447"/>
                    <a:pt x="161" y="1454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66" y="1466"/>
                    <a:pt x="173" y="1463"/>
                    <a:pt x="171" y="1468"/>
                  </a:cubicBezTo>
                  <a:cubicBezTo>
                    <a:pt x="174" y="1472"/>
                    <a:pt x="175" y="1475"/>
                    <a:pt x="175" y="1478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3" y="1491"/>
                    <a:pt x="192" y="1486"/>
                    <a:pt x="192" y="1480"/>
                  </a:cubicBezTo>
                  <a:cubicBezTo>
                    <a:pt x="198" y="1479"/>
                    <a:pt x="194" y="1475"/>
                    <a:pt x="196" y="1472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06" y="1461"/>
                    <a:pt x="206" y="1456"/>
                    <a:pt x="214" y="1452"/>
                  </a:cubicBezTo>
                  <a:cubicBezTo>
                    <a:pt x="221" y="1450"/>
                    <a:pt x="229" y="1448"/>
                    <a:pt x="236" y="1446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50" y="1447"/>
                    <a:pt x="255" y="1438"/>
                    <a:pt x="259" y="1437"/>
                  </a:cubicBezTo>
                  <a:cubicBezTo>
                    <a:pt x="254" y="1429"/>
                    <a:pt x="246" y="1439"/>
                    <a:pt x="240" y="1441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26" y="1443"/>
                    <a:pt x="223" y="1437"/>
                    <a:pt x="218" y="1442"/>
                  </a:cubicBezTo>
                  <a:cubicBezTo>
                    <a:pt x="215" y="1437"/>
                    <a:pt x="208" y="1453"/>
                    <a:pt x="205" y="1444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28" y="1422"/>
                    <a:pt x="231" y="1417"/>
                    <a:pt x="245" y="1408"/>
                  </a:cubicBezTo>
                  <a:cubicBezTo>
                    <a:pt x="260" y="1398"/>
                    <a:pt x="274" y="1394"/>
                    <a:pt x="289" y="1386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18" y="1382"/>
                    <a:pt x="325" y="1382"/>
                    <a:pt x="332" y="1382"/>
                  </a:cubicBezTo>
                  <a:cubicBezTo>
                    <a:pt x="347" y="1380"/>
                    <a:pt x="362" y="1377"/>
                    <a:pt x="377" y="1376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391" y="1377"/>
                    <a:pt x="396" y="1370"/>
                    <a:pt x="399" y="1373"/>
                  </a:cubicBezTo>
                  <a:cubicBezTo>
                    <a:pt x="407" y="1372"/>
                    <a:pt x="415" y="1370"/>
                    <a:pt x="423" y="1368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34" y="1365"/>
                    <a:pt x="437" y="1366"/>
                    <a:pt x="439" y="1366"/>
                  </a:cubicBezTo>
                  <a:cubicBezTo>
                    <a:pt x="441" y="1366"/>
                    <a:pt x="443" y="1362"/>
                    <a:pt x="445" y="1364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61" y="1359"/>
                    <a:pt x="466" y="1358"/>
                    <a:pt x="464" y="1353"/>
                  </a:cubicBezTo>
                  <a:cubicBezTo>
                    <a:pt x="456" y="1357"/>
                    <a:pt x="451" y="1352"/>
                    <a:pt x="443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37" y="1359"/>
                    <a:pt x="434" y="1358"/>
                    <a:pt x="433" y="1358"/>
                  </a:cubicBezTo>
                  <a:cubicBezTo>
                    <a:pt x="432" y="1358"/>
                    <a:pt x="431" y="1360"/>
                    <a:pt x="430" y="1360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413" y="1365"/>
                    <a:pt x="407" y="1360"/>
                    <a:pt x="399" y="1365"/>
                  </a:cubicBezTo>
                  <a:cubicBezTo>
                    <a:pt x="392" y="1365"/>
                    <a:pt x="385" y="1365"/>
                    <a:pt x="377" y="1369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53" y="1372"/>
                    <a:pt x="350" y="1370"/>
                    <a:pt x="347" y="1371"/>
                  </a:cubicBezTo>
                  <a:cubicBezTo>
                    <a:pt x="345" y="1369"/>
                    <a:pt x="343" y="1371"/>
                    <a:pt x="341" y="1373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27" y="1375"/>
                    <a:pt x="321" y="1372"/>
                    <a:pt x="313" y="1376"/>
                  </a:cubicBezTo>
                  <a:cubicBezTo>
                    <a:pt x="312" y="1373"/>
                    <a:pt x="310" y="1377"/>
                    <a:pt x="309" y="1376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99" y="1378"/>
                    <a:pt x="295" y="1377"/>
                    <a:pt x="292" y="1377"/>
                  </a:cubicBezTo>
                  <a:cubicBezTo>
                    <a:pt x="286" y="1379"/>
                    <a:pt x="280" y="1383"/>
                    <a:pt x="275" y="1384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47" y="1398"/>
                    <a:pt x="237" y="1400"/>
                    <a:pt x="227" y="1406"/>
                  </a:cubicBezTo>
                  <a:cubicBezTo>
                    <a:pt x="219" y="1414"/>
                    <a:pt x="212" y="1422"/>
                    <a:pt x="202" y="1429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94" y="1442"/>
                    <a:pt x="195" y="1445"/>
                    <a:pt x="192" y="1446"/>
                  </a:cubicBezTo>
                  <a:cubicBezTo>
                    <a:pt x="189" y="1447"/>
                    <a:pt x="189" y="1451"/>
                    <a:pt x="187" y="1450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00" y="1417"/>
                    <a:pt x="209" y="1410"/>
                    <a:pt x="215" y="1403"/>
                  </a:cubicBezTo>
                  <a:cubicBezTo>
                    <a:pt x="237" y="1384"/>
                    <a:pt x="257" y="1377"/>
                    <a:pt x="278" y="1364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286" y="1364"/>
                    <a:pt x="288" y="1364"/>
                    <a:pt x="291" y="1362"/>
                  </a:cubicBezTo>
                  <a:cubicBezTo>
                    <a:pt x="296" y="1359"/>
                    <a:pt x="301" y="1360"/>
                    <a:pt x="306" y="1359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43" y="1354"/>
                    <a:pt x="352" y="1351"/>
                    <a:pt x="361" y="1353"/>
                  </a:cubicBezTo>
                  <a:cubicBezTo>
                    <a:pt x="366" y="1349"/>
                    <a:pt x="370" y="1354"/>
                    <a:pt x="376" y="1350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399" y="1347"/>
                    <a:pt x="409" y="1347"/>
                    <a:pt x="418" y="1344"/>
                  </a:cubicBezTo>
                  <a:cubicBezTo>
                    <a:pt x="422" y="1348"/>
                    <a:pt x="427" y="1340"/>
                    <a:pt x="431" y="1342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65" y="1333"/>
                    <a:pt x="484" y="1331"/>
                    <a:pt x="505" y="1318"/>
                  </a:cubicBezTo>
                  <a:cubicBezTo>
                    <a:pt x="502" y="1313"/>
                    <a:pt x="497" y="1319"/>
                    <a:pt x="493" y="131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76" y="1323"/>
                    <a:pt x="470" y="1330"/>
                    <a:pt x="465" y="1327"/>
                  </a:cubicBezTo>
                  <a:cubicBezTo>
                    <a:pt x="459" y="1331"/>
                    <a:pt x="454" y="1329"/>
                    <a:pt x="448" y="1335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35" y="1333"/>
                    <a:pt x="431" y="1336"/>
                    <a:pt x="428" y="1337"/>
                  </a:cubicBezTo>
                  <a:cubicBezTo>
                    <a:pt x="425" y="1336"/>
                    <a:pt x="421" y="1337"/>
                    <a:pt x="417" y="1340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10" y="1333"/>
                    <a:pt x="412" y="1340"/>
                    <a:pt x="417" y="1335"/>
                  </a:cubicBezTo>
                  <a:cubicBezTo>
                    <a:pt x="420" y="1338"/>
                    <a:pt x="425" y="1331"/>
                    <a:pt x="428" y="1334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467" y="1319"/>
                    <a:pt x="484" y="1312"/>
                    <a:pt x="500" y="1302"/>
                  </a:cubicBezTo>
                  <a:cubicBezTo>
                    <a:pt x="503" y="1294"/>
                    <a:pt x="515" y="1297"/>
                    <a:pt x="510" y="128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86" y="1300"/>
                    <a:pt x="484" y="1309"/>
                    <a:pt x="476" y="1309"/>
                  </a:cubicBezTo>
                  <a:cubicBezTo>
                    <a:pt x="474" y="1306"/>
                    <a:pt x="469" y="1314"/>
                    <a:pt x="466" y="1315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46" y="1319"/>
                    <a:pt x="437" y="1324"/>
                    <a:pt x="428" y="1327"/>
                  </a:cubicBezTo>
                  <a:cubicBezTo>
                    <a:pt x="424" y="1324"/>
                    <a:pt x="419" y="1328"/>
                    <a:pt x="415" y="1329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97" y="1329"/>
                    <a:pt x="392" y="1335"/>
                    <a:pt x="389" y="1331"/>
                  </a:cubicBezTo>
                  <a:cubicBezTo>
                    <a:pt x="387" y="1332"/>
                    <a:pt x="385" y="1333"/>
                    <a:pt x="383" y="1330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71" y="1336"/>
                    <a:pt x="368" y="1330"/>
                    <a:pt x="364" y="1334"/>
                  </a:cubicBezTo>
                  <a:cubicBezTo>
                    <a:pt x="362" y="1335"/>
                    <a:pt x="360" y="1334"/>
                    <a:pt x="358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364" y="1330"/>
                    <a:pt x="373" y="1328"/>
                    <a:pt x="383" y="1326"/>
                  </a:cubicBezTo>
                  <a:cubicBezTo>
                    <a:pt x="387" y="1325"/>
                    <a:pt x="392" y="1323"/>
                    <a:pt x="397" y="1322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07" y="1322"/>
                    <a:pt x="410" y="1317"/>
                    <a:pt x="412" y="1319"/>
                  </a:cubicBezTo>
                  <a:cubicBezTo>
                    <a:pt x="415" y="1317"/>
                    <a:pt x="418" y="1314"/>
                    <a:pt x="420" y="1316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61" y="1289"/>
                    <a:pt x="472" y="1279"/>
                    <a:pt x="484" y="1272"/>
                  </a:cubicBezTo>
                  <a:cubicBezTo>
                    <a:pt x="487" y="1268"/>
                    <a:pt x="491" y="1264"/>
                    <a:pt x="497" y="1260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480" y="1270"/>
                    <a:pt x="451" y="1287"/>
                    <a:pt x="424" y="1305"/>
                  </a:cubicBezTo>
                  <a:cubicBezTo>
                    <a:pt x="414" y="1308"/>
                    <a:pt x="404" y="1313"/>
                    <a:pt x="394" y="1317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80" y="1317"/>
                    <a:pt x="373" y="1318"/>
                    <a:pt x="371" y="1319"/>
                  </a:cubicBezTo>
                  <a:cubicBezTo>
                    <a:pt x="369" y="1321"/>
                    <a:pt x="369" y="1319"/>
                    <a:pt x="368" y="1319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57" y="1323"/>
                    <a:pt x="354" y="1321"/>
                    <a:pt x="351" y="1323"/>
                  </a:cubicBezTo>
                  <a:cubicBezTo>
                    <a:pt x="350" y="1321"/>
                    <a:pt x="349" y="1324"/>
                    <a:pt x="347" y="1324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39" y="1320"/>
                    <a:pt x="334" y="1326"/>
                    <a:pt x="332" y="1323"/>
                  </a:cubicBezTo>
                  <a:cubicBezTo>
                    <a:pt x="325" y="1322"/>
                    <a:pt x="317" y="1327"/>
                    <a:pt x="310" y="1324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83" y="1326"/>
                    <a:pt x="275" y="1329"/>
                    <a:pt x="268" y="1327"/>
                  </a:cubicBezTo>
                  <a:cubicBezTo>
                    <a:pt x="261" y="1330"/>
                    <a:pt x="255" y="1329"/>
                    <a:pt x="247" y="1332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33" y="1335"/>
                    <a:pt x="228" y="1340"/>
                    <a:pt x="225" y="1339"/>
                  </a:cubicBezTo>
                  <a:cubicBezTo>
                    <a:pt x="219" y="1345"/>
                    <a:pt x="213" y="1345"/>
                    <a:pt x="208" y="1349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194" y="1350"/>
                    <a:pt x="208" y="1346"/>
                    <a:pt x="209" y="1340"/>
                  </a:cubicBezTo>
                  <a:cubicBezTo>
                    <a:pt x="213" y="1339"/>
                    <a:pt x="216" y="1341"/>
                    <a:pt x="221" y="1337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34" y="1331"/>
                    <a:pt x="237" y="1327"/>
                    <a:pt x="240" y="1325"/>
                  </a:cubicBezTo>
                  <a:cubicBezTo>
                    <a:pt x="244" y="1328"/>
                    <a:pt x="250" y="1322"/>
                    <a:pt x="254" y="1325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264" y="1324"/>
                    <a:pt x="267" y="1319"/>
                    <a:pt x="269" y="1322"/>
                  </a:cubicBezTo>
                  <a:cubicBezTo>
                    <a:pt x="289" y="1316"/>
                    <a:pt x="309" y="1316"/>
                    <a:pt x="329" y="1310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367" y="1300"/>
                    <a:pt x="373" y="1301"/>
                    <a:pt x="380" y="1295"/>
                  </a:cubicBezTo>
                  <a:cubicBezTo>
                    <a:pt x="386" y="1297"/>
                    <a:pt x="394" y="1290"/>
                    <a:pt x="399" y="1291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49" y="1265"/>
                    <a:pt x="456" y="1260"/>
                    <a:pt x="462" y="1256"/>
                  </a:cubicBezTo>
                  <a:cubicBezTo>
                    <a:pt x="471" y="1251"/>
                    <a:pt x="471" y="1250"/>
                    <a:pt x="480" y="1243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493" y="1231"/>
                    <a:pt x="498" y="1233"/>
                    <a:pt x="499" y="1232"/>
                  </a:cubicBezTo>
                  <a:cubicBezTo>
                    <a:pt x="499" y="1231"/>
                    <a:pt x="498" y="1230"/>
                    <a:pt x="499" y="1229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0" y="1215"/>
                    <a:pt x="521" y="1213"/>
                    <a:pt x="520" y="1209"/>
                  </a:cubicBezTo>
                  <a:cubicBezTo>
                    <a:pt x="521" y="1206"/>
                    <a:pt x="528" y="1203"/>
                    <a:pt x="524" y="1199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95" y="1225"/>
                    <a:pt x="493" y="1226"/>
                    <a:pt x="486" y="1234"/>
                  </a:cubicBezTo>
                  <a:cubicBezTo>
                    <a:pt x="482" y="1237"/>
                    <a:pt x="479" y="1234"/>
                    <a:pt x="475" y="1239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427" y="1272"/>
                    <a:pt x="420" y="1274"/>
                    <a:pt x="413" y="1276"/>
                  </a:cubicBezTo>
                  <a:cubicBezTo>
                    <a:pt x="409" y="1279"/>
                    <a:pt x="406" y="1282"/>
                    <a:pt x="403" y="1279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78" y="1289"/>
                    <a:pt x="364" y="1294"/>
                    <a:pt x="350" y="1298"/>
                  </a:cubicBezTo>
                  <a:cubicBezTo>
                    <a:pt x="343" y="1299"/>
                    <a:pt x="336" y="1299"/>
                    <a:pt x="329" y="1303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304" y="1305"/>
                    <a:pt x="300" y="1308"/>
                    <a:pt x="296" y="1307"/>
                  </a:cubicBezTo>
                  <a:cubicBezTo>
                    <a:pt x="293" y="1308"/>
                    <a:pt x="291" y="1307"/>
                    <a:pt x="288" y="1310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83" y="1311"/>
                    <a:pt x="279" y="1309"/>
                    <a:pt x="276" y="1311"/>
                  </a:cubicBezTo>
                  <a:cubicBezTo>
                    <a:pt x="274" y="1308"/>
                    <a:pt x="270" y="1314"/>
                    <a:pt x="268" y="1313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59" y="1313"/>
                    <a:pt x="251" y="1316"/>
                    <a:pt x="255" y="1312"/>
                  </a:cubicBezTo>
                  <a:cubicBezTo>
                    <a:pt x="261" y="1310"/>
                    <a:pt x="267" y="1308"/>
                    <a:pt x="273" y="130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285" y="1308"/>
                    <a:pt x="289" y="1300"/>
                    <a:pt x="292" y="1302"/>
                  </a:cubicBezTo>
                  <a:cubicBezTo>
                    <a:pt x="299" y="1300"/>
                    <a:pt x="305" y="1300"/>
                    <a:pt x="311" y="1298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42" y="1288"/>
                    <a:pt x="353" y="1292"/>
                    <a:pt x="365" y="1284"/>
                  </a:cubicBezTo>
                  <a:cubicBezTo>
                    <a:pt x="370" y="1285"/>
                    <a:pt x="377" y="1280"/>
                    <a:pt x="383" y="1279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395" y="1275"/>
                    <a:pt x="398" y="1274"/>
                    <a:pt x="401" y="1276"/>
                  </a:cubicBezTo>
                  <a:cubicBezTo>
                    <a:pt x="420" y="1264"/>
                    <a:pt x="430" y="1262"/>
                    <a:pt x="448" y="1249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4" y="1213"/>
                    <a:pt x="484" y="1207"/>
                    <a:pt x="492" y="1202"/>
                  </a:cubicBezTo>
                  <a:cubicBezTo>
                    <a:pt x="493" y="1196"/>
                    <a:pt x="503" y="1191"/>
                    <a:pt x="502" y="1185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61" y="1227"/>
                    <a:pt x="455" y="1233"/>
                    <a:pt x="451" y="1240"/>
                  </a:cubicBezTo>
                  <a:cubicBezTo>
                    <a:pt x="447" y="1236"/>
                    <a:pt x="442" y="1245"/>
                    <a:pt x="438" y="1246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416" y="1260"/>
                    <a:pt x="403" y="1262"/>
                    <a:pt x="400" y="1269"/>
                  </a:cubicBezTo>
                  <a:cubicBezTo>
                    <a:pt x="396" y="1265"/>
                    <a:pt x="389" y="1271"/>
                    <a:pt x="384" y="1270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56" y="1281"/>
                    <a:pt x="345" y="1280"/>
                    <a:pt x="333" y="1288"/>
                  </a:cubicBezTo>
                  <a:cubicBezTo>
                    <a:pt x="329" y="1286"/>
                    <a:pt x="325" y="1289"/>
                    <a:pt x="321" y="1289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305" y="1287"/>
                    <a:pt x="300" y="1297"/>
                    <a:pt x="297" y="1292"/>
                  </a:cubicBezTo>
                  <a:cubicBezTo>
                    <a:pt x="292" y="1298"/>
                    <a:pt x="289" y="1291"/>
                    <a:pt x="285" y="1296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55" y="1303"/>
                    <a:pt x="252" y="1301"/>
                    <a:pt x="247" y="1305"/>
                  </a:cubicBezTo>
                  <a:cubicBezTo>
                    <a:pt x="244" y="1303"/>
                    <a:pt x="239" y="1312"/>
                    <a:pt x="235" y="1309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206" y="1320"/>
                    <a:pt x="203" y="1322"/>
                    <a:pt x="200" y="1325"/>
                  </a:cubicBezTo>
                  <a:cubicBezTo>
                    <a:pt x="195" y="1325"/>
                    <a:pt x="197" y="1334"/>
                    <a:pt x="192" y="1331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196" y="1319"/>
                    <a:pt x="202" y="1316"/>
                    <a:pt x="203" y="1312"/>
                  </a:cubicBezTo>
                  <a:cubicBezTo>
                    <a:pt x="215" y="1307"/>
                    <a:pt x="227" y="1300"/>
                    <a:pt x="239" y="1297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60" y="1289"/>
                    <a:pt x="263" y="1288"/>
                    <a:pt x="266" y="1290"/>
                  </a:cubicBezTo>
                  <a:cubicBezTo>
                    <a:pt x="268" y="1291"/>
                    <a:pt x="272" y="1285"/>
                    <a:pt x="274" y="1288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14" y="1280"/>
                    <a:pt x="321" y="1272"/>
                    <a:pt x="326" y="1275"/>
                  </a:cubicBezTo>
                  <a:cubicBezTo>
                    <a:pt x="333" y="1270"/>
                    <a:pt x="338" y="1275"/>
                    <a:pt x="345" y="1267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397" y="1253"/>
                    <a:pt x="402" y="1250"/>
                    <a:pt x="406" y="1252"/>
                  </a:cubicBezTo>
                  <a:cubicBezTo>
                    <a:pt x="422" y="1243"/>
                    <a:pt x="441" y="1233"/>
                    <a:pt x="453" y="1226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493" y="1181"/>
                    <a:pt x="499" y="1176"/>
                    <a:pt x="503" y="1170"/>
                  </a:cubicBezTo>
                  <a:cubicBezTo>
                    <a:pt x="504" y="1163"/>
                    <a:pt x="515" y="1157"/>
                    <a:pt x="514" y="1150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506" y="1162"/>
                    <a:pt x="497" y="1164"/>
                    <a:pt x="499" y="1168"/>
                  </a:cubicBezTo>
                  <a:cubicBezTo>
                    <a:pt x="495" y="1170"/>
                    <a:pt x="493" y="1173"/>
                    <a:pt x="494" y="1177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75" y="1196"/>
                    <a:pt x="463" y="1208"/>
                    <a:pt x="451" y="1220"/>
                  </a:cubicBezTo>
                  <a:cubicBezTo>
                    <a:pt x="449" y="1221"/>
                    <a:pt x="447" y="1219"/>
                    <a:pt x="445" y="1222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38" y="1225"/>
                    <a:pt x="433" y="1234"/>
                    <a:pt x="429" y="1230"/>
                  </a:cubicBezTo>
                  <a:cubicBezTo>
                    <a:pt x="425" y="1233"/>
                    <a:pt x="420" y="1238"/>
                    <a:pt x="417" y="1237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86" y="1252"/>
                    <a:pt x="370" y="1251"/>
                    <a:pt x="353" y="1258"/>
                  </a:cubicBezTo>
                  <a:cubicBezTo>
                    <a:pt x="346" y="1259"/>
                    <a:pt x="338" y="1262"/>
                    <a:pt x="330" y="1263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314" y="1265"/>
                    <a:pt x="308" y="1274"/>
                    <a:pt x="305" y="1269"/>
                  </a:cubicBezTo>
                  <a:cubicBezTo>
                    <a:pt x="296" y="1275"/>
                    <a:pt x="289" y="1270"/>
                    <a:pt x="281" y="1276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61" y="1276"/>
                    <a:pt x="264" y="1280"/>
                    <a:pt x="269" y="1275"/>
                  </a:cubicBezTo>
                  <a:cubicBezTo>
                    <a:pt x="274" y="1277"/>
                    <a:pt x="280" y="1267"/>
                    <a:pt x="284" y="1271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21" y="1256"/>
                    <a:pt x="327" y="1254"/>
                    <a:pt x="333" y="1253"/>
                  </a:cubicBezTo>
                  <a:cubicBezTo>
                    <a:pt x="339" y="1250"/>
                    <a:pt x="345" y="1246"/>
                    <a:pt x="351" y="1248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14" y="1216"/>
                    <a:pt x="433" y="1205"/>
                    <a:pt x="454" y="1190"/>
                  </a:cubicBezTo>
                  <a:cubicBezTo>
                    <a:pt x="462" y="1182"/>
                    <a:pt x="471" y="1175"/>
                    <a:pt x="479" y="1167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481" y="1154"/>
                    <a:pt x="495" y="1153"/>
                    <a:pt x="491" y="1149"/>
                  </a:cubicBezTo>
                  <a:cubicBezTo>
                    <a:pt x="497" y="1143"/>
                    <a:pt x="503" y="1137"/>
                    <a:pt x="504" y="1130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21" y="1104"/>
                    <a:pt x="536" y="1099"/>
                    <a:pt x="530" y="1091"/>
                  </a:cubicBezTo>
                  <a:cubicBezTo>
                    <a:pt x="523" y="1098"/>
                    <a:pt x="520" y="1106"/>
                    <a:pt x="511" y="1112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505" y="1128"/>
                    <a:pt x="495" y="1131"/>
                    <a:pt x="496" y="1136"/>
                  </a:cubicBezTo>
                  <a:cubicBezTo>
                    <a:pt x="486" y="1142"/>
                    <a:pt x="485" y="1150"/>
                    <a:pt x="477" y="1157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65" y="1169"/>
                    <a:pt x="462" y="1173"/>
                    <a:pt x="459" y="1177"/>
                  </a:cubicBezTo>
                  <a:cubicBezTo>
                    <a:pt x="453" y="1180"/>
                    <a:pt x="441" y="1185"/>
                    <a:pt x="435" y="1194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416" y="1206"/>
                    <a:pt x="410" y="1210"/>
                    <a:pt x="405" y="1214"/>
                  </a:cubicBezTo>
                  <a:cubicBezTo>
                    <a:pt x="399" y="1215"/>
                    <a:pt x="392" y="1220"/>
                    <a:pt x="386" y="1225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60" y="1232"/>
                    <a:pt x="355" y="1237"/>
                    <a:pt x="351" y="1238"/>
                  </a:cubicBezTo>
                  <a:cubicBezTo>
                    <a:pt x="347" y="1238"/>
                    <a:pt x="343" y="1243"/>
                    <a:pt x="339" y="1242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86" y="1259"/>
                    <a:pt x="281" y="1261"/>
                    <a:pt x="276" y="1260"/>
                  </a:cubicBezTo>
                  <a:cubicBezTo>
                    <a:pt x="268" y="1267"/>
                    <a:pt x="261" y="1267"/>
                    <a:pt x="253" y="126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44" y="1271"/>
                    <a:pt x="258" y="1263"/>
                    <a:pt x="271" y="1256"/>
                  </a:cubicBezTo>
                  <a:cubicBezTo>
                    <a:pt x="278" y="1252"/>
                    <a:pt x="284" y="1257"/>
                    <a:pt x="288" y="1249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02" y="1247"/>
                    <a:pt x="305" y="1244"/>
                    <a:pt x="309" y="1241"/>
                  </a:cubicBezTo>
                  <a:cubicBezTo>
                    <a:pt x="322" y="1239"/>
                    <a:pt x="336" y="1231"/>
                    <a:pt x="349" y="1225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415" y="1188"/>
                    <a:pt x="437" y="1174"/>
                    <a:pt x="465" y="1153"/>
                  </a:cubicBezTo>
                  <a:cubicBezTo>
                    <a:pt x="479" y="1138"/>
                    <a:pt x="496" y="1122"/>
                    <a:pt x="509" y="1106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19" y="1090"/>
                    <a:pt x="525" y="1087"/>
                    <a:pt x="526" y="1082"/>
                  </a:cubicBezTo>
                  <a:cubicBezTo>
                    <a:pt x="528" y="1080"/>
                    <a:pt x="529" y="1079"/>
                    <a:pt x="530" y="1077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7" y="1069"/>
                    <a:pt x="541" y="1067"/>
                    <a:pt x="540" y="1064"/>
                  </a:cubicBezTo>
                  <a:cubicBezTo>
                    <a:pt x="543" y="1063"/>
                    <a:pt x="543" y="1059"/>
                    <a:pt x="540" y="1060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529" y="1074"/>
                    <a:pt x="525" y="1077"/>
                    <a:pt x="523" y="1081"/>
                  </a:cubicBezTo>
                  <a:cubicBezTo>
                    <a:pt x="517" y="1089"/>
                    <a:pt x="513" y="1096"/>
                    <a:pt x="504" y="1103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85" y="1125"/>
                    <a:pt x="482" y="1129"/>
                    <a:pt x="476" y="1132"/>
                  </a:cubicBezTo>
                  <a:cubicBezTo>
                    <a:pt x="470" y="1136"/>
                    <a:pt x="470" y="1140"/>
                    <a:pt x="465" y="1143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426" y="1172"/>
                    <a:pt x="423" y="1169"/>
                    <a:pt x="418" y="1174"/>
                  </a:cubicBezTo>
                  <a:cubicBezTo>
                    <a:pt x="413" y="1178"/>
                    <a:pt x="408" y="1182"/>
                    <a:pt x="402" y="1186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85" y="1199"/>
                    <a:pt x="383" y="1197"/>
                    <a:pt x="380" y="1200"/>
                  </a:cubicBezTo>
                  <a:cubicBezTo>
                    <a:pt x="377" y="1201"/>
                    <a:pt x="374" y="1204"/>
                    <a:pt x="372" y="1203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55" y="1216"/>
                    <a:pt x="348" y="1213"/>
                    <a:pt x="343" y="1219"/>
                  </a:cubicBezTo>
                  <a:cubicBezTo>
                    <a:pt x="337" y="1219"/>
                    <a:pt x="331" y="1226"/>
                    <a:pt x="326" y="1227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90" y="1240"/>
                    <a:pt x="286" y="1243"/>
                    <a:pt x="282" y="1241"/>
                  </a:cubicBezTo>
                  <a:cubicBezTo>
                    <a:pt x="276" y="1247"/>
                    <a:pt x="271" y="1246"/>
                    <a:pt x="265" y="1251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55" y="1249"/>
                    <a:pt x="250" y="1261"/>
                    <a:pt x="248" y="1255"/>
                  </a:cubicBezTo>
                  <a:cubicBezTo>
                    <a:pt x="243" y="1258"/>
                    <a:pt x="244" y="1261"/>
                    <a:pt x="240" y="126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28" y="1264"/>
                    <a:pt x="228" y="1268"/>
                    <a:pt x="228" y="1268"/>
                  </a:cubicBezTo>
                  <a:cubicBezTo>
                    <a:pt x="225" y="1269"/>
                    <a:pt x="224" y="1270"/>
                    <a:pt x="222" y="1270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05" y="1276"/>
                    <a:pt x="208" y="1285"/>
                    <a:pt x="203" y="1281"/>
                  </a:cubicBezTo>
                  <a:cubicBezTo>
                    <a:pt x="201" y="1275"/>
                    <a:pt x="211" y="1272"/>
                    <a:pt x="212" y="1267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08" y="1209"/>
                    <a:pt x="324" y="1205"/>
                    <a:pt x="340" y="1199"/>
                  </a:cubicBezTo>
                  <a:cubicBezTo>
                    <a:pt x="344" y="1198"/>
                    <a:pt x="348" y="1190"/>
                    <a:pt x="351" y="1194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71" y="1184"/>
                    <a:pt x="372" y="1186"/>
                    <a:pt x="382" y="1179"/>
                  </a:cubicBezTo>
                  <a:cubicBezTo>
                    <a:pt x="385" y="1182"/>
                    <a:pt x="389" y="1174"/>
                    <a:pt x="392" y="1176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13" y="1164"/>
                    <a:pt x="422" y="1161"/>
                    <a:pt x="430" y="1156"/>
                  </a:cubicBezTo>
                  <a:cubicBezTo>
                    <a:pt x="436" y="1152"/>
                    <a:pt x="442" y="1148"/>
                    <a:pt x="448" y="1143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05" y="1093"/>
                    <a:pt x="508" y="1085"/>
                    <a:pt x="518" y="1078"/>
                  </a:cubicBezTo>
                  <a:cubicBezTo>
                    <a:pt x="523" y="1074"/>
                    <a:pt x="520" y="1070"/>
                    <a:pt x="527" y="1066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529" y="1060"/>
                    <a:pt x="530" y="1063"/>
                    <a:pt x="523" y="1064"/>
                  </a:cubicBezTo>
                  <a:cubicBezTo>
                    <a:pt x="520" y="1073"/>
                    <a:pt x="507" y="1081"/>
                    <a:pt x="499" y="1089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84" y="1103"/>
                    <a:pt x="479" y="1105"/>
                    <a:pt x="481" y="1107"/>
                  </a:cubicBezTo>
                  <a:cubicBezTo>
                    <a:pt x="479" y="1111"/>
                    <a:pt x="472" y="1106"/>
                    <a:pt x="474" y="1112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55" y="1125"/>
                    <a:pt x="451" y="1129"/>
                    <a:pt x="448" y="1134"/>
                  </a:cubicBezTo>
                  <a:cubicBezTo>
                    <a:pt x="446" y="1131"/>
                    <a:pt x="443" y="1135"/>
                    <a:pt x="443" y="1137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433" y="1142"/>
                    <a:pt x="432" y="1143"/>
                    <a:pt x="427" y="1149"/>
                  </a:cubicBezTo>
                  <a:cubicBezTo>
                    <a:pt x="418" y="1151"/>
                    <a:pt x="409" y="1156"/>
                    <a:pt x="400" y="1163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86" y="1172"/>
                    <a:pt x="379" y="1167"/>
                    <a:pt x="377" y="1172"/>
                  </a:cubicBezTo>
                  <a:cubicBezTo>
                    <a:pt x="372" y="1172"/>
                    <a:pt x="375" y="1174"/>
                    <a:pt x="371" y="117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49" y="1181"/>
                    <a:pt x="353" y="1183"/>
                    <a:pt x="348" y="1186"/>
                  </a:cubicBezTo>
                  <a:cubicBezTo>
                    <a:pt x="347" y="1185"/>
                    <a:pt x="339" y="1185"/>
                    <a:pt x="342" y="1188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320" y="1201"/>
                    <a:pt x="318" y="1197"/>
                    <a:pt x="314" y="1200"/>
                  </a:cubicBezTo>
                  <a:cubicBezTo>
                    <a:pt x="312" y="1195"/>
                    <a:pt x="307" y="1207"/>
                    <a:pt x="305" y="1202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56" y="1228"/>
                    <a:pt x="252" y="1230"/>
                    <a:pt x="249" y="1233"/>
                  </a:cubicBezTo>
                  <a:cubicBezTo>
                    <a:pt x="247" y="1238"/>
                    <a:pt x="239" y="1233"/>
                    <a:pt x="241" y="1239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16" y="1252"/>
                    <a:pt x="215" y="1256"/>
                    <a:pt x="206" y="1261"/>
                  </a:cubicBezTo>
                  <a:cubicBezTo>
                    <a:pt x="205" y="1265"/>
                    <a:pt x="203" y="1266"/>
                    <a:pt x="199" y="1266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197" y="1263"/>
                    <a:pt x="198" y="1264"/>
                    <a:pt x="204" y="1258"/>
                  </a:cubicBezTo>
                  <a:cubicBezTo>
                    <a:pt x="201" y="1255"/>
                    <a:pt x="209" y="1253"/>
                    <a:pt x="211" y="1251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24" y="1239"/>
                    <a:pt x="223" y="1242"/>
                    <a:pt x="227" y="1236"/>
                  </a:cubicBezTo>
                  <a:cubicBezTo>
                    <a:pt x="231" y="1235"/>
                    <a:pt x="236" y="1227"/>
                    <a:pt x="240" y="1230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256" y="1222"/>
                    <a:pt x="254" y="1214"/>
                    <a:pt x="261" y="1215"/>
                  </a:cubicBezTo>
                  <a:cubicBezTo>
                    <a:pt x="281" y="1202"/>
                    <a:pt x="291" y="1197"/>
                    <a:pt x="310" y="1188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376" y="1156"/>
                    <a:pt x="393" y="1154"/>
                    <a:pt x="410" y="1146"/>
                  </a:cubicBezTo>
                  <a:cubicBezTo>
                    <a:pt x="435" y="1128"/>
                    <a:pt x="461" y="1109"/>
                    <a:pt x="486" y="1091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509" y="1069"/>
                    <a:pt x="497" y="1074"/>
                    <a:pt x="493" y="1081"/>
                  </a:cubicBezTo>
                  <a:cubicBezTo>
                    <a:pt x="479" y="1087"/>
                    <a:pt x="477" y="1094"/>
                    <a:pt x="463" y="1100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38" y="1118"/>
                    <a:pt x="439" y="1116"/>
                    <a:pt x="431" y="1121"/>
                  </a:cubicBezTo>
                  <a:cubicBezTo>
                    <a:pt x="425" y="1130"/>
                    <a:pt x="412" y="1131"/>
                    <a:pt x="405" y="1140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387" y="1142"/>
                    <a:pt x="381" y="1150"/>
                    <a:pt x="377" y="1148"/>
                  </a:cubicBezTo>
                  <a:cubicBezTo>
                    <a:pt x="357" y="1162"/>
                    <a:pt x="338" y="1166"/>
                    <a:pt x="318" y="1175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51" y="1209"/>
                    <a:pt x="243" y="1216"/>
                    <a:pt x="236" y="1218"/>
                  </a:cubicBezTo>
                  <a:cubicBezTo>
                    <a:pt x="232" y="1221"/>
                    <a:pt x="232" y="1225"/>
                    <a:pt x="226" y="1228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211" y="1236"/>
                    <a:pt x="211" y="1240"/>
                    <a:pt x="205" y="1243"/>
                  </a:cubicBezTo>
                  <a:cubicBezTo>
                    <a:pt x="198" y="1244"/>
                    <a:pt x="199" y="1254"/>
                    <a:pt x="193" y="1251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199" y="1242"/>
                    <a:pt x="201" y="1241"/>
                    <a:pt x="202" y="1239"/>
                  </a:cubicBezTo>
                  <a:cubicBezTo>
                    <a:pt x="204" y="1238"/>
                    <a:pt x="203" y="1235"/>
                    <a:pt x="206" y="1237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28" y="1223"/>
                    <a:pt x="230" y="1209"/>
                    <a:pt x="238" y="1211"/>
                  </a:cubicBezTo>
                  <a:cubicBezTo>
                    <a:pt x="240" y="1205"/>
                    <a:pt x="252" y="1200"/>
                    <a:pt x="258" y="1194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28" y="1154"/>
                    <a:pt x="344" y="1152"/>
                    <a:pt x="363" y="1138"/>
                  </a:cubicBezTo>
                  <a:cubicBezTo>
                    <a:pt x="366" y="1141"/>
                    <a:pt x="370" y="1134"/>
                    <a:pt x="373" y="1136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391" y="1124"/>
                    <a:pt x="399" y="1124"/>
                    <a:pt x="407" y="1118"/>
                  </a:cubicBezTo>
                  <a:cubicBezTo>
                    <a:pt x="416" y="1111"/>
                    <a:pt x="423" y="1111"/>
                    <a:pt x="431" y="1104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39" y="1100"/>
                    <a:pt x="441" y="1102"/>
                    <a:pt x="440" y="1100"/>
                  </a:cubicBezTo>
                  <a:cubicBezTo>
                    <a:pt x="445" y="1094"/>
                    <a:pt x="448" y="1097"/>
                    <a:pt x="453" y="1093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474" y="1080"/>
                    <a:pt x="476" y="1076"/>
                    <a:pt x="479" y="1074"/>
                  </a:cubicBezTo>
                  <a:cubicBezTo>
                    <a:pt x="487" y="1069"/>
                    <a:pt x="493" y="1067"/>
                    <a:pt x="498" y="106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16" y="1047"/>
                    <a:pt x="526" y="1040"/>
                    <a:pt x="535" y="1034"/>
                  </a:cubicBezTo>
                  <a:cubicBezTo>
                    <a:pt x="543" y="1024"/>
                    <a:pt x="556" y="1015"/>
                    <a:pt x="561" y="1005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80" y="986"/>
                    <a:pt x="584" y="981"/>
                    <a:pt x="585" y="976"/>
                  </a:cubicBezTo>
                  <a:cubicBezTo>
                    <a:pt x="567" y="993"/>
                    <a:pt x="550" y="1011"/>
                    <a:pt x="532" y="1029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68" y="1073"/>
                    <a:pt x="461" y="1076"/>
                    <a:pt x="461" y="1080"/>
                  </a:cubicBezTo>
                  <a:cubicBezTo>
                    <a:pt x="458" y="1075"/>
                    <a:pt x="452" y="1088"/>
                    <a:pt x="449" y="1084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424" y="1100"/>
                    <a:pt x="423" y="1097"/>
                    <a:pt x="412" y="1105"/>
                  </a:cubicBezTo>
                  <a:cubicBezTo>
                    <a:pt x="404" y="1107"/>
                    <a:pt x="396" y="1115"/>
                    <a:pt x="387" y="1118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70" y="1131"/>
                    <a:pt x="366" y="1126"/>
                    <a:pt x="361" y="1130"/>
                  </a:cubicBezTo>
                  <a:cubicBezTo>
                    <a:pt x="347" y="1141"/>
                    <a:pt x="333" y="1145"/>
                    <a:pt x="320" y="1150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62" y="1183"/>
                    <a:pt x="258" y="1183"/>
                    <a:pt x="254" y="1188"/>
                  </a:cubicBezTo>
                  <a:cubicBezTo>
                    <a:pt x="247" y="1188"/>
                    <a:pt x="249" y="1195"/>
                    <a:pt x="243" y="1193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222" y="1215"/>
                    <a:pt x="208" y="1217"/>
                    <a:pt x="211" y="1221"/>
                  </a:cubicBezTo>
                  <a:cubicBezTo>
                    <a:pt x="206" y="1224"/>
                    <a:pt x="201" y="1228"/>
                    <a:pt x="197" y="123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00" y="1210"/>
                    <a:pt x="207" y="1212"/>
                    <a:pt x="207" y="1204"/>
                  </a:cubicBezTo>
                  <a:cubicBezTo>
                    <a:pt x="215" y="1200"/>
                    <a:pt x="215" y="1194"/>
                    <a:pt x="223" y="1190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243" y="1172"/>
                    <a:pt x="246" y="1176"/>
                    <a:pt x="251" y="1170"/>
                  </a:cubicBezTo>
                  <a:cubicBezTo>
                    <a:pt x="268" y="1154"/>
                    <a:pt x="290" y="1150"/>
                    <a:pt x="311" y="1131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362" y="1103"/>
                    <a:pt x="387" y="1094"/>
                    <a:pt x="413" y="1078"/>
                  </a:cubicBezTo>
                  <a:cubicBezTo>
                    <a:pt x="442" y="1059"/>
                    <a:pt x="454" y="1045"/>
                    <a:pt x="481" y="1026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27" y="981"/>
                    <a:pt x="533" y="977"/>
                    <a:pt x="535" y="972"/>
                  </a:cubicBezTo>
                  <a:cubicBezTo>
                    <a:pt x="543" y="969"/>
                    <a:pt x="542" y="964"/>
                    <a:pt x="549" y="960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52" y="952"/>
                    <a:pt x="558" y="945"/>
                    <a:pt x="552" y="948"/>
                  </a:cubicBezTo>
                  <a:cubicBezTo>
                    <a:pt x="551" y="956"/>
                    <a:pt x="540" y="962"/>
                    <a:pt x="536" y="969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509" y="998"/>
                    <a:pt x="504" y="996"/>
                    <a:pt x="505" y="999"/>
                  </a:cubicBezTo>
                  <a:cubicBezTo>
                    <a:pt x="503" y="1001"/>
                    <a:pt x="500" y="1003"/>
                    <a:pt x="497" y="100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456" y="1036"/>
                    <a:pt x="430" y="1055"/>
                    <a:pt x="405" y="1074"/>
                  </a:cubicBezTo>
                  <a:cubicBezTo>
                    <a:pt x="396" y="1077"/>
                    <a:pt x="380" y="1086"/>
                    <a:pt x="370" y="1091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323" y="1113"/>
                    <a:pt x="311" y="1125"/>
                    <a:pt x="300" y="1127"/>
                  </a:cubicBezTo>
                  <a:cubicBezTo>
                    <a:pt x="284" y="1137"/>
                    <a:pt x="280" y="1141"/>
                    <a:pt x="261" y="1150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08" y="1186"/>
                    <a:pt x="205" y="1197"/>
                    <a:pt x="201" y="1194"/>
                  </a:cubicBezTo>
                  <a:cubicBezTo>
                    <a:pt x="199" y="1192"/>
                    <a:pt x="202" y="1185"/>
                    <a:pt x="205" y="1188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11" y="1176"/>
                    <a:pt x="220" y="1174"/>
                    <a:pt x="219" y="1171"/>
                  </a:cubicBezTo>
                  <a:cubicBezTo>
                    <a:pt x="225" y="1168"/>
                    <a:pt x="224" y="1165"/>
                    <a:pt x="228" y="1162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284" y="1123"/>
                    <a:pt x="307" y="1109"/>
                    <a:pt x="329" y="1094"/>
                  </a:cubicBezTo>
                  <a:cubicBezTo>
                    <a:pt x="333" y="1094"/>
                    <a:pt x="338" y="1091"/>
                    <a:pt x="342" y="1089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399" y="1052"/>
                    <a:pt x="406" y="1048"/>
                    <a:pt x="414" y="1042"/>
                  </a:cubicBezTo>
                  <a:cubicBezTo>
                    <a:pt x="428" y="1033"/>
                    <a:pt x="438" y="1023"/>
                    <a:pt x="448" y="1018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470" y="999"/>
                    <a:pt x="478" y="994"/>
                    <a:pt x="485" y="988"/>
                  </a:cubicBezTo>
                  <a:cubicBezTo>
                    <a:pt x="496" y="975"/>
                    <a:pt x="510" y="963"/>
                    <a:pt x="524" y="950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34" y="937"/>
                    <a:pt x="539" y="934"/>
                    <a:pt x="539" y="930"/>
                  </a:cubicBezTo>
                  <a:cubicBezTo>
                    <a:pt x="550" y="924"/>
                    <a:pt x="547" y="916"/>
                    <a:pt x="559" y="91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74" y="882"/>
                    <a:pt x="587" y="877"/>
                    <a:pt x="586" y="869"/>
                  </a:cubicBezTo>
                  <a:cubicBezTo>
                    <a:pt x="573" y="872"/>
                    <a:pt x="565" y="887"/>
                    <a:pt x="551" y="895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34" y="909"/>
                    <a:pt x="532" y="911"/>
                    <a:pt x="529" y="913"/>
                  </a:cubicBezTo>
                  <a:cubicBezTo>
                    <a:pt x="527" y="914"/>
                    <a:pt x="527" y="918"/>
                    <a:pt x="524" y="916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516" y="924"/>
                    <a:pt x="517" y="928"/>
                    <a:pt x="514" y="926"/>
                  </a:cubicBezTo>
                  <a:cubicBezTo>
                    <a:pt x="507" y="929"/>
                    <a:pt x="508" y="938"/>
                    <a:pt x="502" y="937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466" y="970"/>
                    <a:pt x="461" y="972"/>
                    <a:pt x="452" y="983"/>
                  </a:cubicBezTo>
                  <a:cubicBezTo>
                    <a:pt x="432" y="999"/>
                    <a:pt x="423" y="1004"/>
                    <a:pt x="405" y="1020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66" y="1042"/>
                    <a:pt x="355" y="1047"/>
                    <a:pt x="344" y="1054"/>
                  </a:cubicBezTo>
                  <a:cubicBezTo>
                    <a:pt x="337" y="1056"/>
                    <a:pt x="337" y="1060"/>
                    <a:pt x="330" y="1062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97" y="1080"/>
                    <a:pt x="282" y="1089"/>
                    <a:pt x="269" y="1093"/>
                  </a:cubicBezTo>
                  <a:cubicBezTo>
                    <a:pt x="273" y="1099"/>
                    <a:pt x="261" y="1094"/>
                    <a:pt x="265" y="1098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60" y="1107"/>
                    <a:pt x="248" y="1102"/>
                    <a:pt x="252" y="1108"/>
                  </a:cubicBezTo>
                  <a:cubicBezTo>
                    <a:pt x="248" y="1111"/>
                    <a:pt x="247" y="1107"/>
                    <a:pt x="246" y="1112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37" y="1122"/>
                    <a:pt x="229" y="1124"/>
                    <a:pt x="232" y="1127"/>
                  </a:cubicBezTo>
                  <a:cubicBezTo>
                    <a:pt x="229" y="1130"/>
                    <a:pt x="225" y="1132"/>
                    <a:pt x="222" y="1134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13" y="1131"/>
                    <a:pt x="220" y="1133"/>
                    <a:pt x="224" y="1126"/>
                  </a:cubicBezTo>
                  <a:cubicBezTo>
                    <a:pt x="233" y="1121"/>
                    <a:pt x="234" y="1114"/>
                    <a:pt x="243" y="1109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322" y="1051"/>
                    <a:pt x="349" y="1034"/>
                    <a:pt x="375" y="1019"/>
                  </a:cubicBezTo>
                  <a:cubicBezTo>
                    <a:pt x="388" y="1007"/>
                    <a:pt x="402" y="1002"/>
                    <a:pt x="413" y="987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28" y="977"/>
                    <a:pt x="433" y="975"/>
                    <a:pt x="435" y="973"/>
                  </a:cubicBezTo>
                  <a:cubicBezTo>
                    <a:pt x="437" y="971"/>
                    <a:pt x="437" y="969"/>
                    <a:pt x="440" y="967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475" y="940"/>
                    <a:pt x="485" y="933"/>
                    <a:pt x="491" y="925"/>
                  </a:cubicBezTo>
                  <a:cubicBezTo>
                    <a:pt x="507" y="913"/>
                    <a:pt x="522" y="905"/>
                    <a:pt x="533" y="895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66" y="877"/>
                    <a:pt x="572" y="870"/>
                    <a:pt x="577" y="870"/>
                  </a:cubicBezTo>
                  <a:cubicBezTo>
                    <a:pt x="580" y="869"/>
                    <a:pt x="583" y="867"/>
                    <a:pt x="585" y="865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02" y="859"/>
                    <a:pt x="596" y="854"/>
                    <a:pt x="604" y="853"/>
                  </a:cubicBezTo>
                  <a:cubicBezTo>
                    <a:pt x="610" y="852"/>
                    <a:pt x="615" y="852"/>
                    <a:pt x="620" y="852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624" y="850"/>
                    <a:pt x="616" y="849"/>
                    <a:pt x="608" y="848"/>
                  </a:cubicBezTo>
                  <a:cubicBezTo>
                    <a:pt x="599" y="852"/>
                    <a:pt x="591" y="851"/>
                    <a:pt x="583" y="854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53" y="861"/>
                    <a:pt x="548" y="864"/>
                    <a:pt x="543" y="868"/>
                  </a:cubicBezTo>
                  <a:cubicBezTo>
                    <a:pt x="540" y="864"/>
                    <a:pt x="534" y="872"/>
                    <a:pt x="530" y="870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85" y="900"/>
                    <a:pt x="469" y="911"/>
                    <a:pt x="454" y="920"/>
                  </a:cubicBezTo>
                  <a:cubicBezTo>
                    <a:pt x="442" y="928"/>
                    <a:pt x="439" y="933"/>
                    <a:pt x="429" y="938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378" y="970"/>
                    <a:pt x="353" y="990"/>
                    <a:pt x="329" y="1003"/>
                  </a:cubicBezTo>
                  <a:cubicBezTo>
                    <a:pt x="323" y="1009"/>
                    <a:pt x="313" y="1017"/>
                    <a:pt x="301" y="1026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92" y="1033"/>
                    <a:pt x="289" y="1031"/>
                    <a:pt x="290" y="1034"/>
                  </a:cubicBezTo>
                  <a:cubicBezTo>
                    <a:pt x="280" y="1041"/>
                    <a:pt x="269" y="1049"/>
                    <a:pt x="259" y="1056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43" y="1075"/>
                    <a:pt x="241" y="1077"/>
                    <a:pt x="237" y="1079"/>
                  </a:cubicBezTo>
                  <a:cubicBezTo>
                    <a:pt x="236" y="1081"/>
                    <a:pt x="232" y="1089"/>
                    <a:pt x="229" y="1085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37" y="1072"/>
                    <a:pt x="237" y="1071"/>
                    <a:pt x="245" y="1066"/>
                  </a:cubicBezTo>
                  <a:cubicBezTo>
                    <a:pt x="243" y="1064"/>
                    <a:pt x="247" y="1062"/>
                    <a:pt x="250" y="1060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62" y="1048"/>
                    <a:pt x="266" y="1043"/>
                    <a:pt x="271" y="1038"/>
                  </a:cubicBezTo>
                  <a:cubicBezTo>
                    <a:pt x="281" y="1032"/>
                    <a:pt x="283" y="1026"/>
                    <a:pt x="292" y="1020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02" y="1009"/>
                    <a:pt x="301" y="1009"/>
                    <a:pt x="307" y="1007"/>
                  </a:cubicBezTo>
                  <a:cubicBezTo>
                    <a:pt x="315" y="1000"/>
                    <a:pt x="324" y="993"/>
                    <a:pt x="333" y="985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38" y="985"/>
                    <a:pt x="337" y="983"/>
                    <a:pt x="338" y="982"/>
                  </a:cubicBezTo>
                  <a:cubicBezTo>
                    <a:pt x="341" y="979"/>
                    <a:pt x="344" y="977"/>
                    <a:pt x="348" y="975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40" y="913"/>
                    <a:pt x="449" y="907"/>
                    <a:pt x="460" y="899"/>
                  </a:cubicBezTo>
                  <a:cubicBezTo>
                    <a:pt x="467" y="897"/>
                    <a:pt x="475" y="894"/>
                    <a:pt x="483" y="887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16" y="870"/>
                    <a:pt x="521" y="876"/>
                    <a:pt x="522" y="869"/>
                  </a:cubicBezTo>
                  <a:cubicBezTo>
                    <a:pt x="525" y="873"/>
                    <a:pt x="532" y="859"/>
                    <a:pt x="536" y="86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0" y="844"/>
                    <a:pt x="580" y="837"/>
                    <a:pt x="589" y="832"/>
                  </a:cubicBezTo>
                  <a:cubicBezTo>
                    <a:pt x="586" y="827"/>
                    <a:pt x="582" y="830"/>
                    <a:pt x="578" y="833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57" y="843"/>
                    <a:pt x="548" y="848"/>
                    <a:pt x="539" y="854"/>
                  </a:cubicBezTo>
                  <a:cubicBezTo>
                    <a:pt x="532" y="852"/>
                    <a:pt x="523" y="863"/>
                    <a:pt x="516" y="863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501" y="866"/>
                    <a:pt x="496" y="876"/>
                    <a:pt x="493" y="873"/>
                  </a:cubicBezTo>
                  <a:cubicBezTo>
                    <a:pt x="475" y="883"/>
                    <a:pt x="466" y="888"/>
                    <a:pt x="448" y="895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69" y="948"/>
                    <a:pt x="368" y="951"/>
                    <a:pt x="363" y="954"/>
                  </a:cubicBezTo>
                  <a:cubicBezTo>
                    <a:pt x="353" y="960"/>
                    <a:pt x="350" y="964"/>
                    <a:pt x="339" y="969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93" y="1007"/>
                    <a:pt x="275" y="1026"/>
                    <a:pt x="265" y="1030"/>
                  </a:cubicBezTo>
                  <a:cubicBezTo>
                    <a:pt x="267" y="1033"/>
                    <a:pt x="258" y="1035"/>
                    <a:pt x="259" y="1039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47" y="1047"/>
                    <a:pt x="248" y="1051"/>
                    <a:pt x="242" y="1053"/>
                  </a:cubicBezTo>
                  <a:cubicBezTo>
                    <a:pt x="242" y="1057"/>
                    <a:pt x="238" y="1060"/>
                    <a:pt x="235" y="1056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247" y="1043"/>
                    <a:pt x="246" y="1039"/>
                    <a:pt x="252" y="1039"/>
                  </a:cubicBezTo>
                  <a:cubicBezTo>
                    <a:pt x="250" y="1033"/>
                    <a:pt x="260" y="1028"/>
                    <a:pt x="262" y="1022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23" y="899"/>
                    <a:pt x="428" y="896"/>
                    <a:pt x="432" y="894"/>
                  </a:cubicBezTo>
                  <a:cubicBezTo>
                    <a:pt x="449" y="881"/>
                    <a:pt x="464" y="877"/>
                    <a:pt x="479" y="868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491" y="864"/>
                    <a:pt x="495" y="859"/>
                    <a:pt x="499" y="861"/>
                  </a:cubicBezTo>
                  <a:cubicBezTo>
                    <a:pt x="503" y="856"/>
                    <a:pt x="506" y="858"/>
                    <a:pt x="510" y="855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30" y="845"/>
                    <a:pt x="537" y="845"/>
                    <a:pt x="545" y="842"/>
                  </a:cubicBezTo>
                  <a:cubicBezTo>
                    <a:pt x="552" y="839"/>
                    <a:pt x="561" y="833"/>
                    <a:pt x="568" y="833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610" y="806"/>
                    <a:pt x="603" y="818"/>
                    <a:pt x="599" y="815"/>
                  </a:cubicBezTo>
                  <a:cubicBezTo>
                    <a:pt x="593" y="821"/>
                    <a:pt x="588" y="816"/>
                    <a:pt x="582" y="823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61" y="831"/>
                    <a:pt x="557" y="828"/>
                    <a:pt x="550" y="833"/>
                  </a:cubicBezTo>
                  <a:cubicBezTo>
                    <a:pt x="548" y="831"/>
                    <a:pt x="545" y="835"/>
                    <a:pt x="543" y="83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29" y="844"/>
                    <a:pt x="525" y="838"/>
                    <a:pt x="519" y="844"/>
                  </a:cubicBezTo>
                  <a:cubicBezTo>
                    <a:pt x="517" y="842"/>
                    <a:pt x="514" y="845"/>
                    <a:pt x="511" y="84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500" y="849"/>
                    <a:pt x="497" y="854"/>
                    <a:pt x="495" y="851"/>
                  </a:cubicBezTo>
                  <a:cubicBezTo>
                    <a:pt x="491" y="856"/>
                    <a:pt x="489" y="852"/>
                    <a:pt x="485" y="856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57" y="869"/>
                    <a:pt x="446" y="873"/>
                    <a:pt x="434" y="883"/>
                  </a:cubicBezTo>
                  <a:cubicBezTo>
                    <a:pt x="432" y="881"/>
                    <a:pt x="429" y="884"/>
                    <a:pt x="426" y="88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412" y="897"/>
                    <a:pt x="404" y="894"/>
                    <a:pt x="403" y="901"/>
                  </a:cubicBezTo>
                  <a:cubicBezTo>
                    <a:pt x="401" y="899"/>
                    <a:pt x="398" y="902"/>
                    <a:pt x="395" y="904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79" y="915"/>
                    <a:pt x="380" y="917"/>
                    <a:pt x="380" y="917"/>
                  </a:cubicBezTo>
                  <a:cubicBezTo>
                    <a:pt x="379" y="919"/>
                    <a:pt x="377" y="917"/>
                    <a:pt x="376" y="918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329" y="954"/>
                    <a:pt x="317" y="962"/>
                    <a:pt x="304" y="972"/>
                  </a:cubicBezTo>
                  <a:cubicBezTo>
                    <a:pt x="299" y="978"/>
                    <a:pt x="291" y="984"/>
                    <a:pt x="283" y="990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65" y="1008"/>
                    <a:pt x="262" y="1010"/>
                    <a:pt x="258" y="1013"/>
                  </a:cubicBezTo>
                  <a:cubicBezTo>
                    <a:pt x="260" y="1015"/>
                    <a:pt x="249" y="1023"/>
                    <a:pt x="248" y="1020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53" y="1010"/>
                    <a:pt x="258" y="1009"/>
                    <a:pt x="260" y="1006"/>
                  </a:cubicBezTo>
                  <a:cubicBezTo>
                    <a:pt x="260" y="1006"/>
                    <a:pt x="260" y="1004"/>
                    <a:pt x="260" y="100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64" y="1001"/>
                    <a:pt x="262" y="1000"/>
                    <a:pt x="263" y="999"/>
                  </a:cubicBezTo>
                  <a:cubicBezTo>
                    <a:pt x="265" y="996"/>
                    <a:pt x="269" y="996"/>
                    <a:pt x="269" y="99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14" y="949"/>
                    <a:pt x="317" y="945"/>
                    <a:pt x="334" y="935"/>
                  </a:cubicBezTo>
                  <a:cubicBezTo>
                    <a:pt x="340" y="929"/>
                    <a:pt x="348" y="922"/>
                    <a:pt x="357" y="916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72" y="906"/>
                    <a:pt x="377" y="902"/>
                    <a:pt x="382" y="899"/>
                  </a:cubicBezTo>
                  <a:cubicBezTo>
                    <a:pt x="385" y="899"/>
                    <a:pt x="389" y="897"/>
                    <a:pt x="392" y="893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00" y="887"/>
                    <a:pt x="408" y="886"/>
                    <a:pt x="409" y="886"/>
                  </a:cubicBezTo>
                  <a:cubicBezTo>
                    <a:pt x="414" y="884"/>
                    <a:pt x="411" y="881"/>
                    <a:pt x="416" y="879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28" y="876"/>
                    <a:pt x="432" y="869"/>
                    <a:pt x="434" y="873"/>
                  </a:cubicBezTo>
                  <a:cubicBezTo>
                    <a:pt x="440" y="871"/>
                    <a:pt x="447" y="866"/>
                    <a:pt x="453" y="865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12" y="837"/>
                    <a:pt x="532" y="828"/>
                    <a:pt x="553" y="817"/>
                  </a:cubicBezTo>
                  <a:cubicBezTo>
                    <a:pt x="559" y="810"/>
                    <a:pt x="560" y="811"/>
                    <a:pt x="568" y="806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584" y="792"/>
                    <a:pt x="590" y="788"/>
                    <a:pt x="596" y="784"/>
                  </a:cubicBezTo>
                  <a:cubicBezTo>
                    <a:pt x="597" y="781"/>
                    <a:pt x="605" y="779"/>
                    <a:pt x="603" y="77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601" y="770"/>
                    <a:pt x="597" y="777"/>
                    <a:pt x="590" y="783"/>
                  </a:cubicBezTo>
                  <a:cubicBezTo>
                    <a:pt x="572" y="796"/>
                    <a:pt x="552" y="809"/>
                    <a:pt x="536" y="820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504" y="832"/>
                    <a:pt x="494" y="837"/>
                    <a:pt x="485" y="839"/>
                  </a:cubicBezTo>
                  <a:cubicBezTo>
                    <a:pt x="479" y="845"/>
                    <a:pt x="474" y="842"/>
                    <a:pt x="468" y="84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438" y="861"/>
                    <a:pt x="426" y="866"/>
                    <a:pt x="415" y="870"/>
                  </a:cubicBezTo>
                  <a:cubicBezTo>
                    <a:pt x="410" y="873"/>
                    <a:pt x="405" y="877"/>
                    <a:pt x="400" y="880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67" y="901"/>
                    <a:pt x="356" y="901"/>
                    <a:pt x="356" y="908"/>
                  </a:cubicBezTo>
                  <a:cubicBezTo>
                    <a:pt x="349" y="905"/>
                    <a:pt x="348" y="916"/>
                    <a:pt x="341" y="918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30" y="926"/>
                    <a:pt x="328" y="927"/>
                    <a:pt x="327" y="928"/>
                  </a:cubicBezTo>
                  <a:cubicBezTo>
                    <a:pt x="325" y="930"/>
                    <a:pt x="323" y="928"/>
                    <a:pt x="324" y="931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95" y="954"/>
                    <a:pt x="287" y="963"/>
                    <a:pt x="279" y="965"/>
                  </a:cubicBezTo>
                  <a:cubicBezTo>
                    <a:pt x="282" y="970"/>
                    <a:pt x="274" y="974"/>
                    <a:pt x="272" y="978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56" y="985"/>
                    <a:pt x="262" y="980"/>
                    <a:pt x="262" y="975"/>
                  </a:cubicBezTo>
                  <a:cubicBezTo>
                    <a:pt x="269" y="973"/>
                    <a:pt x="263" y="961"/>
                    <a:pt x="268" y="963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277" y="963"/>
                    <a:pt x="285" y="955"/>
                    <a:pt x="290" y="945"/>
                  </a:cubicBezTo>
                  <a:cubicBezTo>
                    <a:pt x="294" y="949"/>
                    <a:pt x="292" y="941"/>
                    <a:pt x="296" y="941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337" y="907"/>
                    <a:pt x="344" y="904"/>
                    <a:pt x="348" y="901"/>
                  </a:cubicBezTo>
                  <a:cubicBezTo>
                    <a:pt x="378" y="886"/>
                    <a:pt x="408" y="862"/>
                    <a:pt x="439" y="850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63" y="838"/>
                    <a:pt x="462" y="836"/>
                    <a:pt x="462" y="836"/>
                  </a:cubicBezTo>
                  <a:cubicBezTo>
                    <a:pt x="462" y="836"/>
                    <a:pt x="473" y="832"/>
                    <a:pt x="474" y="832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494" y="823"/>
                    <a:pt x="511" y="815"/>
                    <a:pt x="531" y="803"/>
                  </a:cubicBezTo>
                  <a:cubicBezTo>
                    <a:pt x="554" y="786"/>
                    <a:pt x="568" y="781"/>
                    <a:pt x="592" y="762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606" y="744"/>
                    <a:pt x="604" y="746"/>
                    <a:pt x="601" y="747"/>
                  </a:cubicBezTo>
                  <a:cubicBezTo>
                    <a:pt x="600" y="749"/>
                    <a:pt x="601" y="752"/>
                    <a:pt x="598" y="750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77" y="765"/>
                    <a:pt x="568" y="772"/>
                    <a:pt x="558" y="779"/>
                  </a:cubicBezTo>
                  <a:cubicBezTo>
                    <a:pt x="557" y="778"/>
                    <a:pt x="556" y="777"/>
                    <a:pt x="555" y="77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44" y="787"/>
                    <a:pt x="539" y="790"/>
                    <a:pt x="534" y="794"/>
                  </a:cubicBezTo>
                  <a:cubicBezTo>
                    <a:pt x="530" y="791"/>
                    <a:pt x="525" y="800"/>
                    <a:pt x="520" y="801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94" y="812"/>
                    <a:pt x="480" y="821"/>
                    <a:pt x="468" y="824"/>
                  </a:cubicBezTo>
                  <a:cubicBezTo>
                    <a:pt x="455" y="828"/>
                    <a:pt x="441" y="840"/>
                    <a:pt x="429" y="842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18" y="850"/>
                    <a:pt x="418" y="847"/>
                    <a:pt x="416" y="852"/>
                  </a:cubicBezTo>
                  <a:cubicBezTo>
                    <a:pt x="414" y="848"/>
                    <a:pt x="410" y="855"/>
                    <a:pt x="407" y="856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383" y="870"/>
                    <a:pt x="370" y="878"/>
                    <a:pt x="357" y="885"/>
                  </a:cubicBezTo>
                  <a:cubicBezTo>
                    <a:pt x="329" y="903"/>
                    <a:pt x="320" y="910"/>
                    <a:pt x="294" y="930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6" y="943"/>
                    <a:pt x="275" y="950"/>
                    <a:pt x="274" y="947"/>
                  </a:cubicBezTo>
                  <a:cubicBezTo>
                    <a:pt x="274" y="940"/>
                    <a:pt x="279" y="941"/>
                    <a:pt x="281" y="937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293" y="919"/>
                    <a:pt x="296" y="923"/>
                    <a:pt x="300" y="918"/>
                  </a:cubicBezTo>
                  <a:cubicBezTo>
                    <a:pt x="301" y="914"/>
                    <a:pt x="308" y="910"/>
                    <a:pt x="310" y="906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44" y="882"/>
                    <a:pt x="353" y="875"/>
                    <a:pt x="362" y="869"/>
                  </a:cubicBezTo>
                  <a:cubicBezTo>
                    <a:pt x="367" y="864"/>
                    <a:pt x="370" y="867"/>
                    <a:pt x="375" y="862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399" y="845"/>
                    <a:pt x="403" y="846"/>
                    <a:pt x="408" y="843"/>
                  </a:cubicBezTo>
                  <a:cubicBezTo>
                    <a:pt x="422" y="832"/>
                    <a:pt x="434" y="832"/>
                    <a:pt x="443" y="825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56" y="820"/>
                    <a:pt x="460" y="818"/>
                    <a:pt x="464" y="815"/>
                  </a:cubicBezTo>
                  <a:cubicBezTo>
                    <a:pt x="466" y="818"/>
                    <a:pt x="470" y="812"/>
                    <a:pt x="472" y="814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76" y="811"/>
                    <a:pt x="478" y="809"/>
                    <a:pt x="480" y="808"/>
                  </a:cubicBezTo>
                  <a:cubicBezTo>
                    <a:pt x="482" y="813"/>
                    <a:pt x="487" y="801"/>
                    <a:pt x="489" y="806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01" y="805"/>
                    <a:pt x="506" y="793"/>
                    <a:pt x="508" y="798"/>
                  </a:cubicBezTo>
                  <a:cubicBezTo>
                    <a:pt x="511" y="797"/>
                    <a:pt x="516" y="789"/>
                    <a:pt x="519" y="793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45" y="777"/>
                    <a:pt x="544" y="777"/>
                    <a:pt x="553" y="772"/>
                  </a:cubicBezTo>
                  <a:cubicBezTo>
                    <a:pt x="565" y="764"/>
                    <a:pt x="577" y="755"/>
                    <a:pt x="589" y="747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17" y="723"/>
                    <a:pt x="618" y="720"/>
                    <a:pt x="624" y="717"/>
                  </a:cubicBezTo>
                  <a:cubicBezTo>
                    <a:pt x="620" y="712"/>
                    <a:pt x="636" y="710"/>
                    <a:pt x="632" y="705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9" y="713"/>
                    <a:pt x="619" y="718"/>
                    <a:pt x="617" y="719"/>
                  </a:cubicBezTo>
                  <a:cubicBezTo>
                    <a:pt x="617" y="719"/>
                    <a:pt x="616" y="717"/>
                    <a:pt x="615" y="718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11" y="721"/>
                    <a:pt x="610" y="724"/>
                    <a:pt x="611" y="723"/>
                  </a:cubicBezTo>
                  <a:cubicBezTo>
                    <a:pt x="609" y="725"/>
                    <a:pt x="606" y="724"/>
                    <a:pt x="605" y="725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98" y="733"/>
                    <a:pt x="594" y="733"/>
                    <a:pt x="595" y="732"/>
                  </a:cubicBezTo>
                  <a:cubicBezTo>
                    <a:pt x="593" y="734"/>
                    <a:pt x="590" y="741"/>
                    <a:pt x="585" y="742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57" y="758"/>
                    <a:pt x="549" y="767"/>
                    <a:pt x="542" y="768"/>
                  </a:cubicBezTo>
                  <a:cubicBezTo>
                    <a:pt x="539" y="769"/>
                    <a:pt x="534" y="777"/>
                    <a:pt x="532" y="773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506" y="789"/>
                    <a:pt x="492" y="793"/>
                    <a:pt x="477" y="800"/>
                  </a:cubicBezTo>
                  <a:cubicBezTo>
                    <a:pt x="474" y="803"/>
                    <a:pt x="470" y="806"/>
                    <a:pt x="467" y="803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52" y="811"/>
                    <a:pt x="444" y="816"/>
                    <a:pt x="437" y="819"/>
                  </a:cubicBezTo>
                  <a:cubicBezTo>
                    <a:pt x="434" y="816"/>
                    <a:pt x="430" y="824"/>
                    <a:pt x="427" y="822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408" y="831"/>
                    <a:pt x="400" y="836"/>
                    <a:pt x="393" y="839"/>
                  </a:cubicBezTo>
                  <a:cubicBezTo>
                    <a:pt x="377" y="850"/>
                    <a:pt x="370" y="855"/>
                    <a:pt x="357" y="862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22" y="890"/>
                    <a:pt x="311" y="893"/>
                    <a:pt x="312" y="898"/>
                  </a:cubicBezTo>
                  <a:cubicBezTo>
                    <a:pt x="309" y="899"/>
                    <a:pt x="306" y="902"/>
                    <a:pt x="304" y="901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06" y="892"/>
                    <a:pt x="314" y="887"/>
                    <a:pt x="324" y="874"/>
                  </a:cubicBezTo>
                  <a:cubicBezTo>
                    <a:pt x="330" y="869"/>
                    <a:pt x="336" y="865"/>
                    <a:pt x="342" y="86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55" y="854"/>
                    <a:pt x="361" y="845"/>
                    <a:pt x="364" y="847"/>
                  </a:cubicBezTo>
                  <a:cubicBezTo>
                    <a:pt x="365" y="844"/>
                    <a:pt x="370" y="841"/>
                    <a:pt x="374" y="838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07" y="818"/>
                    <a:pt x="412" y="817"/>
                    <a:pt x="417" y="812"/>
                  </a:cubicBezTo>
                  <a:cubicBezTo>
                    <a:pt x="422" y="809"/>
                    <a:pt x="426" y="806"/>
                    <a:pt x="431" y="807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60" y="784"/>
                    <a:pt x="468" y="793"/>
                    <a:pt x="467" y="786"/>
                  </a:cubicBezTo>
                  <a:cubicBezTo>
                    <a:pt x="471" y="785"/>
                    <a:pt x="476" y="779"/>
                    <a:pt x="481" y="78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13" y="768"/>
                    <a:pt x="519" y="760"/>
                    <a:pt x="523" y="762"/>
                  </a:cubicBezTo>
                  <a:cubicBezTo>
                    <a:pt x="529" y="757"/>
                    <a:pt x="533" y="759"/>
                    <a:pt x="539" y="753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585" y="730"/>
                    <a:pt x="599" y="723"/>
                    <a:pt x="612" y="715"/>
                  </a:cubicBezTo>
                  <a:cubicBezTo>
                    <a:pt x="619" y="706"/>
                    <a:pt x="634" y="698"/>
                    <a:pt x="645" y="689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1" y="675"/>
                    <a:pt x="664" y="673"/>
                    <a:pt x="667" y="671"/>
                  </a:cubicBezTo>
                  <a:cubicBezTo>
                    <a:pt x="663" y="667"/>
                    <a:pt x="675" y="666"/>
                    <a:pt x="668" y="663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631" y="692"/>
                    <a:pt x="624" y="697"/>
                    <a:pt x="614" y="707"/>
                  </a:cubicBezTo>
                  <a:cubicBezTo>
                    <a:pt x="598" y="714"/>
                    <a:pt x="581" y="727"/>
                    <a:pt x="565" y="734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533" y="744"/>
                    <a:pt x="524" y="753"/>
                    <a:pt x="516" y="752"/>
                  </a:cubicBezTo>
                  <a:cubicBezTo>
                    <a:pt x="499" y="765"/>
                    <a:pt x="484" y="768"/>
                    <a:pt x="467" y="776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36" y="794"/>
                    <a:pt x="436" y="791"/>
                    <a:pt x="431" y="794"/>
                  </a:cubicBezTo>
                  <a:cubicBezTo>
                    <a:pt x="427" y="797"/>
                    <a:pt x="424" y="800"/>
                    <a:pt x="420" y="79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86" y="821"/>
                    <a:pt x="379" y="824"/>
                    <a:pt x="362" y="837"/>
                  </a:cubicBezTo>
                  <a:cubicBezTo>
                    <a:pt x="356" y="841"/>
                    <a:pt x="352" y="840"/>
                    <a:pt x="346" y="846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26" y="863"/>
                    <a:pt x="323" y="865"/>
                    <a:pt x="320" y="867"/>
                  </a:cubicBezTo>
                  <a:cubicBezTo>
                    <a:pt x="317" y="868"/>
                    <a:pt x="313" y="875"/>
                    <a:pt x="310" y="872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06" y="862"/>
                    <a:pt x="314" y="861"/>
                    <a:pt x="315" y="858"/>
                  </a:cubicBezTo>
                  <a:cubicBezTo>
                    <a:pt x="317" y="853"/>
                    <a:pt x="317" y="857"/>
                    <a:pt x="322" y="853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340" y="843"/>
                    <a:pt x="355" y="828"/>
                    <a:pt x="369" y="820"/>
                  </a:cubicBezTo>
                  <a:cubicBezTo>
                    <a:pt x="385" y="810"/>
                    <a:pt x="402" y="800"/>
                    <a:pt x="419" y="788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52" y="768"/>
                    <a:pt x="465" y="765"/>
                    <a:pt x="479" y="755"/>
                  </a:cubicBezTo>
                  <a:cubicBezTo>
                    <a:pt x="481" y="757"/>
                    <a:pt x="484" y="753"/>
                    <a:pt x="487" y="752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08" y="743"/>
                    <a:pt x="520" y="741"/>
                    <a:pt x="534" y="732"/>
                  </a:cubicBezTo>
                  <a:cubicBezTo>
                    <a:pt x="536" y="737"/>
                    <a:pt x="541" y="726"/>
                    <a:pt x="543" y="73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9" y="719"/>
                    <a:pt x="570" y="721"/>
                    <a:pt x="571" y="713"/>
                  </a:cubicBezTo>
                  <a:cubicBezTo>
                    <a:pt x="567" y="714"/>
                    <a:pt x="564" y="716"/>
                    <a:pt x="556" y="721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44" y="723"/>
                    <a:pt x="541" y="724"/>
                    <a:pt x="538" y="727"/>
                  </a:cubicBezTo>
                  <a:cubicBezTo>
                    <a:pt x="532" y="726"/>
                    <a:pt x="524" y="733"/>
                    <a:pt x="518" y="731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506" y="737"/>
                    <a:pt x="502" y="739"/>
                    <a:pt x="499" y="738"/>
                  </a:cubicBezTo>
                  <a:cubicBezTo>
                    <a:pt x="495" y="743"/>
                    <a:pt x="493" y="739"/>
                    <a:pt x="490" y="742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465" y="755"/>
                    <a:pt x="459" y="755"/>
                    <a:pt x="443" y="766"/>
                  </a:cubicBezTo>
                  <a:cubicBezTo>
                    <a:pt x="428" y="772"/>
                    <a:pt x="421" y="779"/>
                    <a:pt x="405" y="786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75" y="805"/>
                    <a:pt x="368" y="811"/>
                    <a:pt x="361" y="816"/>
                  </a:cubicBezTo>
                  <a:cubicBezTo>
                    <a:pt x="357" y="818"/>
                    <a:pt x="354" y="816"/>
                    <a:pt x="350" y="821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29" y="835"/>
                    <a:pt x="322" y="844"/>
                    <a:pt x="318" y="841"/>
                  </a:cubicBezTo>
                  <a:cubicBezTo>
                    <a:pt x="320" y="830"/>
                    <a:pt x="329" y="819"/>
                    <a:pt x="333" y="808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82" y="777"/>
                    <a:pt x="381" y="778"/>
                    <a:pt x="389" y="773"/>
                  </a:cubicBezTo>
                  <a:cubicBezTo>
                    <a:pt x="388" y="770"/>
                    <a:pt x="391" y="772"/>
                    <a:pt x="394" y="770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13" y="758"/>
                    <a:pt x="422" y="755"/>
                    <a:pt x="432" y="747"/>
                  </a:cubicBezTo>
                  <a:cubicBezTo>
                    <a:pt x="445" y="744"/>
                    <a:pt x="458" y="734"/>
                    <a:pt x="471" y="731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493" y="721"/>
                    <a:pt x="500" y="727"/>
                    <a:pt x="497" y="722"/>
                  </a:cubicBezTo>
                  <a:cubicBezTo>
                    <a:pt x="501" y="717"/>
                    <a:pt x="504" y="721"/>
                    <a:pt x="508" y="717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34" y="709"/>
                    <a:pt x="540" y="709"/>
                    <a:pt x="547" y="706"/>
                  </a:cubicBezTo>
                  <a:cubicBezTo>
                    <a:pt x="554" y="702"/>
                    <a:pt x="560" y="702"/>
                    <a:pt x="566" y="699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595" y="683"/>
                    <a:pt x="597" y="684"/>
                    <a:pt x="603" y="678"/>
                  </a:cubicBezTo>
                  <a:cubicBezTo>
                    <a:pt x="609" y="677"/>
                    <a:pt x="616" y="673"/>
                    <a:pt x="622" y="671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609" y="673"/>
                    <a:pt x="584" y="683"/>
                    <a:pt x="559" y="692"/>
                  </a:cubicBezTo>
                  <a:cubicBezTo>
                    <a:pt x="553" y="696"/>
                    <a:pt x="547" y="696"/>
                    <a:pt x="541" y="698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515" y="708"/>
                    <a:pt x="510" y="706"/>
                    <a:pt x="503" y="710"/>
                  </a:cubicBezTo>
                  <a:cubicBezTo>
                    <a:pt x="497" y="712"/>
                    <a:pt x="490" y="717"/>
                    <a:pt x="484" y="714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07" y="707"/>
                    <a:pt x="513" y="700"/>
                    <a:pt x="519" y="701"/>
                  </a:cubicBezTo>
                  <a:cubicBezTo>
                    <a:pt x="526" y="694"/>
                    <a:pt x="531" y="700"/>
                    <a:pt x="537" y="693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58" y="689"/>
                    <a:pt x="560" y="686"/>
                    <a:pt x="563" y="684"/>
                  </a:cubicBezTo>
                  <a:cubicBezTo>
                    <a:pt x="566" y="687"/>
                    <a:pt x="569" y="681"/>
                    <a:pt x="572" y="683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597" y="670"/>
                    <a:pt x="602" y="676"/>
                    <a:pt x="608" y="669"/>
                  </a:cubicBezTo>
                  <a:cubicBezTo>
                    <a:pt x="615" y="665"/>
                    <a:pt x="621" y="663"/>
                    <a:pt x="627" y="660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70" y="622"/>
                    <a:pt x="663" y="636"/>
                    <a:pt x="659" y="632"/>
                  </a:cubicBezTo>
                  <a:cubicBezTo>
                    <a:pt x="657" y="639"/>
                    <a:pt x="650" y="638"/>
                    <a:pt x="646" y="642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38" y="647"/>
                    <a:pt x="635" y="649"/>
                    <a:pt x="633" y="651"/>
                  </a:cubicBezTo>
                  <a:cubicBezTo>
                    <a:pt x="628" y="653"/>
                    <a:pt x="622" y="655"/>
                    <a:pt x="617" y="660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91" y="668"/>
                    <a:pt x="584" y="671"/>
                    <a:pt x="578" y="674"/>
                  </a:cubicBezTo>
                  <a:cubicBezTo>
                    <a:pt x="571" y="675"/>
                    <a:pt x="565" y="675"/>
                    <a:pt x="558" y="680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46" y="680"/>
                    <a:pt x="542" y="688"/>
                    <a:pt x="539" y="684"/>
                  </a:cubicBezTo>
                  <a:cubicBezTo>
                    <a:pt x="532" y="690"/>
                    <a:pt x="526" y="688"/>
                    <a:pt x="519" y="691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507" y="693"/>
                    <a:pt x="502" y="701"/>
                    <a:pt x="500" y="698"/>
                  </a:cubicBezTo>
                  <a:cubicBezTo>
                    <a:pt x="496" y="703"/>
                    <a:pt x="494" y="699"/>
                    <a:pt x="490" y="702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76" y="708"/>
                    <a:pt x="473" y="709"/>
                    <a:pt x="471" y="709"/>
                  </a:cubicBezTo>
                  <a:cubicBezTo>
                    <a:pt x="467" y="710"/>
                    <a:pt x="463" y="713"/>
                    <a:pt x="460" y="712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40" y="724"/>
                    <a:pt x="438" y="723"/>
                    <a:pt x="439" y="723"/>
                  </a:cubicBezTo>
                  <a:cubicBezTo>
                    <a:pt x="435" y="724"/>
                    <a:pt x="436" y="728"/>
                    <a:pt x="434" y="726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414" y="738"/>
                    <a:pt x="405" y="743"/>
                    <a:pt x="401" y="745"/>
                  </a:cubicBezTo>
                  <a:cubicBezTo>
                    <a:pt x="396" y="742"/>
                    <a:pt x="397" y="753"/>
                    <a:pt x="391" y="749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72" y="761"/>
                    <a:pt x="367" y="765"/>
                    <a:pt x="361" y="769"/>
                  </a:cubicBezTo>
                  <a:cubicBezTo>
                    <a:pt x="354" y="766"/>
                    <a:pt x="353" y="779"/>
                    <a:pt x="347" y="776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375" y="751"/>
                    <a:pt x="373" y="748"/>
                    <a:pt x="384" y="745"/>
                  </a:cubicBezTo>
                  <a:cubicBezTo>
                    <a:pt x="387" y="738"/>
                    <a:pt x="392" y="741"/>
                    <a:pt x="401" y="732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436" y="714"/>
                    <a:pt x="446" y="710"/>
                    <a:pt x="458" y="701"/>
                  </a:cubicBezTo>
                  <a:cubicBezTo>
                    <a:pt x="486" y="690"/>
                    <a:pt x="515" y="678"/>
                    <a:pt x="543" y="667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40" y="617"/>
                    <a:pt x="647" y="615"/>
                    <a:pt x="654" y="606"/>
                  </a:cubicBezTo>
                  <a:cubicBezTo>
                    <a:pt x="657" y="608"/>
                    <a:pt x="656" y="604"/>
                    <a:pt x="659" y="603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68" y="597"/>
                    <a:pt x="675" y="595"/>
                    <a:pt x="671" y="589"/>
                  </a:cubicBezTo>
                  <a:cubicBezTo>
                    <a:pt x="667" y="595"/>
                    <a:pt x="650" y="601"/>
                    <a:pt x="645" y="610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628" y="619"/>
                    <a:pt x="623" y="620"/>
                    <a:pt x="618" y="625"/>
                  </a:cubicBezTo>
                  <a:cubicBezTo>
                    <a:pt x="610" y="627"/>
                    <a:pt x="601" y="634"/>
                    <a:pt x="592" y="636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531" y="664"/>
                    <a:pt x="523" y="663"/>
                    <a:pt x="514" y="671"/>
                  </a:cubicBezTo>
                  <a:cubicBezTo>
                    <a:pt x="506" y="668"/>
                    <a:pt x="496" y="679"/>
                    <a:pt x="488" y="67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54" y="693"/>
                    <a:pt x="445" y="697"/>
                    <a:pt x="436" y="705"/>
                  </a:cubicBezTo>
                  <a:cubicBezTo>
                    <a:pt x="431" y="705"/>
                    <a:pt x="425" y="710"/>
                    <a:pt x="420" y="71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410" y="712"/>
                    <a:pt x="406" y="724"/>
                    <a:pt x="404" y="718"/>
                  </a:cubicBezTo>
                  <a:cubicBezTo>
                    <a:pt x="399" y="726"/>
                    <a:pt x="390" y="730"/>
                    <a:pt x="386" y="731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69" y="742"/>
                    <a:pt x="364" y="750"/>
                    <a:pt x="360" y="747"/>
                  </a:cubicBezTo>
                  <a:cubicBezTo>
                    <a:pt x="366" y="740"/>
                    <a:pt x="368" y="733"/>
                    <a:pt x="372" y="726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32" y="692"/>
                    <a:pt x="442" y="688"/>
                    <a:pt x="452" y="683"/>
                  </a:cubicBezTo>
                  <a:cubicBezTo>
                    <a:pt x="457" y="680"/>
                    <a:pt x="462" y="682"/>
                    <a:pt x="467" y="677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489" y="671"/>
                    <a:pt x="494" y="668"/>
                    <a:pt x="499" y="664"/>
                  </a:cubicBezTo>
                  <a:cubicBezTo>
                    <a:pt x="504" y="667"/>
                    <a:pt x="509" y="663"/>
                    <a:pt x="514" y="661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535" y="652"/>
                    <a:pt x="540" y="652"/>
                    <a:pt x="546" y="650"/>
                  </a:cubicBezTo>
                  <a:cubicBezTo>
                    <a:pt x="563" y="640"/>
                    <a:pt x="579" y="635"/>
                    <a:pt x="595" y="629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33" y="601"/>
                    <a:pt x="644" y="598"/>
                    <a:pt x="657" y="582"/>
                  </a:cubicBezTo>
                  <a:cubicBezTo>
                    <a:pt x="660" y="580"/>
                    <a:pt x="664" y="577"/>
                    <a:pt x="668" y="574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682" y="562"/>
                    <a:pt x="690" y="553"/>
                    <a:pt x="695" y="547"/>
                  </a:cubicBezTo>
                  <a:cubicBezTo>
                    <a:pt x="701" y="550"/>
                    <a:pt x="708" y="545"/>
                    <a:pt x="715" y="540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32" y="539"/>
                    <a:pt x="735" y="536"/>
                    <a:pt x="737" y="534"/>
                  </a:cubicBezTo>
                  <a:cubicBezTo>
                    <a:pt x="740" y="535"/>
                    <a:pt x="743" y="534"/>
                    <a:pt x="746" y="532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27" y="532"/>
                    <a:pt x="721" y="534"/>
                    <a:pt x="715" y="537"/>
                  </a:cubicBezTo>
                  <a:cubicBezTo>
                    <a:pt x="713" y="535"/>
                    <a:pt x="710" y="539"/>
                    <a:pt x="708" y="541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95" y="541"/>
                    <a:pt x="689" y="547"/>
                    <a:pt x="684" y="545"/>
                  </a:cubicBezTo>
                  <a:cubicBezTo>
                    <a:pt x="672" y="552"/>
                    <a:pt x="660" y="561"/>
                    <a:pt x="648" y="567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606" y="592"/>
                    <a:pt x="590" y="600"/>
                    <a:pt x="574" y="607"/>
                  </a:cubicBezTo>
                  <a:cubicBezTo>
                    <a:pt x="570" y="605"/>
                    <a:pt x="565" y="614"/>
                    <a:pt x="561" y="607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39" y="618"/>
                    <a:pt x="536" y="616"/>
                    <a:pt x="532" y="618"/>
                  </a:cubicBezTo>
                  <a:cubicBezTo>
                    <a:pt x="529" y="615"/>
                    <a:pt x="524" y="625"/>
                    <a:pt x="520" y="622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96" y="628"/>
                    <a:pt x="492" y="631"/>
                    <a:pt x="489" y="632"/>
                  </a:cubicBezTo>
                  <a:cubicBezTo>
                    <a:pt x="485" y="635"/>
                    <a:pt x="481" y="633"/>
                    <a:pt x="477" y="633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52" y="642"/>
                    <a:pt x="448" y="643"/>
                    <a:pt x="448" y="647"/>
                  </a:cubicBezTo>
                  <a:cubicBezTo>
                    <a:pt x="444" y="649"/>
                    <a:pt x="441" y="646"/>
                    <a:pt x="437" y="650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9" y="660"/>
                    <a:pt x="416" y="662"/>
                    <a:pt x="414" y="664"/>
                  </a:cubicBezTo>
                  <a:cubicBezTo>
                    <a:pt x="412" y="659"/>
                    <a:pt x="407" y="671"/>
                    <a:pt x="405" y="666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20" y="645"/>
                    <a:pt x="424" y="642"/>
                    <a:pt x="428" y="639"/>
                  </a:cubicBezTo>
                  <a:cubicBezTo>
                    <a:pt x="431" y="640"/>
                    <a:pt x="436" y="639"/>
                    <a:pt x="437" y="635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452" y="630"/>
                    <a:pt x="456" y="628"/>
                    <a:pt x="459" y="629"/>
                  </a:cubicBezTo>
                  <a:cubicBezTo>
                    <a:pt x="471" y="618"/>
                    <a:pt x="481" y="620"/>
                    <a:pt x="492" y="61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34" y="600"/>
                    <a:pt x="543" y="604"/>
                    <a:pt x="554" y="597"/>
                  </a:cubicBezTo>
                  <a:cubicBezTo>
                    <a:pt x="565" y="594"/>
                    <a:pt x="576" y="591"/>
                    <a:pt x="587" y="588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26" y="570"/>
                    <a:pt x="629" y="571"/>
                    <a:pt x="641" y="561"/>
                  </a:cubicBezTo>
                  <a:cubicBezTo>
                    <a:pt x="645" y="562"/>
                    <a:pt x="649" y="559"/>
                    <a:pt x="652" y="55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666" y="550"/>
                    <a:pt x="667" y="546"/>
                    <a:pt x="673" y="543"/>
                  </a:cubicBezTo>
                  <a:cubicBezTo>
                    <a:pt x="685" y="541"/>
                    <a:pt x="697" y="536"/>
                    <a:pt x="709" y="532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0" y="526"/>
                    <a:pt x="733" y="526"/>
                    <a:pt x="736" y="525"/>
                  </a:cubicBezTo>
                  <a:cubicBezTo>
                    <a:pt x="740" y="524"/>
                    <a:pt x="740" y="529"/>
                    <a:pt x="742" y="523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711" y="524"/>
                    <a:pt x="702" y="527"/>
                    <a:pt x="694" y="528"/>
                  </a:cubicBezTo>
                  <a:cubicBezTo>
                    <a:pt x="691" y="525"/>
                    <a:pt x="685" y="534"/>
                    <a:pt x="682" y="532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48" y="553"/>
                    <a:pt x="628" y="559"/>
                    <a:pt x="613" y="569"/>
                  </a:cubicBezTo>
                  <a:cubicBezTo>
                    <a:pt x="610" y="571"/>
                    <a:pt x="608" y="569"/>
                    <a:pt x="606" y="570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92" y="579"/>
                    <a:pt x="587" y="578"/>
                    <a:pt x="581" y="583"/>
                  </a:cubicBezTo>
                  <a:cubicBezTo>
                    <a:pt x="574" y="581"/>
                    <a:pt x="566" y="586"/>
                    <a:pt x="559" y="586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44" y="594"/>
                    <a:pt x="541" y="590"/>
                    <a:pt x="536" y="596"/>
                  </a:cubicBezTo>
                  <a:cubicBezTo>
                    <a:pt x="528" y="591"/>
                    <a:pt x="518" y="600"/>
                    <a:pt x="510" y="597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98" y="599"/>
                    <a:pt x="493" y="607"/>
                    <a:pt x="490" y="604"/>
                  </a:cubicBezTo>
                  <a:cubicBezTo>
                    <a:pt x="484" y="605"/>
                    <a:pt x="476" y="614"/>
                    <a:pt x="469" y="612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45" y="626"/>
                    <a:pt x="442" y="622"/>
                    <a:pt x="438" y="627"/>
                  </a:cubicBezTo>
                  <a:cubicBezTo>
                    <a:pt x="435" y="625"/>
                    <a:pt x="431" y="633"/>
                    <a:pt x="428" y="629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30" y="620"/>
                    <a:pt x="433" y="613"/>
                    <a:pt x="436" y="616"/>
                  </a:cubicBezTo>
                  <a:cubicBezTo>
                    <a:pt x="442" y="617"/>
                    <a:pt x="443" y="608"/>
                    <a:pt x="452" y="605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494" y="590"/>
                    <a:pt x="500" y="591"/>
                    <a:pt x="506" y="588"/>
                  </a:cubicBezTo>
                  <a:cubicBezTo>
                    <a:pt x="509" y="584"/>
                    <a:pt x="511" y="589"/>
                    <a:pt x="515" y="586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28" y="581"/>
                    <a:pt x="531" y="580"/>
                    <a:pt x="534" y="580"/>
                  </a:cubicBezTo>
                  <a:cubicBezTo>
                    <a:pt x="537" y="581"/>
                    <a:pt x="541" y="575"/>
                    <a:pt x="543" y="578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66" y="568"/>
                    <a:pt x="569" y="567"/>
                    <a:pt x="572" y="570"/>
                  </a:cubicBezTo>
                  <a:cubicBezTo>
                    <a:pt x="575" y="569"/>
                    <a:pt x="579" y="562"/>
                    <a:pt x="581" y="566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07" y="554"/>
                    <a:pt x="613" y="555"/>
                    <a:pt x="619" y="550"/>
                  </a:cubicBezTo>
                  <a:cubicBezTo>
                    <a:pt x="625" y="550"/>
                    <a:pt x="633" y="542"/>
                    <a:pt x="639" y="544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60" y="535"/>
                    <a:pt x="663" y="534"/>
                    <a:pt x="666" y="531"/>
                  </a:cubicBezTo>
                  <a:cubicBezTo>
                    <a:pt x="667" y="532"/>
                    <a:pt x="669" y="532"/>
                    <a:pt x="668" y="530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677" y="528"/>
                    <a:pt x="684" y="520"/>
                    <a:pt x="690" y="516"/>
                  </a:cubicBezTo>
                  <a:cubicBezTo>
                    <a:pt x="697" y="513"/>
                    <a:pt x="700" y="511"/>
                    <a:pt x="705" y="506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17" y="499"/>
                    <a:pt x="720" y="497"/>
                    <a:pt x="724" y="495"/>
                  </a:cubicBezTo>
                  <a:cubicBezTo>
                    <a:pt x="727" y="491"/>
                    <a:pt x="730" y="490"/>
                    <a:pt x="733" y="490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727" y="487"/>
                    <a:pt x="719" y="493"/>
                    <a:pt x="710" y="500"/>
                  </a:cubicBezTo>
                  <a:cubicBezTo>
                    <a:pt x="702" y="500"/>
                    <a:pt x="693" y="513"/>
                    <a:pt x="685" y="513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80" y="517"/>
                    <a:pt x="677" y="518"/>
                    <a:pt x="675" y="520"/>
                  </a:cubicBezTo>
                  <a:cubicBezTo>
                    <a:pt x="669" y="524"/>
                    <a:pt x="669" y="521"/>
                    <a:pt x="666" y="527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46" y="527"/>
                    <a:pt x="641" y="539"/>
                    <a:pt x="639" y="534"/>
                  </a:cubicBezTo>
                  <a:cubicBezTo>
                    <a:pt x="635" y="538"/>
                    <a:pt x="632" y="536"/>
                    <a:pt x="628" y="539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603" y="548"/>
                    <a:pt x="596" y="554"/>
                    <a:pt x="590" y="552"/>
                  </a:cubicBezTo>
                  <a:cubicBezTo>
                    <a:pt x="584" y="553"/>
                    <a:pt x="578" y="558"/>
                    <a:pt x="572" y="557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59" y="563"/>
                    <a:pt x="556" y="565"/>
                    <a:pt x="553" y="564"/>
                  </a:cubicBezTo>
                  <a:cubicBezTo>
                    <a:pt x="549" y="567"/>
                    <a:pt x="546" y="568"/>
                    <a:pt x="543" y="568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528" y="573"/>
                    <a:pt x="521" y="576"/>
                    <a:pt x="515" y="574"/>
                  </a:cubicBezTo>
                  <a:cubicBezTo>
                    <a:pt x="503" y="584"/>
                    <a:pt x="492" y="581"/>
                    <a:pt x="480" y="587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7" y="588"/>
                    <a:pt x="450" y="601"/>
                    <a:pt x="445" y="595"/>
                  </a:cubicBezTo>
                  <a:cubicBezTo>
                    <a:pt x="449" y="590"/>
                    <a:pt x="452" y="585"/>
                    <a:pt x="456" y="580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72" y="573"/>
                    <a:pt x="476" y="571"/>
                    <a:pt x="480" y="572"/>
                  </a:cubicBezTo>
                  <a:cubicBezTo>
                    <a:pt x="484" y="572"/>
                    <a:pt x="488" y="567"/>
                    <a:pt x="492" y="568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14" y="558"/>
                    <a:pt x="521" y="563"/>
                    <a:pt x="530" y="556"/>
                  </a:cubicBezTo>
                  <a:cubicBezTo>
                    <a:pt x="533" y="558"/>
                    <a:pt x="537" y="555"/>
                    <a:pt x="541" y="555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562" y="552"/>
                    <a:pt x="570" y="548"/>
                    <a:pt x="578" y="545"/>
                  </a:cubicBezTo>
                  <a:cubicBezTo>
                    <a:pt x="587" y="542"/>
                    <a:pt x="595" y="542"/>
                    <a:pt x="604" y="537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670" y="503"/>
                    <a:pt x="684" y="496"/>
                    <a:pt x="697" y="489"/>
                  </a:cubicBezTo>
                  <a:cubicBezTo>
                    <a:pt x="705" y="484"/>
                    <a:pt x="712" y="478"/>
                    <a:pt x="720" y="473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735" y="459"/>
                    <a:pt x="748" y="459"/>
                    <a:pt x="751" y="448"/>
                  </a:cubicBezTo>
                  <a:cubicBezTo>
                    <a:pt x="738" y="458"/>
                    <a:pt x="728" y="462"/>
                    <a:pt x="719" y="471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635" y="519"/>
                    <a:pt x="612" y="522"/>
                    <a:pt x="590" y="534"/>
                  </a:cubicBezTo>
                  <a:cubicBezTo>
                    <a:pt x="586" y="532"/>
                    <a:pt x="580" y="537"/>
                    <a:pt x="576" y="535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50" y="542"/>
                    <a:pt x="543" y="546"/>
                    <a:pt x="535" y="547"/>
                  </a:cubicBezTo>
                  <a:cubicBezTo>
                    <a:pt x="531" y="548"/>
                    <a:pt x="528" y="546"/>
                    <a:pt x="523" y="551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504" y="555"/>
                    <a:pt x="497" y="555"/>
                    <a:pt x="489" y="558"/>
                  </a:cubicBezTo>
                  <a:cubicBezTo>
                    <a:pt x="485" y="561"/>
                    <a:pt x="481" y="563"/>
                    <a:pt x="477" y="56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68" y="558"/>
                    <a:pt x="475" y="553"/>
                    <a:pt x="477" y="548"/>
                  </a:cubicBezTo>
                  <a:cubicBezTo>
                    <a:pt x="482" y="553"/>
                    <a:pt x="489" y="545"/>
                    <a:pt x="494" y="547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10" y="541"/>
                    <a:pt x="519" y="534"/>
                    <a:pt x="528" y="533"/>
                  </a:cubicBezTo>
                  <a:cubicBezTo>
                    <a:pt x="536" y="530"/>
                    <a:pt x="545" y="526"/>
                    <a:pt x="553" y="527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588" y="512"/>
                    <a:pt x="593" y="514"/>
                    <a:pt x="600" y="510"/>
                  </a:cubicBezTo>
                  <a:cubicBezTo>
                    <a:pt x="603" y="506"/>
                    <a:pt x="605" y="511"/>
                    <a:pt x="609" y="50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648" y="489"/>
                    <a:pt x="666" y="486"/>
                    <a:pt x="693" y="470"/>
                  </a:cubicBezTo>
                  <a:cubicBezTo>
                    <a:pt x="703" y="462"/>
                    <a:pt x="712" y="457"/>
                    <a:pt x="720" y="453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64" y="418"/>
                    <a:pt x="773" y="416"/>
                    <a:pt x="775" y="413"/>
                  </a:cubicBezTo>
                  <a:cubicBezTo>
                    <a:pt x="779" y="410"/>
                    <a:pt x="783" y="408"/>
                    <a:pt x="784" y="404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96" y="392"/>
                    <a:pt x="795" y="396"/>
                    <a:pt x="790" y="395"/>
                  </a:cubicBezTo>
                  <a:cubicBezTo>
                    <a:pt x="790" y="400"/>
                    <a:pt x="784" y="402"/>
                    <a:pt x="783" y="403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70" y="412"/>
                    <a:pt x="768" y="411"/>
                    <a:pt x="769" y="411"/>
                  </a:cubicBezTo>
                  <a:cubicBezTo>
                    <a:pt x="767" y="412"/>
                    <a:pt x="768" y="413"/>
                    <a:pt x="766" y="414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742" y="429"/>
                    <a:pt x="725" y="441"/>
                    <a:pt x="714" y="450"/>
                  </a:cubicBezTo>
                  <a:cubicBezTo>
                    <a:pt x="708" y="451"/>
                    <a:pt x="702" y="455"/>
                    <a:pt x="697" y="457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89" y="463"/>
                    <a:pt x="685" y="466"/>
                    <a:pt x="682" y="468"/>
                  </a:cubicBezTo>
                  <a:cubicBezTo>
                    <a:pt x="671" y="473"/>
                    <a:pt x="659" y="477"/>
                    <a:pt x="647" y="484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36" y="487"/>
                    <a:pt x="633" y="488"/>
                    <a:pt x="630" y="491"/>
                  </a:cubicBezTo>
                  <a:cubicBezTo>
                    <a:pt x="624" y="492"/>
                    <a:pt x="618" y="493"/>
                    <a:pt x="612" y="499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94" y="500"/>
                    <a:pt x="595" y="505"/>
                    <a:pt x="592" y="503"/>
                  </a:cubicBezTo>
                  <a:cubicBezTo>
                    <a:pt x="590" y="504"/>
                    <a:pt x="588" y="503"/>
                    <a:pt x="587" y="507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51" y="519"/>
                    <a:pt x="541" y="514"/>
                    <a:pt x="528" y="523"/>
                  </a:cubicBezTo>
                  <a:cubicBezTo>
                    <a:pt x="522" y="522"/>
                    <a:pt x="516" y="527"/>
                    <a:pt x="510" y="52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497" y="534"/>
                    <a:pt x="494" y="532"/>
                    <a:pt x="494" y="527"/>
                  </a:cubicBezTo>
                  <a:cubicBezTo>
                    <a:pt x="493" y="521"/>
                    <a:pt x="502" y="524"/>
                    <a:pt x="506" y="519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25" y="512"/>
                    <a:pt x="530" y="508"/>
                    <a:pt x="534" y="508"/>
                  </a:cubicBezTo>
                  <a:cubicBezTo>
                    <a:pt x="540" y="503"/>
                    <a:pt x="544" y="508"/>
                    <a:pt x="550" y="502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590" y="488"/>
                    <a:pt x="599" y="490"/>
                    <a:pt x="610" y="483"/>
                  </a:cubicBezTo>
                  <a:cubicBezTo>
                    <a:pt x="620" y="481"/>
                    <a:pt x="629" y="480"/>
                    <a:pt x="640" y="471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690" y="449"/>
                    <a:pt x="715" y="442"/>
                    <a:pt x="745" y="418"/>
                  </a:cubicBezTo>
                  <a:cubicBezTo>
                    <a:pt x="748" y="415"/>
                    <a:pt x="750" y="418"/>
                    <a:pt x="754" y="414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81" y="397"/>
                    <a:pt x="782" y="395"/>
                    <a:pt x="783" y="393"/>
                  </a:cubicBezTo>
                  <a:cubicBezTo>
                    <a:pt x="785" y="391"/>
                    <a:pt x="787" y="390"/>
                    <a:pt x="789" y="388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09" y="374"/>
                    <a:pt x="809" y="370"/>
                    <a:pt x="816" y="367"/>
                  </a:cubicBezTo>
                  <a:cubicBezTo>
                    <a:pt x="820" y="363"/>
                    <a:pt x="829" y="360"/>
                    <a:pt x="826" y="354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97" y="376"/>
                    <a:pt x="796" y="378"/>
                    <a:pt x="795" y="379"/>
                  </a:cubicBezTo>
                  <a:cubicBezTo>
                    <a:pt x="795" y="379"/>
                    <a:pt x="793" y="378"/>
                    <a:pt x="792" y="379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74" y="389"/>
                    <a:pt x="769" y="397"/>
                    <a:pt x="765" y="399"/>
                  </a:cubicBezTo>
                  <a:cubicBezTo>
                    <a:pt x="760" y="403"/>
                    <a:pt x="756" y="401"/>
                    <a:pt x="751" y="406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17" y="421"/>
                    <a:pt x="718" y="431"/>
                    <a:pt x="713" y="429"/>
                  </a:cubicBezTo>
                  <a:cubicBezTo>
                    <a:pt x="708" y="433"/>
                    <a:pt x="703" y="435"/>
                    <a:pt x="699" y="436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84" y="445"/>
                    <a:pt x="680" y="446"/>
                    <a:pt x="675" y="448"/>
                  </a:cubicBezTo>
                  <a:cubicBezTo>
                    <a:pt x="657" y="461"/>
                    <a:pt x="640" y="460"/>
                    <a:pt x="622" y="472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601" y="476"/>
                    <a:pt x="595" y="480"/>
                    <a:pt x="589" y="479"/>
                  </a:cubicBezTo>
                  <a:cubicBezTo>
                    <a:pt x="584" y="484"/>
                    <a:pt x="579" y="481"/>
                    <a:pt x="573" y="487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41" y="498"/>
                    <a:pt x="535" y="496"/>
                    <a:pt x="527" y="501"/>
                  </a:cubicBezTo>
                  <a:cubicBezTo>
                    <a:pt x="523" y="503"/>
                    <a:pt x="520" y="501"/>
                    <a:pt x="517" y="504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10" y="502"/>
                    <a:pt x="513" y="495"/>
                    <a:pt x="518" y="488"/>
                  </a:cubicBezTo>
                  <a:cubicBezTo>
                    <a:pt x="519" y="486"/>
                    <a:pt x="521" y="491"/>
                    <a:pt x="522" y="491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29" y="485"/>
                    <a:pt x="531" y="486"/>
                    <a:pt x="531" y="486"/>
                  </a:cubicBezTo>
                  <a:cubicBezTo>
                    <a:pt x="533" y="485"/>
                    <a:pt x="533" y="479"/>
                    <a:pt x="538" y="479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67" y="470"/>
                    <a:pt x="569" y="469"/>
                    <a:pt x="570" y="465"/>
                  </a:cubicBezTo>
                  <a:cubicBezTo>
                    <a:pt x="573" y="467"/>
                    <a:pt x="576" y="466"/>
                    <a:pt x="579" y="464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11" y="457"/>
                    <a:pt x="624" y="451"/>
                    <a:pt x="637" y="446"/>
                  </a:cubicBezTo>
                  <a:cubicBezTo>
                    <a:pt x="640" y="449"/>
                    <a:pt x="643" y="443"/>
                    <a:pt x="646" y="445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663" y="441"/>
                    <a:pt x="670" y="434"/>
                    <a:pt x="677" y="433"/>
                  </a:cubicBezTo>
                  <a:cubicBezTo>
                    <a:pt x="690" y="427"/>
                    <a:pt x="703" y="422"/>
                    <a:pt x="716" y="416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72" y="379"/>
                    <a:pt x="786" y="367"/>
                    <a:pt x="800" y="359"/>
                  </a:cubicBezTo>
                  <a:cubicBezTo>
                    <a:pt x="796" y="354"/>
                    <a:pt x="811" y="353"/>
                    <a:pt x="807" y="348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73" y="373"/>
                    <a:pt x="767" y="379"/>
                    <a:pt x="762" y="378"/>
                  </a:cubicBezTo>
                  <a:cubicBezTo>
                    <a:pt x="762" y="386"/>
                    <a:pt x="752" y="383"/>
                    <a:pt x="748" y="38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720" y="404"/>
                    <a:pt x="717" y="407"/>
                    <a:pt x="704" y="416"/>
                  </a:cubicBezTo>
                  <a:cubicBezTo>
                    <a:pt x="701" y="414"/>
                    <a:pt x="699" y="417"/>
                    <a:pt x="696" y="419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80" y="427"/>
                    <a:pt x="675" y="425"/>
                    <a:pt x="669" y="429"/>
                  </a:cubicBezTo>
                  <a:cubicBezTo>
                    <a:pt x="657" y="433"/>
                    <a:pt x="646" y="436"/>
                    <a:pt x="634" y="439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614" y="448"/>
                    <a:pt x="612" y="444"/>
                    <a:pt x="608" y="447"/>
                  </a:cubicBezTo>
                  <a:cubicBezTo>
                    <a:pt x="606" y="446"/>
                    <a:pt x="602" y="452"/>
                    <a:pt x="600" y="449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65" y="461"/>
                    <a:pt x="562" y="459"/>
                    <a:pt x="559" y="461"/>
                  </a:cubicBezTo>
                  <a:cubicBezTo>
                    <a:pt x="556" y="464"/>
                    <a:pt x="553" y="465"/>
                    <a:pt x="550" y="465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41" y="462"/>
                    <a:pt x="545" y="453"/>
                    <a:pt x="553" y="446"/>
                  </a:cubicBezTo>
                  <a:cubicBezTo>
                    <a:pt x="564" y="442"/>
                    <a:pt x="574" y="442"/>
                    <a:pt x="584" y="438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04" y="438"/>
                    <a:pt x="610" y="430"/>
                    <a:pt x="615" y="433"/>
                  </a:cubicBezTo>
                  <a:cubicBezTo>
                    <a:pt x="627" y="424"/>
                    <a:pt x="636" y="425"/>
                    <a:pt x="647" y="419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690" y="403"/>
                    <a:pt x="700" y="399"/>
                    <a:pt x="711" y="393"/>
                  </a:cubicBezTo>
                  <a:cubicBezTo>
                    <a:pt x="723" y="384"/>
                    <a:pt x="734" y="380"/>
                    <a:pt x="745" y="374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9" y="343"/>
                    <a:pt x="790" y="339"/>
                    <a:pt x="796" y="337"/>
                  </a:cubicBezTo>
                  <a:cubicBezTo>
                    <a:pt x="799" y="333"/>
                    <a:pt x="809" y="331"/>
                    <a:pt x="804" y="32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737" y="370"/>
                    <a:pt x="721" y="381"/>
                    <a:pt x="697" y="393"/>
                  </a:cubicBezTo>
                  <a:cubicBezTo>
                    <a:pt x="690" y="392"/>
                    <a:pt x="682" y="401"/>
                    <a:pt x="675" y="400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635" y="415"/>
                    <a:pt x="619" y="420"/>
                    <a:pt x="603" y="427"/>
                  </a:cubicBezTo>
                  <a:cubicBezTo>
                    <a:pt x="597" y="425"/>
                    <a:pt x="591" y="427"/>
                    <a:pt x="585" y="428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68" y="428"/>
                    <a:pt x="567" y="424"/>
                    <a:pt x="571" y="426"/>
                  </a:cubicBezTo>
                  <a:cubicBezTo>
                    <a:pt x="574" y="425"/>
                    <a:pt x="578" y="418"/>
                    <a:pt x="580" y="421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02" y="418"/>
                    <a:pt x="608" y="413"/>
                    <a:pt x="613" y="412"/>
                  </a:cubicBezTo>
                  <a:cubicBezTo>
                    <a:pt x="615" y="410"/>
                    <a:pt x="618" y="409"/>
                    <a:pt x="620" y="40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38" y="401"/>
                    <a:pt x="647" y="400"/>
                    <a:pt x="656" y="394"/>
                  </a:cubicBezTo>
                  <a:cubicBezTo>
                    <a:pt x="659" y="394"/>
                    <a:pt x="664" y="389"/>
                    <a:pt x="668" y="390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682" y="385"/>
                    <a:pt x="686" y="384"/>
                    <a:pt x="691" y="381"/>
                  </a:cubicBezTo>
                  <a:cubicBezTo>
                    <a:pt x="695" y="381"/>
                    <a:pt x="700" y="374"/>
                    <a:pt x="704" y="376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25" y="367"/>
                    <a:pt x="723" y="360"/>
                    <a:pt x="730" y="360"/>
                  </a:cubicBezTo>
                  <a:cubicBezTo>
                    <a:pt x="750" y="348"/>
                    <a:pt x="762" y="340"/>
                    <a:pt x="782" y="330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10" y="309"/>
                    <a:pt x="828" y="310"/>
                    <a:pt x="831" y="299"/>
                  </a:cubicBezTo>
                  <a:cubicBezTo>
                    <a:pt x="838" y="303"/>
                    <a:pt x="839" y="292"/>
                    <a:pt x="846" y="29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55" y="292"/>
                    <a:pt x="859" y="289"/>
                    <a:pt x="863" y="286"/>
                  </a:cubicBezTo>
                  <a:cubicBezTo>
                    <a:pt x="860" y="279"/>
                    <a:pt x="854" y="288"/>
                    <a:pt x="850" y="285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842" y="293"/>
                    <a:pt x="841" y="288"/>
                    <a:pt x="838" y="292"/>
                  </a:cubicBezTo>
                  <a:cubicBezTo>
                    <a:pt x="827" y="299"/>
                    <a:pt x="817" y="300"/>
                    <a:pt x="806" y="310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766" y="330"/>
                    <a:pt x="759" y="335"/>
                    <a:pt x="747" y="340"/>
                  </a:cubicBezTo>
                  <a:cubicBezTo>
                    <a:pt x="728" y="355"/>
                    <a:pt x="710" y="360"/>
                    <a:pt x="690" y="374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72" y="381"/>
                    <a:pt x="668" y="378"/>
                    <a:pt x="663" y="384"/>
                  </a:cubicBezTo>
                  <a:cubicBezTo>
                    <a:pt x="659" y="383"/>
                    <a:pt x="654" y="386"/>
                    <a:pt x="649" y="388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40" y="389"/>
                    <a:pt x="637" y="393"/>
                    <a:pt x="634" y="395"/>
                  </a:cubicBezTo>
                  <a:cubicBezTo>
                    <a:pt x="625" y="398"/>
                    <a:pt x="616" y="403"/>
                    <a:pt x="607" y="404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91" y="407"/>
                    <a:pt x="588" y="412"/>
                    <a:pt x="586" y="410"/>
                  </a:cubicBezTo>
                  <a:cubicBezTo>
                    <a:pt x="584" y="410"/>
                    <a:pt x="580" y="410"/>
                    <a:pt x="582" y="408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592" y="404"/>
                    <a:pt x="593" y="399"/>
                    <a:pt x="598" y="396"/>
                  </a:cubicBezTo>
                  <a:cubicBezTo>
                    <a:pt x="603" y="397"/>
                    <a:pt x="609" y="390"/>
                    <a:pt x="614" y="38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689" y="355"/>
                    <a:pt x="694" y="356"/>
                    <a:pt x="699" y="352"/>
                  </a:cubicBezTo>
                  <a:cubicBezTo>
                    <a:pt x="705" y="347"/>
                    <a:pt x="711" y="352"/>
                    <a:pt x="712" y="346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22" y="342"/>
                    <a:pt x="724" y="343"/>
                    <a:pt x="727" y="340"/>
                  </a:cubicBezTo>
                  <a:cubicBezTo>
                    <a:pt x="732" y="337"/>
                    <a:pt x="737" y="336"/>
                    <a:pt x="742" y="334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03" y="300"/>
                    <a:pt x="811" y="299"/>
                    <a:pt x="821" y="292"/>
                  </a:cubicBezTo>
                  <a:cubicBezTo>
                    <a:pt x="825" y="293"/>
                    <a:pt x="829" y="289"/>
                    <a:pt x="834" y="287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825" y="285"/>
                    <a:pt x="805" y="296"/>
                    <a:pt x="784" y="303"/>
                  </a:cubicBezTo>
                  <a:cubicBezTo>
                    <a:pt x="774" y="310"/>
                    <a:pt x="764" y="312"/>
                    <a:pt x="753" y="318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35" y="329"/>
                    <a:pt x="733" y="330"/>
                    <a:pt x="730" y="330"/>
                  </a:cubicBezTo>
                  <a:cubicBezTo>
                    <a:pt x="728" y="332"/>
                    <a:pt x="725" y="335"/>
                    <a:pt x="723" y="333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90" y="346"/>
                    <a:pt x="687" y="350"/>
                    <a:pt x="684" y="351"/>
                  </a:cubicBezTo>
                  <a:cubicBezTo>
                    <a:pt x="681" y="352"/>
                    <a:pt x="679" y="351"/>
                    <a:pt x="676" y="354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56" y="365"/>
                    <a:pt x="651" y="363"/>
                    <a:pt x="646" y="366"/>
                  </a:cubicBezTo>
                  <a:cubicBezTo>
                    <a:pt x="641" y="365"/>
                    <a:pt x="635" y="375"/>
                    <a:pt x="631" y="37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21" y="374"/>
                    <a:pt x="618" y="378"/>
                    <a:pt x="616" y="376"/>
                  </a:cubicBezTo>
                  <a:cubicBezTo>
                    <a:pt x="610" y="381"/>
                    <a:pt x="604" y="384"/>
                    <a:pt x="599" y="38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10" y="374"/>
                    <a:pt x="613" y="376"/>
                    <a:pt x="617" y="370"/>
                  </a:cubicBezTo>
                  <a:cubicBezTo>
                    <a:pt x="620" y="373"/>
                    <a:pt x="626" y="364"/>
                    <a:pt x="631" y="363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51" y="355"/>
                    <a:pt x="657" y="352"/>
                    <a:pt x="663" y="346"/>
                  </a:cubicBezTo>
                  <a:cubicBezTo>
                    <a:pt x="669" y="349"/>
                    <a:pt x="676" y="343"/>
                    <a:pt x="683" y="342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15" y="333"/>
                    <a:pt x="729" y="328"/>
                    <a:pt x="743" y="321"/>
                  </a:cubicBezTo>
                  <a:cubicBezTo>
                    <a:pt x="753" y="313"/>
                    <a:pt x="757" y="314"/>
                    <a:pt x="764" y="30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07" y="281"/>
                    <a:pt x="808" y="281"/>
                    <a:pt x="818" y="274"/>
                  </a:cubicBezTo>
                  <a:cubicBezTo>
                    <a:pt x="824" y="267"/>
                    <a:pt x="834" y="270"/>
                    <a:pt x="830" y="261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806" y="275"/>
                    <a:pt x="801" y="278"/>
                    <a:pt x="797" y="280"/>
                  </a:cubicBezTo>
                  <a:cubicBezTo>
                    <a:pt x="780" y="292"/>
                    <a:pt x="772" y="293"/>
                    <a:pt x="754" y="30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32" y="314"/>
                    <a:pt x="728" y="321"/>
                    <a:pt x="725" y="319"/>
                  </a:cubicBezTo>
                  <a:cubicBezTo>
                    <a:pt x="720" y="325"/>
                    <a:pt x="717" y="321"/>
                    <a:pt x="712" y="326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78" y="336"/>
                    <a:pt x="664" y="339"/>
                    <a:pt x="651" y="343"/>
                  </a:cubicBezTo>
                  <a:cubicBezTo>
                    <a:pt x="643" y="347"/>
                    <a:pt x="642" y="349"/>
                    <a:pt x="637" y="351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26" y="352"/>
                    <a:pt x="623" y="348"/>
                    <a:pt x="628" y="345"/>
                  </a:cubicBezTo>
                  <a:cubicBezTo>
                    <a:pt x="632" y="344"/>
                    <a:pt x="636" y="345"/>
                    <a:pt x="642" y="340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58" y="337"/>
                    <a:pt x="663" y="332"/>
                    <a:pt x="668" y="329"/>
                  </a:cubicBezTo>
                  <a:cubicBezTo>
                    <a:pt x="674" y="331"/>
                    <a:pt x="682" y="325"/>
                    <a:pt x="690" y="322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16" y="317"/>
                    <a:pt x="720" y="309"/>
                    <a:pt x="724" y="308"/>
                  </a:cubicBezTo>
                  <a:cubicBezTo>
                    <a:pt x="727" y="311"/>
                    <a:pt x="732" y="302"/>
                    <a:pt x="736" y="304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769" y="284"/>
                    <a:pt x="778" y="278"/>
                    <a:pt x="786" y="275"/>
                  </a:cubicBezTo>
                  <a:cubicBezTo>
                    <a:pt x="791" y="271"/>
                    <a:pt x="796" y="268"/>
                    <a:pt x="801" y="264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08" y="258"/>
                    <a:pt x="811" y="260"/>
                    <a:pt x="810" y="257"/>
                  </a:cubicBezTo>
                  <a:cubicBezTo>
                    <a:pt x="822" y="251"/>
                    <a:pt x="829" y="240"/>
                    <a:pt x="838" y="238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851" y="222"/>
                    <a:pt x="856" y="218"/>
                    <a:pt x="855" y="213"/>
                  </a:cubicBezTo>
                  <a:cubicBezTo>
                    <a:pt x="835" y="235"/>
                    <a:pt x="823" y="242"/>
                    <a:pt x="803" y="258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756" y="283"/>
                    <a:pt x="732" y="298"/>
                    <a:pt x="708" y="307"/>
                  </a:cubicBezTo>
                  <a:cubicBezTo>
                    <a:pt x="697" y="312"/>
                    <a:pt x="685" y="314"/>
                    <a:pt x="673" y="320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52" y="326"/>
                    <a:pt x="648" y="333"/>
                    <a:pt x="646" y="329"/>
                  </a:cubicBezTo>
                  <a:cubicBezTo>
                    <a:pt x="643" y="331"/>
                    <a:pt x="639" y="337"/>
                    <a:pt x="637" y="331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48" y="322"/>
                    <a:pt x="651" y="321"/>
                    <a:pt x="653" y="322"/>
                  </a:cubicBezTo>
                  <a:cubicBezTo>
                    <a:pt x="655" y="326"/>
                    <a:pt x="659" y="319"/>
                    <a:pt x="662" y="318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690" y="306"/>
                    <a:pt x="701" y="304"/>
                    <a:pt x="713" y="296"/>
                  </a:cubicBezTo>
                  <a:cubicBezTo>
                    <a:pt x="732" y="289"/>
                    <a:pt x="755" y="274"/>
                    <a:pt x="778" y="261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15" y="235"/>
                    <a:pt x="813" y="231"/>
                    <a:pt x="819" y="229"/>
                  </a:cubicBezTo>
                  <a:cubicBezTo>
                    <a:pt x="821" y="226"/>
                    <a:pt x="830" y="224"/>
                    <a:pt x="828" y="220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39" y="208"/>
                    <a:pt x="848" y="206"/>
                    <a:pt x="846" y="202"/>
                  </a:cubicBezTo>
                  <a:cubicBezTo>
                    <a:pt x="838" y="207"/>
                    <a:pt x="837" y="207"/>
                    <a:pt x="830" y="214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808" y="234"/>
                    <a:pt x="802" y="233"/>
                    <a:pt x="799" y="239"/>
                  </a:cubicBezTo>
                  <a:cubicBezTo>
                    <a:pt x="792" y="244"/>
                    <a:pt x="785" y="249"/>
                    <a:pt x="778" y="254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709" y="288"/>
                    <a:pt x="700" y="293"/>
                    <a:pt x="690" y="298"/>
                  </a:cubicBezTo>
                  <a:cubicBezTo>
                    <a:pt x="686" y="297"/>
                    <a:pt x="680" y="304"/>
                    <a:pt x="676" y="303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666" y="303"/>
                    <a:pt x="663" y="308"/>
                    <a:pt x="661" y="306"/>
                  </a:cubicBezTo>
                  <a:cubicBezTo>
                    <a:pt x="671" y="293"/>
                    <a:pt x="689" y="294"/>
                    <a:pt x="704" y="283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37" y="268"/>
                    <a:pt x="739" y="260"/>
                    <a:pt x="747" y="259"/>
                  </a:cubicBezTo>
                  <a:cubicBezTo>
                    <a:pt x="766" y="246"/>
                    <a:pt x="778" y="238"/>
                    <a:pt x="789" y="23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21" y="208"/>
                    <a:pt x="828" y="201"/>
                    <a:pt x="834" y="199"/>
                  </a:cubicBezTo>
                  <a:cubicBezTo>
                    <a:pt x="837" y="191"/>
                    <a:pt x="847" y="185"/>
                    <a:pt x="852" y="179"/>
                  </a:cubicBezTo>
                  <a:cubicBezTo>
                    <a:pt x="850" y="175"/>
                    <a:pt x="861" y="172"/>
                    <a:pt x="859" y="168"/>
                  </a:cubicBezTo>
                  <a:cubicBezTo>
                    <a:pt x="862" y="165"/>
                    <a:pt x="869" y="161"/>
                    <a:pt x="865" y="156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53" y="1395"/>
                    <a:pt x="151" y="1393"/>
                    <a:pt x="149" y="1391"/>
                  </a:cubicBezTo>
                  <a:cubicBezTo>
                    <a:pt x="144" y="1382"/>
                    <a:pt x="134" y="1373"/>
                    <a:pt x="134" y="1365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17" y="1350"/>
                    <a:pt x="115" y="1347"/>
                    <a:pt x="113" y="1343"/>
                  </a:cubicBezTo>
                  <a:cubicBezTo>
                    <a:pt x="111" y="1340"/>
                    <a:pt x="107" y="1341"/>
                    <a:pt x="109" y="1339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95" y="1323"/>
                    <a:pt x="94" y="1317"/>
                    <a:pt x="87" y="1311"/>
                  </a:cubicBezTo>
                  <a:cubicBezTo>
                    <a:pt x="86" y="1310"/>
                    <a:pt x="80" y="1308"/>
                    <a:pt x="80" y="1305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81" y="1302"/>
                    <a:pt x="76" y="1304"/>
                    <a:pt x="77" y="1298"/>
                  </a:cubicBezTo>
                  <a:cubicBezTo>
                    <a:pt x="78" y="1294"/>
                    <a:pt x="77" y="1298"/>
                    <a:pt x="71" y="1292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9" y="1290"/>
                    <a:pt x="66" y="1287"/>
                    <a:pt x="63" y="1281"/>
                  </a:cubicBezTo>
                  <a:cubicBezTo>
                    <a:pt x="63" y="1281"/>
                    <a:pt x="65" y="1278"/>
                    <a:pt x="63" y="1278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61" y="1275"/>
                    <a:pt x="59" y="1276"/>
                    <a:pt x="58" y="1275"/>
                  </a:cubicBezTo>
                  <a:cubicBezTo>
                    <a:pt x="55" y="1271"/>
                    <a:pt x="52" y="1260"/>
                    <a:pt x="45" y="1253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4" y="1232"/>
                    <a:pt x="33" y="1229"/>
                    <a:pt x="33" y="1226"/>
                  </a:cubicBezTo>
                  <a:cubicBezTo>
                    <a:pt x="30" y="1224"/>
                    <a:pt x="30" y="1221"/>
                    <a:pt x="33" y="1219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49" y="1239"/>
                    <a:pt x="54" y="1245"/>
                    <a:pt x="58" y="1248"/>
                  </a:cubicBezTo>
                  <a:cubicBezTo>
                    <a:pt x="66" y="1256"/>
                    <a:pt x="70" y="1266"/>
                    <a:pt x="78" y="1275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1" y="1303"/>
                    <a:pt x="103" y="1306"/>
                    <a:pt x="103" y="1306"/>
                  </a:cubicBezTo>
                  <a:cubicBezTo>
                    <a:pt x="102" y="1310"/>
                    <a:pt x="104" y="1306"/>
                    <a:pt x="105" y="1309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08" y="1316"/>
                    <a:pt x="113" y="1320"/>
                    <a:pt x="116" y="1324"/>
                  </a:cubicBezTo>
                  <a:cubicBezTo>
                    <a:pt x="116" y="1324"/>
                    <a:pt x="115" y="1327"/>
                    <a:pt x="117" y="1328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21" y="1331"/>
                    <a:pt x="122" y="1333"/>
                    <a:pt x="124" y="1335"/>
                  </a:cubicBezTo>
                  <a:cubicBezTo>
                    <a:pt x="142" y="1365"/>
                    <a:pt x="152" y="1384"/>
                    <a:pt x="165" y="1412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259" y="1113"/>
                    <a:pt x="266" y="1107"/>
                    <a:pt x="273" y="1102"/>
                  </a:cubicBezTo>
                  <a:cubicBezTo>
                    <a:pt x="280" y="1098"/>
                    <a:pt x="286" y="1097"/>
                    <a:pt x="294" y="1090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344" y="1066"/>
                    <a:pt x="388" y="1039"/>
                    <a:pt x="419" y="1022"/>
                  </a:cubicBezTo>
                  <a:cubicBezTo>
                    <a:pt x="430" y="1011"/>
                    <a:pt x="438" y="1006"/>
                    <a:pt x="453" y="995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482" y="964"/>
                    <a:pt x="490" y="962"/>
                    <a:pt x="492" y="959"/>
                  </a:cubicBezTo>
                  <a:cubicBezTo>
                    <a:pt x="496" y="957"/>
                    <a:pt x="493" y="954"/>
                    <a:pt x="498" y="952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28" y="925"/>
                    <a:pt x="541" y="910"/>
                    <a:pt x="565" y="891"/>
                  </a:cubicBezTo>
                  <a:cubicBezTo>
                    <a:pt x="566" y="896"/>
                    <a:pt x="562" y="899"/>
                    <a:pt x="556" y="903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52" y="911"/>
                    <a:pt x="549" y="913"/>
                    <a:pt x="547" y="914"/>
                  </a:cubicBezTo>
                  <a:cubicBezTo>
                    <a:pt x="544" y="922"/>
                    <a:pt x="532" y="928"/>
                    <a:pt x="528" y="935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79" y="983"/>
                    <a:pt x="472" y="989"/>
                    <a:pt x="465" y="994"/>
                  </a:cubicBezTo>
                  <a:cubicBezTo>
                    <a:pt x="456" y="1000"/>
                    <a:pt x="457" y="1001"/>
                    <a:pt x="449" y="1005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5" y="1030"/>
                    <a:pt x="416" y="1032"/>
                    <a:pt x="414" y="1033"/>
                  </a:cubicBezTo>
                  <a:cubicBezTo>
                    <a:pt x="414" y="1033"/>
                    <a:pt x="413" y="1031"/>
                    <a:pt x="411" y="1032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408" y="1034"/>
                    <a:pt x="405" y="1036"/>
                    <a:pt x="400" y="1040"/>
                  </a:cubicBezTo>
                  <a:cubicBezTo>
                    <a:pt x="395" y="1047"/>
                    <a:pt x="392" y="1045"/>
                    <a:pt x="384" y="1052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320" y="1089"/>
                    <a:pt x="295" y="1107"/>
                    <a:pt x="274" y="1117"/>
                  </a:cubicBezTo>
                  <a:cubicBezTo>
                    <a:pt x="268" y="1123"/>
                    <a:pt x="266" y="1122"/>
                    <a:pt x="257" y="1128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42" y="1148"/>
                    <a:pt x="230" y="1143"/>
                    <a:pt x="234" y="1148"/>
                  </a:cubicBezTo>
                  <a:cubicBezTo>
                    <a:pt x="231" y="1150"/>
                    <a:pt x="228" y="1152"/>
                    <a:pt x="225" y="1155"/>
                  </a:cubicBezTo>
                  <a:cubicBezTo>
                    <a:pt x="217" y="1159"/>
                    <a:pt x="213" y="1164"/>
                    <a:pt x="208" y="1169"/>
                  </a:cubicBezTo>
                  <a:cubicBezTo>
                    <a:pt x="207" y="1159"/>
                    <a:pt x="219" y="1151"/>
                    <a:pt x="228" y="1142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256" y="1076"/>
                    <a:pt x="265" y="1066"/>
                    <a:pt x="273" y="1055"/>
                  </a:cubicBezTo>
                  <a:cubicBezTo>
                    <a:pt x="301" y="1035"/>
                    <a:pt x="329" y="1015"/>
                    <a:pt x="357" y="99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68" y="993"/>
                    <a:pt x="372" y="986"/>
                    <a:pt x="375" y="985"/>
                  </a:cubicBezTo>
                  <a:cubicBezTo>
                    <a:pt x="383" y="982"/>
                    <a:pt x="383" y="977"/>
                    <a:pt x="392" y="975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03" y="967"/>
                    <a:pt x="407" y="964"/>
                    <a:pt x="410" y="962"/>
                  </a:cubicBezTo>
                  <a:cubicBezTo>
                    <a:pt x="416" y="957"/>
                    <a:pt x="423" y="953"/>
                    <a:pt x="429" y="948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448" y="937"/>
                    <a:pt x="452" y="934"/>
                    <a:pt x="456" y="931"/>
                  </a:cubicBezTo>
                  <a:cubicBezTo>
                    <a:pt x="466" y="922"/>
                    <a:pt x="477" y="917"/>
                    <a:pt x="490" y="906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52" y="869"/>
                    <a:pt x="569" y="862"/>
                    <a:pt x="588" y="858"/>
                  </a:cubicBezTo>
                  <a:cubicBezTo>
                    <a:pt x="589" y="857"/>
                    <a:pt x="590" y="856"/>
                    <a:pt x="591" y="856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90" y="859"/>
                    <a:pt x="587" y="860"/>
                    <a:pt x="585" y="860"/>
                  </a:cubicBezTo>
                  <a:cubicBezTo>
                    <a:pt x="582" y="863"/>
                    <a:pt x="580" y="862"/>
                    <a:pt x="577" y="863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561" y="873"/>
                    <a:pt x="551" y="876"/>
                    <a:pt x="541" y="882"/>
                  </a:cubicBezTo>
                  <a:cubicBezTo>
                    <a:pt x="521" y="894"/>
                    <a:pt x="501" y="908"/>
                    <a:pt x="480" y="923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415" y="978"/>
                    <a:pt x="396" y="991"/>
                    <a:pt x="386" y="1001"/>
                  </a:cubicBezTo>
                  <a:cubicBezTo>
                    <a:pt x="372" y="1009"/>
                    <a:pt x="349" y="1024"/>
                    <a:pt x="329" y="1037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305" y="1050"/>
                    <a:pt x="302" y="1052"/>
                    <a:pt x="298" y="1055"/>
                  </a:cubicBezTo>
                  <a:cubicBezTo>
                    <a:pt x="293" y="1051"/>
                    <a:pt x="292" y="1061"/>
                    <a:pt x="288" y="1062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82" y="1064"/>
                    <a:pt x="280" y="1070"/>
                    <a:pt x="274" y="1073"/>
                  </a:cubicBezTo>
                  <a:cubicBezTo>
                    <a:pt x="270" y="1075"/>
                    <a:pt x="267" y="1077"/>
                    <a:pt x="264" y="1080"/>
                  </a:cubicBezTo>
                  <a:cubicBezTo>
                    <a:pt x="261" y="1080"/>
                    <a:pt x="257" y="1087"/>
                    <a:pt x="255" y="1084"/>
                  </a:cubicBezTo>
                  <a:cubicBezTo>
                    <a:pt x="247" y="1095"/>
                    <a:pt x="228" y="1107"/>
                    <a:pt x="223" y="1114"/>
                  </a:cubicBezTo>
                  <a:cubicBezTo>
                    <a:pt x="221" y="1107"/>
                    <a:pt x="223" y="1103"/>
                    <a:pt x="232" y="1100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27" y="664"/>
                    <a:pt x="436" y="666"/>
                    <a:pt x="440" y="657"/>
                  </a:cubicBezTo>
                  <a:cubicBezTo>
                    <a:pt x="445" y="661"/>
                    <a:pt x="444" y="657"/>
                    <a:pt x="448" y="654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60" y="656"/>
                    <a:pt x="464" y="648"/>
                    <a:pt x="468" y="647"/>
                  </a:cubicBezTo>
                  <a:cubicBezTo>
                    <a:pt x="470" y="653"/>
                    <a:pt x="475" y="641"/>
                    <a:pt x="477" y="646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02" y="639"/>
                    <a:pt x="510" y="633"/>
                    <a:pt x="515" y="635"/>
                  </a:cubicBezTo>
                  <a:cubicBezTo>
                    <a:pt x="522" y="631"/>
                    <a:pt x="524" y="630"/>
                    <a:pt x="532" y="628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45" y="627"/>
                    <a:pt x="549" y="621"/>
                    <a:pt x="551" y="624"/>
                  </a:cubicBezTo>
                  <a:cubicBezTo>
                    <a:pt x="558" y="617"/>
                    <a:pt x="566" y="625"/>
                    <a:pt x="568" y="616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598" y="607"/>
                    <a:pt x="611" y="598"/>
                    <a:pt x="623" y="594"/>
                  </a:cubicBezTo>
                  <a:cubicBezTo>
                    <a:pt x="646" y="580"/>
                    <a:pt x="653" y="568"/>
                    <a:pt x="671" y="562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62" y="569"/>
                    <a:pt x="662" y="575"/>
                    <a:pt x="653" y="580"/>
                  </a:cubicBezTo>
                  <a:cubicBezTo>
                    <a:pt x="649" y="586"/>
                    <a:pt x="643" y="585"/>
                    <a:pt x="639" y="592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89" y="620"/>
                    <a:pt x="580" y="626"/>
                    <a:pt x="572" y="629"/>
                  </a:cubicBezTo>
                  <a:cubicBezTo>
                    <a:pt x="565" y="630"/>
                    <a:pt x="557" y="634"/>
                    <a:pt x="549" y="640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36" y="644"/>
                    <a:pt x="535" y="643"/>
                    <a:pt x="534" y="644"/>
                  </a:cubicBezTo>
                  <a:cubicBezTo>
                    <a:pt x="531" y="645"/>
                    <a:pt x="529" y="645"/>
                    <a:pt x="526" y="647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97" y="659"/>
                    <a:pt x="490" y="657"/>
                    <a:pt x="482" y="664"/>
                  </a:cubicBezTo>
                  <a:cubicBezTo>
                    <a:pt x="475" y="662"/>
                    <a:pt x="473" y="670"/>
                    <a:pt x="465" y="667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403" y="696"/>
                    <a:pt x="399" y="699"/>
                    <a:pt x="395" y="703"/>
                  </a:cubicBezTo>
                  <a:cubicBezTo>
                    <a:pt x="392" y="708"/>
                    <a:pt x="385" y="703"/>
                    <a:pt x="387" y="708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86" y="702"/>
                    <a:pt x="385" y="700"/>
                    <a:pt x="387" y="698"/>
                  </a:cubicBezTo>
                  <a:cubicBezTo>
                    <a:pt x="388" y="692"/>
                    <a:pt x="393" y="696"/>
                    <a:pt x="398" y="690"/>
                  </a:cubicBezTo>
                  <a:cubicBezTo>
                    <a:pt x="397" y="688"/>
                    <a:pt x="401" y="686"/>
                    <a:pt x="403" y="684"/>
                  </a:cubicBezTo>
                  <a:cubicBezTo>
                    <a:pt x="402" y="682"/>
                    <a:pt x="405" y="680"/>
                    <a:pt x="407" y="682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66"/>
                    <a:pt x="668" y="269"/>
                    <a:pt x="665" y="271"/>
                  </a:cubicBezTo>
                  <a:cubicBezTo>
                    <a:pt x="662" y="273"/>
                    <a:pt x="663" y="275"/>
                    <a:pt x="665" y="277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60" y="291"/>
                    <a:pt x="654" y="293"/>
                    <a:pt x="656" y="295"/>
                  </a:cubicBezTo>
                  <a:cubicBezTo>
                    <a:pt x="655" y="297"/>
                    <a:pt x="654" y="299"/>
                    <a:pt x="652" y="300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58" y="285"/>
                    <a:pt x="654" y="280"/>
                    <a:pt x="657" y="277"/>
                  </a:cubicBezTo>
                  <a:cubicBezTo>
                    <a:pt x="659" y="269"/>
                    <a:pt x="656" y="261"/>
                    <a:pt x="660" y="253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5" y="228"/>
                    <a:pt x="665" y="226"/>
                    <a:pt x="663" y="224"/>
                  </a:cubicBezTo>
                  <a:cubicBezTo>
                    <a:pt x="662" y="222"/>
                    <a:pt x="666" y="220"/>
                    <a:pt x="664" y="218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65" y="200"/>
                    <a:pt x="669" y="193"/>
                    <a:pt x="668" y="186"/>
                  </a:cubicBezTo>
                  <a:cubicBezTo>
                    <a:pt x="674" y="183"/>
                    <a:pt x="665" y="178"/>
                    <a:pt x="672" y="175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6" y="161"/>
                    <a:pt x="673" y="156"/>
                    <a:pt x="676" y="153"/>
                  </a:cubicBezTo>
                  <a:cubicBezTo>
                    <a:pt x="681" y="150"/>
                    <a:pt x="673" y="146"/>
                    <a:pt x="679" y="14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688" y="118"/>
                    <a:pt x="688" y="115"/>
                    <a:pt x="690" y="111"/>
                  </a:cubicBezTo>
                  <a:cubicBezTo>
                    <a:pt x="694" y="108"/>
                    <a:pt x="693" y="105"/>
                    <a:pt x="693" y="10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20" y="66"/>
                    <a:pt x="711" y="68"/>
                    <a:pt x="713" y="72"/>
                  </a:cubicBezTo>
                  <a:cubicBezTo>
                    <a:pt x="714" y="75"/>
                    <a:pt x="712" y="78"/>
                    <a:pt x="709" y="80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701" y="114"/>
                    <a:pt x="694" y="131"/>
                    <a:pt x="690" y="148"/>
                  </a:cubicBezTo>
                  <a:cubicBezTo>
                    <a:pt x="689" y="153"/>
                    <a:pt x="686" y="157"/>
                    <a:pt x="687" y="162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84" y="179"/>
                    <a:pt x="685" y="183"/>
                    <a:pt x="681" y="187"/>
                  </a:cubicBezTo>
                  <a:cubicBezTo>
                    <a:pt x="683" y="191"/>
                    <a:pt x="681" y="195"/>
                    <a:pt x="680" y="199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7" y="217"/>
                    <a:pt x="673" y="221"/>
                    <a:pt x="674" y="226"/>
                  </a:cubicBezTo>
                  <a:cubicBezTo>
                    <a:pt x="670" y="229"/>
                    <a:pt x="676" y="234"/>
                    <a:pt x="671" y="238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7EC39-2DFD-F34C-9E7A-4B67445B664C}" type="datetimeFigureOut">
              <a:rPr lang="en-US" smtClean="0"/>
              <a:t>3/15/19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45CD8-7680-D440-9CDB-437889BAD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456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15" title="Feather"/>
          <p:cNvSpPr>
            <a:spLocks noEditPoints="1"/>
          </p:cNvSpPr>
          <p:nvPr/>
        </p:nvSpPr>
        <p:spPr bwMode="auto">
          <a:xfrm rot="2047334" flipH="1">
            <a:off x="8572457" y="453681"/>
            <a:ext cx="3409445" cy="5857295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37" y="185"/>
                  <a:pt x="836" y="190"/>
                  <a:pt x="831" y="194"/>
                </a:cubicBezTo>
                <a:cubicBezTo>
                  <a:pt x="822" y="200"/>
                  <a:pt x="812" y="207"/>
                  <a:pt x="803" y="214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98" y="217"/>
                  <a:pt x="796" y="219"/>
                  <a:pt x="794" y="221"/>
                </a:cubicBezTo>
                <a:cubicBezTo>
                  <a:pt x="789" y="224"/>
                  <a:pt x="784" y="228"/>
                  <a:pt x="779" y="231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747" y="250"/>
                  <a:pt x="735" y="253"/>
                  <a:pt x="722" y="265"/>
                </a:cubicBezTo>
                <a:cubicBezTo>
                  <a:pt x="716" y="265"/>
                  <a:pt x="708" y="274"/>
                  <a:pt x="702" y="274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689" y="280"/>
                  <a:pt x="686" y="282"/>
                  <a:pt x="682" y="281"/>
                </a:cubicBezTo>
                <a:cubicBezTo>
                  <a:pt x="689" y="276"/>
                  <a:pt x="691" y="270"/>
                  <a:pt x="699" y="269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26" y="256"/>
                  <a:pt x="734" y="252"/>
                  <a:pt x="749" y="240"/>
                </a:cubicBezTo>
                <a:cubicBezTo>
                  <a:pt x="752" y="237"/>
                  <a:pt x="755" y="241"/>
                  <a:pt x="758" y="236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791" y="212"/>
                  <a:pt x="799" y="205"/>
                  <a:pt x="805" y="202"/>
                </a:cubicBezTo>
                <a:cubicBezTo>
                  <a:pt x="809" y="196"/>
                  <a:pt x="818" y="190"/>
                  <a:pt x="824" y="184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8" y="171"/>
                  <a:pt x="841" y="168"/>
                  <a:pt x="841" y="164"/>
                </a:cubicBezTo>
                <a:cubicBezTo>
                  <a:pt x="836" y="164"/>
                  <a:pt x="839" y="166"/>
                  <a:pt x="835" y="169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822" y="180"/>
                  <a:pt x="815" y="186"/>
                  <a:pt x="810" y="192"/>
                </a:cubicBezTo>
                <a:cubicBezTo>
                  <a:pt x="802" y="195"/>
                  <a:pt x="804" y="195"/>
                  <a:pt x="797" y="201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81" y="209"/>
                  <a:pt x="777" y="217"/>
                  <a:pt x="774" y="217"/>
                </a:cubicBezTo>
                <a:cubicBezTo>
                  <a:pt x="772" y="222"/>
                  <a:pt x="764" y="217"/>
                  <a:pt x="766" y="22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53" y="229"/>
                  <a:pt x="749" y="236"/>
                  <a:pt x="746" y="233"/>
                </a:cubicBezTo>
                <a:cubicBezTo>
                  <a:pt x="751" y="226"/>
                  <a:pt x="759" y="223"/>
                  <a:pt x="770" y="215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786" y="202"/>
                  <a:pt x="791" y="198"/>
                  <a:pt x="796" y="194"/>
                </a:cubicBezTo>
                <a:cubicBezTo>
                  <a:pt x="803" y="185"/>
                  <a:pt x="817" y="177"/>
                  <a:pt x="822" y="168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36" y="151"/>
                  <a:pt x="844" y="147"/>
                  <a:pt x="842" y="141"/>
                </a:cubicBezTo>
                <a:cubicBezTo>
                  <a:pt x="830" y="149"/>
                  <a:pt x="824" y="158"/>
                  <a:pt x="816" y="167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76" y="201"/>
                  <a:pt x="763" y="210"/>
                  <a:pt x="751" y="219"/>
                </a:cubicBezTo>
                <a:cubicBezTo>
                  <a:pt x="746" y="221"/>
                  <a:pt x="741" y="223"/>
                  <a:pt x="735" y="228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21" y="228"/>
                  <a:pt x="728" y="230"/>
                  <a:pt x="733" y="225"/>
                </a:cubicBezTo>
                <a:cubicBezTo>
                  <a:pt x="737" y="226"/>
                  <a:pt x="739" y="219"/>
                  <a:pt x="746" y="216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808" y="154"/>
                  <a:pt x="820" y="151"/>
                  <a:pt x="817" y="144"/>
                </a:cubicBezTo>
                <a:cubicBezTo>
                  <a:pt x="810" y="150"/>
                  <a:pt x="802" y="155"/>
                  <a:pt x="795" y="161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62" y="194"/>
                  <a:pt x="752" y="198"/>
                  <a:pt x="746" y="203"/>
                </a:cubicBezTo>
                <a:cubicBezTo>
                  <a:pt x="745" y="208"/>
                  <a:pt x="735" y="215"/>
                  <a:pt x="731" y="212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1" y="196"/>
                  <a:pt x="739" y="195"/>
                  <a:pt x="741" y="192"/>
                </a:cubicBezTo>
                <a:cubicBezTo>
                  <a:pt x="743" y="190"/>
                  <a:pt x="747" y="189"/>
                  <a:pt x="749" y="186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62" y="166"/>
                  <a:pt x="766" y="160"/>
                  <a:pt x="773" y="152"/>
                </a:cubicBezTo>
                <a:cubicBezTo>
                  <a:pt x="776" y="148"/>
                  <a:pt x="780" y="144"/>
                  <a:pt x="782" y="140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83" y="134"/>
                  <a:pt x="779" y="138"/>
                  <a:pt x="776" y="142"/>
                </a:cubicBezTo>
                <a:cubicBezTo>
                  <a:pt x="773" y="144"/>
                  <a:pt x="771" y="146"/>
                  <a:pt x="771" y="148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58" y="158"/>
                  <a:pt x="758" y="163"/>
                  <a:pt x="752" y="167"/>
                </a:cubicBezTo>
                <a:cubicBezTo>
                  <a:pt x="748" y="169"/>
                  <a:pt x="747" y="179"/>
                  <a:pt x="742" y="177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6" y="168"/>
                  <a:pt x="749" y="167"/>
                  <a:pt x="749" y="166"/>
                </a:cubicBezTo>
                <a:cubicBezTo>
                  <a:pt x="750" y="166"/>
                  <a:pt x="748" y="165"/>
                  <a:pt x="748" y="165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53" y="157"/>
                  <a:pt x="756" y="152"/>
                  <a:pt x="758" y="151"/>
                </a:cubicBezTo>
                <a:cubicBezTo>
                  <a:pt x="759" y="149"/>
                  <a:pt x="758" y="149"/>
                  <a:pt x="758" y="148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785" y="110"/>
                  <a:pt x="788" y="100"/>
                  <a:pt x="799" y="92"/>
                </a:cubicBezTo>
                <a:cubicBezTo>
                  <a:pt x="800" y="89"/>
                  <a:pt x="800" y="87"/>
                  <a:pt x="804" y="85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814" y="73"/>
                  <a:pt x="819" y="69"/>
                  <a:pt x="817" y="63"/>
                </a:cubicBezTo>
                <a:cubicBezTo>
                  <a:pt x="797" y="82"/>
                  <a:pt x="785" y="102"/>
                  <a:pt x="768" y="121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65" y="130"/>
                  <a:pt x="758" y="132"/>
                  <a:pt x="759" y="135"/>
                </a:cubicBezTo>
                <a:cubicBezTo>
                  <a:pt x="759" y="141"/>
                  <a:pt x="748" y="145"/>
                  <a:pt x="751" y="151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38" y="172"/>
                  <a:pt x="734" y="177"/>
                  <a:pt x="731" y="182"/>
                </a:cubicBezTo>
                <a:cubicBezTo>
                  <a:pt x="732" y="172"/>
                  <a:pt x="738" y="163"/>
                  <a:pt x="740" y="153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58" y="115"/>
                  <a:pt x="764" y="105"/>
                  <a:pt x="769" y="95"/>
                </a:cubicBezTo>
                <a:cubicBezTo>
                  <a:pt x="774" y="91"/>
                  <a:pt x="773" y="85"/>
                  <a:pt x="779" y="81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81" y="72"/>
                  <a:pt x="792" y="70"/>
                  <a:pt x="786" y="67"/>
                </a:cubicBezTo>
                <a:cubicBezTo>
                  <a:pt x="780" y="73"/>
                  <a:pt x="777" y="79"/>
                  <a:pt x="770" y="8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61" y="99"/>
                  <a:pt x="758" y="103"/>
                  <a:pt x="758" y="106"/>
                </a:cubicBezTo>
                <a:cubicBezTo>
                  <a:pt x="748" y="120"/>
                  <a:pt x="740" y="134"/>
                  <a:pt x="734" y="148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7" y="193"/>
                  <a:pt x="717" y="195"/>
                  <a:pt x="717" y="197"/>
                </a:cubicBezTo>
                <a:cubicBezTo>
                  <a:pt x="719" y="199"/>
                  <a:pt x="716" y="200"/>
                  <a:pt x="717" y="202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13" y="217"/>
                  <a:pt x="708" y="220"/>
                  <a:pt x="710" y="224"/>
                </a:cubicBezTo>
                <a:cubicBezTo>
                  <a:pt x="711" y="228"/>
                  <a:pt x="710" y="232"/>
                  <a:pt x="708" y="235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7" y="247"/>
                  <a:pt x="701" y="244"/>
                  <a:pt x="699" y="240"/>
                </a:cubicBezTo>
                <a:cubicBezTo>
                  <a:pt x="701" y="238"/>
                  <a:pt x="700" y="236"/>
                  <a:pt x="700" y="234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03" y="221"/>
                  <a:pt x="704" y="214"/>
                  <a:pt x="705" y="206"/>
                </a:cubicBezTo>
                <a:cubicBezTo>
                  <a:pt x="708" y="199"/>
                  <a:pt x="711" y="192"/>
                  <a:pt x="711" y="184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21" y="156"/>
                  <a:pt x="717" y="147"/>
                  <a:pt x="724" y="141"/>
                </a:cubicBezTo>
                <a:cubicBezTo>
                  <a:pt x="722" y="132"/>
                  <a:pt x="728" y="125"/>
                  <a:pt x="729" y="117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2" y="70"/>
                  <a:pt x="754" y="67"/>
                  <a:pt x="756" y="63"/>
                </a:cubicBezTo>
                <a:cubicBezTo>
                  <a:pt x="760" y="60"/>
                  <a:pt x="768" y="57"/>
                  <a:pt x="765" y="52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44" y="76"/>
                  <a:pt x="738" y="80"/>
                  <a:pt x="735" y="86"/>
                </a:cubicBezTo>
                <a:cubicBezTo>
                  <a:pt x="731" y="91"/>
                  <a:pt x="732" y="96"/>
                  <a:pt x="727" y="101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19" y="123"/>
                  <a:pt x="718" y="129"/>
                  <a:pt x="715" y="135"/>
                </a:cubicBezTo>
                <a:cubicBezTo>
                  <a:pt x="712" y="146"/>
                  <a:pt x="708" y="158"/>
                  <a:pt x="705" y="169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701" y="180"/>
                  <a:pt x="706" y="184"/>
                  <a:pt x="702" y="186"/>
                </a:cubicBezTo>
                <a:cubicBezTo>
                  <a:pt x="700" y="192"/>
                  <a:pt x="700" y="198"/>
                  <a:pt x="695" y="203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90" y="214"/>
                  <a:pt x="696" y="219"/>
                  <a:pt x="693" y="221"/>
                </a:cubicBezTo>
                <a:cubicBezTo>
                  <a:pt x="691" y="228"/>
                  <a:pt x="690" y="234"/>
                  <a:pt x="690" y="241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85" y="263"/>
                  <a:pt x="676" y="265"/>
                  <a:pt x="681" y="269"/>
                </a:cubicBezTo>
                <a:cubicBezTo>
                  <a:pt x="678" y="272"/>
                  <a:pt x="679" y="276"/>
                  <a:pt x="673" y="278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73" y="267"/>
                  <a:pt x="678" y="265"/>
                  <a:pt x="676" y="261"/>
                </a:cubicBezTo>
                <a:cubicBezTo>
                  <a:pt x="680" y="256"/>
                  <a:pt x="678" y="250"/>
                  <a:pt x="681" y="245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83" y="222"/>
                  <a:pt x="687" y="217"/>
                  <a:pt x="685" y="210"/>
                </a:cubicBezTo>
                <a:cubicBezTo>
                  <a:pt x="686" y="205"/>
                  <a:pt x="692" y="200"/>
                  <a:pt x="688" y="193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693" y="165"/>
                  <a:pt x="698" y="154"/>
                  <a:pt x="698" y="142"/>
                </a:cubicBezTo>
                <a:cubicBezTo>
                  <a:pt x="703" y="137"/>
                  <a:pt x="701" y="130"/>
                  <a:pt x="705" y="125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11" y="101"/>
                  <a:pt x="713" y="95"/>
                  <a:pt x="713" y="89"/>
                </a:cubicBezTo>
                <a:cubicBezTo>
                  <a:pt x="718" y="83"/>
                  <a:pt x="714" y="76"/>
                  <a:pt x="722" y="71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33" y="47"/>
                  <a:pt x="735" y="41"/>
                  <a:pt x="741" y="35"/>
                </a:cubicBezTo>
                <a:cubicBezTo>
                  <a:pt x="742" y="29"/>
                  <a:pt x="746" y="24"/>
                  <a:pt x="753" y="19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61" y="7"/>
                  <a:pt x="770" y="5"/>
                  <a:pt x="768" y="1"/>
                </a:cubicBezTo>
                <a:cubicBezTo>
                  <a:pt x="765" y="0"/>
                  <a:pt x="754" y="6"/>
                  <a:pt x="755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47" y="19"/>
                  <a:pt x="743" y="20"/>
                  <a:pt x="744" y="23"/>
                </a:cubicBezTo>
                <a:cubicBezTo>
                  <a:pt x="736" y="31"/>
                  <a:pt x="731" y="40"/>
                  <a:pt x="726" y="48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715" y="56"/>
                  <a:pt x="709" y="59"/>
                  <a:pt x="707" y="64"/>
                </a:cubicBezTo>
                <a:cubicBezTo>
                  <a:pt x="703" y="68"/>
                  <a:pt x="703" y="73"/>
                  <a:pt x="700" y="77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80" y="112"/>
                  <a:pt x="680" y="121"/>
                  <a:pt x="674" y="130"/>
                </a:cubicBezTo>
                <a:cubicBezTo>
                  <a:pt x="672" y="134"/>
                  <a:pt x="671" y="139"/>
                  <a:pt x="669" y="14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70" y="149"/>
                  <a:pt x="667" y="149"/>
                  <a:pt x="666" y="150"/>
                </a:cubicBezTo>
                <a:cubicBezTo>
                  <a:pt x="666" y="152"/>
                  <a:pt x="667" y="155"/>
                  <a:pt x="667" y="157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61" y="190"/>
                  <a:pt x="655" y="193"/>
                  <a:pt x="657" y="199"/>
                </a:cubicBezTo>
                <a:cubicBezTo>
                  <a:pt x="654" y="203"/>
                  <a:pt x="656" y="208"/>
                  <a:pt x="655" y="212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59" y="232"/>
                  <a:pt x="649" y="235"/>
                  <a:pt x="653" y="241"/>
                </a:cubicBezTo>
                <a:cubicBezTo>
                  <a:pt x="653" y="245"/>
                  <a:pt x="647" y="249"/>
                  <a:pt x="651" y="255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43" y="282"/>
                  <a:pt x="645" y="295"/>
                  <a:pt x="640" y="307"/>
                </a:cubicBezTo>
                <a:cubicBezTo>
                  <a:pt x="636" y="309"/>
                  <a:pt x="637" y="311"/>
                  <a:pt x="634" y="313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27" y="312"/>
                  <a:pt x="632" y="303"/>
                  <a:pt x="630" y="294"/>
                </a:cubicBezTo>
                <a:cubicBezTo>
                  <a:pt x="632" y="292"/>
                  <a:pt x="631" y="289"/>
                  <a:pt x="633" y="287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0" y="275"/>
                  <a:pt x="637" y="271"/>
                  <a:pt x="635" y="266"/>
                </a:cubicBezTo>
                <a:cubicBezTo>
                  <a:pt x="636" y="262"/>
                  <a:pt x="633" y="256"/>
                  <a:pt x="637" y="252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7" y="236"/>
                  <a:pt x="638" y="233"/>
                  <a:pt x="639" y="231"/>
                </a:cubicBezTo>
                <a:cubicBezTo>
                  <a:pt x="642" y="229"/>
                  <a:pt x="637" y="226"/>
                  <a:pt x="642" y="225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0" y="215"/>
                  <a:pt x="642" y="213"/>
                  <a:pt x="641" y="210"/>
                </a:cubicBezTo>
                <a:cubicBezTo>
                  <a:pt x="644" y="202"/>
                  <a:pt x="648" y="193"/>
                  <a:pt x="647" y="184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57" y="148"/>
                  <a:pt x="660" y="139"/>
                  <a:pt x="664" y="130"/>
                </a:cubicBezTo>
                <a:cubicBezTo>
                  <a:pt x="665" y="125"/>
                  <a:pt x="667" y="121"/>
                  <a:pt x="669" y="116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76" y="94"/>
                  <a:pt x="683" y="85"/>
                  <a:pt x="684" y="76"/>
                </a:cubicBezTo>
                <a:cubicBezTo>
                  <a:pt x="689" y="74"/>
                  <a:pt x="686" y="70"/>
                  <a:pt x="691" y="68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78" y="69"/>
                  <a:pt x="679" y="82"/>
                  <a:pt x="670" y="94"/>
                </a:cubicBezTo>
                <a:cubicBezTo>
                  <a:pt x="669" y="100"/>
                  <a:pt x="666" y="105"/>
                  <a:pt x="663" y="111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56" y="136"/>
                  <a:pt x="648" y="141"/>
                  <a:pt x="650" y="147"/>
                </a:cubicBezTo>
                <a:cubicBezTo>
                  <a:pt x="646" y="150"/>
                  <a:pt x="647" y="154"/>
                  <a:pt x="647" y="157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40" y="172"/>
                  <a:pt x="638" y="179"/>
                  <a:pt x="638" y="185"/>
                </a:cubicBezTo>
                <a:cubicBezTo>
                  <a:pt x="635" y="188"/>
                  <a:pt x="638" y="192"/>
                  <a:pt x="635" y="195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6" y="208"/>
                  <a:pt x="631" y="210"/>
                  <a:pt x="633" y="213"/>
                </a:cubicBezTo>
                <a:cubicBezTo>
                  <a:pt x="631" y="216"/>
                  <a:pt x="632" y="220"/>
                  <a:pt x="631" y="223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32" y="236"/>
                  <a:pt x="623" y="238"/>
                  <a:pt x="627" y="242"/>
                </a:cubicBezTo>
                <a:cubicBezTo>
                  <a:pt x="629" y="255"/>
                  <a:pt x="625" y="268"/>
                  <a:pt x="623" y="280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1" y="302"/>
                  <a:pt x="622" y="305"/>
                  <a:pt x="621" y="308"/>
                </a:cubicBezTo>
                <a:cubicBezTo>
                  <a:pt x="619" y="309"/>
                  <a:pt x="622" y="311"/>
                  <a:pt x="622" y="313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21"/>
                  <a:pt x="620" y="325"/>
                  <a:pt x="618" y="328"/>
                </a:cubicBezTo>
                <a:cubicBezTo>
                  <a:pt x="615" y="331"/>
                  <a:pt x="618" y="334"/>
                  <a:pt x="615" y="337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07" y="349"/>
                  <a:pt x="615" y="354"/>
                  <a:pt x="609" y="356"/>
                </a:cubicBezTo>
                <a:cubicBezTo>
                  <a:pt x="605" y="351"/>
                  <a:pt x="611" y="347"/>
                  <a:pt x="611" y="342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0" y="321"/>
                  <a:pt x="618" y="317"/>
                  <a:pt x="613" y="311"/>
                </a:cubicBezTo>
                <a:cubicBezTo>
                  <a:pt x="615" y="306"/>
                  <a:pt x="616" y="300"/>
                  <a:pt x="617" y="296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8" y="278"/>
                  <a:pt x="616" y="276"/>
                  <a:pt x="618" y="274"/>
                </a:cubicBezTo>
                <a:cubicBezTo>
                  <a:pt x="621" y="271"/>
                  <a:pt x="615" y="267"/>
                  <a:pt x="619" y="265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0" y="244"/>
                  <a:pt x="620" y="239"/>
                  <a:pt x="622" y="234"/>
                </a:cubicBezTo>
                <a:cubicBezTo>
                  <a:pt x="622" y="224"/>
                  <a:pt x="620" y="213"/>
                  <a:pt x="626" y="204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27" y="194"/>
                  <a:pt x="627" y="191"/>
                  <a:pt x="628" y="188"/>
                </a:cubicBezTo>
                <a:cubicBezTo>
                  <a:pt x="630" y="183"/>
                  <a:pt x="631" y="178"/>
                  <a:pt x="631" y="173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34" y="163"/>
                  <a:pt x="635" y="161"/>
                  <a:pt x="635" y="158"/>
                </a:cubicBezTo>
                <a:cubicBezTo>
                  <a:pt x="640" y="153"/>
                  <a:pt x="639" y="148"/>
                  <a:pt x="639" y="143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41" y="133"/>
                  <a:pt x="648" y="131"/>
                  <a:pt x="646" y="128"/>
                </a:cubicBezTo>
                <a:cubicBezTo>
                  <a:pt x="649" y="123"/>
                  <a:pt x="649" y="118"/>
                  <a:pt x="652" y="114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61" y="94"/>
                  <a:pt x="673" y="90"/>
                  <a:pt x="670" y="84"/>
                </a:cubicBezTo>
                <a:cubicBezTo>
                  <a:pt x="660" y="86"/>
                  <a:pt x="657" y="98"/>
                  <a:pt x="651" y="105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36" y="140"/>
                  <a:pt x="630" y="150"/>
                  <a:pt x="628" y="161"/>
                </a:cubicBezTo>
                <a:cubicBezTo>
                  <a:pt x="627" y="172"/>
                  <a:pt x="620" y="182"/>
                  <a:pt x="618" y="192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8" y="211"/>
                  <a:pt x="611" y="212"/>
                  <a:pt x="613" y="216"/>
                </a:cubicBezTo>
                <a:cubicBezTo>
                  <a:pt x="609" y="218"/>
                  <a:pt x="615" y="222"/>
                  <a:pt x="612" y="224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09" y="234"/>
                  <a:pt x="615" y="237"/>
                  <a:pt x="611" y="240"/>
                </a:cubicBezTo>
                <a:cubicBezTo>
                  <a:pt x="610" y="242"/>
                  <a:pt x="614" y="246"/>
                  <a:pt x="609" y="248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9" y="259"/>
                  <a:pt x="609" y="261"/>
                  <a:pt x="608" y="263"/>
                </a:cubicBezTo>
                <a:cubicBezTo>
                  <a:pt x="605" y="266"/>
                  <a:pt x="611" y="270"/>
                  <a:pt x="607" y="272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607" y="300"/>
                  <a:pt x="607" y="311"/>
                  <a:pt x="603" y="321"/>
                </a:cubicBezTo>
                <a:cubicBezTo>
                  <a:pt x="608" y="333"/>
                  <a:pt x="598" y="342"/>
                  <a:pt x="599" y="353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8" y="370"/>
                  <a:pt x="590" y="356"/>
                  <a:pt x="594" y="342"/>
                </a:cubicBezTo>
                <a:cubicBezTo>
                  <a:pt x="592" y="338"/>
                  <a:pt x="591" y="334"/>
                  <a:pt x="593" y="331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1" y="311"/>
                  <a:pt x="593" y="303"/>
                  <a:pt x="592" y="295"/>
                </a:cubicBezTo>
                <a:cubicBezTo>
                  <a:pt x="591" y="279"/>
                  <a:pt x="593" y="263"/>
                  <a:pt x="591" y="246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6" y="235"/>
                  <a:pt x="595" y="233"/>
                  <a:pt x="595" y="231"/>
                </a:cubicBezTo>
                <a:cubicBezTo>
                  <a:pt x="593" y="229"/>
                  <a:pt x="597" y="228"/>
                  <a:pt x="596" y="226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598" y="212"/>
                  <a:pt x="598" y="209"/>
                  <a:pt x="598" y="205"/>
                </a:cubicBezTo>
                <a:cubicBezTo>
                  <a:pt x="603" y="198"/>
                  <a:pt x="601" y="191"/>
                  <a:pt x="605" y="184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13" y="156"/>
                  <a:pt x="622" y="150"/>
                  <a:pt x="622" y="143"/>
                </a:cubicBezTo>
                <a:cubicBezTo>
                  <a:pt x="625" y="136"/>
                  <a:pt x="630" y="129"/>
                  <a:pt x="631" y="122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619" y="139"/>
                  <a:pt x="615" y="144"/>
                  <a:pt x="611" y="148"/>
                </a:cubicBezTo>
                <a:cubicBezTo>
                  <a:pt x="611" y="159"/>
                  <a:pt x="602" y="169"/>
                  <a:pt x="599" y="179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92" y="201"/>
                  <a:pt x="591" y="206"/>
                  <a:pt x="588" y="212"/>
                </a:cubicBezTo>
                <a:cubicBezTo>
                  <a:pt x="590" y="216"/>
                  <a:pt x="585" y="219"/>
                  <a:pt x="589" y="223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7" y="240"/>
                  <a:pt x="584" y="244"/>
                  <a:pt x="582" y="248"/>
                </a:cubicBezTo>
                <a:cubicBezTo>
                  <a:pt x="586" y="253"/>
                  <a:pt x="583" y="256"/>
                  <a:pt x="582" y="261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4" y="292"/>
                  <a:pt x="580" y="299"/>
                  <a:pt x="584" y="308"/>
                </a:cubicBezTo>
                <a:cubicBezTo>
                  <a:pt x="582" y="315"/>
                  <a:pt x="583" y="323"/>
                  <a:pt x="583" y="331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83" y="346"/>
                  <a:pt x="580" y="350"/>
                  <a:pt x="583" y="355"/>
                </a:cubicBezTo>
                <a:cubicBezTo>
                  <a:pt x="579" y="361"/>
                  <a:pt x="581" y="368"/>
                  <a:pt x="578" y="374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7" y="388"/>
                  <a:pt x="577" y="391"/>
                  <a:pt x="573" y="395"/>
                </a:cubicBezTo>
                <a:cubicBezTo>
                  <a:pt x="573" y="387"/>
                  <a:pt x="573" y="379"/>
                  <a:pt x="576" y="372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77" y="357"/>
                  <a:pt x="574" y="352"/>
                  <a:pt x="576" y="348"/>
                </a:cubicBezTo>
                <a:cubicBezTo>
                  <a:pt x="577" y="340"/>
                  <a:pt x="574" y="332"/>
                  <a:pt x="576" y="324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1" y="290"/>
                  <a:pt x="577" y="283"/>
                  <a:pt x="571" y="273"/>
                </a:cubicBezTo>
                <a:cubicBezTo>
                  <a:pt x="574" y="258"/>
                  <a:pt x="572" y="243"/>
                  <a:pt x="573" y="228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75" y="201"/>
                  <a:pt x="572" y="197"/>
                  <a:pt x="575" y="194"/>
                </a:cubicBezTo>
                <a:cubicBezTo>
                  <a:pt x="575" y="190"/>
                  <a:pt x="576" y="186"/>
                  <a:pt x="574" y="182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80" y="156"/>
                  <a:pt x="586" y="150"/>
                  <a:pt x="585" y="143"/>
                </a:cubicBezTo>
                <a:cubicBezTo>
                  <a:pt x="585" y="136"/>
                  <a:pt x="591" y="130"/>
                  <a:pt x="591" y="124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89" y="113"/>
                  <a:pt x="587" y="123"/>
                  <a:pt x="581" y="133"/>
                </a:cubicBezTo>
                <a:cubicBezTo>
                  <a:pt x="582" y="139"/>
                  <a:pt x="578" y="143"/>
                  <a:pt x="577" y="148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72" y="159"/>
                  <a:pt x="577" y="163"/>
                  <a:pt x="571" y="165"/>
                </a:cubicBezTo>
                <a:cubicBezTo>
                  <a:pt x="568" y="187"/>
                  <a:pt x="563" y="208"/>
                  <a:pt x="565" y="231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3" y="268"/>
                  <a:pt x="561" y="273"/>
                  <a:pt x="566" y="279"/>
                </a:cubicBezTo>
                <a:cubicBezTo>
                  <a:pt x="565" y="285"/>
                  <a:pt x="564" y="291"/>
                  <a:pt x="566" y="296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3" y="315"/>
                  <a:pt x="569" y="318"/>
                  <a:pt x="566" y="321"/>
                </a:cubicBezTo>
                <a:cubicBezTo>
                  <a:pt x="564" y="323"/>
                  <a:pt x="564" y="326"/>
                  <a:pt x="568" y="330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65" y="376"/>
                  <a:pt x="562" y="389"/>
                  <a:pt x="563" y="402"/>
                </a:cubicBezTo>
                <a:cubicBezTo>
                  <a:pt x="557" y="409"/>
                  <a:pt x="559" y="418"/>
                  <a:pt x="553" y="426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1" y="414"/>
                  <a:pt x="560" y="412"/>
                  <a:pt x="555" y="407"/>
                </a:cubicBezTo>
                <a:cubicBezTo>
                  <a:pt x="561" y="405"/>
                  <a:pt x="553" y="401"/>
                  <a:pt x="558" y="398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0" y="375"/>
                  <a:pt x="561" y="362"/>
                  <a:pt x="564" y="349"/>
                </a:cubicBezTo>
                <a:cubicBezTo>
                  <a:pt x="561" y="344"/>
                  <a:pt x="563" y="340"/>
                  <a:pt x="562" y="336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65" y="327"/>
                  <a:pt x="560" y="324"/>
                  <a:pt x="562" y="322"/>
                </a:cubicBezTo>
                <a:cubicBezTo>
                  <a:pt x="561" y="312"/>
                  <a:pt x="559" y="302"/>
                  <a:pt x="561" y="293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3" y="234"/>
                  <a:pt x="552" y="232"/>
                  <a:pt x="555" y="231"/>
                </a:cubicBezTo>
                <a:cubicBezTo>
                  <a:pt x="553" y="228"/>
                  <a:pt x="552" y="225"/>
                  <a:pt x="552" y="223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3" y="206"/>
                  <a:pt x="556" y="205"/>
                  <a:pt x="557" y="202"/>
                </a:cubicBezTo>
                <a:cubicBezTo>
                  <a:pt x="555" y="200"/>
                  <a:pt x="555" y="197"/>
                  <a:pt x="556" y="195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56" y="186"/>
                  <a:pt x="559" y="184"/>
                  <a:pt x="559" y="181"/>
                </a:cubicBezTo>
                <a:cubicBezTo>
                  <a:pt x="563" y="172"/>
                  <a:pt x="566" y="163"/>
                  <a:pt x="566" y="154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66" y="131"/>
                  <a:pt x="566" y="138"/>
                  <a:pt x="566" y="144"/>
                </a:cubicBezTo>
                <a:cubicBezTo>
                  <a:pt x="561" y="149"/>
                  <a:pt x="559" y="155"/>
                  <a:pt x="559" y="161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55" y="182"/>
                  <a:pt x="549" y="184"/>
                  <a:pt x="551" y="187"/>
                </a:cubicBezTo>
                <a:cubicBezTo>
                  <a:pt x="553" y="191"/>
                  <a:pt x="549" y="193"/>
                  <a:pt x="548" y="197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2" y="222"/>
                  <a:pt x="546" y="227"/>
                  <a:pt x="545" y="230"/>
                </a:cubicBezTo>
                <a:cubicBezTo>
                  <a:pt x="547" y="235"/>
                  <a:pt x="542" y="237"/>
                  <a:pt x="546" y="242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0" y="273"/>
                  <a:pt x="548" y="280"/>
                  <a:pt x="553" y="289"/>
                </a:cubicBezTo>
                <a:cubicBezTo>
                  <a:pt x="548" y="291"/>
                  <a:pt x="556" y="296"/>
                  <a:pt x="550" y="298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5" y="318"/>
                  <a:pt x="550" y="325"/>
                  <a:pt x="554" y="335"/>
                </a:cubicBezTo>
                <a:cubicBezTo>
                  <a:pt x="556" y="339"/>
                  <a:pt x="554" y="343"/>
                  <a:pt x="553" y="347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5" y="357"/>
                  <a:pt x="553" y="359"/>
                  <a:pt x="554" y="362"/>
                </a:cubicBezTo>
                <a:cubicBezTo>
                  <a:pt x="551" y="370"/>
                  <a:pt x="549" y="378"/>
                  <a:pt x="550" y="387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6" y="404"/>
                  <a:pt x="548" y="409"/>
                  <a:pt x="547" y="413"/>
                </a:cubicBezTo>
                <a:cubicBezTo>
                  <a:pt x="545" y="415"/>
                  <a:pt x="546" y="418"/>
                  <a:pt x="544" y="420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41" y="430"/>
                  <a:pt x="542" y="433"/>
                  <a:pt x="541" y="435"/>
                </a:cubicBezTo>
                <a:cubicBezTo>
                  <a:pt x="539" y="438"/>
                  <a:pt x="543" y="441"/>
                  <a:pt x="536" y="443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9" y="414"/>
                  <a:pt x="539" y="407"/>
                  <a:pt x="542" y="400"/>
                </a:cubicBezTo>
                <a:cubicBezTo>
                  <a:pt x="539" y="396"/>
                  <a:pt x="541" y="393"/>
                  <a:pt x="542" y="390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40" y="373"/>
                  <a:pt x="540" y="366"/>
                  <a:pt x="543" y="360"/>
                </a:cubicBezTo>
                <a:cubicBezTo>
                  <a:pt x="540" y="355"/>
                  <a:pt x="539" y="351"/>
                  <a:pt x="541" y="347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9" y="329"/>
                  <a:pt x="539" y="325"/>
                  <a:pt x="536" y="320"/>
                </a:cubicBezTo>
                <a:cubicBezTo>
                  <a:pt x="537" y="316"/>
                  <a:pt x="537" y="311"/>
                  <a:pt x="533" y="305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9" y="270"/>
                  <a:pt x="531" y="261"/>
                  <a:pt x="529" y="252"/>
                </a:cubicBezTo>
                <a:cubicBezTo>
                  <a:pt x="531" y="248"/>
                  <a:pt x="529" y="243"/>
                  <a:pt x="529" y="239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0" y="231"/>
                  <a:pt x="529" y="229"/>
                  <a:pt x="530" y="226"/>
                </a:cubicBezTo>
                <a:cubicBezTo>
                  <a:pt x="531" y="218"/>
                  <a:pt x="529" y="208"/>
                  <a:pt x="533" y="200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5" y="185"/>
                  <a:pt x="535" y="183"/>
                  <a:pt x="533" y="180"/>
                </a:cubicBezTo>
                <a:cubicBezTo>
                  <a:pt x="536" y="178"/>
                  <a:pt x="536" y="176"/>
                  <a:pt x="536" y="173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8" y="158"/>
                  <a:pt x="540" y="156"/>
                  <a:pt x="539" y="154"/>
                </a:cubicBezTo>
                <a:cubicBezTo>
                  <a:pt x="541" y="152"/>
                  <a:pt x="538" y="148"/>
                  <a:pt x="535" y="152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35" y="169"/>
                  <a:pt x="527" y="172"/>
                  <a:pt x="531" y="177"/>
                </a:cubicBezTo>
                <a:cubicBezTo>
                  <a:pt x="529" y="178"/>
                  <a:pt x="527" y="180"/>
                  <a:pt x="530" y="182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9" y="194"/>
                  <a:pt x="526" y="197"/>
                  <a:pt x="524" y="201"/>
                </a:cubicBezTo>
                <a:cubicBezTo>
                  <a:pt x="527" y="210"/>
                  <a:pt x="522" y="218"/>
                  <a:pt x="523" y="227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4" y="235"/>
                  <a:pt x="519" y="237"/>
                  <a:pt x="522" y="240"/>
                </a:cubicBezTo>
                <a:cubicBezTo>
                  <a:pt x="519" y="244"/>
                  <a:pt x="524" y="249"/>
                  <a:pt x="520" y="253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4" y="262"/>
                  <a:pt x="519" y="264"/>
                  <a:pt x="522" y="267"/>
                </a:cubicBezTo>
                <a:cubicBezTo>
                  <a:pt x="519" y="270"/>
                  <a:pt x="525" y="276"/>
                  <a:pt x="521" y="27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25" y="298"/>
                  <a:pt x="524" y="302"/>
                  <a:pt x="527" y="307"/>
                </a:cubicBezTo>
                <a:cubicBezTo>
                  <a:pt x="524" y="315"/>
                  <a:pt x="533" y="325"/>
                  <a:pt x="528" y="33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3" y="364"/>
                  <a:pt x="531" y="367"/>
                  <a:pt x="534" y="371"/>
                </a:cubicBezTo>
                <a:cubicBezTo>
                  <a:pt x="532" y="373"/>
                  <a:pt x="530" y="374"/>
                  <a:pt x="533" y="377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389"/>
                  <a:pt x="534" y="397"/>
                  <a:pt x="530" y="403"/>
                </a:cubicBezTo>
                <a:cubicBezTo>
                  <a:pt x="535" y="408"/>
                  <a:pt x="526" y="409"/>
                  <a:pt x="530" y="413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9" y="428"/>
                  <a:pt x="528" y="432"/>
                  <a:pt x="526" y="436"/>
                </a:cubicBezTo>
                <a:cubicBezTo>
                  <a:pt x="527" y="438"/>
                  <a:pt x="526" y="439"/>
                  <a:pt x="525" y="441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5" y="438"/>
                  <a:pt x="519" y="432"/>
                  <a:pt x="522" y="426"/>
                </a:cubicBezTo>
                <a:cubicBezTo>
                  <a:pt x="520" y="420"/>
                  <a:pt x="521" y="414"/>
                  <a:pt x="521" y="408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69"/>
                  <a:pt x="517" y="366"/>
                  <a:pt x="518" y="363"/>
                </a:cubicBezTo>
                <a:cubicBezTo>
                  <a:pt x="521" y="361"/>
                  <a:pt x="515" y="357"/>
                  <a:pt x="517" y="354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12" y="329"/>
                  <a:pt x="513" y="323"/>
                  <a:pt x="511" y="316"/>
                </a:cubicBezTo>
                <a:cubicBezTo>
                  <a:pt x="510" y="310"/>
                  <a:pt x="510" y="304"/>
                  <a:pt x="510" y="297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5" y="273"/>
                  <a:pt x="509" y="268"/>
                  <a:pt x="506" y="261"/>
                </a:cubicBezTo>
                <a:cubicBezTo>
                  <a:pt x="507" y="249"/>
                  <a:pt x="507" y="237"/>
                  <a:pt x="507" y="226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207"/>
                  <a:pt x="507" y="203"/>
                  <a:pt x="511" y="201"/>
                </a:cubicBezTo>
                <a:cubicBezTo>
                  <a:pt x="509" y="197"/>
                  <a:pt x="513" y="194"/>
                  <a:pt x="512" y="191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1" y="169"/>
                  <a:pt x="517" y="167"/>
                  <a:pt x="514" y="164"/>
                </a:cubicBezTo>
                <a:cubicBezTo>
                  <a:pt x="516" y="163"/>
                  <a:pt x="518" y="155"/>
                  <a:pt x="514" y="157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9" y="166"/>
                  <a:pt x="513" y="169"/>
                  <a:pt x="509" y="170"/>
                </a:cubicBezTo>
                <a:cubicBezTo>
                  <a:pt x="511" y="176"/>
                  <a:pt x="507" y="180"/>
                  <a:pt x="508" y="186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2" y="203"/>
                  <a:pt x="505" y="206"/>
                  <a:pt x="504" y="208"/>
                </a:cubicBezTo>
                <a:cubicBezTo>
                  <a:pt x="503" y="211"/>
                  <a:pt x="502" y="213"/>
                  <a:pt x="503" y="216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9" y="232"/>
                  <a:pt x="502" y="235"/>
                  <a:pt x="501" y="238"/>
                </a:cubicBezTo>
                <a:cubicBezTo>
                  <a:pt x="499" y="240"/>
                  <a:pt x="499" y="243"/>
                  <a:pt x="500" y="246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500" y="255"/>
                  <a:pt x="497" y="259"/>
                  <a:pt x="499" y="261"/>
                </a:cubicBezTo>
                <a:cubicBezTo>
                  <a:pt x="501" y="264"/>
                  <a:pt x="499" y="266"/>
                  <a:pt x="499" y="269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501" y="282"/>
                  <a:pt x="499" y="287"/>
                  <a:pt x="501" y="292"/>
                </a:cubicBezTo>
                <a:cubicBezTo>
                  <a:pt x="499" y="296"/>
                  <a:pt x="502" y="301"/>
                  <a:pt x="501" y="306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7" y="288"/>
                  <a:pt x="498" y="285"/>
                  <a:pt x="498" y="284"/>
                </a:cubicBezTo>
                <a:cubicBezTo>
                  <a:pt x="497" y="280"/>
                  <a:pt x="495" y="276"/>
                  <a:pt x="494" y="272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5" y="264"/>
                  <a:pt x="492" y="263"/>
                  <a:pt x="493" y="260"/>
                </a:cubicBezTo>
                <a:cubicBezTo>
                  <a:pt x="493" y="246"/>
                  <a:pt x="492" y="231"/>
                  <a:pt x="493" y="21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495" y="165"/>
                  <a:pt x="502" y="158"/>
                  <a:pt x="502" y="151"/>
                </a:cubicBezTo>
                <a:cubicBezTo>
                  <a:pt x="502" y="147"/>
                  <a:pt x="502" y="143"/>
                  <a:pt x="504" y="140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7" y="136"/>
                  <a:pt x="496" y="146"/>
                  <a:pt x="496" y="155"/>
                </a:cubicBezTo>
                <a:cubicBezTo>
                  <a:pt x="492" y="160"/>
                  <a:pt x="493" y="164"/>
                  <a:pt x="491" y="169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6" y="192"/>
                  <a:pt x="488" y="202"/>
                  <a:pt x="484" y="211"/>
                </a:cubicBezTo>
                <a:cubicBezTo>
                  <a:pt x="486" y="213"/>
                  <a:pt x="486" y="216"/>
                  <a:pt x="484" y="218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5" y="230"/>
                  <a:pt x="484" y="234"/>
                  <a:pt x="482" y="239"/>
                </a:cubicBezTo>
                <a:cubicBezTo>
                  <a:pt x="483" y="244"/>
                  <a:pt x="484" y="249"/>
                  <a:pt x="483" y="253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3" y="263"/>
                  <a:pt x="483" y="265"/>
                  <a:pt x="486" y="268"/>
                </a:cubicBezTo>
                <a:cubicBezTo>
                  <a:pt x="487" y="270"/>
                  <a:pt x="487" y="273"/>
                  <a:pt x="486" y="275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88" y="287"/>
                  <a:pt x="487" y="292"/>
                  <a:pt x="490" y="297"/>
                </a:cubicBezTo>
                <a:cubicBezTo>
                  <a:pt x="488" y="306"/>
                  <a:pt x="496" y="317"/>
                  <a:pt x="494" y="326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498" y="367"/>
                  <a:pt x="506" y="378"/>
                  <a:pt x="501" y="387"/>
                </a:cubicBezTo>
                <a:cubicBezTo>
                  <a:pt x="503" y="392"/>
                  <a:pt x="503" y="397"/>
                  <a:pt x="502" y="402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6" y="423"/>
                  <a:pt x="506" y="428"/>
                  <a:pt x="504" y="432"/>
                </a:cubicBezTo>
                <a:cubicBezTo>
                  <a:pt x="505" y="437"/>
                  <a:pt x="505" y="443"/>
                  <a:pt x="503" y="44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503" y="457"/>
                  <a:pt x="502" y="460"/>
                  <a:pt x="502" y="463"/>
                </a:cubicBezTo>
                <a:cubicBezTo>
                  <a:pt x="503" y="466"/>
                  <a:pt x="501" y="468"/>
                  <a:pt x="502" y="470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9" y="468"/>
                  <a:pt x="500" y="461"/>
                  <a:pt x="500" y="454"/>
                </a:cubicBezTo>
                <a:cubicBezTo>
                  <a:pt x="495" y="446"/>
                  <a:pt x="495" y="438"/>
                  <a:pt x="496" y="431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94" y="415"/>
                  <a:pt x="489" y="411"/>
                  <a:pt x="491" y="407"/>
                </a:cubicBezTo>
                <a:cubicBezTo>
                  <a:pt x="491" y="400"/>
                  <a:pt x="488" y="391"/>
                  <a:pt x="486" y="383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4" y="350"/>
                  <a:pt x="480" y="344"/>
                  <a:pt x="474" y="336"/>
                </a:cubicBezTo>
                <a:cubicBezTo>
                  <a:pt x="477" y="333"/>
                  <a:pt x="471" y="329"/>
                  <a:pt x="474" y="326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68" y="299"/>
                  <a:pt x="467" y="284"/>
                  <a:pt x="462" y="268"/>
                </a:cubicBezTo>
                <a:cubicBezTo>
                  <a:pt x="465" y="254"/>
                  <a:pt x="458" y="239"/>
                  <a:pt x="463" y="226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64" y="201"/>
                  <a:pt x="465" y="197"/>
                  <a:pt x="464" y="193"/>
                </a:cubicBezTo>
                <a:cubicBezTo>
                  <a:pt x="466" y="191"/>
                  <a:pt x="468" y="181"/>
                  <a:pt x="462" y="187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16"/>
                  <a:pt x="457" y="218"/>
                  <a:pt x="454" y="220"/>
                </a:cubicBezTo>
                <a:cubicBezTo>
                  <a:pt x="455" y="222"/>
                  <a:pt x="455" y="225"/>
                  <a:pt x="454" y="227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2" y="246"/>
                  <a:pt x="456" y="251"/>
                  <a:pt x="455" y="256"/>
                </a:cubicBezTo>
                <a:cubicBezTo>
                  <a:pt x="452" y="260"/>
                  <a:pt x="456" y="265"/>
                  <a:pt x="456" y="270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0" y="290"/>
                  <a:pt x="456" y="294"/>
                  <a:pt x="463" y="300"/>
                </a:cubicBezTo>
                <a:cubicBezTo>
                  <a:pt x="456" y="303"/>
                  <a:pt x="463" y="308"/>
                  <a:pt x="462" y="313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66" y="332"/>
                  <a:pt x="467" y="336"/>
                  <a:pt x="467" y="341"/>
                </a:cubicBezTo>
                <a:cubicBezTo>
                  <a:pt x="466" y="345"/>
                  <a:pt x="472" y="351"/>
                  <a:pt x="468" y="355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2" y="378"/>
                  <a:pt x="478" y="376"/>
                  <a:pt x="477" y="381"/>
                </a:cubicBezTo>
                <a:cubicBezTo>
                  <a:pt x="476" y="384"/>
                  <a:pt x="479" y="388"/>
                  <a:pt x="479" y="391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78" y="403"/>
                  <a:pt x="485" y="407"/>
                  <a:pt x="480" y="410"/>
                </a:cubicBezTo>
                <a:cubicBezTo>
                  <a:pt x="488" y="418"/>
                  <a:pt x="483" y="423"/>
                  <a:pt x="486" y="431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90" y="456"/>
                  <a:pt x="490" y="463"/>
                  <a:pt x="489" y="470"/>
                </a:cubicBezTo>
                <a:cubicBezTo>
                  <a:pt x="492" y="473"/>
                  <a:pt x="486" y="475"/>
                  <a:pt x="491" y="478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93" y="492"/>
                  <a:pt x="484" y="494"/>
                  <a:pt x="488" y="498"/>
                </a:cubicBezTo>
                <a:cubicBezTo>
                  <a:pt x="485" y="501"/>
                  <a:pt x="491" y="505"/>
                  <a:pt x="485" y="507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5" y="490"/>
                  <a:pt x="486" y="486"/>
                  <a:pt x="486" y="482"/>
                </a:cubicBezTo>
                <a:cubicBezTo>
                  <a:pt x="484" y="477"/>
                  <a:pt x="487" y="474"/>
                  <a:pt x="484" y="469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82" y="445"/>
                  <a:pt x="481" y="436"/>
                  <a:pt x="478" y="426"/>
                </a:cubicBezTo>
                <a:cubicBezTo>
                  <a:pt x="479" y="418"/>
                  <a:pt x="477" y="408"/>
                  <a:pt x="470" y="398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4" y="378"/>
                  <a:pt x="466" y="373"/>
                  <a:pt x="464" y="367"/>
                </a:cubicBezTo>
                <a:cubicBezTo>
                  <a:pt x="460" y="361"/>
                  <a:pt x="462" y="356"/>
                  <a:pt x="460" y="351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59" y="343"/>
                  <a:pt x="458" y="340"/>
                  <a:pt x="455" y="337"/>
                </a:cubicBezTo>
                <a:cubicBezTo>
                  <a:pt x="457" y="335"/>
                  <a:pt x="454" y="332"/>
                  <a:pt x="455" y="330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53" y="319"/>
                  <a:pt x="452" y="313"/>
                  <a:pt x="451" y="308"/>
                </a:cubicBezTo>
                <a:cubicBezTo>
                  <a:pt x="454" y="303"/>
                  <a:pt x="448" y="297"/>
                  <a:pt x="450" y="292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8" y="271"/>
                  <a:pt x="444" y="266"/>
                  <a:pt x="445" y="261"/>
                </a:cubicBezTo>
                <a:cubicBezTo>
                  <a:pt x="443" y="256"/>
                  <a:pt x="446" y="251"/>
                  <a:pt x="443" y="245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46" y="228"/>
                  <a:pt x="443" y="225"/>
                  <a:pt x="444" y="223"/>
                </a:cubicBezTo>
                <a:cubicBezTo>
                  <a:pt x="445" y="220"/>
                  <a:pt x="446" y="217"/>
                  <a:pt x="445" y="214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47" y="194"/>
                  <a:pt x="451" y="189"/>
                  <a:pt x="450" y="184"/>
                </a:cubicBezTo>
                <a:cubicBezTo>
                  <a:pt x="457" y="179"/>
                  <a:pt x="450" y="173"/>
                  <a:pt x="457" y="16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52" y="157"/>
                  <a:pt x="451" y="162"/>
                  <a:pt x="450" y="166"/>
                </a:cubicBezTo>
                <a:cubicBezTo>
                  <a:pt x="443" y="171"/>
                  <a:pt x="450" y="177"/>
                  <a:pt x="443" y="181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6" y="215"/>
                  <a:pt x="439" y="220"/>
                  <a:pt x="438" y="224"/>
                </a:cubicBezTo>
                <a:cubicBezTo>
                  <a:pt x="439" y="230"/>
                  <a:pt x="435" y="234"/>
                  <a:pt x="437" y="240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0" y="277"/>
                  <a:pt x="435" y="281"/>
                  <a:pt x="440" y="286"/>
                </a:cubicBezTo>
                <a:cubicBezTo>
                  <a:pt x="437" y="291"/>
                  <a:pt x="440" y="297"/>
                  <a:pt x="442" y="302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47" y="344"/>
                  <a:pt x="453" y="355"/>
                  <a:pt x="453" y="365"/>
                </a:cubicBezTo>
                <a:cubicBezTo>
                  <a:pt x="456" y="371"/>
                  <a:pt x="457" y="376"/>
                  <a:pt x="458" y="382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1" y="412"/>
                  <a:pt x="465" y="424"/>
                  <a:pt x="472" y="438"/>
                </a:cubicBezTo>
                <a:cubicBezTo>
                  <a:pt x="470" y="444"/>
                  <a:pt x="476" y="451"/>
                  <a:pt x="473" y="457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9" y="484"/>
                  <a:pt x="473" y="489"/>
                  <a:pt x="477" y="496"/>
                </a:cubicBezTo>
                <a:cubicBezTo>
                  <a:pt x="471" y="502"/>
                  <a:pt x="476" y="509"/>
                  <a:pt x="473" y="516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9" y="528"/>
                  <a:pt x="470" y="532"/>
                  <a:pt x="470" y="535"/>
                </a:cubicBezTo>
                <a:cubicBezTo>
                  <a:pt x="466" y="538"/>
                  <a:pt x="467" y="541"/>
                  <a:pt x="464" y="544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63" y="550"/>
                  <a:pt x="464" y="553"/>
                  <a:pt x="462" y="551"/>
                </a:cubicBezTo>
                <a:cubicBezTo>
                  <a:pt x="461" y="537"/>
                  <a:pt x="462" y="524"/>
                  <a:pt x="463" y="511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60" y="497"/>
                  <a:pt x="459" y="494"/>
                  <a:pt x="460" y="491"/>
                </a:cubicBezTo>
                <a:cubicBezTo>
                  <a:pt x="457" y="483"/>
                  <a:pt x="458" y="476"/>
                  <a:pt x="454" y="468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46" y="440"/>
                  <a:pt x="447" y="434"/>
                  <a:pt x="444" y="427"/>
                </a:cubicBezTo>
                <a:cubicBezTo>
                  <a:pt x="449" y="424"/>
                  <a:pt x="436" y="419"/>
                  <a:pt x="441" y="416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38" y="399"/>
                  <a:pt x="432" y="391"/>
                  <a:pt x="432" y="383"/>
                </a:cubicBezTo>
                <a:cubicBezTo>
                  <a:pt x="426" y="385"/>
                  <a:pt x="434" y="378"/>
                  <a:pt x="429" y="376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3" y="361"/>
                  <a:pt x="425" y="358"/>
                  <a:pt x="424" y="355"/>
                </a:cubicBezTo>
                <a:cubicBezTo>
                  <a:pt x="425" y="354"/>
                  <a:pt x="425" y="352"/>
                  <a:pt x="423" y="353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22" y="341"/>
                  <a:pt x="418" y="333"/>
                  <a:pt x="418" y="327"/>
                </a:cubicBezTo>
                <a:cubicBezTo>
                  <a:pt x="421" y="324"/>
                  <a:pt x="414" y="319"/>
                  <a:pt x="416" y="316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8" y="299"/>
                  <a:pt x="416" y="292"/>
                  <a:pt x="415" y="285"/>
                </a:cubicBezTo>
                <a:cubicBezTo>
                  <a:pt x="415" y="278"/>
                  <a:pt x="417" y="271"/>
                  <a:pt x="414" y="263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5" y="252"/>
                  <a:pt x="415" y="251"/>
                  <a:pt x="414" y="249"/>
                </a:cubicBezTo>
                <a:cubicBezTo>
                  <a:pt x="415" y="247"/>
                  <a:pt x="417" y="246"/>
                  <a:pt x="415" y="244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7" y="220"/>
                  <a:pt x="418" y="217"/>
                  <a:pt x="415" y="214"/>
                </a:cubicBezTo>
                <a:cubicBezTo>
                  <a:pt x="421" y="211"/>
                  <a:pt x="413" y="207"/>
                  <a:pt x="418" y="204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21" y="193"/>
                  <a:pt x="419" y="184"/>
                  <a:pt x="415" y="187"/>
                </a:cubicBezTo>
                <a:cubicBezTo>
                  <a:pt x="418" y="192"/>
                  <a:pt x="411" y="195"/>
                  <a:pt x="413" y="200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10" y="218"/>
                  <a:pt x="411" y="221"/>
                  <a:pt x="409" y="223"/>
                </a:cubicBezTo>
                <a:cubicBezTo>
                  <a:pt x="415" y="226"/>
                  <a:pt x="405" y="228"/>
                  <a:pt x="411" y="231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6" y="267"/>
                  <a:pt x="410" y="289"/>
                  <a:pt x="405" y="309"/>
                </a:cubicBezTo>
                <a:cubicBezTo>
                  <a:pt x="408" y="314"/>
                  <a:pt x="408" y="318"/>
                  <a:pt x="408" y="322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3" y="340"/>
                  <a:pt x="408" y="344"/>
                  <a:pt x="415" y="349"/>
                </a:cubicBezTo>
                <a:cubicBezTo>
                  <a:pt x="412" y="353"/>
                  <a:pt x="415" y="359"/>
                  <a:pt x="418" y="364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20" y="382"/>
                  <a:pt x="425" y="387"/>
                  <a:pt x="423" y="392"/>
                </a:cubicBezTo>
                <a:cubicBezTo>
                  <a:pt x="428" y="402"/>
                  <a:pt x="427" y="411"/>
                  <a:pt x="432" y="420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48" y="481"/>
                  <a:pt x="449" y="486"/>
                  <a:pt x="450" y="490"/>
                </a:cubicBezTo>
                <a:cubicBezTo>
                  <a:pt x="455" y="496"/>
                  <a:pt x="447" y="499"/>
                  <a:pt x="454" y="505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8" y="522"/>
                  <a:pt x="457" y="528"/>
                  <a:pt x="451" y="532"/>
                </a:cubicBezTo>
                <a:cubicBezTo>
                  <a:pt x="449" y="528"/>
                  <a:pt x="453" y="526"/>
                  <a:pt x="448" y="521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6" y="508"/>
                  <a:pt x="448" y="505"/>
                  <a:pt x="448" y="502"/>
                </a:cubicBezTo>
                <a:cubicBezTo>
                  <a:pt x="445" y="498"/>
                  <a:pt x="447" y="495"/>
                  <a:pt x="446" y="491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9" y="463"/>
                  <a:pt x="437" y="456"/>
                  <a:pt x="433" y="449"/>
                </a:cubicBezTo>
                <a:cubicBezTo>
                  <a:pt x="434" y="446"/>
                  <a:pt x="431" y="442"/>
                  <a:pt x="430" y="439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24" y="421"/>
                  <a:pt x="422" y="414"/>
                  <a:pt x="420" y="407"/>
                </a:cubicBezTo>
                <a:cubicBezTo>
                  <a:pt x="423" y="404"/>
                  <a:pt x="415" y="400"/>
                  <a:pt x="417" y="397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9" y="382"/>
                  <a:pt x="413" y="379"/>
                  <a:pt x="412" y="376"/>
                </a:cubicBezTo>
                <a:cubicBezTo>
                  <a:pt x="411" y="372"/>
                  <a:pt x="408" y="368"/>
                  <a:pt x="409" y="365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3" y="349"/>
                  <a:pt x="404" y="346"/>
                  <a:pt x="404" y="345"/>
                </a:cubicBezTo>
                <a:cubicBezTo>
                  <a:pt x="403" y="341"/>
                  <a:pt x="402" y="337"/>
                  <a:pt x="401" y="334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3" y="332"/>
                  <a:pt x="401" y="331"/>
                  <a:pt x="401" y="330"/>
                </a:cubicBezTo>
                <a:cubicBezTo>
                  <a:pt x="400" y="328"/>
                  <a:pt x="402" y="326"/>
                  <a:pt x="402" y="324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8" y="309"/>
                  <a:pt x="398" y="304"/>
                  <a:pt x="398" y="302"/>
                </a:cubicBezTo>
                <a:cubicBezTo>
                  <a:pt x="398" y="301"/>
                  <a:pt x="396" y="300"/>
                  <a:pt x="396" y="299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6" y="290"/>
                  <a:pt x="394" y="287"/>
                  <a:pt x="394" y="283"/>
                </a:cubicBezTo>
                <a:cubicBezTo>
                  <a:pt x="394" y="276"/>
                  <a:pt x="393" y="269"/>
                  <a:pt x="394" y="26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6" y="237"/>
                  <a:pt x="391" y="229"/>
                  <a:pt x="395" y="223"/>
                </a:cubicBezTo>
                <a:cubicBezTo>
                  <a:pt x="393" y="222"/>
                  <a:pt x="394" y="220"/>
                  <a:pt x="394" y="219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95" y="210"/>
                  <a:pt x="397" y="206"/>
                  <a:pt x="394" y="202"/>
                </a:cubicBezTo>
                <a:cubicBezTo>
                  <a:pt x="389" y="204"/>
                  <a:pt x="393" y="207"/>
                  <a:pt x="390" y="210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91" y="216"/>
                  <a:pt x="386" y="217"/>
                  <a:pt x="390" y="220"/>
                </a:cubicBezTo>
                <a:cubicBezTo>
                  <a:pt x="392" y="223"/>
                  <a:pt x="385" y="225"/>
                  <a:pt x="389" y="228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90" y="244"/>
                  <a:pt x="384" y="250"/>
                  <a:pt x="387" y="256"/>
                </a:cubicBezTo>
                <a:cubicBezTo>
                  <a:pt x="385" y="259"/>
                  <a:pt x="386" y="262"/>
                  <a:pt x="388" y="265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86" y="281"/>
                  <a:pt x="386" y="287"/>
                  <a:pt x="389" y="294"/>
                </a:cubicBezTo>
                <a:cubicBezTo>
                  <a:pt x="387" y="300"/>
                  <a:pt x="389" y="306"/>
                  <a:pt x="391" y="312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398" y="355"/>
                  <a:pt x="395" y="358"/>
                  <a:pt x="400" y="362"/>
                </a:cubicBezTo>
                <a:cubicBezTo>
                  <a:pt x="396" y="366"/>
                  <a:pt x="403" y="371"/>
                  <a:pt x="401" y="374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07" y="402"/>
                  <a:pt x="409" y="406"/>
                  <a:pt x="412" y="410"/>
                </a:cubicBezTo>
                <a:cubicBezTo>
                  <a:pt x="413" y="414"/>
                  <a:pt x="413" y="418"/>
                  <a:pt x="416" y="422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27" y="456"/>
                  <a:pt x="425" y="459"/>
                  <a:pt x="431" y="467"/>
                </a:cubicBezTo>
                <a:cubicBezTo>
                  <a:pt x="428" y="471"/>
                  <a:pt x="435" y="476"/>
                  <a:pt x="432" y="479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07"/>
                  <a:pt x="438" y="523"/>
                  <a:pt x="444" y="539"/>
                </a:cubicBezTo>
                <a:cubicBezTo>
                  <a:pt x="439" y="542"/>
                  <a:pt x="443" y="547"/>
                  <a:pt x="442" y="550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36" y="576"/>
                  <a:pt x="441" y="593"/>
                  <a:pt x="429" y="604"/>
                </a:cubicBezTo>
                <a:cubicBezTo>
                  <a:pt x="431" y="595"/>
                  <a:pt x="427" y="586"/>
                  <a:pt x="429" y="577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26" y="559"/>
                  <a:pt x="429" y="555"/>
                  <a:pt x="429" y="550"/>
                </a:cubicBezTo>
                <a:cubicBezTo>
                  <a:pt x="424" y="537"/>
                  <a:pt x="425" y="524"/>
                  <a:pt x="421" y="511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12" y="475"/>
                  <a:pt x="412" y="467"/>
                  <a:pt x="413" y="466"/>
                </a:cubicBezTo>
                <a:cubicBezTo>
                  <a:pt x="408" y="462"/>
                  <a:pt x="412" y="459"/>
                  <a:pt x="408" y="455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4" y="437"/>
                  <a:pt x="404" y="435"/>
                  <a:pt x="404" y="433"/>
                </a:cubicBezTo>
                <a:cubicBezTo>
                  <a:pt x="401" y="430"/>
                  <a:pt x="403" y="428"/>
                  <a:pt x="401" y="425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5" y="401"/>
                  <a:pt x="390" y="391"/>
                  <a:pt x="392" y="383"/>
                </a:cubicBezTo>
                <a:cubicBezTo>
                  <a:pt x="391" y="381"/>
                  <a:pt x="388" y="378"/>
                  <a:pt x="390" y="377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6" y="367"/>
                  <a:pt x="388" y="362"/>
                  <a:pt x="386" y="357"/>
                </a:cubicBezTo>
                <a:cubicBezTo>
                  <a:pt x="385" y="348"/>
                  <a:pt x="383" y="339"/>
                  <a:pt x="381" y="329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78" y="270"/>
                  <a:pt x="380" y="267"/>
                  <a:pt x="382" y="262"/>
                </a:cubicBezTo>
                <a:cubicBezTo>
                  <a:pt x="382" y="258"/>
                  <a:pt x="378" y="252"/>
                  <a:pt x="381" y="248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82" y="229"/>
                  <a:pt x="385" y="225"/>
                  <a:pt x="385" y="220"/>
                </a:cubicBezTo>
                <a:cubicBezTo>
                  <a:pt x="376" y="224"/>
                  <a:pt x="381" y="231"/>
                  <a:pt x="377" y="236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247"/>
                  <a:pt x="375" y="250"/>
                  <a:pt x="375" y="253"/>
                </a:cubicBezTo>
                <a:cubicBezTo>
                  <a:pt x="372" y="264"/>
                  <a:pt x="375" y="277"/>
                  <a:pt x="370" y="288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77" y="344"/>
                  <a:pt x="377" y="362"/>
                  <a:pt x="382" y="382"/>
                </a:cubicBezTo>
                <a:cubicBezTo>
                  <a:pt x="381" y="387"/>
                  <a:pt x="386" y="392"/>
                  <a:pt x="385" y="397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393" y="423"/>
                  <a:pt x="395" y="433"/>
                  <a:pt x="397" y="443"/>
                </a:cubicBezTo>
                <a:cubicBezTo>
                  <a:pt x="403" y="463"/>
                  <a:pt x="405" y="483"/>
                  <a:pt x="410" y="50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7" y="537"/>
                  <a:pt x="417" y="542"/>
                  <a:pt x="417" y="546"/>
                </a:cubicBezTo>
                <a:cubicBezTo>
                  <a:pt x="421" y="552"/>
                  <a:pt x="415" y="557"/>
                  <a:pt x="421" y="563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8" y="601"/>
                  <a:pt x="422" y="607"/>
                  <a:pt x="418" y="612"/>
                </a:cubicBezTo>
                <a:cubicBezTo>
                  <a:pt x="420" y="618"/>
                  <a:pt x="421" y="624"/>
                  <a:pt x="415" y="629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17" y="602"/>
                  <a:pt x="411" y="595"/>
                  <a:pt x="416" y="589"/>
                </a:cubicBezTo>
                <a:cubicBezTo>
                  <a:pt x="410" y="575"/>
                  <a:pt x="410" y="561"/>
                  <a:pt x="408" y="54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403" y="524"/>
                  <a:pt x="400" y="520"/>
                  <a:pt x="403" y="517"/>
                </a:cubicBezTo>
                <a:cubicBezTo>
                  <a:pt x="400" y="513"/>
                  <a:pt x="397" y="509"/>
                  <a:pt x="401" y="50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93" y="479"/>
                  <a:pt x="391" y="472"/>
                  <a:pt x="390" y="465"/>
                </a:cubicBezTo>
                <a:cubicBezTo>
                  <a:pt x="382" y="450"/>
                  <a:pt x="386" y="437"/>
                  <a:pt x="376" y="421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7" y="404"/>
                  <a:pt x="373" y="399"/>
                  <a:pt x="372" y="395"/>
                </a:cubicBezTo>
                <a:cubicBezTo>
                  <a:pt x="371" y="391"/>
                  <a:pt x="370" y="386"/>
                  <a:pt x="369" y="382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5" y="360"/>
                  <a:pt x="365" y="351"/>
                  <a:pt x="363" y="342"/>
                </a:cubicBezTo>
                <a:cubicBezTo>
                  <a:pt x="360" y="333"/>
                  <a:pt x="362" y="325"/>
                  <a:pt x="359" y="316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59" y="282"/>
                  <a:pt x="358" y="273"/>
                  <a:pt x="361" y="265"/>
                </a:cubicBezTo>
                <a:cubicBezTo>
                  <a:pt x="358" y="260"/>
                  <a:pt x="361" y="256"/>
                  <a:pt x="362" y="252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5" y="236"/>
                  <a:pt x="363" y="231"/>
                  <a:pt x="366" y="227"/>
                </a:cubicBezTo>
                <a:cubicBezTo>
                  <a:pt x="364" y="224"/>
                  <a:pt x="372" y="216"/>
                  <a:pt x="363" y="217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28"/>
                  <a:pt x="361" y="230"/>
                  <a:pt x="359" y="232"/>
                </a:cubicBezTo>
                <a:cubicBezTo>
                  <a:pt x="358" y="233"/>
                  <a:pt x="358" y="235"/>
                  <a:pt x="358" y="237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5" y="252"/>
                  <a:pt x="355" y="256"/>
                  <a:pt x="352" y="259"/>
                </a:cubicBezTo>
                <a:cubicBezTo>
                  <a:pt x="354" y="261"/>
                  <a:pt x="354" y="263"/>
                  <a:pt x="354" y="265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4" y="277"/>
                  <a:pt x="354" y="282"/>
                  <a:pt x="352" y="286"/>
                </a:cubicBezTo>
                <a:cubicBezTo>
                  <a:pt x="354" y="291"/>
                  <a:pt x="348" y="295"/>
                  <a:pt x="353" y="301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5" y="310"/>
                  <a:pt x="350" y="312"/>
                  <a:pt x="353" y="315"/>
                </a:cubicBezTo>
                <a:cubicBezTo>
                  <a:pt x="351" y="319"/>
                  <a:pt x="354" y="324"/>
                  <a:pt x="352" y="32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56" y="352"/>
                  <a:pt x="359" y="362"/>
                  <a:pt x="357" y="371"/>
                </a:cubicBezTo>
                <a:cubicBezTo>
                  <a:pt x="359" y="376"/>
                  <a:pt x="362" y="381"/>
                  <a:pt x="362" y="385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3" y="402"/>
                  <a:pt x="368" y="407"/>
                  <a:pt x="369" y="412"/>
                </a:cubicBezTo>
                <a:cubicBezTo>
                  <a:pt x="369" y="416"/>
                  <a:pt x="366" y="420"/>
                  <a:pt x="371" y="425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77" y="460"/>
                  <a:pt x="384" y="470"/>
                  <a:pt x="382" y="478"/>
                </a:cubicBezTo>
                <a:cubicBezTo>
                  <a:pt x="391" y="497"/>
                  <a:pt x="389" y="513"/>
                  <a:pt x="397" y="532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1" y="550"/>
                  <a:pt x="397" y="553"/>
                  <a:pt x="401" y="558"/>
                </a:cubicBezTo>
                <a:cubicBezTo>
                  <a:pt x="401" y="562"/>
                  <a:pt x="398" y="566"/>
                  <a:pt x="403" y="571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2" y="589"/>
                  <a:pt x="406" y="594"/>
                  <a:pt x="405" y="597"/>
                </a:cubicBezTo>
                <a:cubicBezTo>
                  <a:pt x="406" y="599"/>
                  <a:pt x="403" y="601"/>
                  <a:pt x="404" y="603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5" y="612"/>
                  <a:pt x="404" y="614"/>
                  <a:pt x="403" y="615"/>
                </a:cubicBezTo>
                <a:cubicBezTo>
                  <a:pt x="405" y="618"/>
                  <a:pt x="407" y="621"/>
                  <a:pt x="403" y="623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402" y="630"/>
                  <a:pt x="401" y="626"/>
                  <a:pt x="402" y="621"/>
                </a:cubicBezTo>
                <a:cubicBezTo>
                  <a:pt x="402" y="616"/>
                  <a:pt x="398" y="611"/>
                  <a:pt x="402" y="607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400" y="587"/>
                  <a:pt x="397" y="582"/>
                  <a:pt x="398" y="578"/>
                </a:cubicBezTo>
                <a:cubicBezTo>
                  <a:pt x="392" y="557"/>
                  <a:pt x="393" y="538"/>
                  <a:pt x="380" y="516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71" y="496"/>
                  <a:pt x="375" y="492"/>
                  <a:pt x="371" y="486"/>
                </a:cubicBezTo>
                <a:cubicBezTo>
                  <a:pt x="370" y="476"/>
                  <a:pt x="366" y="466"/>
                  <a:pt x="362" y="456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47" y="383"/>
                  <a:pt x="342" y="371"/>
                  <a:pt x="340" y="359"/>
                </a:cubicBezTo>
                <a:cubicBezTo>
                  <a:pt x="338" y="352"/>
                  <a:pt x="340" y="347"/>
                  <a:pt x="337" y="341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39" y="329"/>
                  <a:pt x="336" y="325"/>
                  <a:pt x="339" y="323"/>
                </a:cubicBezTo>
                <a:cubicBezTo>
                  <a:pt x="335" y="316"/>
                  <a:pt x="340" y="311"/>
                  <a:pt x="336" y="305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7" y="274"/>
                  <a:pt x="338" y="262"/>
                  <a:pt x="338" y="250"/>
                </a:cubicBezTo>
                <a:cubicBezTo>
                  <a:pt x="329" y="258"/>
                  <a:pt x="334" y="269"/>
                  <a:pt x="332" y="279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1" y="315"/>
                  <a:pt x="330" y="320"/>
                  <a:pt x="331" y="326"/>
                </a:cubicBezTo>
                <a:cubicBezTo>
                  <a:pt x="329" y="328"/>
                  <a:pt x="334" y="331"/>
                  <a:pt x="332" y="333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29" y="346"/>
                  <a:pt x="334" y="352"/>
                  <a:pt x="332" y="357"/>
                </a:cubicBezTo>
                <a:cubicBezTo>
                  <a:pt x="330" y="363"/>
                  <a:pt x="338" y="368"/>
                  <a:pt x="334" y="373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40" y="391"/>
                  <a:pt x="337" y="393"/>
                  <a:pt x="337" y="395"/>
                </a:cubicBezTo>
                <a:cubicBezTo>
                  <a:pt x="341" y="399"/>
                  <a:pt x="337" y="401"/>
                  <a:pt x="341" y="404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45" y="426"/>
                  <a:pt x="345" y="431"/>
                  <a:pt x="348" y="437"/>
                </a:cubicBezTo>
                <a:cubicBezTo>
                  <a:pt x="345" y="442"/>
                  <a:pt x="352" y="448"/>
                  <a:pt x="349" y="453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56" y="472"/>
                  <a:pt x="358" y="477"/>
                  <a:pt x="362" y="483"/>
                </a:cubicBezTo>
                <a:cubicBezTo>
                  <a:pt x="361" y="488"/>
                  <a:pt x="364" y="494"/>
                  <a:pt x="363" y="499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1" y="509"/>
                  <a:pt x="369" y="512"/>
                  <a:pt x="373" y="517"/>
                </a:cubicBezTo>
                <a:cubicBezTo>
                  <a:pt x="372" y="522"/>
                  <a:pt x="376" y="529"/>
                  <a:pt x="380" y="53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88" y="566"/>
                  <a:pt x="386" y="574"/>
                  <a:pt x="391" y="582"/>
                </a:cubicBezTo>
                <a:cubicBezTo>
                  <a:pt x="386" y="586"/>
                  <a:pt x="391" y="591"/>
                  <a:pt x="391" y="595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85" y="598"/>
                  <a:pt x="384" y="588"/>
                  <a:pt x="381" y="578"/>
                </a:cubicBezTo>
                <a:cubicBezTo>
                  <a:pt x="377" y="572"/>
                  <a:pt x="380" y="567"/>
                  <a:pt x="373" y="561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75" y="551"/>
                  <a:pt x="369" y="547"/>
                  <a:pt x="372" y="545"/>
                </a:cubicBezTo>
                <a:cubicBezTo>
                  <a:pt x="364" y="535"/>
                  <a:pt x="366" y="523"/>
                  <a:pt x="356" y="509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50" y="483"/>
                  <a:pt x="345" y="482"/>
                  <a:pt x="343" y="475"/>
                </a:cubicBezTo>
                <a:cubicBezTo>
                  <a:pt x="336" y="462"/>
                  <a:pt x="331" y="449"/>
                  <a:pt x="328" y="436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29" y="425"/>
                  <a:pt x="317" y="420"/>
                  <a:pt x="322" y="418"/>
                </a:cubicBezTo>
                <a:cubicBezTo>
                  <a:pt x="324" y="412"/>
                  <a:pt x="317" y="405"/>
                  <a:pt x="318" y="399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8" y="356"/>
                  <a:pt x="309" y="351"/>
                  <a:pt x="306" y="344"/>
                </a:cubicBezTo>
                <a:cubicBezTo>
                  <a:pt x="305" y="338"/>
                  <a:pt x="306" y="332"/>
                  <a:pt x="304" y="326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2" y="305"/>
                  <a:pt x="307" y="303"/>
                  <a:pt x="303" y="300"/>
                </a:cubicBezTo>
                <a:cubicBezTo>
                  <a:pt x="309" y="297"/>
                  <a:pt x="301" y="293"/>
                  <a:pt x="306" y="290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5" y="270"/>
                  <a:pt x="305" y="267"/>
                  <a:pt x="307" y="265"/>
                </a:cubicBezTo>
                <a:cubicBezTo>
                  <a:pt x="303" y="261"/>
                  <a:pt x="312" y="259"/>
                  <a:pt x="307" y="255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284"/>
                  <a:pt x="298" y="287"/>
                  <a:pt x="300" y="289"/>
                </a:cubicBezTo>
                <a:cubicBezTo>
                  <a:pt x="297" y="291"/>
                  <a:pt x="299" y="294"/>
                  <a:pt x="298" y="296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298" y="320"/>
                  <a:pt x="300" y="331"/>
                  <a:pt x="298" y="340"/>
                </a:cubicBezTo>
                <a:cubicBezTo>
                  <a:pt x="303" y="351"/>
                  <a:pt x="299" y="360"/>
                  <a:pt x="303" y="371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09" y="407"/>
                  <a:pt x="312" y="413"/>
                  <a:pt x="315" y="419"/>
                </a:cubicBezTo>
                <a:cubicBezTo>
                  <a:pt x="311" y="423"/>
                  <a:pt x="319" y="430"/>
                  <a:pt x="319" y="435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25" y="453"/>
                  <a:pt x="327" y="455"/>
                  <a:pt x="329" y="458"/>
                </a:cubicBezTo>
                <a:cubicBezTo>
                  <a:pt x="330" y="461"/>
                  <a:pt x="324" y="463"/>
                  <a:pt x="330" y="467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44" y="505"/>
                  <a:pt x="351" y="511"/>
                  <a:pt x="348" y="515"/>
                </a:cubicBezTo>
                <a:cubicBezTo>
                  <a:pt x="349" y="518"/>
                  <a:pt x="353" y="521"/>
                  <a:pt x="351" y="523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61" y="544"/>
                  <a:pt x="364" y="555"/>
                  <a:pt x="364" y="565"/>
                </a:cubicBezTo>
                <a:cubicBezTo>
                  <a:pt x="371" y="574"/>
                  <a:pt x="372" y="582"/>
                  <a:pt x="373" y="591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8" y="604"/>
                  <a:pt x="381" y="609"/>
                  <a:pt x="376" y="613"/>
                </a:cubicBezTo>
                <a:cubicBezTo>
                  <a:pt x="374" y="604"/>
                  <a:pt x="374" y="604"/>
                  <a:pt x="370" y="597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63" y="584"/>
                  <a:pt x="365" y="581"/>
                  <a:pt x="363" y="578"/>
                </a:cubicBezTo>
                <a:cubicBezTo>
                  <a:pt x="357" y="570"/>
                  <a:pt x="361" y="565"/>
                  <a:pt x="354" y="55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43" y="529"/>
                  <a:pt x="345" y="529"/>
                  <a:pt x="340" y="521"/>
                </a:cubicBezTo>
                <a:cubicBezTo>
                  <a:pt x="341" y="515"/>
                  <a:pt x="334" y="508"/>
                  <a:pt x="336" y="502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13" y="447"/>
                  <a:pt x="308" y="443"/>
                  <a:pt x="307" y="439"/>
                </a:cubicBezTo>
                <a:cubicBezTo>
                  <a:pt x="303" y="434"/>
                  <a:pt x="305" y="431"/>
                  <a:pt x="304" y="427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300" y="411"/>
                  <a:pt x="295" y="405"/>
                  <a:pt x="298" y="402"/>
                </a:cubicBezTo>
                <a:cubicBezTo>
                  <a:pt x="293" y="393"/>
                  <a:pt x="292" y="385"/>
                  <a:pt x="290" y="378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8" y="364"/>
                  <a:pt x="287" y="362"/>
                  <a:pt x="287" y="360"/>
                </a:cubicBezTo>
                <a:cubicBezTo>
                  <a:pt x="290" y="358"/>
                  <a:pt x="285" y="355"/>
                  <a:pt x="287" y="353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85" y="326"/>
                  <a:pt x="287" y="322"/>
                  <a:pt x="284" y="318"/>
                </a:cubicBezTo>
                <a:cubicBezTo>
                  <a:pt x="285" y="314"/>
                  <a:pt x="288" y="310"/>
                  <a:pt x="285" y="305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80" y="321"/>
                  <a:pt x="279" y="322"/>
                  <a:pt x="279" y="324"/>
                </a:cubicBezTo>
                <a:cubicBezTo>
                  <a:pt x="281" y="326"/>
                  <a:pt x="280" y="327"/>
                  <a:pt x="280" y="32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80" y="338"/>
                  <a:pt x="278" y="341"/>
                  <a:pt x="281" y="345"/>
                </a:cubicBezTo>
                <a:cubicBezTo>
                  <a:pt x="280" y="348"/>
                  <a:pt x="278" y="351"/>
                  <a:pt x="281" y="355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0" y="372"/>
                  <a:pt x="282" y="379"/>
                  <a:pt x="284" y="387"/>
                </a:cubicBezTo>
                <a:cubicBezTo>
                  <a:pt x="283" y="390"/>
                  <a:pt x="286" y="393"/>
                  <a:pt x="287" y="397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289" y="414"/>
                  <a:pt x="295" y="423"/>
                  <a:pt x="293" y="429"/>
                </a:cubicBezTo>
                <a:cubicBezTo>
                  <a:pt x="302" y="445"/>
                  <a:pt x="301" y="458"/>
                  <a:pt x="313" y="474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14" y="484"/>
                  <a:pt x="319" y="487"/>
                  <a:pt x="316" y="489"/>
                </a:cubicBezTo>
                <a:cubicBezTo>
                  <a:pt x="322" y="494"/>
                  <a:pt x="321" y="501"/>
                  <a:pt x="326" y="502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40" y="533"/>
                  <a:pt x="340" y="544"/>
                  <a:pt x="346" y="556"/>
                </a:cubicBezTo>
                <a:cubicBezTo>
                  <a:pt x="349" y="569"/>
                  <a:pt x="353" y="581"/>
                  <a:pt x="361" y="594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69" y="616"/>
                  <a:pt x="367" y="622"/>
                  <a:pt x="371" y="629"/>
                </a:cubicBezTo>
                <a:cubicBezTo>
                  <a:pt x="368" y="631"/>
                  <a:pt x="374" y="635"/>
                  <a:pt x="372" y="638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50"/>
                  <a:pt x="371" y="652"/>
                  <a:pt x="375" y="655"/>
                </a:cubicBezTo>
                <a:cubicBezTo>
                  <a:pt x="377" y="659"/>
                  <a:pt x="373" y="661"/>
                  <a:pt x="378" y="66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73"/>
                  <a:pt x="375" y="676"/>
                  <a:pt x="374" y="678"/>
                </a:cubicBezTo>
                <a:cubicBezTo>
                  <a:pt x="375" y="680"/>
                  <a:pt x="374" y="683"/>
                  <a:pt x="377" y="686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5" y="697"/>
                  <a:pt x="374" y="701"/>
                  <a:pt x="374" y="705"/>
                </a:cubicBezTo>
                <a:cubicBezTo>
                  <a:pt x="371" y="707"/>
                  <a:pt x="370" y="709"/>
                  <a:pt x="369" y="711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9" y="707"/>
                  <a:pt x="364" y="699"/>
                  <a:pt x="367" y="691"/>
                </a:cubicBezTo>
                <a:cubicBezTo>
                  <a:pt x="364" y="687"/>
                  <a:pt x="365" y="683"/>
                  <a:pt x="366" y="679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7" y="657"/>
                  <a:pt x="362" y="650"/>
                  <a:pt x="358" y="641"/>
                </a:cubicBezTo>
                <a:cubicBezTo>
                  <a:pt x="354" y="632"/>
                  <a:pt x="353" y="623"/>
                  <a:pt x="348" y="614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41" y="600"/>
                  <a:pt x="344" y="596"/>
                  <a:pt x="338" y="591"/>
                </a:cubicBezTo>
                <a:cubicBezTo>
                  <a:pt x="339" y="587"/>
                  <a:pt x="334" y="582"/>
                  <a:pt x="335" y="579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22" y="557"/>
                  <a:pt x="321" y="555"/>
                  <a:pt x="317" y="545"/>
                </a:cubicBezTo>
                <a:cubicBezTo>
                  <a:pt x="312" y="539"/>
                  <a:pt x="315" y="536"/>
                  <a:pt x="310" y="531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301" y="516"/>
                  <a:pt x="300" y="511"/>
                  <a:pt x="301" y="508"/>
                </a:cubicBezTo>
                <a:cubicBezTo>
                  <a:pt x="301" y="501"/>
                  <a:pt x="293" y="503"/>
                  <a:pt x="295" y="49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90" y="478"/>
                  <a:pt x="282" y="478"/>
                  <a:pt x="283" y="473"/>
                </a:cubicBezTo>
                <a:cubicBezTo>
                  <a:pt x="281" y="468"/>
                  <a:pt x="277" y="459"/>
                  <a:pt x="274" y="451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70" y="416"/>
                  <a:pt x="263" y="407"/>
                  <a:pt x="264" y="399"/>
                </a:cubicBezTo>
                <a:cubicBezTo>
                  <a:pt x="259" y="394"/>
                  <a:pt x="267" y="391"/>
                  <a:pt x="262" y="386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58" y="364"/>
                  <a:pt x="264" y="357"/>
                  <a:pt x="259" y="348"/>
                </a:cubicBezTo>
                <a:cubicBezTo>
                  <a:pt x="262" y="344"/>
                  <a:pt x="260" y="340"/>
                  <a:pt x="263" y="336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63" y="319"/>
                  <a:pt x="265" y="315"/>
                  <a:pt x="264" y="310"/>
                </a:cubicBezTo>
                <a:cubicBezTo>
                  <a:pt x="262" y="314"/>
                  <a:pt x="255" y="317"/>
                  <a:pt x="259" y="321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35"/>
                  <a:pt x="257" y="340"/>
                  <a:pt x="256" y="343"/>
                </a:cubicBezTo>
                <a:cubicBezTo>
                  <a:pt x="253" y="347"/>
                  <a:pt x="256" y="352"/>
                  <a:pt x="255" y="356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5" y="360"/>
                  <a:pt x="254" y="361"/>
                  <a:pt x="254" y="362"/>
                </a:cubicBezTo>
                <a:cubicBezTo>
                  <a:pt x="254" y="364"/>
                  <a:pt x="256" y="365"/>
                  <a:pt x="256" y="368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57" y="382"/>
                  <a:pt x="255" y="385"/>
                  <a:pt x="255" y="390"/>
                </a:cubicBezTo>
                <a:cubicBezTo>
                  <a:pt x="255" y="395"/>
                  <a:pt x="257" y="399"/>
                  <a:pt x="255" y="403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59" y="434"/>
                  <a:pt x="264" y="439"/>
                  <a:pt x="264" y="443"/>
                </a:cubicBezTo>
                <a:cubicBezTo>
                  <a:pt x="266" y="448"/>
                  <a:pt x="265" y="453"/>
                  <a:pt x="267" y="458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74" y="478"/>
                  <a:pt x="284" y="484"/>
                  <a:pt x="279" y="489"/>
                </a:cubicBezTo>
                <a:cubicBezTo>
                  <a:pt x="288" y="492"/>
                  <a:pt x="287" y="510"/>
                  <a:pt x="295" y="51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17" y="562"/>
                  <a:pt x="320" y="574"/>
                  <a:pt x="328" y="586"/>
                </a:cubicBezTo>
                <a:cubicBezTo>
                  <a:pt x="326" y="589"/>
                  <a:pt x="330" y="588"/>
                  <a:pt x="331" y="591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39" y="607"/>
                  <a:pt x="338" y="612"/>
                  <a:pt x="341" y="618"/>
                </a:cubicBezTo>
                <a:cubicBezTo>
                  <a:pt x="341" y="624"/>
                  <a:pt x="346" y="631"/>
                  <a:pt x="347" y="636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52" y="649"/>
                  <a:pt x="348" y="651"/>
                  <a:pt x="352" y="654"/>
                </a:cubicBezTo>
                <a:cubicBezTo>
                  <a:pt x="351" y="660"/>
                  <a:pt x="353" y="667"/>
                  <a:pt x="354" y="673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7" y="683"/>
                  <a:pt x="355" y="686"/>
                  <a:pt x="358" y="690"/>
                </a:cubicBezTo>
                <a:cubicBezTo>
                  <a:pt x="356" y="697"/>
                  <a:pt x="357" y="706"/>
                  <a:pt x="359" y="714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6" y="728"/>
                  <a:pt x="357" y="730"/>
                  <a:pt x="357" y="732"/>
                </a:cubicBezTo>
                <a:cubicBezTo>
                  <a:pt x="358" y="734"/>
                  <a:pt x="357" y="738"/>
                  <a:pt x="355" y="736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8" y="702"/>
                  <a:pt x="356" y="695"/>
                  <a:pt x="348" y="685"/>
                </a:cubicBezTo>
                <a:cubicBezTo>
                  <a:pt x="350" y="677"/>
                  <a:pt x="345" y="668"/>
                  <a:pt x="342" y="660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40" y="642"/>
                  <a:pt x="335" y="637"/>
                  <a:pt x="337" y="633"/>
                </a:cubicBezTo>
                <a:cubicBezTo>
                  <a:pt x="333" y="627"/>
                  <a:pt x="332" y="622"/>
                  <a:pt x="330" y="61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329" y="606"/>
                  <a:pt x="323" y="603"/>
                  <a:pt x="326" y="600"/>
                </a:cubicBezTo>
                <a:cubicBezTo>
                  <a:pt x="317" y="586"/>
                  <a:pt x="312" y="573"/>
                  <a:pt x="306" y="560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83" y="514"/>
                  <a:pt x="279" y="508"/>
                  <a:pt x="276" y="501"/>
                </a:cubicBezTo>
                <a:cubicBezTo>
                  <a:pt x="273" y="494"/>
                  <a:pt x="270" y="486"/>
                  <a:pt x="265" y="479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61" y="462"/>
                  <a:pt x="258" y="455"/>
                  <a:pt x="255" y="455"/>
                </a:cubicBezTo>
                <a:cubicBezTo>
                  <a:pt x="256" y="443"/>
                  <a:pt x="248" y="430"/>
                  <a:pt x="248" y="418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45" y="393"/>
                  <a:pt x="247" y="387"/>
                  <a:pt x="243" y="380"/>
                </a:cubicBezTo>
                <a:cubicBezTo>
                  <a:pt x="236" y="382"/>
                  <a:pt x="244" y="387"/>
                  <a:pt x="240" y="38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39" y="406"/>
                  <a:pt x="242" y="413"/>
                  <a:pt x="239" y="419"/>
                </a:cubicBezTo>
                <a:cubicBezTo>
                  <a:pt x="246" y="429"/>
                  <a:pt x="243" y="437"/>
                  <a:pt x="246" y="446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51" y="464"/>
                  <a:pt x="256" y="470"/>
                  <a:pt x="255" y="475"/>
                </a:cubicBezTo>
                <a:cubicBezTo>
                  <a:pt x="264" y="487"/>
                  <a:pt x="266" y="499"/>
                  <a:pt x="271" y="511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292" y="554"/>
                  <a:pt x="298" y="560"/>
                  <a:pt x="297" y="564"/>
                </a:cubicBezTo>
                <a:cubicBezTo>
                  <a:pt x="299" y="567"/>
                  <a:pt x="302" y="570"/>
                  <a:pt x="300" y="572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06" y="587"/>
                  <a:pt x="309" y="585"/>
                  <a:pt x="310" y="592"/>
                </a:cubicBezTo>
                <a:cubicBezTo>
                  <a:pt x="310" y="599"/>
                  <a:pt x="315" y="598"/>
                  <a:pt x="317" y="606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1" y="626"/>
                  <a:pt x="324" y="628"/>
                  <a:pt x="325" y="630"/>
                </a:cubicBezTo>
                <a:cubicBezTo>
                  <a:pt x="326" y="631"/>
                  <a:pt x="324" y="633"/>
                  <a:pt x="325" y="633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35"/>
                  <a:pt x="327" y="638"/>
                  <a:pt x="329" y="639"/>
                </a:cubicBezTo>
                <a:cubicBezTo>
                  <a:pt x="330" y="641"/>
                  <a:pt x="329" y="643"/>
                  <a:pt x="328" y="64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33" y="655"/>
                  <a:pt x="335" y="659"/>
                  <a:pt x="334" y="663"/>
                </a:cubicBezTo>
                <a:cubicBezTo>
                  <a:pt x="339" y="671"/>
                  <a:pt x="337" y="679"/>
                  <a:pt x="342" y="687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3" y="714"/>
                  <a:pt x="346" y="718"/>
                  <a:pt x="344" y="722"/>
                </a:cubicBezTo>
                <a:cubicBezTo>
                  <a:pt x="346" y="724"/>
                  <a:pt x="346" y="726"/>
                  <a:pt x="346" y="728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4" y="723"/>
                  <a:pt x="342" y="716"/>
                  <a:pt x="341" y="710"/>
                </a:cubicBezTo>
                <a:cubicBezTo>
                  <a:pt x="341" y="706"/>
                  <a:pt x="338" y="702"/>
                  <a:pt x="341" y="70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35" y="682"/>
                  <a:pt x="334" y="677"/>
                  <a:pt x="333" y="671"/>
                </a:cubicBezTo>
                <a:cubicBezTo>
                  <a:pt x="334" y="666"/>
                  <a:pt x="329" y="660"/>
                  <a:pt x="331" y="655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13" y="619"/>
                  <a:pt x="314" y="614"/>
                  <a:pt x="310" y="609"/>
                </a:cubicBezTo>
                <a:cubicBezTo>
                  <a:pt x="313" y="606"/>
                  <a:pt x="307" y="607"/>
                  <a:pt x="309" y="60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306" y="591"/>
                  <a:pt x="296" y="592"/>
                  <a:pt x="298" y="586"/>
                </a:cubicBezTo>
                <a:cubicBezTo>
                  <a:pt x="294" y="580"/>
                  <a:pt x="290" y="575"/>
                  <a:pt x="286" y="570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78" y="551"/>
                  <a:pt x="274" y="551"/>
                  <a:pt x="269" y="543"/>
                </a:cubicBezTo>
                <a:cubicBezTo>
                  <a:pt x="262" y="525"/>
                  <a:pt x="256" y="516"/>
                  <a:pt x="248" y="499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7" y="446"/>
                  <a:pt x="221" y="438"/>
                  <a:pt x="223" y="431"/>
                </a:cubicBezTo>
                <a:cubicBezTo>
                  <a:pt x="216" y="423"/>
                  <a:pt x="223" y="417"/>
                  <a:pt x="217" y="408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7" y="395"/>
                  <a:pt x="214" y="390"/>
                  <a:pt x="216" y="387"/>
                </a:cubicBezTo>
                <a:cubicBezTo>
                  <a:pt x="212" y="379"/>
                  <a:pt x="218" y="373"/>
                  <a:pt x="212" y="365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2" y="379"/>
                  <a:pt x="206" y="382"/>
                  <a:pt x="210" y="386"/>
                </a:cubicBezTo>
                <a:cubicBezTo>
                  <a:pt x="207" y="393"/>
                  <a:pt x="213" y="402"/>
                  <a:pt x="210" y="409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1" y="423"/>
                  <a:pt x="214" y="427"/>
                  <a:pt x="213" y="431"/>
                </a:cubicBezTo>
                <a:cubicBezTo>
                  <a:pt x="220" y="436"/>
                  <a:pt x="210" y="438"/>
                  <a:pt x="217" y="443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24" y="461"/>
                  <a:pt x="223" y="467"/>
                  <a:pt x="226" y="473"/>
                </a:cubicBezTo>
                <a:cubicBezTo>
                  <a:pt x="231" y="476"/>
                  <a:pt x="227" y="479"/>
                  <a:pt x="230" y="482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38" y="493"/>
                  <a:pt x="234" y="496"/>
                  <a:pt x="239" y="501"/>
                </a:cubicBezTo>
                <a:cubicBezTo>
                  <a:pt x="237" y="502"/>
                  <a:pt x="239" y="503"/>
                  <a:pt x="241" y="504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47" y="519"/>
                  <a:pt x="250" y="521"/>
                  <a:pt x="257" y="532"/>
                </a:cubicBezTo>
                <a:cubicBezTo>
                  <a:pt x="257" y="536"/>
                  <a:pt x="260" y="541"/>
                  <a:pt x="262" y="546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298" y="597"/>
                  <a:pt x="296" y="603"/>
                  <a:pt x="302" y="612"/>
                </a:cubicBezTo>
                <a:cubicBezTo>
                  <a:pt x="307" y="621"/>
                  <a:pt x="307" y="628"/>
                  <a:pt x="315" y="637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2" y="656"/>
                  <a:pt x="322" y="660"/>
                  <a:pt x="324" y="665"/>
                </a:cubicBezTo>
                <a:cubicBezTo>
                  <a:pt x="325" y="668"/>
                  <a:pt x="324" y="669"/>
                  <a:pt x="323" y="671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684"/>
                  <a:pt x="326" y="688"/>
                  <a:pt x="332" y="694"/>
                </a:cubicBezTo>
                <a:cubicBezTo>
                  <a:pt x="331" y="704"/>
                  <a:pt x="331" y="714"/>
                  <a:pt x="334" y="724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36" y="744"/>
                  <a:pt x="333" y="749"/>
                  <a:pt x="336" y="755"/>
                </a:cubicBezTo>
                <a:cubicBezTo>
                  <a:pt x="330" y="758"/>
                  <a:pt x="335" y="764"/>
                  <a:pt x="334" y="768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7" y="777"/>
                  <a:pt x="324" y="773"/>
                  <a:pt x="330" y="769"/>
                </a:cubicBezTo>
                <a:cubicBezTo>
                  <a:pt x="328" y="766"/>
                  <a:pt x="326" y="764"/>
                  <a:pt x="327" y="76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24" y="745"/>
                  <a:pt x="324" y="736"/>
                  <a:pt x="321" y="726"/>
                </a:cubicBezTo>
                <a:cubicBezTo>
                  <a:pt x="322" y="717"/>
                  <a:pt x="318" y="708"/>
                  <a:pt x="315" y="698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11" y="681"/>
                  <a:pt x="307" y="678"/>
                  <a:pt x="309" y="676"/>
                </a:cubicBezTo>
                <a:cubicBezTo>
                  <a:pt x="308" y="673"/>
                  <a:pt x="304" y="670"/>
                  <a:pt x="306" y="668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96" y="650"/>
                  <a:pt x="294" y="645"/>
                  <a:pt x="291" y="640"/>
                </a:cubicBezTo>
                <a:cubicBezTo>
                  <a:pt x="293" y="636"/>
                  <a:pt x="281" y="629"/>
                  <a:pt x="284" y="62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61" y="578"/>
                  <a:pt x="257" y="565"/>
                  <a:pt x="245" y="550"/>
                </a:cubicBezTo>
                <a:cubicBezTo>
                  <a:pt x="242" y="539"/>
                  <a:pt x="236" y="527"/>
                  <a:pt x="227" y="514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22" y="503"/>
                  <a:pt x="226" y="501"/>
                  <a:pt x="222" y="498"/>
                </a:cubicBezTo>
                <a:cubicBezTo>
                  <a:pt x="224" y="496"/>
                  <a:pt x="221" y="493"/>
                  <a:pt x="219" y="490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16" y="475"/>
                  <a:pt x="214" y="468"/>
                  <a:pt x="211" y="462"/>
                </a:cubicBezTo>
                <a:cubicBezTo>
                  <a:pt x="210" y="455"/>
                  <a:pt x="208" y="448"/>
                  <a:pt x="206" y="44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1" y="419"/>
                  <a:pt x="203" y="417"/>
                  <a:pt x="203" y="416"/>
                </a:cubicBezTo>
                <a:cubicBezTo>
                  <a:pt x="202" y="414"/>
                  <a:pt x="201" y="413"/>
                  <a:pt x="201" y="410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3" y="404"/>
                  <a:pt x="199" y="409"/>
                  <a:pt x="196" y="414"/>
                </a:cubicBezTo>
                <a:cubicBezTo>
                  <a:pt x="198" y="416"/>
                  <a:pt x="197" y="419"/>
                  <a:pt x="199" y="421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196" y="435"/>
                  <a:pt x="204" y="446"/>
                  <a:pt x="202" y="456"/>
                </a:cubicBezTo>
                <a:cubicBezTo>
                  <a:pt x="204" y="459"/>
                  <a:pt x="204" y="461"/>
                  <a:pt x="202" y="463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05" y="476"/>
                  <a:pt x="211" y="482"/>
                  <a:pt x="210" y="487"/>
                </a:cubicBezTo>
                <a:cubicBezTo>
                  <a:pt x="213" y="498"/>
                  <a:pt x="217" y="508"/>
                  <a:pt x="220" y="519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252" y="585"/>
                  <a:pt x="265" y="608"/>
                  <a:pt x="273" y="623"/>
                </a:cubicBezTo>
                <a:cubicBezTo>
                  <a:pt x="286" y="644"/>
                  <a:pt x="289" y="663"/>
                  <a:pt x="302" y="683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09" y="704"/>
                  <a:pt x="307" y="708"/>
                  <a:pt x="312" y="713"/>
                </a:cubicBezTo>
                <a:cubicBezTo>
                  <a:pt x="310" y="728"/>
                  <a:pt x="319" y="745"/>
                  <a:pt x="315" y="760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76"/>
                  <a:pt x="316" y="779"/>
                  <a:pt x="320" y="783"/>
                </a:cubicBezTo>
                <a:cubicBezTo>
                  <a:pt x="316" y="786"/>
                  <a:pt x="322" y="791"/>
                  <a:pt x="318" y="794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8" y="802"/>
                  <a:pt x="320" y="805"/>
                  <a:pt x="317" y="803"/>
                </a:cubicBezTo>
                <a:cubicBezTo>
                  <a:pt x="317" y="794"/>
                  <a:pt x="313" y="784"/>
                  <a:pt x="314" y="775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305" y="739"/>
                  <a:pt x="306" y="733"/>
                  <a:pt x="301" y="726"/>
                </a:cubicBezTo>
                <a:cubicBezTo>
                  <a:pt x="303" y="720"/>
                  <a:pt x="296" y="712"/>
                  <a:pt x="299" y="70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87" y="685"/>
                  <a:pt x="291" y="683"/>
                  <a:pt x="287" y="680"/>
                </a:cubicBezTo>
                <a:cubicBezTo>
                  <a:pt x="289" y="677"/>
                  <a:pt x="283" y="673"/>
                  <a:pt x="286" y="671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7" y="649"/>
                  <a:pt x="271" y="646"/>
                  <a:pt x="273" y="643"/>
                </a:cubicBezTo>
                <a:cubicBezTo>
                  <a:pt x="273" y="638"/>
                  <a:pt x="271" y="641"/>
                  <a:pt x="268" y="637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64" y="624"/>
                  <a:pt x="263" y="621"/>
                  <a:pt x="260" y="618"/>
                </a:cubicBezTo>
                <a:cubicBezTo>
                  <a:pt x="256" y="615"/>
                  <a:pt x="260" y="612"/>
                  <a:pt x="256" y="609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39" y="585"/>
                  <a:pt x="234" y="563"/>
                  <a:pt x="225" y="550"/>
                </a:cubicBezTo>
                <a:cubicBezTo>
                  <a:pt x="222" y="545"/>
                  <a:pt x="218" y="541"/>
                  <a:pt x="222" y="53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207" y="517"/>
                  <a:pt x="206" y="513"/>
                  <a:pt x="200" y="501"/>
                </a:cubicBezTo>
                <a:cubicBezTo>
                  <a:pt x="202" y="500"/>
                  <a:pt x="200" y="497"/>
                  <a:pt x="198" y="498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95" y="488"/>
                  <a:pt x="195" y="483"/>
                  <a:pt x="194" y="479"/>
                </a:cubicBezTo>
                <a:cubicBezTo>
                  <a:pt x="191" y="470"/>
                  <a:pt x="190" y="461"/>
                  <a:pt x="187" y="452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84" y="423"/>
                  <a:pt x="179" y="418"/>
                  <a:pt x="182" y="414"/>
                </a:cubicBezTo>
                <a:cubicBezTo>
                  <a:pt x="177" y="411"/>
                  <a:pt x="184" y="402"/>
                  <a:pt x="176" y="403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75" y="423"/>
                  <a:pt x="176" y="426"/>
                  <a:pt x="178" y="429"/>
                </a:cubicBezTo>
                <a:cubicBezTo>
                  <a:pt x="177" y="432"/>
                  <a:pt x="177" y="435"/>
                  <a:pt x="176" y="438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4" y="458"/>
                  <a:pt x="181" y="463"/>
                  <a:pt x="184" y="469"/>
                </a:cubicBezTo>
                <a:cubicBezTo>
                  <a:pt x="180" y="472"/>
                  <a:pt x="177" y="469"/>
                  <a:pt x="176" y="475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191" y="547"/>
                  <a:pt x="198" y="551"/>
                  <a:pt x="199" y="554"/>
                </a:cubicBezTo>
                <a:cubicBezTo>
                  <a:pt x="199" y="557"/>
                  <a:pt x="200" y="560"/>
                  <a:pt x="203" y="563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20" y="593"/>
                  <a:pt x="221" y="599"/>
                  <a:pt x="232" y="614"/>
                </a:cubicBezTo>
                <a:cubicBezTo>
                  <a:pt x="231" y="620"/>
                  <a:pt x="234" y="619"/>
                  <a:pt x="235" y="624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39" y="635"/>
                  <a:pt x="243" y="634"/>
                  <a:pt x="241" y="636"/>
                </a:cubicBezTo>
                <a:cubicBezTo>
                  <a:pt x="250" y="649"/>
                  <a:pt x="250" y="652"/>
                  <a:pt x="258" y="663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67" y="690"/>
                  <a:pt x="275" y="694"/>
                  <a:pt x="273" y="697"/>
                </a:cubicBezTo>
                <a:cubicBezTo>
                  <a:pt x="274" y="696"/>
                  <a:pt x="277" y="699"/>
                  <a:pt x="275" y="700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78" y="710"/>
                  <a:pt x="281" y="714"/>
                  <a:pt x="282" y="717"/>
                </a:cubicBezTo>
                <a:cubicBezTo>
                  <a:pt x="283" y="721"/>
                  <a:pt x="281" y="725"/>
                  <a:pt x="286" y="729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296" y="759"/>
                  <a:pt x="295" y="766"/>
                  <a:pt x="296" y="774"/>
                </a:cubicBezTo>
                <a:cubicBezTo>
                  <a:pt x="296" y="777"/>
                  <a:pt x="299" y="781"/>
                  <a:pt x="299" y="784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99" y="791"/>
                  <a:pt x="300" y="794"/>
                  <a:pt x="297" y="792"/>
                </a:cubicBezTo>
                <a:cubicBezTo>
                  <a:pt x="294" y="784"/>
                  <a:pt x="292" y="776"/>
                  <a:pt x="290" y="768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78" y="738"/>
                  <a:pt x="274" y="734"/>
                  <a:pt x="275" y="730"/>
                </a:cubicBezTo>
                <a:cubicBezTo>
                  <a:pt x="274" y="724"/>
                  <a:pt x="269" y="726"/>
                  <a:pt x="270" y="721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63" y="707"/>
                  <a:pt x="260" y="704"/>
                  <a:pt x="262" y="703"/>
                </a:cubicBezTo>
                <a:cubicBezTo>
                  <a:pt x="260" y="700"/>
                  <a:pt x="257" y="697"/>
                  <a:pt x="259" y="695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235" y="644"/>
                  <a:pt x="230" y="633"/>
                  <a:pt x="224" y="622"/>
                </a:cubicBezTo>
                <a:cubicBezTo>
                  <a:pt x="209" y="596"/>
                  <a:pt x="203" y="577"/>
                  <a:pt x="183" y="549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63" y="496"/>
                  <a:pt x="158" y="488"/>
                  <a:pt x="156" y="481"/>
                </a:cubicBezTo>
                <a:cubicBezTo>
                  <a:pt x="156" y="474"/>
                  <a:pt x="151" y="466"/>
                  <a:pt x="153" y="460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18"/>
                  <a:pt x="136" y="421"/>
                  <a:pt x="140" y="425"/>
                </a:cubicBezTo>
                <a:cubicBezTo>
                  <a:pt x="142" y="429"/>
                  <a:pt x="136" y="432"/>
                  <a:pt x="141" y="436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46" y="467"/>
                  <a:pt x="146" y="475"/>
                  <a:pt x="150" y="483"/>
                </a:cubicBezTo>
                <a:cubicBezTo>
                  <a:pt x="149" y="487"/>
                  <a:pt x="150" y="491"/>
                  <a:pt x="154" y="495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63" y="520"/>
                  <a:pt x="167" y="532"/>
                  <a:pt x="172" y="544"/>
                </a:cubicBezTo>
                <a:cubicBezTo>
                  <a:pt x="177" y="550"/>
                  <a:pt x="179" y="556"/>
                  <a:pt x="180" y="562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186" y="572"/>
                  <a:pt x="193" y="576"/>
                  <a:pt x="189" y="578"/>
                </a:cubicBezTo>
                <a:cubicBezTo>
                  <a:pt x="195" y="585"/>
                  <a:pt x="197" y="591"/>
                  <a:pt x="201" y="597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1" y="613"/>
                  <a:pt x="213" y="623"/>
                  <a:pt x="215" y="628"/>
                </a:cubicBezTo>
                <a:cubicBezTo>
                  <a:pt x="218" y="631"/>
                  <a:pt x="220" y="634"/>
                  <a:pt x="222" y="638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37" y="669"/>
                  <a:pt x="247" y="693"/>
                  <a:pt x="258" y="718"/>
                </a:cubicBezTo>
                <a:cubicBezTo>
                  <a:pt x="273" y="743"/>
                  <a:pt x="277" y="766"/>
                  <a:pt x="289" y="791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3" y="813"/>
                  <a:pt x="293" y="819"/>
                  <a:pt x="294" y="825"/>
                </a:cubicBezTo>
                <a:cubicBezTo>
                  <a:pt x="296" y="830"/>
                  <a:pt x="298" y="836"/>
                  <a:pt x="295" y="841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54"/>
                  <a:pt x="302" y="852"/>
                  <a:pt x="299" y="855"/>
                </a:cubicBezTo>
                <a:cubicBezTo>
                  <a:pt x="293" y="855"/>
                  <a:pt x="297" y="852"/>
                  <a:pt x="296" y="848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93" y="833"/>
                  <a:pt x="292" y="829"/>
                  <a:pt x="289" y="825"/>
                </a:cubicBezTo>
                <a:cubicBezTo>
                  <a:pt x="290" y="822"/>
                  <a:pt x="287" y="817"/>
                  <a:pt x="288" y="814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80" y="795"/>
                  <a:pt x="275" y="790"/>
                  <a:pt x="276" y="786"/>
                </a:cubicBezTo>
                <a:cubicBezTo>
                  <a:pt x="268" y="775"/>
                  <a:pt x="261" y="764"/>
                  <a:pt x="257" y="753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44" y="734"/>
                  <a:pt x="246" y="730"/>
                  <a:pt x="240" y="723"/>
                </a:cubicBezTo>
                <a:cubicBezTo>
                  <a:pt x="237" y="710"/>
                  <a:pt x="229" y="706"/>
                  <a:pt x="226" y="697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21" y="686"/>
                  <a:pt x="218" y="684"/>
                  <a:pt x="220" y="681"/>
                </a:cubicBezTo>
                <a:cubicBezTo>
                  <a:pt x="218" y="679"/>
                  <a:pt x="216" y="677"/>
                  <a:pt x="213" y="676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6" y="662"/>
                  <a:pt x="207" y="657"/>
                  <a:pt x="203" y="652"/>
                </a:cubicBezTo>
                <a:cubicBezTo>
                  <a:pt x="205" y="649"/>
                  <a:pt x="202" y="647"/>
                  <a:pt x="200" y="64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90" y="627"/>
                  <a:pt x="188" y="616"/>
                  <a:pt x="182" y="605"/>
                </a:cubicBezTo>
                <a:cubicBezTo>
                  <a:pt x="170" y="584"/>
                  <a:pt x="162" y="562"/>
                  <a:pt x="158" y="542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59" y="566"/>
                  <a:pt x="159" y="568"/>
                  <a:pt x="159" y="570"/>
                </a:cubicBezTo>
                <a:cubicBezTo>
                  <a:pt x="157" y="572"/>
                  <a:pt x="160" y="575"/>
                  <a:pt x="162" y="578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68" y="588"/>
                  <a:pt x="166" y="591"/>
                  <a:pt x="168" y="593"/>
                </a:cubicBezTo>
                <a:cubicBezTo>
                  <a:pt x="167" y="597"/>
                  <a:pt x="173" y="603"/>
                  <a:pt x="173" y="607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76" y="622"/>
                  <a:pt x="185" y="627"/>
                  <a:pt x="186" y="632"/>
                </a:cubicBezTo>
                <a:cubicBezTo>
                  <a:pt x="184" y="634"/>
                  <a:pt x="188" y="637"/>
                  <a:pt x="189" y="639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196" y="656"/>
                  <a:pt x="201" y="666"/>
                  <a:pt x="203" y="672"/>
                </a:cubicBezTo>
                <a:cubicBezTo>
                  <a:pt x="205" y="671"/>
                  <a:pt x="205" y="673"/>
                  <a:pt x="205" y="675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11" y="682"/>
                  <a:pt x="212" y="685"/>
                  <a:pt x="212" y="687"/>
                </a:cubicBezTo>
                <a:cubicBezTo>
                  <a:pt x="213" y="690"/>
                  <a:pt x="216" y="693"/>
                  <a:pt x="215" y="695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52" y="765"/>
                  <a:pt x="252" y="767"/>
                  <a:pt x="260" y="775"/>
                </a:cubicBezTo>
                <a:cubicBezTo>
                  <a:pt x="260" y="778"/>
                  <a:pt x="263" y="782"/>
                  <a:pt x="266" y="786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66" y="801"/>
                  <a:pt x="275" y="799"/>
                  <a:pt x="271" y="804"/>
                </a:cubicBezTo>
                <a:cubicBezTo>
                  <a:pt x="275" y="812"/>
                  <a:pt x="278" y="819"/>
                  <a:pt x="280" y="827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42"/>
                  <a:pt x="281" y="844"/>
                  <a:pt x="287" y="849"/>
                </a:cubicBezTo>
                <a:cubicBezTo>
                  <a:pt x="284" y="850"/>
                  <a:pt x="288" y="852"/>
                  <a:pt x="288" y="854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7" y="863"/>
                  <a:pt x="288" y="867"/>
                  <a:pt x="290" y="871"/>
                </a:cubicBezTo>
                <a:cubicBezTo>
                  <a:pt x="282" y="878"/>
                  <a:pt x="292" y="887"/>
                  <a:pt x="284" y="893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78" y="859"/>
                  <a:pt x="279" y="849"/>
                  <a:pt x="274" y="839"/>
                </a:cubicBezTo>
                <a:cubicBezTo>
                  <a:pt x="275" y="834"/>
                  <a:pt x="269" y="828"/>
                  <a:pt x="271" y="824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69" y="814"/>
                  <a:pt x="264" y="810"/>
                  <a:pt x="266" y="807"/>
                </a:cubicBezTo>
                <a:cubicBezTo>
                  <a:pt x="260" y="801"/>
                  <a:pt x="262" y="795"/>
                  <a:pt x="255" y="789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51" y="778"/>
                  <a:pt x="251" y="770"/>
                  <a:pt x="246" y="773"/>
                </a:cubicBezTo>
                <a:cubicBezTo>
                  <a:pt x="245" y="767"/>
                  <a:pt x="240" y="760"/>
                  <a:pt x="238" y="754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36" y="742"/>
                  <a:pt x="228" y="738"/>
                  <a:pt x="231" y="735"/>
                </a:cubicBezTo>
                <a:cubicBezTo>
                  <a:pt x="220" y="726"/>
                  <a:pt x="215" y="704"/>
                  <a:pt x="205" y="69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99" y="680"/>
                  <a:pt x="194" y="675"/>
                  <a:pt x="196" y="672"/>
                </a:cubicBezTo>
                <a:cubicBezTo>
                  <a:pt x="188" y="664"/>
                  <a:pt x="189" y="657"/>
                  <a:pt x="181" y="648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58" y="585"/>
                  <a:pt x="154" y="575"/>
                  <a:pt x="148" y="566"/>
                </a:cubicBezTo>
                <a:cubicBezTo>
                  <a:pt x="149" y="562"/>
                  <a:pt x="147" y="557"/>
                  <a:pt x="144" y="552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2" y="538"/>
                  <a:pt x="139" y="535"/>
                  <a:pt x="140" y="533"/>
                </a:cubicBezTo>
                <a:cubicBezTo>
                  <a:pt x="137" y="530"/>
                  <a:pt x="142" y="528"/>
                  <a:pt x="138" y="524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5" y="518"/>
                  <a:pt x="136" y="517"/>
                  <a:pt x="132" y="516"/>
                </a:cubicBezTo>
                <a:cubicBezTo>
                  <a:pt x="136" y="511"/>
                  <a:pt x="130" y="504"/>
                  <a:pt x="132" y="499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9" y="488"/>
                  <a:pt x="134" y="481"/>
                  <a:pt x="128" y="483"/>
                </a:cubicBezTo>
                <a:cubicBezTo>
                  <a:pt x="130" y="486"/>
                  <a:pt x="123" y="488"/>
                  <a:pt x="126" y="491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28" y="502"/>
                  <a:pt x="126" y="506"/>
                  <a:pt x="126" y="508"/>
                </a:cubicBezTo>
                <a:cubicBezTo>
                  <a:pt x="127" y="512"/>
                  <a:pt x="127" y="514"/>
                  <a:pt x="126" y="518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2" y="547"/>
                  <a:pt x="142" y="552"/>
                  <a:pt x="135" y="554"/>
                </a:cubicBezTo>
                <a:cubicBezTo>
                  <a:pt x="133" y="556"/>
                  <a:pt x="139" y="560"/>
                  <a:pt x="136" y="562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44" y="593"/>
                  <a:pt x="144" y="605"/>
                  <a:pt x="152" y="618"/>
                </a:cubicBezTo>
                <a:cubicBezTo>
                  <a:pt x="150" y="623"/>
                  <a:pt x="155" y="630"/>
                  <a:pt x="157" y="636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1" y="648"/>
                  <a:pt x="164" y="652"/>
                  <a:pt x="167" y="656"/>
                </a:cubicBezTo>
                <a:cubicBezTo>
                  <a:pt x="169" y="659"/>
                  <a:pt x="164" y="661"/>
                  <a:pt x="168" y="66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177" y="681"/>
                  <a:pt x="178" y="687"/>
                  <a:pt x="185" y="694"/>
                </a:cubicBezTo>
                <a:cubicBezTo>
                  <a:pt x="182" y="698"/>
                  <a:pt x="189" y="704"/>
                  <a:pt x="187" y="708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18" y="763"/>
                  <a:pt x="220" y="770"/>
                  <a:pt x="226" y="778"/>
                </a:cubicBezTo>
                <a:cubicBezTo>
                  <a:pt x="229" y="786"/>
                  <a:pt x="232" y="793"/>
                  <a:pt x="238" y="799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48" y="829"/>
                  <a:pt x="255" y="837"/>
                  <a:pt x="256" y="844"/>
                </a:cubicBezTo>
                <a:cubicBezTo>
                  <a:pt x="258" y="849"/>
                  <a:pt x="262" y="856"/>
                  <a:pt x="263" y="864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65" y="878"/>
                  <a:pt x="269" y="882"/>
                  <a:pt x="264" y="886"/>
                </a:cubicBezTo>
                <a:cubicBezTo>
                  <a:pt x="257" y="859"/>
                  <a:pt x="237" y="828"/>
                  <a:pt x="228" y="806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211" y="777"/>
                  <a:pt x="204" y="764"/>
                  <a:pt x="194" y="752"/>
                </a:cubicBezTo>
                <a:cubicBezTo>
                  <a:pt x="194" y="749"/>
                  <a:pt x="193" y="746"/>
                  <a:pt x="190" y="742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84" y="729"/>
                  <a:pt x="180" y="722"/>
                  <a:pt x="175" y="719"/>
                </a:cubicBezTo>
                <a:cubicBezTo>
                  <a:pt x="176" y="715"/>
                  <a:pt x="174" y="711"/>
                  <a:pt x="171" y="707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48" y="669"/>
                  <a:pt x="147" y="647"/>
                  <a:pt x="133" y="623"/>
                </a:cubicBezTo>
                <a:cubicBezTo>
                  <a:pt x="136" y="619"/>
                  <a:pt x="131" y="614"/>
                  <a:pt x="131" y="610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25" y="588"/>
                  <a:pt x="126" y="579"/>
                  <a:pt x="122" y="570"/>
                </a:cubicBezTo>
                <a:cubicBezTo>
                  <a:pt x="122" y="561"/>
                  <a:pt x="119" y="553"/>
                  <a:pt x="118" y="544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7" y="536"/>
                  <a:pt x="118" y="533"/>
                  <a:pt x="116" y="531"/>
                </a:cubicBezTo>
                <a:cubicBezTo>
                  <a:pt x="116" y="527"/>
                  <a:pt x="118" y="518"/>
                  <a:pt x="111" y="521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18" y="586"/>
                  <a:pt x="119" y="595"/>
                  <a:pt x="122" y="604"/>
                </a:cubicBezTo>
                <a:cubicBezTo>
                  <a:pt x="124" y="614"/>
                  <a:pt x="129" y="624"/>
                  <a:pt x="128" y="632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53" y="688"/>
                  <a:pt x="156" y="692"/>
                  <a:pt x="159" y="696"/>
                </a:cubicBezTo>
                <a:cubicBezTo>
                  <a:pt x="165" y="717"/>
                  <a:pt x="175" y="729"/>
                  <a:pt x="183" y="750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17" y="806"/>
                  <a:pt x="217" y="806"/>
                  <a:pt x="229" y="824"/>
                </a:cubicBezTo>
                <a:cubicBezTo>
                  <a:pt x="229" y="827"/>
                  <a:pt x="230" y="830"/>
                  <a:pt x="234" y="834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41" y="844"/>
                  <a:pt x="237" y="852"/>
                  <a:pt x="244" y="858"/>
                </a:cubicBezTo>
                <a:cubicBezTo>
                  <a:pt x="247" y="864"/>
                  <a:pt x="246" y="870"/>
                  <a:pt x="252" y="877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46" y="879"/>
                  <a:pt x="243" y="865"/>
                  <a:pt x="231" y="850"/>
                </a:cubicBezTo>
                <a:cubicBezTo>
                  <a:pt x="232" y="850"/>
                  <a:pt x="232" y="848"/>
                  <a:pt x="230" y="849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22" y="838"/>
                  <a:pt x="225" y="835"/>
                  <a:pt x="219" y="834"/>
                </a:cubicBezTo>
                <a:cubicBezTo>
                  <a:pt x="218" y="831"/>
                  <a:pt x="211" y="826"/>
                  <a:pt x="214" y="823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208" y="818"/>
                  <a:pt x="205" y="819"/>
                  <a:pt x="206" y="816"/>
                </a:cubicBezTo>
                <a:cubicBezTo>
                  <a:pt x="195" y="804"/>
                  <a:pt x="191" y="794"/>
                  <a:pt x="176" y="782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39" y="729"/>
                  <a:pt x="135" y="724"/>
                  <a:pt x="124" y="709"/>
                </a:cubicBezTo>
                <a:cubicBezTo>
                  <a:pt x="128" y="706"/>
                  <a:pt x="120" y="703"/>
                  <a:pt x="119" y="702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19" y="691"/>
                  <a:pt x="112" y="687"/>
                  <a:pt x="111" y="684"/>
                </a:cubicBezTo>
                <a:cubicBezTo>
                  <a:pt x="115" y="682"/>
                  <a:pt x="107" y="678"/>
                  <a:pt x="107" y="675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104" y="654"/>
                  <a:pt x="98" y="650"/>
                  <a:pt x="100" y="648"/>
                </a:cubicBezTo>
                <a:cubicBezTo>
                  <a:pt x="97" y="644"/>
                  <a:pt x="99" y="641"/>
                  <a:pt x="94" y="63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9" y="611"/>
                  <a:pt x="91" y="608"/>
                  <a:pt x="88" y="605"/>
                </a:cubicBezTo>
                <a:cubicBezTo>
                  <a:pt x="90" y="601"/>
                  <a:pt x="88" y="595"/>
                  <a:pt x="83" y="598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86" y="620"/>
                  <a:pt x="85" y="625"/>
                  <a:pt x="88" y="632"/>
                </a:cubicBezTo>
                <a:cubicBezTo>
                  <a:pt x="90" y="637"/>
                  <a:pt x="87" y="642"/>
                  <a:pt x="92" y="648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06" y="692"/>
                  <a:pt x="119" y="719"/>
                  <a:pt x="136" y="747"/>
                </a:cubicBezTo>
                <a:cubicBezTo>
                  <a:pt x="143" y="755"/>
                  <a:pt x="143" y="754"/>
                  <a:pt x="150" y="762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168" y="782"/>
                  <a:pt x="166" y="788"/>
                  <a:pt x="173" y="791"/>
                </a:cubicBezTo>
                <a:cubicBezTo>
                  <a:pt x="182" y="801"/>
                  <a:pt x="190" y="810"/>
                  <a:pt x="201" y="825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18" y="848"/>
                  <a:pt x="224" y="859"/>
                  <a:pt x="237" y="875"/>
                </a:cubicBezTo>
                <a:cubicBezTo>
                  <a:pt x="242" y="888"/>
                  <a:pt x="244" y="899"/>
                  <a:pt x="251" y="912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7" y="940"/>
                  <a:pt x="253" y="943"/>
                  <a:pt x="257" y="947"/>
                </a:cubicBezTo>
                <a:cubicBezTo>
                  <a:pt x="254" y="951"/>
                  <a:pt x="264" y="957"/>
                  <a:pt x="256" y="960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1" y="949"/>
                  <a:pt x="252" y="948"/>
                  <a:pt x="254" y="947"/>
                </a:cubicBezTo>
                <a:cubicBezTo>
                  <a:pt x="252" y="945"/>
                  <a:pt x="250" y="946"/>
                  <a:pt x="249" y="943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50" y="931"/>
                  <a:pt x="243" y="927"/>
                  <a:pt x="245" y="924"/>
                </a:cubicBezTo>
                <a:cubicBezTo>
                  <a:pt x="238" y="910"/>
                  <a:pt x="233" y="896"/>
                  <a:pt x="227" y="882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209" y="849"/>
                  <a:pt x="196" y="838"/>
                  <a:pt x="183" y="818"/>
                </a:cubicBezTo>
                <a:cubicBezTo>
                  <a:pt x="178" y="813"/>
                  <a:pt x="180" y="815"/>
                  <a:pt x="174" y="808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34" y="763"/>
                  <a:pt x="131" y="748"/>
                  <a:pt x="112" y="733"/>
                </a:cubicBezTo>
                <a:cubicBezTo>
                  <a:pt x="115" y="730"/>
                  <a:pt x="107" y="725"/>
                  <a:pt x="106" y="72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95" y="706"/>
                  <a:pt x="96" y="699"/>
                  <a:pt x="88" y="690"/>
                </a:cubicBezTo>
                <a:cubicBezTo>
                  <a:pt x="89" y="686"/>
                  <a:pt x="87" y="682"/>
                  <a:pt x="84" y="677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81" y="668"/>
                  <a:pt x="82" y="666"/>
                  <a:pt x="79" y="663"/>
                </a:cubicBezTo>
                <a:cubicBezTo>
                  <a:pt x="80" y="661"/>
                  <a:pt x="78" y="660"/>
                  <a:pt x="76" y="660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1" y="647"/>
                  <a:pt x="75" y="644"/>
                  <a:pt x="71" y="639"/>
                </a:cubicBezTo>
                <a:cubicBezTo>
                  <a:pt x="66" y="642"/>
                  <a:pt x="69" y="645"/>
                  <a:pt x="71" y="649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1" y="657"/>
                  <a:pt x="74" y="659"/>
                  <a:pt x="72" y="660"/>
                </a:cubicBezTo>
                <a:cubicBezTo>
                  <a:pt x="79" y="661"/>
                  <a:pt x="72" y="665"/>
                  <a:pt x="76" y="670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75" y="684"/>
                  <a:pt x="87" y="690"/>
                  <a:pt x="82" y="692"/>
                </a:cubicBezTo>
                <a:cubicBezTo>
                  <a:pt x="88" y="697"/>
                  <a:pt x="85" y="700"/>
                  <a:pt x="89" y="705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13" y="746"/>
                  <a:pt x="123" y="755"/>
                  <a:pt x="131" y="770"/>
                </a:cubicBezTo>
                <a:cubicBezTo>
                  <a:pt x="141" y="781"/>
                  <a:pt x="155" y="799"/>
                  <a:pt x="169" y="812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178" y="827"/>
                  <a:pt x="183" y="832"/>
                  <a:pt x="189" y="839"/>
                </a:cubicBezTo>
                <a:cubicBezTo>
                  <a:pt x="194" y="846"/>
                  <a:pt x="199" y="853"/>
                  <a:pt x="204" y="860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15" y="879"/>
                  <a:pt x="216" y="886"/>
                  <a:pt x="223" y="893"/>
                </a:cubicBezTo>
                <a:cubicBezTo>
                  <a:pt x="222" y="901"/>
                  <a:pt x="233" y="910"/>
                  <a:pt x="230" y="917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42" y="950"/>
                  <a:pt x="247" y="958"/>
                  <a:pt x="248" y="966"/>
                </a:cubicBezTo>
                <a:cubicBezTo>
                  <a:pt x="250" y="968"/>
                  <a:pt x="251" y="970"/>
                  <a:pt x="253" y="97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50" y="979"/>
                  <a:pt x="252" y="982"/>
                  <a:pt x="251" y="983"/>
                </a:cubicBezTo>
                <a:cubicBezTo>
                  <a:pt x="249" y="984"/>
                  <a:pt x="250" y="987"/>
                  <a:pt x="248" y="986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40" y="958"/>
                  <a:pt x="238" y="952"/>
                  <a:pt x="238" y="946"/>
                </a:cubicBezTo>
                <a:cubicBezTo>
                  <a:pt x="231" y="938"/>
                  <a:pt x="234" y="932"/>
                  <a:pt x="228" y="924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201" y="887"/>
                  <a:pt x="206" y="880"/>
                  <a:pt x="202" y="878"/>
                </a:cubicBezTo>
                <a:cubicBezTo>
                  <a:pt x="199" y="875"/>
                  <a:pt x="197" y="871"/>
                  <a:pt x="194" y="867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91" y="864"/>
                  <a:pt x="193" y="861"/>
                  <a:pt x="191" y="862"/>
                </a:cubicBezTo>
                <a:cubicBezTo>
                  <a:pt x="187" y="858"/>
                  <a:pt x="185" y="855"/>
                  <a:pt x="185" y="851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77" y="844"/>
                  <a:pt x="175" y="840"/>
                  <a:pt x="172" y="836"/>
                </a:cubicBezTo>
                <a:cubicBezTo>
                  <a:pt x="165" y="826"/>
                  <a:pt x="164" y="827"/>
                  <a:pt x="157" y="820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29" y="780"/>
                  <a:pt x="127" y="777"/>
                  <a:pt x="125" y="775"/>
                </a:cubicBezTo>
                <a:cubicBezTo>
                  <a:pt x="122" y="773"/>
                  <a:pt x="121" y="765"/>
                  <a:pt x="117" y="768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100" y="733"/>
                  <a:pt x="88" y="716"/>
                  <a:pt x="84" y="701"/>
                </a:cubicBezTo>
                <a:cubicBezTo>
                  <a:pt x="82" y="702"/>
                  <a:pt x="82" y="700"/>
                  <a:pt x="82" y="698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7" y="687"/>
                  <a:pt x="75" y="683"/>
                  <a:pt x="76" y="680"/>
                </a:cubicBezTo>
                <a:cubicBezTo>
                  <a:pt x="71" y="675"/>
                  <a:pt x="74" y="672"/>
                  <a:pt x="69" y="667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66" y="665"/>
                  <a:pt x="64" y="668"/>
                  <a:pt x="68" y="673"/>
                </a:cubicBezTo>
                <a:cubicBezTo>
                  <a:pt x="69" y="677"/>
                  <a:pt x="67" y="680"/>
                  <a:pt x="72" y="685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79" y="702"/>
                  <a:pt x="78" y="706"/>
                  <a:pt x="81" y="710"/>
                </a:cubicBezTo>
                <a:cubicBezTo>
                  <a:pt x="89" y="728"/>
                  <a:pt x="96" y="744"/>
                  <a:pt x="105" y="761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28" y="793"/>
                  <a:pt x="129" y="798"/>
                  <a:pt x="130" y="798"/>
                </a:cubicBezTo>
                <a:cubicBezTo>
                  <a:pt x="130" y="799"/>
                  <a:pt x="131" y="797"/>
                  <a:pt x="132" y="79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56" y="830"/>
                  <a:pt x="160" y="835"/>
                  <a:pt x="172" y="851"/>
                </a:cubicBezTo>
                <a:cubicBezTo>
                  <a:pt x="174" y="853"/>
                  <a:pt x="175" y="855"/>
                  <a:pt x="177" y="857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81" y="863"/>
                  <a:pt x="182" y="865"/>
                  <a:pt x="184" y="867"/>
                </a:cubicBezTo>
                <a:cubicBezTo>
                  <a:pt x="186" y="869"/>
                  <a:pt x="184" y="871"/>
                  <a:pt x="186" y="87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03" y="892"/>
                  <a:pt x="208" y="904"/>
                  <a:pt x="211" y="911"/>
                </a:cubicBezTo>
                <a:cubicBezTo>
                  <a:pt x="219" y="920"/>
                  <a:pt x="217" y="927"/>
                  <a:pt x="224" y="936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31" y="969"/>
                  <a:pt x="241" y="978"/>
                  <a:pt x="237" y="984"/>
                </a:cubicBezTo>
                <a:cubicBezTo>
                  <a:pt x="240" y="988"/>
                  <a:pt x="243" y="992"/>
                  <a:pt x="246" y="997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42" y="1006"/>
                  <a:pt x="242" y="1015"/>
                  <a:pt x="239" y="1011"/>
                </a:cubicBezTo>
                <a:cubicBezTo>
                  <a:pt x="239" y="1008"/>
                  <a:pt x="236" y="1003"/>
                  <a:pt x="238" y="1000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30" y="983"/>
                  <a:pt x="233" y="980"/>
                  <a:pt x="228" y="975"/>
                </a:cubicBezTo>
                <a:cubicBezTo>
                  <a:pt x="231" y="972"/>
                  <a:pt x="224" y="967"/>
                  <a:pt x="227" y="964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25" y="955"/>
                  <a:pt x="219" y="955"/>
                  <a:pt x="222" y="953"/>
                </a:cubicBezTo>
                <a:cubicBezTo>
                  <a:pt x="219" y="948"/>
                  <a:pt x="216" y="943"/>
                  <a:pt x="217" y="939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8" y="914"/>
                  <a:pt x="203" y="907"/>
                  <a:pt x="199" y="905"/>
                </a:cubicBezTo>
                <a:cubicBezTo>
                  <a:pt x="194" y="904"/>
                  <a:pt x="198" y="901"/>
                  <a:pt x="193" y="897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86" y="886"/>
                  <a:pt x="183" y="883"/>
                  <a:pt x="181" y="879"/>
                </a:cubicBezTo>
                <a:cubicBezTo>
                  <a:pt x="178" y="875"/>
                  <a:pt x="174" y="873"/>
                  <a:pt x="171" y="869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71" y="865"/>
                  <a:pt x="168" y="865"/>
                  <a:pt x="169" y="866"/>
                </a:cubicBezTo>
                <a:cubicBezTo>
                  <a:pt x="167" y="864"/>
                  <a:pt x="169" y="862"/>
                  <a:pt x="167" y="860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63" y="859"/>
                  <a:pt x="164" y="856"/>
                  <a:pt x="164" y="857"/>
                </a:cubicBezTo>
                <a:cubicBezTo>
                  <a:pt x="163" y="855"/>
                  <a:pt x="161" y="855"/>
                  <a:pt x="159" y="853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124" y="807"/>
                  <a:pt x="111" y="794"/>
                  <a:pt x="85" y="757"/>
                </a:cubicBezTo>
                <a:cubicBezTo>
                  <a:pt x="81" y="748"/>
                  <a:pt x="78" y="740"/>
                  <a:pt x="68" y="727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44" y="682"/>
                  <a:pt x="50" y="687"/>
                  <a:pt x="50" y="691"/>
                </a:cubicBezTo>
                <a:cubicBezTo>
                  <a:pt x="52" y="694"/>
                  <a:pt x="53" y="696"/>
                  <a:pt x="53" y="699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65" y="726"/>
                  <a:pt x="70" y="746"/>
                  <a:pt x="82" y="766"/>
                </a:cubicBezTo>
                <a:cubicBezTo>
                  <a:pt x="106" y="801"/>
                  <a:pt x="119" y="815"/>
                  <a:pt x="141" y="844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03" y="933"/>
                  <a:pt x="209" y="948"/>
                  <a:pt x="216" y="962"/>
                </a:cubicBezTo>
                <a:cubicBezTo>
                  <a:pt x="213" y="965"/>
                  <a:pt x="220" y="969"/>
                  <a:pt x="218" y="972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2" y="986"/>
                  <a:pt x="223" y="990"/>
                  <a:pt x="226" y="994"/>
                </a:cubicBezTo>
                <a:cubicBezTo>
                  <a:pt x="225" y="997"/>
                  <a:pt x="226" y="1001"/>
                  <a:pt x="230" y="1006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8" y="1021"/>
                  <a:pt x="232" y="1026"/>
                  <a:pt x="230" y="1030"/>
                </a:cubicBezTo>
                <a:cubicBezTo>
                  <a:pt x="226" y="1023"/>
                  <a:pt x="225" y="1017"/>
                  <a:pt x="226" y="1011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17" y="983"/>
                  <a:pt x="216" y="977"/>
                  <a:pt x="212" y="970"/>
                </a:cubicBezTo>
                <a:cubicBezTo>
                  <a:pt x="213" y="963"/>
                  <a:pt x="205" y="955"/>
                  <a:pt x="206" y="949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90" y="928"/>
                  <a:pt x="188" y="922"/>
                  <a:pt x="185" y="916"/>
                </a:cubicBezTo>
                <a:cubicBezTo>
                  <a:pt x="179" y="907"/>
                  <a:pt x="171" y="898"/>
                  <a:pt x="169" y="890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61" y="883"/>
                  <a:pt x="158" y="883"/>
                  <a:pt x="156" y="880"/>
                </a:cubicBezTo>
                <a:cubicBezTo>
                  <a:pt x="151" y="871"/>
                  <a:pt x="145" y="865"/>
                  <a:pt x="140" y="860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112" y="829"/>
                  <a:pt x="110" y="821"/>
                  <a:pt x="108" y="819"/>
                </a:cubicBezTo>
                <a:cubicBezTo>
                  <a:pt x="105" y="815"/>
                  <a:pt x="102" y="811"/>
                  <a:pt x="99" y="808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92" y="797"/>
                  <a:pt x="89" y="794"/>
                  <a:pt x="87" y="790"/>
                </a:cubicBezTo>
                <a:cubicBezTo>
                  <a:pt x="79" y="774"/>
                  <a:pt x="71" y="759"/>
                  <a:pt x="63" y="743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67" y="757"/>
                  <a:pt x="65" y="760"/>
                  <a:pt x="68" y="764"/>
                </a:cubicBezTo>
                <a:cubicBezTo>
                  <a:pt x="63" y="767"/>
                  <a:pt x="76" y="772"/>
                  <a:pt x="71" y="774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75" y="788"/>
                  <a:pt x="83" y="793"/>
                  <a:pt x="84" y="797"/>
                </a:cubicBezTo>
                <a:cubicBezTo>
                  <a:pt x="81" y="799"/>
                  <a:pt x="88" y="804"/>
                  <a:pt x="89" y="807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03" y="829"/>
                  <a:pt x="105" y="831"/>
                  <a:pt x="107" y="832"/>
                </a:cubicBezTo>
                <a:cubicBezTo>
                  <a:pt x="110" y="834"/>
                  <a:pt x="108" y="838"/>
                  <a:pt x="110" y="83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27" y="858"/>
                  <a:pt x="135" y="868"/>
                  <a:pt x="144" y="879"/>
                </a:cubicBezTo>
                <a:cubicBezTo>
                  <a:pt x="163" y="896"/>
                  <a:pt x="167" y="909"/>
                  <a:pt x="186" y="934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199" y="959"/>
                  <a:pt x="200" y="963"/>
                  <a:pt x="202" y="967"/>
                </a:cubicBezTo>
                <a:cubicBezTo>
                  <a:pt x="200" y="969"/>
                  <a:pt x="202" y="969"/>
                  <a:pt x="204" y="970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08" y="980"/>
                  <a:pt x="206" y="984"/>
                  <a:pt x="210" y="988"/>
                </a:cubicBezTo>
                <a:cubicBezTo>
                  <a:pt x="208" y="990"/>
                  <a:pt x="210" y="992"/>
                  <a:pt x="212" y="994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7" y="1006"/>
                  <a:pt x="210" y="1009"/>
                  <a:pt x="216" y="1013"/>
                </a:cubicBezTo>
                <a:cubicBezTo>
                  <a:pt x="215" y="1017"/>
                  <a:pt x="221" y="1023"/>
                  <a:pt x="215" y="1026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21" y="1043"/>
                  <a:pt x="224" y="1047"/>
                  <a:pt x="219" y="1051"/>
                </a:cubicBezTo>
                <a:cubicBezTo>
                  <a:pt x="219" y="1043"/>
                  <a:pt x="214" y="1035"/>
                  <a:pt x="211" y="1027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204" y="1010"/>
                  <a:pt x="205" y="1006"/>
                  <a:pt x="202" y="1001"/>
                </a:cubicBezTo>
                <a:cubicBezTo>
                  <a:pt x="195" y="991"/>
                  <a:pt x="192" y="981"/>
                  <a:pt x="183" y="971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61" y="933"/>
                  <a:pt x="156" y="924"/>
                  <a:pt x="150" y="916"/>
                </a:cubicBezTo>
                <a:cubicBezTo>
                  <a:pt x="145" y="911"/>
                  <a:pt x="148" y="908"/>
                  <a:pt x="144" y="903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121" y="872"/>
                  <a:pt x="120" y="867"/>
                  <a:pt x="107" y="852"/>
                </a:cubicBezTo>
                <a:cubicBezTo>
                  <a:pt x="102" y="839"/>
                  <a:pt x="97" y="833"/>
                  <a:pt x="88" y="819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64" y="770"/>
                  <a:pt x="61" y="758"/>
                  <a:pt x="55" y="746"/>
                </a:cubicBezTo>
                <a:cubicBezTo>
                  <a:pt x="60" y="744"/>
                  <a:pt x="48" y="739"/>
                  <a:pt x="54" y="737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9" y="725"/>
                  <a:pt x="48" y="722"/>
                  <a:pt x="48" y="719"/>
                </a:cubicBezTo>
                <a:cubicBezTo>
                  <a:pt x="48" y="718"/>
                  <a:pt x="48" y="710"/>
                  <a:pt x="43" y="713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46" y="736"/>
                  <a:pt x="51" y="743"/>
                  <a:pt x="49" y="748"/>
                </a:cubicBezTo>
                <a:cubicBezTo>
                  <a:pt x="54" y="755"/>
                  <a:pt x="58" y="761"/>
                  <a:pt x="55" y="766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68" y="797"/>
                  <a:pt x="76" y="809"/>
                  <a:pt x="80" y="822"/>
                </a:cubicBezTo>
                <a:cubicBezTo>
                  <a:pt x="88" y="834"/>
                  <a:pt x="95" y="843"/>
                  <a:pt x="101" y="858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17" y="875"/>
                  <a:pt x="118" y="884"/>
                  <a:pt x="125" y="890"/>
                </a:cubicBezTo>
                <a:cubicBezTo>
                  <a:pt x="136" y="905"/>
                  <a:pt x="136" y="910"/>
                  <a:pt x="148" y="925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177" y="976"/>
                  <a:pt x="183" y="989"/>
                  <a:pt x="194" y="1003"/>
                </a:cubicBezTo>
                <a:cubicBezTo>
                  <a:pt x="194" y="1005"/>
                  <a:pt x="195" y="1008"/>
                  <a:pt x="198" y="1012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08" y="1033"/>
                  <a:pt x="203" y="1035"/>
                  <a:pt x="205" y="1039"/>
                </a:cubicBezTo>
                <a:cubicBezTo>
                  <a:pt x="208" y="1042"/>
                  <a:pt x="209" y="1045"/>
                  <a:pt x="209" y="1048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2" y="1068"/>
                  <a:pt x="217" y="1072"/>
                  <a:pt x="213" y="1074"/>
                </a:cubicBezTo>
                <a:cubicBezTo>
                  <a:pt x="216" y="1076"/>
                  <a:pt x="215" y="1084"/>
                  <a:pt x="212" y="1080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214" y="1064"/>
                  <a:pt x="207" y="1065"/>
                  <a:pt x="207" y="1059"/>
                </a:cubicBezTo>
                <a:cubicBezTo>
                  <a:pt x="204" y="1050"/>
                  <a:pt x="199" y="1041"/>
                  <a:pt x="199" y="1033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74" y="982"/>
                  <a:pt x="171" y="971"/>
                  <a:pt x="170" y="970"/>
                </a:cubicBezTo>
                <a:cubicBezTo>
                  <a:pt x="168" y="967"/>
                  <a:pt x="166" y="970"/>
                  <a:pt x="167" y="965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62" y="959"/>
                  <a:pt x="159" y="958"/>
                  <a:pt x="159" y="959"/>
                </a:cubicBezTo>
                <a:cubicBezTo>
                  <a:pt x="157" y="955"/>
                  <a:pt x="156" y="950"/>
                  <a:pt x="153" y="946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134" y="925"/>
                  <a:pt x="128" y="913"/>
                  <a:pt x="118" y="902"/>
                </a:cubicBezTo>
                <a:cubicBezTo>
                  <a:pt x="116" y="899"/>
                  <a:pt x="113" y="898"/>
                  <a:pt x="111" y="895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58" y="817"/>
                  <a:pt x="48" y="800"/>
                  <a:pt x="43" y="784"/>
                </a:cubicBezTo>
                <a:cubicBezTo>
                  <a:pt x="42" y="777"/>
                  <a:pt x="37" y="768"/>
                  <a:pt x="36" y="760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30" y="746"/>
                  <a:pt x="34" y="736"/>
                  <a:pt x="27" y="742"/>
                </a:cubicBezTo>
                <a:cubicBezTo>
                  <a:pt x="26" y="745"/>
                  <a:pt x="29" y="749"/>
                  <a:pt x="30" y="752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34" y="766"/>
                  <a:pt x="32" y="769"/>
                  <a:pt x="35" y="773"/>
                </a:cubicBezTo>
                <a:cubicBezTo>
                  <a:pt x="32" y="776"/>
                  <a:pt x="39" y="781"/>
                  <a:pt x="36" y="785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48" y="815"/>
                  <a:pt x="51" y="823"/>
                  <a:pt x="54" y="830"/>
                </a:cubicBezTo>
                <a:cubicBezTo>
                  <a:pt x="63" y="840"/>
                  <a:pt x="66" y="848"/>
                  <a:pt x="71" y="85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33" y="936"/>
                  <a:pt x="136" y="941"/>
                  <a:pt x="140" y="945"/>
                </a:cubicBezTo>
                <a:cubicBezTo>
                  <a:pt x="144" y="949"/>
                  <a:pt x="146" y="959"/>
                  <a:pt x="151" y="957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74" y="997"/>
                  <a:pt x="177" y="1007"/>
                  <a:pt x="181" y="1016"/>
                </a:cubicBezTo>
                <a:cubicBezTo>
                  <a:pt x="183" y="1026"/>
                  <a:pt x="195" y="1037"/>
                  <a:pt x="191" y="1046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65" y="1008"/>
                  <a:pt x="166" y="1006"/>
                  <a:pt x="160" y="1000"/>
                </a:cubicBezTo>
                <a:cubicBezTo>
                  <a:pt x="157" y="996"/>
                  <a:pt x="154" y="992"/>
                  <a:pt x="152" y="989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138" y="974"/>
                  <a:pt x="133" y="962"/>
                  <a:pt x="127" y="955"/>
                </a:cubicBezTo>
                <a:cubicBezTo>
                  <a:pt x="125" y="949"/>
                  <a:pt x="121" y="952"/>
                  <a:pt x="118" y="94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49" y="840"/>
                  <a:pt x="41" y="829"/>
                  <a:pt x="39" y="819"/>
                </a:cubicBezTo>
                <a:cubicBezTo>
                  <a:pt x="38" y="814"/>
                  <a:pt x="36" y="809"/>
                  <a:pt x="33" y="804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5"/>
                  <a:pt x="34" y="788"/>
                  <a:pt x="28" y="790"/>
                </a:cubicBezTo>
                <a:cubicBezTo>
                  <a:pt x="30" y="793"/>
                  <a:pt x="26" y="794"/>
                  <a:pt x="27" y="796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0" y="806"/>
                  <a:pt x="31" y="810"/>
                  <a:pt x="33" y="814"/>
                </a:cubicBezTo>
                <a:cubicBezTo>
                  <a:pt x="31" y="818"/>
                  <a:pt x="36" y="822"/>
                  <a:pt x="37" y="826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45" y="849"/>
                  <a:pt x="50" y="862"/>
                  <a:pt x="54" y="870"/>
                </a:cubicBezTo>
                <a:cubicBezTo>
                  <a:pt x="54" y="871"/>
                  <a:pt x="56" y="872"/>
                  <a:pt x="56" y="873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58" y="880"/>
                  <a:pt x="60" y="878"/>
                  <a:pt x="59" y="881"/>
                </a:cubicBezTo>
                <a:cubicBezTo>
                  <a:pt x="59" y="883"/>
                  <a:pt x="64" y="886"/>
                  <a:pt x="64" y="887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05" y="942"/>
                  <a:pt x="103" y="945"/>
                  <a:pt x="108" y="949"/>
                </a:cubicBezTo>
                <a:cubicBezTo>
                  <a:pt x="119" y="957"/>
                  <a:pt x="129" y="978"/>
                  <a:pt x="140" y="987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49" y="998"/>
                  <a:pt x="150" y="1000"/>
                  <a:pt x="151" y="1001"/>
                </a:cubicBezTo>
                <a:cubicBezTo>
                  <a:pt x="151" y="1006"/>
                  <a:pt x="166" y="1017"/>
                  <a:pt x="166" y="1025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73" y="1035"/>
                  <a:pt x="176" y="1039"/>
                  <a:pt x="178" y="1043"/>
                </a:cubicBezTo>
                <a:cubicBezTo>
                  <a:pt x="180" y="1049"/>
                  <a:pt x="186" y="1056"/>
                  <a:pt x="191" y="1064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4" y="1098"/>
                  <a:pt x="209" y="1107"/>
                  <a:pt x="205" y="1114"/>
                </a:cubicBezTo>
                <a:cubicBezTo>
                  <a:pt x="206" y="1107"/>
                  <a:pt x="205" y="1109"/>
                  <a:pt x="201" y="1101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98" y="1089"/>
                  <a:pt x="191" y="1085"/>
                  <a:pt x="195" y="1083"/>
                </a:cubicBezTo>
                <a:cubicBezTo>
                  <a:pt x="191" y="1075"/>
                  <a:pt x="183" y="1061"/>
                  <a:pt x="178" y="1049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9" y="1023"/>
                  <a:pt x="157" y="1024"/>
                  <a:pt x="157" y="1024"/>
                </a:cubicBezTo>
                <a:cubicBezTo>
                  <a:pt x="156" y="1022"/>
                  <a:pt x="157" y="1020"/>
                  <a:pt x="155" y="1018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133" y="993"/>
                  <a:pt x="126" y="979"/>
                  <a:pt x="115" y="968"/>
                </a:cubicBezTo>
                <a:cubicBezTo>
                  <a:pt x="86" y="928"/>
                  <a:pt x="65" y="907"/>
                  <a:pt x="41" y="869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35" y="850"/>
                  <a:pt x="28" y="846"/>
                  <a:pt x="27" y="843"/>
                </a:cubicBezTo>
                <a:cubicBezTo>
                  <a:pt x="30" y="842"/>
                  <a:pt x="24" y="833"/>
                  <a:pt x="22" y="836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32" y="873"/>
                  <a:pt x="36" y="882"/>
                  <a:pt x="40" y="892"/>
                </a:cubicBezTo>
                <a:cubicBezTo>
                  <a:pt x="40" y="896"/>
                  <a:pt x="43" y="901"/>
                  <a:pt x="45" y="906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61" y="932"/>
                  <a:pt x="64" y="941"/>
                  <a:pt x="73" y="952"/>
                </a:cubicBezTo>
                <a:cubicBezTo>
                  <a:pt x="76" y="956"/>
                  <a:pt x="74" y="959"/>
                  <a:pt x="79" y="963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88" y="977"/>
                  <a:pt x="90" y="982"/>
                  <a:pt x="93" y="986"/>
                </a:cubicBezTo>
                <a:cubicBezTo>
                  <a:pt x="93" y="986"/>
                  <a:pt x="95" y="985"/>
                  <a:pt x="95" y="985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01" y="1002"/>
                  <a:pt x="117" y="1021"/>
                  <a:pt x="125" y="1030"/>
                </a:cubicBezTo>
                <a:cubicBezTo>
                  <a:pt x="127" y="1033"/>
                  <a:pt x="131" y="1035"/>
                  <a:pt x="132" y="1037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38" y="1051"/>
                  <a:pt x="145" y="1058"/>
                  <a:pt x="149" y="1064"/>
                </a:cubicBezTo>
                <a:cubicBezTo>
                  <a:pt x="151" y="1065"/>
                  <a:pt x="152" y="1064"/>
                  <a:pt x="152" y="1064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54" y="1070"/>
                  <a:pt x="155" y="1067"/>
                  <a:pt x="154" y="1070"/>
                </a:cubicBezTo>
                <a:cubicBezTo>
                  <a:pt x="154" y="1071"/>
                  <a:pt x="156" y="1073"/>
                  <a:pt x="156" y="1074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79" y="1113"/>
                  <a:pt x="185" y="1123"/>
                  <a:pt x="187" y="1133"/>
                </a:cubicBezTo>
                <a:cubicBezTo>
                  <a:pt x="186" y="1137"/>
                  <a:pt x="192" y="1143"/>
                  <a:pt x="190" y="1148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90" y="1157"/>
                  <a:pt x="195" y="1160"/>
                  <a:pt x="193" y="1162"/>
                </a:cubicBezTo>
                <a:cubicBezTo>
                  <a:pt x="188" y="1150"/>
                  <a:pt x="183" y="1137"/>
                  <a:pt x="178" y="1124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69" y="1119"/>
                  <a:pt x="174" y="1112"/>
                  <a:pt x="168" y="1114"/>
                </a:cubicBezTo>
                <a:cubicBezTo>
                  <a:pt x="170" y="1109"/>
                  <a:pt x="159" y="1101"/>
                  <a:pt x="160" y="1096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35" y="1065"/>
                  <a:pt x="136" y="1056"/>
                  <a:pt x="130" y="1058"/>
                </a:cubicBezTo>
                <a:cubicBezTo>
                  <a:pt x="126" y="1053"/>
                  <a:pt x="131" y="1048"/>
                  <a:pt x="125" y="1047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15" y="1033"/>
                  <a:pt x="116" y="1032"/>
                  <a:pt x="116" y="1031"/>
                </a:cubicBezTo>
                <a:cubicBezTo>
                  <a:pt x="115" y="1030"/>
                  <a:pt x="113" y="1031"/>
                  <a:pt x="113" y="1031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6" y="1003"/>
                  <a:pt x="93" y="1004"/>
                  <a:pt x="94" y="1001"/>
                </a:cubicBezTo>
                <a:cubicBezTo>
                  <a:pt x="94" y="999"/>
                  <a:pt x="91" y="1000"/>
                  <a:pt x="91" y="1000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8" y="997"/>
                  <a:pt x="87" y="994"/>
                  <a:pt x="87" y="994"/>
                </a:cubicBezTo>
                <a:cubicBezTo>
                  <a:pt x="84" y="992"/>
                  <a:pt x="84" y="990"/>
                  <a:pt x="85" y="988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74" y="979"/>
                  <a:pt x="68" y="969"/>
                  <a:pt x="62" y="960"/>
                </a:cubicBezTo>
                <a:cubicBezTo>
                  <a:pt x="58" y="954"/>
                  <a:pt x="59" y="952"/>
                  <a:pt x="56" y="952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46" y="938"/>
                  <a:pt x="43" y="934"/>
                  <a:pt x="40" y="929"/>
                </a:cubicBezTo>
                <a:cubicBezTo>
                  <a:pt x="37" y="921"/>
                  <a:pt x="32" y="912"/>
                  <a:pt x="28" y="903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21" y="885"/>
                  <a:pt x="24" y="879"/>
                  <a:pt x="18" y="881"/>
                </a:cubicBezTo>
                <a:cubicBezTo>
                  <a:pt x="22" y="899"/>
                  <a:pt x="25" y="917"/>
                  <a:pt x="35" y="936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1" y="958"/>
                  <a:pt x="49" y="959"/>
                  <a:pt x="49" y="959"/>
                </a:cubicBezTo>
                <a:cubicBezTo>
                  <a:pt x="50" y="961"/>
                  <a:pt x="52" y="960"/>
                  <a:pt x="53" y="961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57" y="971"/>
                  <a:pt x="60" y="971"/>
                  <a:pt x="61" y="973"/>
                </a:cubicBezTo>
                <a:cubicBezTo>
                  <a:pt x="62" y="973"/>
                  <a:pt x="59" y="974"/>
                  <a:pt x="61" y="975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64" y="976"/>
                  <a:pt x="63" y="978"/>
                  <a:pt x="63" y="979"/>
                </a:cubicBezTo>
                <a:cubicBezTo>
                  <a:pt x="66" y="988"/>
                  <a:pt x="73" y="984"/>
                  <a:pt x="71" y="990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76" y="993"/>
                  <a:pt x="75" y="995"/>
                  <a:pt x="75" y="995"/>
                </a:cubicBezTo>
                <a:cubicBezTo>
                  <a:pt x="77" y="997"/>
                  <a:pt x="79" y="997"/>
                  <a:pt x="81" y="1000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97" y="1023"/>
                  <a:pt x="97" y="1025"/>
                  <a:pt x="98" y="1027"/>
                </a:cubicBezTo>
                <a:cubicBezTo>
                  <a:pt x="98" y="1027"/>
                  <a:pt x="100" y="1027"/>
                  <a:pt x="101" y="102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03" y="1034"/>
                  <a:pt x="109" y="1035"/>
                  <a:pt x="106" y="1038"/>
                </a:cubicBezTo>
                <a:cubicBezTo>
                  <a:pt x="115" y="1046"/>
                  <a:pt x="118" y="1055"/>
                  <a:pt x="127" y="1068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62" y="1121"/>
                  <a:pt x="170" y="1131"/>
                  <a:pt x="180" y="1150"/>
                </a:cubicBezTo>
                <a:cubicBezTo>
                  <a:pt x="177" y="1154"/>
                  <a:pt x="184" y="1158"/>
                  <a:pt x="181" y="1162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84" y="1181"/>
                  <a:pt x="196" y="1191"/>
                  <a:pt x="190" y="1199"/>
                </a:cubicBezTo>
                <a:cubicBezTo>
                  <a:pt x="185" y="1191"/>
                  <a:pt x="185" y="1183"/>
                  <a:pt x="177" y="1174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73" y="1164"/>
                  <a:pt x="173" y="1162"/>
                  <a:pt x="173" y="1162"/>
                </a:cubicBezTo>
                <a:cubicBezTo>
                  <a:pt x="171" y="1158"/>
                  <a:pt x="165" y="1154"/>
                  <a:pt x="167" y="1150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31" y="1102"/>
                  <a:pt x="125" y="1100"/>
                  <a:pt x="117" y="1087"/>
                </a:cubicBezTo>
                <a:cubicBezTo>
                  <a:pt x="115" y="1085"/>
                  <a:pt x="113" y="1086"/>
                  <a:pt x="111" y="1082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103" y="1075"/>
                  <a:pt x="101" y="1073"/>
                  <a:pt x="99" y="1069"/>
                </a:cubicBezTo>
                <a:cubicBezTo>
                  <a:pt x="97" y="1072"/>
                  <a:pt x="91" y="1063"/>
                  <a:pt x="94" y="1062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61" y="1026"/>
                  <a:pt x="57" y="1021"/>
                  <a:pt x="53" y="1016"/>
                </a:cubicBezTo>
                <a:cubicBezTo>
                  <a:pt x="50" y="1007"/>
                  <a:pt x="43" y="998"/>
                  <a:pt x="36" y="989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29" y="962"/>
                  <a:pt x="16" y="956"/>
                  <a:pt x="20" y="953"/>
                </a:cubicBezTo>
                <a:cubicBezTo>
                  <a:pt x="13" y="950"/>
                  <a:pt x="19" y="948"/>
                  <a:pt x="15" y="942"/>
                </a:cubicBezTo>
                <a:cubicBezTo>
                  <a:pt x="9" y="949"/>
                  <a:pt x="15" y="952"/>
                  <a:pt x="15" y="957"/>
                </a:cubicBezTo>
                <a:cubicBezTo>
                  <a:pt x="16" y="963"/>
                  <a:pt x="24" y="970"/>
                  <a:pt x="22" y="976"/>
                </a:cubicBezTo>
                <a:cubicBezTo>
                  <a:pt x="33" y="986"/>
                  <a:pt x="36" y="1002"/>
                  <a:pt x="43" y="1015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60" y="1043"/>
                  <a:pt x="65" y="1044"/>
                  <a:pt x="71" y="1054"/>
                </a:cubicBezTo>
                <a:cubicBezTo>
                  <a:pt x="82" y="1064"/>
                  <a:pt x="85" y="1067"/>
                  <a:pt x="95" y="1081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15" y="1099"/>
                  <a:pt x="115" y="1103"/>
                  <a:pt x="120" y="1108"/>
                </a:cubicBezTo>
                <a:cubicBezTo>
                  <a:pt x="129" y="1115"/>
                  <a:pt x="137" y="1129"/>
                  <a:pt x="146" y="1140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52" y="1155"/>
                  <a:pt x="161" y="1153"/>
                  <a:pt x="157" y="1157"/>
                </a:cubicBezTo>
                <a:cubicBezTo>
                  <a:pt x="170" y="1173"/>
                  <a:pt x="169" y="1184"/>
                  <a:pt x="179" y="1197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76" y="1205"/>
                  <a:pt x="177" y="1205"/>
                  <a:pt x="171" y="1196"/>
                </a:cubicBezTo>
                <a:cubicBezTo>
                  <a:pt x="166" y="1192"/>
                  <a:pt x="170" y="1189"/>
                  <a:pt x="166" y="118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60" y="1174"/>
                  <a:pt x="157" y="1170"/>
                  <a:pt x="154" y="1166"/>
                </a:cubicBezTo>
                <a:cubicBezTo>
                  <a:pt x="153" y="1163"/>
                  <a:pt x="145" y="1158"/>
                  <a:pt x="149" y="1155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130" y="1124"/>
                  <a:pt x="122" y="1118"/>
                  <a:pt x="109" y="1100"/>
                </a:cubicBezTo>
                <a:cubicBezTo>
                  <a:pt x="106" y="1103"/>
                  <a:pt x="104" y="1094"/>
                  <a:pt x="101" y="1092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92" y="1081"/>
                  <a:pt x="89" y="1084"/>
                  <a:pt x="86" y="1078"/>
                </a:cubicBezTo>
                <a:cubicBezTo>
                  <a:pt x="84" y="1079"/>
                  <a:pt x="83" y="1077"/>
                  <a:pt x="83" y="1075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77" y="1073"/>
                  <a:pt x="74" y="1064"/>
                  <a:pt x="70" y="1062"/>
                </a:cubicBezTo>
                <a:cubicBezTo>
                  <a:pt x="61" y="1051"/>
                  <a:pt x="55" y="1047"/>
                  <a:pt x="47" y="1037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28" y="1009"/>
                  <a:pt x="24" y="996"/>
                  <a:pt x="14" y="982"/>
                </a:cubicBezTo>
                <a:cubicBezTo>
                  <a:pt x="10" y="985"/>
                  <a:pt x="10" y="989"/>
                  <a:pt x="14" y="989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24" y="1002"/>
                  <a:pt x="22" y="1012"/>
                  <a:pt x="28" y="1019"/>
                </a:cubicBezTo>
                <a:cubicBezTo>
                  <a:pt x="30" y="1026"/>
                  <a:pt x="38" y="1034"/>
                  <a:pt x="39" y="104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62" y="1066"/>
                  <a:pt x="64" y="1067"/>
                  <a:pt x="70" y="1072"/>
                </a:cubicBezTo>
                <a:cubicBezTo>
                  <a:pt x="72" y="1078"/>
                  <a:pt x="75" y="1077"/>
                  <a:pt x="78" y="1081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4" y="1089"/>
                  <a:pt x="87" y="1088"/>
                  <a:pt x="85" y="1091"/>
                </a:cubicBezTo>
                <a:cubicBezTo>
                  <a:pt x="88" y="1092"/>
                  <a:pt x="91" y="1095"/>
                  <a:pt x="94" y="1096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04" y="1108"/>
                  <a:pt x="109" y="1117"/>
                  <a:pt x="116" y="1123"/>
                </a:cubicBezTo>
                <a:cubicBezTo>
                  <a:pt x="119" y="1127"/>
                  <a:pt x="122" y="1131"/>
                  <a:pt x="125" y="1136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123" y="1139"/>
                  <a:pt x="119" y="1137"/>
                  <a:pt x="115" y="1128"/>
                </a:cubicBezTo>
                <a:cubicBezTo>
                  <a:pt x="105" y="1123"/>
                  <a:pt x="104" y="1118"/>
                  <a:pt x="96" y="1110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83" y="1095"/>
                  <a:pt x="77" y="1096"/>
                  <a:pt x="78" y="1091"/>
                </a:cubicBezTo>
                <a:cubicBezTo>
                  <a:pt x="74" y="1090"/>
                  <a:pt x="70" y="1086"/>
                  <a:pt x="67" y="108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52" y="1064"/>
                  <a:pt x="46" y="1061"/>
                  <a:pt x="37" y="1052"/>
                </a:cubicBezTo>
                <a:cubicBezTo>
                  <a:pt x="25" y="1036"/>
                  <a:pt x="15" y="1020"/>
                  <a:pt x="6" y="1005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14" y="1027"/>
                  <a:pt x="14" y="1033"/>
                  <a:pt x="18" y="1038"/>
                </a:cubicBezTo>
                <a:cubicBezTo>
                  <a:pt x="22" y="1040"/>
                  <a:pt x="23" y="1045"/>
                  <a:pt x="25" y="1048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0" y="1051"/>
                  <a:pt x="29" y="1054"/>
                  <a:pt x="30" y="1055"/>
                </a:cubicBezTo>
                <a:cubicBezTo>
                  <a:pt x="31" y="1056"/>
                  <a:pt x="32" y="1055"/>
                  <a:pt x="34" y="1057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44" y="1071"/>
                  <a:pt x="48" y="1076"/>
                  <a:pt x="51" y="1081"/>
                </a:cubicBezTo>
                <a:cubicBezTo>
                  <a:pt x="61" y="1088"/>
                  <a:pt x="71" y="1098"/>
                  <a:pt x="81" y="1109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01" y="1124"/>
                  <a:pt x="97" y="1124"/>
                  <a:pt x="100" y="1129"/>
                </a:cubicBezTo>
                <a:cubicBezTo>
                  <a:pt x="103" y="1133"/>
                  <a:pt x="106" y="1130"/>
                  <a:pt x="108" y="1136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37" y="1180"/>
                  <a:pt x="143" y="1186"/>
                  <a:pt x="142" y="1190"/>
                </a:cubicBezTo>
                <a:cubicBezTo>
                  <a:pt x="148" y="1192"/>
                  <a:pt x="147" y="1198"/>
                  <a:pt x="152" y="1200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4" y="1221"/>
                  <a:pt x="163" y="1225"/>
                  <a:pt x="167" y="1231"/>
                </a:cubicBezTo>
                <a:cubicBezTo>
                  <a:pt x="166" y="1235"/>
                  <a:pt x="173" y="1241"/>
                  <a:pt x="170" y="1246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7" y="1227"/>
                  <a:pt x="158" y="1218"/>
                  <a:pt x="151" y="1213"/>
                </a:cubicBezTo>
                <a:cubicBezTo>
                  <a:pt x="153" y="1210"/>
                  <a:pt x="150" y="1208"/>
                  <a:pt x="148" y="1208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40" y="1192"/>
                  <a:pt x="132" y="1185"/>
                  <a:pt x="132" y="1180"/>
                </a:cubicBezTo>
                <a:cubicBezTo>
                  <a:pt x="128" y="1182"/>
                  <a:pt x="127" y="1173"/>
                  <a:pt x="124" y="1171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111" y="1154"/>
                  <a:pt x="101" y="1151"/>
                  <a:pt x="100" y="1142"/>
                </a:cubicBezTo>
                <a:cubicBezTo>
                  <a:pt x="95" y="1139"/>
                  <a:pt x="90" y="1137"/>
                  <a:pt x="86" y="1132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49" y="1090"/>
                  <a:pt x="37" y="1081"/>
                  <a:pt x="27" y="1064"/>
                </a:cubicBezTo>
                <a:cubicBezTo>
                  <a:pt x="25" y="1059"/>
                  <a:pt x="25" y="1058"/>
                  <a:pt x="22" y="1055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14" y="1052"/>
                  <a:pt x="19" y="1062"/>
                  <a:pt x="25" y="1072"/>
                </a:cubicBezTo>
                <a:cubicBezTo>
                  <a:pt x="31" y="1085"/>
                  <a:pt x="35" y="1085"/>
                  <a:pt x="42" y="1099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06" y="1168"/>
                  <a:pt x="110" y="1170"/>
                  <a:pt x="120" y="1183"/>
                </a:cubicBezTo>
                <a:cubicBezTo>
                  <a:pt x="126" y="1189"/>
                  <a:pt x="125" y="1190"/>
                  <a:pt x="131" y="1198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50" y="1229"/>
                  <a:pt x="156" y="1240"/>
                  <a:pt x="162" y="1251"/>
                </a:cubicBezTo>
                <a:cubicBezTo>
                  <a:pt x="161" y="1258"/>
                  <a:pt x="167" y="1261"/>
                  <a:pt x="167" y="1265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67" y="1276"/>
                  <a:pt x="177" y="1281"/>
                  <a:pt x="170" y="1283"/>
                </a:cubicBezTo>
                <a:cubicBezTo>
                  <a:pt x="175" y="1289"/>
                  <a:pt x="177" y="1294"/>
                  <a:pt x="177" y="1300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76" y="1309"/>
                  <a:pt x="181" y="1313"/>
                  <a:pt x="179" y="1316"/>
                </a:cubicBezTo>
                <a:cubicBezTo>
                  <a:pt x="173" y="1314"/>
                  <a:pt x="175" y="1305"/>
                  <a:pt x="173" y="1300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68" y="1285"/>
                  <a:pt x="164" y="1287"/>
                  <a:pt x="165" y="1283"/>
                </a:cubicBezTo>
                <a:cubicBezTo>
                  <a:pt x="163" y="1274"/>
                  <a:pt x="149" y="1260"/>
                  <a:pt x="144" y="1247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97" y="1188"/>
                  <a:pt x="73" y="1159"/>
                  <a:pt x="54" y="1140"/>
                </a:cubicBezTo>
                <a:cubicBezTo>
                  <a:pt x="49" y="1132"/>
                  <a:pt x="49" y="1129"/>
                  <a:pt x="41" y="111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42" y="1106"/>
                  <a:pt x="29" y="1101"/>
                  <a:pt x="34" y="1098"/>
                </a:cubicBezTo>
                <a:cubicBezTo>
                  <a:pt x="33" y="1095"/>
                  <a:pt x="26" y="1091"/>
                  <a:pt x="30" y="108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24" y="1099"/>
                  <a:pt x="36" y="1119"/>
                  <a:pt x="43" y="1138"/>
                </a:cubicBezTo>
                <a:cubicBezTo>
                  <a:pt x="47" y="1144"/>
                  <a:pt x="51" y="1149"/>
                  <a:pt x="55" y="1154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74" y="1174"/>
                  <a:pt x="80" y="1182"/>
                  <a:pt x="85" y="1189"/>
                </a:cubicBezTo>
                <a:cubicBezTo>
                  <a:pt x="89" y="1195"/>
                  <a:pt x="103" y="1205"/>
                  <a:pt x="106" y="1215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30" y="1249"/>
                  <a:pt x="140" y="1255"/>
                  <a:pt x="138" y="1259"/>
                </a:cubicBezTo>
                <a:cubicBezTo>
                  <a:pt x="143" y="1264"/>
                  <a:pt x="141" y="1263"/>
                  <a:pt x="146" y="1268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59" y="1289"/>
                  <a:pt x="157" y="1295"/>
                  <a:pt x="164" y="1302"/>
                </a:cubicBezTo>
                <a:cubicBezTo>
                  <a:pt x="163" y="1306"/>
                  <a:pt x="165" y="1311"/>
                  <a:pt x="170" y="1317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4" y="1336"/>
                  <a:pt x="174" y="1339"/>
                  <a:pt x="173" y="1342"/>
                </a:cubicBezTo>
                <a:cubicBezTo>
                  <a:pt x="176" y="1343"/>
                  <a:pt x="175" y="1351"/>
                  <a:pt x="172" y="1347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70" y="1337"/>
                  <a:pt x="169" y="1336"/>
                  <a:pt x="166" y="1335"/>
                </a:cubicBezTo>
                <a:cubicBezTo>
                  <a:pt x="171" y="1333"/>
                  <a:pt x="159" y="1328"/>
                  <a:pt x="164" y="1326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56" y="1309"/>
                  <a:pt x="153" y="1307"/>
                  <a:pt x="149" y="1298"/>
                </a:cubicBezTo>
                <a:cubicBezTo>
                  <a:pt x="145" y="1291"/>
                  <a:pt x="142" y="1284"/>
                  <a:pt x="139" y="1278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108" y="1237"/>
                  <a:pt x="100" y="1225"/>
                  <a:pt x="88" y="1214"/>
                </a:cubicBezTo>
                <a:cubicBezTo>
                  <a:pt x="83" y="1207"/>
                  <a:pt x="79" y="1201"/>
                  <a:pt x="74" y="1194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60" y="1178"/>
                  <a:pt x="57" y="1175"/>
                  <a:pt x="55" y="1171"/>
                </a:cubicBezTo>
                <a:cubicBezTo>
                  <a:pt x="54" y="1170"/>
                  <a:pt x="53" y="1168"/>
                  <a:pt x="51" y="1167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41" y="1159"/>
                  <a:pt x="36" y="1140"/>
                  <a:pt x="24" y="1132"/>
                </a:cubicBezTo>
                <a:cubicBezTo>
                  <a:pt x="26" y="1128"/>
                  <a:pt x="18" y="1122"/>
                  <a:pt x="18" y="1117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2" y="1103"/>
                  <a:pt x="12" y="1107"/>
                  <a:pt x="8" y="1110"/>
                </a:cubicBezTo>
                <a:cubicBezTo>
                  <a:pt x="10" y="1113"/>
                  <a:pt x="13" y="1116"/>
                  <a:pt x="15" y="1119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17" y="1131"/>
                  <a:pt x="24" y="1135"/>
                  <a:pt x="21" y="1137"/>
                </a:cubicBezTo>
                <a:cubicBezTo>
                  <a:pt x="32" y="1153"/>
                  <a:pt x="32" y="1158"/>
                  <a:pt x="45" y="1174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68" y="1204"/>
                  <a:pt x="77" y="1216"/>
                  <a:pt x="90" y="1230"/>
                </a:cubicBezTo>
                <a:cubicBezTo>
                  <a:pt x="98" y="1238"/>
                  <a:pt x="98" y="1243"/>
                  <a:pt x="104" y="1246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14" y="1261"/>
                  <a:pt x="121" y="1266"/>
                  <a:pt x="119" y="1270"/>
                </a:cubicBezTo>
                <a:cubicBezTo>
                  <a:pt x="115" y="1267"/>
                  <a:pt x="112" y="1256"/>
                  <a:pt x="107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100" y="1241"/>
                  <a:pt x="90" y="1237"/>
                  <a:pt x="88" y="1234"/>
                </a:cubicBezTo>
                <a:cubicBezTo>
                  <a:pt x="83" y="1228"/>
                  <a:pt x="79" y="1222"/>
                  <a:pt x="75" y="1216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58" y="1202"/>
                  <a:pt x="54" y="1193"/>
                  <a:pt x="50" y="1188"/>
                </a:cubicBezTo>
                <a:cubicBezTo>
                  <a:pt x="46" y="1189"/>
                  <a:pt x="48" y="1185"/>
                  <a:pt x="46" y="118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34" y="1173"/>
                  <a:pt x="35" y="1172"/>
                  <a:pt x="29" y="1166"/>
                </a:cubicBezTo>
                <a:cubicBezTo>
                  <a:pt x="22" y="1156"/>
                  <a:pt x="15" y="1146"/>
                  <a:pt x="8" y="113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12" y="1151"/>
                  <a:pt x="10" y="1154"/>
                  <a:pt x="13" y="1157"/>
                </a:cubicBezTo>
                <a:cubicBezTo>
                  <a:pt x="17" y="1163"/>
                  <a:pt x="21" y="1168"/>
                  <a:pt x="25" y="1174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42" y="1196"/>
                  <a:pt x="50" y="1206"/>
                  <a:pt x="58" y="1213"/>
                </a:cubicBezTo>
                <a:cubicBezTo>
                  <a:pt x="78" y="1237"/>
                  <a:pt x="84" y="1244"/>
                  <a:pt x="102" y="1263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11" y="1275"/>
                  <a:pt x="113" y="1284"/>
                  <a:pt x="117" y="1281"/>
                </a:cubicBezTo>
                <a:cubicBezTo>
                  <a:pt x="117" y="1287"/>
                  <a:pt x="125" y="1295"/>
                  <a:pt x="130" y="1302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39" y="1328"/>
                  <a:pt x="147" y="1329"/>
                  <a:pt x="144" y="1336"/>
                </a:cubicBezTo>
                <a:cubicBezTo>
                  <a:pt x="151" y="1339"/>
                  <a:pt x="148" y="1344"/>
                  <a:pt x="153" y="1351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56" y="1364"/>
                  <a:pt x="158" y="1367"/>
                  <a:pt x="157" y="1371"/>
                </a:cubicBezTo>
                <a:cubicBezTo>
                  <a:pt x="152" y="1364"/>
                  <a:pt x="152" y="1358"/>
                  <a:pt x="149" y="1352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29" y="1323"/>
                  <a:pt x="123" y="1314"/>
                  <a:pt x="111" y="1303"/>
                </a:cubicBezTo>
                <a:cubicBezTo>
                  <a:pt x="109" y="1297"/>
                  <a:pt x="109" y="1294"/>
                  <a:pt x="104" y="1291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91" y="1270"/>
                  <a:pt x="86" y="1272"/>
                  <a:pt x="83" y="1264"/>
                </a:cubicBezTo>
                <a:cubicBezTo>
                  <a:pt x="64" y="1237"/>
                  <a:pt x="55" y="1230"/>
                  <a:pt x="36" y="1210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2" y="1180"/>
                  <a:pt x="8" y="1164"/>
                  <a:pt x="0" y="1167"/>
                </a:cubicBezTo>
                <a:cubicBezTo>
                  <a:pt x="6" y="1181"/>
                  <a:pt x="10" y="1186"/>
                  <a:pt x="19" y="1200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18" y="1207"/>
                  <a:pt x="25" y="1212"/>
                  <a:pt x="22" y="1215"/>
                </a:cubicBezTo>
                <a:cubicBezTo>
                  <a:pt x="27" y="1219"/>
                  <a:pt x="20" y="1222"/>
                  <a:pt x="26" y="1227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32" y="1250"/>
                  <a:pt x="40" y="1254"/>
                  <a:pt x="41" y="1258"/>
                </a:cubicBezTo>
                <a:cubicBezTo>
                  <a:pt x="39" y="1259"/>
                  <a:pt x="41" y="1261"/>
                  <a:pt x="43" y="1264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51" y="1275"/>
                  <a:pt x="54" y="1282"/>
                  <a:pt x="57" y="1290"/>
                </a:cubicBezTo>
                <a:cubicBezTo>
                  <a:pt x="65" y="1292"/>
                  <a:pt x="64" y="1303"/>
                  <a:pt x="70" y="1305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89" y="1330"/>
                  <a:pt x="93" y="1334"/>
                  <a:pt x="96" y="1341"/>
                </a:cubicBezTo>
                <a:cubicBezTo>
                  <a:pt x="99" y="1341"/>
                  <a:pt x="102" y="1345"/>
                  <a:pt x="105" y="1349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104" y="1350"/>
                  <a:pt x="96" y="1347"/>
                  <a:pt x="88" y="1332"/>
                </a:cubicBezTo>
                <a:cubicBezTo>
                  <a:pt x="85" y="1328"/>
                  <a:pt x="82" y="1331"/>
                  <a:pt x="80" y="1325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58" y="1299"/>
                  <a:pt x="59" y="1295"/>
                  <a:pt x="52" y="1289"/>
                </a:cubicBezTo>
                <a:cubicBezTo>
                  <a:pt x="52" y="1282"/>
                  <a:pt x="43" y="1282"/>
                  <a:pt x="46" y="1274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34" y="1255"/>
                  <a:pt x="32" y="1254"/>
                  <a:pt x="30" y="1253"/>
                </a:cubicBezTo>
                <a:cubicBezTo>
                  <a:pt x="32" y="1251"/>
                  <a:pt x="32" y="1249"/>
                  <a:pt x="31" y="1247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19" y="1231"/>
                  <a:pt x="27" y="1219"/>
                  <a:pt x="16" y="1219"/>
                </a:cubicBezTo>
                <a:cubicBezTo>
                  <a:pt x="15" y="1228"/>
                  <a:pt x="20" y="1237"/>
                  <a:pt x="23" y="1246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39" y="1280"/>
                  <a:pt x="41" y="1286"/>
                  <a:pt x="44" y="1292"/>
                </a:cubicBezTo>
                <a:cubicBezTo>
                  <a:pt x="51" y="1303"/>
                  <a:pt x="59" y="1313"/>
                  <a:pt x="66" y="132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86" y="1346"/>
                  <a:pt x="87" y="1347"/>
                  <a:pt x="89" y="1351"/>
                </a:cubicBezTo>
                <a:cubicBezTo>
                  <a:pt x="90" y="1354"/>
                  <a:pt x="92" y="1351"/>
                  <a:pt x="91" y="1354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97" y="1357"/>
                  <a:pt x="97" y="1362"/>
                  <a:pt x="97" y="1362"/>
                </a:cubicBezTo>
                <a:cubicBezTo>
                  <a:pt x="99" y="1365"/>
                  <a:pt x="103" y="1366"/>
                  <a:pt x="104" y="1369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33" y="1402"/>
                  <a:pt x="134" y="1404"/>
                  <a:pt x="134" y="1407"/>
                </a:cubicBezTo>
                <a:cubicBezTo>
                  <a:pt x="136" y="1404"/>
                  <a:pt x="142" y="1412"/>
                  <a:pt x="139" y="1413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7" y="1423"/>
                  <a:pt x="154" y="1427"/>
                  <a:pt x="150" y="1429"/>
                </a:cubicBezTo>
                <a:cubicBezTo>
                  <a:pt x="148" y="1431"/>
                  <a:pt x="146" y="1427"/>
                  <a:pt x="144" y="1424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32" y="1414"/>
                  <a:pt x="127" y="1409"/>
                  <a:pt x="122" y="1408"/>
                </a:cubicBezTo>
                <a:cubicBezTo>
                  <a:pt x="118" y="1403"/>
                  <a:pt x="113" y="1399"/>
                  <a:pt x="108" y="1398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85" y="1380"/>
                  <a:pt x="75" y="1376"/>
                  <a:pt x="66" y="1370"/>
                </a:cubicBezTo>
                <a:cubicBezTo>
                  <a:pt x="56" y="1364"/>
                  <a:pt x="46" y="1355"/>
                  <a:pt x="36" y="1352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52" y="1362"/>
                  <a:pt x="51" y="1368"/>
                  <a:pt x="57" y="1369"/>
                </a:cubicBezTo>
                <a:cubicBezTo>
                  <a:pt x="61" y="1374"/>
                  <a:pt x="65" y="1375"/>
                  <a:pt x="69" y="1378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89" y="1394"/>
                  <a:pt x="98" y="1397"/>
                  <a:pt x="106" y="1405"/>
                </a:cubicBezTo>
                <a:cubicBezTo>
                  <a:pt x="110" y="1406"/>
                  <a:pt x="115" y="1409"/>
                  <a:pt x="118" y="1416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37" y="1433"/>
                  <a:pt x="145" y="1436"/>
                  <a:pt x="150" y="1447"/>
                </a:cubicBezTo>
                <a:cubicBezTo>
                  <a:pt x="153" y="1452"/>
                  <a:pt x="158" y="1447"/>
                  <a:pt x="161" y="1454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66" y="1466"/>
                  <a:pt x="173" y="1463"/>
                  <a:pt x="171" y="1468"/>
                </a:cubicBezTo>
                <a:cubicBezTo>
                  <a:pt x="174" y="1472"/>
                  <a:pt x="175" y="1475"/>
                  <a:pt x="175" y="1478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3" y="1491"/>
                  <a:pt x="192" y="1486"/>
                  <a:pt x="192" y="1480"/>
                </a:cubicBezTo>
                <a:cubicBezTo>
                  <a:pt x="198" y="1479"/>
                  <a:pt x="194" y="1475"/>
                  <a:pt x="196" y="1472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06" y="1461"/>
                  <a:pt x="206" y="1456"/>
                  <a:pt x="214" y="1452"/>
                </a:cubicBezTo>
                <a:cubicBezTo>
                  <a:pt x="221" y="1450"/>
                  <a:pt x="229" y="1448"/>
                  <a:pt x="236" y="1446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50" y="1447"/>
                  <a:pt x="255" y="1438"/>
                  <a:pt x="259" y="1437"/>
                </a:cubicBezTo>
                <a:cubicBezTo>
                  <a:pt x="254" y="1429"/>
                  <a:pt x="246" y="1439"/>
                  <a:pt x="240" y="1441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26" y="1443"/>
                  <a:pt x="223" y="1437"/>
                  <a:pt x="218" y="1442"/>
                </a:cubicBezTo>
                <a:cubicBezTo>
                  <a:pt x="215" y="1437"/>
                  <a:pt x="208" y="1453"/>
                  <a:pt x="205" y="1444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28" y="1422"/>
                  <a:pt x="231" y="1417"/>
                  <a:pt x="245" y="1408"/>
                </a:cubicBezTo>
                <a:cubicBezTo>
                  <a:pt x="260" y="1398"/>
                  <a:pt x="274" y="1394"/>
                  <a:pt x="289" y="1386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18" y="1382"/>
                  <a:pt x="325" y="1382"/>
                  <a:pt x="332" y="1382"/>
                </a:cubicBezTo>
                <a:cubicBezTo>
                  <a:pt x="347" y="1380"/>
                  <a:pt x="362" y="1377"/>
                  <a:pt x="377" y="1376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391" y="1377"/>
                  <a:pt x="396" y="1370"/>
                  <a:pt x="399" y="1373"/>
                </a:cubicBezTo>
                <a:cubicBezTo>
                  <a:pt x="407" y="1372"/>
                  <a:pt x="415" y="1370"/>
                  <a:pt x="423" y="1368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34" y="1365"/>
                  <a:pt x="437" y="1366"/>
                  <a:pt x="439" y="1366"/>
                </a:cubicBezTo>
                <a:cubicBezTo>
                  <a:pt x="441" y="1366"/>
                  <a:pt x="443" y="1362"/>
                  <a:pt x="445" y="1364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61" y="1359"/>
                  <a:pt x="466" y="1358"/>
                  <a:pt x="464" y="1353"/>
                </a:cubicBezTo>
                <a:cubicBezTo>
                  <a:pt x="456" y="1357"/>
                  <a:pt x="451" y="1352"/>
                  <a:pt x="443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37" y="1359"/>
                  <a:pt x="434" y="1358"/>
                  <a:pt x="433" y="1358"/>
                </a:cubicBezTo>
                <a:cubicBezTo>
                  <a:pt x="432" y="1358"/>
                  <a:pt x="431" y="1360"/>
                  <a:pt x="430" y="1360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413" y="1365"/>
                  <a:pt x="407" y="1360"/>
                  <a:pt x="399" y="1365"/>
                </a:cubicBezTo>
                <a:cubicBezTo>
                  <a:pt x="392" y="1365"/>
                  <a:pt x="385" y="1365"/>
                  <a:pt x="377" y="1369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53" y="1372"/>
                  <a:pt x="350" y="1370"/>
                  <a:pt x="347" y="1371"/>
                </a:cubicBezTo>
                <a:cubicBezTo>
                  <a:pt x="345" y="1369"/>
                  <a:pt x="343" y="1371"/>
                  <a:pt x="341" y="1373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27" y="1375"/>
                  <a:pt x="321" y="1372"/>
                  <a:pt x="313" y="1376"/>
                </a:cubicBezTo>
                <a:cubicBezTo>
                  <a:pt x="312" y="1373"/>
                  <a:pt x="310" y="1377"/>
                  <a:pt x="309" y="1376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99" y="1378"/>
                  <a:pt x="295" y="1377"/>
                  <a:pt x="292" y="1377"/>
                </a:cubicBezTo>
                <a:cubicBezTo>
                  <a:pt x="286" y="1379"/>
                  <a:pt x="280" y="1383"/>
                  <a:pt x="275" y="1384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47" y="1398"/>
                  <a:pt x="237" y="1400"/>
                  <a:pt x="227" y="1406"/>
                </a:cubicBezTo>
                <a:cubicBezTo>
                  <a:pt x="219" y="1414"/>
                  <a:pt x="212" y="1422"/>
                  <a:pt x="202" y="1429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94" y="1442"/>
                  <a:pt x="195" y="1445"/>
                  <a:pt x="192" y="1446"/>
                </a:cubicBezTo>
                <a:cubicBezTo>
                  <a:pt x="189" y="1447"/>
                  <a:pt x="189" y="1451"/>
                  <a:pt x="187" y="1450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00" y="1417"/>
                  <a:pt x="209" y="1410"/>
                  <a:pt x="215" y="1403"/>
                </a:cubicBezTo>
                <a:cubicBezTo>
                  <a:pt x="237" y="1384"/>
                  <a:pt x="257" y="1377"/>
                  <a:pt x="278" y="1364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286" y="1364"/>
                  <a:pt x="288" y="1364"/>
                  <a:pt x="291" y="1362"/>
                </a:cubicBezTo>
                <a:cubicBezTo>
                  <a:pt x="296" y="1359"/>
                  <a:pt x="301" y="1360"/>
                  <a:pt x="306" y="1359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43" y="1354"/>
                  <a:pt x="352" y="1351"/>
                  <a:pt x="361" y="1353"/>
                </a:cubicBezTo>
                <a:cubicBezTo>
                  <a:pt x="366" y="1349"/>
                  <a:pt x="370" y="1354"/>
                  <a:pt x="376" y="1350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399" y="1347"/>
                  <a:pt x="409" y="1347"/>
                  <a:pt x="418" y="1344"/>
                </a:cubicBezTo>
                <a:cubicBezTo>
                  <a:pt x="422" y="1348"/>
                  <a:pt x="427" y="1340"/>
                  <a:pt x="431" y="1342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65" y="1333"/>
                  <a:pt x="484" y="1331"/>
                  <a:pt x="505" y="1318"/>
                </a:cubicBezTo>
                <a:cubicBezTo>
                  <a:pt x="502" y="1313"/>
                  <a:pt x="497" y="1319"/>
                  <a:pt x="493" y="131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76" y="1323"/>
                  <a:pt x="470" y="1330"/>
                  <a:pt x="465" y="1327"/>
                </a:cubicBezTo>
                <a:cubicBezTo>
                  <a:pt x="459" y="1331"/>
                  <a:pt x="454" y="1329"/>
                  <a:pt x="448" y="1335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35" y="1333"/>
                  <a:pt x="431" y="1336"/>
                  <a:pt x="428" y="1337"/>
                </a:cubicBezTo>
                <a:cubicBezTo>
                  <a:pt x="425" y="1336"/>
                  <a:pt x="421" y="1337"/>
                  <a:pt x="417" y="1340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10" y="1333"/>
                  <a:pt x="412" y="1340"/>
                  <a:pt x="417" y="1335"/>
                </a:cubicBezTo>
                <a:cubicBezTo>
                  <a:pt x="420" y="1338"/>
                  <a:pt x="425" y="1331"/>
                  <a:pt x="428" y="1334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467" y="1319"/>
                  <a:pt x="484" y="1312"/>
                  <a:pt x="500" y="1302"/>
                </a:cubicBezTo>
                <a:cubicBezTo>
                  <a:pt x="503" y="1294"/>
                  <a:pt x="515" y="1297"/>
                  <a:pt x="510" y="128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86" y="1300"/>
                  <a:pt x="484" y="1309"/>
                  <a:pt x="476" y="1309"/>
                </a:cubicBezTo>
                <a:cubicBezTo>
                  <a:pt x="474" y="1306"/>
                  <a:pt x="469" y="1314"/>
                  <a:pt x="466" y="1315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46" y="1319"/>
                  <a:pt x="437" y="1324"/>
                  <a:pt x="428" y="1327"/>
                </a:cubicBezTo>
                <a:cubicBezTo>
                  <a:pt x="424" y="1324"/>
                  <a:pt x="419" y="1328"/>
                  <a:pt x="415" y="1329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97" y="1329"/>
                  <a:pt x="392" y="1335"/>
                  <a:pt x="389" y="1331"/>
                </a:cubicBezTo>
                <a:cubicBezTo>
                  <a:pt x="387" y="1332"/>
                  <a:pt x="385" y="1333"/>
                  <a:pt x="383" y="1330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71" y="1336"/>
                  <a:pt x="368" y="1330"/>
                  <a:pt x="364" y="1334"/>
                </a:cubicBezTo>
                <a:cubicBezTo>
                  <a:pt x="362" y="1335"/>
                  <a:pt x="360" y="1334"/>
                  <a:pt x="358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364" y="1330"/>
                  <a:pt x="373" y="1328"/>
                  <a:pt x="383" y="1326"/>
                </a:cubicBezTo>
                <a:cubicBezTo>
                  <a:pt x="387" y="1325"/>
                  <a:pt x="392" y="1323"/>
                  <a:pt x="397" y="1322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07" y="1322"/>
                  <a:pt x="410" y="1317"/>
                  <a:pt x="412" y="1319"/>
                </a:cubicBezTo>
                <a:cubicBezTo>
                  <a:pt x="415" y="1317"/>
                  <a:pt x="418" y="1314"/>
                  <a:pt x="420" y="1316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61" y="1289"/>
                  <a:pt x="472" y="1279"/>
                  <a:pt x="484" y="1272"/>
                </a:cubicBezTo>
                <a:cubicBezTo>
                  <a:pt x="487" y="1268"/>
                  <a:pt x="491" y="1264"/>
                  <a:pt x="497" y="1260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480" y="1270"/>
                  <a:pt x="451" y="1287"/>
                  <a:pt x="424" y="1305"/>
                </a:cubicBezTo>
                <a:cubicBezTo>
                  <a:pt x="414" y="1308"/>
                  <a:pt x="404" y="1313"/>
                  <a:pt x="394" y="1317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80" y="1317"/>
                  <a:pt x="373" y="1318"/>
                  <a:pt x="371" y="1319"/>
                </a:cubicBezTo>
                <a:cubicBezTo>
                  <a:pt x="369" y="1321"/>
                  <a:pt x="369" y="1319"/>
                  <a:pt x="368" y="1319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57" y="1323"/>
                  <a:pt x="354" y="1321"/>
                  <a:pt x="351" y="1323"/>
                </a:cubicBezTo>
                <a:cubicBezTo>
                  <a:pt x="350" y="1321"/>
                  <a:pt x="349" y="1324"/>
                  <a:pt x="347" y="1324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39" y="1320"/>
                  <a:pt x="334" y="1326"/>
                  <a:pt x="332" y="1323"/>
                </a:cubicBezTo>
                <a:cubicBezTo>
                  <a:pt x="325" y="1322"/>
                  <a:pt x="317" y="1327"/>
                  <a:pt x="310" y="1324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83" y="1326"/>
                  <a:pt x="275" y="1329"/>
                  <a:pt x="268" y="1327"/>
                </a:cubicBezTo>
                <a:cubicBezTo>
                  <a:pt x="261" y="1330"/>
                  <a:pt x="255" y="1329"/>
                  <a:pt x="247" y="1332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33" y="1335"/>
                  <a:pt x="228" y="1340"/>
                  <a:pt x="225" y="1339"/>
                </a:cubicBezTo>
                <a:cubicBezTo>
                  <a:pt x="219" y="1345"/>
                  <a:pt x="213" y="1345"/>
                  <a:pt x="208" y="1349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194" y="1350"/>
                  <a:pt x="208" y="1346"/>
                  <a:pt x="209" y="1340"/>
                </a:cubicBezTo>
                <a:cubicBezTo>
                  <a:pt x="213" y="1339"/>
                  <a:pt x="216" y="1341"/>
                  <a:pt x="221" y="1337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34" y="1331"/>
                  <a:pt x="237" y="1327"/>
                  <a:pt x="240" y="1325"/>
                </a:cubicBezTo>
                <a:cubicBezTo>
                  <a:pt x="244" y="1328"/>
                  <a:pt x="250" y="1322"/>
                  <a:pt x="254" y="1325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264" y="1324"/>
                  <a:pt x="267" y="1319"/>
                  <a:pt x="269" y="1322"/>
                </a:cubicBezTo>
                <a:cubicBezTo>
                  <a:pt x="289" y="1316"/>
                  <a:pt x="309" y="1316"/>
                  <a:pt x="329" y="1310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367" y="1300"/>
                  <a:pt x="373" y="1301"/>
                  <a:pt x="380" y="1295"/>
                </a:cubicBezTo>
                <a:cubicBezTo>
                  <a:pt x="386" y="1297"/>
                  <a:pt x="394" y="1290"/>
                  <a:pt x="399" y="1291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49" y="1265"/>
                  <a:pt x="456" y="1260"/>
                  <a:pt x="462" y="1256"/>
                </a:cubicBezTo>
                <a:cubicBezTo>
                  <a:pt x="471" y="1251"/>
                  <a:pt x="471" y="1250"/>
                  <a:pt x="480" y="1243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493" y="1231"/>
                  <a:pt x="498" y="1233"/>
                  <a:pt x="499" y="1232"/>
                </a:cubicBezTo>
                <a:cubicBezTo>
                  <a:pt x="499" y="1231"/>
                  <a:pt x="498" y="1230"/>
                  <a:pt x="499" y="1229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0" y="1215"/>
                  <a:pt x="521" y="1213"/>
                  <a:pt x="520" y="1209"/>
                </a:cubicBezTo>
                <a:cubicBezTo>
                  <a:pt x="521" y="1206"/>
                  <a:pt x="528" y="1203"/>
                  <a:pt x="524" y="1199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95" y="1225"/>
                  <a:pt x="493" y="1226"/>
                  <a:pt x="486" y="1234"/>
                </a:cubicBezTo>
                <a:cubicBezTo>
                  <a:pt x="482" y="1237"/>
                  <a:pt x="479" y="1234"/>
                  <a:pt x="475" y="1239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427" y="1272"/>
                  <a:pt x="420" y="1274"/>
                  <a:pt x="413" y="1276"/>
                </a:cubicBezTo>
                <a:cubicBezTo>
                  <a:pt x="409" y="1279"/>
                  <a:pt x="406" y="1282"/>
                  <a:pt x="403" y="1279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78" y="1289"/>
                  <a:pt x="364" y="1294"/>
                  <a:pt x="350" y="1298"/>
                </a:cubicBezTo>
                <a:cubicBezTo>
                  <a:pt x="343" y="1299"/>
                  <a:pt x="336" y="1299"/>
                  <a:pt x="329" y="1303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304" y="1305"/>
                  <a:pt x="300" y="1308"/>
                  <a:pt x="296" y="1307"/>
                </a:cubicBezTo>
                <a:cubicBezTo>
                  <a:pt x="293" y="1308"/>
                  <a:pt x="291" y="1307"/>
                  <a:pt x="288" y="1310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83" y="1311"/>
                  <a:pt x="279" y="1309"/>
                  <a:pt x="276" y="1311"/>
                </a:cubicBezTo>
                <a:cubicBezTo>
                  <a:pt x="274" y="1308"/>
                  <a:pt x="270" y="1314"/>
                  <a:pt x="268" y="1313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59" y="1313"/>
                  <a:pt x="251" y="1316"/>
                  <a:pt x="255" y="1312"/>
                </a:cubicBezTo>
                <a:cubicBezTo>
                  <a:pt x="261" y="1310"/>
                  <a:pt x="267" y="1308"/>
                  <a:pt x="273" y="130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285" y="1308"/>
                  <a:pt x="289" y="1300"/>
                  <a:pt x="292" y="1302"/>
                </a:cubicBezTo>
                <a:cubicBezTo>
                  <a:pt x="299" y="1300"/>
                  <a:pt x="305" y="1300"/>
                  <a:pt x="311" y="1298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42" y="1288"/>
                  <a:pt x="353" y="1292"/>
                  <a:pt x="365" y="1284"/>
                </a:cubicBezTo>
                <a:cubicBezTo>
                  <a:pt x="370" y="1285"/>
                  <a:pt x="377" y="1280"/>
                  <a:pt x="383" y="1279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395" y="1275"/>
                  <a:pt x="398" y="1274"/>
                  <a:pt x="401" y="1276"/>
                </a:cubicBezTo>
                <a:cubicBezTo>
                  <a:pt x="420" y="1264"/>
                  <a:pt x="430" y="1262"/>
                  <a:pt x="448" y="1249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4" y="1213"/>
                  <a:pt x="484" y="1207"/>
                  <a:pt x="492" y="1202"/>
                </a:cubicBezTo>
                <a:cubicBezTo>
                  <a:pt x="493" y="1196"/>
                  <a:pt x="503" y="1191"/>
                  <a:pt x="502" y="1185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61" y="1227"/>
                  <a:pt x="455" y="1233"/>
                  <a:pt x="451" y="1240"/>
                </a:cubicBezTo>
                <a:cubicBezTo>
                  <a:pt x="447" y="1236"/>
                  <a:pt x="442" y="1245"/>
                  <a:pt x="438" y="1246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416" y="1260"/>
                  <a:pt x="403" y="1262"/>
                  <a:pt x="400" y="1269"/>
                </a:cubicBezTo>
                <a:cubicBezTo>
                  <a:pt x="396" y="1265"/>
                  <a:pt x="389" y="1271"/>
                  <a:pt x="384" y="1270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56" y="1281"/>
                  <a:pt x="345" y="1280"/>
                  <a:pt x="333" y="1288"/>
                </a:cubicBezTo>
                <a:cubicBezTo>
                  <a:pt x="329" y="1286"/>
                  <a:pt x="325" y="1289"/>
                  <a:pt x="321" y="1289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305" y="1287"/>
                  <a:pt x="300" y="1297"/>
                  <a:pt x="297" y="1292"/>
                </a:cubicBezTo>
                <a:cubicBezTo>
                  <a:pt x="292" y="1298"/>
                  <a:pt x="289" y="1291"/>
                  <a:pt x="285" y="1296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55" y="1303"/>
                  <a:pt x="252" y="1301"/>
                  <a:pt x="247" y="1305"/>
                </a:cubicBezTo>
                <a:cubicBezTo>
                  <a:pt x="244" y="1303"/>
                  <a:pt x="239" y="1312"/>
                  <a:pt x="235" y="1309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206" y="1320"/>
                  <a:pt x="203" y="1322"/>
                  <a:pt x="200" y="1325"/>
                </a:cubicBezTo>
                <a:cubicBezTo>
                  <a:pt x="195" y="1325"/>
                  <a:pt x="197" y="1334"/>
                  <a:pt x="192" y="1331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196" y="1319"/>
                  <a:pt x="202" y="1316"/>
                  <a:pt x="203" y="1312"/>
                </a:cubicBezTo>
                <a:cubicBezTo>
                  <a:pt x="215" y="1307"/>
                  <a:pt x="227" y="1300"/>
                  <a:pt x="239" y="1297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60" y="1289"/>
                  <a:pt x="263" y="1288"/>
                  <a:pt x="266" y="1290"/>
                </a:cubicBezTo>
                <a:cubicBezTo>
                  <a:pt x="268" y="1291"/>
                  <a:pt x="272" y="1285"/>
                  <a:pt x="274" y="1288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14" y="1280"/>
                  <a:pt x="321" y="1272"/>
                  <a:pt x="326" y="1275"/>
                </a:cubicBezTo>
                <a:cubicBezTo>
                  <a:pt x="333" y="1270"/>
                  <a:pt x="338" y="1275"/>
                  <a:pt x="345" y="1267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397" y="1253"/>
                  <a:pt x="402" y="1250"/>
                  <a:pt x="406" y="1252"/>
                </a:cubicBezTo>
                <a:cubicBezTo>
                  <a:pt x="422" y="1243"/>
                  <a:pt x="441" y="1233"/>
                  <a:pt x="453" y="1226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493" y="1181"/>
                  <a:pt x="499" y="1176"/>
                  <a:pt x="503" y="1170"/>
                </a:cubicBezTo>
                <a:cubicBezTo>
                  <a:pt x="504" y="1163"/>
                  <a:pt x="515" y="1157"/>
                  <a:pt x="514" y="1150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506" y="1162"/>
                  <a:pt x="497" y="1164"/>
                  <a:pt x="499" y="1168"/>
                </a:cubicBezTo>
                <a:cubicBezTo>
                  <a:pt x="495" y="1170"/>
                  <a:pt x="493" y="1173"/>
                  <a:pt x="494" y="1177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75" y="1196"/>
                  <a:pt x="463" y="1208"/>
                  <a:pt x="451" y="1220"/>
                </a:cubicBezTo>
                <a:cubicBezTo>
                  <a:pt x="449" y="1221"/>
                  <a:pt x="447" y="1219"/>
                  <a:pt x="445" y="1222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38" y="1225"/>
                  <a:pt x="433" y="1234"/>
                  <a:pt x="429" y="1230"/>
                </a:cubicBezTo>
                <a:cubicBezTo>
                  <a:pt x="425" y="1233"/>
                  <a:pt x="420" y="1238"/>
                  <a:pt x="417" y="1237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86" y="1252"/>
                  <a:pt x="370" y="1251"/>
                  <a:pt x="353" y="1258"/>
                </a:cubicBezTo>
                <a:cubicBezTo>
                  <a:pt x="346" y="1259"/>
                  <a:pt x="338" y="1262"/>
                  <a:pt x="330" y="1263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314" y="1265"/>
                  <a:pt x="308" y="1274"/>
                  <a:pt x="305" y="1269"/>
                </a:cubicBezTo>
                <a:cubicBezTo>
                  <a:pt x="296" y="1275"/>
                  <a:pt x="289" y="1270"/>
                  <a:pt x="281" y="1276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61" y="1276"/>
                  <a:pt x="264" y="1280"/>
                  <a:pt x="269" y="1275"/>
                </a:cubicBezTo>
                <a:cubicBezTo>
                  <a:pt x="274" y="1277"/>
                  <a:pt x="280" y="1267"/>
                  <a:pt x="284" y="1271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21" y="1256"/>
                  <a:pt x="327" y="1254"/>
                  <a:pt x="333" y="1253"/>
                </a:cubicBezTo>
                <a:cubicBezTo>
                  <a:pt x="339" y="1250"/>
                  <a:pt x="345" y="1246"/>
                  <a:pt x="351" y="1248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14" y="1216"/>
                  <a:pt x="433" y="1205"/>
                  <a:pt x="454" y="1190"/>
                </a:cubicBezTo>
                <a:cubicBezTo>
                  <a:pt x="462" y="1182"/>
                  <a:pt x="471" y="1175"/>
                  <a:pt x="479" y="1167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481" y="1154"/>
                  <a:pt x="495" y="1153"/>
                  <a:pt x="491" y="1149"/>
                </a:cubicBezTo>
                <a:cubicBezTo>
                  <a:pt x="497" y="1143"/>
                  <a:pt x="503" y="1137"/>
                  <a:pt x="504" y="1130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21" y="1104"/>
                  <a:pt x="536" y="1099"/>
                  <a:pt x="530" y="1091"/>
                </a:cubicBezTo>
                <a:cubicBezTo>
                  <a:pt x="523" y="1098"/>
                  <a:pt x="520" y="1106"/>
                  <a:pt x="511" y="1112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505" y="1128"/>
                  <a:pt x="495" y="1131"/>
                  <a:pt x="496" y="1136"/>
                </a:cubicBezTo>
                <a:cubicBezTo>
                  <a:pt x="486" y="1142"/>
                  <a:pt x="485" y="1150"/>
                  <a:pt x="477" y="1157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65" y="1169"/>
                  <a:pt x="462" y="1173"/>
                  <a:pt x="459" y="1177"/>
                </a:cubicBezTo>
                <a:cubicBezTo>
                  <a:pt x="453" y="1180"/>
                  <a:pt x="441" y="1185"/>
                  <a:pt x="435" y="1194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416" y="1206"/>
                  <a:pt x="410" y="1210"/>
                  <a:pt x="405" y="1214"/>
                </a:cubicBezTo>
                <a:cubicBezTo>
                  <a:pt x="399" y="1215"/>
                  <a:pt x="392" y="1220"/>
                  <a:pt x="386" y="1225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60" y="1232"/>
                  <a:pt x="355" y="1237"/>
                  <a:pt x="351" y="1238"/>
                </a:cubicBezTo>
                <a:cubicBezTo>
                  <a:pt x="347" y="1238"/>
                  <a:pt x="343" y="1243"/>
                  <a:pt x="339" y="1242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86" y="1259"/>
                  <a:pt x="281" y="1261"/>
                  <a:pt x="276" y="1260"/>
                </a:cubicBezTo>
                <a:cubicBezTo>
                  <a:pt x="268" y="1267"/>
                  <a:pt x="261" y="1267"/>
                  <a:pt x="253" y="126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44" y="1271"/>
                  <a:pt x="258" y="1263"/>
                  <a:pt x="271" y="1256"/>
                </a:cubicBezTo>
                <a:cubicBezTo>
                  <a:pt x="278" y="1252"/>
                  <a:pt x="284" y="1257"/>
                  <a:pt x="288" y="1249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02" y="1247"/>
                  <a:pt x="305" y="1244"/>
                  <a:pt x="309" y="1241"/>
                </a:cubicBezTo>
                <a:cubicBezTo>
                  <a:pt x="322" y="1239"/>
                  <a:pt x="336" y="1231"/>
                  <a:pt x="349" y="1225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415" y="1188"/>
                  <a:pt x="437" y="1174"/>
                  <a:pt x="465" y="1153"/>
                </a:cubicBezTo>
                <a:cubicBezTo>
                  <a:pt x="479" y="1138"/>
                  <a:pt x="496" y="1122"/>
                  <a:pt x="509" y="1106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19" y="1090"/>
                  <a:pt x="525" y="1087"/>
                  <a:pt x="526" y="1082"/>
                </a:cubicBezTo>
                <a:cubicBezTo>
                  <a:pt x="528" y="1080"/>
                  <a:pt x="529" y="1079"/>
                  <a:pt x="530" y="1077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7" y="1069"/>
                  <a:pt x="541" y="1067"/>
                  <a:pt x="540" y="1064"/>
                </a:cubicBezTo>
                <a:cubicBezTo>
                  <a:pt x="543" y="1063"/>
                  <a:pt x="543" y="1059"/>
                  <a:pt x="540" y="1060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529" y="1074"/>
                  <a:pt x="525" y="1077"/>
                  <a:pt x="523" y="1081"/>
                </a:cubicBezTo>
                <a:cubicBezTo>
                  <a:pt x="517" y="1089"/>
                  <a:pt x="513" y="1096"/>
                  <a:pt x="504" y="1103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85" y="1125"/>
                  <a:pt x="482" y="1129"/>
                  <a:pt x="476" y="1132"/>
                </a:cubicBezTo>
                <a:cubicBezTo>
                  <a:pt x="470" y="1136"/>
                  <a:pt x="470" y="1140"/>
                  <a:pt x="465" y="1143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426" y="1172"/>
                  <a:pt x="423" y="1169"/>
                  <a:pt x="418" y="1174"/>
                </a:cubicBezTo>
                <a:cubicBezTo>
                  <a:pt x="413" y="1178"/>
                  <a:pt x="408" y="1182"/>
                  <a:pt x="402" y="1186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85" y="1199"/>
                  <a:pt x="383" y="1197"/>
                  <a:pt x="380" y="1200"/>
                </a:cubicBezTo>
                <a:cubicBezTo>
                  <a:pt x="377" y="1201"/>
                  <a:pt x="374" y="1204"/>
                  <a:pt x="372" y="1203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55" y="1216"/>
                  <a:pt x="348" y="1213"/>
                  <a:pt x="343" y="1219"/>
                </a:cubicBezTo>
                <a:cubicBezTo>
                  <a:pt x="337" y="1219"/>
                  <a:pt x="331" y="1226"/>
                  <a:pt x="326" y="1227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90" y="1240"/>
                  <a:pt x="286" y="1243"/>
                  <a:pt x="282" y="1241"/>
                </a:cubicBezTo>
                <a:cubicBezTo>
                  <a:pt x="276" y="1247"/>
                  <a:pt x="271" y="1246"/>
                  <a:pt x="265" y="1251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55" y="1249"/>
                  <a:pt x="250" y="1261"/>
                  <a:pt x="248" y="1255"/>
                </a:cubicBezTo>
                <a:cubicBezTo>
                  <a:pt x="243" y="1258"/>
                  <a:pt x="244" y="1261"/>
                  <a:pt x="240" y="126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28" y="1264"/>
                  <a:pt x="228" y="1268"/>
                  <a:pt x="228" y="1268"/>
                </a:cubicBezTo>
                <a:cubicBezTo>
                  <a:pt x="225" y="1269"/>
                  <a:pt x="224" y="1270"/>
                  <a:pt x="222" y="1270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05" y="1276"/>
                  <a:pt x="208" y="1285"/>
                  <a:pt x="203" y="1281"/>
                </a:cubicBezTo>
                <a:cubicBezTo>
                  <a:pt x="201" y="1275"/>
                  <a:pt x="211" y="1272"/>
                  <a:pt x="212" y="1267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08" y="1209"/>
                  <a:pt x="324" y="1205"/>
                  <a:pt x="340" y="1199"/>
                </a:cubicBezTo>
                <a:cubicBezTo>
                  <a:pt x="344" y="1198"/>
                  <a:pt x="348" y="1190"/>
                  <a:pt x="351" y="1194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71" y="1184"/>
                  <a:pt x="372" y="1186"/>
                  <a:pt x="382" y="1179"/>
                </a:cubicBezTo>
                <a:cubicBezTo>
                  <a:pt x="385" y="1182"/>
                  <a:pt x="389" y="1174"/>
                  <a:pt x="392" y="1176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13" y="1164"/>
                  <a:pt x="422" y="1161"/>
                  <a:pt x="430" y="1156"/>
                </a:cubicBezTo>
                <a:cubicBezTo>
                  <a:pt x="436" y="1152"/>
                  <a:pt x="442" y="1148"/>
                  <a:pt x="448" y="1143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05" y="1093"/>
                  <a:pt x="508" y="1085"/>
                  <a:pt x="518" y="1078"/>
                </a:cubicBezTo>
                <a:cubicBezTo>
                  <a:pt x="523" y="1074"/>
                  <a:pt x="520" y="1070"/>
                  <a:pt x="527" y="1066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529" y="1060"/>
                  <a:pt x="530" y="1063"/>
                  <a:pt x="523" y="1064"/>
                </a:cubicBezTo>
                <a:cubicBezTo>
                  <a:pt x="520" y="1073"/>
                  <a:pt x="507" y="1081"/>
                  <a:pt x="499" y="1089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84" y="1103"/>
                  <a:pt x="479" y="1105"/>
                  <a:pt x="481" y="1107"/>
                </a:cubicBezTo>
                <a:cubicBezTo>
                  <a:pt x="479" y="1111"/>
                  <a:pt x="472" y="1106"/>
                  <a:pt x="474" y="1112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55" y="1125"/>
                  <a:pt x="451" y="1129"/>
                  <a:pt x="448" y="1134"/>
                </a:cubicBezTo>
                <a:cubicBezTo>
                  <a:pt x="446" y="1131"/>
                  <a:pt x="443" y="1135"/>
                  <a:pt x="443" y="1137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433" y="1142"/>
                  <a:pt x="432" y="1143"/>
                  <a:pt x="427" y="1149"/>
                </a:cubicBezTo>
                <a:cubicBezTo>
                  <a:pt x="418" y="1151"/>
                  <a:pt x="409" y="1156"/>
                  <a:pt x="400" y="1163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86" y="1172"/>
                  <a:pt x="379" y="1167"/>
                  <a:pt x="377" y="1172"/>
                </a:cubicBezTo>
                <a:cubicBezTo>
                  <a:pt x="372" y="1172"/>
                  <a:pt x="375" y="1174"/>
                  <a:pt x="371" y="117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49" y="1181"/>
                  <a:pt x="353" y="1183"/>
                  <a:pt x="348" y="1186"/>
                </a:cubicBezTo>
                <a:cubicBezTo>
                  <a:pt x="347" y="1185"/>
                  <a:pt x="339" y="1185"/>
                  <a:pt x="342" y="1188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320" y="1201"/>
                  <a:pt x="318" y="1197"/>
                  <a:pt x="314" y="1200"/>
                </a:cubicBezTo>
                <a:cubicBezTo>
                  <a:pt x="312" y="1195"/>
                  <a:pt x="307" y="1207"/>
                  <a:pt x="305" y="1202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56" y="1228"/>
                  <a:pt x="252" y="1230"/>
                  <a:pt x="249" y="1233"/>
                </a:cubicBezTo>
                <a:cubicBezTo>
                  <a:pt x="247" y="1238"/>
                  <a:pt x="239" y="1233"/>
                  <a:pt x="241" y="1239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16" y="1252"/>
                  <a:pt x="215" y="1256"/>
                  <a:pt x="206" y="1261"/>
                </a:cubicBezTo>
                <a:cubicBezTo>
                  <a:pt x="205" y="1265"/>
                  <a:pt x="203" y="1266"/>
                  <a:pt x="199" y="1266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197" y="1263"/>
                  <a:pt x="198" y="1264"/>
                  <a:pt x="204" y="1258"/>
                </a:cubicBezTo>
                <a:cubicBezTo>
                  <a:pt x="201" y="1255"/>
                  <a:pt x="209" y="1253"/>
                  <a:pt x="211" y="1251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24" y="1239"/>
                  <a:pt x="223" y="1242"/>
                  <a:pt x="227" y="1236"/>
                </a:cubicBezTo>
                <a:cubicBezTo>
                  <a:pt x="231" y="1235"/>
                  <a:pt x="236" y="1227"/>
                  <a:pt x="240" y="1230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256" y="1222"/>
                  <a:pt x="254" y="1214"/>
                  <a:pt x="261" y="1215"/>
                </a:cubicBezTo>
                <a:cubicBezTo>
                  <a:pt x="281" y="1202"/>
                  <a:pt x="291" y="1197"/>
                  <a:pt x="310" y="1188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376" y="1156"/>
                  <a:pt x="393" y="1154"/>
                  <a:pt x="410" y="1146"/>
                </a:cubicBezTo>
                <a:cubicBezTo>
                  <a:pt x="435" y="1128"/>
                  <a:pt x="461" y="1109"/>
                  <a:pt x="486" y="1091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509" y="1069"/>
                  <a:pt x="497" y="1074"/>
                  <a:pt x="493" y="1081"/>
                </a:cubicBezTo>
                <a:cubicBezTo>
                  <a:pt x="479" y="1087"/>
                  <a:pt x="477" y="1094"/>
                  <a:pt x="463" y="1100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38" y="1118"/>
                  <a:pt x="439" y="1116"/>
                  <a:pt x="431" y="1121"/>
                </a:cubicBezTo>
                <a:cubicBezTo>
                  <a:pt x="425" y="1130"/>
                  <a:pt x="412" y="1131"/>
                  <a:pt x="405" y="1140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387" y="1142"/>
                  <a:pt x="381" y="1150"/>
                  <a:pt x="377" y="1148"/>
                </a:cubicBezTo>
                <a:cubicBezTo>
                  <a:pt x="357" y="1162"/>
                  <a:pt x="338" y="1166"/>
                  <a:pt x="318" y="1175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51" y="1209"/>
                  <a:pt x="243" y="1216"/>
                  <a:pt x="236" y="1218"/>
                </a:cubicBezTo>
                <a:cubicBezTo>
                  <a:pt x="232" y="1221"/>
                  <a:pt x="232" y="1225"/>
                  <a:pt x="226" y="1228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211" y="1236"/>
                  <a:pt x="211" y="1240"/>
                  <a:pt x="205" y="1243"/>
                </a:cubicBezTo>
                <a:cubicBezTo>
                  <a:pt x="198" y="1244"/>
                  <a:pt x="199" y="1254"/>
                  <a:pt x="193" y="1251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199" y="1242"/>
                  <a:pt x="201" y="1241"/>
                  <a:pt x="202" y="1239"/>
                </a:cubicBezTo>
                <a:cubicBezTo>
                  <a:pt x="204" y="1238"/>
                  <a:pt x="203" y="1235"/>
                  <a:pt x="206" y="1237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28" y="1223"/>
                  <a:pt x="230" y="1209"/>
                  <a:pt x="238" y="1211"/>
                </a:cubicBezTo>
                <a:cubicBezTo>
                  <a:pt x="240" y="1205"/>
                  <a:pt x="252" y="1200"/>
                  <a:pt x="258" y="1194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28" y="1154"/>
                  <a:pt x="344" y="1152"/>
                  <a:pt x="363" y="1138"/>
                </a:cubicBezTo>
                <a:cubicBezTo>
                  <a:pt x="366" y="1141"/>
                  <a:pt x="370" y="1134"/>
                  <a:pt x="373" y="1136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391" y="1124"/>
                  <a:pt x="399" y="1124"/>
                  <a:pt x="407" y="1118"/>
                </a:cubicBezTo>
                <a:cubicBezTo>
                  <a:pt x="416" y="1111"/>
                  <a:pt x="423" y="1111"/>
                  <a:pt x="431" y="1104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39" y="1100"/>
                  <a:pt x="441" y="1102"/>
                  <a:pt x="440" y="1100"/>
                </a:cubicBezTo>
                <a:cubicBezTo>
                  <a:pt x="445" y="1094"/>
                  <a:pt x="448" y="1097"/>
                  <a:pt x="453" y="1093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474" y="1080"/>
                  <a:pt x="476" y="1076"/>
                  <a:pt x="479" y="1074"/>
                </a:cubicBezTo>
                <a:cubicBezTo>
                  <a:pt x="487" y="1069"/>
                  <a:pt x="493" y="1067"/>
                  <a:pt x="498" y="106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16" y="1047"/>
                  <a:pt x="526" y="1040"/>
                  <a:pt x="535" y="1034"/>
                </a:cubicBezTo>
                <a:cubicBezTo>
                  <a:pt x="543" y="1024"/>
                  <a:pt x="556" y="1015"/>
                  <a:pt x="561" y="1005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80" y="986"/>
                  <a:pt x="584" y="981"/>
                  <a:pt x="585" y="976"/>
                </a:cubicBezTo>
                <a:cubicBezTo>
                  <a:pt x="567" y="993"/>
                  <a:pt x="550" y="1011"/>
                  <a:pt x="532" y="1029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68" y="1073"/>
                  <a:pt x="461" y="1076"/>
                  <a:pt x="461" y="1080"/>
                </a:cubicBezTo>
                <a:cubicBezTo>
                  <a:pt x="458" y="1075"/>
                  <a:pt x="452" y="1088"/>
                  <a:pt x="449" y="1084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424" y="1100"/>
                  <a:pt x="423" y="1097"/>
                  <a:pt x="412" y="1105"/>
                </a:cubicBezTo>
                <a:cubicBezTo>
                  <a:pt x="404" y="1107"/>
                  <a:pt x="396" y="1115"/>
                  <a:pt x="387" y="1118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70" y="1131"/>
                  <a:pt x="366" y="1126"/>
                  <a:pt x="361" y="1130"/>
                </a:cubicBezTo>
                <a:cubicBezTo>
                  <a:pt x="347" y="1141"/>
                  <a:pt x="333" y="1145"/>
                  <a:pt x="320" y="1150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62" y="1183"/>
                  <a:pt x="258" y="1183"/>
                  <a:pt x="254" y="1188"/>
                </a:cubicBezTo>
                <a:cubicBezTo>
                  <a:pt x="247" y="1188"/>
                  <a:pt x="249" y="1195"/>
                  <a:pt x="243" y="1193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222" y="1215"/>
                  <a:pt x="208" y="1217"/>
                  <a:pt x="211" y="1221"/>
                </a:cubicBezTo>
                <a:cubicBezTo>
                  <a:pt x="206" y="1224"/>
                  <a:pt x="201" y="1228"/>
                  <a:pt x="197" y="123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00" y="1210"/>
                  <a:pt x="207" y="1212"/>
                  <a:pt x="207" y="1204"/>
                </a:cubicBezTo>
                <a:cubicBezTo>
                  <a:pt x="215" y="1200"/>
                  <a:pt x="215" y="1194"/>
                  <a:pt x="223" y="1190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243" y="1172"/>
                  <a:pt x="246" y="1176"/>
                  <a:pt x="251" y="1170"/>
                </a:cubicBezTo>
                <a:cubicBezTo>
                  <a:pt x="268" y="1154"/>
                  <a:pt x="290" y="1150"/>
                  <a:pt x="311" y="1131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362" y="1103"/>
                  <a:pt x="387" y="1094"/>
                  <a:pt x="413" y="1078"/>
                </a:cubicBezTo>
                <a:cubicBezTo>
                  <a:pt x="442" y="1059"/>
                  <a:pt x="454" y="1045"/>
                  <a:pt x="481" y="1026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27" y="981"/>
                  <a:pt x="533" y="977"/>
                  <a:pt x="535" y="972"/>
                </a:cubicBezTo>
                <a:cubicBezTo>
                  <a:pt x="543" y="969"/>
                  <a:pt x="542" y="964"/>
                  <a:pt x="549" y="960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52" y="952"/>
                  <a:pt x="558" y="945"/>
                  <a:pt x="552" y="948"/>
                </a:cubicBezTo>
                <a:cubicBezTo>
                  <a:pt x="551" y="956"/>
                  <a:pt x="540" y="962"/>
                  <a:pt x="536" y="969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509" y="998"/>
                  <a:pt x="504" y="996"/>
                  <a:pt x="505" y="999"/>
                </a:cubicBezTo>
                <a:cubicBezTo>
                  <a:pt x="503" y="1001"/>
                  <a:pt x="500" y="1003"/>
                  <a:pt x="497" y="100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456" y="1036"/>
                  <a:pt x="430" y="1055"/>
                  <a:pt x="405" y="1074"/>
                </a:cubicBezTo>
                <a:cubicBezTo>
                  <a:pt x="396" y="1077"/>
                  <a:pt x="380" y="1086"/>
                  <a:pt x="370" y="1091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323" y="1113"/>
                  <a:pt x="311" y="1125"/>
                  <a:pt x="300" y="1127"/>
                </a:cubicBezTo>
                <a:cubicBezTo>
                  <a:pt x="284" y="1137"/>
                  <a:pt x="280" y="1141"/>
                  <a:pt x="261" y="1150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08" y="1186"/>
                  <a:pt x="205" y="1197"/>
                  <a:pt x="201" y="1194"/>
                </a:cubicBezTo>
                <a:cubicBezTo>
                  <a:pt x="199" y="1192"/>
                  <a:pt x="202" y="1185"/>
                  <a:pt x="205" y="1188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11" y="1176"/>
                  <a:pt x="220" y="1174"/>
                  <a:pt x="219" y="1171"/>
                </a:cubicBezTo>
                <a:cubicBezTo>
                  <a:pt x="225" y="1168"/>
                  <a:pt x="224" y="1165"/>
                  <a:pt x="228" y="1162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284" y="1123"/>
                  <a:pt x="307" y="1109"/>
                  <a:pt x="329" y="1094"/>
                </a:cubicBezTo>
                <a:cubicBezTo>
                  <a:pt x="333" y="1094"/>
                  <a:pt x="338" y="1091"/>
                  <a:pt x="342" y="1089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399" y="1052"/>
                  <a:pt x="406" y="1048"/>
                  <a:pt x="414" y="1042"/>
                </a:cubicBezTo>
                <a:cubicBezTo>
                  <a:pt x="428" y="1033"/>
                  <a:pt x="438" y="1023"/>
                  <a:pt x="448" y="1018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470" y="999"/>
                  <a:pt x="478" y="994"/>
                  <a:pt x="485" y="988"/>
                </a:cubicBezTo>
                <a:cubicBezTo>
                  <a:pt x="496" y="975"/>
                  <a:pt x="510" y="963"/>
                  <a:pt x="524" y="950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34" y="937"/>
                  <a:pt x="539" y="934"/>
                  <a:pt x="539" y="930"/>
                </a:cubicBezTo>
                <a:cubicBezTo>
                  <a:pt x="550" y="924"/>
                  <a:pt x="547" y="916"/>
                  <a:pt x="559" y="91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74" y="882"/>
                  <a:pt x="587" y="877"/>
                  <a:pt x="586" y="869"/>
                </a:cubicBezTo>
                <a:cubicBezTo>
                  <a:pt x="573" y="872"/>
                  <a:pt x="565" y="887"/>
                  <a:pt x="551" y="895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34" y="909"/>
                  <a:pt x="532" y="911"/>
                  <a:pt x="529" y="913"/>
                </a:cubicBezTo>
                <a:cubicBezTo>
                  <a:pt x="527" y="914"/>
                  <a:pt x="527" y="918"/>
                  <a:pt x="524" y="916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516" y="924"/>
                  <a:pt x="517" y="928"/>
                  <a:pt x="514" y="926"/>
                </a:cubicBezTo>
                <a:cubicBezTo>
                  <a:pt x="507" y="929"/>
                  <a:pt x="508" y="938"/>
                  <a:pt x="502" y="937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466" y="970"/>
                  <a:pt x="461" y="972"/>
                  <a:pt x="452" y="983"/>
                </a:cubicBezTo>
                <a:cubicBezTo>
                  <a:pt x="432" y="999"/>
                  <a:pt x="423" y="1004"/>
                  <a:pt x="405" y="1020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66" y="1042"/>
                  <a:pt x="355" y="1047"/>
                  <a:pt x="344" y="1054"/>
                </a:cubicBezTo>
                <a:cubicBezTo>
                  <a:pt x="337" y="1056"/>
                  <a:pt x="337" y="1060"/>
                  <a:pt x="330" y="1062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97" y="1080"/>
                  <a:pt x="282" y="1089"/>
                  <a:pt x="269" y="1093"/>
                </a:cubicBezTo>
                <a:cubicBezTo>
                  <a:pt x="273" y="1099"/>
                  <a:pt x="261" y="1094"/>
                  <a:pt x="265" y="1098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60" y="1107"/>
                  <a:pt x="248" y="1102"/>
                  <a:pt x="252" y="1108"/>
                </a:cubicBezTo>
                <a:cubicBezTo>
                  <a:pt x="248" y="1111"/>
                  <a:pt x="247" y="1107"/>
                  <a:pt x="246" y="1112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37" y="1122"/>
                  <a:pt x="229" y="1124"/>
                  <a:pt x="232" y="1127"/>
                </a:cubicBezTo>
                <a:cubicBezTo>
                  <a:pt x="229" y="1130"/>
                  <a:pt x="225" y="1132"/>
                  <a:pt x="222" y="1134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13" y="1131"/>
                  <a:pt x="220" y="1133"/>
                  <a:pt x="224" y="1126"/>
                </a:cubicBezTo>
                <a:cubicBezTo>
                  <a:pt x="233" y="1121"/>
                  <a:pt x="234" y="1114"/>
                  <a:pt x="243" y="1109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322" y="1051"/>
                  <a:pt x="349" y="1034"/>
                  <a:pt x="375" y="1019"/>
                </a:cubicBezTo>
                <a:cubicBezTo>
                  <a:pt x="388" y="1007"/>
                  <a:pt x="402" y="1002"/>
                  <a:pt x="413" y="987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28" y="977"/>
                  <a:pt x="433" y="975"/>
                  <a:pt x="435" y="973"/>
                </a:cubicBezTo>
                <a:cubicBezTo>
                  <a:pt x="437" y="971"/>
                  <a:pt x="437" y="969"/>
                  <a:pt x="440" y="967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475" y="940"/>
                  <a:pt x="485" y="933"/>
                  <a:pt x="491" y="925"/>
                </a:cubicBezTo>
                <a:cubicBezTo>
                  <a:pt x="507" y="913"/>
                  <a:pt x="522" y="905"/>
                  <a:pt x="533" y="895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66" y="877"/>
                  <a:pt x="572" y="870"/>
                  <a:pt x="577" y="870"/>
                </a:cubicBezTo>
                <a:cubicBezTo>
                  <a:pt x="580" y="869"/>
                  <a:pt x="583" y="867"/>
                  <a:pt x="585" y="865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02" y="859"/>
                  <a:pt x="596" y="854"/>
                  <a:pt x="604" y="853"/>
                </a:cubicBezTo>
                <a:cubicBezTo>
                  <a:pt x="610" y="852"/>
                  <a:pt x="615" y="852"/>
                  <a:pt x="620" y="852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624" y="850"/>
                  <a:pt x="616" y="849"/>
                  <a:pt x="608" y="848"/>
                </a:cubicBezTo>
                <a:cubicBezTo>
                  <a:pt x="599" y="852"/>
                  <a:pt x="591" y="851"/>
                  <a:pt x="583" y="854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53" y="861"/>
                  <a:pt x="548" y="864"/>
                  <a:pt x="543" y="868"/>
                </a:cubicBezTo>
                <a:cubicBezTo>
                  <a:pt x="540" y="864"/>
                  <a:pt x="534" y="872"/>
                  <a:pt x="530" y="870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85" y="900"/>
                  <a:pt x="469" y="911"/>
                  <a:pt x="454" y="920"/>
                </a:cubicBezTo>
                <a:cubicBezTo>
                  <a:pt x="442" y="928"/>
                  <a:pt x="439" y="933"/>
                  <a:pt x="429" y="938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378" y="970"/>
                  <a:pt x="353" y="990"/>
                  <a:pt x="329" y="1003"/>
                </a:cubicBezTo>
                <a:cubicBezTo>
                  <a:pt x="323" y="1009"/>
                  <a:pt x="313" y="1017"/>
                  <a:pt x="301" y="1026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92" y="1033"/>
                  <a:pt x="289" y="1031"/>
                  <a:pt x="290" y="1034"/>
                </a:cubicBezTo>
                <a:cubicBezTo>
                  <a:pt x="280" y="1041"/>
                  <a:pt x="269" y="1049"/>
                  <a:pt x="259" y="1056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43" y="1075"/>
                  <a:pt x="241" y="1077"/>
                  <a:pt x="237" y="1079"/>
                </a:cubicBezTo>
                <a:cubicBezTo>
                  <a:pt x="236" y="1081"/>
                  <a:pt x="232" y="1089"/>
                  <a:pt x="229" y="1085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37" y="1072"/>
                  <a:pt x="237" y="1071"/>
                  <a:pt x="245" y="1066"/>
                </a:cubicBezTo>
                <a:cubicBezTo>
                  <a:pt x="243" y="1064"/>
                  <a:pt x="247" y="1062"/>
                  <a:pt x="250" y="1060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62" y="1048"/>
                  <a:pt x="266" y="1043"/>
                  <a:pt x="271" y="1038"/>
                </a:cubicBezTo>
                <a:cubicBezTo>
                  <a:pt x="281" y="1032"/>
                  <a:pt x="283" y="1026"/>
                  <a:pt x="292" y="1020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02" y="1009"/>
                  <a:pt x="301" y="1009"/>
                  <a:pt x="307" y="1007"/>
                </a:cubicBezTo>
                <a:cubicBezTo>
                  <a:pt x="315" y="1000"/>
                  <a:pt x="324" y="993"/>
                  <a:pt x="333" y="985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38" y="985"/>
                  <a:pt x="337" y="983"/>
                  <a:pt x="338" y="982"/>
                </a:cubicBezTo>
                <a:cubicBezTo>
                  <a:pt x="341" y="979"/>
                  <a:pt x="344" y="977"/>
                  <a:pt x="348" y="975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40" y="913"/>
                  <a:pt x="449" y="907"/>
                  <a:pt x="460" y="899"/>
                </a:cubicBezTo>
                <a:cubicBezTo>
                  <a:pt x="467" y="897"/>
                  <a:pt x="475" y="894"/>
                  <a:pt x="483" y="887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16" y="870"/>
                  <a:pt x="521" y="876"/>
                  <a:pt x="522" y="869"/>
                </a:cubicBezTo>
                <a:cubicBezTo>
                  <a:pt x="525" y="873"/>
                  <a:pt x="532" y="859"/>
                  <a:pt x="536" y="86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0" y="844"/>
                  <a:pt x="580" y="837"/>
                  <a:pt x="589" y="832"/>
                </a:cubicBezTo>
                <a:cubicBezTo>
                  <a:pt x="586" y="827"/>
                  <a:pt x="582" y="830"/>
                  <a:pt x="578" y="833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57" y="843"/>
                  <a:pt x="548" y="848"/>
                  <a:pt x="539" y="854"/>
                </a:cubicBezTo>
                <a:cubicBezTo>
                  <a:pt x="532" y="852"/>
                  <a:pt x="523" y="863"/>
                  <a:pt x="516" y="863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501" y="866"/>
                  <a:pt x="496" y="876"/>
                  <a:pt x="493" y="873"/>
                </a:cubicBezTo>
                <a:cubicBezTo>
                  <a:pt x="475" y="883"/>
                  <a:pt x="466" y="888"/>
                  <a:pt x="448" y="895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69" y="948"/>
                  <a:pt x="368" y="951"/>
                  <a:pt x="363" y="954"/>
                </a:cubicBezTo>
                <a:cubicBezTo>
                  <a:pt x="353" y="960"/>
                  <a:pt x="350" y="964"/>
                  <a:pt x="339" y="969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93" y="1007"/>
                  <a:pt x="275" y="1026"/>
                  <a:pt x="265" y="1030"/>
                </a:cubicBezTo>
                <a:cubicBezTo>
                  <a:pt x="267" y="1033"/>
                  <a:pt x="258" y="1035"/>
                  <a:pt x="259" y="1039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47" y="1047"/>
                  <a:pt x="248" y="1051"/>
                  <a:pt x="242" y="1053"/>
                </a:cubicBezTo>
                <a:cubicBezTo>
                  <a:pt x="242" y="1057"/>
                  <a:pt x="238" y="1060"/>
                  <a:pt x="235" y="1056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247" y="1043"/>
                  <a:pt x="246" y="1039"/>
                  <a:pt x="252" y="1039"/>
                </a:cubicBezTo>
                <a:cubicBezTo>
                  <a:pt x="250" y="1033"/>
                  <a:pt x="260" y="1028"/>
                  <a:pt x="262" y="1022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23" y="899"/>
                  <a:pt x="428" y="896"/>
                  <a:pt x="432" y="894"/>
                </a:cubicBezTo>
                <a:cubicBezTo>
                  <a:pt x="449" y="881"/>
                  <a:pt x="464" y="877"/>
                  <a:pt x="479" y="868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491" y="864"/>
                  <a:pt x="495" y="859"/>
                  <a:pt x="499" y="861"/>
                </a:cubicBezTo>
                <a:cubicBezTo>
                  <a:pt x="503" y="856"/>
                  <a:pt x="506" y="858"/>
                  <a:pt x="510" y="855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30" y="845"/>
                  <a:pt x="537" y="845"/>
                  <a:pt x="545" y="842"/>
                </a:cubicBezTo>
                <a:cubicBezTo>
                  <a:pt x="552" y="839"/>
                  <a:pt x="561" y="833"/>
                  <a:pt x="568" y="833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610" y="806"/>
                  <a:pt x="603" y="818"/>
                  <a:pt x="599" y="815"/>
                </a:cubicBezTo>
                <a:cubicBezTo>
                  <a:pt x="593" y="821"/>
                  <a:pt x="588" y="816"/>
                  <a:pt x="582" y="823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61" y="831"/>
                  <a:pt x="557" y="828"/>
                  <a:pt x="550" y="833"/>
                </a:cubicBezTo>
                <a:cubicBezTo>
                  <a:pt x="548" y="831"/>
                  <a:pt x="545" y="835"/>
                  <a:pt x="543" y="83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29" y="844"/>
                  <a:pt x="525" y="838"/>
                  <a:pt x="519" y="844"/>
                </a:cubicBezTo>
                <a:cubicBezTo>
                  <a:pt x="517" y="842"/>
                  <a:pt x="514" y="845"/>
                  <a:pt x="511" y="84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500" y="849"/>
                  <a:pt x="497" y="854"/>
                  <a:pt x="495" y="851"/>
                </a:cubicBezTo>
                <a:cubicBezTo>
                  <a:pt x="491" y="856"/>
                  <a:pt x="489" y="852"/>
                  <a:pt x="485" y="856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57" y="869"/>
                  <a:pt x="446" y="873"/>
                  <a:pt x="434" y="883"/>
                </a:cubicBezTo>
                <a:cubicBezTo>
                  <a:pt x="432" y="881"/>
                  <a:pt x="429" y="884"/>
                  <a:pt x="426" y="88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412" y="897"/>
                  <a:pt x="404" y="894"/>
                  <a:pt x="403" y="901"/>
                </a:cubicBezTo>
                <a:cubicBezTo>
                  <a:pt x="401" y="899"/>
                  <a:pt x="398" y="902"/>
                  <a:pt x="395" y="904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79" y="915"/>
                  <a:pt x="380" y="917"/>
                  <a:pt x="380" y="917"/>
                </a:cubicBezTo>
                <a:cubicBezTo>
                  <a:pt x="379" y="919"/>
                  <a:pt x="377" y="917"/>
                  <a:pt x="376" y="918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329" y="954"/>
                  <a:pt x="317" y="962"/>
                  <a:pt x="304" y="972"/>
                </a:cubicBezTo>
                <a:cubicBezTo>
                  <a:pt x="299" y="978"/>
                  <a:pt x="291" y="984"/>
                  <a:pt x="283" y="990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65" y="1008"/>
                  <a:pt x="262" y="1010"/>
                  <a:pt x="258" y="1013"/>
                </a:cubicBezTo>
                <a:cubicBezTo>
                  <a:pt x="260" y="1015"/>
                  <a:pt x="249" y="1023"/>
                  <a:pt x="248" y="1020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53" y="1010"/>
                  <a:pt x="258" y="1009"/>
                  <a:pt x="260" y="1006"/>
                </a:cubicBezTo>
                <a:cubicBezTo>
                  <a:pt x="260" y="1006"/>
                  <a:pt x="260" y="1004"/>
                  <a:pt x="260" y="100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64" y="1001"/>
                  <a:pt x="262" y="1000"/>
                  <a:pt x="263" y="999"/>
                </a:cubicBezTo>
                <a:cubicBezTo>
                  <a:pt x="265" y="996"/>
                  <a:pt x="269" y="996"/>
                  <a:pt x="269" y="99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14" y="949"/>
                  <a:pt x="317" y="945"/>
                  <a:pt x="334" y="935"/>
                </a:cubicBezTo>
                <a:cubicBezTo>
                  <a:pt x="340" y="929"/>
                  <a:pt x="348" y="922"/>
                  <a:pt x="357" y="916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72" y="906"/>
                  <a:pt x="377" y="902"/>
                  <a:pt x="382" y="899"/>
                </a:cubicBezTo>
                <a:cubicBezTo>
                  <a:pt x="385" y="899"/>
                  <a:pt x="389" y="897"/>
                  <a:pt x="392" y="893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00" y="887"/>
                  <a:pt x="408" y="886"/>
                  <a:pt x="409" y="886"/>
                </a:cubicBezTo>
                <a:cubicBezTo>
                  <a:pt x="414" y="884"/>
                  <a:pt x="411" y="881"/>
                  <a:pt x="416" y="879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28" y="876"/>
                  <a:pt x="432" y="869"/>
                  <a:pt x="434" y="873"/>
                </a:cubicBezTo>
                <a:cubicBezTo>
                  <a:pt x="440" y="871"/>
                  <a:pt x="447" y="866"/>
                  <a:pt x="453" y="865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12" y="837"/>
                  <a:pt x="532" y="828"/>
                  <a:pt x="553" y="817"/>
                </a:cubicBezTo>
                <a:cubicBezTo>
                  <a:pt x="559" y="810"/>
                  <a:pt x="560" y="811"/>
                  <a:pt x="568" y="806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584" y="792"/>
                  <a:pt x="590" y="788"/>
                  <a:pt x="596" y="784"/>
                </a:cubicBezTo>
                <a:cubicBezTo>
                  <a:pt x="597" y="781"/>
                  <a:pt x="605" y="779"/>
                  <a:pt x="603" y="77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601" y="770"/>
                  <a:pt x="597" y="777"/>
                  <a:pt x="590" y="783"/>
                </a:cubicBezTo>
                <a:cubicBezTo>
                  <a:pt x="572" y="796"/>
                  <a:pt x="552" y="809"/>
                  <a:pt x="536" y="820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504" y="832"/>
                  <a:pt x="494" y="837"/>
                  <a:pt x="485" y="839"/>
                </a:cubicBezTo>
                <a:cubicBezTo>
                  <a:pt x="479" y="845"/>
                  <a:pt x="474" y="842"/>
                  <a:pt x="468" y="84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438" y="861"/>
                  <a:pt x="426" y="866"/>
                  <a:pt x="415" y="870"/>
                </a:cubicBezTo>
                <a:cubicBezTo>
                  <a:pt x="410" y="873"/>
                  <a:pt x="405" y="877"/>
                  <a:pt x="400" y="880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67" y="901"/>
                  <a:pt x="356" y="901"/>
                  <a:pt x="356" y="908"/>
                </a:cubicBezTo>
                <a:cubicBezTo>
                  <a:pt x="349" y="905"/>
                  <a:pt x="348" y="916"/>
                  <a:pt x="341" y="918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30" y="926"/>
                  <a:pt x="328" y="927"/>
                  <a:pt x="327" y="928"/>
                </a:cubicBezTo>
                <a:cubicBezTo>
                  <a:pt x="325" y="930"/>
                  <a:pt x="323" y="928"/>
                  <a:pt x="324" y="931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95" y="954"/>
                  <a:pt x="287" y="963"/>
                  <a:pt x="279" y="965"/>
                </a:cubicBezTo>
                <a:cubicBezTo>
                  <a:pt x="282" y="970"/>
                  <a:pt x="274" y="974"/>
                  <a:pt x="272" y="978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56" y="985"/>
                  <a:pt x="262" y="980"/>
                  <a:pt x="262" y="975"/>
                </a:cubicBezTo>
                <a:cubicBezTo>
                  <a:pt x="269" y="973"/>
                  <a:pt x="263" y="961"/>
                  <a:pt x="268" y="963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277" y="963"/>
                  <a:pt x="285" y="955"/>
                  <a:pt x="290" y="945"/>
                </a:cubicBezTo>
                <a:cubicBezTo>
                  <a:pt x="294" y="949"/>
                  <a:pt x="292" y="941"/>
                  <a:pt x="296" y="941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337" y="907"/>
                  <a:pt x="344" y="904"/>
                  <a:pt x="348" y="901"/>
                </a:cubicBezTo>
                <a:cubicBezTo>
                  <a:pt x="378" y="886"/>
                  <a:pt x="408" y="862"/>
                  <a:pt x="439" y="850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63" y="838"/>
                  <a:pt x="462" y="836"/>
                  <a:pt x="462" y="836"/>
                </a:cubicBezTo>
                <a:cubicBezTo>
                  <a:pt x="462" y="836"/>
                  <a:pt x="473" y="832"/>
                  <a:pt x="474" y="832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494" y="823"/>
                  <a:pt x="511" y="815"/>
                  <a:pt x="531" y="803"/>
                </a:cubicBezTo>
                <a:cubicBezTo>
                  <a:pt x="554" y="786"/>
                  <a:pt x="568" y="781"/>
                  <a:pt x="592" y="762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606" y="744"/>
                  <a:pt x="604" y="746"/>
                  <a:pt x="601" y="747"/>
                </a:cubicBezTo>
                <a:cubicBezTo>
                  <a:pt x="600" y="749"/>
                  <a:pt x="601" y="752"/>
                  <a:pt x="598" y="750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77" y="765"/>
                  <a:pt x="568" y="772"/>
                  <a:pt x="558" y="779"/>
                </a:cubicBezTo>
                <a:cubicBezTo>
                  <a:pt x="557" y="778"/>
                  <a:pt x="556" y="777"/>
                  <a:pt x="555" y="77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44" y="787"/>
                  <a:pt x="539" y="790"/>
                  <a:pt x="534" y="794"/>
                </a:cubicBezTo>
                <a:cubicBezTo>
                  <a:pt x="530" y="791"/>
                  <a:pt x="525" y="800"/>
                  <a:pt x="520" y="801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94" y="812"/>
                  <a:pt x="480" y="821"/>
                  <a:pt x="468" y="824"/>
                </a:cubicBezTo>
                <a:cubicBezTo>
                  <a:pt x="455" y="828"/>
                  <a:pt x="441" y="840"/>
                  <a:pt x="429" y="842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18" y="850"/>
                  <a:pt x="418" y="847"/>
                  <a:pt x="416" y="852"/>
                </a:cubicBezTo>
                <a:cubicBezTo>
                  <a:pt x="414" y="848"/>
                  <a:pt x="410" y="855"/>
                  <a:pt x="407" y="856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383" y="870"/>
                  <a:pt x="370" y="878"/>
                  <a:pt x="357" y="885"/>
                </a:cubicBezTo>
                <a:cubicBezTo>
                  <a:pt x="329" y="903"/>
                  <a:pt x="320" y="910"/>
                  <a:pt x="294" y="930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6" y="943"/>
                  <a:pt x="275" y="950"/>
                  <a:pt x="274" y="947"/>
                </a:cubicBezTo>
                <a:cubicBezTo>
                  <a:pt x="274" y="940"/>
                  <a:pt x="279" y="941"/>
                  <a:pt x="281" y="937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293" y="919"/>
                  <a:pt x="296" y="923"/>
                  <a:pt x="300" y="918"/>
                </a:cubicBezTo>
                <a:cubicBezTo>
                  <a:pt x="301" y="914"/>
                  <a:pt x="308" y="910"/>
                  <a:pt x="310" y="906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44" y="882"/>
                  <a:pt x="353" y="875"/>
                  <a:pt x="362" y="869"/>
                </a:cubicBezTo>
                <a:cubicBezTo>
                  <a:pt x="367" y="864"/>
                  <a:pt x="370" y="867"/>
                  <a:pt x="375" y="862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399" y="845"/>
                  <a:pt x="403" y="846"/>
                  <a:pt x="408" y="843"/>
                </a:cubicBezTo>
                <a:cubicBezTo>
                  <a:pt x="422" y="832"/>
                  <a:pt x="434" y="832"/>
                  <a:pt x="443" y="825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56" y="820"/>
                  <a:pt x="460" y="818"/>
                  <a:pt x="464" y="815"/>
                </a:cubicBezTo>
                <a:cubicBezTo>
                  <a:pt x="466" y="818"/>
                  <a:pt x="470" y="812"/>
                  <a:pt x="472" y="814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76" y="811"/>
                  <a:pt x="478" y="809"/>
                  <a:pt x="480" y="808"/>
                </a:cubicBezTo>
                <a:cubicBezTo>
                  <a:pt x="482" y="813"/>
                  <a:pt x="487" y="801"/>
                  <a:pt x="489" y="806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01" y="805"/>
                  <a:pt x="506" y="793"/>
                  <a:pt x="508" y="798"/>
                </a:cubicBezTo>
                <a:cubicBezTo>
                  <a:pt x="511" y="797"/>
                  <a:pt x="516" y="789"/>
                  <a:pt x="519" y="793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45" y="777"/>
                  <a:pt x="544" y="777"/>
                  <a:pt x="553" y="772"/>
                </a:cubicBezTo>
                <a:cubicBezTo>
                  <a:pt x="565" y="764"/>
                  <a:pt x="577" y="755"/>
                  <a:pt x="589" y="747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17" y="723"/>
                  <a:pt x="618" y="720"/>
                  <a:pt x="624" y="717"/>
                </a:cubicBezTo>
                <a:cubicBezTo>
                  <a:pt x="620" y="712"/>
                  <a:pt x="636" y="710"/>
                  <a:pt x="632" y="705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9" y="713"/>
                  <a:pt x="619" y="718"/>
                  <a:pt x="617" y="719"/>
                </a:cubicBezTo>
                <a:cubicBezTo>
                  <a:pt x="617" y="719"/>
                  <a:pt x="616" y="717"/>
                  <a:pt x="615" y="718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11" y="721"/>
                  <a:pt x="610" y="724"/>
                  <a:pt x="611" y="723"/>
                </a:cubicBezTo>
                <a:cubicBezTo>
                  <a:pt x="609" y="725"/>
                  <a:pt x="606" y="724"/>
                  <a:pt x="605" y="725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98" y="733"/>
                  <a:pt x="594" y="733"/>
                  <a:pt x="595" y="732"/>
                </a:cubicBezTo>
                <a:cubicBezTo>
                  <a:pt x="593" y="734"/>
                  <a:pt x="590" y="741"/>
                  <a:pt x="585" y="742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57" y="758"/>
                  <a:pt x="549" y="767"/>
                  <a:pt x="542" y="768"/>
                </a:cubicBezTo>
                <a:cubicBezTo>
                  <a:pt x="539" y="769"/>
                  <a:pt x="534" y="777"/>
                  <a:pt x="532" y="773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506" y="789"/>
                  <a:pt x="492" y="793"/>
                  <a:pt x="477" y="800"/>
                </a:cubicBezTo>
                <a:cubicBezTo>
                  <a:pt x="474" y="803"/>
                  <a:pt x="470" y="806"/>
                  <a:pt x="467" y="803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52" y="811"/>
                  <a:pt x="444" y="816"/>
                  <a:pt x="437" y="819"/>
                </a:cubicBezTo>
                <a:cubicBezTo>
                  <a:pt x="434" y="816"/>
                  <a:pt x="430" y="824"/>
                  <a:pt x="427" y="822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408" y="831"/>
                  <a:pt x="400" y="836"/>
                  <a:pt x="393" y="839"/>
                </a:cubicBezTo>
                <a:cubicBezTo>
                  <a:pt x="377" y="850"/>
                  <a:pt x="370" y="855"/>
                  <a:pt x="357" y="862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22" y="890"/>
                  <a:pt x="311" y="893"/>
                  <a:pt x="312" y="898"/>
                </a:cubicBezTo>
                <a:cubicBezTo>
                  <a:pt x="309" y="899"/>
                  <a:pt x="306" y="902"/>
                  <a:pt x="304" y="901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06" y="892"/>
                  <a:pt x="314" y="887"/>
                  <a:pt x="324" y="874"/>
                </a:cubicBezTo>
                <a:cubicBezTo>
                  <a:pt x="330" y="869"/>
                  <a:pt x="336" y="865"/>
                  <a:pt x="342" y="86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55" y="854"/>
                  <a:pt x="361" y="845"/>
                  <a:pt x="364" y="847"/>
                </a:cubicBezTo>
                <a:cubicBezTo>
                  <a:pt x="365" y="844"/>
                  <a:pt x="370" y="841"/>
                  <a:pt x="374" y="838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07" y="818"/>
                  <a:pt x="412" y="817"/>
                  <a:pt x="417" y="812"/>
                </a:cubicBezTo>
                <a:cubicBezTo>
                  <a:pt x="422" y="809"/>
                  <a:pt x="426" y="806"/>
                  <a:pt x="431" y="807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60" y="784"/>
                  <a:pt x="468" y="793"/>
                  <a:pt x="467" y="786"/>
                </a:cubicBezTo>
                <a:cubicBezTo>
                  <a:pt x="471" y="785"/>
                  <a:pt x="476" y="779"/>
                  <a:pt x="481" y="78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13" y="768"/>
                  <a:pt x="519" y="760"/>
                  <a:pt x="523" y="762"/>
                </a:cubicBezTo>
                <a:cubicBezTo>
                  <a:pt x="529" y="757"/>
                  <a:pt x="533" y="759"/>
                  <a:pt x="539" y="753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585" y="730"/>
                  <a:pt x="599" y="723"/>
                  <a:pt x="612" y="715"/>
                </a:cubicBezTo>
                <a:cubicBezTo>
                  <a:pt x="619" y="706"/>
                  <a:pt x="634" y="698"/>
                  <a:pt x="645" y="689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1" y="675"/>
                  <a:pt x="664" y="673"/>
                  <a:pt x="667" y="671"/>
                </a:cubicBezTo>
                <a:cubicBezTo>
                  <a:pt x="663" y="667"/>
                  <a:pt x="675" y="666"/>
                  <a:pt x="668" y="663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631" y="692"/>
                  <a:pt x="624" y="697"/>
                  <a:pt x="614" y="707"/>
                </a:cubicBezTo>
                <a:cubicBezTo>
                  <a:pt x="598" y="714"/>
                  <a:pt x="581" y="727"/>
                  <a:pt x="565" y="734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533" y="744"/>
                  <a:pt x="524" y="753"/>
                  <a:pt x="516" y="752"/>
                </a:cubicBezTo>
                <a:cubicBezTo>
                  <a:pt x="499" y="765"/>
                  <a:pt x="484" y="768"/>
                  <a:pt x="467" y="776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36" y="794"/>
                  <a:pt x="436" y="791"/>
                  <a:pt x="431" y="794"/>
                </a:cubicBezTo>
                <a:cubicBezTo>
                  <a:pt x="427" y="797"/>
                  <a:pt x="424" y="800"/>
                  <a:pt x="420" y="79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86" y="821"/>
                  <a:pt x="379" y="824"/>
                  <a:pt x="362" y="837"/>
                </a:cubicBezTo>
                <a:cubicBezTo>
                  <a:pt x="356" y="841"/>
                  <a:pt x="352" y="840"/>
                  <a:pt x="346" y="846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26" y="863"/>
                  <a:pt x="323" y="865"/>
                  <a:pt x="320" y="867"/>
                </a:cubicBezTo>
                <a:cubicBezTo>
                  <a:pt x="317" y="868"/>
                  <a:pt x="313" y="875"/>
                  <a:pt x="310" y="872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06" y="862"/>
                  <a:pt x="314" y="861"/>
                  <a:pt x="315" y="858"/>
                </a:cubicBezTo>
                <a:cubicBezTo>
                  <a:pt x="317" y="853"/>
                  <a:pt x="317" y="857"/>
                  <a:pt x="322" y="853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340" y="843"/>
                  <a:pt x="355" y="828"/>
                  <a:pt x="369" y="820"/>
                </a:cubicBezTo>
                <a:cubicBezTo>
                  <a:pt x="385" y="810"/>
                  <a:pt x="402" y="800"/>
                  <a:pt x="419" y="788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52" y="768"/>
                  <a:pt x="465" y="765"/>
                  <a:pt x="479" y="755"/>
                </a:cubicBezTo>
                <a:cubicBezTo>
                  <a:pt x="481" y="757"/>
                  <a:pt x="484" y="753"/>
                  <a:pt x="487" y="752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08" y="743"/>
                  <a:pt x="520" y="741"/>
                  <a:pt x="534" y="732"/>
                </a:cubicBezTo>
                <a:cubicBezTo>
                  <a:pt x="536" y="737"/>
                  <a:pt x="541" y="726"/>
                  <a:pt x="543" y="73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9" y="719"/>
                  <a:pt x="570" y="721"/>
                  <a:pt x="571" y="713"/>
                </a:cubicBezTo>
                <a:cubicBezTo>
                  <a:pt x="567" y="714"/>
                  <a:pt x="564" y="716"/>
                  <a:pt x="556" y="721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44" y="723"/>
                  <a:pt x="541" y="724"/>
                  <a:pt x="538" y="727"/>
                </a:cubicBezTo>
                <a:cubicBezTo>
                  <a:pt x="532" y="726"/>
                  <a:pt x="524" y="733"/>
                  <a:pt x="518" y="731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506" y="737"/>
                  <a:pt x="502" y="739"/>
                  <a:pt x="499" y="738"/>
                </a:cubicBezTo>
                <a:cubicBezTo>
                  <a:pt x="495" y="743"/>
                  <a:pt x="493" y="739"/>
                  <a:pt x="490" y="742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465" y="755"/>
                  <a:pt x="459" y="755"/>
                  <a:pt x="443" y="766"/>
                </a:cubicBezTo>
                <a:cubicBezTo>
                  <a:pt x="428" y="772"/>
                  <a:pt x="421" y="779"/>
                  <a:pt x="405" y="786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75" y="805"/>
                  <a:pt x="368" y="811"/>
                  <a:pt x="361" y="816"/>
                </a:cubicBezTo>
                <a:cubicBezTo>
                  <a:pt x="357" y="818"/>
                  <a:pt x="354" y="816"/>
                  <a:pt x="350" y="821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29" y="835"/>
                  <a:pt x="322" y="844"/>
                  <a:pt x="318" y="841"/>
                </a:cubicBezTo>
                <a:cubicBezTo>
                  <a:pt x="320" y="830"/>
                  <a:pt x="329" y="819"/>
                  <a:pt x="333" y="808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82" y="777"/>
                  <a:pt x="381" y="778"/>
                  <a:pt x="389" y="773"/>
                </a:cubicBezTo>
                <a:cubicBezTo>
                  <a:pt x="388" y="770"/>
                  <a:pt x="391" y="772"/>
                  <a:pt x="394" y="770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13" y="758"/>
                  <a:pt x="422" y="755"/>
                  <a:pt x="432" y="747"/>
                </a:cubicBezTo>
                <a:cubicBezTo>
                  <a:pt x="445" y="744"/>
                  <a:pt x="458" y="734"/>
                  <a:pt x="471" y="731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493" y="721"/>
                  <a:pt x="500" y="727"/>
                  <a:pt x="497" y="722"/>
                </a:cubicBezTo>
                <a:cubicBezTo>
                  <a:pt x="501" y="717"/>
                  <a:pt x="504" y="721"/>
                  <a:pt x="508" y="717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34" y="709"/>
                  <a:pt x="540" y="709"/>
                  <a:pt x="547" y="706"/>
                </a:cubicBezTo>
                <a:cubicBezTo>
                  <a:pt x="554" y="702"/>
                  <a:pt x="560" y="702"/>
                  <a:pt x="566" y="699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595" y="683"/>
                  <a:pt x="597" y="684"/>
                  <a:pt x="603" y="678"/>
                </a:cubicBezTo>
                <a:cubicBezTo>
                  <a:pt x="609" y="677"/>
                  <a:pt x="616" y="673"/>
                  <a:pt x="622" y="671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609" y="673"/>
                  <a:pt x="584" y="683"/>
                  <a:pt x="559" y="692"/>
                </a:cubicBezTo>
                <a:cubicBezTo>
                  <a:pt x="553" y="696"/>
                  <a:pt x="547" y="696"/>
                  <a:pt x="541" y="698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515" y="708"/>
                  <a:pt x="510" y="706"/>
                  <a:pt x="503" y="710"/>
                </a:cubicBezTo>
                <a:cubicBezTo>
                  <a:pt x="497" y="712"/>
                  <a:pt x="490" y="717"/>
                  <a:pt x="484" y="714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07" y="707"/>
                  <a:pt x="513" y="700"/>
                  <a:pt x="519" y="701"/>
                </a:cubicBezTo>
                <a:cubicBezTo>
                  <a:pt x="526" y="694"/>
                  <a:pt x="531" y="700"/>
                  <a:pt x="537" y="693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58" y="689"/>
                  <a:pt x="560" y="686"/>
                  <a:pt x="563" y="684"/>
                </a:cubicBezTo>
                <a:cubicBezTo>
                  <a:pt x="566" y="687"/>
                  <a:pt x="569" y="681"/>
                  <a:pt x="572" y="683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597" y="670"/>
                  <a:pt x="602" y="676"/>
                  <a:pt x="608" y="669"/>
                </a:cubicBezTo>
                <a:cubicBezTo>
                  <a:pt x="615" y="665"/>
                  <a:pt x="621" y="663"/>
                  <a:pt x="627" y="660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70" y="622"/>
                  <a:pt x="663" y="636"/>
                  <a:pt x="659" y="632"/>
                </a:cubicBezTo>
                <a:cubicBezTo>
                  <a:pt x="657" y="639"/>
                  <a:pt x="650" y="638"/>
                  <a:pt x="646" y="642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38" y="647"/>
                  <a:pt x="635" y="649"/>
                  <a:pt x="633" y="651"/>
                </a:cubicBezTo>
                <a:cubicBezTo>
                  <a:pt x="628" y="653"/>
                  <a:pt x="622" y="655"/>
                  <a:pt x="617" y="660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91" y="668"/>
                  <a:pt x="584" y="671"/>
                  <a:pt x="578" y="674"/>
                </a:cubicBezTo>
                <a:cubicBezTo>
                  <a:pt x="571" y="675"/>
                  <a:pt x="565" y="675"/>
                  <a:pt x="558" y="680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46" y="680"/>
                  <a:pt x="542" y="688"/>
                  <a:pt x="539" y="684"/>
                </a:cubicBezTo>
                <a:cubicBezTo>
                  <a:pt x="532" y="690"/>
                  <a:pt x="526" y="688"/>
                  <a:pt x="519" y="691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507" y="693"/>
                  <a:pt x="502" y="701"/>
                  <a:pt x="500" y="698"/>
                </a:cubicBezTo>
                <a:cubicBezTo>
                  <a:pt x="496" y="703"/>
                  <a:pt x="494" y="699"/>
                  <a:pt x="490" y="702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76" y="708"/>
                  <a:pt x="473" y="709"/>
                  <a:pt x="471" y="709"/>
                </a:cubicBezTo>
                <a:cubicBezTo>
                  <a:pt x="467" y="710"/>
                  <a:pt x="463" y="713"/>
                  <a:pt x="460" y="712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40" y="724"/>
                  <a:pt x="438" y="723"/>
                  <a:pt x="439" y="723"/>
                </a:cubicBezTo>
                <a:cubicBezTo>
                  <a:pt x="435" y="724"/>
                  <a:pt x="436" y="728"/>
                  <a:pt x="434" y="726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414" y="738"/>
                  <a:pt x="405" y="743"/>
                  <a:pt x="401" y="745"/>
                </a:cubicBezTo>
                <a:cubicBezTo>
                  <a:pt x="396" y="742"/>
                  <a:pt x="397" y="753"/>
                  <a:pt x="391" y="749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72" y="761"/>
                  <a:pt x="367" y="765"/>
                  <a:pt x="361" y="769"/>
                </a:cubicBezTo>
                <a:cubicBezTo>
                  <a:pt x="354" y="766"/>
                  <a:pt x="353" y="779"/>
                  <a:pt x="347" y="776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375" y="751"/>
                  <a:pt x="373" y="748"/>
                  <a:pt x="384" y="745"/>
                </a:cubicBezTo>
                <a:cubicBezTo>
                  <a:pt x="387" y="738"/>
                  <a:pt x="392" y="741"/>
                  <a:pt x="401" y="732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436" y="714"/>
                  <a:pt x="446" y="710"/>
                  <a:pt x="458" y="701"/>
                </a:cubicBezTo>
                <a:cubicBezTo>
                  <a:pt x="486" y="690"/>
                  <a:pt x="515" y="678"/>
                  <a:pt x="543" y="667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40" y="617"/>
                  <a:pt x="647" y="615"/>
                  <a:pt x="654" y="606"/>
                </a:cubicBezTo>
                <a:cubicBezTo>
                  <a:pt x="657" y="608"/>
                  <a:pt x="656" y="604"/>
                  <a:pt x="659" y="603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68" y="597"/>
                  <a:pt x="675" y="595"/>
                  <a:pt x="671" y="589"/>
                </a:cubicBezTo>
                <a:cubicBezTo>
                  <a:pt x="667" y="595"/>
                  <a:pt x="650" y="601"/>
                  <a:pt x="645" y="610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628" y="619"/>
                  <a:pt x="623" y="620"/>
                  <a:pt x="618" y="625"/>
                </a:cubicBezTo>
                <a:cubicBezTo>
                  <a:pt x="610" y="627"/>
                  <a:pt x="601" y="634"/>
                  <a:pt x="592" y="636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531" y="664"/>
                  <a:pt x="523" y="663"/>
                  <a:pt x="514" y="671"/>
                </a:cubicBezTo>
                <a:cubicBezTo>
                  <a:pt x="506" y="668"/>
                  <a:pt x="496" y="679"/>
                  <a:pt x="488" y="67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54" y="693"/>
                  <a:pt x="445" y="697"/>
                  <a:pt x="436" y="705"/>
                </a:cubicBezTo>
                <a:cubicBezTo>
                  <a:pt x="431" y="705"/>
                  <a:pt x="425" y="710"/>
                  <a:pt x="420" y="71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410" y="712"/>
                  <a:pt x="406" y="724"/>
                  <a:pt x="404" y="718"/>
                </a:cubicBezTo>
                <a:cubicBezTo>
                  <a:pt x="399" y="726"/>
                  <a:pt x="390" y="730"/>
                  <a:pt x="386" y="731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69" y="742"/>
                  <a:pt x="364" y="750"/>
                  <a:pt x="360" y="747"/>
                </a:cubicBezTo>
                <a:cubicBezTo>
                  <a:pt x="366" y="740"/>
                  <a:pt x="368" y="733"/>
                  <a:pt x="372" y="726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32" y="692"/>
                  <a:pt x="442" y="688"/>
                  <a:pt x="452" y="683"/>
                </a:cubicBezTo>
                <a:cubicBezTo>
                  <a:pt x="457" y="680"/>
                  <a:pt x="462" y="682"/>
                  <a:pt x="467" y="677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489" y="671"/>
                  <a:pt x="494" y="668"/>
                  <a:pt x="499" y="664"/>
                </a:cubicBezTo>
                <a:cubicBezTo>
                  <a:pt x="504" y="667"/>
                  <a:pt x="509" y="663"/>
                  <a:pt x="514" y="661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535" y="652"/>
                  <a:pt x="540" y="652"/>
                  <a:pt x="546" y="650"/>
                </a:cubicBezTo>
                <a:cubicBezTo>
                  <a:pt x="563" y="640"/>
                  <a:pt x="579" y="635"/>
                  <a:pt x="595" y="629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33" y="601"/>
                  <a:pt x="644" y="598"/>
                  <a:pt x="657" y="582"/>
                </a:cubicBezTo>
                <a:cubicBezTo>
                  <a:pt x="660" y="580"/>
                  <a:pt x="664" y="577"/>
                  <a:pt x="668" y="574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682" y="562"/>
                  <a:pt x="690" y="553"/>
                  <a:pt x="695" y="547"/>
                </a:cubicBezTo>
                <a:cubicBezTo>
                  <a:pt x="701" y="550"/>
                  <a:pt x="708" y="545"/>
                  <a:pt x="715" y="540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32" y="539"/>
                  <a:pt x="735" y="536"/>
                  <a:pt x="737" y="534"/>
                </a:cubicBezTo>
                <a:cubicBezTo>
                  <a:pt x="740" y="535"/>
                  <a:pt x="743" y="534"/>
                  <a:pt x="746" y="532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27" y="532"/>
                  <a:pt x="721" y="534"/>
                  <a:pt x="715" y="537"/>
                </a:cubicBezTo>
                <a:cubicBezTo>
                  <a:pt x="713" y="535"/>
                  <a:pt x="710" y="539"/>
                  <a:pt x="708" y="541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95" y="541"/>
                  <a:pt x="689" y="547"/>
                  <a:pt x="684" y="545"/>
                </a:cubicBezTo>
                <a:cubicBezTo>
                  <a:pt x="672" y="552"/>
                  <a:pt x="660" y="561"/>
                  <a:pt x="648" y="567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606" y="592"/>
                  <a:pt x="590" y="600"/>
                  <a:pt x="574" y="607"/>
                </a:cubicBezTo>
                <a:cubicBezTo>
                  <a:pt x="570" y="605"/>
                  <a:pt x="565" y="614"/>
                  <a:pt x="561" y="607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39" y="618"/>
                  <a:pt x="536" y="616"/>
                  <a:pt x="532" y="618"/>
                </a:cubicBezTo>
                <a:cubicBezTo>
                  <a:pt x="529" y="615"/>
                  <a:pt x="524" y="625"/>
                  <a:pt x="520" y="622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96" y="628"/>
                  <a:pt x="492" y="631"/>
                  <a:pt x="489" y="632"/>
                </a:cubicBezTo>
                <a:cubicBezTo>
                  <a:pt x="485" y="635"/>
                  <a:pt x="481" y="633"/>
                  <a:pt x="477" y="633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52" y="642"/>
                  <a:pt x="448" y="643"/>
                  <a:pt x="448" y="647"/>
                </a:cubicBezTo>
                <a:cubicBezTo>
                  <a:pt x="444" y="649"/>
                  <a:pt x="441" y="646"/>
                  <a:pt x="437" y="650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9" y="660"/>
                  <a:pt x="416" y="662"/>
                  <a:pt x="414" y="664"/>
                </a:cubicBezTo>
                <a:cubicBezTo>
                  <a:pt x="412" y="659"/>
                  <a:pt x="407" y="671"/>
                  <a:pt x="405" y="666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20" y="645"/>
                  <a:pt x="424" y="642"/>
                  <a:pt x="428" y="639"/>
                </a:cubicBezTo>
                <a:cubicBezTo>
                  <a:pt x="431" y="640"/>
                  <a:pt x="436" y="639"/>
                  <a:pt x="437" y="635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452" y="630"/>
                  <a:pt x="456" y="628"/>
                  <a:pt x="459" y="629"/>
                </a:cubicBezTo>
                <a:cubicBezTo>
                  <a:pt x="471" y="618"/>
                  <a:pt x="481" y="620"/>
                  <a:pt x="492" y="61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34" y="600"/>
                  <a:pt x="543" y="604"/>
                  <a:pt x="554" y="597"/>
                </a:cubicBezTo>
                <a:cubicBezTo>
                  <a:pt x="565" y="594"/>
                  <a:pt x="576" y="591"/>
                  <a:pt x="587" y="588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26" y="570"/>
                  <a:pt x="629" y="571"/>
                  <a:pt x="641" y="561"/>
                </a:cubicBezTo>
                <a:cubicBezTo>
                  <a:pt x="645" y="562"/>
                  <a:pt x="649" y="559"/>
                  <a:pt x="652" y="55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666" y="550"/>
                  <a:pt x="667" y="546"/>
                  <a:pt x="673" y="543"/>
                </a:cubicBezTo>
                <a:cubicBezTo>
                  <a:pt x="685" y="541"/>
                  <a:pt x="697" y="536"/>
                  <a:pt x="709" y="532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0" y="526"/>
                  <a:pt x="733" y="526"/>
                  <a:pt x="736" y="525"/>
                </a:cubicBezTo>
                <a:cubicBezTo>
                  <a:pt x="740" y="524"/>
                  <a:pt x="740" y="529"/>
                  <a:pt x="742" y="523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711" y="524"/>
                  <a:pt x="702" y="527"/>
                  <a:pt x="694" y="528"/>
                </a:cubicBezTo>
                <a:cubicBezTo>
                  <a:pt x="691" y="525"/>
                  <a:pt x="685" y="534"/>
                  <a:pt x="682" y="532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48" y="553"/>
                  <a:pt x="628" y="559"/>
                  <a:pt x="613" y="569"/>
                </a:cubicBezTo>
                <a:cubicBezTo>
                  <a:pt x="610" y="571"/>
                  <a:pt x="608" y="569"/>
                  <a:pt x="606" y="570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92" y="579"/>
                  <a:pt x="587" y="578"/>
                  <a:pt x="581" y="583"/>
                </a:cubicBezTo>
                <a:cubicBezTo>
                  <a:pt x="574" y="581"/>
                  <a:pt x="566" y="586"/>
                  <a:pt x="559" y="586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44" y="594"/>
                  <a:pt x="541" y="590"/>
                  <a:pt x="536" y="596"/>
                </a:cubicBezTo>
                <a:cubicBezTo>
                  <a:pt x="528" y="591"/>
                  <a:pt x="518" y="600"/>
                  <a:pt x="510" y="597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98" y="599"/>
                  <a:pt x="493" y="607"/>
                  <a:pt x="490" y="604"/>
                </a:cubicBezTo>
                <a:cubicBezTo>
                  <a:pt x="484" y="605"/>
                  <a:pt x="476" y="614"/>
                  <a:pt x="469" y="612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45" y="626"/>
                  <a:pt x="442" y="622"/>
                  <a:pt x="438" y="627"/>
                </a:cubicBezTo>
                <a:cubicBezTo>
                  <a:pt x="435" y="625"/>
                  <a:pt x="431" y="633"/>
                  <a:pt x="428" y="629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30" y="620"/>
                  <a:pt x="433" y="613"/>
                  <a:pt x="436" y="616"/>
                </a:cubicBezTo>
                <a:cubicBezTo>
                  <a:pt x="442" y="617"/>
                  <a:pt x="443" y="608"/>
                  <a:pt x="452" y="605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494" y="590"/>
                  <a:pt x="500" y="591"/>
                  <a:pt x="506" y="588"/>
                </a:cubicBezTo>
                <a:cubicBezTo>
                  <a:pt x="509" y="584"/>
                  <a:pt x="511" y="589"/>
                  <a:pt x="515" y="586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28" y="581"/>
                  <a:pt x="531" y="580"/>
                  <a:pt x="534" y="580"/>
                </a:cubicBezTo>
                <a:cubicBezTo>
                  <a:pt x="537" y="581"/>
                  <a:pt x="541" y="575"/>
                  <a:pt x="543" y="578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66" y="568"/>
                  <a:pt x="569" y="567"/>
                  <a:pt x="572" y="570"/>
                </a:cubicBezTo>
                <a:cubicBezTo>
                  <a:pt x="575" y="569"/>
                  <a:pt x="579" y="562"/>
                  <a:pt x="581" y="566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07" y="554"/>
                  <a:pt x="613" y="555"/>
                  <a:pt x="619" y="550"/>
                </a:cubicBezTo>
                <a:cubicBezTo>
                  <a:pt x="625" y="550"/>
                  <a:pt x="633" y="542"/>
                  <a:pt x="639" y="544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60" y="535"/>
                  <a:pt x="663" y="534"/>
                  <a:pt x="666" y="531"/>
                </a:cubicBezTo>
                <a:cubicBezTo>
                  <a:pt x="667" y="532"/>
                  <a:pt x="669" y="532"/>
                  <a:pt x="668" y="530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677" y="528"/>
                  <a:pt x="684" y="520"/>
                  <a:pt x="690" y="516"/>
                </a:cubicBezTo>
                <a:cubicBezTo>
                  <a:pt x="697" y="513"/>
                  <a:pt x="700" y="511"/>
                  <a:pt x="705" y="506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17" y="499"/>
                  <a:pt x="720" y="497"/>
                  <a:pt x="724" y="495"/>
                </a:cubicBezTo>
                <a:cubicBezTo>
                  <a:pt x="727" y="491"/>
                  <a:pt x="730" y="490"/>
                  <a:pt x="733" y="490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727" y="487"/>
                  <a:pt x="719" y="493"/>
                  <a:pt x="710" y="500"/>
                </a:cubicBezTo>
                <a:cubicBezTo>
                  <a:pt x="702" y="500"/>
                  <a:pt x="693" y="513"/>
                  <a:pt x="685" y="513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80" y="517"/>
                  <a:pt x="677" y="518"/>
                  <a:pt x="675" y="520"/>
                </a:cubicBezTo>
                <a:cubicBezTo>
                  <a:pt x="669" y="524"/>
                  <a:pt x="669" y="521"/>
                  <a:pt x="666" y="527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46" y="527"/>
                  <a:pt x="641" y="539"/>
                  <a:pt x="639" y="534"/>
                </a:cubicBezTo>
                <a:cubicBezTo>
                  <a:pt x="635" y="538"/>
                  <a:pt x="632" y="536"/>
                  <a:pt x="628" y="539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603" y="548"/>
                  <a:pt x="596" y="554"/>
                  <a:pt x="590" y="552"/>
                </a:cubicBezTo>
                <a:cubicBezTo>
                  <a:pt x="584" y="553"/>
                  <a:pt x="578" y="558"/>
                  <a:pt x="572" y="557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59" y="563"/>
                  <a:pt x="556" y="565"/>
                  <a:pt x="553" y="564"/>
                </a:cubicBezTo>
                <a:cubicBezTo>
                  <a:pt x="549" y="567"/>
                  <a:pt x="546" y="568"/>
                  <a:pt x="543" y="568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528" y="573"/>
                  <a:pt x="521" y="576"/>
                  <a:pt x="515" y="574"/>
                </a:cubicBezTo>
                <a:cubicBezTo>
                  <a:pt x="503" y="584"/>
                  <a:pt x="492" y="581"/>
                  <a:pt x="480" y="587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7" y="588"/>
                  <a:pt x="450" y="601"/>
                  <a:pt x="445" y="595"/>
                </a:cubicBezTo>
                <a:cubicBezTo>
                  <a:pt x="449" y="590"/>
                  <a:pt x="452" y="585"/>
                  <a:pt x="456" y="580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72" y="573"/>
                  <a:pt x="476" y="571"/>
                  <a:pt x="480" y="572"/>
                </a:cubicBezTo>
                <a:cubicBezTo>
                  <a:pt x="484" y="572"/>
                  <a:pt x="488" y="567"/>
                  <a:pt x="492" y="568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14" y="558"/>
                  <a:pt x="521" y="563"/>
                  <a:pt x="530" y="556"/>
                </a:cubicBezTo>
                <a:cubicBezTo>
                  <a:pt x="533" y="558"/>
                  <a:pt x="537" y="555"/>
                  <a:pt x="541" y="555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562" y="552"/>
                  <a:pt x="570" y="548"/>
                  <a:pt x="578" y="545"/>
                </a:cubicBezTo>
                <a:cubicBezTo>
                  <a:pt x="587" y="542"/>
                  <a:pt x="595" y="542"/>
                  <a:pt x="604" y="537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670" y="503"/>
                  <a:pt x="684" y="496"/>
                  <a:pt x="697" y="489"/>
                </a:cubicBezTo>
                <a:cubicBezTo>
                  <a:pt x="705" y="484"/>
                  <a:pt x="712" y="478"/>
                  <a:pt x="720" y="473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735" y="459"/>
                  <a:pt x="748" y="459"/>
                  <a:pt x="751" y="448"/>
                </a:cubicBezTo>
                <a:cubicBezTo>
                  <a:pt x="738" y="458"/>
                  <a:pt x="728" y="462"/>
                  <a:pt x="719" y="471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635" y="519"/>
                  <a:pt x="612" y="522"/>
                  <a:pt x="590" y="534"/>
                </a:cubicBezTo>
                <a:cubicBezTo>
                  <a:pt x="586" y="532"/>
                  <a:pt x="580" y="537"/>
                  <a:pt x="576" y="535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50" y="542"/>
                  <a:pt x="543" y="546"/>
                  <a:pt x="535" y="547"/>
                </a:cubicBezTo>
                <a:cubicBezTo>
                  <a:pt x="531" y="548"/>
                  <a:pt x="528" y="546"/>
                  <a:pt x="523" y="551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504" y="555"/>
                  <a:pt x="497" y="555"/>
                  <a:pt x="489" y="558"/>
                </a:cubicBezTo>
                <a:cubicBezTo>
                  <a:pt x="485" y="561"/>
                  <a:pt x="481" y="563"/>
                  <a:pt x="477" y="56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68" y="558"/>
                  <a:pt x="475" y="553"/>
                  <a:pt x="477" y="548"/>
                </a:cubicBezTo>
                <a:cubicBezTo>
                  <a:pt x="482" y="553"/>
                  <a:pt x="489" y="545"/>
                  <a:pt x="494" y="547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10" y="541"/>
                  <a:pt x="519" y="534"/>
                  <a:pt x="528" y="533"/>
                </a:cubicBezTo>
                <a:cubicBezTo>
                  <a:pt x="536" y="530"/>
                  <a:pt x="545" y="526"/>
                  <a:pt x="553" y="527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588" y="512"/>
                  <a:pt x="593" y="514"/>
                  <a:pt x="600" y="510"/>
                </a:cubicBezTo>
                <a:cubicBezTo>
                  <a:pt x="603" y="506"/>
                  <a:pt x="605" y="511"/>
                  <a:pt x="609" y="50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648" y="489"/>
                  <a:pt x="666" y="486"/>
                  <a:pt x="693" y="470"/>
                </a:cubicBezTo>
                <a:cubicBezTo>
                  <a:pt x="703" y="462"/>
                  <a:pt x="712" y="457"/>
                  <a:pt x="720" y="453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64" y="418"/>
                  <a:pt x="773" y="416"/>
                  <a:pt x="775" y="413"/>
                </a:cubicBezTo>
                <a:cubicBezTo>
                  <a:pt x="779" y="410"/>
                  <a:pt x="783" y="408"/>
                  <a:pt x="784" y="404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96" y="392"/>
                  <a:pt x="795" y="396"/>
                  <a:pt x="790" y="395"/>
                </a:cubicBezTo>
                <a:cubicBezTo>
                  <a:pt x="790" y="400"/>
                  <a:pt x="784" y="402"/>
                  <a:pt x="783" y="403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70" y="412"/>
                  <a:pt x="768" y="411"/>
                  <a:pt x="769" y="411"/>
                </a:cubicBezTo>
                <a:cubicBezTo>
                  <a:pt x="767" y="412"/>
                  <a:pt x="768" y="413"/>
                  <a:pt x="766" y="414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742" y="429"/>
                  <a:pt x="725" y="441"/>
                  <a:pt x="714" y="450"/>
                </a:cubicBezTo>
                <a:cubicBezTo>
                  <a:pt x="708" y="451"/>
                  <a:pt x="702" y="455"/>
                  <a:pt x="697" y="457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89" y="463"/>
                  <a:pt x="685" y="466"/>
                  <a:pt x="682" y="468"/>
                </a:cubicBezTo>
                <a:cubicBezTo>
                  <a:pt x="671" y="473"/>
                  <a:pt x="659" y="477"/>
                  <a:pt x="647" y="484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36" y="487"/>
                  <a:pt x="633" y="488"/>
                  <a:pt x="630" y="491"/>
                </a:cubicBezTo>
                <a:cubicBezTo>
                  <a:pt x="624" y="492"/>
                  <a:pt x="618" y="493"/>
                  <a:pt x="612" y="499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94" y="500"/>
                  <a:pt x="595" y="505"/>
                  <a:pt x="592" y="503"/>
                </a:cubicBezTo>
                <a:cubicBezTo>
                  <a:pt x="590" y="504"/>
                  <a:pt x="588" y="503"/>
                  <a:pt x="587" y="507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51" y="519"/>
                  <a:pt x="541" y="514"/>
                  <a:pt x="528" y="523"/>
                </a:cubicBezTo>
                <a:cubicBezTo>
                  <a:pt x="522" y="522"/>
                  <a:pt x="516" y="527"/>
                  <a:pt x="510" y="52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497" y="534"/>
                  <a:pt x="494" y="532"/>
                  <a:pt x="494" y="527"/>
                </a:cubicBezTo>
                <a:cubicBezTo>
                  <a:pt x="493" y="521"/>
                  <a:pt x="502" y="524"/>
                  <a:pt x="506" y="519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25" y="512"/>
                  <a:pt x="530" y="508"/>
                  <a:pt x="534" y="508"/>
                </a:cubicBezTo>
                <a:cubicBezTo>
                  <a:pt x="540" y="503"/>
                  <a:pt x="544" y="508"/>
                  <a:pt x="550" y="502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590" y="488"/>
                  <a:pt x="599" y="490"/>
                  <a:pt x="610" y="483"/>
                </a:cubicBezTo>
                <a:cubicBezTo>
                  <a:pt x="620" y="481"/>
                  <a:pt x="629" y="480"/>
                  <a:pt x="640" y="471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690" y="449"/>
                  <a:pt x="715" y="442"/>
                  <a:pt x="745" y="418"/>
                </a:cubicBezTo>
                <a:cubicBezTo>
                  <a:pt x="748" y="415"/>
                  <a:pt x="750" y="418"/>
                  <a:pt x="754" y="414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81" y="397"/>
                  <a:pt x="782" y="395"/>
                  <a:pt x="783" y="393"/>
                </a:cubicBezTo>
                <a:cubicBezTo>
                  <a:pt x="785" y="391"/>
                  <a:pt x="787" y="390"/>
                  <a:pt x="789" y="388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09" y="374"/>
                  <a:pt x="809" y="370"/>
                  <a:pt x="816" y="367"/>
                </a:cubicBezTo>
                <a:cubicBezTo>
                  <a:pt x="820" y="363"/>
                  <a:pt x="829" y="360"/>
                  <a:pt x="826" y="354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97" y="376"/>
                  <a:pt x="796" y="378"/>
                  <a:pt x="795" y="379"/>
                </a:cubicBezTo>
                <a:cubicBezTo>
                  <a:pt x="795" y="379"/>
                  <a:pt x="793" y="378"/>
                  <a:pt x="792" y="379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74" y="389"/>
                  <a:pt x="769" y="397"/>
                  <a:pt x="765" y="399"/>
                </a:cubicBezTo>
                <a:cubicBezTo>
                  <a:pt x="760" y="403"/>
                  <a:pt x="756" y="401"/>
                  <a:pt x="751" y="406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17" y="421"/>
                  <a:pt x="718" y="431"/>
                  <a:pt x="713" y="429"/>
                </a:cubicBezTo>
                <a:cubicBezTo>
                  <a:pt x="708" y="433"/>
                  <a:pt x="703" y="435"/>
                  <a:pt x="699" y="436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84" y="445"/>
                  <a:pt x="680" y="446"/>
                  <a:pt x="675" y="448"/>
                </a:cubicBezTo>
                <a:cubicBezTo>
                  <a:pt x="657" y="461"/>
                  <a:pt x="640" y="460"/>
                  <a:pt x="622" y="472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601" y="476"/>
                  <a:pt x="595" y="480"/>
                  <a:pt x="589" y="479"/>
                </a:cubicBezTo>
                <a:cubicBezTo>
                  <a:pt x="584" y="484"/>
                  <a:pt x="579" y="481"/>
                  <a:pt x="573" y="487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41" y="498"/>
                  <a:pt x="535" y="496"/>
                  <a:pt x="527" y="501"/>
                </a:cubicBezTo>
                <a:cubicBezTo>
                  <a:pt x="523" y="503"/>
                  <a:pt x="520" y="501"/>
                  <a:pt x="517" y="504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10" y="502"/>
                  <a:pt x="513" y="495"/>
                  <a:pt x="518" y="488"/>
                </a:cubicBezTo>
                <a:cubicBezTo>
                  <a:pt x="519" y="486"/>
                  <a:pt x="521" y="491"/>
                  <a:pt x="522" y="491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29" y="485"/>
                  <a:pt x="531" y="486"/>
                  <a:pt x="531" y="486"/>
                </a:cubicBezTo>
                <a:cubicBezTo>
                  <a:pt x="533" y="485"/>
                  <a:pt x="533" y="479"/>
                  <a:pt x="538" y="479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67" y="470"/>
                  <a:pt x="569" y="469"/>
                  <a:pt x="570" y="465"/>
                </a:cubicBezTo>
                <a:cubicBezTo>
                  <a:pt x="573" y="467"/>
                  <a:pt x="576" y="466"/>
                  <a:pt x="579" y="464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11" y="457"/>
                  <a:pt x="624" y="451"/>
                  <a:pt x="637" y="446"/>
                </a:cubicBezTo>
                <a:cubicBezTo>
                  <a:pt x="640" y="449"/>
                  <a:pt x="643" y="443"/>
                  <a:pt x="646" y="445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663" y="441"/>
                  <a:pt x="670" y="434"/>
                  <a:pt x="677" y="433"/>
                </a:cubicBezTo>
                <a:cubicBezTo>
                  <a:pt x="690" y="427"/>
                  <a:pt x="703" y="422"/>
                  <a:pt x="716" y="416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72" y="379"/>
                  <a:pt x="786" y="367"/>
                  <a:pt x="800" y="359"/>
                </a:cubicBezTo>
                <a:cubicBezTo>
                  <a:pt x="796" y="354"/>
                  <a:pt x="811" y="353"/>
                  <a:pt x="807" y="348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73" y="373"/>
                  <a:pt x="767" y="379"/>
                  <a:pt x="762" y="378"/>
                </a:cubicBezTo>
                <a:cubicBezTo>
                  <a:pt x="762" y="386"/>
                  <a:pt x="752" y="383"/>
                  <a:pt x="748" y="38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720" y="404"/>
                  <a:pt x="717" y="407"/>
                  <a:pt x="704" y="416"/>
                </a:cubicBezTo>
                <a:cubicBezTo>
                  <a:pt x="701" y="414"/>
                  <a:pt x="699" y="417"/>
                  <a:pt x="696" y="419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80" y="427"/>
                  <a:pt x="675" y="425"/>
                  <a:pt x="669" y="429"/>
                </a:cubicBezTo>
                <a:cubicBezTo>
                  <a:pt x="657" y="433"/>
                  <a:pt x="646" y="436"/>
                  <a:pt x="634" y="439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614" y="448"/>
                  <a:pt x="612" y="444"/>
                  <a:pt x="608" y="447"/>
                </a:cubicBezTo>
                <a:cubicBezTo>
                  <a:pt x="606" y="446"/>
                  <a:pt x="602" y="452"/>
                  <a:pt x="600" y="449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65" y="461"/>
                  <a:pt x="562" y="459"/>
                  <a:pt x="559" y="461"/>
                </a:cubicBezTo>
                <a:cubicBezTo>
                  <a:pt x="556" y="464"/>
                  <a:pt x="553" y="465"/>
                  <a:pt x="550" y="465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41" y="462"/>
                  <a:pt x="545" y="453"/>
                  <a:pt x="553" y="446"/>
                </a:cubicBezTo>
                <a:cubicBezTo>
                  <a:pt x="564" y="442"/>
                  <a:pt x="574" y="442"/>
                  <a:pt x="584" y="438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04" y="438"/>
                  <a:pt x="610" y="430"/>
                  <a:pt x="615" y="433"/>
                </a:cubicBezTo>
                <a:cubicBezTo>
                  <a:pt x="627" y="424"/>
                  <a:pt x="636" y="425"/>
                  <a:pt x="647" y="419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690" y="403"/>
                  <a:pt x="700" y="399"/>
                  <a:pt x="711" y="393"/>
                </a:cubicBezTo>
                <a:cubicBezTo>
                  <a:pt x="723" y="384"/>
                  <a:pt x="734" y="380"/>
                  <a:pt x="745" y="374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9" y="343"/>
                  <a:pt x="790" y="339"/>
                  <a:pt x="796" y="337"/>
                </a:cubicBezTo>
                <a:cubicBezTo>
                  <a:pt x="799" y="333"/>
                  <a:pt x="809" y="331"/>
                  <a:pt x="804" y="32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737" y="370"/>
                  <a:pt x="721" y="381"/>
                  <a:pt x="697" y="393"/>
                </a:cubicBezTo>
                <a:cubicBezTo>
                  <a:pt x="690" y="392"/>
                  <a:pt x="682" y="401"/>
                  <a:pt x="675" y="400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635" y="415"/>
                  <a:pt x="619" y="420"/>
                  <a:pt x="603" y="427"/>
                </a:cubicBezTo>
                <a:cubicBezTo>
                  <a:pt x="597" y="425"/>
                  <a:pt x="591" y="427"/>
                  <a:pt x="585" y="428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68" y="428"/>
                  <a:pt x="567" y="424"/>
                  <a:pt x="571" y="426"/>
                </a:cubicBezTo>
                <a:cubicBezTo>
                  <a:pt x="574" y="425"/>
                  <a:pt x="578" y="418"/>
                  <a:pt x="580" y="421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02" y="418"/>
                  <a:pt x="608" y="413"/>
                  <a:pt x="613" y="412"/>
                </a:cubicBezTo>
                <a:cubicBezTo>
                  <a:pt x="615" y="410"/>
                  <a:pt x="618" y="409"/>
                  <a:pt x="620" y="40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38" y="401"/>
                  <a:pt x="647" y="400"/>
                  <a:pt x="656" y="394"/>
                </a:cubicBezTo>
                <a:cubicBezTo>
                  <a:pt x="659" y="394"/>
                  <a:pt x="664" y="389"/>
                  <a:pt x="668" y="390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682" y="385"/>
                  <a:pt x="686" y="384"/>
                  <a:pt x="691" y="381"/>
                </a:cubicBezTo>
                <a:cubicBezTo>
                  <a:pt x="695" y="381"/>
                  <a:pt x="700" y="374"/>
                  <a:pt x="704" y="376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25" y="367"/>
                  <a:pt x="723" y="360"/>
                  <a:pt x="730" y="360"/>
                </a:cubicBezTo>
                <a:cubicBezTo>
                  <a:pt x="750" y="348"/>
                  <a:pt x="762" y="340"/>
                  <a:pt x="782" y="330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10" y="309"/>
                  <a:pt x="828" y="310"/>
                  <a:pt x="831" y="299"/>
                </a:cubicBezTo>
                <a:cubicBezTo>
                  <a:pt x="838" y="303"/>
                  <a:pt x="839" y="292"/>
                  <a:pt x="846" y="29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55" y="292"/>
                  <a:pt x="859" y="289"/>
                  <a:pt x="863" y="286"/>
                </a:cubicBezTo>
                <a:cubicBezTo>
                  <a:pt x="860" y="279"/>
                  <a:pt x="854" y="288"/>
                  <a:pt x="850" y="285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842" y="293"/>
                  <a:pt x="841" y="288"/>
                  <a:pt x="838" y="292"/>
                </a:cubicBezTo>
                <a:cubicBezTo>
                  <a:pt x="827" y="299"/>
                  <a:pt x="817" y="300"/>
                  <a:pt x="806" y="310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766" y="330"/>
                  <a:pt x="759" y="335"/>
                  <a:pt x="747" y="340"/>
                </a:cubicBezTo>
                <a:cubicBezTo>
                  <a:pt x="728" y="355"/>
                  <a:pt x="710" y="360"/>
                  <a:pt x="690" y="374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72" y="381"/>
                  <a:pt x="668" y="378"/>
                  <a:pt x="663" y="384"/>
                </a:cubicBezTo>
                <a:cubicBezTo>
                  <a:pt x="659" y="383"/>
                  <a:pt x="654" y="386"/>
                  <a:pt x="649" y="388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40" y="389"/>
                  <a:pt x="637" y="393"/>
                  <a:pt x="634" y="395"/>
                </a:cubicBezTo>
                <a:cubicBezTo>
                  <a:pt x="625" y="398"/>
                  <a:pt x="616" y="403"/>
                  <a:pt x="607" y="404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91" y="407"/>
                  <a:pt x="588" y="412"/>
                  <a:pt x="586" y="410"/>
                </a:cubicBezTo>
                <a:cubicBezTo>
                  <a:pt x="584" y="410"/>
                  <a:pt x="580" y="410"/>
                  <a:pt x="582" y="408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592" y="404"/>
                  <a:pt x="593" y="399"/>
                  <a:pt x="598" y="396"/>
                </a:cubicBezTo>
                <a:cubicBezTo>
                  <a:pt x="603" y="397"/>
                  <a:pt x="609" y="390"/>
                  <a:pt x="614" y="38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689" y="355"/>
                  <a:pt x="694" y="356"/>
                  <a:pt x="699" y="352"/>
                </a:cubicBezTo>
                <a:cubicBezTo>
                  <a:pt x="705" y="347"/>
                  <a:pt x="711" y="352"/>
                  <a:pt x="712" y="346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22" y="342"/>
                  <a:pt x="724" y="343"/>
                  <a:pt x="727" y="340"/>
                </a:cubicBezTo>
                <a:cubicBezTo>
                  <a:pt x="732" y="337"/>
                  <a:pt x="737" y="336"/>
                  <a:pt x="742" y="334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03" y="300"/>
                  <a:pt x="811" y="299"/>
                  <a:pt x="821" y="292"/>
                </a:cubicBezTo>
                <a:cubicBezTo>
                  <a:pt x="825" y="293"/>
                  <a:pt x="829" y="289"/>
                  <a:pt x="834" y="287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825" y="285"/>
                  <a:pt x="805" y="296"/>
                  <a:pt x="784" y="303"/>
                </a:cubicBezTo>
                <a:cubicBezTo>
                  <a:pt x="774" y="310"/>
                  <a:pt x="764" y="312"/>
                  <a:pt x="753" y="318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35" y="329"/>
                  <a:pt x="733" y="330"/>
                  <a:pt x="730" y="330"/>
                </a:cubicBezTo>
                <a:cubicBezTo>
                  <a:pt x="728" y="332"/>
                  <a:pt x="725" y="335"/>
                  <a:pt x="723" y="333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90" y="346"/>
                  <a:pt x="687" y="350"/>
                  <a:pt x="684" y="351"/>
                </a:cubicBezTo>
                <a:cubicBezTo>
                  <a:pt x="681" y="352"/>
                  <a:pt x="679" y="351"/>
                  <a:pt x="676" y="354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56" y="365"/>
                  <a:pt x="651" y="363"/>
                  <a:pt x="646" y="366"/>
                </a:cubicBezTo>
                <a:cubicBezTo>
                  <a:pt x="641" y="365"/>
                  <a:pt x="635" y="375"/>
                  <a:pt x="631" y="37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21" y="374"/>
                  <a:pt x="618" y="378"/>
                  <a:pt x="616" y="376"/>
                </a:cubicBezTo>
                <a:cubicBezTo>
                  <a:pt x="610" y="381"/>
                  <a:pt x="604" y="384"/>
                  <a:pt x="599" y="38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10" y="374"/>
                  <a:pt x="613" y="376"/>
                  <a:pt x="617" y="370"/>
                </a:cubicBezTo>
                <a:cubicBezTo>
                  <a:pt x="620" y="373"/>
                  <a:pt x="626" y="364"/>
                  <a:pt x="631" y="363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51" y="355"/>
                  <a:pt x="657" y="352"/>
                  <a:pt x="663" y="346"/>
                </a:cubicBezTo>
                <a:cubicBezTo>
                  <a:pt x="669" y="349"/>
                  <a:pt x="676" y="343"/>
                  <a:pt x="683" y="342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15" y="333"/>
                  <a:pt x="729" y="328"/>
                  <a:pt x="743" y="321"/>
                </a:cubicBezTo>
                <a:cubicBezTo>
                  <a:pt x="753" y="313"/>
                  <a:pt x="757" y="314"/>
                  <a:pt x="764" y="30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07" y="281"/>
                  <a:pt x="808" y="281"/>
                  <a:pt x="818" y="274"/>
                </a:cubicBezTo>
                <a:cubicBezTo>
                  <a:pt x="824" y="267"/>
                  <a:pt x="834" y="270"/>
                  <a:pt x="830" y="261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806" y="275"/>
                  <a:pt x="801" y="278"/>
                  <a:pt x="797" y="280"/>
                </a:cubicBezTo>
                <a:cubicBezTo>
                  <a:pt x="780" y="292"/>
                  <a:pt x="772" y="293"/>
                  <a:pt x="754" y="30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32" y="314"/>
                  <a:pt x="728" y="321"/>
                  <a:pt x="725" y="319"/>
                </a:cubicBezTo>
                <a:cubicBezTo>
                  <a:pt x="720" y="325"/>
                  <a:pt x="717" y="321"/>
                  <a:pt x="712" y="326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78" y="336"/>
                  <a:pt x="664" y="339"/>
                  <a:pt x="651" y="343"/>
                </a:cubicBezTo>
                <a:cubicBezTo>
                  <a:pt x="643" y="347"/>
                  <a:pt x="642" y="349"/>
                  <a:pt x="637" y="351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26" y="352"/>
                  <a:pt x="623" y="348"/>
                  <a:pt x="628" y="345"/>
                </a:cubicBezTo>
                <a:cubicBezTo>
                  <a:pt x="632" y="344"/>
                  <a:pt x="636" y="345"/>
                  <a:pt x="642" y="340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58" y="337"/>
                  <a:pt x="663" y="332"/>
                  <a:pt x="668" y="329"/>
                </a:cubicBezTo>
                <a:cubicBezTo>
                  <a:pt x="674" y="331"/>
                  <a:pt x="682" y="325"/>
                  <a:pt x="690" y="322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16" y="317"/>
                  <a:pt x="720" y="309"/>
                  <a:pt x="724" y="308"/>
                </a:cubicBezTo>
                <a:cubicBezTo>
                  <a:pt x="727" y="311"/>
                  <a:pt x="732" y="302"/>
                  <a:pt x="736" y="304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769" y="284"/>
                  <a:pt x="778" y="278"/>
                  <a:pt x="786" y="275"/>
                </a:cubicBezTo>
                <a:cubicBezTo>
                  <a:pt x="791" y="271"/>
                  <a:pt x="796" y="268"/>
                  <a:pt x="801" y="264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08" y="258"/>
                  <a:pt x="811" y="260"/>
                  <a:pt x="810" y="257"/>
                </a:cubicBezTo>
                <a:cubicBezTo>
                  <a:pt x="822" y="251"/>
                  <a:pt x="829" y="240"/>
                  <a:pt x="838" y="238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851" y="222"/>
                  <a:pt x="856" y="218"/>
                  <a:pt x="855" y="213"/>
                </a:cubicBezTo>
                <a:cubicBezTo>
                  <a:pt x="835" y="235"/>
                  <a:pt x="823" y="242"/>
                  <a:pt x="803" y="258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756" y="283"/>
                  <a:pt x="732" y="298"/>
                  <a:pt x="708" y="307"/>
                </a:cubicBezTo>
                <a:cubicBezTo>
                  <a:pt x="697" y="312"/>
                  <a:pt x="685" y="314"/>
                  <a:pt x="673" y="320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52" y="326"/>
                  <a:pt x="648" y="333"/>
                  <a:pt x="646" y="329"/>
                </a:cubicBezTo>
                <a:cubicBezTo>
                  <a:pt x="643" y="331"/>
                  <a:pt x="639" y="337"/>
                  <a:pt x="637" y="331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48" y="322"/>
                  <a:pt x="651" y="321"/>
                  <a:pt x="653" y="322"/>
                </a:cubicBezTo>
                <a:cubicBezTo>
                  <a:pt x="655" y="326"/>
                  <a:pt x="659" y="319"/>
                  <a:pt x="662" y="318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690" y="306"/>
                  <a:pt x="701" y="304"/>
                  <a:pt x="713" y="296"/>
                </a:cubicBezTo>
                <a:cubicBezTo>
                  <a:pt x="732" y="289"/>
                  <a:pt x="755" y="274"/>
                  <a:pt x="778" y="261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15" y="235"/>
                  <a:pt x="813" y="231"/>
                  <a:pt x="819" y="229"/>
                </a:cubicBezTo>
                <a:cubicBezTo>
                  <a:pt x="821" y="226"/>
                  <a:pt x="830" y="224"/>
                  <a:pt x="828" y="220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39" y="208"/>
                  <a:pt x="848" y="206"/>
                  <a:pt x="846" y="202"/>
                </a:cubicBezTo>
                <a:cubicBezTo>
                  <a:pt x="838" y="207"/>
                  <a:pt x="837" y="207"/>
                  <a:pt x="830" y="214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808" y="234"/>
                  <a:pt x="802" y="233"/>
                  <a:pt x="799" y="239"/>
                </a:cubicBezTo>
                <a:cubicBezTo>
                  <a:pt x="792" y="244"/>
                  <a:pt x="785" y="249"/>
                  <a:pt x="778" y="254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709" y="288"/>
                  <a:pt x="700" y="293"/>
                  <a:pt x="690" y="298"/>
                </a:cubicBezTo>
                <a:cubicBezTo>
                  <a:pt x="686" y="297"/>
                  <a:pt x="680" y="304"/>
                  <a:pt x="676" y="303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666" y="303"/>
                  <a:pt x="663" y="308"/>
                  <a:pt x="661" y="306"/>
                </a:cubicBezTo>
                <a:cubicBezTo>
                  <a:pt x="671" y="293"/>
                  <a:pt x="689" y="294"/>
                  <a:pt x="704" y="283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37" y="268"/>
                  <a:pt x="739" y="260"/>
                  <a:pt x="747" y="259"/>
                </a:cubicBezTo>
                <a:cubicBezTo>
                  <a:pt x="766" y="246"/>
                  <a:pt x="778" y="238"/>
                  <a:pt x="789" y="23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21" y="208"/>
                  <a:pt x="828" y="201"/>
                  <a:pt x="834" y="199"/>
                </a:cubicBezTo>
                <a:cubicBezTo>
                  <a:pt x="837" y="191"/>
                  <a:pt x="847" y="185"/>
                  <a:pt x="852" y="179"/>
                </a:cubicBezTo>
                <a:cubicBezTo>
                  <a:pt x="850" y="175"/>
                  <a:pt x="861" y="172"/>
                  <a:pt x="859" y="168"/>
                </a:cubicBezTo>
                <a:cubicBezTo>
                  <a:pt x="862" y="165"/>
                  <a:pt x="869" y="161"/>
                  <a:pt x="865" y="156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53" y="1395"/>
                  <a:pt x="151" y="1393"/>
                  <a:pt x="149" y="1391"/>
                </a:cubicBezTo>
                <a:cubicBezTo>
                  <a:pt x="144" y="1382"/>
                  <a:pt x="134" y="1373"/>
                  <a:pt x="134" y="1365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17" y="1350"/>
                  <a:pt x="115" y="1347"/>
                  <a:pt x="113" y="1343"/>
                </a:cubicBezTo>
                <a:cubicBezTo>
                  <a:pt x="111" y="1340"/>
                  <a:pt x="107" y="1341"/>
                  <a:pt x="109" y="1339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95" y="1323"/>
                  <a:pt x="94" y="1317"/>
                  <a:pt x="87" y="1311"/>
                </a:cubicBezTo>
                <a:cubicBezTo>
                  <a:pt x="86" y="1310"/>
                  <a:pt x="80" y="1308"/>
                  <a:pt x="80" y="1305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81" y="1302"/>
                  <a:pt x="76" y="1304"/>
                  <a:pt x="77" y="1298"/>
                </a:cubicBezTo>
                <a:cubicBezTo>
                  <a:pt x="78" y="1294"/>
                  <a:pt x="77" y="1298"/>
                  <a:pt x="71" y="1292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9" y="1290"/>
                  <a:pt x="66" y="1287"/>
                  <a:pt x="63" y="1281"/>
                </a:cubicBezTo>
                <a:cubicBezTo>
                  <a:pt x="63" y="1281"/>
                  <a:pt x="65" y="1278"/>
                  <a:pt x="63" y="1278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61" y="1275"/>
                  <a:pt x="59" y="1276"/>
                  <a:pt x="58" y="1275"/>
                </a:cubicBezTo>
                <a:cubicBezTo>
                  <a:pt x="55" y="1271"/>
                  <a:pt x="52" y="1260"/>
                  <a:pt x="45" y="1253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4" y="1232"/>
                  <a:pt x="33" y="1229"/>
                  <a:pt x="33" y="1226"/>
                </a:cubicBezTo>
                <a:cubicBezTo>
                  <a:pt x="30" y="1224"/>
                  <a:pt x="30" y="1221"/>
                  <a:pt x="33" y="1219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49" y="1239"/>
                  <a:pt x="54" y="1245"/>
                  <a:pt x="58" y="1248"/>
                </a:cubicBezTo>
                <a:cubicBezTo>
                  <a:pt x="66" y="1256"/>
                  <a:pt x="70" y="1266"/>
                  <a:pt x="78" y="1275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1" y="1303"/>
                  <a:pt x="103" y="1306"/>
                  <a:pt x="103" y="1306"/>
                </a:cubicBezTo>
                <a:cubicBezTo>
                  <a:pt x="102" y="1310"/>
                  <a:pt x="104" y="1306"/>
                  <a:pt x="105" y="1309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08" y="1316"/>
                  <a:pt x="113" y="1320"/>
                  <a:pt x="116" y="1324"/>
                </a:cubicBezTo>
                <a:cubicBezTo>
                  <a:pt x="116" y="1324"/>
                  <a:pt x="115" y="1327"/>
                  <a:pt x="117" y="1328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21" y="1331"/>
                  <a:pt x="122" y="1333"/>
                  <a:pt x="124" y="1335"/>
                </a:cubicBezTo>
                <a:cubicBezTo>
                  <a:pt x="142" y="1365"/>
                  <a:pt x="152" y="1384"/>
                  <a:pt x="165" y="1412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259" y="1113"/>
                  <a:pt x="266" y="1107"/>
                  <a:pt x="273" y="1102"/>
                </a:cubicBezTo>
                <a:cubicBezTo>
                  <a:pt x="280" y="1098"/>
                  <a:pt x="286" y="1097"/>
                  <a:pt x="294" y="1090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344" y="1066"/>
                  <a:pt x="388" y="1039"/>
                  <a:pt x="419" y="1022"/>
                </a:cubicBezTo>
                <a:cubicBezTo>
                  <a:pt x="430" y="1011"/>
                  <a:pt x="438" y="1006"/>
                  <a:pt x="453" y="995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482" y="964"/>
                  <a:pt x="490" y="962"/>
                  <a:pt x="492" y="959"/>
                </a:cubicBezTo>
                <a:cubicBezTo>
                  <a:pt x="496" y="957"/>
                  <a:pt x="493" y="954"/>
                  <a:pt x="498" y="952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28" y="925"/>
                  <a:pt x="541" y="910"/>
                  <a:pt x="565" y="891"/>
                </a:cubicBezTo>
                <a:cubicBezTo>
                  <a:pt x="566" y="896"/>
                  <a:pt x="562" y="899"/>
                  <a:pt x="556" y="903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52" y="911"/>
                  <a:pt x="549" y="913"/>
                  <a:pt x="547" y="914"/>
                </a:cubicBezTo>
                <a:cubicBezTo>
                  <a:pt x="544" y="922"/>
                  <a:pt x="532" y="928"/>
                  <a:pt x="528" y="935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79" y="983"/>
                  <a:pt x="472" y="989"/>
                  <a:pt x="465" y="994"/>
                </a:cubicBezTo>
                <a:cubicBezTo>
                  <a:pt x="456" y="1000"/>
                  <a:pt x="457" y="1001"/>
                  <a:pt x="449" y="1005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5" y="1030"/>
                  <a:pt x="416" y="1032"/>
                  <a:pt x="414" y="1033"/>
                </a:cubicBezTo>
                <a:cubicBezTo>
                  <a:pt x="414" y="1033"/>
                  <a:pt x="413" y="1031"/>
                  <a:pt x="411" y="1032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408" y="1034"/>
                  <a:pt x="405" y="1036"/>
                  <a:pt x="400" y="1040"/>
                </a:cubicBezTo>
                <a:cubicBezTo>
                  <a:pt x="395" y="1047"/>
                  <a:pt x="392" y="1045"/>
                  <a:pt x="384" y="1052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320" y="1089"/>
                  <a:pt x="295" y="1107"/>
                  <a:pt x="274" y="1117"/>
                </a:cubicBezTo>
                <a:cubicBezTo>
                  <a:pt x="268" y="1123"/>
                  <a:pt x="266" y="1122"/>
                  <a:pt x="257" y="1128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42" y="1148"/>
                  <a:pt x="230" y="1143"/>
                  <a:pt x="234" y="1148"/>
                </a:cubicBezTo>
                <a:cubicBezTo>
                  <a:pt x="231" y="1150"/>
                  <a:pt x="228" y="1152"/>
                  <a:pt x="225" y="1155"/>
                </a:cubicBezTo>
                <a:cubicBezTo>
                  <a:pt x="217" y="1159"/>
                  <a:pt x="213" y="1164"/>
                  <a:pt x="208" y="1169"/>
                </a:cubicBezTo>
                <a:cubicBezTo>
                  <a:pt x="207" y="1159"/>
                  <a:pt x="219" y="1151"/>
                  <a:pt x="228" y="1142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256" y="1076"/>
                  <a:pt x="265" y="1066"/>
                  <a:pt x="273" y="1055"/>
                </a:cubicBezTo>
                <a:cubicBezTo>
                  <a:pt x="301" y="1035"/>
                  <a:pt x="329" y="1015"/>
                  <a:pt x="357" y="99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68" y="993"/>
                  <a:pt x="372" y="986"/>
                  <a:pt x="375" y="985"/>
                </a:cubicBezTo>
                <a:cubicBezTo>
                  <a:pt x="383" y="982"/>
                  <a:pt x="383" y="977"/>
                  <a:pt x="392" y="975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03" y="967"/>
                  <a:pt x="407" y="964"/>
                  <a:pt x="410" y="962"/>
                </a:cubicBezTo>
                <a:cubicBezTo>
                  <a:pt x="416" y="957"/>
                  <a:pt x="423" y="953"/>
                  <a:pt x="429" y="948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448" y="937"/>
                  <a:pt x="452" y="934"/>
                  <a:pt x="456" y="931"/>
                </a:cubicBezTo>
                <a:cubicBezTo>
                  <a:pt x="466" y="922"/>
                  <a:pt x="477" y="917"/>
                  <a:pt x="490" y="906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52" y="869"/>
                  <a:pt x="569" y="862"/>
                  <a:pt x="588" y="858"/>
                </a:cubicBezTo>
                <a:cubicBezTo>
                  <a:pt x="589" y="857"/>
                  <a:pt x="590" y="856"/>
                  <a:pt x="591" y="856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90" y="859"/>
                  <a:pt x="587" y="860"/>
                  <a:pt x="585" y="860"/>
                </a:cubicBezTo>
                <a:cubicBezTo>
                  <a:pt x="582" y="863"/>
                  <a:pt x="580" y="862"/>
                  <a:pt x="577" y="863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561" y="873"/>
                  <a:pt x="551" y="876"/>
                  <a:pt x="541" y="882"/>
                </a:cubicBezTo>
                <a:cubicBezTo>
                  <a:pt x="521" y="894"/>
                  <a:pt x="501" y="908"/>
                  <a:pt x="480" y="923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415" y="978"/>
                  <a:pt x="396" y="991"/>
                  <a:pt x="386" y="1001"/>
                </a:cubicBezTo>
                <a:cubicBezTo>
                  <a:pt x="372" y="1009"/>
                  <a:pt x="349" y="1024"/>
                  <a:pt x="329" y="1037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305" y="1050"/>
                  <a:pt x="302" y="1052"/>
                  <a:pt x="298" y="1055"/>
                </a:cubicBezTo>
                <a:cubicBezTo>
                  <a:pt x="293" y="1051"/>
                  <a:pt x="292" y="1061"/>
                  <a:pt x="288" y="1062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82" y="1064"/>
                  <a:pt x="280" y="1070"/>
                  <a:pt x="274" y="1073"/>
                </a:cubicBezTo>
                <a:cubicBezTo>
                  <a:pt x="270" y="1075"/>
                  <a:pt x="267" y="1077"/>
                  <a:pt x="264" y="1080"/>
                </a:cubicBezTo>
                <a:cubicBezTo>
                  <a:pt x="261" y="1080"/>
                  <a:pt x="257" y="1087"/>
                  <a:pt x="255" y="1084"/>
                </a:cubicBezTo>
                <a:cubicBezTo>
                  <a:pt x="247" y="1095"/>
                  <a:pt x="228" y="1107"/>
                  <a:pt x="223" y="1114"/>
                </a:cubicBezTo>
                <a:cubicBezTo>
                  <a:pt x="221" y="1107"/>
                  <a:pt x="223" y="1103"/>
                  <a:pt x="232" y="1100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27" y="664"/>
                  <a:pt x="436" y="666"/>
                  <a:pt x="440" y="657"/>
                </a:cubicBezTo>
                <a:cubicBezTo>
                  <a:pt x="445" y="661"/>
                  <a:pt x="444" y="657"/>
                  <a:pt x="448" y="654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60" y="656"/>
                  <a:pt x="464" y="648"/>
                  <a:pt x="468" y="647"/>
                </a:cubicBezTo>
                <a:cubicBezTo>
                  <a:pt x="470" y="653"/>
                  <a:pt x="475" y="641"/>
                  <a:pt x="477" y="646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02" y="639"/>
                  <a:pt x="510" y="633"/>
                  <a:pt x="515" y="635"/>
                </a:cubicBezTo>
                <a:cubicBezTo>
                  <a:pt x="522" y="631"/>
                  <a:pt x="524" y="630"/>
                  <a:pt x="532" y="628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45" y="627"/>
                  <a:pt x="549" y="621"/>
                  <a:pt x="551" y="624"/>
                </a:cubicBezTo>
                <a:cubicBezTo>
                  <a:pt x="558" y="617"/>
                  <a:pt x="566" y="625"/>
                  <a:pt x="568" y="616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598" y="607"/>
                  <a:pt x="611" y="598"/>
                  <a:pt x="623" y="594"/>
                </a:cubicBezTo>
                <a:cubicBezTo>
                  <a:pt x="646" y="580"/>
                  <a:pt x="653" y="568"/>
                  <a:pt x="671" y="562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62" y="569"/>
                  <a:pt x="662" y="575"/>
                  <a:pt x="653" y="580"/>
                </a:cubicBezTo>
                <a:cubicBezTo>
                  <a:pt x="649" y="586"/>
                  <a:pt x="643" y="585"/>
                  <a:pt x="639" y="592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89" y="620"/>
                  <a:pt x="580" y="626"/>
                  <a:pt x="572" y="629"/>
                </a:cubicBezTo>
                <a:cubicBezTo>
                  <a:pt x="565" y="630"/>
                  <a:pt x="557" y="634"/>
                  <a:pt x="549" y="640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36" y="644"/>
                  <a:pt x="535" y="643"/>
                  <a:pt x="534" y="644"/>
                </a:cubicBezTo>
                <a:cubicBezTo>
                  <a:pt x="531" y="645"/>
                  <a:pt x="529" y="645"/>
                  <a:pt x="526" y="647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97" y="659"/>
                  <a:pt x="490" y="657"/>
                  <a:pt x="482" y="664"/>
                </a:cubicBezTo>
                <a:cubicBezTo>
                  <a:pt x="475" y="662"/>
                  <a:pt x="473" y="670"/>
                  <a:pt x="465" y="667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403" y="696"/>
                  <a:pt x="399" y="699"/>
                  <a:pt x="395" y="703"/>
                </a:cubicBezTo>
                <a:cubicBezTo>
                  <a:pt x="392" y="708"/>
                  <a:pt x="385" y="703"/>
                  <a:pt x="387" y="708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86" y="702"/>
                  <a:pt x="385" y="700"/>
                  <a:pt x="387" y="698"/>
                </a:cubicBezTo>
                <a:cubicBezTo>
                  <a:pt x="388" y="692"/>
                  <a:pt x="393" y="696"/>
                  <a:pt x="398" y="690"/>
                </a:cubicBezTo>
                <a:cubicBezTo>
                  <a:pt x="397" y="688"/>
                  <a:pt x="401" y="686"/>
                  <a:pt x="403" y="684"/>
                </a:cubicBezTo>
                <a:cubicBezTo>
                  <a:pt x="402" y="682"/>
                  <a:pt x="405" y="680"/>
                  <a:pt x="407" y="682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66"/>
                  <a:pt x="668" y="269"/>
                  <a:pt x="665" y="271"/>
                </a:cubicBezTo>
                <a:cubicBezTo>
                  <a:pt x="662" y="273"/>
                  <a:pt x="663" y="275"/>
                  <a:pt x="665" y="277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60" y="291"/>
                  <a:pt x="654" y="293"/>
                  <a:pt x="656" y="295"/>
                </a:cubicBezTo>
                <a:cubicBezTo>
                  <a:pt x="655" y="297"/>
                  <a:pt x="654" y="299"/>
                  <a:pt x="652" y="300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58" y="285"/>
                  <a:pt x="654" y="280"/>
                  <a:pt x="657" y="277"/>
                </a:cubicBezTo>
                <a:cubicBezTo>
                  <a:pt x="659" y="269"/>
                  <a:pt x="656" y="261"/>
                  <a:pt x="660" y="253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5" y="228"/>
                  <a:pt x="665" y="226"/>
                  <a:pt x="663" y="224"/>
                </a:cubicBezTo>
                <a:cubicBezTo>
                  <a:pt x="662" y="222"/>
                  <a:pt x="666" y="220"/>
                  <a:pt x="664" y="218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65" y="200"/>
                  <a:pt x="669" y="193"/>
                  <a:pt x="668" y="186"/>
                </a:cubicBezTo>
                <a:cubicBezTo>
                  <a:pt x="674" y="183"/>
                  <a:pt x="665" y="178"/>
                  <a:pt x="672" y="175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6" y="161"/>
                  <a:pt x="673" y="156"/>
                  <a:pt x="676" y="153"/>
                </a:cubicBezTo>
                <a:cubicBezTo>
                  <a:pt x="681" y="150"/>
                  <a:pt x="673" y="146"/>
                  <a:pt x="679" y="14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688" y="118"/>
                  <a:pt x="688" y="115"/>
                  <a:pt x="690" y="111"/>
                </a:cubicBezTo>
                <a:cubicBezTo>
                  <a:pt x="694" y="108"/>
                  <a:pt x="693" y="105"/>
                  <a:pt x="693" y="10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20" y="66"/>
                  <a:pt x="711" y="68"/>
                  <a:pt x="713" y="72"/>
                </a:cubicBezTo>
                <a:cubicBezTo>
                  <a:pt x="714" y="75"/>
                  <a:pt x="712" y="78"/>
                  <a:pt x="709" y="80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701" y="114"/>
                  <a:pt x="694" y="131"/>
                  <a:pt x="690" y="148"/>
                </a:cubicBezTo>
                <a:cubicBezTo>
                  <a:pt x="689" y="153"/>
                  <a:pt x="686" y="157"/>
                  <a:pt x="687" y="162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84" y="179"/>
                  <a:pt x="685" y="183"/>
                  <a:pt x="681" y="187"/>
                </a:cubicBezTo>
                <a:cubicBezTo>
                  <a:pt x="683" y="191"/>
                  <a:pt x="681" y="195"/>
                  <a:pt x="680" y="199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7" y="217"/>
                  <a:pt x="673" y="221"/>
                  <a:pt x="674" y="226"/>
                </a:cubicBezTo>
                <a:cubicBezTo>
                  <a:pt x="670" y="229"/>
                  <a:pt x="676" y="234"/>
                  <a:pt x="671" y="238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07"/>
            <a:ext cx="3227715" cy="1687924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0" y="441414"/>
            <a:ext cx="7597040" cy="565458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555" y="6286500"/>
            <a:ext cx="3227715" cy="365125"/>
          </a:xfrm>
        </p:spPr>
        <p:txBody>
          <a:bodyPr/>
          <a:lstStyle>
            <a:lvl1pPr algn="l">
              <a:defRPr/>
            </a:lvl1pPr>
          </a:lstStyle>
          <a:p>
            <a:fld id="{E307EC39-2DFD-F34C-9E7A-4B67445B664C}" type="datetimeFigureOut">
              <a:rPr lang="en-US" smtClean="0"/>
              <a:t>3/15/19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0" y="6286500"/>
            <a:ext cx="7597040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4"/>
            <a:ext cx="3227715" cy="816481"/>
          </a:xfrm>
        </p:spPr>
        <p:txBody>
          <a:bodyPr anchor="t"/>
          <a:lstStyle>
            <a:lvl1pPr algn="l">
              <a:defRPr sz="4400"/>
            </a:lvl1pPr>
          </a:lstStyle>
          <a:p>
            <a:fld id="{FF945CD8-7680-D440-9CDB-437889BAD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43060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15" title="Feather"/>
          <p:cNvSpPr>
            <a:spLocks noEditPoints="1"/>
          </p:cNvSpPr>
          <p:nvPr/>
        </p:nvSpPr>
        <p:spPr bwMode="auto">
          <a:xfrm rot="2047334" flipH="1">
            <a:off x="8572457" y="453681"/>
            <a:ext cx="3409445" cy="5857295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37" y="185"/>
                  <a:pt x="836" y="190"/>
                  <a:pt x="831" y="194"/>
                </a:cubicBezTo>
                <a:cubicBezTo>
                  <a:pt x="822" y="200"/>
                  <a:pt x="812" y="207"/>
                  <a:pt x="803" y="214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98" y="217"/>
                  <a:pt x="796" y="219"/>
                  <a:pt x="794" y="221"/>
                </a:cubicBezTo>
                <a:cubicBezTo>
                  <a:pt x="789" y="224"/>
                  <a:pt x="784" y="228"/>
                  <a:pt x="779" y="231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747" y="250"/>
                  <a:pt x="735" y="253"/>
                  <a:pt x="722" y="265"/>
                </a:cubicBezTo>
                <a:cubicBezTo>
                  <a:pt x="716" y="265"/>
                  <a:pt x="708" y="274"/>
                  <a:pt x="702" y="274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689" y="280"/>
                  <a:pt x="686" y="282"/>
                  <a:pt x="682" y="281"/>
                </a:cubicBezTo>
                <a:cubicBezTo>
                  <a:pt x="689" y="276"/>
                  <a:pt x="691" y="270"/>
                  <a:pt x="699" y="269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26" y="256"/>
                  <a:pt x="734" y="252"/>
                  <a:pt x="749" y="240"/>
                </a:cubicBezTo>
                <a:cubicBezTo>
                  <a:pt x="752" y="237"/>
                  <a:pt x="755" y="241"/>
                  <a:pt x="758" y="236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791" y="212"/>
                  <a:pt x="799" y="205"/>
                  <a:pt x="805" y="202"/>
                </a:cubicBezTo>
                <a:cubicBezTo>
                  <a:pt x="809" y="196"/>
                  <a:pt x="818" y="190"/>
                  <a:pt x="824" y="184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8" y="171"/>
                  <a:pt x="841" y="168"/>
                  <a:pt x="841" y="164"/>
                </a:cubicBezTo>
                <a:cubicBezTo>
                  <a:pt x="836" y="164"/>
                  <a:pt x="839" y="166"/>
                  <a:pt x="835" y="169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822" y="180"/>
                  <a:pt x="815" y="186"/>
                  <a:pt x="810" y="192"/>
                </a:cubicBezTo>
                <a:cubicBezTo>
                  <a:pt x="802" y="195"/>
                  <a:pt x="804" y="195"/>
                  <a:pt x="797" y="201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81" y="209"/>
                  <a:pt x="777" y="217"/>
                  <a:pt x="774" y="217"/>
                </a:cubicBezTo>
                <a:cubicBezTo>
                  <a:pt x="772" y="222"/>
                  <a:pt x="764" y="217"/>
                  <a:pt x="766" y="22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53" y="229"/>
                  <a:pt x="749" y="236"/>
                  <a:pt x="746" y="233"/>
                </a:cubicBezTo>
                <a:cubicBezTo>
                  <a:pt x="751" y="226"/>
                  <a:pt x="759" y="223"/>
                  <a:pt x="770" y="215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786" y="202"/>
                  <a:pt x="791" y="198"/>
                  <a:pt x="796" y="194"/>
                </a:cubicBezTo>
                <a:cubicBezTo>
                  <a:pt x="803" y="185"/>
                  <a:pt x="817" y="177"/>
                  <a:pt x="822" y="168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36" y="151"/>
                  <a:pt x="844" y="147"/>
                  <a:pt x="842" y="141"/>
                </a:cubicBezTo>
                <a:cubicBezTo>
                  <a:pt x="830" y="149"/>
                  <a:pt x="824" y="158"/>
                  <a:pt x="816" y="167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76" y="201"/>
                  <a:pt x="763" y="210"/>
                  <a:pt x="751" y="219"/>
                </a:cubicBezTo>
                <a:cubicBezTo>
                  <a:pt x="746" y="221"/>
                  <a:pt x="741" y="223"/>
                  <a:pt x="735" y="228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21" y="228"/>
                  <a:pt x="728" y="230"/>
                  <a:pt x="733" y="225"/>
                </a:cubicBezTo>
                <a:cubicBezTo>
                  <a:pt x="737" y="226"/>
                  <a:pt x="739" y="219"/>
                  <a:pt x="746" y="216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808" y="154"/>
                  <a:pt x="820" y="151"/>
                  <a:pt x="817" y="144"/>
                </a:cubicBezTo>
                <a:cubicBezTo>
                  <a:pt x="810" y="150"/>
                  <a:pt x="802" y="155"/>
                  <a:pt x="795" y="161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62" y="194"/>
                  <a:pt x="752" y="198"/>
                  <a:pt x="746" y="203"/>
                </a:cubicBezTo>
                <a:cubicBezTo>
                  <a:pt x="745" y="208"/>
                  <a:pt x="735" y="215"/>
                  <a:pt x="731" y="212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1" y="196"/>
                  <a:pt x="739" y="195"/>
                  <a:pt x="741" y="192"/>
                </a:cubicBezTo>
                <a:cubicBezTo>
                  <a:pt x="743" y="190"/>
                  <a:pt x="747" y="189"/>
                  <a:pt x="749" y="186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62" y="166"/>
                  <a:pt x="766" y="160"/>
                  <a:pt x="773" y="152"/>
                </a:cubicBezTo>
                <a:cubicBezTo>
                  <a:pt x="776" y="148"/>
                  <a:pt x="780" y="144"/>
                  <a:pt x="782" y="140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83" y="134"/>
                  <a:pt x="779" y="138"/>
                  <a:pt x="776" y="142"/>
                </a:cubicBezTo>
                <a:cubicBezTo>
                  <a:pt x="773" y="144"/>
                  <a:pt x="771" y="146"/>
                  <a:pt x="771" y="148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58" y="158"/>
                  <a:pt x="758" y="163"/>
                  <a:pt x="752" y="167"/>
                </a:cubicBezTo>
                <a:cubicBezTo>
                  <a:pt x="748" y="169"/>
                  <a:pt x="747" y="179"/>
                  <a:pt x="742" y="177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6" y="168"/>
                  <a:pt x="749" y="167"/>
                  <a:pt x="749" y="166"/>
                </a:cubicBezTo>
                <a:cubicBezTo>
                  <a:pt x="750" y="166"/>
                  <a:pt x="748" y="165"/>
                  <a:pt x="748" y="165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53" y="157"/>
                  <a:pt x="756" y="152"/>
                  <a:pt x="758" y="151"/>
                </a:cubicBezTo>
                <a:cubicBezTo>
                  <a:pt x="759" y="149"/>
                  <a:pt x="758" y="149"/>
                  <a:pt x="758" y="148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785" y="110"/>
                  <a:pt x="788" y="100"/>
                  <a:pt x="799" y="92"/>
                </a:cubicBezTo>
                <a:cubicBezTo>
                  <a:pt x="800" y="89"/>
                  <a:pt x="800" y="87"/>
                  <a:pt x="804" y="85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814" y="73"/>
                  <a:pt x="819" y="69"/>
                  <a:pt x="817" y="63"/>
                </a:cubicBezTo>
                <a:cubicBezTo>
                  <a:pt x="797" y="82"/>
                  <a:pt x="785" y="102"/>
                  <a:pt x="768" y="121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65" y="130"/>
                  <a:pt x="758" y="132"/>
                  <a:pt x="759" y="135"/>
                </a:cubicBezTo>
                <a:cubicBezTo>
                  <a:pt x="759" y="141"/>
                  <a:pt x="748" y="145"/>
                  <a:pt x="751" y="151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38" y="172"/>
                  <a:pt x="734" y="177"/>
                  <a:pt x="731" y="182"/>
                </a:cubicBezTo>
                <a:cubicBezTo>
                  <a:pt x="732" y="172"/>
                  <a:pt x="738" y="163"/>
                  <a:pt x="740" y="153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58" y="115"/>
                  <a:pt x="764" y="105"/>
                  <a:pt x="769" y="95"/>
                </a:cubicBezTo>
                <a:cubicBezTo>
                  <a:pt x="774" y="91"/>
                  <a:pt x="773" y="85"/>
                  <a:pt x="779" y="81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81" y="72"/>
                  <a:pt x="792" y="70"/>
                  <a:pt x="786" y="67"/>
                </a:cubicBezTo>
                <a:cubicBezTo>
                  <a:pt x="780" y="73"/>
                  <a:pt x="777" y="79"/>
                  <a:pt x="770" y="8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61" y="99"/>
                  <a:pt x="758" y="103"/>
                  <a:pt x="758" y="106"/>
                </a:cubicBezTo>
                <a:cubicBezTo>
                  <a:pt x="748" y="120"/>
                  <a:pt x="740" y="134"/>
                  <a:pt x="734" y="148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7" y="193"/>
                  <a:pt x="717" y="195"/>
                  <a:pt x="717" y="197"/>
                </a:cubicBezTo>
                <a:cubicBezTo>
                  <a:pt x="719" y="199"/>
                  <a:pt x="716" y="200"/>
                  <a:pt x="717" y="202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13" y="217"/>
                  <a:pt x="708" y="220"/>
                  <a:pt x="710" y="224"/>
                </a:cubicBezTo>
                <a:cubicBezTo>
                  <a:pt x="711" y="228"/>
                  <a:pt x="710" y="232"/>
                  <a:pt x="708" y="235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7" y="247"/>
                  <a:pt x="701" y="244"/>
                  <a:pt x="699" y="240"/>
                </a:cubicBezTo>
                <a:cubicBezTo>
                  <a:pt x="701" y="238"/>
                  <a:pt x="700" y="236"/>
                  <a:pt x="700" y="234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03" y="221"/>
                  <a:pt x="704" y="214"/>
                  <a:pt x="705" y="206"/>
                </a:cubicBezTo>
                <a:cubicBezTo>
                  <a:pt x="708" y="199"/>
                  <a:pt x="711" y="192"/>
                  <a:pt x="711" y="184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21" y="156"/>
                  <a:pt x="717" y="147"/>
                  <a:pt x="724" y="141"/>
                </a:cubicBezTo>
                <a:cubicBezTo>
                  <a:pt x="722" y="132"/>
                  <a:pt x="728" y="125"/>
                  <a:pt x="729" y="117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2" y="70"/>
                  <a:pt x="754" y="67"/>
                  <a:pt x="756" y="63"/>
                </a:cubicBezTo>
                <a:cubicBezTo>
                  <a:pt x="760" y="60"/>
                  <a:pt x="768" y="57"/>
                  <a:pt x="765" y="52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44" y="76"/>
                  <a:pt x="738" y="80"/>
                  <a:pt x="735" y="86"/>
                </a:cubicBezTo>
                <a:cubicBezTo>
                  <a:pt x="731" y="91"/>
                  <a:pt x="732" y="96"/>
                  <a:pt x="727" y="101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19" y="123"/>
                  <a:pt x="718" y="129"/>
                  <a:pt x="715" y="135"/>
                </a:cubicBezTo>
                <a:cubicBezTo>
                  <a:pt x="712" y="146"/>
                  <a:pt x="708" y="158"/>
                  <a:pt x="705" y="169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701" y="180"/>
                  <a:pt x="706" y="184"/>
                  <a:pt x="702" y="186"/>
                </a:cubicBezTo>
                <a:cubicBezTo>
                  <a:pt x="700" y="192"/>
                  <a:pt x="700" y="198"/>
                  <a:pt x="695" y="203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90" y="214"/>
                  <a:pt x="696" y="219"/>
                  <a:pt x="693" y="221"/>
                </a:cubicBezTo>
                <a:cubicBezTo>
                  <a:pt x="691" y="228"/>
                  <a:pt x="690" y="234"/>
                  <a:pt x="690" y="241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85" y="263"/>
                  <a:pt x="676" y="265"/>
                  <a:pt x="681" y="269"/>
                </a:cubicBezTo>
                <a:cubicBezTo>
                  <a:pt x="678" y="272"/>
                  <a:pt x="679" y="276"/>
                  <a:pt x="673" y="278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73" y="267"/>
                  <a:pt x="678" y="265"/>
                  <a:pt x="676" y="261"/>
                </a:cubicBezTo>
                <a:cubicBezTo>
                  <a:pt x="680" y="256"/>
                  <a:pt x="678" y="250"/>
                  <a:pt x="681" y="245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83" y="222"/>
                  <a:pt x="687" y="217"/>
                  <a:pt x="685" y="210"/>
                </a:cubicBezTo>
                <a:cubicBezTo>
                  <a:pt x="686" y="205"/>
                  <a:pt x="692" y="200"/>
                  <a:pt x="688" y="193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693" y="165"/>
                  <a:pt x="698" y="154"/>
                  <a:pt x="698" y="142"/>
                </a:cubicBezTo>
                <a:cubicBezTo>
                  <a:pt x="703" y="137"/>
                  <a:pt x="701" y="130"/>
                  <a:pt x="705" y="125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11" y="101"/>
                  <a:pt x="713" y="95"/>
                  <a:pt x="713" y="89"/>
                </a:cubicBezTo>
                <a:cubicBezTo>
                  <a:pt x="718" y="83"/>
                  <a:pt x="714" y="76"/>
                  <a:pt x="722" y="71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33" y="47"/>
                  <a:pt x="735" y="41"/>
                  <a:pt x="741" y="35"/>
                </a:cubicBezTo>
                <a:cubicBezTo>
                  <a:pt x="742" y="29"/>
                  <a:pt x="746" y="24"/>
                  <a:pt x="753" y="19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61" y="7"/>
                  <a:pt x="770" y="5"/>
                  <a:pt x="768" y="1"/>
                </a:cubicBezTo>
                <a:cubicBezTo>
                  <a:pt x="765" y="0"/>
                  <a:pt x="754" y="6"/>
                  <a:pt x="755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47" y="19"/>
                  <a:pt x="743" y="20"/>
                  <a:pt x="744" y="23"/>
                </a:cubicBezTo>
                <a:cubicBezTo>
                  <a:pt x="736" y="31"/>
                  <a:pt x="731" y="40"/>
                  <a:pt x="726" y="48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715" y="56"/>
                  <a:pt x="709" y="59"/>
                  <a:pt x="707" y="64"/>
                </a:cubicBezTo>
                <a:cubicBezTo>
                  <a:pt x="703" y="68"/>
                  <a:pt x="703" y="73"/>
                  <a:pt x="700" y="77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80" y="112"/>
                  <a:pt x="680" y="121"/>
                  <a:pt x="674" y="130"/>
                </a:cubicBezTo>
                <a:cubicBezTo>
                  <a:pt x="672" y="134"/>
                  <a:pt x="671" y="139"/>
                  <a:pt x="669" y="14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70" y="149"/>
                  <a:pt x="667" y="149"/>
                  <a:pt x="666" y="150"/>
                </a:cubicBezTo>
                <a:cubicBezTo>
                  <a:pt x="666" y="152"/>
                  <a:pt x="667" y="155"/>
                  <a:pt x="667" y="157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61" y="190"/>
                  <a:pt x="655" y="193"/>
                  <a:pt x="657" y="199"/>
                </a:cubicBezTo>
                <a:cubicBezTo>
                  <a:pt x="654" y="203"/>
                  <a:pt x="656" y="208"/>
                  <a:pt x="655" y="212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59" y="232"/>
                  <a:pt x="649" y="235"/>
                  <a:pt x="653" y="241"/>
                </a:cubicBezTo>
                <a:cubicBezTo>
                  <a:pt x="653" y="245"/>
                  <a:pt x="647" y="249"/>
                  <a:pt x="651" y="255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43" y="282"/>
                  <a:pt x="645" y="295"/>
                  <a:pt x="640" y="307"/>
                </a:cubicBezTo>
                <a:cubicBezTo>
                  <a:pt x="636" y="309"/>
                  <a:pt x="637" y="311"/>
                  <a:pt x="634" y="313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27" y="312"/>
                  <a:pt x="632" y="303"/>
                  <a:pt x="630" y="294"/>
                </a:cubicBezTo>
                <a:cubicBezTo>
                  <a:pt x="632" y="292"/>
                  <a:pt x="631" y="289"/>
                  <a:pt x="633" y="287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0" y="275"/>
                  <a:pt x="637" y="271"/>
                  <a:pt x="635" y="266"/>
                </a:cubicBezTo>
                <a:cubicBezTo>
                  <a:pt x="636" y="262"/>
                  <a:pt x="633" y="256"/>
                  <a:pt x="637" y="252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7" y="236"/>
                  <a:pt x="638" y="233"/>
                  <a:pt x="639" y="231"/>
                </a:cubicBezTo>
                <a:cubicBezTo>
                  <a:pt x="642" y="229"/>
                  <a:pt x="637" y="226"/>
                  <a:pt x="642" y="225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0" y="215"/>
                  <a:pt x="642" y="213"/>
                  <a:pt x="641" y="210"/>
                </a:cubicBezTo>
                <a:cubicBezTo>
                  <a:pt x="644" y="202"/>
                  <a:pt x="648" y="193"/>
                  <a:pt x="647" y="184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57" y="148"/>
                  <a:pt x="660" y="139"/>
                  <a:pt x="664" y="130"/>
                </a:cubicBezTo>
                <a:cubicBezTo>
                  <a:pt x="665" y="125"/>
                  <a:pt x="667" y="121"/>
                  <a:pt x="669" y="116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76" y="94"/>
                  <a:pt x="683" y="85"/>
                  <a:pt x="684" y="76"/>
                </a:cubicBezTo>
                <a:cubicBezTo>
                  <a:pt x="689" y="74"/>
                  <a:pt x="686" y="70"/>
                  <a:pt x="691" y="68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78" y="69"/>
                  <a:pt x="679" y="82"/>
                  <a:pt x="670" y="94"/>
                </a:cubicBezTo>
                <a:cubicBezTo>
                  <a:pt x="669" y="100"/>
                  <a:pt x="666" y="105"/>
                  <a:pt x="663" y="111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56" y="136"/>
                  <a:pt x="648" y="141"/>
                  <a:pt x="650" y="147"/>
                </a:cubicBezTo>
                <a:cubicBezTo>
                  <a:pt x="646" y="150"/>
                  <a:pt x="647" y="154"/>
                  <a:pt x="647" y="157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40" y="172"/>
                  <a:pt x="638" y="179"/>
                  <a:pt x="638" y="185"/>
                </a:cubicBezTo>
                <a:cubicBezTo>
                  <a:pt x="635" y="188"/>
                  <a:pt x="638" y="192"/>
                  <a:pt x="635" y="195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6" y="208"/>
                  <a:pt x="631" y="210"/>
                  <a:pt x="633" y="213"/>
                </a:cubicBezTo>
                <a:cubicBezTo>
                  <a:pt x="631" y="216"/>
                  <a:pt x="632" y="220"/>
                  <a:pt x="631" y="223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32" y="236"/>
                  <a:pt x="623" y="238"/>
                  <a:pt x="627" y="242"/>
                </a:cubicBezTo>
                <a:cubicBezTo>
                  <a:pt x="629" y="255"/>
                  <a:pt x="625" y="268"/>
                  <a:pt x="623" y="280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1" y="302"/>
                  <a:pt x="622" y="305"/>
                  <a:pt x="621" y="308"/>
                </a:cubicBezTo>
                <a:cubicBezTo>
                  <a:pt x="619" y="309"/>
                  <a:pt x="622" y="311"/>
                  <a:pt x="622" y="313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21"/>
                  <a:pt x="620" y="325"/>
                  <a:pt x="618" y="328"/>
                </a:cubicBezTo>
                <a:cubicBezTo>
                  <a:pt x="615" y="331"/>
                  <a:pt x="618" y="334"/>
                  <a:pt x="615" y="337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07" y="349"/>
                  <a:pt x="615" y="354"/>
                  <a:pt x="609" y="356"/>
                </a:cubicBezTo>
                <a:cubicBezTo>
                  <a:pt x="605" y="351"/>
                  <a:pt x="611" y="347"/>
                  <a:pt x="611" y="342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0" y="321"/>
                  <a:pt x="618" y="317"/>
                  <a:pt x="613" y="311"/>
                </a:cubicBezTo>
                <a:cubicBezTo>
                  <a:pt x="615" y="306"/>
                  <a:pt x="616" y="300"/>
                  <a:pt x="617" y="296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8" y="278"/>
                  <a:pt x="616" y="276"/>
                  <a:pt x="618" y="274"/>
                </a:cubicBezTo>
                <a:cubicBezTo>
                  <a:pt x="621" y="271"/>
                  <a:pt x="615" y="267"/>
                  <a:pt x="619" y="265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0" y="244"/>
                  <a:pt x="620" y="239"/>
                  <a:pt x="622" y="234"/>
                </a:cubicBezTo>
                <a:cubicBezTo>
                  <a:pt x="622" y="224"/>
                  <a:pt x="620" y="213"/>
                  <a:pt x="626" y="204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27" y="194"/>
                  <a:pt x="627" y="191"/>
                  <a:pt x="628" y="188"/>
                </a:cubicBezTo>
                <a:cubicBezTo>
                  <a:pt x="630" y="183"/>
                  <a:pt x="631" y="178"/>
                  <a:pt x="631" y="173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34" y="163"/>
                  <a:pt x="635" y="161"/>
                  <a:pt x="635" y="158"/>
                </a:cubicBezTo>
                <a:cubicBezTo>
                  <a:pt x="640" y="153"/>
                  <a:pt x="639" y="148"/>
                  <a:pt x="639" y="143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41" y="133"/>
                  <a:pt x="648" y="131"/>
                  <a:pt x="646" y="128"/>
                </a:cubicBezTo>
                <a:cubicBezTo>
                  <a:pt x="649" y="123"/>
                  <a:pt x="649" y="118"/>
                  <a:pt x="652" y="114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61" y="94"/>
                  <a:pt x="673" y="90"/>
                  <a:pt x="670" y="84"/>
                </a:cubicBezTo>
                <a:cubicBezTo>
                  <a:pt x="660" y="86"/>
                  <a:pt x="657" y="98"/>
                  <a:pt x="651" y="105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36" y="140"/>
                  <a:pt x="630" y="150"/>
                  <a:pt x="628" y="161"/>
                </a:cubicBezTo>
                <a:cubicBezTo>
                  <a:pt x="627" y="172"/>
                  <a:pt x="620" y="182"/>
                  <a:pt x="618" y="192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8" y="211"/>
                  <a:pt x="611" y="212"/>
                  <a:pt x="613" y="216"/>
                </a:cubicBezTo>
                <a:cubicBezTo>
                  <a:pt x="609" y="218"/>
                  <a:pt x="615" y="222"/>
                  <a:pt x="612" y="224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09" y="234"/>
                  <a:pt x="615" y="237"/>
                  <a:pt x="611" y="240"/>
                </a:cubicBezTo>
                <a:cubicBezTo>
                  <a:pt x="610" y="242"/>
                  <a:pt x="614" y="246"/>
                  <a:pt x="609" y="248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9" y="259"/>
                  <a:pt x="609" y="261"/>
                  <a:pt x="608" y="263"/>
                </a:cubicBezTo>
                <a:cubicBezTo>
                  <a:pt x="605" y="266"/>
                  <a:pt x="611" y="270"/>
                  <a:pt x="607" y="272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607" y="300"/>
                  <a:pt x="607" y="311"/>
                  <a:pt x="603" y="321"/>
                </a:cubicBezTo>
                <a:cubicBezTo>
                  <a:pt x="608" y="333"/>
                  <a:pt x="598" y="342"/>
                  <a:pt x="599" y="353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8" y="370"/>
                  <a:pt x="590" y="356"/>
                  <a:pt x="594" y="342"/>
                </a:cubicBezTo>
                <a:cubicBezTo>
                  <a:pt x="592" y="338"/>
                  <a:pt x="591" y="334"/>
                  <a:pt x="593" y="331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1" y="311"/>
                  <a:pt x="593" y="303"/>
                  <a:pt x="592" y="295"/>
                </a:cubicBezTo>
                <a:cubicBezTo>
                  <a:pt x="591" y="279"/>
                  <a:pt x="593" y="263"/>
                  <a:pt x="591" y="246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6" y="235"/>
                  <a:pt x="595" y="233"/>
                  <a:pt x="595" y="231"/>
                </a:cubicBezTo>
                <a:cubicBezTo>
                  <a:pt x="593" y="229"/>
                  <a:pt x="597" y="228"/>
                  <a:pt x="596" y="226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598" y="212"/>
                  <a:pt x="598" y="209"/>
                  <a:pt x="598" y="205"/>
                </a:cubicBezTo>
                <a:cubicBezTo>
                  <a:pt x="603" y="198"/>
                  <a:pt x="601" y="191"/>
                  <a:pt x="605" y="184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13" y="156"/>
                  <a:pt x="622" y="150"/>
                  <a:pt x="622" y="143"/>
                </a:cubicBezTo>
                <a:cubicBezTo>
                  <a:pt x="625" y="136"/>
                  <a:pt x="630" y="129"/>
                  <a:pt x="631" y="122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619" y="139"/>
                  <a:pt x="615" y="144"/>
                  <a:pt x="611" y="148"/>
                </a:cubicBezTo>
                <a:cubicBezTo>
                  <a:pt x="611" y="159"/>
                  <a:pt x="602" y="169"/>
                  <a:pt x="599" y="179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92" y="201"/>
                  <a:pt x="591" y="206"/>
                  <a:pt x="588" y="212"/>
                </a:cubicBezTo>
                <a:cubicBezTo>
                  <a:pt x="590" y="216"/>
                  <a:pt x="585" y="219"/>
                  <a:pt x="589" y="223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7" y="240"/>
                  <a:pt x="584" y="244"/>
                  <a:pt x="582" y="248"/>
                </a:cubicBezTo>
                <a:cubicBezTo>
                  <a:pt x="586" y="253"/>
                  <a:pt x="583" y="256"/>
                  <a:pt x="582" y="261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4" y="292"/>
                  <a:pt x="580" y="299"/>
                  <a:pt x="584" y="308"/>
                </a:cubicBezTo>
                <a:cubicBezTo>
                  <a:pt x="582" y="315"/>
                  <a:pt x="583" y="323"/>
                  <a:pt x="583" y="331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83" y="346"/>
                  <a:pt x="580" y="350"/>
                  <a:pt x="583" y="355"/>
                </a:cubicBezTo>
                <a:cubicBezTo>
                  <a:pt x="579" y="361"/>
                  <a:pt x="581" y="368"/>
                  <a:pt x="578" y="374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7" y="388"/>
                  <a:pt x="577" y="391"/>
                  <a:pt x="573" y="395"/>
                </a:cubicBezTo>
                <a:cubicBezTo>
                  <a:pt x="573" y="387"/>
                  <a:pt x="573" y="379"/>
                  <a:pt x="576" y="372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77" y="357"/>
                  <a:pt x="574" y="352"/>
                  <a:pt x="576" y="348"/>
                </a:cubicBezTo>
                <a:cubicBezTo>
                  <a:pt x="577" y="340"/>
                  <a:pt x="574" y="332"/>
                  <a:pt x="576" y="324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1" y="290"/>
                  <a:pt x="577" y="283"/>
                  <a:pt x="571" y="273"/>
                </a:cubicBezTo>
                <a:cubicBezTo>
                  <a:pt x="574" y="258"/>
                  <a:pt x="572" y="243"/>
                  <a:pt x="573" y="228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75" y="201"/>
                  <a:pt x="572" y="197"/>
                  <a:pt x="575" y="194"/>
                </a:cubicBezTo>
                <a:cubicBezTo>
                  <a:pt x="575" y="190"/>
                  <a:pt x="576" y="186"/>
                  <a:pt x="574" y="182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80" y="156"/>
                  <a:pt x="586" y="150"/>
                  <a:pt x="585" y="143"/>
                </a:cubicBezTo>
                <a:cubicBezTo>
                  <a:pt x="585" y="136"/>
                  <a:pt x="591" y="130"/>
                  <a:pt x="591" y="124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89" y="113"/>
                  <a:pt x="587" y="123"/>
                  <a:pt x="581" y="133"/>
                </a:cubicBezTo>
                <a:cubicBezTo>
                  <a:pt x="582" y="139"/>
                  <a:pt x="578" y="143"/>
                  <a:pt x="577" y="148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72" y="159"/>
                  <a:pt x="577" y="163"/>
                  <a:pt x="571" y="165"/>
                </a:cubicBezTo>
                <a:cubicBezTo>
                  <a:pt x="568" y="187"/>
                  <a:pt x="563" y="208"/>
                  <a:pt x="565" y="231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3" y="268"/>
                  <a:pt x="561" y="273"/>
                  <a:pt x="566" y="279"/>
                </a:cubicBezTo>
                <a:cubicBezTo>
                  <a:pt x="565" y="285"/>
                  <a:pt x="564" y="291"/>
                  <a:pt x="566" y="296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3" y="315"/>
                  <a:pt x="569" y="318"/>
                  <a:pt x="566" y="321"/>
                </a:cubicBezTo>
                <a:cubicBezTo>
                  <a:pt x="564" y="323"/>
                  <a:pt x="564" y="326"/>
                  <a:pt x="568" y="330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65" y="376"/>
                  <a:pt x="562" y="389"/>
                  <a:pt x="563" y="402"/>
                </a:cubicBezTo>
                <a:cubicBezTo>
                  <a:pt x="557" y="409"/>
                  <a:pt x="559" y="418"/>
                  <a:pt x="553" y="426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1" y="414"/>
                  <a:pt x="560" y="412"/>
                  <a:pt x="555" y="407"/>
                </a:cubicBezTo>
                <a:cubicBezTo>
                  <a:pt x="561" y="405"/>
                  <a:pt x="553" y="401"/>
                  <a:pt x="558" y="398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0" y="375"/>
                  <a:pt x="561" y="362"/>
                  <a:pt x="564" y="349"/>
                </a:cubicBezTo>
                <a:cubicBezTo>
                  <a:pt x="561" y="344"/>
                  <a:pt x="563" y="340"/>
                  <a:pt x="562" y="336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65" y="327"/>
                  <a:pt x="560" y="324"/>
                  <a:pt x="562" y="322"/>
                </a:cubicBezTo>
                <a:cubicBezTo>
                  <a:pt x="561" y="312"/>
                  <a:pt x="559" y="302"/>
                  <a:pt x="561" y="293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3" y="234"/>
                  <a:pt x="552" y="232"/>
                  <a:pt x="555" y="231"/>
                </a:cubicBezTo>
                <a:cubicBezTo>
                  <a:pt x="553" y="228"/>
                  <a:pt x="552" y="225"/>
                  <a:pt x="552" y="223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3" y="206"/>
                  <a:pt x="556" y="205"/>
                  <a:pt x="557" y="202"/>
                </a:cubicBezTo>
                <a:cubicBezTo>
                  <a:pt x="555" y="200"/>
                  <a:pt x="555" y="197"/>
                  <a:pt x="556" y="195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56" y="186"/>
                  <a:pt x="559" y="184"/>
                  <a:pt x="559" y="181"/>
                </a:cubicBezTo>
                <a:cubicBezTo>
                  <a:pt x="563" y="172"/>
                  <a:pt x="566" y="163"/>
                  <a:pt x="566" y="154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66" y="131"/>
                  <a:pt x="566" y="138"/>
                  <a:pt x="566" y="144"/>
                </a:cubicBezTo>
                <a:cubicBezTo>
                  <a:pt x="561" y="149"/>
                  <a:pt x="559" y="155"/>
                  <a:pt x="559" y="161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55" y="182"/>
                  <a:pt x="549" y="184"/>
                  <a:pt x="551" y="187"/>
                </a:cubicBezTo>
                <a:cubicBezTo>
                  <a:pt x="553" y="191"/>
                  <a:pt x="549" y="193"/>
                  <a:pt x="548" y="197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2" y="222"/>
                  <a:pt x="546" y="227"/>
                  <a:pt x="545" y="230"/>
                </a:cubicBezTo>
                <a:cubicBezTo>
                  <a:pt x="547" y="235"/>
                  <a:pt x="542" y="237"/>
                  <a:pt x="546" y="242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0" y="273"/>
                  <a:pt x="548" y="280"/>
                  <a:pt x="553" y="289"/>
                </a:cubicBezTo>
                <a:cubicBezTo>
                  <a:pt x="548" y="291"/>
                  <a:pt x="556" y="296"/>
                  <a:pt x="550" y="298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5" y="318"/>
                  <a:pt x="550" y="325"/>
                  <a:pt x="554" y="335"/>
                </a:cubicBezTo>
                <a:cubicBezTo>
                  <a:pt x="556" y="339"/>
                  <a:pt x="554" y="343"/>
                  <a:pt x="553" y="347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5" y="357"/>
                  <a:pt x="553" y="359"/>
                  <a:pt x="554" y="362"/>
                </a:cubicBezTo>
                <a:cubicBezTo>
                  <a:pt x="551" y="370"/>
                  <a:pt x="549" y="378"/>
                  <a:pt x="550" y="387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6" y="404"/>
                  <a:pt x="548" y="409"/>
                  <a:pt x="547" y="413"/>
                </a:cubicBezTo>
                <a:cubicBezTo>
                  <a:pt x="545" y="415"/>
                  <a:pt x="546" y="418"/>
                  <a:pt x="544" y="420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41" y="430"/>
                  <a:pt x="542" y="433"/>
                  <a:pt x="541" y="435"/>
                </a:cubicBezTo>
                <a:cubicBezTo>
                  <a:pt x="539" y="438"/>
                  <a:pt x="543" y="441"/>
                  <a:pt x="536" y="443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9" y="414"/>
                  <a:pt x="539" y="407"/>
                  <a:pt x="542" y="400"/>
                </a:cubicBezTo>
                <a:cubicBezTo>
                  <a:pt x="539" y="396"/>
                  <a:pt x="541" y="393"/>
                  <a:pt x="542" y="390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40" y="373"/>
                  <a:pt x="540" y="366"/>
                  <a:pt x="543" y="360"/>
                </a:cubicBezTo>
                <a:cubicBezTo>
                  <a:pt x="540" y="355"/>
                  <a:pt x="539" y="351"/>
                  <a:pt x="541" y="347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9" y="329"/>
                  <a:pt x="539" y="325"/>
                  <a:pt x="536" y="320"/>
                </a:cubicBezTo>
                <a:cubicBezTo>
                  <a:pt x="537" y="316"/>
                  <a:pt x="537" y="311"/>
                  <a:pt x="533" y="305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9" y="270"/>
                  <a:pt x="531" y="261"/>
                  <a:pt x="529" y="252"/>
                </a:cubicBezTo>
                <a:cubicBezTo>
                  <a:pt x="531" y="248"/>
                  <a:pt x="529" y="243"/>
                  <a:pt x="529" y="239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0" y="231"/>
                  <a:pt x="529" y="229"/>
                  <a:pt x="530" y="226"/>
                </a:cubicBezTo>
                <a:cubicBezTo>
                  <a:pt x="531" y="218"/>
                  <a:pt x="529" y="208"/>
                  <a:pt x="533" y="200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5" y="185"/>
                  <a:pt x="535" y="183"/>
                  <a:pt x="533" y="180"/>
                </a:cubicBezTo>
                <a:cubicBezTo>
                  <a:pt x="536" y="178"/>
                  <a:pt x="536" y="176"/>
                  <a:pt x="536" y="173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8" y="158"/>
                  <a:pt x="540" y="156"/>
                  <a:pt x="539" y="154"/>
                </a:cubicBezTo>
                <a:cubicBezTo>
                  <a:pt x="541" y="152"/>
                  <a:pt x="538" y="148"/>
                  <a:pt x="535" y="152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35" y="169"/>
                  <a:pt x="527" y="172"/>
                  <a:pt x="531" y="177"/>
                </a:cubicBezTo>
                <a:cubicBezTo>
                  <a:pt x="529" y="178"/>
                  <a:pt x="527" y="180"/>
                  <a:pt x="530" y="182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9" y="194"/>
                  <a:pt x="526" y="197"/>
                  <a:pt x="524" y="201"/>
                </a:cubicBezTo>
                <a:cubicBezTo>
                  <a:pt x="527" y="210"/>
                  <a:pt x="522" y="218"/>
                  <a:pt x="523" y="227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4" y="235"/>
                  <a:pt x="519" y="237"/>
                  <a:pt x="522" y="240"/>
                </a:cubicBezTo>
                <a:cubicBezTo>
                  <a:pt x="519" y="244"/>
                  <a:pt x="524" y="249"/>
                  <a:pt x="520" y="253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4" y="262"/>
                  <a:pt x="519" y="264"/>
                  <a:pt x="522" y="267"/>
                </a:cubicBezTo>
                <a:cubicBezTo>
                  <a:pt x="519" y="270"/>
                  <a:pt x="525" y="276"/>
                  <a:pt x="521" y="27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25" y="298"/>
                  <a:pt x="524" y="302"/>
                  <a:pt x="527" y="307"/>
                </a:cubicBezTo>
                <a:cubicBezTo>
                  <a:pt x="524" y="315"/>
                  <a:pt x="533" y="325"/>
                  <a:pt x="528" y="33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3" y="364"/>
                  <a:pt x="531" y="367"/>
                  <a:pt x="534" y="371"/>
                </a:cubicBezTo>
                <a:cubicBezTo>
                  <a:pt x="532" y="373"/>
                  <a:pt x="530" y="374"/>
                  <a:pt x="533" y="377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389"/>
                  <a:pt x="534" y="397"/>
                  <a:pt x="530" y="403"/>
                </a:cubicBezTo>
                <a:cubicBezTo>
                  <a:pt x="535" y="408"/>
                  <a:pt x="526" y="409"/>
                  <a:pt x="530" y="413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9" y="428"/>
                  <a:pt x="528" y="432"/>
                  <a:pt x="526" y="436"/>
                </a:cubicBezTo>
                <a:cubicBezTo>
                  <a:pt x="527" y="438"/>
                  <a:pt x="526" y="439"/>
                  <a:pt x="525" y="441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5" y="438"/>
                  <a:pt x="519" y="432"/>
                  <a:pt x="522" y="426"/>
                </a:cubicBezTo>
                <a:cubicBezTo>
                  <a:pt x="520" y="420"/>
                  <a:pt x="521" y="414"/>
                  <a:pt x="521" y="408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69"/>
                  <a:pt x="517" y="366"/>
                  <a:pt x="518" y="363"/>
                </a:cubicBezTo>
                <a:cubicBezTo>
                  <a:pt x="521" y="361"/>
                  <a:pt x="515" y="357"/>
                  <a:pt x="517" y="354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12" y="329"/>
                  <a:pt x="513" y="323"/>
                  <a:pt x="511" y="316"/>
                </a:cubicBezTo>
                <a:cubicBezTo>
                  <a:pt x="510" y="310"/>
                  <a:pt x="510" y="304"/>
                  <a:pt x="510" y="297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5" y="273"/>
                  <a:pt x="509" y="268"/>
                  <a:pt x="506" y="261"/>
                </a:cubicBezTo>
                <a:cubicBezTo>
                  <a:pt x="507" y="249"/>
                  <a:pt x="507" y="237"/>
                  <a:pt x="507" y="226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207"/>
                  <a:pt x="507" y="203"/>
                  <a:pt x="511" y="201"/>
                </a:cubicBezTo>
                <a:cubicBezTo>
                  <a:pt x="509" y="197"/>
                  <a:pt x="513" y="194"/>
                  <a:pt x="512" y="191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1" y="169"/>
                  <a:pt x="517" y="167"/>
                  <a:pt x="514" y="164"/>
                </a:cubicBezTo>
                <a:cubicBezTo>
                  <a:pt x="516" y="163"/>
                  <a:pt x="518" y="155"/>
                  <a:pt x="514" y="157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9" y="166"/>
                  <a:pt x="513" y="169"/>
                  <a:pt x="509" y="170"/>
                </a:cubicBezTo>
                <a:cubicBezTo>
                  <a:pt x="511" y="176"/>
                  <a:pt x="507" y="180"/>
                  <a:pt x="508" y="186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2" y="203"/>
                  <a:pt x="505" y="206"/>
                  <a:pt x="504" y="208"/>
                </a:cubicBezTo>
                <a:cubicBezTo>
                  <a:pt x="503" y="211"/>
                  <a:pt x="502" y="213"/>
                  <a:pt x="503" y="216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9" y="232"/>
                  <a:pt x="502" y="235"/>
                  <a:pt x="501" y="238"/>
                </a:cubicBezTo>
                <a:cubicBezTo>
                  <a:pt x="499" y="240"/>
                  <a:pt x="499" y="243"/>
                  <a:pt x="500" y="246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500" y="255"/>
                  <a:pt x="497" y="259"/>
                  <a:pt x="499" y="261"/>
                </a:cubicBezTo>
                <a:cubicBezTo>
                  <a:pt x="501" y="264"/>
                  <a:pt x="499" y="266"/>
                  <a:pt x="499" y="269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501" y="282"/>
                  <a:pt x="499" y="287"/>
                  <a:pt x="501" y="292"/>
                </a:cubicBezTo>
                <a:cubicBezTo>
                  <a:pt x="499" y="296"/>
                  <a:pt x="502" y="301"/>
                  <a:pt x="501" y="306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7" y="288"/>
                  <a:pt x="498" y="285"/>
                  <a:pt x="498" y="284"/>
                </a:cubicBezTo>
                <a:cubicBezTo>
                  <a:pt x="497" y="280"/>
                  <a:pt x="495" y="276"/>
                  <a:pt x="494" y="272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5" y="264"/>
                  <a:pt x="492" y="263"/>
                  <a:pt x="493" y="260"/>
                </a:cubicBezTo>
                <a:cubicBezTo>
                  <a:pt x="493" y="246"/>
                  <a:pt x="492" y="231"/>
                  <a:pt x="493" y="21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495" y="165"/>
                  <a:pt x="502" y="158"/>
                  <a:pt x="502" y="151"/>
                </a:cubicBezTo>
                <a:cubicBezTo>
                  <a:pt x="502" y="147"/>
                  <a:pt x="502" y="143"/>
                  <a:pt x="504" y="140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7" y="136"/>
                  <a:pt x="496" y="146"/>
                  <a:pt x="496" y="155"/>
                </a:cubicBezTo>
                <a:cubicBezTo>
                  <a:pt x="492" y="160"/>
                  <a:pt x="493" y="164"/>
                  <a:pt x="491" y="169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6" y="192"/>
                  <a:pt x="488" y="202"/>
                  <a:pt x="484" y="211"/>
                </a:cubicBezTo>
                <a:cubicBezTo>
                  <a:pt x="486" y="213"/>
                  <a:pt x="486" y="216"/>
                  <a:pt x="484" y="218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5" y="230"/>
                  <a:pt x="484" y="234"/>
                  <a:pt x="482" y="239"/>
                </a:cubicBezTo>
                <a:cubicBezTo>
                  <a:pt x="483" y="244"/>
                  <a:pt x="484" y="249"/>
                  <a:pt x="483" y="253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3" y="263"/>
                  <a:pt x="483" y="265"/>
                  <a:pt x="486" y="268"/>
                </a:cubicBezTo>
                <a:cubicBezTo>
                  <a:pt x="487" y="270"/>
                  <a:pt x="487" y="273"/>
                  <a:pt x="486" y="275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88" y="287"/>
                  <a:pt x="487" y="292"/>
                  <a:pt x="490" y="297"/>
                </a:cubicBezTo>
                <a:cubicBezTo>
                  <a:pt x="488" y="306"/>
                  <a:pt x="496" y="317"/>
                  <a:pt x="494" y="326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498" y="367"/>
                  <a:pt x="506" y="378"/>
                  <a:pt x="501" y="387"/>
                </a:cubicBezTo>
                <a:cubicBezTo>
                  <a:pt x="503" y="392"/>
                  <a:pt x="503" y="397"/>
                  <a:pt x="502" y="402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6" y="423"/>
                  <a:pt x="506" y="428"/>
                  <a:pt x="504" y="432"/>
                </a:cubicBezTo>
                <a:cubicBezTo>
                  <a:pt x="505" y="437"/>
                  <a:pt x="505" y="443"/>
                  <a:pt x="503" y="44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503" y="457"/>
                  <a:pt x="502" y="460"/>
                  <a:pt x="502" y="463"/>
                </a:cubicBezTo>
                <a:cubicBezTo>
                  <a:pt x="503" y="466"/>
                  <a:pt x="501" y="468"/>
                  <a:pt x="502" y="470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9" y="468"/>
                  <a:pt x="500" y="461"/>
                  <a:pt x="500" y="454"/>
                </a:cubicBezTo>
                <a:cubicBezTo>
                  <a:pt x="495" y="446"/>
                  <a:pt x="495" y="438"/>
                  <a:pt x="496" y="431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94" y="415"/>
                  <a:pt x="489" y="411"/>
                  <a:pt x="491" y="407"/>
                </a:cubicBezTo>
                <a:cubicBezTo>
                  <a:pt x="491" y="400"/>
                  <a:pt x="488" y="391"/>
                  <a:pt x="486" y="383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4" y="350"/>
                  <a:pt x="480" y="344"/>
                  <a:pt x="474" y="336"/>
                </a:cubicBezTo>
                <a:cubicBezTo>
                  <a:pt x="477" y="333"/>
                  <a:pt x="471" y="329"/>
                  <a:pt x="474" y="326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68" y="299"/>
                  <a:pt x="467" y="284"/>
                  <a:pt x="462" y="268"/>
                </a:cubicBezTo>
                <a:cubicBezTo>
                  <a:pt x="465" y="254"/>
                  <a:pt x="458" y="239"/>
                  <a:pt x="463" y="226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64" y="201"/>
                  <a:pt x="465" y="197"/>
                  <a:pt x="464" y="193"/>
                </a:cubicBezTo>
                <a:cubicBezTo>
                  <a:pt x="466" y="191"/>
                  <a:pt x="468" y="181"/>
                  <a:pt x="462" y="187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16"/>
                  <a:pt x="457" y="218"/>
                  <a:pt x="454" y="220"/>
                </a:cubicBezTo>
                <a:cubicBezTo>
                  <a:pt x="455" y="222"/>
                  <a:pt x="455" y="225"/>
                  <a:pt x="454" y="227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2" y="246"/>
                  <a:pt x="456" y="251"/>
                  <a:pt x="455" y="256"/>
                </a:cubicBezTo>
                <a:cubicBezTo>
                  <a:pt x="452" y="260"/>
                  <a:pt x="456" y="265"/>
                  <a:pt x="456" y="270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0" y="290"/>
                  <a:pt x="456" y="294"/>
                  <a:pt x="463" y="300"/>
                </a:cubicBezTo>
                <a:cubicBezTo>
                  <a:pt x="456" y="303"/>
                  <a:pt x="463" y="308"/>
                  <a:pt x="462" y="313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66" y="332"/>
                  <a:pt x="467" y="336"/>
                  <a:pt x="467" y="341"/>
                </a:cubicBezTo>
                <a:cubicBezTo>
                  <a:pt x="466" y="345"/>
                  <a:pt x="472" y="351"/>
                  <a:pt x="468" y="355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2" y="378"/>
                  <a:pt x="478" y="376"/>
                  <a:pt x="477" y="381"/>
                </a:cubicBezTo>
                <a:cubicBezTo>
                  <a:pt x="476" y="384"/>
                  <a:pt x="479" y="388"/>
                  <a:pt x="479" y="391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78" y="403"/>
                  <a:pt x="485" y="407"/>
                  <a:pt x="480" y="410"/>
                </a:cubicBezTo>
                <a:cubicBezTo>
                  <a:pt x="488" y="418"/>
                  <a:pt x="483" y="423"/>
                  <a:pt x="486" y="431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90" y="456"/>
                  <a:pt x="490" y="463"/>
                  <a:pt x="489" y="470"/>
                </a:cubicBezTo>
                <a:cubicBezTo>
                  <a:pt x="492" y="473"/>
                  <a:pt x="486" y="475"/>
                  <a:pt x="491" y="478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93" y="492"/>
                  <a:pt x="484" y="494"/>
                  <a:pt x="488" y="498"/>
                </a:cubicBezTo>
                <a:cubicBezTo>
                  <a:pt x="485" y="501"/>
                  <a:pt x="491" y="505"/>
                  <a:pt x="485" y="507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5" y="490"/>
                  <a:pt x="486" y="486"/>
                  <a:pt x="486" y="482"/>
                </a:cubicBezTo>
                <a:cubicBezTo>
                  <a:pt x="484" y="477"/>
                  <a:pt x="487" y="474"/>
                  <a:pt x="484" y="469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82" y="445"/>
                  <a:pt x="481" y="436"/>
                  <a:pt x="478" y="426"/>
                </a:cubicBezTo>
                <a:cubicBezTo>
                  <a:pt x="479" y="418"/>
                  <a:pt x="477" y="408"/>
                  <a:pt x="470" y="398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4" y="378"/>
                  <a:pt x="466" y="373"/>
                  <a:pt x="464" y="367"/>
                </a:cubicBezTo>
                <a:cubicBezTo>
                  <a:pt x="460" y="361"/>
                  <a:pt x="462" y="356"/>
                  <a:pt x="460" y="351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59" y="343"/>
                  <a:pt x="458" y="340"/>
                  <a:pt x="455" y="337"/>
                </a:cubicBezTo>
                <a:cubicBezTo>
                  <a:pt x="457" y="335"/>
                  <a:pt x="454" y="332"/>
                  <a:pt x="455" y="330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53" y="319"/>
                  <a:pt x="452" y="313"/>
                  <a:pt x="451" y="308"/>
                </a:cubicBezTo>
                <a:cubicBezTo>
                  <a:pt x="454" y="303"/>
                  <a:pt x="448" y="297"/>
                  <a:pt x="450" y="292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8" y="271"/>
                  <a:pt x="444" y="266"/>
                  <a:pt x="445" y="261"/>
                </a:cubicBezTo>
                <a:cubicBezTo>
                  <a:pt x="443" y="256"/>
                  <a:pt x="446" y="251"/>
                  <a:pt x="443" y="245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46" y="228"/>
                  <a:pt x="443" y="225"/>
                  <a:pt x="444" y="223"/>
                </a:cubicBezTo>
                <a:cubicBezTo>
                  <a:pt x="445" y="220"/>
                  <a:pt x="446" y="217"/>
                  <a:pt x="445" y="214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47" y="194"/>
                  <a:pt x="451" y="189"/>
                  <a:pt x="450" y="184"/>
                </a:cubicBezTo>
                <a:cubicBezTo>
                  <a:pt x="457" y="179"/>
                  <a:pt x="450" y="173"/>
                  <a:pt x="457" y="16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52" y="157"/>
                  <a:pt x="451" y="162"/>
                  <a:pt x="450" y="166"/>
                </a:cubicBezTo>
                <a:cubicBezTo>
                  <a:pt x="443" y="171"/>
                  <a:pt x="450" y="177"/>
                  <a:pt x="443" y="181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6" y="215"/>
                  <a:pt x="439" y="220"/>
                  <a:pt x="438" y="224"/>
                </a:cubicBezTo>
                <a:cubicBezTo>
                  <a:pt x="439" y="230"/>
                  <a:pt x="435" y="234"/>
                  <a:pt x="437" y="240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0" y="277"/>
                  <a:pt x="435" y="281"/>
                  <a:pt x="440" y="286"/>
                </a:cubicBezTo>
                <a:cubicBezTo>
                  <a:pt x="437" y="291"/>
                  <a:pt x="440" y="297"/>
                  <a:pt x="442" y="302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47" y="344"/>
                  <a:pt x="453" y="355"/>
                  <a:pt x="453" y="365"/>
                </a:cubicBezTo>
                <a:cubicBezTo>
                  <a:pt x="456" y="371"/>
                  <a:pt x="457" y="376"/>
                  <a:pt x="458" y="382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1" y="412"/>
                  <a:pt x="465" y="424"/>
                  <a:pt x="472" y="438"/>
                </a:cubicBezTo>
                <a:cubicBezTo>
                  <a:pt x="470" y="444"/>
                  <a:pt x="476" y="451"/>
                  <a:pt x="473" y="457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9" y="484"/>
                  <a:pt x="473" y="489"/>
                  <a:pt x="477" y="496"/>
                </a:cubicBezTo>
                <a:cubicBezTo>
                  <a:pt x="471" y="502"/>
                  <a:pt x="476" y="509"/>
                  <a:pt x="473" y="516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9" y="528"/>
                  <a:pt x="470" y="532"/>
                  <a:pt x="470" y="535"/>
                </a:cubicBezTo>
                <a:cubicBezTo>
                  <a:pt x="466" y="538"/>
                  <a:pt x="467" y="541"/>
                  <a:pt x="464" y="544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63" y="550"/>
                  <a:pt x="464" y="553"/>
                  <a:pt x="462" y="551"/>
                </a:cubicBezTo>
                <a:cubicBezTo>
                  <a:pt x="461" y="537"/>
                  <a:pt x="462" y="524"/>
                  <a:pt x="463" y="511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60" y="497"/>
                  <a:pt x="459" y="494"/>
                  <a:pt x="460" y="491"/>
                </a:cubicBezTo>
                <a:cubicBezTo>
                  <a:pt x="457" y="483"/>
                  <a:pt x="458" y="476"/>
                  <a:pt x="454" y="468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46" y="440"/>
                  <a:pt x="447" y="434"/>
                  <a:pt x="444" y="427"/>
                </a:cubicBezTo>
                <a:cubicBezTo>
                  <a:pt x="449" y="424"/>
                  <a:pt x="436" y="419"/>
                  <a:pt x="441" y="416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38" y="399"/>
                  <a:pt x="432" y="391"/>
                  <a:pt x="432" y="383"/>
                </a:cubicBezTo>
                <a:cubicBezTo>
                  <a:pt x="426" y="385"/>
                  <a:pt x="434" y="378"/>
                  <a:pt x="429" y="376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3" y="361"/>
                  <a:pt x="425" y="358"/>
                  <a:pt x="424" y="355"/>
                </a:cubicBezTo>
                <a:cubicBezTo>
                  <a:pt x="425" y="354"/>
                  <a:pt x="425" y="352"/>
                  <a:pt x="423" y="353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22" y="341"/>
                  <a:pt x="418" y="333"/>
                  <a:pt x="418" y="327"/>
                </a:cubicBezTo>
                <a:cubicBezTo>
                  <a:pt x="421" y="324"/>
                  <a:pt x="414" y="319"/>
                  <a:pt x="416" y="316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8" y="299"/>
                  <a:pt x="416" y="292"/>
                  <a:pt x="415" y="285"/>
                </a:cubicBezTo>
                <a:cubicBezTo>
                  <a:pt x="415" y="278"/>
                  <a:pt x="417" y="271"/>
                  <a:pt x="414" y="263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5" y="252"/>
                  <a:pt x="415" y="251"/>
                  <a:pt x="414" y="249"/>
                </a:cubicBezTo>
                <a:cubicBezTo>
                  <a:pt x="415" y="247"/>
                  <a:pt x="417" y="246"/>
                  <a:pt x="415" y="244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7" y="220"/>
                  <a:pt x="418" y="217"/>
                  <a:pt x="415" y="214"/>
                </a:cubicBezTo>
                <a:cubicBezTo>
                  <a:pt x="421" y="211"/>
                  <a:pt x="413" y="207"/>
                  <a:pt x="418" y="204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21" y="193"/>
                  <a:pt x="419" y="184"/>
                  <a:pt x="415" y="187"/>
                </a:cubicBezTo>
                <a:cubicBezTo>
                  <a:pt x="418" y="192"/>
                  <a:pt x="411" y="195"/>
                  <a:pt x="413" y="200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10" y="218"/>
                  <a:pt x="411" y="221"/>
                  <a:pt x="409" y="223"/>
                </a:cubicBezTo>
                <a:cubicBezTo>
                  <a:pt x="415" y="226"/>
                  <a:pt x="405" y="228"/>
                  <a:pt x="411" y="231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6" y="267"/>
                  <a:pt x="410" y="289"/>
                  <a:pt x="405" y="309"/>
                </a:cubicBezTo>
                <a:cubicBezTo>
                  <a:pt x="408" y="314"/>
                  <a:pt x="408" y="318"/>
                  <a:pt x="408" y="322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3" y="340"/>
                  <a:pt x="408" y="344"/>
                  <a:pt x="415" y="349"/>
                </a:cubicBezTo>
                <a:cubicBezTo>
                  <a:pt x="412" y="353"/>
                  <a:pt x="415" y="359"/>
                  <a:pt x="418" y="364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20" y="382"/>
                  <a:pt x="425" y="387"/>
                  <a:pt x="423" y="392"/>
                </a:cubicBezTo>
                <a:cubicBezTo>
                  <a:pt x="428" y="402"/>
                  <a:pt x="427" y="411"/>
                  <a:pt x="432" y="420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48" y="481"/>
                  <a:pt x="449" y="486"/>
                  <a:pt x="450" y="490"/>
                </a:cubicBezTo>
                <a:cubicBezTo>
                  <a:pt x="455" y="496"/>
                  <a:pt x="447" y="499"/>
                  <a:pt x="454" y="505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8" y="522"/>
                  <a:pt x="457" y="528"/>
                  <a:pt x="451" y="532"/>
                </a:cubicBezTo>
                <a:cubicBezTo>
                  <a:pt x="449" y="528"/>
                  <a:pt x="453" y="526"/>
                  <a:pt x="448" y="521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6" y="508"/>
                  <a:pt x="448" y="505"/>
                  <a:pt x="448" y="502"/>
                </a:cubicBezTo>
                <a:cubicBezTo>
                  <a:pt x="445" y="498"/>
                  <a:pt x="447" y="495"/>
                  <a:pt x="446" y="491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9" y="463"/>
                  <a:pt x="437" y="456"/>
                  <a:pt x="433" y="449"/>
                </a:cubicBezTo>
                <a:cubicBezTo>
                  <a:pt x="434" y="446"/>
                  <a:pt x="431" y="442"/>
                  <a:pt x="430" y="439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24" y="421"/>
                  <a:pt x="422" y="414"/>
                  <a:pt x="420" y="407"/>
                </a:cubicBezTo>
                <a:cubicBezTo>
                  <a:pt x="423" y="404"/>
                  <a:pt x="415" y="400"/>
                  <a:pt x="417" y="397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9" y="382"/>
                  <a:pt x="413" y="379"/>
                  <a:pt x="412" y="376"/>
                </a:cubicBezTo>
                <a:cubicBezTo>
                  <a:pt x="411" y="372"/>
                  <a:pt x="408" y="368"/>
                  <a:pt x="409" y="365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3" y="349"/>
                  <a:pt x="404" y="346"/>
                  <a:pt x="404" y="345"/>
                </a:cubicBezTo>
                <a:cubicBezTo>
                  <a:pt x="403" y="341"/>
                  <a:pt x="402" y="337"/>
                  <a:pt x="401" y="334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3" y="332"/>
                  <a:pt x="401" y="331"/>
                  <a:pt x="401" y="330"/>
                </a:cubicBezTo>
                <a:cubicBezTo>
                  <a:pt x="400" y="328"/>
                  <a:pt x="402" y="326"/>
                  <a:pt x="402" y="324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8" y="309"/>
                  <a:pt x="398" y="304"/>
                  <a:pt x="398" y="302"/>
                </a:cubicBezTo>
                <a:cubicBezTo>
                  <a:pt x="398" y="301"/>
                  <a:pt x="396" y="300"/>
                  <a:pt x="396" y="299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6" y="290"/>
                  <a:pt x="394" y="287"/>
                  <a:pt x="394" y="283"/>
                </a:cubicBezTo>
                <a:cubicBezTo>
                  <a:pt x="394" y="276"/>
                  <a:pt x="393" y="269"/>
                  <a:pt x="394" y="26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6" y="237"/>
                  <a:pt x="391" y="229"/>
                  <a:pt x="395" y="223"/>
                </a:cubicBezTo>
                <a:cubicBezTo>
                  <a:pt x="393" y="222"/>
                  <a:pt x="394" y="220"/>
                  <a:pt x="394" y="219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95" y="210"/>
                  <a:pt x="397" y="206"/>
                  <a:pt x="394" y="202"/>
                </a:cubicBezTo>
                <a:cubicBezTo>
                  <a:pt x="389" y="204"/>
                  <a:pt x="393" y="207"/>
                  <a:pt x="390" y="210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91" y="216"/>
                  <a:pt x="386" y="217"/>
                  <a:pt x="390" y="220"/>
                </a:cubicBezTo>
                <a:cubicBezTo>
                  <a:pt x="392" y="223"/>
                  <a:pt x="385" y="225"/>
                  <a:pt x="389" y="228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90" y="244"/>
                  <a:pt x="384" y="250"/>
                  <a:pt x="387" y="256"/>
                </a:cubicBezTo>
                <a:cubicBezTo>
                  <a:pt x="385" y="259"/>
                  <a:pt x="386" y="262"/>
                  <a:pt x="388" y="265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86" y="281"/>
                  <a:pt x="386" y="287"/>
                  <a:pt x="389" y="294"/>
                </a:cubicBezTo>
                <a:cubicBezTo>
                  <a:pt x="387" y="300"/>
                  <a:pt x="389" y="306"/>
                  <a:pt x="391" y="312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398" y="355"/>
                  <a:pt x="395" y="358"/>
                  <a:pt x="400" y="362"/>
                </a:cubicBezTo>
                <a:cubicBezTo>
                  <a:pt x="396" y="366"/>
                  <a:pt x="403" y="371"/>
                  <a:pt x="401" y="374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07" y="402"/>
                  <a:pt x="409" y="406"/>
                  <a:pt x="412" y="410"/>
                </a:cubicBezTo>
                <a:cubicBezTo>
                  <a:pt x="413" y="414"/>
                  <a:pt x="413" y="418"/>
                  <a:pt x="416" y="422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27" y="456"/>
                  <a:pt x="425" y="459"/>
                  <a:pt x="431" y="467"/>
                </a:cubicBezTo>
                <a:cubicBezTo>
                  <a:pt x="428" y="471"/>
                  <a:pt x="435" y="476"/>
                  <a:pt x="432" y="479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07"/>
                  <a:pt x="438" y="523"/>
                  <a:pt x="444" y="539"/>
                </a:cubicBezTo>
                <a:cubicBezTo>
                  <a:pt x="439" y="542"/>
                  <a:pt x="443" y="547"/>
                  <a:pt x="442" y="550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36" y="576"/>
                  <a:pt x="441" y="593"/>
                  <a:pt x="429" y="604"/>
                </a:cubicBezTo>
                <a:cubicBezTo>
                  <a:pt x="431" y="595"/>
                  <a:pt x="427" y="586"/>
                  <a:pt x="429" y="577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26" y="559"/>
                  <a:pt x="429" y="555"/>
                  <a:pt x="429" y="550"/>
                </a:cubicBezTo>
                <a:cubicBezTo>
                  <a:pt x="424" y="537"/>
                  <a:pt x="425" y="524"/>
                  <a:pt x="421" y="511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12" y="475"/>
                  <a:pt x="412" y="467"/>
                  <a:pt x="413" y="466"/>
                </a:cubicBezTo>
                <a:cubicBezTo>
                  <a:pt x="408" y="462"/>
                  <a:pt x="412" y="459"/>
                  <a:pt x="408" y="455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4" y="437"/>
                  <a:pt x="404" y="435"/>
                  <a:pt x="404" y="433"/>
                </a:cubicBezTo>
                <a:cubicBezTo>
                  <a:pt x="401" y="430"/>
                  <a:pt x="403" y="428"/>
                  <a:pt x="401" y="425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5" y="401"/>
                  <a:pt x="390" y="391"/>
                  <a:pt x="392" y="383"/>
                </a:cubicBezTo>
                <a:cubicBezTo>
                  <a:pt x="391" y="381"/>
                  <a:pt x="388" y="378"/>
                  <a:pt x="390" y="377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6" y="367"/>
                  <a:pt x="388" y="362"/>
                  <a:pt x="386" y="357"/>
                </a:cubicBezTo>
                <a:cubicBezTo>
                  <a:pt x="385" y="348"/>
                  <a:pt x="383" y="339"/>
                  <a:pt x="381" y="329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78" y="270"/>
                  <a:pt x="380" y="267"/>
                  <a:pt x="382" y="262"/>
                </a:cubicBezTo>
                <a:cubicBezTo>
                  <a:pt x="382" y="258"/>
                  <a:pt x="378" y="252"/>
                  <a:pt x="381" y="248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82" y="229"/>
                  <a:pt x="385" y="225"/>
                  <a:pt x="385" y="220"/>
                </a:cubicBezTo>
                <a:cubicBezTo>
                  <a:pt x="376" y="224"/>
                  <a:pt x="381" y="231"/>
                  <a:pt x="377" y="236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247"/>
                  <a:pt x="375" y="250"/>
                  <a:pt x="375" y="253"/>
                </a:cubicBezTo>
                <a:cubicBezTo>
                  <a:pt x="372" y="264"/>
                  <a:pt x="375" y="277"/>
                  <a:pt x="370" y="288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77" y="344"/>
                  <a:pt x="377" y="362"/>
                  <a:pt x="382" y="382"/>
                </a:cubicBezTo>
                <a:cubicBezTo>
                  <a:pt x="381" y="387"/>
                  <a:pt x="386" y="392"/>
                  <a:pt x="385" y="397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393" y="423"/>
                  <a:pt x="395" y="433"/>
                  <a:pt x="397" y="443"/>
                </a:cubicBezTo>
                <a:cubicBezTo>
                  <a:pt x="403" y="463"/>
                  <a:pt x="405" y="483"/>
                  <a:pt x="410" y="50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7" y="537"/>
                  <a:pt x="417" y="542"/>
                  <a:pt x="417" y="546"/>
                </a:cubicBezTo>
                <a:cubicBezTo>
                  <a:pt x="421" y="552"/>
                  <a:pt x="415" y="557"/>
                  <a:pt x="421" y="563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8" y="601"/>
                  <a:pt x="422" y="607"/>
                  <a:pt x="418" y="612"/>
                </a:cubicBezTo>
                <a:cubicBezTo>
                  <a:pt x="420" y="618"/>
                  <a:pt x="421" y="624"/>
                  <a:pt x="415" y="629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17" y="602"/>
                  <a:pt x="411" y="595"/>
                  <a:pt x="416" y="589"/>
                </a:cubicBezTo>
                <a:cubicBezTo>
                  <a:pt x="410" y="575"/>
                  <a:pt x="410" y="561"/>
                  <a:pt x="408" y="54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403" y="524"/>
                  <a:pt x="400" y="520"/>
                  <a:pt x="403" y="517"/>
                </a:cubicBezTo>
                <a:cubicBezTo>
                  <a:pt x="400" y="513"/>
                  <a:pt x="397" y="509"/>
                  <a:pt x="401" y="50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93" y="479"/>
                  <a:pt x="391" y="472"/>
                  <a:pt x="390" y="465"/>
                </a:cubicBezTo>
                <a:cubicBezTo>
                  <a:pt x="382" y="450"/>
                  <a:pt x="386" y="437"/>
                  <a:pt x="376" y="421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7" y="404"/>
                  <a:pt x="373" y="399"/>
                  <a:pt x="372" y="395"/>
                </a:cubicBezTo>
                <a:cubicBezTo>
                  <a:pt x="371" y="391"/>
                  <a:pt x="370" y="386"/>
                  <a:pt x="369" y="382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5" y="360"/>
                  <a:pt x="365" y="351"/>
                  <a:pt x="363" y="342"/>
                </a:cubicBezTo>
                <a:cubicBezTo>
                  <a:pt x="360" y="333"/>
                  <a:pt x="362" y="325"/>
                  <a:pt x="359" y="316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59" y="282"/>
                  <a:pt x="358" y="273"/>
                  <a:pt x="361" y="265"/>
                </a:cubicBezTo>
                <a:cubicBezTo>
                  <a:pt x="358" y="260"/>
                  <a:pt x="361" y="256"/>
                  <a:pt x="362" y="252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5" y="236"/>
                  <a:pt x="363" y="231"/>
                  <a:pt x="366" y="227"/>
                </a:cubicBezTo>
                <a:cubicBezTo>
                  <a:pt x="364" y="224"/>
                  <a:pt x="372" y="216"/>
                  <a:pt x="363" y="217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28"/>
                  <a:pt x="361" y="230"/>
                  <a:pt x="359" y="232"/>
                </a:cubicBezTo>
                <a:cubicBezTo>
                  <a:pt x="358" y="233"/>
                  <a:pt x="358" y="235"/>
                  <a:pt x="358" y="237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5" y="252"/>
                  <a:pt x="355" y="256"/>
                  <a:pt x="352" y="259"/>
                </a:cubicBezTo>
                <a:cubicBezTo>
                  <a:pt x="354" y="261"/>
                  <a:pt x="354" y="263"/>
                  <a:pt x="354" y="265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4" y="277"/>
                  <a:pt x="354" y="282"/>
                  <a:pt x="352" y="286"/>
                </a:cubicBezTo>
                <a:cubicBezTo>
                  <a:pt x="354" y="291"/>
                  <a:pt x="348" y="295"/>
                  <a:pt x="353" y="301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5" y="310"/>
                  <a:pt x="350" y="312"/>
                  <a:pt x="353" y="315"/>
                </a:cubicBezTo>
                <a:cubicBezTo>
                  <a:pt x="351" y="319"/>
                  <a:pt x="354" y="324"/>
                  <a:pt x="352" y="32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56" y="352"/>
                  <a:pt x="359" y="362"/>
                  <a:pt x="357" y="371"/>
                </a:cubicBezTo>
                <a:cubicBezTo>
                  <a:pt x="359" y="376"/>
                  <a:pt x="362" y="381"/>
                  <a:pt x="362" y="385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3" y="402"/>
                  <a:pt x="368" y="407"/>
                  <a:pt x="369" y="412"/>
                </a:cubicBezTo>
                <a:cubicBezTo>
                  <a:pt x="369" y="416"/>
                  <a:pt x="366" y="420"/>
                  <a:pt x="371" y="425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77" y="460"/>
                  <a:pt x="384" y="470"/>
                  <a:pt x="382" y="478"/>
                </a:cubicBezTo>
                <a:cubicBezTo>
                  <a:pt x="391" y="497"/>
                  <a:pt x="389" y="513"/>
                  <a:pt x="397" y="532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1" y="550"/>
                  <a:pt x="397" y="553"/>
                  <a:pt x="401" y="558"/>
                </a:cubicBezTo>
                <a:cubicBezTo>
                  <a:pt x="401" y="562"/>
                  <a:pt x="398" y="566"/>
                  <a:pt x="403" y="571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2" y="589"/>
                  <a:pt x="406" y="594"/>
                  <a:pt x="405" y="597"/>
                </a:cubicBezTo>
                <a:cubicBezTo>
                  <a:pt x="406" y="599"/>
                  <a:pt x="403" y="601"/>
                  <a:pt x="404" y="603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5" y="612"/>
                  <a:pt x="404" y="614"/>
                  <a:pt x="403" y="615"/>
                </a:cubicBezTo>
                <a:cubicBezTo>
                  <a:pt x="405" y="618"/>
                  <a:pt x="407" y="621"/>
                  <a:pt x="403" y="623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402" y="630"/>
                  <a:pt x="401" y="626"/>
                  <a:pt x="402" y="621"/>
                </a:cubicBezTo>
                <a:cubicBezTo>
                  <a:pt x="402" y="616"/>
                  <a:pt x="398" y="611"/>
                  <a:pt x="402" y="607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400" y="587"/>
                  <a:pt x="397" y="582"/>
                  <a:pt x="398" y="578"/>
                </a:cubicBezTo>
                <a:cubicBezTo>
                  <a:pt x="392" y="557"/>
                  <a:pt x="393" y="538"/>
                  <a:pt x="380" y="516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71" y="496"/>
                  <a:pt x="375" y="492"/>
                  <a:pt x="371" y="486"/>
                </a:cubicBezTo>
                <a:cubicBezTo>
                  <a:pt x="370" y="476"/>
                  <a:pt x="366" y="466"/>
                  <a:pt x="362" y="456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47" y="383"/>
                  <a:pt x="342" y="371"/>
                  <a:pt x="340" y="359"/>
                </a:cubicBezTo>
                <a:cubicBezTo>
                  <a:pt x="338" y="352"/>
                  <a:pt x="340" y="347"/>
                  <a:pt x="337" y="341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39" y="329"/>
                  <a:pt x="336" y="325"/>
                  <a:pt x="339" y="323"/>
                </a:cubicBezTo>
                <a:cubicBezTo>
                  <a:pt x="335" y="316"/>
                  <a:pt x="340" y="311"/>
                  <a:pt x="336" y="305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7" y="274"/>
                  <a:pt x="338" y="262"/>
                  <a:pt x="338" y="250"/>
                </a:cubicBezTo>
                <a:cubicBezTo>
                  <a:pt x="329" y="258"/>
                  <a:pt x="334" y="269"/>
                  <a:pt x="332" y="279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1" y="315"/>
                  <a:pt x="330" y="320"/>
                  <a:pt x="331" y="326"/>
                </a:cubicBezTo>
                <a:cubicBezTo>
                  <a:pt x="329" y="328"/>
                  <a:pt x="334" y="331"/>
                  <a:pt x="332" y="333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29" y="346"/>
                  <a:pt x="334" y="352"/>
                  <a:pt x="332" y="357"/>
                </a:cubicBezTo>
                <a:cubicBezTo>
                  <a:pt x="330" y="363"/>
                  <a:pt x="338" y="368"/>
                  <a:pt x="334" y="373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40" y="391"/>
                  <a:pt x="337" y="393"/>
                  <a:pt x="337" y="395"/>
                </a:cubicBezTo>
                <a:cubicBezTo>
                  <a:pt x="341" y="399"/>
                  <a:pt x="337" y="401"/>
                  <a:pt x="341" y="404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45" y="426"/>
                  <a:pt x="345" y="431"/>
                  <a:pt x="348" y="437"/>
                </a:cubicBezTo>
                <a:cubicBezTo>
                  <a:pt x="345" y="442"/>
                  <a:pt x="352" y="448"/>
                  <a:pt x="349" y="453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56" y="472"/>
                  <a:pt x="358" y="477"/>
                  <a:pt x="362" y="483"/>
                </a:cubicBezTo>
                <a:cubicBezTo>
                  <a:pt x="361" y="488"/>
                  <a:pt x="364" y="494"/>
                  <a:pt x="363" y="499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1" y="509"/>
                  <a:pt x="369" y="512"/>
                  <a:pt x="373" y="517"/>
                </a:cubicBezTo>
                <a:cubicBezTo>
                  <a:pt x="372" y="522"/>
                  <a:pt x="376" y="529"/>
                  <a:pt x="380" y="53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88" y="566"/>
                  <a:pt x="386" y="574"/>
                  <a:pt x="391" y="582"/>
                </a:cubicBezTo>
                <a:cubicBezTo>
                  <a:pt x="386" y="586"/>
                  <a:pt x="391" y="591"/>
                  <a:pt x="391" y="595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85" y="598"/>
                  <a:pt x="384" y="588"/>
                  <a:pt x="381" y="578"/>
                </a:cubicBezTo>
                <a:cubicBezTo>
                  <a:pt x="377" y="572"/>
                  <a:pt x="380" y="567"/>
                  <a:pt x="373" y="561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75" y="551"/>
                  <a:pt x="369" y="547"/>
                  <a:pt x="372" y="545"/>
                </a:cubicBezTo>
                <a:cubicBezTo>
                  <a:pt x="364" y="535"/>
                  <a:pt x="366" y="523"/>
                  <a:pt x="356" y="509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50" y="483"/>
                  <a:pt x="345" y="482"/>
                  <a:pt x="343" y="475"/>
                </a:cubicBezTo>
                <a:cubicBezTo>
                  <a:pt x="336" y="462"/>
                  <a:pt x="331" y="449"/>
                  <a:pt x="328" y="436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29" y="425"/>
                  <a:pt x="317" y="420"/>
                  <a:pt x="322" y="418"/>
                </a:cubicBezTo>
                <a:cubicBezTo>
                  <a:pt x="324" y="412"/>
                  <a:pt x="317" y="405"/>
                  <a:pt x="318" y="399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8" y="356"/>
                  <a:pt x="309" y="351"/>
                  <a:pt x="306" y="344"/>
                </a:cubicBezTo>
                <a:cubicBezTo>
                  <a:pt x="305" y="338"/>
                  <a:pt x="306" y="332"/>
                  <a:pt x="304" y="326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2" y="305"/>
                  <a:pt x="307" y="303"/>
                  <a:pt x="303" y="300"/>
                </a:cubicBezTo>
                <a:cubicBezTo>
                  <a:pt x="309" y="297"/>
                  <a:pt x="301" y="293"/>
                  <a:pt x="306" y="290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5" y="270"/>
                  <a:pt x="305" y="267"/>
                  <a:pt x="307" y="265"/>
                </a:cubicBezTo>
                <a:cubicBezTo>
                  <a:pt x="303" y="261"/>
                  <a:pt x="312" y="259"/>
                  <a:pt x="307" y="255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284"/>
                  <a:pt x="298" y="287"/>
                  <a:pt x="300" y="289"/>
                </a:cubicBezTo>
                <a:cubicBezTo>
                  <a:pt x="297" y="291"/>
                  <a:pt x="299" y="294"/>
                  <a:pt x="298" y="296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298" y="320"/>
                  <a:pt x="300" y="331"/>
                  <a:pt x="298" y="340"/>
                </a:cubicBezTo>
                <a:cubicBezTo>
                  <a:pt x="303" y="351"/>
                  <a:pt x="299" y="360"/>
                  <a:pt x="303" y="371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09" y="407"/>
                  <a:pt x="312" y="413"/>
                  <a:pt x="315" y="419"/>
                </a:cubicBezTo>
                <a:cubicBezTo>
                  <a:pt x="311" y="423"/>
                  <a:pt x="319" y="430"/>
                  <a:pt x="319" y="435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25" y="453"/>
                  <a:pt x="327" y="455"/>
                  <a:pt x="329" y="458"/>
                </a:cubicBezTo>
                <a:cubicBezTo>
                  <a:pt x="330" y="461"/>
                  <a:pt x="324" y="463"/>
                  <a:pt x="330" y="467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44" y="505"/>
                  <a:pt x="351" y="511"/>
                  <a:pt x="348" y="515"/>
                </a:cubicBezTo>
                <a:cubicBezTo>
                  <a:pt x="349" y="518"/>
                  <a:pt x="353" y="521"/>
                  <a:pt x="351" y="523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61" y="544"/>
                  <a:pt x="364" y="555"/>
                  <a:pt x="364" y="565"/>
                </a:cubicBezTo>
                <a:cubicBezTo>
                  <a:pt x="371" y="574"/>
                  <a:pt x="372" y="582"/>
                  <a:pt x="373" y="591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8" y="604"/>
                  <a:pt x="381" y="609"/>
                  <a:pt x="376" y="613"/>
                </a:cubicBezTo>
                <a:cubicBezTo>
                  <a:pt x="374" y="604"/>
                  <a:pt x="374" y="604"/>
                  <a:pt x="370" y="597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63" y="584"/>
                  <a:pt x="365" y="581"/>
                  <a:pt x="363" y="578"/>
                </a:cubicBezTo>
                <a:cubicBezTo>
                  <a:pt x="357" y="570"/>
                  <a:pt x="361" y="565"/>
                  <a:pt x="354" y="55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43" y="529"/>
                  <a:pt x="345" y="529"/>
                  <a:pt x="340" y="521"/>
                </a:cubicBezTo>
                <a:cubicBezTo>
                  <a:pt x="341" y="515"/>
                  <a:pt x="334" y="508"/>
                  <a:pt x="336" y="502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13" y="447"/>
                  <a:pt x="308" y="443"/>
                  <a:pt x="307" y="439"/>
                </a:cubicBezTo>
                <a:cubicBezTo>
                  <a:pt x="303" y="434"/>
                  <a:pt x="305" y="431"/>
                  <a:pt x="304" y="427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300" y="411"/>
                  <a:pt x="295" y="405"/>
                  <a:pt x="298" y="402"/>
                </a:cubicBezTo>
                <a:cubicBezTo>
                  <a:pt x="293" y="393"/>
                  <a:pt x="292" y="385"/>
                  <a:pt x="290" y="378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8" y="364"/>
                  <a:pt x="287" y="362"/>
                  <a:pt x="287" y="360"/>
                </a:cubicBezTo>
                <a:cubicBezTo>
                  <a:pt x="290" y="358"/>
                  <a:pt x="285" y="355"/>
                  <a:pt x="287" y="353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85" y="326"/>
                  <a:pt x="287" y="322"/>
                  <a:pt x="284" y="318"/>
                </a:cubicBezTo>
                <a:cubicBezTo>
                  <a:pt x="285" y="314"/>
                  <a:pt x="288" y="310"/>
                  <a:pt x="285" y="305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80" y="321"/>
                  <a:pt x="279" y="322"/>
                  <a:pt x="279" y="324"/>
                </a:cubicBezTo>
                <a:cubicBezTo>
                  <a:pt x="281" y="326"/>
                  <a:pt x="280" y="327"/>
                  <a:pt x="280" y="32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80" y="338"/>
                  <a:pt x="278" y="341"/>
                  <a:pt x="281" y="345"/>
                </a:cubicBezTo>
                <a:cubicBezTo>
                  <a:pt x="280" y="348"/>
                  <a:pt x="278" y="351"/>
                  <a:pt x="281" y="355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0" y="372"/>
                  <a:pt x="282" y="379"/>
                  <a:pt x="284" y="387"/>
                </a:cubicBezTo>
                <a:cubicBezTo>
                  <a:pt x="283" y="390"/>
                  <a:pt x="286" y="393"/>
                  <a:pt x="287" y="397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289" y="414"/>
                  <a:pt x="295" y="423"/>
                  <a:pt x="293" y="429"/>
                </a:cubicBezTo>
                <a:cubicBezTo>
                  <a:pt x="302" y="445"/>
                  <a:pt x="301" y="458"/>
                  <a:pt x="313" y="474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14" y="484"/>
                  <a:pt x="319" y="487"/>
                  <a:pt x="316" y="489"/>
                </a:cubicBezTo>
                <a:cubicBezTo>
                  <a:pt x="322" y="494"/>
                  <a:pt x="321" y="501"/>
                  <a:pt x="326" y="502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40" y="533"/>
                  <a:pt x="340" y="544"/>
                  <a:pt x="346" y="556"/>
                </a:cubicBezTo>
                <a:cubicBezTo>
                  <a:pt x="349" y="569"/>
                  <a:pt x="353" y="581"/>
                  <a:pt x="361" y="594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69" y="616"/>
                  <a:pt x="367" y="622"/>
                  <a:pt x="371" y="629"/>
                </a:cubicBezTo>
                <a:cubicBezTo>
                  <a:pt x="368" y="631"/>
                  <a:pt x="374" y="635"/>
                  <a:pt x="372" y="638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50"/>
                  <a:pt x="371" y="652"/>
                  <a:pt x="375" y="655"/>
                </a:cubicBezTo>
                <a:cubicBezTo>
                  <a:pt x="377" y="659"/>
                  <a:pt x="373" y="661"/>
                  <a:pt x="378" y="66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73"/>
                  <a:pt x="375" y="676"/>
                  <a:pt x="374" y="678"/>
                </a:cubicBezTo>
                <a:cubicBezTo>
                  <a:pt x="375" y="680"/>
                  <a:pt x="374" y="683"/>
                  <a:pt x="377" y="686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5" y="697"/>
                  <a:pt x="374" y="701"/>
                  <a:pt x="374" y="705"/>
                </a:cubicBezTo>
                <a:cubicBezTo>
                  <a:pt x="371" y="707"/>
                  <a:pt x="370" y="709"/>
                  <a:pt x="369" y="711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9" y="707"/>
                  <a:pt x="364" y="699"/>
                  <a:pt x="367" y="691"/>
                </a:cubicBezTo>
                <a:cubicBezTo>
                  <a:pt x="364" y="687"/>
                  <a:pt x="365" y="683"/>
                  <a:pt x="366" y="679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7" y="657"/>
                  <a:pt x="362" y="650"/>
                  <a:pt x="358" y="641"/>
                </a:cubicBezTo>
                <a:cubicBezTo>
                  <a:pt x="354" y="632"/>
                  <a:pt x="353" y="623"/>
                  <a:pt x="348" y="614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41" y="600"/>
                  <a:pt x="344" y="596"/>
                  <a:pt x="338" y="591"/>
                </a:cubicBezTo>
                <a:cubicBezTo>
                  <a:pt x="339" y="587"/>
                  <a:pt x="334" y="582"/>
                  <a:pt x="335" y="579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22" y="557"/>
                  <a:pt x="321" y="555"/>
                  <a:pt x="317" y="545"/>
                </a:cubicBezTo>
                <a:cubicBezTo>
                  <a:pt x="312" y="539"/>
                  <a:pt x="315" y="536"/>
                  <a:pt x="310" y="531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301" y="516"/>
                  <a:pt x="300" y="511"/>
                  <a:pt x="301" y="508"/>
                </a:cubicBezTo>
                <a:cubicBezTo>
                  <a:pt x="301" y="501"/>
                  <a:pt x="293" y="503"/>
                  <a:pt x="295" y="49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90" y="478"/>
                  <a:pt x="282" y="478"/>
                  <a:pt x="283" y="473"/>
                </a:cubicBezTo>
                <a:cubicBezTo>
                  <a:pt x="281" y="468"/>
                  <a:pt x="277" y="459"/>
                  <a:pt x="274" y="451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70" y="416"/>
                  <a:pt x="263" y="407"/>
                  <a:pt x="264" y="399"/>
                </a:cubicBezTo>
                <a:cubicBezTo>
                  <a:pt x="259" y="394"/>
                  <a:pt x="267" y="391"/>
                  <a:pt x="262" y="386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58" y="364"/>
                  <a:pt x="264" y="357"/>
                  <a:pt x="259" y="348"/>
                </a:cubicBezTo>
                <a:cubicBezTo>
                  <a:pt x="262" y="344"/>
                  <a:pt x="260" y="340"/>
                  <a:pt x="263" y="336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63" y="319"/>
                  <a:pt x="265" y="315"/>
                  <a:pt x="264" y="310"/>
                </a:cubicBezTo>
                <a:cubicBezTo>
                  <a:pt x="262" y="314"/>
                  <a:pt x="255" y="317"/>
                  <a:pt x="259" y="321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35"/>
                  <a:pt x="257" y="340"/>
                  <a:pt x="256" y="343"/>
                </a:cubicBezTo>
                <a:cubicBezTo>
                  <a:pt x="253" y="347"/>
                  <a:pt x="256" y="352"/>
                  <a:pt x="255" y="356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5" y="360"/>
                  <a:pt x="254" y="361"/>
                  <a:pt x="254" y="362"/>
                </a:cubicBezTo>
                <a:cubicBezTo>
                  <a:pt x="254" y="364"/>
                  <a:pt x="256" y="365"/>
                  <a:pt x="256" y="368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57" y="382"/>
                  <a:pt x="255" y="385"/>
                  <a:pt x="255" y="390"/>
                </a:cubicBezTo>
                <a:cubicBezTo>
                  <a:pt x="255" y="395"/>
                  <a:pt x="257" y="399"/>
                  <a:pt x="255" y="403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59" y="434"/>
                  <a:pt x="264" y="439"/>
                  <a:pt x="264" y="443"/>
                </a:cubicBezTo>
                <a:cubicBezTo>
                  <a:pt x="266" y="448"/>
                  <a:pt x="265" y="453"/>
                  <a:pt x="267" y="458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74" y="478"/>
                  <a:pt x="284" y="484"/>
                  <a:pt x="279" y="489"/>
                </a:cubicBezTo>
                <a:cubicBezTo>
                  <a:pt x="288" y="492"/>
                  <a:pt x="287" y="510"/>
                  <a:pt x="295" y="51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17" y="562"/>
                  <a:pt x="320" y="574"/>
                  <a:pt x="328" y="586"/>
                </a:cubicBezTo>
                <a:cubicBezTo>
                  <a:pt x="326" y="589"/>
                  <a:pt x="330" y="588"/>
                  <a:pt x="331" y="591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39" y="607"/>
                  <a:pt x="338" y="612"/>
                  <a:pt x="341" y="618"/>
                </a:cubicBezTo>
                <a:cubicBezTo>
                  <a:pt x="341" y="624"/>
                  <a:pt x="346" y="631"/>
                  <a:pt x="347" y="636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52" y="649"/>
                  <a:pt x="348" y="651"/>
                  <a:pt x="352" y="654"/>
                </a:cubicBezTo>
                <a:cubicBezTo>
                  <a:pt x="351" y="660"/>
                  <a:pt x="353" y="667"/>
                  <a:pt x="354" y="673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7" y="683"/>
                  <a:pt x="355" y="686"/>
                  <a:pt x="358" y="690"/>
                </a:cubicBezTo>
                <a:cubicBezTo>
                  <a:pt x="356" y="697"/>
                  <a:pt x="357" y="706"/>
                  <a:pt x="359" y="714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6" y="728"/>
                  <a:pt x="357" y="730"/>
                  <a:pt x="357" y="732"/>
                </a:cubicBezTo>
                <a:cubicBezTo>
                  <a:pt x="358" y="734"/>
                  <a:pt x="357" y="738"/>
                  <a:pt x="355" y="736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8" y="702"/>
                  <a:pt x="356" y="695"/>
                  <a:pt x="348" y="685"/>
                </a:cubicBezTo>
                <a:cubicBezTo>
                  <a:pt x="350" y="677"/>
                  <a:pt x="345" y="668"/>
                  <a:pt x="342" y="660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40" y="642"/>
                  <a:pt x="335" y="637"/>
                  <a:pt x="337" y="633"/>
                </a:cubicBezTo>
                <a:cubicBezTo>
                  <a:pt x="333" y="627"/>
                  <a:pt x="332" y="622"/>
                  <a:pt x="330" y="61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329" y="606"/>
                  <a:pt x="323" y="603"/>
                  <a:pt x="326" y="600"/>
                </a:cubicBezTo>
                <a:cubicBezTo>
                  <a:pt x="317" y="586"/>
                  <a:pt x="312" y="573"/>
                  <a:pt x="306" y="560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83" y="514"/>
                  <a:pt x="279" y="508"/>
                  <a:pt x="276" y="501"/>
                </a:cubicBezTo>
                <a:cubicBezTo>
                  <a:pt x="273" y="494"/>
                  <a:pt x="270" y="486"/>
                  <a:pt x="265" y="479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61" y="462"/>
                  <a:pt x="258" y="455"/>
                  <a:pt x="255" y="455"/>
                </a:cubicBezTo>
                <a:cubicBezTo>
                  <a:pt x="256" y="443"/>
                  <a:pt x="248" y="430"/>
                  <a:pt x="248" y="418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45" y="393"/>
                  <a:pt x="247" y="387"/>
                  <a:pt x="243" y="380"/>
                </a:cubicBezTo>
                <a:cubicBezTo>
                  <a:pt x="236" y="382"/>
                  <a:pt x="244" y="387"/>
                  <a:pt x="240" y="38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39" y="406"/>
                  <a:pt x="242" y="413"/>
                  <a:pt x="239" y="419"/>
                </a:cubicBezTo>
                <a:cubicBezTo>
                  <a:pt x="246" y="429"/>
                  <a:pt x="243" y="437"/>
                  <a:pt x="246" y="446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51" y="464"/>
                  <a:pt x="256" y="470"/>
                  <a:pt x="255" y="475"/>
                </a:cubicBezTo>
                <a:cubicBezTo>
                  <a:pt x="264" y="487"/>
                  <a:pt x="266" y="499"/>
                  <a:pt x="271" y="511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292" y="554"/>
                  <a:pt x="298" y="560"/>
                  <a:pt x="297" y="564"/>
                </a:cubicBezTo>
                <a:cubicBezTo>
                  <a:pt x="299" y="567"/>
                  <a:pt x="302" y="570"/>
                  <a:pt x="300" y="572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06" y="587"/>
                  <a:pt x="309" y="585"/>
                  <a:pt x="310" y="592"/>
                </a:cubicBezTo>
                <a:cubicBezTo>
                  <a:pt x="310" y="599"/>
                  <a:pt x="315" y="598"/>
                  <a:pt x="317" y="606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1" y="626"/>
                  <a:pt x="324" y="628"/>
                  <a:pt x="325" y="630"/>
                </a:cubicBezTo>
                <a:cubicBezTo>
                  <a:pt x="326" y="631"/>
                  <a:pt x="324" y="633"/>
                  <a:pt x="325" y="633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35"/>
                  <a:pt x="327" y="638"/>
                  <a:pt x="329" y="639"/>
                </a:cubicBezTo>
                <a:cubicBezTo>
                  <a:pt x="330" y="641"/>
                  <a:pt x="329" y="643"/>
                  <a:pt x="328" y="64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33" y="655"/>
                  <a:pt x="335" y="659"/>
                  <a:pt x="334" y="663"/>
                </a:cubicBezTo>
                <a:cubicBezTo>
                  <a:pt x="339" y="671"/>
                  <a:pt x="337" y="679"/>
                  <a:pt x="342" y="687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3" y="714"/>
                  <a:pt x="346" y="718"/>
                  <a:pt x="344" y="722"/>
                </a:cubicBezTo>
                <a:cubicBezTo>
                  <a:pt x="346" y="724"/>
                  <a:pt x="346" y="726"/>
                  <a:pt x="346" y="728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4" y="723"/>
                  <a:pt x="342" y="716"/>
                  <a:pt x="341" y="710"/>
                </a:cubicBezTo>
                <a:cubicBezTo>
                  <a:pt x="341" y="706"/>
                  <a:pt x="338" y="702"/>
                  <a:pt x="341" y="70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35" y="682"/>
                  <a:pt x="334" y="677"/>
                  <a:pt x="333" y="671"/>
                </a:cubicBezTo>
                <a:cubicBezTo>
                  <a:pt x="334" y="666"/>
                  <a:pt x="329" y="660"/>
                  <a:pt x="331" y="655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13" y="619"/>
                  <a:pt x="314" y="614"/>
                  <a:pt x="310" y="609"/>
                </a:cubicBezTo>
                <a:cubicBezTo>
                  <a:pt x="313" y="606"/>
                  <a:pt x="307" y="607"/>
                  <a:pt x="309" y="60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306" y="591"/>
                  <a:pt x="296" y="592"/>
                  <a:pt x="298" y="586"/>
                </a:cubicBezTo>
                <a:cubicBezTo>
                  <a:pt x="294" y="580"/>
                  <a:pt x="290" y="575"/>
                  <a:pt x="286" y="570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78" y="551"/>
                  <a:pt x="274" y="551"/>
                  <a:pt x="269" y="543"/>
                </a:cubicBezTo>
                <a:cubicBezTo>
                  <a:pt x="262" y="525"/>
                  <a:pt x="256" y="516"/>
                  <a:pt x="248" y="499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7" y="446"/>
                  <a:pt x="221" y="438"/>
                  <a:pt x="223" y="431"/>
                </a:cubicBezTo>
                <a:cubicBezTo>
                  <a:pt x="216" y="423"/>
                  <a:pt x="223" y="417"/>
                  <a:pt x="217" y="408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7" y="395"/>
                  <a:pt x="214" y="390"/>
                  <a:pt x="216" y="387"/>
                </a:cubicBezTo>
                <a:cubicBezTo>
                  <a:pt x="212" y="379"/>
                  <a:pt x="218" y="373"/>
                  <a:pt x="212" y="365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2" y="379"/>
                  <a:pt x="206" y="382"/>
                  <a:pt x="210" y="386"/>
                </a:cubicBezTo>
                <a:cubicBezTo>
                  <a:pt x="207" y="393"/>
                  <a:pt x="213" y="402"/>
                  <a:pt x="210" y="409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1" y="423"/>
                  <a:pt x="214" y="427"/>
                  <a:pt x="213" y="431"/>
                </a:cubicBezTo>
                <a:cubicBezTo>
                  <a:pt x="220" y="436"/>
                  <a:pt x="210" y="438"/>
                  <a:pt x="217" y="443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24" y="461"/>
                  <a:pt x="223" y="467"/>
                  <a:pt x="226" y="473"/>
                </a:cubicBezTo>
                <a:cubicBezTo>
                  <a:pt x="231" y="476"/>
                  <a:pt x="227" y="479"/>
                  <a:pt x="230" y="482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38" y="493"/>
                  <a:pt x="234" y="496"/>
                  <a:pt x="239" y="501"/>
                </a:cubicBezTo>
                <a:cubicBezTo>
                  <a:pt x="237" y="502"/>
                  <a:pt x="239" y="503"/>
                  <a:pt x="241" y="504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47" y="519"/>
                  <a:pt x="250" y="521"/>
                  <a:pt x="257" y="532"/>
                </a:cubicBezTo>
                <a:cubicBezTo>
                  <a:pt x="257" y="536"/>
                  <a:pt x="260" y="541"/>
                  <a:pt x="262" y="546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298" y="597"/>
                  <a:pt x="296" y="603"/>
                  <a:pt x="302" y="612"/>
                </a:cubicBezTo>
                <a:cubicBezTo>
                  <a:pt x="307" y="621"/>
                  <a:pt x="307" y="628"/>
                  <a:pt x="315" y="637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2" y="656"/>
                  <a:pt x="322" y="660"/>
                  <a:pt x="324" y="665"/>
                </a:cubicBezTo>
                <a:cubicBezTo>
                  <a:pt x="325" y="668"/>
                  <a:pt x="324" y="669"/>
                  <a:pt x="323" y="671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684"/>
                  <a:pt x="326" y="688"/>
                  <a:pt x="332" y="694"/>
                </a:cubicBezTo>
                <a:cubicBezTo>
                  <a:pt x="331" y="704"/>
                  <a:pt x="331" y="714"/>
                  <a:pt x="334" y="724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36" y="744"/>
                  <a:pt x="333" y="749"/>
                  <a:pt x="336" y="755"/>
                </a:cubicBezTo>
                <a:cubicBezTo>
                  <a:pt x="330" y="758"/>
                  <a:pt x="335" y="764"/>
                  <a:pt x="334" y="768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7" y="777"/>
                  <a:pt x="324" y="773"/>
                  <a:pt x="330" y="769"/>
                </a:cubicBezTo>
                <a:cubicBezTo>
                  <a:pt x="328" y="766"/>
                  <a:pt x="326" y="764"/>
                  <a:pt x="327" y="76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24" y="745"/>
                  <a:pt x="324" y="736"/>
                  <a:pt x="321" y="726"/>
                </a:cubicBezTo>
                <a:cubicBezTo>
                  <a:pt x="322" y="717"/>
                  <a:pt x="318" y="708"/>
                  <a:pt x="315" y="698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11" y="681"/>
                  <a:pt x="307" y="678"/>
                  <a:pt x="309" y="676"/>
                </a:cubicBezTo>
                <a:cubicBezTo>
                  <a:pt x="308" y="673"/>
                  <a:pt x="304" y="670"/>
                  <a:pt x="306" y="668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96" y="650"/>
                  <a:pt x="294" y="645"/>
                  <a:pt x="291" y="640"/>
                </a:cubicBezTo>
                <a:cubicBezTo>
                  <a:pt x="293" y="636"/>
                  <a:pt x="281" y="629"/>
                  <a:pt x="284" y="62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61" y="578"/>
                  <a:pt x="257" y="565"/>
                  <a:pt x="245" y="550"/>
                </a:cubicBezTo>
                <a:cubicBezTo>
                  <a:pt x="242" y="539"/>
                  <a:pt x="236" y="527"/>
                  <a:pt x="227" y="514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22" y="503"/>
                  <a:pt x="226" y="501"/>
                  <a:pt x="222" y="498"/>
                </a:cubicBezTo>
                <a:cubicBezTo>
                  <a:pt x="224" y="496"/>
                  <a:pt x="221" y="493"/>
                  <a:pt x="219" y="490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16" y="475"/>
                  <a:pt x="214" y="468"/>
                  <a:pt x="211" y="462"/>
                </a:cubicBezTo>
                <a:cubicBezTo>
                  <a:pt x="210" y="455"/>
                  <a:pt x="208" y="448"/>
                  <a:pt x="206" y="44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1" y="419"/>
                  <a:pt x="203" y="417"/>
                  <a:pt x="203" y="416"/>
                </a:cubicBezTo>
                <a:cubicBezTo>
                  <a:pt x="202" y="414"/>
                  <a:pt x="201" y="413"/>
                  <a:pt x="201" y="410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3" y="404"/>
                  <a:pt x="199" y="409"/>
                  <a:pt x="196" y="414"/>
                </a:cubicBezTo>
                <a:cubicBezTo>
                  <a:pt x="198" y="416"/>
                  <a:pt x="197" y="419"/>
                  <a:pt x="199" y="421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196" y="435"/>
                  <a:pt x="204" y="446"/>
                  <a:pt x="202" y="456"/>
                </a:cubicBezTo>
                <a:cubicBezTo>
                  <a:pt x="204" y="459"/>
                  <a:pt x="204" y="461"/>
                  <a:pt x="202" y="463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05" y="476"/>
                  <a:pt x="211" y="482"/>
                  <a:pt x="210" y="487"/>
                </a:cubicBezTo>
                <a:cubicBezTo>
                  <a:pt x="213" y="498"/>
                  <a:pt x="217" y="508"/>
                  <a:pt x="220" y="519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252" y="585"/>
                  <a:pt x="265" y="608"/>
                  <a:pt x="273" y="623"/>
                </a:cubicBezTo>
                <a:cubicBezTo>
                  <a:pt x="286" y="644"/>
                  <a:pt x="289" y="663"/>
                  <a:pt x="302" y="683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09" y="704"/>
                  <a:pt x="307" y="708"/>
                  <a:pt x="312" y="713"/>
                </a:cubicBezTo>
                <a:cubicBezTo>
                  <a:pt x="310" y="728"/>
                  <a:pt x="319" y="745"/>
                  <a:pt x="315" y="760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76"/>
                  <a:pt x="316" y="779"/>
                  <a:pt x="320" y="783"/>
                </a:cubicBezTo>
                <a:cubicBezTo>
                  <a:pt x="316" y="786"/>
                  <a:pt x="322" y="791"/>
                  <a:pt x="318" y="794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8" y="802"/>
                  <a:pt x="320" y="805"/>
                  <a:pt x="317" y="803"/>
                </a:cubicBezTo>
                <a:cubicBezTo>
                  <a:pt x="317" y="794"/>
                  <a:pt x="313" y="784"/>
                  <a:pt x="314" y="775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305" y="739"/>
                  <a:pt x="306" y="733"/>
                  <a:pt x="301" y="726"/>
                </a:cubicBezTo>
                <a:cubicBezTo>
                  <a:pt x="303" y="720"/>
                  <a:pt x="296" y="712"/>
                  <a:pt x="299" y="70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87" y="685"/>
                  <a:pt x="291" y="683"/>
                  <a:pt x="287" y="680"/>
                </a:cubicBezTo>
                <a:cubicBezTo>
                  <a:pt x="289" y="677"/>
                  <a:pt x="283" y="673"/>
                  <a:pt x="286" y="671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7" y="649"/>
                  <a:pt x="271" y="646"/>
                  <a:pt x="273" y="643"/>
                </a:cubicBezTo>
                <a:cubicBezTo>
                  <a:pt x="273" y="638"/>
                  <a:pt x="271" y="641"/>
                  <a:pt x="268" y="637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64" y="624"/>
                  <a:pt x="263" y="621"/>
                  <a:pt x="260" y="618"/>
                </a:cubicBezTo>
                <a:cubicBezTo>
                  <a:pt x="256" y="615"/>
                  <a:pt x="260" y="612"/>
                  <a:pt x="256" y="609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39" y="585"/>
                  <a:pt x="234" y="563"/>
                  <a:pt x="225" y="550"/>
                </a:cubicBezTo>
                <a:cubicBezTo>
                  <a:pt x="222" y="545"/>
                  <a:pt x="218" y="541"/>
                  <a:pt x="222" y="53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207" y="517"/>
                  <a:pt x="206" y="513"/>
                  <a:pt x="200" y="501"/>
                </a:cubicBezTo>
                <a:cubicBezTo>
                  <a:pt x="202" y="500"/>
                  <a:pt x="200" y="497"/>
                  <a:pt x="198" y="498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95" y="488"/>
                  <a:pt x="195" y="483"/>
                  <a:pt x="194" y="479"/>
                </a:cubicBezTo>
                <a:cubicBezTo>
                  <a:pt x="191" y="470"/>
                  <a:pt x="190" y="461"/>
                  <a:pt x="187" y="452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84" y="423"/>
                  <a:pt x="179" y="418"/>
                  <a:pt x="182" y="414"/>
                </a:cubicBezTo>
                <a:cubicBezTo>
                  <a:pt x="177" y="411"/>
                  <a:pt x="184" y="402"/>
                  <a:pt x="176" y="403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75" y="423"/>
                  <a:pt x="176" y="426"/>
                  <a:pt x="178" y="429"/>
                </a:cubicBezTo>
                <a:cubicBezTo>
                  <a:pt x="177" y="432"/>
                  <a:pt x="177" y="435"/>
                  <a:pt x="176" y="438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4" y="458"/>
                  <a:pt x="181" y="463"/>
                  <a:pt x="184" y="469"/>
                </a:cubicBezTo>
                <a:cubicBezTo>
                  <a:pt x="180" y="472"/>
                  <a:pt x="177" y="469"/>
                  <a:pt x="176" y="475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191" y="547"/>
                  <a:pt x="198" y="551"/>
                  <a:pt x="199" y="554"/>
                </a:cubicBezTo>
                <a:cubicBezTo>
                  <a:pt x="199" y="557"/>
                  <a:pt x="200" y="560"/>
                  <a:pt x="203" y="563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20" y="593"/>
                  <a:pt x="221" y="599"/>
                  <a:pt x="232" y="614"/>
                </a:cubicBezTo>
                <a:cubicBezTo>
                  <a:pt x="231" y="620"/>
                  <a:pt x="234" y="619"/>
                  <a:pt x="235" y="624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39" y="635"/>
                  <a:pt x="243" y="634"/>
                  <a:pt x="241" y="636"/>
                </a:cubicBezTo>
                <a:cubicBezTo>
                  <a:pt x="250" y="649"/>
                  <a:pt x="250" y="652"/>
                  <a:pt x="258" y="663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67" y="690"/>
                  <a:pt x="275" y="694"/>
                  <a:pt x="273" y="697"/>
                </a:cubicBezTo>
                <a:cubicBezTo>
                  <a:pt x="274" y="696"/>
                  <a:pt x="277" y="699"/>
                  <a:pt x="275" y="700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78" y="710"/>
                  <a:pt x="281" y="714"/>
                  <a:pt x="282" y="717"/>
                </a:cubicBezTo>
                <a:cubicBezTo>
                  <a:pt x="283" y="721"/>
                  <a:pt x="281" y="725"/>
                  <a:pt x="286" y="729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296" y="759"/>
                  <a:pt x="295" y="766"/>
                  <a:pt x="296" y="774"/>
                </a:cubicBezTo>
                <a:cubicBezTo>
                  <a:pt x="296" y="777"/>
                  <a:pt x="299" y="781"/>
                  <a:pt x="299" y="784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99" y="791"/>
                  <a:pt x="300" y="794"/>
                  <a:pt x="297" y="792"/>
                </a:cubicBezTo>
                <a:cubicBezTo>
                  <a:pt x="294" y="784"/>
                  <a:pt x="292" y="776"/>
                  <a:pt x="290" y="768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78" y="738"/>
                  <a:pt x="274" y="734"/>
                  <a:pt x="275" y="730"/>
                </a:cubicBezTo>
                <a:cubicBezTo>
                  <a:pt x="274" y="724"/>
                  <a:pt x="269" y="726"/>
                  <a:pt x="270" y="721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63" y="707"/>
                  <a:pt x="260" y="704"/>
                  <a:pt x="262" y="703"/>
                </a:cubicBezTo>
                <a:cubicBezTo>
                  <a:pt x="260" y="700"/>
                  <a:pt x="257" y="697"/>
                  <a:pt x="259" y="695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235" y="644"/>
                  <a:pt x="230" y="633"/>
                  <a:pt x="224" y="622"/>
                </a:cubicBezTo>
                <a:cubicBezTo>
                  <a:pt x="209" y="596"/>
                  <a:pt x="203" y="577"/>
                  <a:pt x="183" y="549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63" y="496"/>
                  <a:pt x="158" y="488"/>
                  <a:pt x="156" y="481"/>
                </a:cubicBezTo>
                <a:cubicBezTo>
                  <a:pt x="156" y="474"/>
                  <a:pt x="151" y="466"/>
                  <a:pt x="153" y="460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18"/>
                  <a:pt x="136" y="421"/>
                  <a:pt x="140" y="425"/>
                </a:cubicBezTo>
                <a:cubicBezTo>
                  <a:pt x="142" y="429"/>
                  <a:pt x="136" y="432"/>
                  <a:pt x="141" y="436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46" y="467"/>
                  <a:pt x="146" y="475"/>
                  <a:pt x="150" y="483"/>
                </a:cubicBezTo>
                <a:cubicBezTo>
                  <a:pt x="149" y="487"/>
                  <a:pt x="150" y="491"/>
                  <a:pt x="154" y="495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63" y="520"/>
                  <a:pt x="167" y="532"/>
                  <a:pt x="172" y="544"/>
                </a:cubicBezTo>
                <a:cubicBezTo>
                  <a:pt x="177" y="550"/>
                  <a:pt x="179" y="556"/>
                  <a:pt x="180" y="562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186" y="572"/>
                  <a:pt x="193" y="576"/>
                  <a:pt x="189" y="578"/>
                </a:cubicBezTo>
                <a:cubicBezTo>
                  <a:pt x="195" y="585"/>
                  <a:pt x="197" y="591"/>
                  <a:pt x="201" y="597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1" y="613"/>
                  <a:pt x="213" y="623"/>
                  <a:pt x="215" y="628"/>
                </a:cubicBezTo>
                <a:cubicBezTo>
                  <a:pt x="218" y="631"/>
                  <a:pt x="220" y="634"/>
                  <a:pt x="222" y="638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37" y="669"/>
                  <a:pt x="247" y="693"/>
                  <a:pt x="258" y="718"/>
                </a:cubicBezTo>
                <a:cubicBezTo>
                  <a:pt x="273" y="743"/>
                  <a:pt x="277" y="766"/>
                  <a:pt x="289" y="791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3" y="813"/>
                  <a:pt x="293" y="819"/>
                  <a:pt x="294" y="825"/>
                </a:cubicBezTo>
                <a:cubicBezTo>
                  <a:pt x="296" y="830"/>
                  <a:pt x="298" y="836"/>
                  <a:pt x="295" y="841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54"/>
                  <a:pt x="302" y="852"/>
                  <a:pt x="299" y="855"/>
                </a:cubicBezTo>
                <a:cubicBezTo>
                  <a:pt x="293" y="855"/>
                  <a:pt x="297" y="852"/>
                  <a:pt x="296" y="848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93" y="833"/>
                  <a:pt x="292" y="829"/>
                  <a:pt x="289" y="825"/>
                </a:cubicBezTo>
                <a:cubicBezTo>
                  <a:pt x="290" y="822"/>
                  <a:pt x="287" y="817"/>
                  <a:pt x="288" y="814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80" y="795"/>
                  <a:pt x="275" y="790"/>
                  <a:pt x="276" y="786"/>
                </a:cubicBezTo>
                <a:cubicBezTo>
                  <a:pt x="268" y="775"/>
                  <a:pt x="261" y="764"/>
                  <a:pt x="257" y="753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44" y="734"/>
                  <a:pt x="246" y="730"/>
                  <a:pt x="240" y="723"/>
                </a:cubicBezTo>
                <a:cubicBezTo>
                  <a:pt x="237" y="710"/>
                  <a:pt x="229" y="706"/>
                  <a:pt x="226" y="697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21" y="686"/>
                  <a:pt x="218" y="684"/>
                  <a:pt x="220" y="681"/>
                </a:cubicBezTo>
                <a:cubicBezTo>
                  <a:pt x="218" y="679"/>
                  <a:pt x="216" y="677"/>
                  <a:pt x="213" y="676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6" y="662"/>
                  <a:pt x="207" y="657"/>
                  <a:pt x="203" y="652"/>
                </a:cubicBezTo>
                <a:cubicBezTo>
                  <a:pt x="205" y="649"/>
                  <a:pt x="202" y="647"/>
                  <a:pt x="200" y="64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90" y="627"/>
                  <a:pt x="188" y="616"/>
                  <a:pt x="182" y="605"/>
                </a:cubicBezTo>
                <a:cubicBezTo>
                  <a:pt x="170" y="584"/>
                  <a:pt x="162" y="562"/>
                  <a:pt x="158" y="542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59" y="566"/>
                  <a:pt x="159" y="568"/>
                  <a:pt x="159" y="570"/>
                </a:cubicBezTo>
                <a:cubicBezTo>
                  <a:pt x="157" y="572"/>
                  <a:pt x="160" y="575"/>
                  <a:pt x="162" y="578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68" y="588"/>
                  <a:pt x="166" y="591"/>
                  <a:pt x="168" y="593"/>
                </a:cubicBezTo>
                <a:cubicBezTo>
                  <a:pt x="167" y="597"/>
                  <a:pt x="173" y="603"/>
                  <a:pt x="173" y="607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76" y="622"/>
                  <a:pt x="185" y="627"/>
                  <a:pt x="186" y="632"/>
                </a:cubicBezTo>
                <a:cubicBezTo>
                  <a:pt x="184" y="634"/>
                  <a:pt x="188" y="637"/>
                  <a:pt x="189" y="639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196" y="656"/>
                  <a:pt x="201" y="666"/>
                  <a:pt x="203" y="672"/>
                </a:cubicBezTo>
                <a:cubicBezTo>
                  <a:pt x="205" y="671"/>
                  <a:pt x="205" y="673"/>
                  <a:pt x="205" y="675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11" y="682"/>
                  <a:pt x="212" y="685"/>
                  <a:pt x="212" y="687"/>
                </a:cubicBezTo>
                <a:cubicBezTo>
                  <a:pt x="213" y="690"/>
                  <a:pt x="216" y="693"/>
                  <a:pt x="215" y="695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52" y="765"/>
                  <a:pt x="252" y="767"/>
                  <a:pt x="260" y="775"/>
                </a:cubicBezTo>
                <a:cubicBezTo>
                  <a:pt x="260" y="778"/>
                  <a:pt x="263" y="782"/>
                  <a:pt x="266" y="786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66" y="801"/>
                  <a:pt x="275" y="799"/>
                  <a:pt x="271" y="804"/>
                </a:cubicBezTo>
                <a:cubicBezTo>
                  <a:pt x="275" y="812"/>
                  <a:pt x="278" y="819"/>
                  <a:pt x="280" y="827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42"/>
                  <a:pt x="281" y="844"/>
                  <a:pt x="287" y="849"/>
                </a:cubicBezTo>
                <a:cubicBezTo>
                  <a:pt x="284" y="850"/>
                  <a:pt x="288" y="852"/>
                  <a:pt x="288" y="854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7" y="863"/>
                  <a:pt x="288" y="867"/>
                  <a:pt x="290" y="871"/>
                </a:cubicBezTo>
                <a:cubicBezTo>
                  <a:pt x="282" y="878"/>
                  <a:pt x="292" y="887"/>
                  <a:pt x="284" y="893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78" y="859"/>
                  <a:pt x="279" y="849"/>
                  <a:pt x="274" y="839"/>
                </a:cubicBezTo>
                <a:cubicBezTo>
                  <a:pt x="275" y="834"/>
                  <a:pt x="269" y="828"/>
                  <a:pt x="271" y="824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69" y="814"/>
                  <a:pt x="264" y="810"/>
                  <a:pt x="266" y="807"/>
                </a:cubicBezTo>
                <a:cubicBezTo>
                  <a:pt x="260" y="801"/>
                  <a:pt x="262" y="795"/>
                  <a:pt x="255" y="789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51" y="778"/>
                  <a:pt x="251" y="770"/>
                  <a:pt x="246" y="773"/>
                </a:cubicBezTo>
                <a:cubicBezTo>
                  <a:pt x="245" y="767"/>
                  <a:pt x="240" y="760"/>
                  <a:pt x="238" y="754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36" y="742"/>
                  <a:pt x="228" y="738"/>
                  <a:pt x="231" y="735"/>
                </a:cubicBezTo>
                <a:cubicBezTo>
                  <a:pt x="220" y="726"/>
                  <a:pt x="215" y="704"/>
                  <a:pt x="205" y="69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99" y="680"/>
                  <a:pt x="194" y="675"/>
                  <a:pt x="196" y="672"/>
                </a:cubicBezTo>
                <a:cubicBezTo>
                  <a:pt x="188" y="664"/>
                  <a:pt x="189" y="657"/>
                  <a:pt x="181" y="648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58" y="585"/>
                  <a:pt x="154" y="575"/>
                  <a:pt x="148" y="566"/>
                </a:cubicBezTo>
                <a:cubicBezTo>
                  <a:pt x="149" y="562"/>
                  <a:pt x="147" y="557"/>
                  <a:pt x="144" y="552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2" y="538"/>
                  <a:pt x="139" y="535"/>
                  <a:pt x="140" y="533"/>
                </a:cubicBezTo>
                <a:cubicBezTo>
                  <a:pt x="137" y="530"/>
                  <a:pt x="142" y="528"/>
                  <a:pt x="138" y="524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5" y="518"/>
                  <a:pt x="136" y="517"/>
                  <a:pt x="132" y="516"/>
                </a:cubicBezTo>
                <a:cubicBezTo>
                  <a:pt x="136" y="511"/>
                  <a:pt x="130" y="504"/>
                  <a:pt x="132" y="499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9" y="488"/>
                  <a:pt x="134" y="481"/>
                  <a:pt x="128" y="483"/>
                </a:cubicBezTo>
                <a:cubicBezTo>
                  <a:pt x="130" y="486"/>
                  <a:pt x="123" y="488"/>
                  <a:pt x="126" y="491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28" y="502"/>
                  <a:pt x="126" y="506"/>
                  <a:pt x="126" y="508"/>
                </a:cubicBezTo>
                <a:cubicBezTo>
                  <a:pt x="127" y="512"/>
                  <a:pt x="127" y="514"/>
                  <a:pt x="126" y="518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2" y="547"/>
                  <a:pt x="142" y="552"/>
                  <a:pt x="135" y="554"/>
                </a:cubicBezTo>
                <a:cubicBezTo>
                  <a:pt x="133" y="556"/>
                  <a:pt x="139" y="560"/>
                  <a:pt x="136" y="562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44" y="593"/>
                  <a:pt x="144" y="605"/>
                  <a:pt x="152" y="618"/>
                </a:cubicBezTo>
                <a:cubicBezTo>
                  <a:pt x="150" y="623"/>
                  <a:pt x="155" y="630"/>
                  <a:pt x="157" y="636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1" y="648"/>
                  <a:pt x="164" y="652"/>
                  <a:pt x="167" y="656"/>
                </a:cubicBezTo>
                <a:cubicBezTo>
                  <a:pt x="169" y="659"/>
                  <a:pt x="164" y="661"/>
                  <a:pt x="168" y="66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177" y="681"/>
                  <a:pt x="178" y="687"/>
                  <a:pt x="185" y="694"/>
                </a:cubicBezTo>
                <a:cubicBezTo>
                  <a:pt x="182" y="698"/>
                  <a:pt x="189" y="704"/>
                  <a:pt x="187" y="708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18" y="763"/>
                  <a:pt x="220" y="770"/>
                  <a:pt x="226" y="778"/>
                </a:cubicBezTo>
                <a:cubicBezTo>
                  <a:pt x="229" y="786"/>
                  <a:pt x="232" y="793"/>
                  <a:pt x="238" y="799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48" y="829"/>
                  <a:pt x="255" y="837"/>
                  <a:pt x="256" y="844"/>
                </a:cubicBezTo>
                <a:cubicBezTo>
                  <a:pt x="258" y="849"/>
                  <a:pt x="262" y="856"/>
                  <a:pt x="263" y="864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65" y="878"/>
                  <a:pt x="269" y="882"/>
                  <a:pt x="264" y="886"/>
                </a:cubicBezTo>
                <a:cubicBezTo>
                  <a:pt x="257" y="859"/>
                  <a:pt x="237" y="828"/>
                  <a:pt x="228" y="806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211" y="777"/>
                  <a:pt x="204" y="764"/>
                  <a:pt x="194" y="752"/>
                </a:cubicBezTo>
                <a:cubicBezTo>
                  <a:pt x="194" y="749"/>
                  <a:pt x="193" y="746"/>
                  <a:pt x="190" y="742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84" y="729"/>
                  <a:pt x="180" y="722"/>
                  <a:pt x="175" y="719"/>
                </a:cubicBezTo>
                <a:cubicBezTo>
                  <a:pt x="176" y="715"/>
                  <a:pt x="174" y="711"/>
                  <a:pt x="171" y="707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48" y="669"/>
                  <a:pt x="147" y="647"/>
                  <a:pt x="133" y="623"/>
                </a:cubicBezTo>
                <a:cubicBezTo>
                  <a:pt x="136" y="619"/>
                  <a:pt x="131" y="614"/>
                  <a:pt x="131" y="610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25" y="588"/>
                  <a:pt x="126" y="579"/>
                  <a:pt x="122" y="570"/>
                </a:cubicBezTo>
                <a:cubicBezTo>
                  <a:pt x="122" y="561"/>
                  <a:pt x="119" y="553"/>
                  <a:pt x="118" y="544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7" y="536"/>
                  <a:pt x="118" y="533"/>
                  <a:pt x="116" y="531"/>
                </a:cubicBezTo>
                <a:cubicBezTo>
                  <a:pt x="116" y="527"/>
                  <a:pt x="118" y="518"/>
                  <a:pt x="111" y="521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18" y="586"/>
                  <a:pt x="119" y="595"/>
                  <a:pt x="122" y="604"/>
                </a:cubicBezTo>
                <a:cubicBezTo>
                  <a:pt x="124" y="614"/>
                  <a:pt x="129" y="624"/>
                  <a:pt x="128" y="632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53" y="688"/>
                  <a:pt x="156" y="692"/>
                  <a:pt x="159" y="696"/>
                </a:cubicBezTo>
                <a:cubicBezTo>
                  <a:pt x="165" y="717"/>
                  <a:pt x="175" y="729"/>
                  <a:pt x="183" y="750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17" y="806"/>
                  <a:pt x="217" y="806"/>
                  <a:pt x="229" y="824"/>
                </a:cubicBezTo>
                <a:cubicBezTo>
                  <a:pt x="229" y="827"/>
                  <a:pt x="230" y="830"/>
                  <a:pt x="234" y="834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41" y="844"/>
                  <a:pt x="237" y="852"/>
                  <a:pt x="244" y="858"/>
                </a:cubicBezTo>
                <a:cubicBezTo>
                  <a:pt x="247" y="864"/>
                  <a:pt x="246" y="870"/>
                  <a:pt x="252" y="877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46" y="879"/>
                  <a:pt x="243" y="865"/>
                  <a:pt x="231" y="850"/>
                </a:cubicBezTo>
                <a:cubicBezTo>
                  <a:pt x="232" y="850"/>
                  <a:pt x="232" y="848"/>
                  <a:pt x="230" y="849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22" y="838"/>
                  <a:pt x="225" y="835"/>
                  <a:pt x="219" y="834"/>
                </a:cubicBezTo>
                <a:cubicBezTo>
                  <a:pt x="218" y="831"/>
                  <a:pt x="211" y="826"/>
                  <a:pt x="214" y="823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208" y="818"/>
                  <a:pt x="205" y="819"/>
                  <a:pt x="206" y="816"/>
                </a:cubicBezTo>
                <a:cubicBezTo>
                  <a:pt x="195" y="804"/>
                  <a:pt x="191" y="794"/>
                  <a:pt x="176" y="782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39" y="729"/>
                  <a:pt x="135" y="724"/>
                  <a:pt x="124" y="709"/>
                </a:cubicBezTo>
                <a:cubicBezTo>
                  <a:pt x="128" y="706"/>
                  <a:pt x="120" y="703"/>
                  <a:pt x="119" y="702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19" y="691"/>
                  <a:pt x="112" y="687"/>
                  <a:pt x="111" y="684"/>
                </a:cubicBezTo>
                <a:cubicBezTo>
                  <a:pt x="115" y="682"/>
                  <a:pt x="107" y="678"/>
                  <a:pt x="107" y="675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104" y="654"/>
                  <a:pt x="98" y="650"/>
                  <a:pt x="100" y="648"/>
                </a:cubicBezTo>
                <a:cubicBezTo>
                  <a:pt x="97" y="644"/>
                  <a:pt x="99" y="641"/>
                  <a:pt x="94" y="63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9" y="611"/>
                  <a:pt x="91" y="608"/>
                  <a:pt x="88" y="605"/>
                </a:cubicBezTo>
                <a:cubicBezTo>
                  <a:pt x="90" y="601"/>
                  <a:pt x="88" y="595"/>
                  <a:pt x="83" y="598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86" y="620"/>
                  <a:pt x="85" y="625"/>
                  <a:pt x="88" y="632"/>
                </a:cubicBezTo>
                <a:cubicBezTo>
                  <a:pt x="90" y="637"/>
                  <a:pt x="87" y="642"/>
                  <a:pt x="92" y="648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06" y="692"/>
                  <a:pt x="119" y="719"/>
                  <a:pt x="136" y="747"/>
                </a:cubicBezTo>
                <a:cubicBezTo>
                  <a:pt x="143" y="755"/>
                  <a:pt x="143" y="754"/>
                  <a:pt x="150" y="762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168" y="782"/>
                  <a:pt x="166" y="788"/>
                  <a:pt x="173" y="791"/>
                </a:cubicBezTo>
                <a:cubicBezTo>
                  <a:pt x="182" y="801"/>
                  <a:pt x="190" y="810"/>
                  <a:pt x="201" y="825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18" y="848"/>
                  <a:pt x="224" y="859"/>
                  <a:pt x="237" y="875"/>
                </a:cubicBezTo>
                <a:cubicBezTo>
                  <a:pt x="242" y="888"/>
                  <a:pt x="244" y="899"/>
                  <a:pt x="251" y="912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7" y="940"/>
                  <a:pt x="253" y="943"/>
                  <a:pt x="257" y="947"/>
                </a:cubicBezTo>
                <a:cubicBezTo>
                  <a:pt x="254" y="951"/>
                  <a:pt x="264" y="957"/>
                  <a:pt x="256" y="960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1" y="949"/>
                  <a:pt x="252" y="948"/>
                  <a:pt x="254" y="947"/>
                </a:cubicBezTo>
                <a:cubicBezTo>
                  <a:pt x="252" y="945"/>
                  <a:pt x="250" y="946"/>
                  <a:pt x="249" y="943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50" y="931"/>
                  <a:pt x="243" y="927"/>
                  <a:pt x="245" y="924"/>
                </a:cubicBezTo>
                <a:cubicBezTo>
                  <a:pt x="238" y="910"/>
                  <a:pt x="233" y="896"/>
                  <a:pt x="227" y="882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209" y="849"/>
                  <a:pt x="196" y="838"/>
                  <a:pt x="183" y="818"/>
                </a:cubicBezTo>
                <a:cubicBezTo>
                  <a:pt x="178" y="813"/>
                  <a:pt x="180" y="815"/>
                  <a:pt x="174" y="808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34" y="763"/>
                  <a:pt x="131" y="748"/>
                  <a:pt x="112" y="733"/>
                </a:cubicBezTo>
                <a:cubicBezTo>
                  <a:pt x="115" y="730"/>
                  <a:pt x="107" y="725"/>
                  <a:pt x="106" y="72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95" y="706"/>
                  <a:pt x="96" y="699"/>
                  <a:pt x="88" y="690"/>
                </a:cubicBezTo>
                <a:cubicBezTo>
                  <a:pt x="89" y="686"/>
                  <a:pt x="87" y="682"/>
                  <a:pt x="84" y="677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81" y="668"/>
                  <a:pt x="82" y="666"/>
                  <a:pt x="79" y="663"/>
                </a:cubicBezTo>
                <a:cubicBezTo>
                  <a:pt x="80" y="661"/>
                  <a:pt x="78" y="660"/>
                  <a:pt x="76" y="660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1" y="647"/>
                  <a:pt x="75" y="644"/>
                  <a:pt x="71" y="639"/>
                </a:cubicBezTo>
                <a:cubicBezTo>
                  <a:pt x="66" y="642"/>
                  <a:pt x="69" y="645"/>
                  <a:pt x="71" y="649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1" y="657"/>
                  <a:pt x="74" y="659"/>
                  <a:pt x="72" y="660"/>
                </a:cubicBezTo>
                <a:cubicBezTo>
                  <a:pt x="79" y="661"/>
                  <a:pt x="72" y="665"/>
                  <a:pt x="76" y="670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75" y="684"/>
                  <a:pt x="87" y="690"/>
                  <a:pt x="82" y="692"/>
                </a:cubicBezTo>
                <a:cubicBezTo>
                  <a:pt x="88" y="697"/>
                  <a:pt x="85" y="700"/>
                  <a:pt x="89" y="705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13" y="746"/>
                  <a:pt x="123" y="755"/>
                  <a:pt x="131" y="770"/>
                </a:cubicBezTo>
                <a:cubicBezTo>
                  <a:pt x="141" y="781"/>
                  <a:pt x="155" y="799"/>
                  <a:pt x="169" y="812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178" y="827"/>
                  <a:pt x="183" y="832"/>
                  <a:pt x="189" y="839"/>
                </a:cubicBezTo>
                <a:cubicBezTo>
                  <a:pt x="194" y="846"/>
                  <a:pt x="199" y="853"/>
                  <a:pt x="204" y="860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15" y="879"/>
                  <a:pt x="216" y="886"/>
                  <a:pt x="223" y="893"/>
                </a:cubicBezTo>
                <a:cubicBezTo>
                  <a:pt x="222" y="901"/>
                  <a:pt x="233" y="910"/>
                  <a:pt x="230" y="917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42" y="950"/>
                  <a:pt x="247" y="958"/>
                  <a:pt x="248" y="966"/>
                </a:cubicBezTo>
                <a:cubicBezTo>
                  <a:pt x="250" y="968"/>
                  <a:pt x="251" y="970"/>
                  <a:pt x="253" y="97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50" y="979"/>
                  <a:pt x="252" y="982"/>
                  <a:pt x="251" y="983"/>
                </a:cubicBezTo>
                <a:cubicBezTo>
                  <a:pt x="249" y="984"/>
                  <a:pt x="250" y="987"/>
                  <a:pt x="248" y="986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40" y="958"/>
                  <a:pt x="238" y="952"/>
                  <a:pt x="238" y="946"/>
                </a:cubicBezTo>
                <a:cubicBezTo>
                  <a:pt x="231" y="938"/>
                  <a:pt x="234" y="932"/>
                  <a:pt x="228" y="924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201" y="887"/>
                  <a:pt x="206" y="880"/>
                  <a:pt x="202" y="878"/>
                </a:cubicBezTo>
                <a:cubicBezTo>
                  <a:pt x="199" y="875"/>
                  <a:pt x="197" y="871"/>
                  <a:pt x="194" y="867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91" y="864"/>
                  <a:pt x="193" y="861"/>
                  <a:pt x="191" y="862"/>
                </a:cubicBezTo>
                <a:cubicBezTo>
                  <a:pt x="187" y="858"/>
                  <a:pt x="185" y="855"/>
                  <a:pt x="185" y="851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77" y="844"/>
                  <a:pt x="175" y="840"/>
                  <a:pt x="172" y="836"/>
                </a:cubicBezTo>
                <a:cubicBezTo>
                  <a:pt x="165" y="826"/>
                  <a:pt x="164" y="827"/>
                  <a:pt x="157" y="820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29" y="780"/>
                  <a:pt x="127" y="777"/>
                  <a:pt x="125" y="775"/>
                </a:cubicBezTo>
                <a:cubicBezTo>
                  <a:pt x="122" y="773"/>
                  <a:pt x="121" y="765"/>
                  <a:pt x="117" y="768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100" y="733"/>
                  <a:pt x="88" y="716"/>
                  <a:pt x="84" y="701"/>
                </a:cubicBezTo>
                <a:cubicBezTo>
                  <a:pt x="82" y="702"/>
                  <a:pt x="82" y="700"/>
                  <a:pt x="82" y="698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7" y="687"/>
                  <a:pt x="75" y="683"/>
                  <a:pt x="76" y="680"/>
                </a:cubicBezTo>
                <a:cubicBezTo>
                  <a:pt x="71" y="675"/>
                  <a:pt x="74" y="672"/>
                  <a:pt x="69" y="667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66" y="665"/>
                  <a:pt x="64" y="668"/>
                  <a:pt x="68" y="673"/>
                </a:cubicBezTo>
                <a:cubicBezTo>
                  <a:pt x="69" y="677"/>
                  <a:pt x="67" y="680"/>
                  <a:pt x="72" y="685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79" y="702"/>
                  <a:pt x="78" y="706"/>
                  <a:pt x="81" y="710"/>
                </a:cubicBezTo>
                <a:cubicBezTo>
                  <a:pt x="89" y="728"/>
                  <a:pt x="96" y="744"/>
                  <a:pt x="105" y="761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28" y="793"/>
                  <a:pt x="129" y="798"/>
                  <a:pt x="130" y="798"/>
                </a:cubicBezTo>
                <a:cubicBezTo>
                  <a:pt x="130" y="799"/>
                  <a:pt x="131" y="797"/>
                  <a:pt x="132" y="79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56" y="830"/>
                  <a:pt x="160" y="835"/>
                  <a:pt x="172" y="851"/>
                </a:cubicBezTo>
                <a:cubicBezTo>
                  <a:pt x="174" y="853"/>
                  <a:pt x="175" y="855"/>
                  <a:pt x="177" y="857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81" y="863"/>
                  <a:pt x="182" y="865"/>
                  <a:pt x="184" y="867"/>
                </a:cubicBezTo>
                <a:cubicBezTo>
                  <a:pt x="186" y="869"/>
                  <a:pt x="184" y="871"/>
                  <a:pt x="186" y="87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03" y="892"/>
                  <a:pt x="208" y="904"/>
                  <a:pt x="211" y="911"/>
                </a:cubicBezTo>
                <a:cubicBezTo>
                  <a:pt x="219" y="920"/>
                  <a:pt x="217" y="927"/>
                  <a:pt x="224" y="936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31" y="969"/>
                  <a:pt x="241" y="978"/>
                  <a:pt x="237" y="984"/>
                </a:cubicBezTo>
                <a:cubicBezTo>
                  <a:pt x="240" y="988"/>
                  <a:pt x="243" y="992"/>
                  <a:pt x="246" y="997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42" y="1006"/>
                  <a:pt x="242" y="1015"/>
                  <a:pt x="239" y="1011"/>
                </a:cubicBezTo>
                <a:cubicBezTo>
                  <a:pt x="239" y="1008"/>
                  <a:pt x="236" y="1003"/>
                  <a:pt x="238" y="1000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30" y="983"/>
                  <a:pt x="233" y="980"/>
                  <a:pt x="228" y="975"/>
                </a:cubicBezTo>
                <a:cubicBezTo>
                  <a:pt x="231" y="972"/>
                  <a:pt x="224" y="967"/>
                  <a:pt x="227" y="964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25" y="955"/>
                  <a:pt x="219" y="955"/>
                  <a:pt x="222" y="953"/>
                </a:cubicBezTo>
                <a:cubicBezTo>
                  <a:pt x="219" y="948"/>
                  <a:pt x="216" y="943"/>
                  <a:pt x="217" y="939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8" y="914"/>
                  <a:pt x="203" y="907"/>
                  <a:pt x="199" y="905"/>
                </a:cubicBezTo>
                <a:cubicBezTo>
                  <a:pt x="194" y="904"/>
                  <a:pt x="198" y="901"/>
                  <a:pt x="193" y="897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86" y="886"/>
                  <a:pt x="183" y="883"/>
                  <a:pt x="181" y="879"/>
                </a:cubicBezTo>
                <a:cubicBezTo>
                  <a:pt x="178" y="875"/>
                  <a:pt x="174" y="873"/>
                  <a:pt x="171" y="869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71" y="865"/>
                  <a:pt x="168" y="865"/>
                  <a:pt x="169" y="866"/>
                </a:cubicBezTo>
                <a:cubicBezTo>
                  <a:pt x="167" y="864"/>
                  <a:pt x="169" y="862"/>
                  <a:pt x="167" y="860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63" y="859"/>
                  <a:pt x="164" y="856"/>
                  <a:pt x="164" y="857"/>
                </a:cubicBezTo>
                <a:cubicBezTo>
                  <a:pt x="163" y="855"/>
                  <a:pt x="161" y="855"/>
                  <a:pt x="159" y="853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124" y="807"/>
                  <a:pt x="111" y="794"/>
                  <a:pt x="85" y="757"/>
                </a:cubicBezTo>
                <a:cubicBezTo>
                  <a:pt x="81" y="748"/>
                  <a:pt x="78" y="740"/>
                  <a:pt x="68" y="727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44" y="682"/>
                  <a:pt x="50" y="687"/>
                  <a:pt x="50" y="691"/>
                </a:cubicBezTo>
                <a:cubicBezTo>
                  <a:pt x="52" y="694"/>
                  <a:pt x="53" y="696"/>
                  <a:pt x="53" y="699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65" y="726"/>
                  <a:pt x="70" y="746"/>
                  <a:pt x="82" y="766"/>
                </a:cubicBezTo>
                <a:cubicBezTo>
                  <a:pt x="106" y="801"/>
                  <a:pt x="119" y="815"/>
                  <a:pt x="141" y="844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03" y="933"/>
                  <a:pt x="209" y="948"/>
                  <a:pt x="216" y="962"/>
                </a:cubicBezTo>
                <a:cubicBezTo>
                  <a:pt x="213" y="965"/>
                  <a:pt x="220" y="969"/>
                  <a:pt x="218" y="972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2" y="986"/>
                  <a:pt x="223" y="990"/>
                  <a:pt x="226" y="994"/>
                </a:cubicBezTo>
                <a:cubicBezTo>
                  <a:pt x="225" y="997"/>
                  <a:pt x="226" y="1001"/>
                  <a:pt x="230" y="1006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8" y="1021"/>
                  <a:pt x="232" y="1026"/>
                  <a:pt x="230" y="1030"/>
                </a:cubicBezTo>
                <a:cubicBezTo>
                  <a:pt x="226" y="1023"/>
                  <a:pt x="225" y="1017"/>
                  <a:pt x="226" y="1011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17" y="983"/>
                  <a:pt x="216" y="977"/>
                  <a:pt x="212" y="970"/>
                </a:cubicBezTo>
                <a:cubicBezTo>
                  <a:pt x="213" y="963"/>
                  <a:pt x="205" y="955"/>
                  <a:pt x="206" y="949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90" y="928"/>
                  <a:pt x="188" y="922"/>
                  <a:pt x="185" y="916"/>
                </a:cubicBezTo>
                <a:cubicBezTo>
                  <a:pt x="179" y="907"/>
                  <a:pt x="171" y="898"/>
                  <a:pt x="169" y="890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61" y="883"/>
                  <a:pt x="158" y="883"/>
                  <a:pt x="156" y="880"/>
                </a:cubicBezTo>
                <a:cubicBezTo>
                  <a:pt x="151" y="871"/>
                  <a:pt x="145" y="865"/>
                  <a:pt x="140" y="860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112" y="829"/>
                  <a:pt x="110" y="821"/>
                  <a:pt x="108" y="819"/>
                </a:cubicBezTo>
                <a:cubicBezTo>
                  <a:pt x="105" y="815"/>
                  <a:pt x="102" y="811"/>
                  <a:pt x="99" y="808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92" y="797"/>
                  <a:pt x="89" y="794"/>
                  <a:pt x="87" y="790"/>
                </a:cubicBezTo>
                <a:cubicBezTo>
                  <a:pt x="79" y="774"/>
                  <a:pt x="71" y="759"/>
                  <a:pt x="63" y="743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67" y="757"/>
                  <a:pt x="65" y="760"/>
                  <a:pt x="68" y="764"/>
                </a:cubicBezTo>
                <a:cubicBezTo>
                  <a:pt x="63" y="767"/>
                  <a:pt x="76" y="772"/>
                  <a:pt x="71" y="774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75" y="788"/>
                  <a:pt x="83" y="793"/>
                  <a:pt x="84" y="797"/>
                </a:cubicBezTo>
                <a:cubicBezTo>
                  <a:pt x="81" y="799"/>
                  <a:pt x="88" y="804"/>
                  <a:pt x="89" y="807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03" y="829"/>
                  <a:pt x="105" y="831"/>
                  <a:pt x="107" y="832"/>
                </a:cubicBezTo>
                <a:cubicBezTo>
                  <a:pt x="110" y="834"/>
                  <a:pt x="108" y="838"/>
                  <a:pt x="110" y="83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27" y="858"/>
                  <a:pt x="135" y="868"/>
                  <a:pt x="144" y="879"/>
                </a:cubicBezTo>
                <a:cubicBezTo>
                  <a:pt x="163" y="896"/>
                  <a:pt x="167" y="909"/>
                  <a:pt x="186" y="934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199" y="959"/>
                  <a:pt x="200" y="963"/>
                  <a:pt x="202" y="967"/>
                </a:cubicBezTo>
                <a:cubicBezTo>
                  <a:pt x="200" y="969"/>
                  <a:pt x="202" y="969"/>
                  <a:pt x="204" y="970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08" y="980"/>
                  <a:pt x="206" y="984"/>
                  <a:pt x="210" y="988"/>
                </a:cubicBezTo>
                <a:cubicBezTo>
                  <a:pt x="208" y="990"/>
                  <a:pt x="210" y="992"/>
                  <a:pt x="212" y="994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7" y="1006"/>
                  <a:pt x="210" y="1009"/>
                  <a:pt x="216" y="1013"/>
                </a:cubicBezTo>
                <a:cubicBezTo>
                  <a:pt x="215" y="1017"/>
                  <a:pt x="221" y="1023"/>
                  <a:pt x="215" y="1026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21" y="1043"/>
                  <a:pt x="224" y="1047"/>
                  <a:pt x="219" y="1051"/>
                </a:cubicBezTo>
                <a:cubicBezTo>
                  <a:pt x="219" y="1043"/>
                  <a:pt x="214" y="1035"/>
                  <a:pt x="211" y="1027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204" y="1010"/>
                  <a:pt x="205" y="1006"/>
                  <a:pt x="202" y="1001"/>
                </a:cubicBezTo>
                <a:cubicBezTo>
                  <a:pt x="195" y="991"/>
                  <a:pt x="192" y="981"/>
                  <a:pt x="183" y="971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61" y="933"/>
                  <a:pt x="156" y="924"/>
                  <a:pt x="150" y="916"/>
                </a:cubicBezTo>
                <a:cubicBezTo>
                  <a:pt x="145" y="911"/>
                  <a:pt x="148" y="908"/>
                  <a:pt x="144" y="903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121" y="872"/>
                  <a:pt x="120" y="867"/>
                  <a:pt x="107" y="852"/>
                </a:cubicBezTo>
                <a:cubicBezTo>
                  <a:pt x="102" y="839"/>
                  <a:pt x="97" y="833"/>
                  <a:pt x="88" y="819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64" y="770"/>
                  <a:pt x="61" y="758"/>
                  <a:pt x="55" y="746"/>
                </a:cubicBezTo>
                <a:cubicBezTo>
                  <a:pt x="60" y="744"/>
                  <a:pt x="48" y="739"/>
                  <a:pt x="54" y="737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9" y="725"/>
                  <a:pt x="48" y="722"/>
                  <a:pt x="48" y="719"/>
                </a:cubicBezTo>
                <a:cubicBezTo>
                  <a:pt x="48" y="718"/>
                  <a:pt x="48" y="710"/>
                  <a:pt x="43" y="713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46" y="736"/>
                  <a:pt x="51" y="743"/>
                  <a:pt x="49" y="748"/>
                </a:cubicBezTo>
                <a:cubicBezTo>
                  <a:pt x="54" y="755"/>
                  <a:pt x="58" y="761"/>
                  <a:pt x="55" y="766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68" y="797"/>
                  <a:pt x="76" y="809"/>
                  <a:pt x="80" y="822"/>
                </a:cubicBezTo>
                <a:cubicBezTo>
                  <a:pt x="88" y="834"/>
                  <a:pt x="95" y="843"/>
                  <a:pt x="101" y="858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17" y="875"/>
                  <a:pt x="118" y="884"/>
                  <a:pt x="125" y="890"/>
                </a:cubicBezTo>
                <a:cubicBezTo>
                  <a:pt x="136" y="905"/>
                  <a:pt x="136" y="910"/>
                  <a:pt x="148" y="925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177" y="976"/>
                  <a:pt x="183" y="989"/>
                  <a:pt x="194" y="1003"/>
                </a:cubicBezTo>
                <a:cubicBezTo>
                  <a:pt x="194" y="1005"/>
                  <a:pt x="195" y="1008"/>
                  <a:pt x="198" y="1012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08" y="1033"/>
                  <a:pt x="203" y="1035"/>
                  <a:pt x="205" y="1039"/>
                </a:cubicBezTo>
                <a:cubicBezTo>
                  <a:pt x="208" y="1042"/>
                  <a:pt x="209" y="1045"/>
                  <a:pt x="209" y="1048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2" y="1068"/>
                  <a:pt x="217" y="1072"/>
                  <a:pt x="213" y="1074"/>
                </a:cubicBezTo>
                <a:cubicBezTo>
                  <a:pt x="216" y="1076"/>
                  <a:pt x="215" y="1084"/>
                  <a:pt x="212" y="1080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214" y="1064"/>
                  <a:pt x="207" y="1065"/>
                  <a:pt x="207" y="1059"/>
                </a:cubicBezTo>
                <a:cubicBezTo>
                  <a:pt x="204" y="1050"/>
                  <a:pt x="199" y="1041"/>
                  <a:pt x="199" y="1033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74" y="982"/>
                  <a:pt x="171" y="971"/>
                  <a:pt x="170" y="970"/>
                </a:cubicBezTo>
                <a:cubicBezTo>
                  <a:pt x="168" y="967"/>
                  <a:pt x="166" y="970"/>
                  <a:pt x="167" y="965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62" y="959"/>
                  <a:pt x="159" y="958"/>
                  <a:pt x="159" y="959"/>
                </a:cubicBezTo>
                <a:cubicBezTo>
                  <a:pt x="157" y="955"/>
                  <a:pt x="156" y="950"/>
                  <a:pt x="153" y="946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134" y="925"/>
                  <a:pt x="128" y="913"/>
                  <a:pt x="118" y="902"/>
                </a:cubicBezTo>
                <a:cubicBezTo>
                  <a:pt x="116" y="899"/>
                  <a:pt x="113" y="898"/>
                  <a:pt x="111" y="895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58" y="817"/>
                  <a:pt x="48" y="800"/>
                  <a:pt x="43" y="784"/>
                </a:cubicBezTo>
                <a:cubicBezTo>
                  <a:pt x="42" y="777"/>
                  <a:pt x="37" y="768"/>
                  <a:pt x="36" y="760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30" y="746"/>
                  <a:pt x="34" y="736"/>
                  <a:pt x="27" y="742"/>
                </a:cubicBezTo>
                <a:cubicBezTo>
                  <a:pt x="26" y="745"/>
                  <a:pt x="29" y="749"/>
                  <a:pt x="30" y="752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34" y="766"/>
                  <a:pt x="32" y="769"/>
                  <a:pt x="35" y="773"/>
                </a:cubicBezTo>
                <a:cubicBezTo>
                  <a:pt x="32" y="776"/>
                  <a:pt x="39" y="781"/>
                  <a:pt x="36" y="785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48" y="815"/>
                  <a:pt x="51" y="823"/>
                  <a:pt x="54" y="830"/>
                </a:cubicBezTo>
                <a:cubicBezTo>
                  <a:pt x="63" y="840"/>
                  <a:pt x="66" y="848"/>
                  <a:pt x="71" y="85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33" y="936"/>
                  <a:pt x="136" y="941"/>
                  <a:pt x="140" y="945"/>
                </a:cubicBezTo>
                <a:cubicBezTo>
                  <a:pt x="144" y="949"/>
                  <a:pt x="146" y="959"/>
                  <a:pt x="151" y="957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74" y="997"/>
                  <a:pt x="177" y="1007"/>
                  <a:pt x="181" y="1016"/>
                </a:cubicBezTo>
                <a:cubicBezTo>
                  <a:pt x="183" y="1026"/>
                  <a:pt x="195" y="1037"/>
                  <a:pt x="191" y="1046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65" y="1008"/>
                  <a:pt x="166" y="1006"/>
                  <a:pt x="160" y="1000"/>
                </a:cubicBezTo>
                <a:cubicBezTo>
                  <a:pt x="157" y="996"/>
                  <a:pt x="154" y="992"/>
                  <a:pt x="152" y="989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138" y="974"/>
                  <a:pt x="133" y="962"/>
                  <a:pt x="127" y="955"/>
                </a:cubicBezTo>
                <a:cubicBezTo>
                  <a:pt x="125" y="949"/>
                  <a:pt x="121" y="952"/>
                  <a:pt x="118" y="94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49" y="840"/>
                  <a:pt x="41" y="829"/>
                  <a:pt x="39" y="819"/>
                </a:cubicBezTo>
                <a:cubicBezTo>
                  <a:pt x="38" y="814"/>
                  <a:pt x="36" y="809"/>
                  <a:pt x="33" y="804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5"/>
                  <a:pt x="34" y="788"/>
                  <a:pt x="28" y="790"/>
                </a:cubicBezTo>
                <a:cubicBezTo>
                  <a:pt x="30" y="793"/>
                  <a:pt x="26" y="794"/>
                  <a:pt x="27" y="796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0" y="806"/>
                  <a:pt x="31" y="810"/>
                  <a:pt x="33" y="814"/>
                </a:cubicBezTo>
                <a:cubicBezTo>
                  <a:pt x="31" y="818"/>
                  <a:pt x="36" y="822"/>
                  <a:pt x="37" y="826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45" y="849"/>
                  <a:pt x="50" y="862"/>
                  <a:pt x="54" y="870"/>
                </a:cubicBezTo>
                <a:cubicBezTo>
                  <a:pt x="54" y="871"/>
                  <a:pt x="56" y="872"/>
                  <a:pt x="56" y="873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58" y="880"/>
                  <a:pt x="60" y="878"/>
                  <a:pt x="59" y="881"/>
                </a:cubicBezTo>
                <a:cubicBezTo>
                  <a:pt x="59" y="883"/>
                  <a:pt x="64" y="886"/>
                  <a:pt x="64" y="887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05" y="942"/>
                  <a:pt x="103" y="945"/>
                  <a:pt x="108" y="949"/>
                </a:cubicBezTo>
                <a:cubicBezTo>
                  <a:pt x="119" y="957"/>
                  <a:pt x="129" y="978"/>
                  <a:pt x="140" y="987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49" y="998"/>
                  <a:pt x="150" y="1000"/>
                  <a:pt x="151" y="1001"/>
                </a:cubicBezTo>
                <a:cubicBezTo>
                  <a:pt x="151" y="1006"/>
                  <a:pt x="166" y="1017"/>
                  <a:pt x="166" y="1025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73" y="1035"/>
                  <a:pt x="176" y="1039"/>
                  <a:pt x="178" y="1043"/>
                </a:cubicBezTo>
                <a:cubicBezTo>
                  <a:pt x="180" y="1049"/>
                  <a:pt x="186" y="1056"/>
                  <a:pt x="191" y="1064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4" y="1098"/>
                  <a:pt x="209" y="1107"/>
                  <a:pt x="205" y="1114"/>
                </a:cubicBezTo>
                <a:cubicBezTo>
                  <a:pt x="206" y="1107"/>
                  <a:pt x="205" y="1109"/>
                  <a:pt x="201" y="1101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98" y="1089"/>
                  <a:pt x="191" y="1085"/>
                  <a:pt x="195" y="1083"/>
                </a:cubicBezTo>
                <a:cubicBezTo>
                  <a:pt x="191" y="1075"/>
                  <a:pt x="183" y="1061"/>
                  <a:pt x="178" y="1049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9" y="1023"/>
                  <a:pt x="157" y="1024"/>
                  <a:pt x="157" y="1024"/>
                </a:cubicBezTo>
                <a:cubicBezTo>
                  <a:pt x="156" y="1022"/>
                  <a:pt x="157" y="1020"/>
                  <a:pt x="155" y="1018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133" y="993"/>
                  <a:pt x="126" y="979"/>
                  <a:pt x="115" y="968"/>
                </a:cubicBezTo>
                <a:cubicBezTo>
                  <a:pt x="86" y="928"/>
                  <a:pt x="65" y="907"/>
                  <a:pt x="41" y="869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35" y="850"/>
                  <a:pt x="28" y="846"/>
                  <a:pt x="27" y="843"/>
                </a:cubicBezTo>
                <a:cubicBezTo>
                  <a:pt x="30" y="842"/>
                  <a:pt x="24" y="833"/>
                  <a:pt x="22" y="836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32" y="873"/>
                  <a:pt x="36" y="882"/>
                  <a:pt x="40" y="892"/>
                </a:cubicBezTo>
                <a:cubicBezTo>
                  <a:pt x="40" y="896"/>
                  <a:pt x="43" y="901"/>
                  <a:pt x="45" y="906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61" y="932"/>
                  <a:pt x="64" y="941"/>
                  <a:pt x="73" y="952"/>
                </a:cubicBezTo>
                <a:cubicBezTo>
                  <a:pt x="76" y="956"/>
                  <a:pt x="74" y="959"/>
                  <a:pt x="79" y="963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88" y="977"/>
                  <a:pt x="90" y="982"/>
                  <a:pt x="93" y="986"/>
                </a:cubicBezTo>
                <a:cubicBezTo>
                  <a:pt x="93" y="986"/>
                  <a:pt x="95" y="985"/>
                  <a:pt x="95" y="985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01" y="1002"/>
                  <a:pt x="117" y="1021"/>
                  <a:pt x="125" y="1030"/>
                </a:cubicBezTo>
                <a:cubicBezTo>
                  <a:pt x="127" y="1033"/>
                  <a:pt x="131" y="1035"/>
                  <a:pt x="132" y="1037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38" y="1051"/>
                  <a:pt x="145" y="1058"/>
                  <a:pt x="149" y="1064"/>
                </a:cubicBezTo>
                <a:cubicBezTo>
                  <a:pt x="151" y="1065"/>
                  <a:pt x="152" y="1064"/>
                  <a:pt x="152" y="1064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54" y="1070"/>
                  <a:pt x="155" y="1067"/>
                  <a:pt x="154" y="1070"/>
                </a:cubicBezTo>
                <a:cubicBezTo>
                  <a:pt x="154" y="1071"/>
                  <a:pt x="156" y="1073"/>
                  <a:pt x="156" y="1074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79" y="1113"/>
                  <a:pt x="185" y="1123"/>
                  <a:pt x="187" y="1133"/>
                </a:cubicBezTo>
                <a:cubicBezTo>
                  <a:pt x="186" y="1137"/>
                  <a:pt x="192" y="1143"/>
                  <a:pt x="190" y="1148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90" y="1157"/>
                  <a:pt x="195" y="1160"/>
                  <a:pt x="193" y="1162"/>
                </a:cubicBezTo>
                <a:cubicBezTo>
                  <a:pt x="188" y="1150"/>
                  <a:pt x="183" y="1137"/>
                  <a:pt x="178" y="1124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69" y="1119"/>
                  <a:pt x="174" y="1112"/>
                  <a:pt x="168" y="1114"/>
                </a:cubicBezTo>
                <a:cubicBezTo>
                  <a:pt x="170" y="1109"/>
                  <a:pt x="159" y="1101"/>
                  <a:pt x="160" y="1096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35" y="1065"/>
                  <a:pt x="136" y="1056"/>
                  <a:pt x="130" y="1058"/>
                </a:cubicBezTo>
                <a:cubicBezTo>
                  <a:pt x="126" y="1053"/>
                  <a:pt x="131" y="1048"/>
                  <a:pt x="125" y="1047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15" y="1033"/>
                  <a:pt x="116" y="1032"/>
                  <a:pt x="116" y="1031"/>
                </a:cubicBezTo>
                <a:cubicBezTo>
                  <a:pt x="115" y="1030"/>
                  <a:pt x="113" y="1031"/>
                  <a:pt x="113" y="1031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6" y="1003"/>
                  <a:pt x="93" y="1004"/>
                  <a:pt x="94" y="1001"/>
                </a:cubicBezTo>
                <a:cubicBezTo>
                  <a:pt x="94" y="999"/>
                  <a:pt x="91" y="1000"/>
                  <a:pt x="91" y="1000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8" y="997"/>
                  <a:pt x="87" y="994"/>
                  <a:pt x="87" y="994"/>
                </a:cubicBezTo>
                <a:cubicBezTo>
                  <a:pt x="84" y="992"/>
                  <a:pt x="84" y="990"/>
                  <a:pt x="85" y="988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74" y="979"/>
                  <a:pt x="68" y="969"/>
                  <a:pt x="62" y="960"/>
                </a:cubicBezTo>
                <a:cubicBezTo>
                  <a:pt x="58" y="954"/>
                  <a:pt x="59" y="952"/>
                  <a:pt x="56" y="952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46" y="938"/>
                  <a:pt x="43" y="934"/>
                  <a:pt x="40" y="929"/>
                </a:cubicBezTo>
                <a:cubicBezTo>
                  <a:pt x="37" y="921"/>
                  <a:pt x="32" y="912"/>
                  <a:pt x="28" y="903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21" y="885"/>
                  <a:pt x="24" y="879"/>
                  <a:pt x="18" y="881"/>
                </a:cubicBezTo>
                <a:cubicBezTo>
                  <a:pt x="22" y="899"/>
                  <a:pt x="25" y="917"/>
                  <a:pt x="35" y="936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1" y="958"/>
                  <a:pt x="49" y="959"/>
                  <a:pt x="49" y="959"/>
                </a:cubicBezTo>
                <a:cubicBezTo>
                  <a:pt x="50" y="961"/>
                  <a:pt x="52" y="960"/>
                  <a:pt x="53" y="961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57" y="971"/>
                  <a:pt x="60" y="971"/>
                  <a:pt x="61" y="973"/>
                </a:cubicBezTo>
                <a:cubicBezTo>
                  <a:pt x="62" y="973"/>
                  <a:pt x="59" y="974"/>
                  <a:pt x="61" y="975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64" y="976"/>
                  <a:pt x="63" y="978"/>
                  <a:pt x="63" y="979"/>
                </a:cubicBezTo>
                <a:cubicBezTo>
                  <a:pt x="66" y="988"/>
                  <a:pt x="73" y="984"/>
                  <a:pt x="71" y="990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76" y="993"/>
                  <a:pt x="75" y="995"/>
                  <a:pt x="75" y="995"/>
                </a:cubicBezTo>
                <a:cubicBezTo>
                  <a:pt x="77" y="997"/>
                  <a:pt x="79" y="997"/>
                  <a:pt x="81" y="1000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97" y="1023"/>
                  <a:pt x="97" y="1025"/>
                  <a:pt x="98" y="1027"/>
                </a:cubicBezTo>
                <a:cubicBezTo>
                  <a:pt x="98" y="1027"/>
                  <a:pt x="100" y="1027"/>
                  <a:pt x="101" y="102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03" y="1034"/>
                  <a:pt x="109" y="1035"/>
                  <a:pt x="106" y="1038"/>
                </a:cubicBezTo>
                <a:cubicBezTo>
                  <a:pt x="115" y="1046"/>
                  <a:pt x="118" y="1055"/>
                  <a:pt x="127" y="1068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62" y="1121"/>
                  <a:pt x="170" y="1131"/>
                  <a:pt x="180" y="1150"/>
                </a:cubicBezTo>
                <a:cubicBezTo>
                  <a:pt x="177" y="1154"/>
                  <a:pt x="184" y="1158"/>
                  <a:pt x="181" y="1162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84" y="1181"/>
                  <a:pt x="196" y="1191"/>
                  <a:pt x="190" y="1199"/>
                </a:cubicBezTo>
                <a:cubicBezTo>
                  <a:pt x="185" y="1191"/>
                  <a:pt x="185" y="1183"/>
                  <a:pt x="177" y="1174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73" y="1164"/>
                  <a:pt x="173" y="1162"/>
                  <a:pt x="173" y="1162"/>
                </a:cubicBezTo>
                <a:cubicBezTo>
                  <a:pt x="171" y="1158"/>
                  <a:pt x="165" y="1154"/>
                  <a:pt x="167" y="1150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31" y="1102"/>
                  <a:pt x="125" y="1100"/>
                  <a:pt x="117" y="1087"/>
                </a:cubicBezTo>
                <a:cubicBezTo>
                  <a:pt x="115" y="1085"/>
                  <a:pt x="113" y="1086"/>
                  <a:pt x="111" y="1082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103" y="1075"/>
                  <a:pt x="101" y="1073"/>
                  <a:pt x="99" y="1069"/>
                </a:cubicBezTo>
                <a:cubicBezTo>
                  <a:pt x="97" y="1072"/>
                  <a:pt x="91" y="1063"/>
                  <a:pt x="94" y="1062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61" y="1026"/>
                  <a:pt x="57" y="1021"/>
                  <a:pt x="53" y="1016"/>
                </a:cubicBezTo>
                <a:cubicBezTo>
                  <a:pt x="50" y="1007"/>
                  <a:pt x="43" y="998"/>
                  <a:pt x="36" y="989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29" y="962"/>
                  <a:pt x="16" y="956"/>
                  <a:pt x="20" y="953"/>
                </a:cubicBezTo>
                <a:cubicBezTo>
                  <a:pt x="13" y="950"/>
                  <a:pt x="19" y="948"/>
                  <a:pt x="15" y="942"/>
                </a:cubicBezTo>
                <a:cubicBezTo>
                  <a:pt x="9" y="949"/>
                  <a:pt x="15" y="952"/>
                  <a:pt x="15" y="957"/>
                </a:cubicBezTo>
                <a:cubicBezTo>
                  <a:pt x="16" y="963"/>
                  <a:pt x="24" y="970"/>
                  <a:pt x="22" y="976"/>
                </a:cubicBezTo>
                <a:cubicBezTo>
                  <a:pt x="33" y="986"/>
                  <a:pt x="36" y="1002"/>
                  <a:pt x="43" y="1015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60" y="1043"/>
                  <a:pt x="65" y="1044"/>
                  <a:pt x="71" y="1054"/>
                </a:cubicBezTo>
                <a:cubicBezTo>
                  <a:pt x="82" y="1064"/>
                  <a:pt x="85" y="1067"/>
                  <a:pt x="95" y="1081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15" y="1099"/>
                  <a:pt x="115" y="1103"/>
                  <a:pt x="120" y="1108"/>
                </a:cubicBezTo>
                <a:cubicBezTo>
                  <a:pt x="129" y="1115"/>
                  <a:pt x="137" y="1129"/>
                  <a:pt x="146" y="1140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52" y="1155"/>
                  <a:pt x="161" y="1153"/>
                  <a:pt x="157" y="1157"/>
                </a:cubicBezTo>
                <a:cubicBezTo>
                  <a:pt x="170" y="1173"/>
                  <a:pt x="169" y="1184"/>
                  <a:pt x="179" y="1197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76" y="1205"/>
                  <a:pt x="177" y="1205"/>
                  <a:pt x="171" y="1196"/>
                </a:cubicBezTo>
                <a:cubicBezTo>
                  <a:pt x="166" y="1192"/>
                  <a:pt x="170" y="1189"/>
                  <a:pt x="166" y="118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60" y="1174"/>
                  <a:pt x="157" y="1170"/>
                  <a:pt x="154" y="1166"/>
                </a:cubicBezTo>
                <a:cubicBezTo>
                  <a:pt x="153" y="1163"/>
                  <a:pt x="145" y="1158"/>
                  <a:pt x="149" y="1155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130" y="1124"/>
                  <a:pt x="122" y="1118"/>
                  <a:pt x="109" y="1100"/>
                </a:cubicBezTo>
                <a:cubicBezTo>
                  <a:pt x="106" y="1103"/>
                  <a:pt x="104" y="1094"/>
                  <a:pt x="101" y="1092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92" y="1081"/>
                  <a:pt x="89" y="1084"/>
                  <a:pt x="86" y="1078"/>
                </a:cubicBezTo>
                <a:cubicBezTo>
                  <a:pt x="84" y="1079"/>
                  <a:pt x="83" y="1077"/>
                  <a:pt x="83" y="1075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77" y="1073"/>
                  <a:pt x="74" y="1064"/>
                  <a:pt x="70" y="1062"/>
                </a:cubicBezTo>
                <a:cubicBezTo>
                  <a:pt x="61" y="1051"/>
                  <a:pt x="55" y="1047"/>
                  <a:pt x="47" y="1037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28" y="1009"/>
                  <a:pt x="24" y="996"/>
                  <a:pt x="14" y="982"/>
                </a:cubicBezTo>
                <a:cubicBezTo>
                  <a:pt x="10" y="985"/>
                  <a:pt x="10" y="989"/>
                  <a:pt x="14" y="989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24" y="1002"/>
                  <a:pt x="22" y="1012"/>
                  <a:pt x="28" y="1019"/>
                </a:cubicBezTo>
                <a:cubicBezTo>
                  <a:pt x="30" y="1026"/>
                  <a:pt x="38" y="1034"/>
                  <a:pt x="39" y="104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62" y="1066"/>
                  <a:pt x="64" y="1067"/>
                  <a:pt x="70" y="1072"/>
                </a:cubicBezTo>
                <a:cubicBezTo>
                  <a:pt x="72" y="1078"/>
                  <a:pt x="75" y="1077"/>
                  <a:pt x="78" y="1081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4" y="1089"/>
                  <a:pt x="87" y="1088"/>
                  <a:pt x="85" y="1091"/>
                </a:cubicBezTo>
                <a:cubicBezTo>
                  <a:pt x="88" y="1092"/>
                  <a:pt x="91" y="1095"/>
                  <a:pt x="94" y="1096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04" y="1108"/>
                  <a:pt x="109" y="1117"/>
                  <a:pt x="116" y="1123"/>
                </a:cubicBezTo>
                <a:cubicBezTo>
                  <a:pt x="119" y="1127"/>
                  <a:pt x="122" y="1131"/>
                  <a:pt x="125" y="1136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123" y="1139"/>
                  <a:pt x="119" y="1137"/>
                  <a:pt x="115" y="1128"/>
                </a:cubicBezTo>
                <a:cubicBezTo>
                  <a:pt x="105" y="1123"/>
                  <a:pt x="104" y="1118"/>
                  <a:pt x="96" y="1110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83" y="1095"/>
                  <a:pt x="77" y="1096"/>
                  <a:pt x="78" y="1091"/>
                </a:cubicBezTo>
                <a:cubicBezTo>
                  <a:pt x="74" y="1090"/>
                  <a:pt x="70" y="1086"/>
                  <a:pt x="67" y="108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52" y="1064"/>
                  <a:pt x="46" y="1061"/>
                  <a:pt x="37" y="1052"/>
                </a:cubicBezTo>
                <a:cubicBezTo>
                  <a:pt x="25" y="1036"/>
                  <a:pt x="15" y="1020"/>
                  <a:pt x="6" y="1005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14" y="1027"/>
                  <a:pt x="14" y="1033"/>
                  <a:pt x="18" y="1038"/>
                </a:cubicBezTo>
                <a:cubicBezTo>
                  <a:pt x="22" y="1040"/>
                  <a:pt x="23" y="1045"/>
                  <a:pt x="25" y="1048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0" y="1051"/>
                  <a:pt x="29" y="1054"/>
                  <a:pt x="30" y="1055"/>
                </a:cubicBezTo>
                <a:cubicBezTo>
                  <a:pt x="31" y="1056"/>
                  <a:pt x="32" y="1055"/>
                  <a:pt x="34" y="1057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44" y="1071"/>
                  <a:pt x="48" y="1076"/>
                  <a:pt x="51" y="1081"/>
                </a:cubicBezTo>
                <a:cubicBezTo>
                  <a:pt x="61" y="1088"/>
                  <a:pt x="71" y="1098"/>
                  <a:pt x="81" y="1109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01" y="1124"/>
                  <a:pt x="97" y="1124"/>
                  <a:pt x="100" y="1129"/>
                </a:cubicBezTo>
                <a:cubicBezTo>
                  <a:pt x="103" y="1133"/>
                  <a:pt x="106" y="1130"/>
                  <a:pt x="108" y="1136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37" y="1180"/>
                  <a:pt x="143" y="1186"/>
                  <a:pt x="142" y="1190"/>
                </a:cubicBezTo>
                <a:cubicBezTo>
                  <a:pt x="148" y="1192"/>
                  <a:pt x="147" y="1198"/>
                  <a:pt x="152" y="1200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4" y="1221"/>
                  <a:pt x="163" y="1225"/>
                  <a:pt x="167" y="1231"/>
                </a:cubicBezTo>
                <a:cubicBezTo>
                  <a:pt x="166" y="1235"/>
                  <a:pt x="173" y="1241"/>
                  <a:pt x="170" y="1246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7" y="1227"/>
                  <a:pt x="158" y="1218"/>
                  <a:pt x="151" y="1213"/>
                </a:cubicBezTo>
                <a:cubicBezTo>
                  <a:pt x="153" y="1210"/>
                  <a:pt x="150" y="1208"/>
                  <a:pt x="148" y="1208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40" y="1192"/>
                  <a:pt x="132" y="1185"/>
                  <a:pt x="132" y="1180"/>
                </a:cubicBezTo>
                <a:cubicBezTo>
                  <a:pt x="128" y="1182"/>
                  <a:pt x="127" y="1173"/>
                  <a:pt x="124" y="1171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111" y="1154"/>
                  <a:pt x="101" y="1151"/>
                  <a:pt x="100" y="1142"/>
                </a:cubicBezTo>
                <a:cubicBezTo>
                  <a:pt x="95" y="1139"/>
                  <a:pt x="90" y="1137"/>
                  <a:pt x="86" y="1132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49" y="1090"/>
                  <a:pt x="37" y="1081"/>
                  <a:pt x="27" y="1064"/>
                </a:cubicBezTo>
                <a:cubicBezTo>
                  <a:pt x="25" y="1059"/>
                  <a:pt x="25" y="1058"/>
                  <a:pt x="22" y="1055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14" y="1052"/>
                  <a:pt x="19" y="1062"/>
                  <a:pt x="25" y="1072"/>
                </a:cubicBezTo>
                <a:cubicBezTo>
                  <a:pt x="31" y="1085"/>
                  <a:pt x="35" y="1085"/>
                  <a:pt x="42" y="1099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06" y="1168"/>
                  <a:pt x="110" y="1170"/>
                  <a:pt x="120" y="1183"/>
                </a:cubicBezTo>
                <a:cubicBezTo>
                  <a:pt x="126" y="1189"/>
                  <a:pt x="125" y="1190"/>
                  <a:pt x="131" y="1198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50" y="1229"/>
                  <a:pt x="156" y="1240"/>
                  <a:pt x="162" y="1251"/>
                </a:cubicBezTo>
                <a:cubicBezTo>
                  <a:pt x="161" y="1258"/>
                  <a:pt x="167" y="1261"/>
                  <a:pt x="167" y="1265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67" y="1276"/>
                  <a:pt x="177" y="1281"/>
                  <a:pt x="170" y="1283"/>
                </a:cubicBezTo>
                <a:cubicBezTo>
                  <a:pt x="175" y="1289"/>
                  <a:pt x="177" y="1294"/>
                  <a:pt x="177" y="1300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76" y="1309"/>
                  <a:pt x="181" y="1313"/>
                  <a:pt x="179" y="1316"/>
                </a:cubicBezTo>
                <a:cubicBezTo>
                  <a:pt x="173" y="1314"/>
                  <a:pt x="175" y="1305"/>
                  <a:pt x="173" y="1300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68" y="1285"/>
                  <a:pt x="164" y="1287"/>
                  <a:pt x="165" y="1283"/>
                </a:cubicBezTo>
                <a:cubicBezTo>
                  <a:pt x="163" y="1274"/>
                  <a:pt x="149" y="1260"/>
                  <a:pt x="144" y="1247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97" y="1188"/>
                  <a:pt x="73" y="1159"/>
                  <a:pt x="54" y="1140"/>
                </a:cubicBezTo>
                <a:cubicBezTo>
                  <a:pt x="49" y="1132"/>
                  <a:pt x="49" y="1129"/>
                  <a:pt x="41" y="111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42" y="1106"/>
                  <a:pt x="29" y="1101"/>
                  <a:pt x="34" y="1098"/>
                </a:cubicBezTo>
                <a:cubicBezTo>
                  <a:pt x="33" y="1095"/>
                  <a:pt x="26" y="1091"/>
                  <a:pt x="30" y="108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24" y="1099"/>
                  <a:pt x="36" y="1119"/>
                  <a:pt x="43" y="1138"/>
                </a:cubicBezTo>
                <a:cubicBezTo>
                  <a:pt x="47" y="1144"/>
                  <a:pt x="51" y="1149"/>
                  <a:pt x="55" y="1154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74" y="1174"/>
                  <a:pt x="80" y="1182"/>
                  <a:pt x="85" y="1189"/>
                </a:cubicBezTo>
                <a:cubicBezTo>
                  <a:pt x="89" y="1195"/>
                  <a:pt x="103" y="1205"/>
                  <a:pt x="106" y="1215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30" y="1249"/>
                  <a:pt x="140" y="1255"/>
                  <a:pt x="138" y="1259"/>
                </a:cubicBezTo>
                <a:cubicBezTo>
                  <a:pt x="143" y="1264"/>
                  <a:pt x="141" y="1263"/>
                  <a:pt x="146" y="1268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59" y="1289"/>
                  <a:pt x="157" y="1295"/>
                  <a:pt x="164" y="1302"/>
                </a:cubicBezTo>
                <a:cubicBezTo>
                  <a:pt x="163" y="1306"/>
                  <a:pt x="165" y="1311"/>
                  <a:pt x="170" y="1317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4" y="1336"/>
                  <a:pt x="174" y="1339"/>
                  <a:pt x="173" y="1342"/>
                </a:cubicBezTo>
                <a:cubicBezTo>
                  <a:pt x="176" y="1343"/>
                  <a:pt x="175" y="1351"/>
                  <a:pt x="172" y="1347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70" y="1337"/>
                  <a:pt x="169" y="1336"/>
                  <a:pt x="166" y="1335"/>
                </a:cubicBezTo>
                <a:cubicBezTo>
                  <a:pt x="171" y="1333"/>
                  <a:pt x="159" y="1328"/>
                  <a:pt x="164" y="1326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56" y="1309"/>
                  <a:pt x="153" y="1307"/>
                  <a:pt x="149" y="1298"/>
                </a:cubicBezTo>
                <a:cubicBezTo>
                  <a:pt x="145" y="1291"/>
                  <a:pt x="142" y="1284"/>
                  <a:pt x="139" y="1278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108" y="1237"/>
                  <a:pt x="100" y="1225"/>
                  <a:pt x="88" y="1214"/>
                </a:cubicBezTo>
                <a:cubicBezTo>
                  <a:pt x="83" y="1207"/>
                  <a:pt x="79" y="1201"/>
                  <a:pt x="74" y="1194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60" y="1178"/>
                  <a:pt x="57" y="1175"/>
                  <a:pt x="55" y="1171"/>
                </a:cubicBezTo>
                <a:cubicBezTo>
                  <a:pt x="54" y="1170"/>
                  <a:pt x="53" y="1168"/>
                  <a:pt x="51" y="1167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41" y="1159"/>
                  <a:pt x="36" y="1140"/>
                  <a:pt x="24" y="1132"/>
                </a:cubicBezTo>
                <a:cubicBezTo>
                  <a:pt x="26" y="1128"/>
                  <a:pt x="18" y="1122"/>
                  <a:pt x="18" y="1117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2" y="1103"/>
                  <a:pt x="12" y="1107"/>
                  <a:pt x="8" y="1110"/>
                </a:cubicBezTo>
                <a:cubicBezTo>
                  <a:pt x="10" y="1113"/>
                  <a:pt x="13" y="1116"/>
                  <a:pt x="15" y="1119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17" y="1131"/>
                  <a:pt x="24" y="1135"/>
                  <a:pt x="21" y="1137"/>
                </a:cubicBezTo>
                <a:cubicBezTo>
                  <a:pt x="32" y="1153"/>
                  <a:pt x="32" y="1158"/>
                  <a:pt x="45" y="1174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68" y="1204"/>
                  <a:pt x="77" y="1216"/>
                  <a:pt x="90" y="1230"/>
                </a:cubicBezTo>
                <a:cubicBezTo>
                  <a:pt x="98" y="1238"/>
                  <a:pt x="98" y="1243"/>
                  <a:pt x="104" y="1246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14" y="1261"/>
                  <a:pt x="121" y="1266"/>
                  <a:pt x="119" y="1270"/>
                </a:cubicBezTo>
                <a:cubicBezTo>
                  <a:pt x="115" y="1267"/>
                  <a:pt x="112" y="1256"/>
                  <a:pt x="107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100" y="1241"/>
                  <a:pt x="90" y="1237"/>
                  <a:pt x="88" y="1234"/>
                </a:cubicBezTo>
                <a:cubicBezTo>
                  <a:pt x="83" y="1228"/>
                  <a:pt x="79" y="1222"/>
                  <a:pt x="75" y="1216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58" y="1202"/>
                  <a:pt x="54" y="1193"/>
                  <a:pt x="50" y="1188"/>
                </a:cubicBezTo>
                <a:cubicBezTo>
                  <a:pt x="46" y="1189"/>
                  <a:pt x="48" y="1185"/>
                  <a:pt x="46" y="118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34" y="1173"/>
                  <a:pt x="35" y="1172"/>
                  <a:pt x="29" y="1166"/>
                </a:cubicBezTo>
                <a:cubicBezTo>
                  <a:pt x="22" y="1156"/>
                  <a:pt x="15" y="1146"/>
                  <a:pt x="8" y="113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12" y="1151"/>
                  <a:pt x="10" y="1154"/>
                  <a:pt x="13" y="1157"/>
                </a:cubicBezTo>
                <a:cubicBezTo>
                  <a:pt x="17" y="1163"/>
                  <a:pt x="21" y="1168"/>
                  <a:pt x="25" y="1174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42" y="1196"/>
                  <a:pt x="50" y="1206"/>
                  <a:pt x="58" y="1213"/>
                </a:cubicBezTo>
                <a:cubicBezTo>
                  <a:pt x="78" y="1237"/>
                  <a:pt x="84" y="1244"/>
                  <a:pt x="102" y="1263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11" y="1275"/>
                  <a:pt x="113" y="1284"/>
                  <a:pt x="117" y="1281"/>
                </a:cubicBezTo>
                <a:cubicBezTo>
                  <a:pt x="117" y="1287"/>
                  <a:pt x="125" y="1295"/>
                  <a:pt x="130" y="1302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39" y="1328"/>
                  <a:pt x="147" y="1329"/>
                  <a:pt x="144" y="1336"/>
                </a:cubicBezTo>
                <a:cubicBezTo>
                  <a:pt x="151" y="1339"/>
                  <a:pt x="148" y="1344"/>
                  <a:pt x="153" y="1351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56" y="1364"/>
                  <a:pt x="158" y="1367"/>
                  <a:pt x="157" y="1371"/>
                </a:cubicBezTo>
                <a:cubicBezTo>
                  <a:pt x="152" y="1364"/>
                  <a:pt x="152" y="1358"/>
                  <a:pt x="149" y="1352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29" y="1323"/>
                  <a:pt x="123" y="1314"/>
                  <a:pt x="111" y="1303"/>
                </a:cubicBezTo>
                <a:cubicBezTo>
                  <a:pt x="109" y="1297"/>
                  <a:pt x="109" y="1294"/>
                  <a:pt x="104" y="1291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91" y="1270"/>
                  <a:pt x="86" y="1272"/>
                  <a:pt x="83" y="1264"/>
                </a:cubicBezTo>
                <a:cubicBezTo>
                  <a:pt x="64" y="1237"/>
                  <a:pt x="55" y="1230"/>
                  <a:pt x="36" y="1210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2" y="1180"/>
                  <a:pt x="8" y="1164"/>
                  <a:pt x="0" y="1167"/>
                </a:cubicBezTo>
                <a:cubicBezTo>
                  <a:pt x="6" y="1181"/>
                  <a:pt x="10" y="1186"/>
                  <a:pt x="19" y="1200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18" y="1207"/>
                  <a:pt x="25" y="1212"/>
                  <a:pt x="22" y="1215"/>
                </a:cubicBezTo>
                <a:cubicBezTo>
                  <a:pt x="27" y="1219"/>
                  <a:pt x="20" y="1222"/>
                  <a:pt x="26" y="1227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32" y="1250"/>
                  <a:pt x="40" y="1254"/>
                  <a:pt x="41" y="1258"/>
                </a:cubicBezTo>
                <a:cubicBezTo>
                  <a:pt x="39" y="1259"/>
                  <a:pt x="41" y="1261"/>
                  <a:pt x="43" y="1264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51" y="1275"/>
                  <a:pt x="54" y="1282"/>
                  <a:pt x="57" y="1290"/>
                </a:cubicBezTo>
                <a:cubicBezTo>
                  <a:pt x="65" y="1292"/>
                  <a:pt x="64" y="1303"/>
                  <a:pt x="70" y="1305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89" y="1330"/>
                  <a:pt x="93" y="1334"/>
                  <a:pt x="96" y="1341"/>
                </a:cubicBezTo>
                <a:cubicBezTo>
                  <a:pt x="99" y="1341"/>
                  <a:pt x="102" y="1345"/>
                  <a:pt x="105" y="1349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104" y="1350"/>
                  <a:pt x="96" y="1347"/>
                  <a:pt x="88" y="1332"/>
                </a:cubicBezTo>
                <a:cubicBezTo>
                  <a:pt x="85" y="1328"/>
                  <a:pt x="82" y="1331"/>
                  <a:pt x="80" y="1325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58" y="1299"/>
                  <a:pt x="59" y="1295"/>
                  <a:pt x="52" y="1289"/>
                </a:cubicBezTo>
                <a:cubicBezTo>
                  <a:pt x="52" y="1282"/>
                  <a:pt x="43" y="1282"/>
                  <a:pt x="46" y="1274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34" y="1255"/>
                  <a:pt x="32" y="1254"/>
                  <a:pt x="30" y="1253"/>
                </a:cubicBezTo>
                <a:cubicBezTo>
                  <a:pt x="32" y="1251"/>
                  <a:pt x="32" y="1249"/>
                  <a:pt x="31" y="1247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19" y="1231"/>
                  <a:pt x="27" y="1219"/>
                  <a:pt x="16" y="1219"/>
                </a:cubicBezTo>
                <a:cubicBezTo>
                  <a:pt x="15" y="1228"/>
                  <a:pt x="20" y="1237"/>
                  <a:pt x="23" y="1246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39" y="1280"/>
                  <a:pt x="41" y="1286"/>
                  <a:pt x="44" y="1292"/>
                </a:cubicBezTo>
                <a:cubicBezTo>
                  <a:pt x="51" y="1303"/>
                  <a:pt x="59" y="1313"/>
                  <a:pt x="66" y="132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86" y="1346"/>
                  <a:pt x="87" y="1347"/>
                  <a:pt x="89" y="1351"/>
                </a:cubicBezTo>
                <a:cubicBezTo>
                  <a:pt x="90" y="1354"/>
                  <a:pt x="92" y="1351"/>
                  <a:pt x="91" y="1354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97" y="1357"/>
                  <a:pt x="97" y="1362"/>
                  <a:pt x="97" y="1362"/>
                </a:cubicBezTo>
                <a:cubicBezTo>
                  <a:pt x="99" y="1365"/>
                  <a:pt x="103" y="1366"/>
                  <a:pt x="104" y="1369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33" y="1402"/>
                  <a:pt x="134" y="1404"/>
                  <a:pt x="134" y="1407"/>
                </a:cubicBezTo>
                <a:cubicBezTo>
                  <a:pt x="136" y="1404"/>
                  <a:pt x="142" y="1412"/>
                  <a:pt x="139" y="1413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7" y="1423"/>
                  <a:pt x="154" y="1427"/>
                  <a:pt x="150" y="1429"/>
                </a:cubicBezTo>
                <a:cubicBezTo>
                  <a:pt x="148" y="1431"/>
                  <a:pt x="146" y="1427"/>
                  <a:pt x="144" y="1424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32" y="1414"/>
                  <a:pt x="127" y="1409"/>
                  <a:pt x="122" y="1408"/>
                </a:cubicBezTo>
                <a:cubicBezTo>
                  <a:pt x="118" y="1403"/>
                  <a:pt x="113" y="1399"/>
                  <a:pt x="108" y="1398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85" y="1380"/>
                  <a:pt x="75" y="1376"/>
                  <a:pt x="66" y="1370"/>
                </a:cubicBezTo>
                <a:cubicBezTo>
                  <a:pt x="56" y="1364"/>
                  <a:pt x="46" y="1355"/>
                  <a:pt x="36" y="1352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52" y="1362"/>
                  <a:pt x="51" y="1368"/>
                  <a:pt x="57" y="1369"/>
                </a:cubicBezTo>
                <a:cubicBezTo>
                  <a:pt x="61" y="1374"/>
                  <a:pt x="65" y="1375"/>
                  <a:pt x="69" y="1378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89" y="1394"/>
                  <a:pt x="98" y="1397"/>
                  <a:pt x="106" y="1405"/>
                </a:cubicBezTo>
                <a:cubicBezTo>
                  <a:pt x="110" y="1406"/>
                  <a:pt x="115" y="1409"/>
                  <a:pt x="118" y="1416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37" y="1433"/>
                  <a:pt x="145" y="1436"/>
                  <a:pt x="150" y="1447"/>
                </a:cubicBezTo>
                <a:cubicBezTo>
                  <a:pt x="153" y="1452"/>
                  <a:pt x="158" y="1447"/>
                  <a:pt x="161" y="1454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66" y="1466"/>
                  <a:pt x="173" y="1463"/>
                  <a:pt x="171" y="1468"/>
                </a:cubicBezTo>
                <a:cubicBezTo>
                  <a:pt x="174" y="1472"/>
                  <a:pt x="175" y="1475"/>
                  <a:pt x="175" y="1478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3" y="1491"/>
                  <a:pt x="192" y="1486"/>
                  <a:pt x="192" y="1480"/>
                </a:cubicBezTo>
                <a:cubicBezTo>
                  <a:pt x="198" y="1479"/>
                  <a:pt x="194" y="1475"/>
                  <a:pt x="196" y="1472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06" y="1461"/>
                  <a:pt x="206" y="1456"/>
                  <a:pt x="214" y="1452"/>
                </a:cubicBezTo>
                <a:cubicBezTo>
                  <a:pt x="221" y="1450"/>
                  <a:pt x="229" y="1448"/>
                  <a:pt x="236" y="1446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50" y="1447"/>
                  <a:pt x="255" y="1438"/>
                  <a:pt x="259" y="1437"/>
                </a:cubicBezTo>
                <a:cubicBezTo>
                  <a:pt x="254" y="1429"/>
                  <a:pt x="246" y="1439"/>
                  <a:pt x="240" y="1441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26" y="1443"/>
                  <a:pt x="223" y="1437"/>
                  <a:pt x="218" y="1442"/>
                </a:cubicBezTo>
                <a:cubicBezTo>
                  <a:pt x="215" y="1437"/>
                  <a:pt x="208" y="1453"/>
                  <a:pt x="205" y="1444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28" y="1422"/>
                  <a:pt x="231" y="1417"/>
                  <a:pt x="245" y="1408"/>
                </a:cubicBezTo>
                <a:cubicBezTo>
                  <a:pt x="260" y="1398"/>
                  <a:pt x="274" y="1394"/>
                  <a:pt x="289" y="1386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18" y="1382"/>
                  <a:pt x="325" y="1382"/>
                  <a:pt x="332" y="1382"/>
                </a:cubicBezTo>
                <a:cubicBezTo>
                  <a:pt x="347" y="1380"/>
                  <a:pt x="362" y="1377"/>
                  <a:pt x="377" y="1376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391" y="1377"/>
                  <a:pt x="396" y="1370"/>
                  <a:pt x="399" y="1373"/>
                </a:cubicBezTo>
                <a:cubicBezTo>
                  <a:pt x="407" y="1372"/>
                  <a:pt x="415" y="1370"/>
                  <a:pt x="423" y="1368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34" y="1365"/>
                  <a:pt x="437" y="1366"/>
                  <a:pt x="439" y="1366"/>
                </a:cubicBezTo>
                <a:cubicBezTo>
                  <a:pt x="441" y="1366"/>
                  <a:pt x="443" y="1362"/>
                  <a:pt x="445" y="1364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61" y="1359"/>
                  <a:pt x="466" y="1358"/>
                  <a:pt x="464" y="1353"/>
                </a:cubicBezTo>
                <a:cubicBezTo>
                  <a:pt x="456" y="1357"/>
                  <a:pt x="451" y="1352"/>
                  <a:pt x="443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37" y="1359"/>
                  <a:pt x="434" y="1358"/>
                  <a:pt x="433" y="1358"/>
                </a:cubicBezTo>
                <a:cubicBezTo>
                  <a:pt x="432" y="1358"/>
                  <a:pt x="431" y="1360"/>
                  <a:pt x="430" y="1360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413" y="1365"/>
                  <a:pt x="407" y="1360"/>
                  <a:pt x="399" y="1365"/>
                </a:cubicBezTo>
                <a:cubicBezTo>
                  <a:pt x="392" y="1365"/>
                  <a:pt x="385" y="1365"/>
                  <a:pt x="377" y="1369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53" y="1372"/>
                  <a:pt x="350" y="1370"/>
                  <a:pt x="347" y="1371"/>
                </a:cubicBezTo>
                <a:cubicBezTo>
                  <a:pt x="345" y="1369"/>
                  <a:pt x="343" y="1371"/>
                  <a:pt x="341" y="1373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27" y="1375"/>
                  <a:pt x="321" y="1372"/>
                  <a:pt x="313" y="1376"/>
                </a:cubicBezTo>
                <a:cubicBezTo>
                  <a:pt x="312" y="1373"/>
                  <a:pt x="310" y="1377"/>
                  <a:pt x="309" y="1376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99" y="1378"/>
                  <a:pt x="295" y="1377"/>
                  <a:pt x="292" y="1377"/>
                </a:cubicBezTo>
                <a:cubicBezTo>
                  <a:pt x="286" y="1379"/>
                  <a:pt x="280" y="1383"/>
                  <a:pt x="275" y="1384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47" y="1398"/>
                  <a:pt x="237" y="1400"/>
                  <a:pt x="227" y="1406"/>
                </a:cubicBezTo>
                <a:cubicBezTo>
                  <a:pt x="219" y="1414"/>
                  <a:pt x="212" y="1422"/>
                  <a:pt x="202" y="1429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94" y="1442"/>
                  <a:pt x="195" y="1445"/>
                  <a:pt x="192" y="1446"/>
                </a:cubicBezTo>
                <a:cubicBezTo>
                  <a:pt x="189" y="1447"/>
                  <a:pt x="189" y="1451"/>
                  <a:pt x="187" y="1450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00" y="1417"/>
                  <a:pt x="209" y="1410"/>
                  <a:pt x="215" y="1403"/>
                </a:cubicBezTo>
                <a:cubicBezTo>
                  <a:pt x="237" y="1384"/>
                  <a:pt x="257" y="1377"/>
                  <a:pt x="278" y="1364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286" y="1364"/>
                  <a:pt x="288" y="1364"/>
                  <a:pt x="291" y="1362"/>
                </a:cubicBezTo>
                <a:cubicBezTo>
                  <a:pt x="296" y="1359"/>
                  <a:pt x="301" y="1360"/>
                  <a:pt x="306" y="1359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43" y="1354"/>
                  <a:pt x="352" y="1351"/>
                  <a:pt x="361" y="1353"/>
                </a:cubicBezTo>
                <a:cubicBezTo>
                  <a:pt x="366" y="1349"/>
                  <a:pt x="370" y="1354"/>
                  <a:pt x="376" y="1350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399" y="1347"/>
                  <a:pt x="409" y="1347"/>
                  <a:pt x="418" y="1344"/>
                </a:cubicBezTo>
                <a:cubicBezTo>
                  <a:pt x="422" y="1348"/>
                  <a:pt x="427" y="1340"/>
                  <a:pt x="431" y="1342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65" y="1333"/>
                  <a:pt x="484" y="1331"/>
                  <a:pt x="505" y="1318"/>
                </a:cubicBezTo>
                <a:cubicBezTo>
                  <a:pt x="502" y="1313"/>
                  <a:pt x="497" y="1319"/>
                  <a:pt x="493" y="131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76" y="1323"/>
                  <a:pt x="470" y="1330"/>
                  <a:pt x="465" y="1327"/>
                </a:cubicBezTo>
                <a:cubicBezTo>
                  <a:pt x="459" y="1331"/>
                  <a:pt x="454" y="1329"/>
                  <a:pt x="448" y="1335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35" y="1333"/>
                  <a:pt x="431" y="1336"/>
                  <a:pt x="428" y="1337"/>
                </a:cubicBezTo>
                <a:cubicBezTo>
                  <a:pt x="425" y="1336"/>
                  <a:pt x="421" y="1337"/>
                  <a:pt x="417" y="1340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10" y="1333"/>
                  <a:pt x="412" y="1340"/>
                  <a:pt x="417" y="1335"/>
                </a:cubicBezTo>
                <a:cubicBezTo>
                  <a:pt x="420" y="1338"/>
                  <a:pt x="425" y="1331"/>
                  <a:pt x="428" y="1334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467" y="1319"/>
                  <a:pt x="484" y="1312"/>
                  <a:pt x="500" y="1302"/>
                </a:cubicBezTo>
                <a:cubicBezTo>
                  <a:pt x="503" y="1294"/>
                  <a:pt x="515" y="1297"/>
                  <a:pt x="510" y="128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86" y="1300"/>
                  <a:pt x="484" y="1309"/>
                  <a:pt x="476" y="1309"/>
                </a:cubicBezTo>
                <a:cubicBezTo>
                  <a:pt x="474" y="1306"/>
                  <a:pt x="469" y="1314"/>
                  <a:pt x="466" y="1315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46" y="1319"/>
                  <a:pt x="437" y="1324"/>
                  <a:pt x="428" y="1327"/>
                </a:cubicBezTo>
                <a:cubicBezTo>
                  <a:pt x="424" y="1324"/>
                  <a:pt x="419" y="1328"/>
                  <a:pt x="415" y="1329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97" y="1329"/>
                  <a:pt x="392" y="1335"/>
                  <a:pt x="389" y="1331"/>
                </a:cubicBezTo>
                <a:cubicBezTo>
                  <a:pt x="387" y="1332"/>
                  <a:pt x="385" y="1333"/>
                  <a:pt x="383" y="1330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71" y="1336"/>
                  <a:pt x="368" y="1330"/>
                  <a:pt x="364" y="1334"/>
                </a:cubicBezTo>
                <a:cubicBezTo>
                  <a:pt x="362" y="1335"/>
                  <a:pt x="360" y="1334"/>
                  <a:pt x="358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364" y="1330"/>
                  <a:pt x="373" y="1328"/>
                  <a:pt x="383" y="1326"/>
                </a:cubicBezTo>
                <a:cubicBezTo>
                  <a:pt x="387" y="1325"/>
                  <a:pt x="392" y="1323"/>
                  <a:pt x="397" y="1322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07" y="1322"/>
                  <a:pt x="410" y="1317"/>
                  <a:pt x="412" y="1319"/>
                </a:cubicBezTo>
                <a:cubicBezTo>
                  <a:pt x="415" y="1317"/>
                  <a:pt x="418" y="1314"/>
                  <a:pt x="420" y="1316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61" y="1289"/>
                  <a:pt x="472" y="1279"/>
                  <a:pt x="484" y="1272"/>
                </a:cubicBezTo>
                <a:cubicBezTo>
                  <a:pt x="487" y="1268"/>
                  <a:pt x="491" y="1264"/>
                  <a:pt x="497" y="1260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480" y="1270"/>
                  <a:pt x="451" y="1287"/>
                  <a:pt x="424" y="1305"/>
                </a:cubicBezTo>
                <a:cubicBezTo>
                  <a:pt x="414" y="1308"/>
                  <a:pt x="404" y="1313"/>
                  <a:pt x="394" y="1317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80" y="1317"/>
                  <a:pt x="373" y="1318"/>
                  <a:pt x="371" y="1319"/>
                </a:cubicBezTo>
                <a:cubicBezTo>
                  <a:pt x="369" y="1321"/>
                  <a:pt x="369" y="1319"/>
                  <a:pt x="368" y="1319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57" y="1323"/>
                  <a:pt x="354" y="1321"/>
                  <a:pt x="351" y="1323"/>
                </a:cubicBezTo>
                <a:cubicBezTo>
                  <a:pt x="350" y="1321"/>
                  <a:pt x="349" y="1324"/>
                  <a:pt x="347" y="1324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39" y="1320"/>
                  <a:pt x="334" y="1326"/>
                  <a:pt x="332" y="1323"/>
                </a:cubicBezTo>
                <a:cubicBezTo>
                  <a:pt x="325" y="1322"/>
                  <a:pt x="317" y="1327"/>
                  <a:pt x="310" y="1324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83" y="1326"/>
                  <a:pt x="275" y="1329"/>
                  <a:pt x="268" y="1327"/>
                </a:cubicBezTo>
                <a:cubicBezTo>
                  <a:pt x="261" y="1330"/>
                  <a:pt x="255" y="1329"/>
                  <a:pt x="247" y="1332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33" y="1335"/>
                  <a:pt x="228" y="1340"/>
                  <a:pt x="225" y="1339"/>
                </a:cubicBezTo>
                <a:cubicBezTo>
                  <a:pt x="219" y="1345"/>
                  <a:pt x="213" y="1345"/>
                  <a:pt x="208" y="1349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194" y="1350"/>
                  <a:pt x="208" y="1346"/>
                  <a:pt x="209" y="1340"/>
                </a:cubicBezTo>
                <a:cubicBezTo>
                  <a:pt x="213" y="1339"/>
                  <a:pt x="216" y="1341"/>
                  <a:pt x="221" y="1337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34" y="1331"/>
                  <a:pt x="237" y="1327"/>
                  <a:pt x="240" y="1325"/>
                </a:cubicBezTo>
                <a:cubicBezTo>
                  <a:pt x="244" y="1328"/>
                  <a:pt x="250" y="1322"/>
                  <a:pt x="254" y="1325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264" y="1324"/>
                  <a:pt x="267" y="1319"/>
                  <a:pt x="269" y="1322"/>
                </a:cubicBezTo>
                <a:cubicBezTo>
                  <a:pt x="289" y="1316"/>
                  <a:pt x="309" y="1316"/>
                  <a:pt x="329" y="1310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367" y="1300"/>
                  <a:pt x="373" y="1301"/>
                  <a:pt x="380" y="1295"/>
                </a:cubicBezTo>
                <a:cubicBezTo>
                  <a:pt x="386" y="1297"/>
                  <a:pt x="394" y="1290"/>
                  <a:pt x="399" y="1291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49" y="1265"/>
                  <a:pt x="456" y="1260"/>
                  <a:pt x="462" y="1256"/>
                </a:cubicBezTo>
                <a:cubicBezTo>
                  <a:pt x="471" y="1251"/>
                  <a:pt x="471" y="1250"/>
                  <a:pt x="480" y="1243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493" y="1231"/>
                  <a:pt x="498" y="1233"/>
                  <a:pt x="499" y="1232"/>
                </a:cubicBezTo>
                <a:cubicBezTo>
                  <a:pt x="499" y="1231"/>
                  <a:pt x="498" y="1230"/>
                  <a:pt x="499" y="1229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0" y="1215"/>
                  <a:pt x="521" y="1213"/>
                  <a:pt x="520" y="1209"/>
                </a:cubicBezTo>
                <a:cubicBezTo>
                  <a:pt x="521" y="1206"/>
                  <a:pt x="528" y="1203"/>
                  <a:pt x="524" y="1199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95" y="1225"/>
                  <a:pt x="493" y="1226"/>
                  <a:pt x="486" y="1234"/>
                </a:cubicBezTo>
                <a:cubicBezTo>
                  <a:pt x="482" y="1237"/>
                  <a:pt x="479" y="1234"/>
                  <a:pt x="475" y="1239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427" y="1272"/>
                  <a:pt x="420" y="1274"/>
                  <a:pt x="413" y="1276"/>
                </a:cubicBezTo>
                <a:cubicBezTo>
                  <a:pt x="409" y="1279"/>
                  <a:pt x="406" y="1282"/>
                  <a:pt x="403" y="1279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78" y="1289"/>
                  <a:pt x="364" y="1294"/>
                  <a:pt x="350" y="1298"/>
                </a:cubicBezTo>
                <a:cubicBezTo>
                  <a:pt x="343" y="1299"/>
                  <a:pt x="336" y="1299"/>
                  <a:pt x="329" y="1303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304" y="1305"/>
                  <a:pt x="300" y="1308"/>
                  <a:pt x="296" y="1307"/>
                </a:cubicBezTo>
                <a:cubicBezTo>
                  <a:pt x="293" y="1308"/>
                  <a:pt x="291" y="1307"/>
                  <a:pt x="288" y="1310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83" y="1311"/>
                  <a:pt x="279" y="1309"/>
                  <a:pt x="276" y="1311"/>
                </a:cubicBezTo>
                <a:cubicBezTo>
                  <a:pt x="274" y="1308"/>
                  <a:pt x="270" y="1314"/>
                  <a:pt x="268" y="1313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59" y="1313"/>
                  <a:pt x="251" y="1316"/>
                  <a:pt x="255" y="1312"/>
                </a:cubicBezTo>
                <a:cubicBezTo>
                  <a:pt x="261" y="1310"/>
                  <a:pt x="267" y="1308"/>
                  <a:pt x="273" y="130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285" y="1308"/>
                  <a:pt x="289" y="1300"/>
                  <a:pt x="292" y="1302"/>
                </a:cubicBezTo>
                <a:cubicBezTo>
                  <a:pt x="299" y="1300"/>
                  <a:pt x="305" y="1300"/>
                  <a:pt x="311" y="1298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42" y="1288"/>
                  <a:pt x="353" y="1292"/>
                  <a:pt x="365" y="1284"/>
                </a:cubicBezTo>
                <a:cubicBezTo>
                  <a:pt x="370" y="1285"/>
                  <a:pt x="377" y="1280"/>
                  <a:pt x="383" y="1279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395" y="1275"/>
                  <a:pt x="398" y="1274"/>
                  <a:pt x="401" y="1276"/>
                </a:cubicBezTo>
                <a:cubicBezTo>
                  <a:pt x="420" y="1264"/>
                  <a:pt x="430" y="1262"/>
                  <a:pt x="448" y="1249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4" y="1213"/>
                  <a:pt x="484" y="1207"/>
                  <a:pt x="492" y="1202"/>
                </a:cubicBezTo>
                <a:cubicBezTo>
                  <a:pt x="493" y="1196"/>
                  <a:pt x="503" y="1191"/>
                  <a:pt x="502" y="1185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61" y="1227"/>
                  <a:pt x="455" y="1233"/>
                  <a:pt x="451" y="1240"/>
                </a:cubicBezTo>
                <a:cubicBezTo>
                  <a:pt x="447" y="1236"/>
                  <a:pt x="442" y="1245"/>
                  <a:pt x="438" y="1246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416" y="1260"/>
                  <a:pt x="403" y="1262"/>
                  <a:pt x="400" y="1269"/>
                </a:cubicBezTo>
                <a:cubicBezTo>
                  <a:pt x="396" y="1265"/>
                  <a:pt x="389" y="1271"/>
                  <a:pt x="384" y="1270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56" y="1281"/>
                  <a:pt x="345" y="1280"/>
                  <a:pt x="333" y="1288"/>
                </a:cubicBezTo>
                <a:cubicBezTo>
                  <a:pt x="329" y="1286"/>
                  <a:pt x="325" y="1289"/>
                  <a:pt x="321" y="1289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305" y="1287"/>
                  <a:pt x="300" y="1297"/>
                  <a:pt x="297" y="1292"/>
                </a:cubicBezTo>
                <a:cubicBezTo>
                  <a:pt x="292" y="1298"/>
                  <a:pt x="289" y="1291"/>
                  <a:pt x="285" y="1296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55" y="1303"/>
                  <a:pt x="252" y="1301"/>
                  <a:pt x="247" y="1305"/>
                </a:cubicBezTo>
                <a:cubicBezTo>
                  <a:pt x="244" y="1303"/>
                  <a:pt x="239" y="1312"/>
                  <a:pt x="235" y="1309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206" y="1320"/>
                  <a:pt x="203" y="1322"/>
                  <a:pt x="200" y="1325"/>
                </a:cubicBezTo>
                <a:cubicBezTo>
                  <a:pt x="195" y="1325"/>
                  <a:pt x="197" y="1334"/>
                  <a:pt x="192" y="1331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196" y="1319"/>
                  <a:pt x="202" y="1316"/>
                  <a:pt x="203" y="1312"/>
                </a:cubicBezTo>
                <a:cubicBezTo>
                  <a:pt x="215" y="1307"/>
                  <a:pt x="227" y="1300"/>
                  <a:pt x="239" y="1297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60" y="1289"/>
                  <a:pt x="263" y="1288"/>
                  <a:pt x="266" y="1290"/>
                </a:cubicBezTo>
                <a:cubicBezTo>
                  <a:pt x="268" y="1291"/>
                  <a:pt x="272" y="1285"/>
                  <a:pt x="274" y="1288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14" y="1280"/>
                  <a:pt x="321" y="1272"/>
                  <a:pt x="326" y="1275"/>
                </a:cubicBezTo>
                <a:cubicBezTo>
                  <a:pt x="333" y="1270"/>
                  <a:pt x="338" y="1275"/>
                  <a:pt x="345" y="1267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397" y="1253"/>
                  <a:pt x="402" y="1250"/>
                  <a:pt x="406" y="1252"/>
                </a:cubicBezTo>
                <a:cubicBezTo>
                  <a:pt x="422" y="1243"/>
                  <a:pt x="441" y="1233"/>
                  <a:pt x="453" y="1226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493" y="1181"/>
                  <a:pt x="499" y="1176"/>
                  <a:pt x="503" y="1170"/>
                </a:cubicBezTo>
                <a:cubicBezTo>
                  <a:pt x="504" y="1163"/>
                  <a:pt x="515" y="1157"/>
                  <a:pt x="514" y="1150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506" y="1162"/>
                  <a:pt x="497" y="1164"/>
                  <a:pt x="499" y="1168"/>
                </a:cubicBezTo>
                <a:cubicBezTo>
                  <a:pt x="495" y="1170"/>
                  <a:pt x="493" y="1173"/>
                  <a:pt x="494" y="1177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75" y="1196"/>
                  <a:pt x="463" y="1208"/>
                  <a:pt x="451" y="1220"/>
                </a:cubicBezTo>
                <a:cubicBezTo>
                  <a:pt x="449" y="1221"/>
                  <a:pt x="447" y="1219"/>
                  <a:pt x="445" y="1222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38" y="1225"/>
                  <a:pt x="433" y="1234"/>
                  <a:pt x="429" y="1230"/>
                </a:cubicBezTo>
                <a:cubicBezTo>
                  <a:pt x="425" y="1233"/>
                  <a:pt x="420" y="1238"/>
                  <a:pt x="417" y="1237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86" y="1252"/>
                  <a:pt x="370" y="1251"/>
                  <a:pt x="353" y="1258"/>
                </a:cubicBezTo>
                <a:cubicBezTo>
                  <a:pt x="346" y="1259"/>
                  <a:pt x="338" y="1262"/>
                  <a:pt x="330" y="1263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314" y="1265"/>
                  <a:pt x="308" y="1274"/>
                  <a:pt x="305" y="1269"/>
                </a:cubicBezTo>
                <a:cubicBezTo>
                  <a:pt x="296" y="1275"/>
                  <a:pt x="289" y="1270"/>
                  <a:pt x="281" y="1276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61" y="1276"/>
                  <a:pt x="264" y="1280"/>
                  <a:pt x="269" y="1275"/>
                </a:cubicBezTo>
                <a:cubicBezTo>
                  <a:pt x="274" y="1277"/>
                  <a:pt x="280" y="1267"/>
                  <a:pt x="284" y="1271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21" y="1256"/>
                  <a:pt x="327" y="1254"/>
                  <a:pt x="333" y="1253"/>
                </a:cubicBezTo>
                <a:cubicBezTo>
                  <a:pt x="339" y="1250"/>
                  <a:pt x="345" y="1246"/>
                  <a:pt x="351" y="1248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14" y="1216"/>
                  <a:pt x="433" y="1205"/>
                  <a:pt x="454" y="1190"/>
                </a:cubicBezTo>
                <a:cubicBezTo>
                  <a:pt x="462" y="1182"/>
                  <a:pt x="471" y="1175"/>
                  <a:pt x="479" y="1167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481" y="1154"/>
                  <a:pt x="495" y="1153"/>
                  <a:pt x="491" y="1149"/>
                </a:cubicBezTo>
                <a:cubicBezTo>
                  <a:pt x="497" y="1143"/>
                  <a:pt x="503" y="1137"/>
                  <a:pt x="504" y="1130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21" y="1104"/>
                  <a:pt x="536" y="1099"/>
                  <a:pt x="530" y="1091"/>
                </a:cubicBezTo>
                <a:cubicBezTo>
                  <a:pt x="523" y="1098"/>
                  <a:pt x="520" y="1106"/>
                  <a:pt x="511" y="1112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505" y="1128"/>
                  <a:pt x="495" y="1131"/>
                  <a:pt x="496" y="1136"/>
                </a:cubicBezTo>
                <a:cubicBezTo>
                  <a:pt x="486" y="1142"/>
                  <a:pt x="485" y="1150"/>
                  <a:pt x="477" y="1157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65" y="1169"/>
                  <a:pt x="462" y="1173"/>
                  <a:pt x="459" y="1177"/>
                </a:cubicBezTo>
                <a:cubicBezTo>
                  <a:pt x="453" y="1180"/>
                  <a:pt x="441" y="1185"/>
                  <a:pt x="435" y="1194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416" y="1206"/>
                  <a:pt x="410" y="1210"/>
                  <a:pt x="405" y="1214"/>
                </a:cubicBezTo>
                <a:cubicBezTo>
                  <a:pt x="399" y="1215"/>
                  <a:pt x="392" y="1220"/>
                  <a:pt x="386" y="1225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60" y="1232"/>
                  <a:pt x="355" y="1237"/>
                  <a:pt x="351" y="1238"/>
                </a:cubicBezTo>
                <a:cubicBezTo>
                  <a:pt x="347" y="1238"/>
                  <a:pt x="343" y="1243"/>
                  <a:pt x="339" y="1242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86" y="1259"/>
                  <a:pt x="281" y="1261"/>
                  <a:pt x="276" y="1260"/>
                </a:cubicBezTo>
                <a:cubicBezTo>
                  <a:pt x="268" y="1267"/>
                  <a:pt x="261" y="1267"/>
                  <a:pt x="253" y="126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44" y="1271"/>
                  <a:pt x="258" y="1263"/>
                  <a:pt x="271" y="1256"/>
                </a:cubicBezTo>
                <a:cubicBezTo>
                  <a:pt x="278" y="1252"/>
                  <a:pt x="284" y="1257"/>
                  <a:pt x="288" y="1249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02" y="1247"/>
                  <a:pt x="305" y="1244"/>
                  <a:pt x="309" y="1241"/>
                </a:cubicBezTo>
                <a:cubicBezTo>
                  <a:pt x="322" y="1239"/>
                  <a:pt x="336" y="1231"/>
                  <a:pt x="349" y="1225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415" y="1188"/>
                  <a:pt x="437" y="1174"/>
                  <a:pt x="465" y="1153"/>
                </a:cubicBezTo>
                <a:cubicBezTo>
                  <a:pt x="479" y="1138"/>
                  <a:pt x="496" y="1122"/>
                  <a:pt x="509" y="1106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19" y="1090"/>
                  <a:pt x="525" y="1087"/>
                  <a:pt x="526" y="1082"/>
                </a:cubicBezTo>
                <a:cubicBezTo>
                  <a:pt x="528" y="1080"/>
                  <a:pt x="529" y="1079"/>
                  <a:pt x="530" y="1077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7" y="1069"/>
                  <a:pt x="541" y="1067"/>
                  <a:pt x="540" y="1064"/>
                </a:cubicBezTo>
                <a:cubicBezTo>
                  <a:pt x="543" y="1063"/>
                  <a:pt x="543" y="1059"/>
                  <a:pt x="540" y="1060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529" y="1074"/>
                  <a:pt x="525" y="1077"/>
                  <a:pt x="523" y="1081"/>
                </a:cubicBezTo>
                <a:cubicBezTo>
                  <a:pt x="517" y="1089"/>
                  <a:pt x="513" y="1096"/>
                  <a:pt x="504" y="1103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85" y="1125"/>
                  <a:pt x="482" y="1129"/>
                  <a:pt x="476" y="1132"/>
                </a:cubicBezTo>
                <a:cubicBezTo>
                  <a:pt x="470" y="1136"/>
                  <a:pt x="470" y="1140"/>
                  <a:pt x="465" y="1143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426" y="1172"/>
                  <a:pt x="423" y="1169"/>
                  <a:pt x="418" y="1174"/>
                </a:cubicBezTo>
                <a:cubicBezTo>
                  <a:pt x="413" y="1178"/>
                  <a:pt x="408" y="1182"/>
                  <a:pt x="402" y="1186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85" y="1199"/>
                  <a:pt x="383" y="1197"/>
                  <a:pt x="380" y="1200"/>
                </a:cubicBezTo>
                <a:cubicBezTo>
                  <a:pt x="377" y="1201"/>
                  <a:pt x="374" y="1204"/>
                  <a:pt x="372" y="1203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55" y="1216"/>
                  <a:pt x="348" y="1213"/>
                  <a:pt x="343" y="1219"/>
                </a:cubicBezTo>
                <a:cubicBezTo>
                  <a:pt x="337" y="1219"/>
                  <a:pt x="331" y="1226"/>
                  <a:pt x="326" y="1227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90" y="1240"/>
                  <a:pt x="286" y="1243"/>
                  <a:pt x="282" y="1241"/>
                </a:cubicBezTo>
                <a:cubicBezTo>
                  <a:pt x="276" y="1247"/>
                  <a:pt x="271" y="1246"/>
                  <a:pt x="265" y="1251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55" y="1249"/>
                  <a:pt x="250" y="1261"/>
                  <a:pt x="248" y="1255"/>
                </a:cubicBezTo>
                <a:cubicBezTo>
                  <a:pt x="243" y="1258"/>
                  <a:pt x="244" y="1261"/>
                  <a:pt x="240" y="126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28" y="1264"/>
                  <a:pt x="228" y="1268"/>
                  <a:pt x="228" y="1268"/>
                </a:cubicBezTo>
                <a:cubicBezTo>
                  <a:pt x="225" y="1269"/>
                  <a:pt x="224" y="1270"/>
                  <a:pt x="222" y="1270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05" y="1276"/>
                  <a:pt x="208" y="1285"/>
                  <a:pt x="203" y="1281"/>
                </a:cubicBezTo>
                <a:cubicBezTo>
                  <a:pt x="201" y="1275"/>
                  <a:pt x="211" y="1272"/>
                  <a:pt x="212" y="1267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08" y="1209"/>
                  <a:pt x="324" y="1205"/>
                  <a:pt x="340" y="1199"/>
                </a:cubicBezTo>
                <a:cubicBezTo>
                  <a:pt x="344" y="1198"/>
                  <a:pt x="348" y="1190"/>
                  <a:pt x="351" y="1194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71" y="1184"/>
                  <a:pt x="372" y="1186"/>
                  <a:pt x="382" y="1179"/>
                </a:cubicBezTo>
                <a:cubicBezTo>
                  <a:pt x="385" y="1182"/>
                  <a:pt x="389" y="1174"/>
                  <a:pt x="392" y="1176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13" y="1164"/>
                  <a:pt x="422" y="1161"/>
                  <a:pt x="430" y="1156"/>
                </a:cubicBezTo>
                <a:cubicBezTo>
                  <a:pt x="436" y="1152"/>
                  <a:pt x="442" y="1148"/>
                  <a:pt x="448" y="1143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05" y="1093"/>
                  <a:pt x="508" y="1085"/>
                  <a:pt x="518" y="1078"/>
                </a:cubicBezTo>
                <a:cubicBezTo>
                  <a:pt x="523" y="1074"/>
                  <a:pt x="520" y="1070"/>
                  <a:pt x="527" y="1066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529" y="1060"/>
                  <a:pt x="530" y="1063"/>
                  <a:pt x="523" y="1064"/>
                </a:cubicBezTo>
                <a:cubicBezTo>
                  <a:pt x="520" y="1073"/>
                  <a:pt x="507" y="1081"/>
                  <a:pt x="499" y="1089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84" y="1103"/>
                  <a:pt x="479" y="1105"/>
                  <a:pt x="481" y="1107"/>
                </a:cubicBezTo>
                <a:cubicBezTo>
                  <a:pt x="479" y="1111"/>
                  <a:pt x="472" y="1106"/>
                  <a:pt x="474" y="1112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55" y="1125"/>
                  <a:pt x="451" y="1129"/>
                  <a:pt x="448" y="1134"/>
                </a:cubicBezTo>
                <a:cubicBezTo>
                  <a:pt x="446" y="1131"/>
                  <a:pt x="443" y="1135"/>
                  <a:pt x="443" y="1137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433" y="1142"/>
                  <a:pt x="432" y="1143"/>
                  <a:pt x="427" y="1149"/>
                </a:cubicBezTo>
                <a:cubicBezTo>
                  <a:pt x="418" y="1151"/>
                  <a:pt x="409" y="1156"/>
                  <a:pt x="400" y="1163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86" y="1172"/>
                  <a:pt x="379" y="1167"/>
                  <a:pt x="377" y="1172"/>
                </a:cubicBezTo>
                <a:cubicBezTo>
                  <a:pt x="372" y="1172"/>
                  <a:pt x="375" y="1174"/>
                  <a:pt x="371" y="117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49" y="1181"/>
                  <a:pt x="353" y="1183"/>
                  <a:pt x="348" y="1186"/>
                </a:cubicBezTo>
                <a:cubicBezTo>
                  <a:pt x="347" y="1185"/>
                  <a:pt x="339" y="1185"/>
                  <a:pt x="342" y="1188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320" y="1201"/>
                  <a:pt x="318" y="1197"/>
                  <a:pt x="314" y="1200"/>
                </a:cubicBezTo>
                <a:cubicBezTo>
                  <a:pt x="312" y="1195"/>
                  <a:pt x="307" y="1207"/>
                  <a:pt x="305" y="1202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56" y="1228"/>
                  <a:pt x="252" y="1230"/>
                  <a:pt x="249" y="1233"/>
                </a:cubicBezTo>
                <a:cubicBezTo>
                  <a:pt x="247" y="1238"/>
                  <a:pt x="239" y="1233"/>
                  <a:pt x="241" y="1239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16" y="1252"/>
                  <a:pt x="215" y="1256"/>
                  <a:pt x="206" y="1261"/>
                </a:cubicBezTo>
                <a:cubicBezTo>
                  <a:pt x="205" y="1265"/>
                  <a:pt x="203" y="1266"/>
                  <a:pt x="199" y="1266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197" y="1263"/>
                  <a:pt x="198" y="1264"/>
                  <a:pt x="204" y="1258"/>
                </a:cubicBezTo>
                <a:cubicBezTo>
                  <a:pt x="201" y="1255"/>
                  <a:pt x="209" y="1253"/>
                  <a:pt x="211" y="1251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24" y="1239"/>
                  <a:pt x="223" y="1242"/>
                  <a:pt x="227" y="1236"/>
                </a:cubicBezTo>
                <a:cubicBezTo>
                  <a:pt x="231" y="1235"/>
                  <a:pt x="236" y="1227"/>
                  <a:pt x="240" y="1230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256" y="1222"/>
                  <a:pt x="254" y="1214"/>
                  <a:pt x="261" y="1215"/>
                </a:cubicBezTo>
                <a:cubicBezTo>
                  <a:pt x="281" y="1202"/>
                  <a:pt x="291" y="1197"/>
                  <a:pt x="310" y="1188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376" y="1156"/>
                  <a:pt x="393" y="1154"/>
                  <a:pt x="410" y="1146"/>
                </a:cubicBezTo>
                <a:cubicBezTo>
                  <a:pt x="435" y="1128"/>
                  <a:pt x="461" y="1109"/>
                  <a:pt x="486" y="1091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509" y="1069"/>
                  <a:pt x="497" y="1074"/>
                  <a:pt x="493" y="1081"/>
                </a:cubicBezTo>
                <a:cubicBezTo>
                  <a:pt x="479" y="1087"/>
                  <a:pt x="477" y="1094"/>
                  <a:pt x="463" y="1100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38" y="1118"/>
                  <a:pt x="439" y="1116"/>
                  <a:pt x="431" y="1121"/>
                </a:cubicBezTo>
                <a:cubicBezTo>
                  <a:pt x="425" y="1130"/>
                  <a:pt x="412" y="1131"/>
                  <a:pt x="405" y="1140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387" y="1142"/>
                  <a:pt x="381" y="1150"/>
                  <a:pt x="377" y="1148"/>
                </a:cubicBezTo>
                <a:cubicBezTo>
                  <a:pt x="357" y="1162"/>
                  <a:pt x="338" y="1166"/>
                  <a:pt x="318" y="1175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51" y="1209"/>
                  <a:pt x="243" y="1216"/>
                  <a:pt x="236" y="1218"/>
                </a:cubicBezTo>
                <a:cubicBezTo>
                  <a:pt x="232" y="1221"/>
                  <a:pt x="232" y="1225"/>
                  <a:pt x="226" y="1228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211" y="1236"/>
                  <a:pt x="211" y="1240"/>
                  <a:pt x="205" y="1243"/>
                </a:cubicBezTo>
                <a:cubicBezTo>
                  <a:pt x="198" y="1244"/>
                  <a:pt x="199" y="1254"/>
                  <a:pt x="193" y="1251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199" y="1242"/>
                  <a:pt x="201" y="1241"/>
                  <a:pt x="202" y="1239"/>
                </a:cubicBezTo>
                <a:cubicBezTo>
                  <a:pt x="204" y="1238"/>
                  <a:pt x="203" y="1235"/>
                  <a:pt x="206" y="1237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28" y="1223"/>
                  <a:pt x="230" y="1209"/>
                  <a:pt x="238" y="1211"/>
                </a:cubicBezTo>
                <a:cubicBezTo>
                  <a:pt x="240" y="1205"/>
                  <a:pt x="252" y="1200"/>
                  <a:pt x="258" y="1194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28" y="1154"/>
                  <a:pt x="344" y="1152"/>
                  <a:pt x="363" y="1138"/>
                </a:cubicBezTo>
                <a:cubicBezTo>
                  <a:pt x="366" y="1141"/>
                  <a:pt x="370" y="1134"/>
                  <a:pt x="373" y="1136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391" y="1124"/>
                  <a:pt x="399" y="1124"/>
                  <a:pt x="407" y="1118"/>
                </a:cubicBezTo>
                <a:cubicBezTo>
                  <a:pt x="416" y="1111"/>
                  <a:pt x="423" y="1111"/>
                  <a:pt x="431" y="1104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39" y="1100"/>
                  <a:pt x="441" y="1102"/>
                  <a:pt x="440" y="1100"/>
                </a:cubicBezTo>
                <a:cubicBezTo>
                  <a:pt x="445" y="1094"/>
                  <a:pt x="448" y="1097"/>
                  <a:pt x="453" y="1093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474" y="1080"/>
                  <a:pt x="476" y="1076"/>
                  <a:pt x="479" y="1074"/>
                </a:cubicBezTo>
                <a:cubicBezTo>
                  <a:pt x="487" y="1069"/>
                  <a:pt x="493" y="1067"/>
                  <a:pt x="498" y="106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16" y="1047"/>
                  <a:pt x="526" y="1040"/>
                  <a:pt x="535" y="1034"/>
                </a:cubicBezTo>
                <a:cubicBezTo>
                  <a:pt x="543" y="1024"/>
                  <a:pt x="556" y="1015"/>
                  <a:pt x="561" y="1005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80" y="986"/>
                  <a:pt x="584" y="981"/>
                  <a:pt x="585" y="976"/>
                </a:cubicBezTo>
                <a:cubicBezTo>
                  <a:pt x="567" y="993"/>
                  <a:pt x="550" y="1011"/>
                  <a:pt x="532" y="1029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68" y="1073"/>
                  <a:pt x="461" y="1076"/>
                  <a:pt x="461" y="1080"/>
                </a:cubicBezTo>
                <a:cubicBezTo>
                  <a:pt x="458" y="1075"/>
                  <a:pt x="452" y="1088"/>
                  <a:pt x="449" y="1084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424" y="1100"/>
                  <a:pt x="423" y="1097"/>
                  <a:pt x="412" y="1105"/>
                </a:cubicBezTo>
                <a:cubicBezTo>
                  <a:pt x="404" y="1107"/>
                  <a:pt x="396" y="1115"/>
                  <a:pt x="387" y="1118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70" y="1131"/>
                  <a:pt x="366" y="1126"/>
                  <a:pt x="361" y="1130"/>
                </a:cubicBezTo>
                <a:cubicBezTo>
                  <a:pt x="347" y="1141"/>
                  <a:pt x="333" y="1145"/>
                  <a:pt x="320" y="1150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62" y="1183"/>
                  <a:pt x="258" y="1183"/>
                  <a:pt x="254" y="1188"/>
                </a:cubicBezTo>
                <a:cubicBezTo>
                  <a:pt x="247" y="1188"/>
                  <a:pt x="249" y="1195"/>
                  <a:pt x="243" y="1193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222" y="1215"/>
                  <a:pt x="208" y="1217"/>
                  <a:pt x="211" y="1221"/>
                </a:cubicBezTo>
                <a:cubicBezTo>
                  <a:pt x="206" y="1224"/>
                  <a:pt x="201" y="1228"/>
                  <a:pt x="197" y="123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00" y="1210"/>
                  <a:pt x="207" y="1212"/>
                  <a:pt x="207" y="1204"/>
                </a:cubicBezTo>
                <a:cubicBezTo>
                  <a:pt x="215" y="1200"/>
                  <a:pt x="215" y="1194"/>
                  <a:pt x="223" y="1190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243" y="1172"/>
                  <a:pt x="246" y="1176"/>
                  <a:pt x="251" y="1170"/>
                </a:cubicBezTo>
                <a:cubicBezTo>
                  <a:pt x="268" y="1154"/>
                  <a:pt x="290" y="1150"/>
                  <a:pt x="311" y="1131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362" y="1103"/>
                  <a:pt x="387" y="1094"/>
                  <a:pt x="413" y="1078"/>
                </a:cubicBezTo>
                <a:cubicBezTo>
                  <a:pt x="442" y="1059"/>
                  <a:pt x="454" y="1045"/>
                  <a:pt x="481" y="1026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27" y="981"/>
                  <a:pt x="533" y="977"/>
                  <a:pt x="535" y="972"/>
                </a:cubicBezTo>
                <a:cubicBezTo>
                  <a:pt x="543" y="969"/>
                  <a:pt x="542" y="964"/>
                  <a:pt x="549" y="960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52" y="952"/>
                  <a:pt x="558" y="945"/>
                  <a:pt x="552" y="948"/>
                </a:cubicBezTo>
                <a:cubicBezTo>
                  <a:pt x="551" y="956"/>
                  <a:pt x="540" y="962"/>
                  <a:pt x="536" y="969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509" y="998"/>
                  <a:pt x="504" y="996"/>
                  <a:pt x="505" y="999"/>
                </a:cubicBezTo>
                <a:cubicBezTo>
                  <a:pt x="503" y="1001"/>
                  <a:pt x="500" y="1003"/>
                  <a:pt x="497" y="100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456" y="1036"/>
                  <a:pt x="430" y="1055"/>
                  <a:pt x="405" y="1074"/>
                </a:cubicBezTo>
                <a:cubicBezTo>
                  <a:pt x="396" y="1077"/>
                  <a:pt x="380" y="1086"/>
                  <a:pt x="370" y="1091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323" y="1113"/>
                  <a:pt x="311" y="1125"/>
                  <a:pt x="300" y="1127"/>
                </a:cubicBezTo>
                <a:cubicBezTo>
                  <a:pt x="284" y="1137"/>
                  <a:pt x="280" y="1141"/>
                  <a:pt x="261" y="1150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08" y="1186"/>
                  <a:pt x="205" y="1197"/>
                  <a:pt x="201" y="1194"/>
                </a:cubicBezTo>
                <a:cubicBezTo>
                  <a:pt x="199" y="1192"/>
                  <a:pt x="202" y="1185"/>
                  <a:pt x="205" y="1188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11" y="1176"/>
                  <a:pt x="220" y="1174"/>
                  <a:pt x="219" y="1171"/>
                </a:cubicBezTo>
                <a:cubicBezTo>
                  <a:pt x="225" y="1168"/>
                  <a:pt x="224" y="1165"/>
                  <a:pt x="228" y="1162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284" y="1123"/>
                  <a:pt x="307" y="1109"/>
                  <a:pt x="329" y="1094"/>
                </a:cubicBezTo>
                <a:cubicBezTo>
                  <a:pt x="333" y="1094"/>
                  <a:pt x="338" y="1091"/>
                  <a:pt x="342" y="1089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399" y="1052"/>
                  <a:pt x="406" y="1048"/>
                  <a:pt x="414" y="1042"/>
                </a:cubicBezTo>
                <a:cubicBezTo>
                  <a:pt x="428" y="1033"/>
                  <a:pt x="438" y="1023"/>
                  <a:pt x="448" y="1018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470" y="999"/>
                  <a:pt x="478" y="994"/>
                  <a:pt x="485" y="988"/>
                </a:cubicBezTo>
                <a:cubicBezTo>
                  <a:pt x="496" y="975"/>
                  <a:pt x="510" y="963"/>
                  <a:pt x="524" y="950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34" y="937"/>
                  <a:pt x="539" y="934"/>
                  <a:pt x="539" y="930"/>
                </a:cubicBezTo>
                <a:cubicBezTo>
                  <a:pt x="550" y="924"/>
                  <a:pt x="547" y="916"/>
                  <a:pt x="559" y="91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74" y="882"/>
                  <a:pt x="587" y="877"/>
                  <a:pt x="586" y="869"/>
                </a:cubicBezTo>
                <a:cubicBezTo>
                  <a:pt x="573" y="872"/>
                  <a:pt x="565" y="887"/>
                  <a:pt x="551" y="895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34" y="909"/>
                  <a:pt x="532" y="911"/>
                  <a:pt x="529" y="913"/>
                </a:cubicBezTo>
                <a:cubicBezTo>
                  <a:pt x="527" y="914"/>
                  <a:pt x="527" y="918"/>
                  <a:pt x="524" y="916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516" y="924"/>
                  <a:pt x="517" y="928"/>
                  <a:pt x="514" y="926"/>
                </a:cubicBezTo>
                <a:cubicBezTo>
                  <a:pt x="507" y="929"/>
                  <a:pt x="508" y="938"/>
                  <a:pt x="502" y="937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466" y="970"/>
                  <a:pt x="461" y="972"/>
                  <a:pt x="452" y="983"/>
                </a:cubicBezTo>
                <a:cubicBezTo>
                  <a:pt x="432" y="999"/>
                  <a:pt x="423" y="1004"/>
                  <a:pt x="405" y="1020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66" y="1042"/>
                  <a:pt x="355" y="1047"/>
                  <a:pt x="344" y="1054"/>
                </a:cubicBezTo>
                <a:cubicBezTo>
                  <a:pt x="337" y="1056"/>
                  <a:pt x="337" y="1060"/>
                  <a:pt x="330" y="1062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97" y="1080"/>
                  <a:pt x="282" y="1089"/>
                  <a:pt x="269" y="1093"/>
                </a:cubicBezTo>
                <a:cubicBezTo>
                  <a:pt x="273" y="1099"/>
                  <a:pt x="261" y="1094"/>
                  <a:pt x="265" y="1098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60" y="1107"/>
                  <a:pt x="248" y="1102"/>
                  <a:pt x="252" y="1108"/>
                </a:cubicBezTo>
                <a:cubicBezTo>
                  <a:pt x="248" y="1111"/>
                  <a:pt x="247" y="1107"/>
                  <a:pt x="246" y="1112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37" y="1122"/>
                  <a:pt x="229" y="1124"/>
                  <a:pt x="232" y="1127"/>
                </a:cubicBezTo>
                <a:cubicBezTo>
                  <a:pt x="229" y="1130"/>
                  <a:pt x="225" y="1132"/>
                  <a:pt x="222" y="1134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13" y="1131"/>
                  <a:pt x="220" y="1133"/>
                  <a:pt x="224" y="1126"/>
                </a:cubicBezTo>
                <a:cubicBezTo>
                  <a:pt x="233" y="1121"/>
                  <a:pt x="234" y="1114"/>
                  <a:pt x="243" y="1109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322" y="1051"/>
                  <a:pt x="349" y="1034"/>
                  <a:pt x="375" y="1019"/>
                </a:cubicBezTo>
                <a:cubicBezTo>
                  <a:pt x="388" y="1007"/>
                  <a:pt x="402" y="1002"/>
                  <a:pt x="413" y="987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28" y="977"/>
                  <a:pt x="433" y="975"/>
                  <a:pt x="435" y="973"/>
                </a:cubicBezTo>
                <a:cubicBezTo>
                  <a:pt x="437" y="971"/>
                  <a:pt x="437" y="969"/>
                  <a:pt x="440" y="967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475" y="940"/>
                  <a:pt x="485" y="933"/>
                  <a:pt x="491" y="925"/>
                </a:cubicBezTo>
                <a:cubicBezTo>
                  <a:pt x="507" y="913"/>
                  <a:pt x="522" y="905"/>
                  <a:pt x="533" y="895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66" y="877"/>
                  <a:pt x="572" y="870"/>
                  <a:pt x="577" y="870"/>
                </a:cubicBezTo>
                <a:cubicBezTo>
                  <a:pt x="580" y="869"/>
                  <a:pt x="583" y="867"/>
                  <a:pt x="585" y="865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02" y="859"/>
                  <a:pt x="596" y="854"/>
                  <a:pt x="604" y="853"/>
                </a:cubicBezTo>
                <a:cubicBezTo>
                  <a:pt x="610" y="852"/>
                  <a:pt x="615" y="852"/>
                  <a:pt x="620" y="852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624" y="850"/>
                  <a:pt x="616" y="849"/>
                  <a:pt x="608" y="848"/>
                </a:cubicBezTo>
                <a:cubicBezTo>
                  <a:pt x="599" y="852"/>
                  <a:pt x="591" y="851"/>
                  <a:pt x="583" y="854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53" y="861"/>
                  <a:pt x="548" y="864"/>
                  <a:pt x="543" y="868"/>
                </a:cubicBezTo>
                <a:cubicBezTo>
                  <a:pt x="540" y="864"/>
                  <a:pt x="534" y="872"/>
                  <a:pt x="530" y="870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85" y="900"/>
                  <a:pt x="469" y="911"/>
                  <a:pt x="454" y="920"/>
                </a:cubicBezTo>
                <a:cubicBezTo>
                  <a:pt x="442" y="928"/>
                  <a:pt x="439" y="933"/>
                  <a:pt x="429" y="938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378" y="970"/>
                  <a:pt x="353" y="990"/>
                  <a:pt x="329" y="1003"/>
                </a:cubicBezTo>
                <a:cubicBezTo>
                  <a:pt x="323" y="1009"/>
                  <a:pt x="313" y="1017"/>
                  <a:pt x="301" y="1026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92" y="1033"/>
                  <a:pt x="289" y="1031"/>
                  <a:pt x="290" y="1034"/>
                </a:cubicBezTo>
                <a:cubicBezTo>
                  <a:pt x="280" y="1041"/>
                  <a:pt x="269" y="1049"/>
                  <a:pt x="259" y="1056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43" y="1075"/>
                  <a:pt x="241" y="1077"/>
                  <a:pt x="237" y="1079"/>
                </a:cubicBezTo>
                <a:cubicBezTo>
                  <a:pt x="236" y="1081"/>
                  <a:pt x="232" y="1089"/>
                  <a:pt x="229" y="1085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37" y="1072"/>
                  <a:pt x="237" y="1071"/>
                  <a:pt x="245" y="1066"/>
                </a:cubicBezTo>
                <a:cubicBezTo>
                  <a:pt x="243" y="1064"/>
                  <a:pt x="247" y="1062"/>
                  <a:pt x="250" y="1060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62" y="1048"/>
                  <a:pt x="266" y="1043"/>
                  <a:pt x="271" y="1038"/>
                </a:cubicBezTo>
                <a:cubicBezTo>
                  <a:pt x="281" y="1032"/>
                  <a:pt x="283" y="1026"/>
                  <a:pt x="292" y="1020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02" y="1009"/>
                  <a:pt x="301" y="1009"/>
                  <a:pt x="307" y="1007"/>
                </a:cubicBezTo>
                <a:cubicBezTo>
                  <a:pt x="315" y="1000"/>
                  <a:pt x="324" y="993"/>
                  <a:pt x="333" y="985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38" y="985"/>
                  <a:pt x="337" y="983"/>
                  <a:pt x="338" y="982"/>
                </a:cubicBezTo>
                <a:cubicBezTo>
                  <a:pt x="341" y="979"/>
                  <a:pt x="344" y="977"/>
                  <a:pt x="348" y="975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40" y="913"/>
                  <a:pt x="449" y="907"/>
                  <a:pt x="460" y="899"/>
                </a:cubicBezTo>
                <a:cubicBezTo>
                  <a:pt x="467" y="897"/>
                  <a:pt x="475" y="894"/>
                  <a:pt x="483" y="887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16" y="870"/>
                  <a:pt x="521" y="876"/>
                  <a:pt x="522" y="869"/>
                </a:cubicBezTo>
                <a:cubicBezTo>
                  <a:pt x="525" y="873"/>
                  <a:pt x="532" y="859"/>
                  <a:pt x="536" y="86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0" y="844"/>
                  <a:pt x="580" y="837"/>
                  <a:pt x="589" y="832"/>
                </a:cubicBezTo>
                <a:cubicBezTo>
                  <a:pt x="586" y="827"/>
                  <a:pt x="582" y="830"/>
                  <a:pt x="578" y="833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57" y="843"/>
                  <a:pt x="548" y="848"/>
                  <a:pt x="539" y="854"/>
                </a:cubicBezTo>
                <a:cubicBezTo>
                  <a:pt x="532" y="852"/>
                  <a:pt x="523" y="863"/>
                  <a:pt x="516" y="863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501" y="866"/>
                  <a:pt x="496" y="876"/>
                  <a:pt x="493" y="873"/>
                </a:cubicBezTo>
                <a:cubicBezTo>
                  <a:pt x="475" y="883"/>
                  <a:pt x="466" y="888"/>
                  <a:pt x="448" y="895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69" y="948"/>
                  <a:pt x="368" y="951"/>
                  <a:pt x="363" y="954"/>
                </a:cubicBezTo>
                <a:cubicBezTo>
                  <a:pt x="353" y="960"/>
                  <a:pt x="350" y="964"/>
                  <a:pt x="339" y="969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93" y="1007"/>
                  <a:pt x="275" y="1026"/>
                  <a:pt x="265" y="1030"/>
                </a:cubicBezTo>
                <a:cubicBezTo>
                  <a:pt x="267" y="1033"/>
                  <a:pt x="258" y="1035"/>
                  <a:pt x="259" y="1039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47" y="1047"/>
                  <a:pt x="248" y="1051"/>
                  <a:pt x="242" y="1053"/>
                </a:cubicBezTo>
                <a:cubicBezTo>
                  <a:pt x="242" y="1057"/>
                  <a:pt x="238" y="1060"/>
                  <a:pt x="235" y="1056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247" y="1043"/>
                  <a:pt x="246" y="1039"/>
                  <a:pt x="252" y="1039"/>
                </a:cubicBezTo>
                <a:cubicBezTo>
                  <a:pt x="250" y="1033"/>
                  <a:pt x="260" y="1028"/>
                  <a:pt x="262" y="1022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23" y="899"/>
                  <a:pt x="428" y="896"/>
                  <a:pt x="432" y="894"/>
                </a:cubicBezTo>
                <a:cubicBezTo>
                  <a:pt x="449" y="881"/>
                  <a:pt x="464" y="877"/>
                  <a:pt x="479" y="868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491" y="864"/>
                  <a:pt x="495" y="859"/>
                  <a:pt x="499" y="861"/>
                </a:cubicBezTo>
                <a:cubicBezTo>
                  <a:pt x="503" y="856"/>
                  <a:pt x="506" y="858"/>
                  <a:pt x="510" y="855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30" y="845"/>
                  <a:pt x="537" y="845"/>
                  <a:pt x="545" y="842"/>
                </a:cubicBezTo>
                <a:cubicBezTo>
                  <a:pt x="552" y="839"/>
                  <a:pt x="561" y="833"/>
                  <a:pt x="568" y="833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610" y="806"/>
                  <a:pt x="603" y="818"/>
                  <a:pt x="599" y="815"/>
                </a:cubicBezTo>
                <a:cubicBezTo>
                  <a:pt x="593" y="821"/>
                  <a:pt x="588" y="816"/>
                  <a:pt x="582" y="823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61" y="831"/>
                  <a:pt x="557" y="828"/>
                  <a:pt x="550" y="833"/>
                </a:cubicBezTo>
                <a:cubicBezTo>
                  <a:pt x="548" y="831"/>
                  <a:pt x="545" y="835"/>
                  <a:pt x="543" y="83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29" y="844"/>
                  <a:pt x="525" y="838"/>
                  <a:pt x="519" y="844"/>
                </a:cubicBezTo>
                <a:cubicBezTo>
                  <a:pt x="517" y="842"/>
                  <a:pt x="514" y="845"/>
                  <a:pt x="511" y="84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500" y="849"/>
                  <a:pt x="497" y="854"/>
                  <a:pt x="495" y="851"/>
                </a:cubicBezTo>
                <a:cubicBezTo>
                  <a:pt x="491" y="856"/>
                  <a:pt x="489" y="852"/>
                  <a:pt x="485" y="856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57" y="869"/>
                  <a:pt x="446" y="873"/>
                  <a:pt x="434" y="883"/>
                </a:cubicBezTo>
                <a:cubicBezTo>
                  <a:pt x="432" y="881"/>
                  <a:pt x="429" y="884"/>
                  <a:pt x="426" y="88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412" y="897"/>
                  <a:pt x="404" y="894"/>
                  <a:pt x="403" y="901"/>
                </a:cubicBezTo>
                <a:cubicBezTo>
                  <a:pt x="401" y="899"/>
                  <a:pt x="398" y="902"/>
                  <a:pt x="395" y="904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79" y="915"/>
                  <a:pt x="380" y="917"/>
                  <a:pt x="380" y="917"/>
                </a:cubicBezTo>
                <a:cubicBezTo>
                  <a:pt x="379" y="919"/>
                  <a:pt x="377" y="917"/>
                  <a:pt x="376" y="918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329" y="954"/>
                  <a:pt x="317" y="962"/>
                  <a:pt x="304" y="972"/>
                </a:cubicBezTo>
                <a:cubicBezTo>
                  <a:pt x="299" y="978"/>
                  <a:pt x="291" y="984"/>
                  <a:pt x="283" y="990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65" y="1008"/>
                  <a:pt x="262" y="1010"/>
                  <a:pt x="258" y="1013"/>
                </a:cubicBezTo>
                <a:cubicBezTo>
                  <a:pt x="260" y="1015"/>
                  <a:pt x="249" y="1023"/>
                  <a:pt x="248" y="1020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53" y="1010"/>
                  <a:pt x="258" y="1009"/>
                  <a:pt x="260" y="1006"/>
                </a:cubicBezTo>
                <a:cubicBezTo>
                  <a:pt x="260" y="1006"/>
                  <a:pt x="260" y="1004"/>
                  <a:pt x="260" y="100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64" y="1001"/>
                  <a:pt x="262" y="1000"/>
                  <a:pt x="263" y="999"/>
                </a:cubicBezTo>
                <a:cubicBezTo>
                  <a:pt x="265" y="996"/>
                  <a:pt x="269" y="996"/>
                  <a:pt x="269" y="99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14" y="949"/>
                  <a:pt x="317" y="945"/>
                  <a:pt x="334" y="935"/>
                </a:cubicBezTo>
                <a:cubicBezTo>
                  <a:pt x="340" y="929"/>
                  <a:pt x="348" y="922"/>
                  <a:pt x="357" y="916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72" y="906"/>
                  <a:pt x="377" y="902"/>
                  <a:pt x="382" y="899"/>
                </a:cubicBezTo>
                <a:cubicBezTo>
                  <a:pt x="385" y="899"/>
                  <a:pt x="389" y="897"/>
                  <a:pt x="392" y="893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00" y="887"/>
                  <a:pt x="408" y="886"/>
                  <a:pt x="409" y="886"/>
                </a:cubicBezTo>
                <a:cubicBezTo>
                  <a:pt x="414" y="884"/>
                  <a:pt x="411" y="881"/>
                  <a:pt x="416" y="879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28" y="876"/>
                  <a:pt x="432" y="869"/>
                  <a:pt x="434" y="873"/>
                </a:cubicBezTo>
                <a:cubicBezTo>
                  <a:pt x="440" y="871"/>
                  <a:pt x="447" y="866"/>
                  <a:pt x="453" y="865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12" y="837"/>
                  <a:pt x="532" y="828"/>
                  <a:pt x="553" y="817"/>
                </a:cubicBezTo>
                <a:cubicBezTo>
                  <a:pt x="559" y="810"/>
                  <a:pt x="560" y="811"/>
                  <a:pt x="568" y="806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584" y="792"/>
                  <a:pt x="590" y="788"/>
                  <a:pt x="596" y="784"/>
                </a:cubicBezTo>
                <a:cubicBezTo>
                  <a:pt x="597" y="781"/>
                  <a:pt x="605" y="779"/>
                  <a:pt x="603" y="77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601" y="770"/>
                  <a:pt x="597" y="777"/>
                  <a:pt x="590" y="783"/>
                </a:cubicBezTo>
                <a:cubicBezTo>
                  <a:pt x="572" y="796"/>
                  <a:pt x="552" y="809"/>
                  <a:pt x="536" y="820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504" y="832"/>
                  <a:pt x="494" y="837"/>
                  <a:pt x="485" y="839"/>
                </a:cubicBezTo>
                <a:cubicBezTo>
                  <a:pt x="479" y="845"/>
                  <a:pt x="474" y="842"/>
                  <a:pt x="468" y="84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438" y="861"/>
                  <a:pt x="426" y="866"/>
                  <a:pt x="415" y="870"/>
                </a:cubicBezTo>
                <a:cubicBezTo>
                  <a:pt x="410" y="873"/>
                  <a:pt x="405" y="877"/>
                  <a:pt x="400" y="880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67" y="901"/>
                  <a:pt x="356" y="901"/>
                  <a:pt x="356" y="908"/>
                </a:cubicBezTo>
                <a:cubicBezTo>
                  <a:pt x="349" y="905"/>
                  <a:pt x="348" y="916"/>
                  <a:pt x="341" y="918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30" y="926"/>
                  <a:pt x="328" y="927"/>
                  <a:pt x="327" y="928"/>
                </a:cubicBezTo>
                <a:cubicBezTo>
                  <a:pt x="325" y="930"/>
                  <a:pt x="323" y="928"/>
                  <a:pt x="324" y="931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95" y="954"/>
                  <a:pt x="287" y="963"/>
                  <a:pt x="279" y="965"/>
                </a:cubicBezTo>
                <a:cubicBezTo>
                  <a:pt x="282" y="970"/>
                  <a:pt x="274" y="974"/>
                  <a:pt x="272" y="978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56" y="985"/>
                  <a:pt x="262" y="980"/>
                  <a:pt x="262" y="975"/>
                </a:cubicBezTo>
                <a:cubicBezTo>
                  <a:pt x="269" y="973"/>
                  <a:pt x="263" y="961"/>
                  <a:pt x="268" y="963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277" y="963"/>
                  <a:pt x="285" y="955"/>
                  <a:pt x="290" y="945"/>
                </a:cubicBezTo>
                <a:cubicBezTo>
                  <a:pt x="294" y="949"/>
                  <a:pt x="292" y="941"/>
                  <a:pt x="296" y="941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337" y="907"/>
                  <a:pt x="344" y="904"/>
                  <a:pt x="348" y="901"/>
                </a:cubicBezTo>
                <a:cubicBezTo>
                  <a:pt x="378" y="886"/>
                  <a:pt x="408" y="862"/>
                  <a:pt x="439" y="850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63" y="838"/>
                  <a:pt x="462" y="836"/>
                  <a:pt x="462" y="836"/>
                </a:cubicBezTo>
                <a:cubicBezTo>
                  <a:pt x="462" y="836"/>
                  <a:pt x="473" y="832"/>
                  <a:pt x="474" y="832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494" y="823"/>
                  <a:pt x="511" y="815"/>
                  <a:pt x="531" y="803"/>
                </a:cubicBezTo>
                <a:cubicBezTo>
                  <a:pt x="554" y="786"/>
                  <a:pt x="568" y="781"/>
                  <a:pt x="592" y="762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606" y="744"/>
                  <a:pt x="604" y="746"/>
                  <a:pt x="601" y="747"/>
                </a:cubicBezTo>
                <a:cubicBezTo>
                  <a:pt x="600" y="749"/>
                  <a:pt x="601" y="752"/>
                  <a:pt x="598" y="750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77" y="765"/>
                  <a:pt x="568" y="772"/>
                  <a:pt x="558" y="779"/>
                </a:cubicBezTo>
                <a:cubicBezTo>
                  <a:pt x="557" y="778"/>
                  <a:pt x="556" y="777"/>
                  <a:pt x="555" y="77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44" y="787"/>
                  <a:pt x="539" y="790"/>
                  <a:pt x="534" y="794"/>
                </a:cubicBezTo>
                <a:cubicBezTo>
                  <a:pt x="530" y="791"/>
                  <a:pt x="525" y="800"/>
                  <a:pt x="520" y="801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94" y="812"/>
                  <a:pt x="480" y="821"/>
                  <a:pt x="468" y="824"/>
                </a:cubicBezTo>
                <a:cubicBezTo>
                  <a:pt x="455" y="828"/>
                  <a:pt x="441" y="840"/>
                  <a:pt x="429" y="842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18" y="850"/>
                  <a:pt x="418" y="847"/>
                  <a:pt x="416" y="852"/>
                </a:cubicBezTo>
                <a:cubicBezTo>
                  <a:pt x="414" y="848"/>
                  <a:pt x="410" y="855"/>
                  <a:pt x="407" y="856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383" y="870"/>
                  <a:pt x="370" y="878"/>
                  <a:pt x="357" y="885"/>
                </a:cubicBezTo>
                <a:cubicBezTo>
                  <a:pt x="329" y="903"/>
                  <a:pt x="320" y="910"/>
                  <a:pt x="294" y="930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6" y="943"/>
                  <a:pt x="275" y="950"/>
                  <a:pt x="274" y="947"/>
                </a:cubicBezTo>
                <a:cubicBezTo>
                  <a:pt x="274" y="940"/>
                  <a:pt x="279" y="941"/>
                  <a:pt x="281" y="937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293" y="919"/>
                  <a:pt x="296" y="923"/>
                  <a:pt x="300" y="918"/>
                </a:cubicBezTo>
                <a:cubicBezTo>
                  <a:pt x="301" y="914"/>
                  <a:pt x="308" y="910"/>
                  <a:pt x="310" y="906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44" y="882"/>
                  <a:pt x="353" y="875"/>
                  <a:pt x="362" y="869"/>
                </a:cubicBezTo>
                <a:cubicBezTo>
                  <a:pt x="367" y="864"/>
                  <a:pt x="370" y="867"/>
                  <a:pt x="375" y="862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399" y="845"/>
                  <a:pt x="403" y="846"/>
                  <a:pt x="408" y="843"/>
                </a:cubicBezTo>
                <a:cubicBezTo>
                  <a:pt x="422" y="832"/>
                  <a:pt x="434" y="832"/>
                  <a:pt x="443" y="825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56" y="820"/>
                  <a:pt x="460" y="818"/>
                  <a:pt x="464" y="815"/>
                </a:cubicBezTo>
                <a:cubicBezTo>
                  <a:pt x="466" y="818"/>
                  <a:pt x="470" y="812"/>
                  <a:pt x="472" y="814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76" y="811"/>
                  <a:pt x="478" y="809"/>
                  <a:pt x="480" y="808"/>
                </a:cubicBezTo>
                <a:cubicBezTo>
                  <a:pt x="482" y="813"/>
                  <a:pt x="487" y="801"/>
                  <a:pt x="489" y="806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01" y="805"/>
                  <a:pt x="506" y="793"/>
                  <a:pt x="508" y="798"/>
                </a:cubicBezTo>
                <a:cubicBezTo>
                  <a:pt x="511" y="797"/>
                  <a:pt x="516" y="789"/>
                  <a:pt x="519" y="793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45" y="777"/>
                  <a:pt x="544" y="777"/>
                  <a:pt x="553" y="772"/>
                </a:cubicBezTo>
                <a:cubicBezTo>
                  <a:pt x="565" y="764"/>
                  <a:pt x="577" y="755"/>
                  <a:pt x="589" y="747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17" y="723"/>
                  <a:pt x="618" y="720"/>
                  <a:pt x="624" y="717"/>
                </a:cubicBezTo>
                <a:cubicBezTo>
                  <a:pt x="620" y="712"/>
                  <a:pt x="636" y="710"/>
                  <a:pt x="632" y="705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9" y="713"/>
                  <a:pt x="619" y="718"/>
                  <a:pt x="617" y="719"/>
                </a:cubicBezTo>
                <a:cubicBezTo>
                  <a:pt x="617" y="719"/>
                  <a:pt x="616" y="717"/>
                  <a:pt x="615" y="718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11" y="721"/>
                  <a:pt x="610" y="724"/>
                  <a:pt x="611" y="723"/>
                </a:cubicBezTo>
                <a:cubicBezTo>
                  <a:pt x="609" y="725"/>
                  <a:pt x="606" y="724"/>
                  <a:pt x="605" y="725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98" y="733"/>
                  <a:pt x="594" y="733"/>
                  <a:pt x="595" y="732"/>
                </a:cubicBezTo>
                <a:cubicBezTo>
                  <a:pt x="593" y="734"/>
                  <a:pt x="590" y="741"/>
                  <a:pt x="585" y="742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57" y="758"/>
                  <a:pt x="549" y="767"/>
                  <a:pt x="542" y="768"/>
                </a:cubicBezTo>
                <a:cubicBezTo>
                  <a:pt x="539" y="769"/>
                  <a:pt x="534" y="777"/>
                  <a:pt x="532" y="773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506" y="789"/>
                  <a:pt x="492" y="793"/>
                  <a:pt x="477" y="800"/>
                </a:cubicBezTo>
                <a:cubicBezTo>
                  <a:pt x="474" y="803"/>
                  <a:pt x="470" y="806"/>
                  <a:pt x="467" y="803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52" y="811"/>
                  <a:pt x="444" y="816"/>
                  <a:pt x="437" y="819"/>
                </a:cubicBezTo>
                <a:cubicBezTo>
                  <a:pt x="434" y="816"/>
                  <a:pt x="430" y="824"/>
                  <a:pt x="427" y="822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408" y="831"/>
                  <a:pt x="400" y="836"/>
                  <a:pt x="393" y="839"/>
                </a:cubicBezTo>
                <a:cubicBezTo>
                  <a:pt x="377" y="850"/>
                  <a:pt x="370" y="855"/>
                  <a:pt x="357" y="862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22" y="890"/>
                  <a:pt x="311" y="893"/>
                  <a:pt x="312" y="898"/>
                </a:cubicBezTo>
                <a:cubicBezTo>
                  <a:pt x="309" y="899"/>
                  <a:pt x="306" y="902"/>
                  <a:pt x="304" y="901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06" y="892"/>
                  <a:pt x="314" y="887"/>
                  <a:pt x="324" y="874"/>
                </a:cubicBezTo>
                <a:cubicBezTo>
                  <a:pt x="330" y="869"/>
                  <a:pt x="336" y="865"/>
                  <a:pt x="342" y="86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55" y="854"/>
                  <a:pt x="361" y="845"/>
                  <a:pt x="364" y="847"/>
                </a:cubicBezTo>
                <a:cubicBezTo>
                  <a:pt x="365" y="844"/>
                  <a:pt x="370" y="841"/>
                  <a:pt x="374" y="838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07" y="818"/>
                  <a:pt x="412" y="817"/>
                  <a:pt x="417" y="812"/>
                </a:cubicBezTo>
                <a:cubicBezTo>
                  <a:pt x="422" y="809"/>
                  <a:pt x="426" y="806"/>
                  <a:pt x="431" y="807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60" y="784"/>
                  <a:pt x="468" y="793"/>
                  <a:pt x="467" y="786"/>
                </a:cubicBezTo>
                <a:cubicBezTo>
                  <a:pt x="471" y="785"/>
                  <a:pt x="476" y="779"/>
                  <a:pt x="481" y="78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13" y="768"/>
                  <a:pt x="519" y="760"/>
                  <a:pt x="523" y="762"/>
                </a:cubicBezTo>
                <a:cubicBezTo>
                  <a:pt x="529" y="757"/>
                  <a:pt x="533" y="759"/>
                  <a:pt x="539" y="753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585" y="730"/>
                  <a:pt x="599" y="723"/>
                  <a:pt x="612" y="715"/>
                </a:cubicBezTo>
                <a:cubicBezTo>
                  <a:pt x="619" y="706"/>
                  <a:pt x="634" y="698"/>
                  <a:pt x="645" y="689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1" y="675"/>
                  <a:pt x="664" y="673"/>
                  <a:pt x="667" y="671"/>
                </a:cubicBezTo>
                <a:cubicBezTo>
                  <a:pt x="663" y="667"/>
                  <a:pt x="675" y="666"/>
                  <a:pt x="668" y="663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631" y="692"/>
                  <a:pt x="624" y="697"/>
                  <a:pt x="614" y="707"/>
                </a:cubicBezTo>
                <a:cubicBezTo>
                  <a:pt x="598" y="714"/>
                  <a:pt x="581" y="727"/>
                  <a:pt x="565" y="734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533" y="744"/>
                  <a:pt x="524" y="753"/>
                  <a:pt x="516" y="752"/>
                </a:cubicBezTo>
                <a:cubicBezTo>
                  <a:pt x="499" y="765"/>
                  <a:pt x="484" y="768"/>
                  <a:pt x="467" y="776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36" y="794"/>
                  <a:pt x="436" y="791"/>
                  <a:pt x="431" y="794"/>
                </a:cubicBezTo>
                <a:cubicBezTo>
                  <a:pt x="427" y="797"/>
                  <a:pt x="424" y="800"/>
                  <a:pt x="420" y="79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86" y="821"/>
                  <a:pt x="379" y="824"/>
                  <a:pt x="362" y="837"/>
                </a:cubicBezTo>
                <a:cubicBezTo>
                  <a:pt x="356" y="841"/>
                  <a:pt x="352" y="840"/>
                  <a:pt x="346" y="846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26" y="863"/>
                  <a:pt x="323" y="865"/>
                  <a:pt x="320" y="867"/>
                </a:cubicBezTo>
                <a:cubicBezTo>
                  <a:pt x="317" y="868"/>
                  <a:pt x="313" y="875"/>
                  <a:pt x="310" y="872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06" y="862"/>
                  <a:pt x="314" y="861"/>
                  <a:pt x="315" y="858"/>
                </a:cubicBezTo>
                <a:cubicBezTo>
                  <a:pt x="317" y="853"/>
                  <a:pt x="317" y="857"/>
                  <a:pt x="322" y="853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340" y="843"/>
                  <a:pt x="355" y="828"/>
                  <a:pt x="369" y="820"/>
                </a:cubicBezTo>
                <a:cubicBezTo>
                  <a:pt x="385" y="810"/>
                  <a:pt x="402" y="800"/>
                  <a:pt x="419" y="788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52" y="768"/>
                  <a:pt x="465" y="765"/>
                  <a:pt x="479" y="755"/>
                </a:cubicBezTo>
                <a:cubicBezTo>
                  <a:pt x="481" y="757"/>
                  <a:pt x="484" y="753"/>
                  <a:pt x="487" y="752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08" y="743"/>
                  <a:pt x="520" y="741"/>
                  <a:pt x="534" y="732"/>
                </a:cubicBezTo>
                <a:cubicBezTo>
                  <a:pt x="536" y="737"/>
                  <a:pt x="541" y="726"/>
                  <a:pt x="543" y="73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9" y="719"/>
                  <a:pt x="570" y="721"/>
                  <a:pt x="571" y="713"/>
                </a:cubicBezTo>
                <a:cubicBezTo>
                  <a:pt x="567" y="714"/>
                  <a:pt x="564" y="716"/>
                  <a:pt x="556" y="721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44" y="723"/>
                  <a:pt x="541" y="724"/>
                  <a:pt x="538" y="727"/>
                </a:cubicBezTo>
                <a:cubicBezTo>
                  <a:pt x="532" y="726"/>
                  <a:pt x="524" y="733"/>
                  <a:pt x="518" y="731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506" y="737"/>
                  <a:pt x="502" y="739"/>
                  <a:pt x="499" y="738"/>
                </a:cubicBezTo>
                <a:cubicBezTo>
                  <a:pt x="495" y="743"/>
                  <a:pt x="493" y="739"/>
                  <a:pt x="490" y="742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465" y="755"/>
                  <a:pt x="459" y="755"/>
                  <a:pt x="443" y="766"/>
                </a:cubicBezTo>
                <a:cubicBezTo>
                  <a:pt x="428" y="772"/>
                  <a:pt x="421" y="779"/>
                  <a:pt x="405" y="786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75" y="805"/>
                  <a:pt x="368" y="811"/>
                  <a:pt x="361" y="816"/>
                </a:cubicBezTo>
                <a:cubicBezTo>
                  <a:pt x="357" y="818"/>
                  <a:pt x="354" y="816"/>
                  <a:pt x="350" y="821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29" y="835"/>
                  <a:pt x="322" y="844"/>
                  <a:pt x="318" y="841"/>
                </a:cubicBezTo>
                <a:cubicBezTo>
                  <a:pt x="320" y="830"/>
                  <a:pt x="329" y="819"/>
                  <a:pt x="333" y="808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82" y="777"/>
                  <a:pt x="381" y="778"/>
                  <a:pt x="389" y="773"/>
                </a:cubicBezTo>
                <a:cubicBezTo>
                  <a:pt x="388" y="770"/>
                  <a:pt x="391" y="772"/>
                  <a:pt x="394" y="770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13" y="758"/>
                  <a:pt x="422" y="755"/>
                  <a:pt x="432" y="747"/>
                </a:cubicBezTo>
                <a:cubicBezTo>
                  <a:pt x="445" y="744"/>
                  <a:pt x="458" y="734"/>
                  <a:pt x="471" y="731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493" y="721"/>
                  <a:pt x="500" y="727"/>
                  <a:pt x="497" y="722"/>
                </a:cubicBezTo>
                <a:cubicBezTo>
                  <a:pt x="501" y="717"/>
                  <a:pt x="504" y="721"/>
                  <a:pt x="508" y="717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34" y="709"/>
                  <a:pt x="540" y="709"/>
                  <a:pt x="547" y="706"/>
                </a:cubicBezTo>
                <a:cubicBezTo>
                  <a:pt x="554" y="702"/>
                  <a:pt x="560" y="702"/>
                  <a:pt x="566" y="699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595" y="683"/>
                  <a:pt x="597" y="684"/>
                  <a:pt x="603" y="678"/>
                </a:cubicBezTo>
                <a:cubicBezTo>
                  <a:pt x="609" y="677"/>
                  <a:pt x="616" y="673"/>
                  <a:pt x="622" y="671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609" y="673"/>
                  <a:pt x="584" y="683"/>
                  <a:pt x="559" y="692"/>
                </a:cubicBezTo>
                <a:cubicBezTo>
                  <a:pt x="553" y="696"/>
                  <a:pt x="547" y="696"/>
                  <a:pt x="541" y="698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515" y="708"/>
                  <a:pt x="510" y="706"/>
                  <a:pt x="503" y="710"/>
                </a:cubicBezTo>
                <a:cubicBezTo>
                  <a:pt x="497" y="712"/>
                  <a:pt x="490" y="717"/>
                  <a:pt x="484" y="714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07" y="707"/>
                  <a:pt x="513" y="700"/>
                  <a:pt x="519" y="701"/>
                </a:cubicBezTo>
                <a:cubicBezTo>
                  <a:pt x="526" y="694"/>
                  <a:pt x="531" y="700"/>
                  <a:pt x="537" y="693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58" y="689"/>
                  <a:pt x="560" y="686"/>
                  <a:pt x="563" y="684"/>
                </a:cubicBezTo>
                <a:cubicBezTo>
                  <a:pt x="566" y="687"/>
                  <a:pt x="569" y="681"/>
                  <a:pt x="572" y="683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597" y="670"/>
                  <a:pt x="602" y="676"/>
                  <a:pt x="608" y="669"/>
                </a:cubicBezTo>
                <a:cubicBezTo>
                  <a:pt x="615" y="665"/>
                  <a:pt x="621" y="663"/>
                  <a:pt x="627" y="660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70" y="622"/>
                  <a:pt x="663" y="636"/>
                  <a:pt x="659" y="632"/>
                </a:cubicBezTo>
                <a:cubicBezTo>
                  <a:pt x="657" y="639"/>
                  <a:pt x="650" y="638"/>
                  <a:pt x="646" y="642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38" y="647"/>
                  <a:pt x="635" y="649"/>
                  <a:pt x="633" y="651"/>
                </a:cubicBezTo>
                <a:cubicBezTo>
                  <a:pt x="628" y="653"/>
                  <a:pt x="622" y="655"/>
                  <a:pt x="617" y="660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91" y="668"/>
                  <a:pt x="584" y="671"/>
                  <a:pt x="578" y="674"/>
                </a:cubicBezTo>
                <a:cubicBezTo>
                  <a:pt x="571" y="675"/>
                  <a:pt x="565" y="675"/>
                  <a:pt x="558" y="680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46" y="680"/>
                  <a:pt x="542" y="688"/>
                  <a:pt x="539" y="684"/>
                </a:cubicBezTo>
                <a:cubicBezTo>
                  <a:pt x="532" y="690"/>
                  <a:pt x="526" y="688"/>
                  <a:pt x="519" y="691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507" y="693"/>
                  <a:pt x="502" y="701"/>
                  <a:pt x="500" y="698"/>
                </a:cubicBezTo>
                <a:cubicBezTo>
                  <a:pt x="496" y="703"/>
                  <a:pt x="494" y="699"/>
                  <a:pt x="490" y="702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76" y="708"/>
                  <a:pt x="473" y="709"/>
                  <a:pt x="471" y="709"/>
                </a:cubicBezTo>
                <a:cubicBezTo>
                  <a:pt x="467" y="710"/>
                  <a:pt x="463" y="713"/>
                  <a:pt x="460" y="712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40" y="724"/>
                  <a:pt x="438" y="723"/>
                  <a:pt x="439" y="723"/>
                </a:cubicBezTo>
                <a:cubicBezTo>
                  <a:pt x="435" y="724"/>
                  <a:pt x="436" y="728"/>
                  <a:pt x="434" y="726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414" y="738"/>
                  <a:pt x="405" y="743"/>
                  <a:pt x="401" y="745"/>
                </a:cubicBezTo>
                <a:cubicBezTo>
                  <a:pt x="396" y="742"/>
                  <a:pt x="397" y="753"/>
                  <a:pt x="391" y="749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72" y="761"/>
                  <a:pt x="367" y="765"/>
                  <a:pt x="361" y="769"/>
                </a:cubicBezTo>
                <a:cubicBezTo>
                  <a:pt x="354" y="766"/>
                  <a:pt x="353" y="779"/>
                  <a:pt x="347" y="776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375" y="751"/>
                  <a:pt x="373" y="748"/>
                  <a:pt x="384" y="745"/>
                </a:cubicBezTo>
                <a:cubicBezTo>
                  <a:pt x="387" y="738"/>
                  <a:pt x="392" y="741"/>
                  <a:pt x="401" y="732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436" y="714"/>
                  <a:pt x="446" y="710"/>
                  <a:pt x="458" y="701"/>
                </a:cubicBezTo>
                <a:cubicBezTo>
                  <a:pt x="486" y="690"/>
                  <a:pt x="515" y="678"/>
                  <a:pt x="543" y="667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40" y="617"/>
                  <a:pt x="647" y="615"/>
                  <a:pt x="654" y="606"/>
                </a:cubicBezTo>
                <a:cubicBezTo>
                  <a:pt x="657" y="608"/>
                  <a:pt x="656" y="604"/>
                  <a:pt x="659" y="603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68" y="597"/>
                  <a:pt x="675" y="595"/>
                  <a:pt x="671" y="589"/>
                </a:cubicBezTo>
                <a:cubicBezTo>
                  <a:pt x="667" y="595"/>
                  <a:pt x="650" y="601"/>
                  <a:pt x="645" y="610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628" y="619"/>
                  <a:pt x="623" y="620"/>
                  <a:pt x="618" y="625"/>
                </a:cubicBezTo>
                <a:cubicBezTo>
                  <a:pt x="610" y="627"/>
                  <a:pt x="601" y="634"/>
                  <a:pt x="592" y="636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531" y="664"/>
                  <a:pt x="523" y="663"/>
                  <a:pt x="514" y="671"/>
                </a:cubicBezTo>
                <a:cubicBezTo>
                  <a:pt x="506" y="668"/>
                  <a:pt x="496" y="679"/>
                  <a:pt x="488" y="67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54" y="693"/>
                  <a:pt x="445" y="697"/>
                  <a:pt x="436" y="705"/>
                </a:cubicBezTo>
                <a:cubicBezTo>
                  <a:pt x="431" y="705"/>
                  <a:pt x="425" y="710"/>
                  <a:pt x="420" y="71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410" y="712"/>
                  <a:pt x="406" y="724"/>
                  <a:pt x="404" y="718"/>
                </a:cubicBezTo>
                <a:cubicBezTo>
                  <a:pt x="399" y="726"/>
                  <a:pt x="390" y="730"/>
                  <a:pt x="386" y="731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69" y="742"/>
                  <a:pt x="364" y="750"/>
                  <a:pt x="360" y="747"/>
                </a:cubicBezTo>
                <a:cubicBezTo>
                  <a:pt x="366" y="740"/>
                  <a:pt x="368" y="733"/>
                  <a:pt x="372" y="726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32" y="692"/>
                  <a:pt x="442" y="688"/>
                  <a:pt x="452" y="683"/>
                </a:cubicBezTo>
                <a:cubicBezTo>
                  <a:pt x="457" y="680"/>
                  <a:pt x="462" y="682"/>
                  <a:pt x="467" y="677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489" y="671"/>
                  <a:pt x="494" y="668"/>
                  <a:pt x="499" y="664"/>
                </a:cubicBezTo>
                <a:cubicBezTo>
                  <a:pt x="504" y="667"/>
                  <a:pt x="509" y="663"/>
                  <a:pt x="514" y="661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535" y="652"/>
                  <a:pt x="540" y="652"/>
                  <a:pt x="546" y="650"/>
                </a:cubicBezTo>
                <a:cubicBezTo>
                  <a:pt x="563" y="640"/>
                  <a:pt x="579" y="635"/>
                  <a:pt x="595" y="629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33" y="601"/>
                  <a:pt x="644" y="598"/>
                  <a:pt x="657" y="582"/>
                </a:cubicBezTo>
                <a:cubicBezTo>
                  <a:pt x="660" y="580"/>
                  <a:pt x="664" y="577"/>
                  <a:pt x="668" y="574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682" y="562"/>
                  <a:pt x="690" y="553"/>
                  <a:pt x="695" y="547"/>
                </a:cubicBezTo>
                <a:cubicBezTo>
                  <a:pt x="701" y="550"/>
                  <a:pt x="708" y="545"/>
                  <a:pt x="715" y="540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32" y="539"/>
                  <a:pt x="735" y="536"/>
                  <a:pt x="737" y="534"/>
                </a:cubicBezTo>
                <a:cubicBezTo>
                  <a:pt x="740" y="535"/>
                  <a:pt x="743" y="534"/>
                  <a:pt x="746" y="532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27" y="532"/>
                  <a:pt x="721" y="534"/>
                  <a:pt x="715" y="537"/>
                </a:cubicBezTo>
                <a:cubicBezTo>
                  <a:pt x="713" y="535"/>
                  <a:pt x="710" y="539"/>
                  <a:pt x="708" y="541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95" y="541"/>
                  <a:pt x="689" y="547"/>
                  <a:pt x="684" y="545"/>
                </a:cubicBezTo>
                <a:cubicBezTo>
                  <a:pt x="672" y="552"/>
                  <a:pt x="660" y="561"/>
                  <a:pt x="648" y="567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606" y="592"/>
                  <a:pt x="590" y="600"/>
                  <a:pt x="574" y="607"/>
                </a:cubicBezTo>
                <a:cubicBezTo>
                  <a:pt x="570" y="605"/>
                  <a:pt x="565" y="614"/>
                  <a:pt x="561" y="607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39" y="618"/>
                  <a:pt x="536" y="616"/>
                  <a:pt x="532" y="618"/>
                </a:cubicBezTo>
                <a:cubicBezTo>
                  <a:pt x="529" y="615"/>
                  <a:pt x="524" y="625"/>
                  <a:pt x="520" y="622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96" y="628"/>
                  <a:pt x="492" y="631"/>
                  <a:pt x="489" y="632"/>
                </a:cubicBezTo>
                <a:cubicBezTo>
                  <a:pt x="485" y="635"/>
                  <a:pt x="481" y="633"/>
                  <a:pt x="477" y="633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52" y="642"/>
                  <a:pt x="448" y="643"/>
                  <a:pt x="448" y="647"/>
                </a:cubicBezTo>
                <a:cubicBezTo>
                  <a:pt x="444" y="649"/>
                  <a:pt x="441" y="646"/>
                  <a:pt x="437" y="650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9" y="660"/>
                  <a:pt x="416" y="662"/>
                  <a:pt x="414" y="664"/>
                </a:cubicBezTo>
                <a:cubicBezTo>
                  <a:pt x="412" y="659"/>
                  <a:pt x="407" y="671"/>
                  <a:pt x="405" y="666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20" y="645"/>
                  <a:pt x="424" y="642"/>
                  <a:pt x="428" y="639"/>
                </a:cubicBezTo>
                <a:cubicBezTo>
                  <a:pt x="431" y="640"/>
                  <a:pt x="436" y="639"/>
                  <a:pt x="437" y="635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452" y="630"/>
                  <a:pt x="456" y="628"/>
                  <a:pt x="459" y="629"/>
                </a:cubicBezTo>
                <a:cubicBezTo>
                  <a:pt x="471" y="618"/>
                  <a:pt x="481" y="620"/>
                  <a:pt x="492" y="61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34" y="600"/>
                  <a:pt x="543" y="604"/>
                  <a:pt x="554" y="597"/>
                </a:cubicBezTo>
                <a:cubicBezTo>
                  <a:pt x="565" y="594"/>
                  <a:pt x="576" y="591"/>
                  <a:pt x="587" y="588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26" y="570"/>
                  <a:pt x="629" y="571"/>
                  <a:pt x="641" y="561"/>
                </a:cubicBezTo>
                <a:cubicBezTo>
                  <a:pt x="645" y="562"/>
                  <a:pt x="649" y="559"/>
                  <a:pt x="652" y="55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666" y="550"/>
                  <a:pt x="667" y="546"/>
                  <a:pt x="673" y="543"/>
                </a:cubicBezTo>
                <a:cubicBezTo>
                  <a:pt x="685" y="541"/>
                  <a:pt x="697" y="536"/>
                  <a:pt x="709" y="532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0" y="526"/>
                  <a:pt x="733" y="526"/>
                  <a:pt x="736" y="525"/>
                </a:cubicBezTo>
                <a:cubicBezTo>
                  <a:pt x="740" y="524"/>
                  <a:pt x="740" y="529"/>
                  <a:pt x="742" y="523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711" y="524"/>
                  <a:pt x="702" y="527"/>
                  <a:pt x="694" y="528"/>
                </a:cubicBezTo>
                <a:cubicBezTo>
                  <a:pt x="691" y="525"/>
                  <a:pt x="685" y="534"/>
                  <a:pt x="682" y="532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48" y="553"/>
                  <a:pt x="628" y="559"/>
                  <a:pt x="613" y="569"/>
                </a:cubicBezTo>
                <a:cubicBezTo>
                  <a:pt x="610" y="571"/>
                  <a:pt x="608" y="569"/>
                  <a:pt x="606" y="570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92" y="579"/>
                  <a:pt x="587" y="578"/>
                  <a:pt x="581" y="583"/>
                </a:cubicBezTo>
                <a:cubicBezTo>
                  <a:pt x="574" y="581"/>
                  <a:pt x="566" y="586"/>
                  <a:pt x="559" y="586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44" y="594"/>
                  <a:pt x="541" y="590"/>
                  <a:pt x="536" y="596"/>
                </a:cubicBezTo>
                <a:cubicBezTo>
                  <a:pt x="528" y="591"/>
                  <a:pt x="518" y="600"/>
                  <a:pt x="510" y="597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98" y="599"/>
                  <a:pt x="493" y="607"/>
                  <a:pt x="490" y="604"/>
                </a:cubicBezTo>
                <a:cubicBezTo>
                  <a:pt x="484" y="605"/>
                  <a:pt x="476" y="614"/>
                  <a:pt x="469" y="612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45" y="626"/>
                  <a:pt x="442" y="622"/>
                  <a:pt x="438" y="627"/>
                </a:cubicBezTo>
                <a:cubicBezTo>
                  <a:pt x="435" y="625"/>
                  <a:pt x="431" y="633"/>
                  <a:pt x="428" y="629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30" y="620"/>
                  <a:pt x="433" y="613"/>
                  <a:pt x="436" y="616"/>
                </a:cubicBezTo>
                <a:cubicBezTo>
                  <a:pt x="442" y="617"/>
                  <a:pt x="443" y="608"/>
                  <a:pt x="452" y="605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494" y="590"/>
                  <a:pt x="500" y="591"/>
                  <a:pt x="506" y="588"/>
                </a:cubicBezTo>
                <a:cubicBezTo>
                  <a:pt x="509" y="584"/>
                  <a:pt x="511" y="589"/>
                  <a:pt x="515" y="586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28" y="581"/>
                  <a:pt x="531" y="580"/>
                  <a:pt x="534" y="580"/>
                </a:cubicBezTo>
                <a:cubicBezTo>
                  <a:pt x="537" y="581"/>
                  <a:pt x="541" y="575"/>
                  <a:pt x="543" y="578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66" y="568"/>
                  <a:pt x="569" y="567"/>
                  <a:pt x="572" y="570"/>
                </a:cubicBezTo>
                <a:cubicBezTo>
                  <a:pt x="575" y="569"/>
                  <a:pt x="579" y="562"/>
                  <a:pt x="581" y="566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07" y="554"/>
                  <a:pt x="613" y="555"/>
                  <a:pt x="619" y="550"/>
                </a:cubicBezTo>
                <a:cubicBezTo>
                  <a:pt x="625" y="550"/>
                  <a:pt x="633" y="542"/>
                  <a:pt x="639" y="544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60" y="535"/>
                  <a:pt x="663" y="534"/>
                  <a:pt x="666" y="531"/>
                </a:cubicBezTo>
                <a:cubicBezTo>
                  <a:pt x="667" y="532"/>
                  <a:pt x="669" y="532"/>
                  <a:pt x="668" y="530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677" y="528"/>
                  <a:pt x="684" y="520"/>
                  <a:pt x="690" y="516"/>
                </a:cubicBezTo>
                <a:cubicBezTo>
                  <a:pt x="697" y="513"/>
                  <a:pt x="700" y="511"/>
                  <a:pt x="705" y="506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17" y="499"/>
                  <a:pt x="720" y="497"/>
                  <a:pt x="724" y="495"/>
                </a:cubicBezTo>
                <a:cubicBezTo>
                  <a:pt x="727" y="491"/>
                  <a:pt x="730" y="490"/>
                  <a:pt x="733" y="490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727" y="487"/>
                  <a:pt x="719" y="493"/>
                  <a:pt x="710" y="500"/>
                </a:cubicBezTo>
                <a:cubicBezTo>
                  <a:pt x="702" y="500"/>
                  <a:pt x="693" y="513"/>
                  <a:pt x="685" y="513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80" y="517"/>
                  <a:pt x="677" y="518"/>
                  <a:pt x="675" y="520"/>
                </a:cubicBezTo>
                <a:cubicBezTo>
                  <a:pt x="669" y="524"/>
                  <a:pt x="669" y="521"/>
                  <a:pt x="666" y="527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46" y="527"/>
                  <a:pt x="641" y="539"/>
                  <a:pt x="639" y="534"/>
                </a:cubicBezTo>
                <a:cubicBezTo>
                  <a:pt x="635" y="538"/>
                  <a:pt x="632" y="536"/>
                  <a:pt x="628" y="539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603" y="548"/>
                  <a:pt x="596" y="554"/>
                  <a:pt x="590" y="552"/>
                </a:cubicBezTo>
                <a:cubicBezTo>
                  <a:pt x="584" y="553"/>
                  <a:pt x="578" y="558"/>
                  <a:pt x="572" y="557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59" y="563"/>
                  <a:pt x="556" y="565"/>
                  <a:pt x="553" y="564"/>
                </a:cubicBezTo>
                <a:cubicBezTo>
                  <a:pt x="549" y="567"/>
                  <a:pt x="546" y="568"/>
                  <a:pt x="543" y="568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528" y="573"/>
                  <a:pt x="521" y="576"/>
                  <a:pt x="515" y="574"/>
                </a:cubicBezTo>
                <a:cubicBezTo>
                  <a:pt x="503" y="584"/>
                  <a:pt x="492" y="581"/>
                  <a:pt x="480" y="587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7" y="588"/>
                  <a:pt x="450" y="601"/>
                  <a:pt x="445" y="595"/>
                </a:cubicBezTo>
                <a:cubicBezTo>
                  <a:pt x="449" y="590"/>
                  <a:pt x="452" y="585"/>
                  <a:pt x="456" y="580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72" y="573"/>
                  <a:pt x="476" y="571"/>
                  <a:pt x="480" y="572"/>
                </a:cubicBezTo>
                <a:cubicBezTo>
                  <a:pt x="484" y="572"/>
                  <a:pt x="488" y="567"/>
                  <a:pt x="492" y="568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14" y="558"/>
                  <a:pt x="521" y="563"/>
                  <a:pt x="530" y="556"/>
                </a:cubicBezTo>
                <a:cubicBezTo>
                  <a:pt x="533" y="558"/>
                  <a:pt x="537" y="555"/>
                  <a:pt x="541" y="555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562" y="552"/>
                  <a:pt x="570" y="548"/>
                  <a:pt x="578" y="545"/>
                </a:cubicBezTo>
                <a:cubicBezTo>
                  <a:pt x="587" y="542"/>
                  <a:pt x="595" y="542"/>
                  <a:pt x="604" y="537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670" y="503"/>
                  <a:pt x="684" y="496"/>
                  <a:pt x="697" y="489"/>
                </a:cubicBezTo>
                <a:cubicBezTo>
                  <a:pt x="705" y="484"/>
                  <a:pt x="712" y="478"/>
                  <a:pt x="720" y="473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735" y="459"/>
                  <a:pt x="748" y="459"/>
                  <a:pt x="751" y="448"/>
                </a:cubicBezTo>
                <a:cubicBezTo>
                  <a:pt x="738" y="458"/>
                  <a:pt x="728" y="462"/>
                  <a:pt x="719" y="471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635" y="519"/>
                  <a:pt x="612" y="522"/>
                  <a:pt x="590" y="534"/>
                </a:cubicBezTo>
                <a:cubicBezTo>
                  <a:pt x="586" y="532"/>
                  <a:pt x="580" y="537"/>
                  <a:pt x="576" y="535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50" y="542"/>
                  <a:pt x="543" y="546"/>
                  <a:pt x="535" y="547"/>
                </a:cubicBezTo>
                <a:cubicBezTo>
                  <a:pt x="531" y="548"/>
                  <a:pt x="528" y="546"/>
                  <a:pt x="523" y="551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504" y="555"/>
                  <a:pt x="497" y="555"/>
                  <a:pt x="489" y="558"/>
                </a:cubicBezTo>
                <a:cubicBezTo>
                  <a:pt x="485" y="561"/>
                  <a:pt x="481" y="563"/>
                  <a:pt x="477" y="56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68" y="558"/>
                  <a:pt x="475" y="553"/>
                  <a:pt x="477" y="548"/>
                </a:cubicBezTo>
                <a:cubicBezTo>
                  <a:pt x="482" y="553"/>
                  <a:pt x="489" y="545"/>
                  <a:pt x="494" y="547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10" y="541"/>
                  <a:pt x="519" y="534"/>
                  <a:pt x="528" y="533"/>
                </a:cubicBezTo>
                <a:cubicBezTo>
                  <a:pt x="536" y="530"/>
                  <a:pt x="545" y="526"/>
                  <a:pt x="553" y="527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588" y="512"/>
                  <a:pt x="593" y="514"/>
                  <a:pt x="600" y="510"/>
                </a:cubicBezTo>
                <a:cubicBezTo>
                  <a:pt x="603" y="506"/>
                  <a:pt x="605" y="511"/>
                  <a:pt x="609" y="50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648" y="489"/>
                  <a:pt x="666" y="486"/>
                  <a:pt x="693" y="470"/>
                </a:cubicBezTo>
                <a:cubicBezTo>
                  <a:pt x="703" y="462"/>
                  <a:pt x="712" y="457"/>
                  <a:pt x="720" y="453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64" y="418"/>
                  <a:pt x="773" y="416"/>
                  <a:pt x="775" y="413"/>
                </a:cubicBezTo>
                <a:cubicBezTo>
                  <a:pt x="779" y="410"/>
                  <a:pt x="783" y="408"/>
                  <a:pt x="784" y="404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96" y="392"/>
                  <a:pt x="795" y="396"/>
                  <a:pt x="790" y="395"/>
                </a:cubicBezTo>
                <a:cubicBezTo>
                  <a:pt x="790" y="400"/>
                  <a:pt x="784" y="402"/>
                  <a:pt x="783" y="403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70" y="412"/>
                  <a:pt x="768" y="411"/>
                  <a:pt x="769" y="411"/>
                </a:cubicBezTo>
                <a:cubicBezTo>
                  <a:pt x="767" y="412"/>
                  <a:pt x="768" y="413"/>
                  <a:pt x="766" y="414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742" y="429"/>
                  <a:pt x="725" y="441"/>
                  <a:pt x="714" y="450"/>
                </a:cubicBezTo>
                <a:cubicBezTo>
                  <a:pt x="708" y="451"/>
                  <a:pt x="702" y="455"/>
                  <a:pt x="697" y="457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89" y="463"/>
                  <a:pt x="685" y="466"/>
                  <a:pt x="682" y="468"/>
                </a:cubicBezTo>
                <a:cubicBezTo>
                  <a:pt x="671" y="473"/>
                  <a:pt x="659" y="477"/>
                  <a:pt x="647" y="484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36" y="487"/>
                  <a:pt x="633" y="488"/>
                  <a:pt x="630" y="491"/>
                </a:cubicBezTo>
                <a:cubicBezTo>
                  <a:pt x="624" y="492"/>
                  <a:pt x="618" y="493"/>
                  <a:pt x="612" y="499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94" y="500"/>
                  <a:pt x="595" y="505"/>
                  <a:pt x="592" y="503"/>
                </a:cubicBezTo>
                <a:cubicBezTo>
                  <a:pt x="590" y="504"/>
                  <a:pt x="588" y="503"/>
                  <a:pt x="587" y="507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51" y="519"/>
                  <a:pt x="541" y="514"/>
                  <a:pt x="528" y="523"/>
                </a:cubicBezTo>
                <a:cubicBezTo>
                  <a:pt x="522" y="522"/>
                  <a:pt x="516" y="527"/>
                  <a:pt x="510" y="52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497" y="534"/>
                  <a:pt x="494" y="532"/>
                  <a:pt x="494" y="527"/>
                </a:cubicBezTo>
                <a:cubicBezTo>
                  <a:pt x="493" y="521"/>
                  <a:pt x="502" y="524"/>
                  <a:pt x="506" y="519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25" y="512"/>
                  <a:pt x="530" y="508"/>
                  <a:pt x="534" y="508"/>
                </a:cubicBezTo>
                <a:cubicBezTo>
                  <a:pt x="540" y="503"/>
                  <a:pt x="544" y="508"/>
                  <a:pt x="550" y="502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590" y="488"/>
                  <a:pt x="599" y="490"/>
                  <a:pt x="610" y="483"/>
                </a:cubicBezTo>
                <a:cubicBezTo>
                  <a:pt x="620" y="481"/>
                  <a:pt x="629" y="480"/>
                  <a:pt x="640" y="471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690" y="449"/>
                  <a:pt x="715" y="442"/>
                  <a:pt x="745" y="418"/>
                </a:cubicBezTo>
                <a:cubicBezTo>
                  <a:pt x="748" y="415"/>
                  <a:pt x="750" y="418"/>
                  <a:pt x="754" y="414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81" y="397"/>
                  <a:pt x="782" y="395"/>
                  <a:pt x="783" y="393"/>
                </a:cubicBezTo>
                <a:cubicBezTo>
                  <a:pt x="785" y="391"/>
                  <a:pt x="787" y="390"/>
                  <a:pt x="789" y="388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09" y="374"/>
                  <a:pt x="809" y="370"/>
                  <a:pt x="816" y="367"/>
                </a:cubicBezTo>
                <a:cubicBezTo>
                  <a:pt x="820" y="363"/>
                  <a:pt x="829" y="360"/>
                  <a:pt x="826" y="354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97" y="376"/>
                  <a:pt x="796" y="378"/>
                  <a:pt x="795" y="379"/>
                </a:cubicBezTo>
                <a:cubicBezTo>
                  <a:pt x="795" y="379"/>
                  <a:pt x="793" y="378"/>
                  <a:pt x="792" y="379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74" y="389"/>
                  <a:pt x="769" y="397"/>
                  <a:pt x="765" y="399"/>
                </a:cubicBezTo>
                <a:cubicBezTo>
                  <a:pt x="760" y="403"/>
                  <a:pt x="756" y="401"/>
                  <a:pt x="751" y="406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17" y="421"/>
                  <a:pt x="718" y="431"/>
                  <a:pt x="713" y="429"/>
                </a:cubicBezTo>
                <a:cubicBezTo>
                  <a:pt x="708" y="433"/>
                  <a:pt x="703" y="435"/>
                  <a:pt x="699" y="436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84" y="445"/>
                  <a:pt x="680" y="446"/>
                  <a:pt x="675" y="448"/>
                </a:cubicBezTo>
                <a:cubicBezTo>
                  <a:pt x="657" y="461"/>
                  <a:pt x="640" y="460"/>
                  <a:pt x="622" y="472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601" y="476"/>
                  <a:pt x="595" y="480"/>
                  <a:pt x="589" y="479"/>
                </a:cubicBezTo>
                <a:cubicBezTo>
                  <a:pt x="584" y="484"/>
                  <a:pt x="579" y="481"/>
                  <a:pt x="573" y="487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41" y="498"/>
                  <a:pt x="535" y="496"/>
                  <a:pt x="527" y="501"/>
                </a:cubicBezTo>
                <a:cubicBezTo>
                  <a:pt x="523" y="503"/>
                  <a:pt x="520" y="501"/>
                  <a:pt x="517" y="504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10" y="502"/>
                  <a:pt x="513" y="495"/>
                  <a:pt x="518" y="488"/>
                </a:cubicBezTo>
                <a:cubicBezTo>
                  <a:pt x="519" y="486"/>
                  <a:pt x="521" y="491"/>
                  <a:pt x="522" y="491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29" y="485"/>
                  <a:pt x="531" y="486"/>
                  <a:pt x="531" y="486"/>
                </a:cubicBezTo>
                <a:cubicBezTo>
                  <a:pt x="533" y="485"/>
                  <a:pt x="533" y="479"/>
                  <a:pt x="538" y="479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67" y="470"/>
                  <a:pt x="569" y="469"/>
                  <a:pt x="570" y="465"/>
                </a:cubicBezTo>
                <a:cubicBezTo>
                  <a:pt x="573" y="467"/>
                  <a:pt x="576" y="466"/>
                  <a:pt x="579" y="464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11" y="457"/>
                  <a:pt x="624" y="451"/>
                  <a:pt x="637" y="446"/>
                </a:cubicBezTo>
                <a:cubicBezTo>
                  <a:pt x="640" y="449"/>
                  <a:pt x="643" y="443"/>
                  <a:pt x="646" y="445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663" y="441"/>
                  <a:pt x="670" y="434"/>
                  <a:pt x="677" y="433"/>
                </a:cubicBezTo>
                <a:cubicBezTo>
                  <a:pt x="690" y="427"/>
                  <a:pt x="703" y="422"/>
                  <a:pt x="716" y="416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72" y="379"/>
                  <a:pt x="786" y="367"/>
                  <a:pt x="800" y="359"/>
                </a:cubicBezTo>
                <a:cubicBezTo>
                  <a:pt x="796" y="354"/>
                  <a:pt x="811" y="353"/>
                  <a:pt x="807" y="348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73" y="373"/>
                  <a:pt x="767" y="379"/>
                  <a:pt x="762" y="378"/>
                </a:cubicBezTo>
                <a:cubicBezTo>
                  <a:pt x="762" y="386"/>
                  <a:pt x="752" y="383"/>
                  <a:pt x="748" y="38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720" y="404"/>
                  <a:pt x="717" y="407"/>
                  <a:pt x="704" y="416"/>
                </a:cubicBezTo>
                <a:cubicBezTo>
                  <a:pt x="701" y="414"/>
                  <a:pt x="699" y="417"/>
                  <a:pt x="696" y="419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80" y="427"/>
                  <a:pt x="675" y="425"/>
                  <a:pt x="669" y="429"/>
                </a:cubicBezTo>
                <a:cubicBezTo>
                  <a:pt x="657" y="433"/>
                  <a:pt x="646" y="436"/>
                  <a:pt x="634" y="439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614" y="448"/>
                  <a:pt x="612" y="444"/>
                  <a:pt x="608" y="447"/>
                </a:cubicBezTo>
                <a:cubicBezTo>
                  <a:pt x="606" y="446"/>
                  <a:pt x="602" y="452"/>
                  <a:pt x="600" y="449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65" y="461"/>
                  <a:pt x="562" y="459"/>
                  <a:pt x="559" y="461"/>
                </a:cubicBezTo>
                <a:cubicBezTo>
                  <a:pt x="556" y="464"/>
                  <a:pt x="553" y="465"/>
                  <a:pt x="550" y="465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41" y="462"/>
                  <a:pt x="545" y="453"/>
                  <a:pt x="553" y="446"/>
                </a:cubicBezTo>
                <a:cubicBezTo>
                  <a:pt x="564" y="442"/>
                  <a:pt x="574" y="442"/>
                  <a:pt x="584" y="438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04" y="438"/>
                  <a:pt x="610" y="430"/>
                  <a:pt x="615" y="433"/>
                </a:cubicBezTo>
                <a:cubicBezTo>
                  <a:pt x="627" y="424"/>
                  <a:pt x="636" y="425"/>
                  <a:pt x="647" y="419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690" y="403"/>
                  <a:pt x="700" y="399"/>
                  <a:pt x="711" y="393"/>
                </a:cubicBezTo>
                <a:cubicBezTo>
                  <a:pt x="723" y="384"/>
                  <a:pt x="734" y="380"/>
                  <a:pt x="745" y="374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9" y="343"/>
                  <a:pt x="790" y="339"/>
                  <a:pt x="796" y="337"/>
                </a:cubicBezTo>
                <a:cubicBezTo>
                  <a:pt x="799" y="333"/>
                  <a:pt x="809" y="331"/>
                  <a:pt x="804" y="32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737" y="370"/>
                  <a:pt x="721" y="381"/>
                  <a:pt x="697" y="393"/>
                </a:cubicBezTo>
                <a:cubicBezTo>
                  <a:pt x="690" y="392"/>
                  <a:pt x="682" y="401"/>
                  <a:pt x="675" y="400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635" y="415"/>
                  <a:pt x="619" y="420"/>
                  <a:pt x="603" y="427"/>
                </a:cubicBezTo>
                <a:cubicBezTo>
                  <a:pt x="597" y="425"/>
                  <a:pt x="591" y="427"/>
                  <a:pt x="585" y="428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68" y="428"/>
                  <a:pt x="567" y="424"/>
                  <a:pt x="571" y="426"/>
                </a:cubicBezTo>
                <a:cubicBezTo>
                  <a:pt x="574" y="425"/>
                  <a:pt x="578" y="418"/>
                  <a:pt x="580" y="421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02" y="418"/>
                  <a:pt x="608" y="413"/>
                  <a:pt x="613" y="412"/>
                </a:cubicBezTo>
                <a:cubicBezTo>
                  <a:pt x="615" y="410"/>
                  <a:pt x="618" y="409"/>
                  <a:pt x="620" y="40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38" y="401"/>
                  <a:pt x="647" y="400"/>
                  <a:pt x="656" y="394"/>
                </a:cubicBezTo>
                <a:cubicBezTo>
                  <a:pt x="659" y="394"/>
                  <a:pt x="664" y="389"/>
                  <a:pt x="668" y="390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682" y="385"/>
                  <a:pt x="686" y="384"/>
                  <a:pt x="691" y="381"/>
                </a:cubicBezTo>
                <a:cubicBezTo>
                  <a:pt x="695" y="381"/>
                  <a:pt x="700" y="374"/>
                  <a:pt x="704" y="376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25" y="367"/>
                  <a:pt x="723" y="360"/>
                  <a:pt x="730" y="360"/>
                </a:cubicBezTo>
                <a:cubicBezTo>
                  <a:pt x="750" y="348"/>
                  <a:pt x="762" y="340"/>
                  <a:pt x="782" y="330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10" y="309"/>
                  <a:pt x="828" y="310"/>
                  <a:pt x="831" y="299"/>
                </a:cubicBezTo>
                <a:cubicBezTo>
                  <a:pt x="838" y="303"/>
                  <a:pt x="839" y="292"/>
                  <a:pt x="846" y="29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55" y="292"/>
                  <a:pt x="859" y="289"/>
                  <a:pt x="863" y="286"/>
                </a:cubicBezTo>
                <a:cubicBezTo>
                  <a:pt x="860" y="279"/>
                  <a:pt x="854" y="288"/>
                  <a:pt x="850" y="285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842" y="293"/>
                  <a:pt x="841" y="288"/>
                  <a:pt x="838" y="292"/>
                </a:cubicBezTo>
                <a:cubicBezTo>
                  <a:pt x="827" y="299"/>
                  <a:pt x="817" y="300"/>
                  <a:pt x="806" y="310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766" y="330"/>
                  <a:pt x="759" y="335"/>
                  <a:pt x="747" y="340"/>
                </a:cubicBezTo>
                <a:cubicBezTo>
                  <a:pt x="728" y="355"/>
                  <a:pt x="710" y="360"/>
                  <a:pt x="690" y="374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72" y="381"/>
                  <a:pt x="668" y="378"/>
                  <a:pt x="663" y="384"/>
                </a:cubicBezTo>
                <a:cubicBezTo>
                  <a:pt x="659" y="383"/>
                  <a:pt x="654" y="386"/>
                  <a:pt x="649" y="388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40" y="389"/>
                  <a:pt x="637" y="393"/>
                  <a:pt x="634" y="395"/>
                </a:cubicBezTo>
                <a:cubicBezTo>
                  <a:pt x="625" y="398"/>
                  <a:pt x="616" y="403"/>
                  <a:pt x="607" y="404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91" y="407"/>
                  <a:pt x="588" y="412"/>
                  <a:pt x="586" y="410"/>
                </a:cubicBezTo>
                <a:cubicBezTo>
                  <a:pt x="584" y="410"/>
                  <a:pt x="580" y="410"/>
                  <a:pt x="582" y="408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592" y="404"/>
                  <a:pt x="593" y="399"/>
                  <a:pt x="598" y="396"/>
                </a:cubicBezTo>
                <a:cubicBezTo>
                  <a:pt x="603" y="397"/>
                  <a:pt x="609" y="390"/>
                  <a:pt x="614" y="38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689" y="355"/>
                  <a:pt x="694" y="356"/>
                  <a:pt x="699" y="352"/>
                </a:cubicBezTo>
                <a:cubicBezTo>
                  <a:pt x="705" y="347"/>
                  <a:pt x="711" y="352"/>
                  <a:pt x="712" y="346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22" y="342"/>
                  <a:pt x="724" y="343"/>
                  <a:pt x="727" y="340"/>
                </a:cubicBezTo>
                <a:cubicBezTo>
                  <a:pt x="732" y="337"/>
                  <a:pt x="737" y="336"/>
                  <a:pt x="742" y="334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03" y="300"/>
                  <a:pt x="811" y="299"/>
                  <a:pt x="821" y="292"/>
                </a:cubicBezTo>
                <a:cubicBezTo>
                  <a:pt x="825" y="293"/>
                  <a:pt x="829" y="289"/>
                  <a:pt x="834" y="287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825" y="285"/>
                  <a:pt x="805" y="296"/>
                  <a:pt x="784" y="303"/>
                </a:cubicBezTo>
                <a:cubicBezTo>
                  <a:pt x="774" y="310"/>
                  <a:pt x="764" y="312"/>
                  <a:pt x="753" y="318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35" y="329"/>
                  <a:pt x="733" y="330"/>
                  <a:pt x="730" y="330"/>
                </a:cubicBezTo>
                <a:cubicBezTo>
                  <a:pt x="728" y="332"/>
                  <a:pt x="725" y="335"/>
                  <a:pt x="723" y="333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90" y="346"/>
                  <a:pt x="687" y="350"/>
                  <a:pt x="684" y="351"/>
                </a:cubicBezTo>
                <a:cubicBezTo>
                  <a:pt x="681" y="352"/>
                  <a:pt x="679" y="351"/>
                  <a:pt x="676" y="354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56" y="365"/>
                  <a:pt x="651" y="363"/>
                  <a:pt x="646" y="366"/>
                </a:cubicBezTo>
                <a:cubicBezTo>
                  <a:pt x="641" y="365"/>
                  <a:pt x="635" y="375"/>
                  <a:pt x="631" y="37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21" y="374"/>
                  <a:pt x="618" y="378"/>
                  <a:pt x="616" y="376"/>
                </a:cubicBezTo>
                <a:cubicBezTo>
                  <a:pt x="610" y="381"/>
                  <a:pt x="604" y="384"/>
                  <a:pt x="599" y="38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10" y="374"/>
                  <a:pt x="613" y="376"/>
                  <a:pt x="617" y="370"/>
                </a:cubicBezTo>
                <a:cubicBezTo>
                  <a:pt x="620" y="373"/>
                  <a:pt x="626" y="364"/>
                  <a:pt x="631" y="363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51" y="355"/>
                  <a:pt x="657" y="352"/>
                  <a:pt x="663" y="346"/>
                </a:cubicBezTo>
                <a:cubicBezTo>
                  <a:pt x="669" y="349"/>
                  <a:pt x="676" y="343"/>
                  <a:pt x="683" y="342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15" y="333"/>
                  <a:pt x="729" y="328"/>
                  <a:pt x="743" y="321"/>
                </a:cubicBezTo>
                <a:cubicBezTo>
                  <a:pt x="753" y="313"/>
                  <a:pt x="757" y="314"/>
                  <a:pt x="764" y="30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07" y="281"/>
                  <a:pt x="808" y="281"/>
                  <a:pt x="818" y="274"/>
                </a:cubicBezTo>
                <a:cubicBezTo>
                  <a:pt x="824" y="267"/>
                  <a:pt x="834" y="270"/>
                  <a:pt x="830" y="261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806" y="275"/>
                  <a:pt x="801" y="278"/>
                  <a:pt x="797" y="280"/>
                </a:cubicBezTo>
                <a:cubicBezTo>
                  <a:pt x="780" y="292"/>
                  <a:pt x="772" y="293"/>
                  <a:pt x="754" y="30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32" y="314"/>
                  <a:pt x="728" y="321"/>
                  <a:pt x="725" y="319"/>
                </a:cubicBezTo>
                <a:cubicBezTo>
                  <a:pt x="720" y="325"/>
                  <a:pt x="717" y="321"/>
                  <a:pt x="712" y="326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78" y="336"/>
                  <a:pt x="664" y="339"/>
                  <a:pt x="651" y="343"/>
                </a:cubicBezTo>
                <a:cubicBezTo>
                  <a:pt x="643" y="347"/>
                  <a:pt x="642" y="349"/>
                  <a:pt x="637" y="351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26" y="352"/>
                  <a:pt x="623" y="348"/>
                  <a:pt x="628" y="345"/>
                </a:cubicBezTo>
                <a:cubicBezTo>
                  <a:pt x="632" y="344"/>
                  <a:pt x="636" y="345"/>
                  <a:pt x="642" y="340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58" y="337"/>
                  <a:pt x="663" y="332"/>
                  <a:pt x="668" y="329"/>
                </a:cubicBezTo>
                <a:cubicBezTo>
                  <a:pt x="674" y="331"/>
                  <a:pt x="682" y="325"/>
                  <a:pt x="690" y="322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16" y="317"/>
                  <a:pt x="720" y="309"/>
                  <a:pt x="724" y="308"/>
                </a:cubicBezTo>
                <a:cubicBezTo>
                  <a:pt x="727" y="311"/>
                  <a:pt x="732" y="302"/>
                  <a:pt x="736" y="304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769" y="284"/>
                  <a:pt x="778" y="278"/>
                  <a:pt x="786" y="275"/>
                </a:cubicBezTo>
                <a:cubicBezTo>
                  <a:pt x="791" y="271"/>
                  <a:pt x="796" y="268"/>
                  <a:pt x="801" y="264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08" y="258"/>
                  <a:pt x="811" y="260"/>
                  <a:pt x="810" y="257"/>
                </a:cubicBezTo>
                <a:cubicBezTo>
                  <a:pt x="822" y="251"/>
                  <a:pt x="829" y="240"/>
                  <a:pt x="838" y="238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851" y="222"/>
                  <a:pt x="856" y="218"/>
                  <a:pt x="855" y="213"/>
                </a:cubicBezTo>
                <a:cubicBezTo>
                  <a:pt x="835" y="235"/>
                  <a:pt x="823" y="242"/>
                  <a:pt x="803" y="258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756" y="283"/>
                  <a:pt x="732" y="298"/>
                  <a:pt x="708" y="307"/>
                </a:cubicBezTo>
                <a:cubicBezTo>
                  <a:pt x="697" y="312"/>
                  <a:pt x="685" y="314"/>
                  <a:pt x="673" y="320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52" y="326"/>
                  <a:pt x="648" y="333"/>
                  <a:pt x="646" y="329"/>
                </a:cubicBezTo>
                <a:cubicBezTo>
                  <a:pt x="643" y="331"/>
                  <a:pt x="639" y="337"/>
                  <a:pt x="637" y="331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48" y="322"/>
                  <a:pt x="651" y="321"/>
                  <a:pt x="653" y="322"/>
                </a:cubicBezTo>
                <a:cubicBezTo>
                  <a:pt x="655" y="326"/>
                  <a:pt x="659" y="319"/>
                  <a:pt x="662" y="318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690" y="306"/>
                  <a:pt x="701" y="304"/>
                  <a:pt x="713" y="296"/>
                </a:cubicBezTo>
                <a:cubicBezTo>
                  <a:pt x="732" y="289"/>
                  <a:pt x="755" y="274"/>
                  <a:pt x="778" y="261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15" y="235"/>
                  <a:pt x="813" y="231"/>
                  <a:pt x="819" y="229"/>
                </a:cubicBezTo>
                <a:cubicBezTo>
                  <a:pt x="821" y="226"/>
                  <a:pt x="830" y="224"/>
                  <a:pt x="828" y="220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39" y="208"/>
                  <a:pt x="848" y="206"/>
                  <a:pt x="846" y="202"/>
                </a:cubicBezTo>
                <a:cubicBezTo>
                  <a:pt x="838" y="207"/>
                  <a:pt x="837" y="207"/>
                  <a:pt x="830" y="214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808" y="234"/>
                  <a:pt x="802" y="233"/>
                  <a:pt x="799" y="239"/>
                </a:cubicBezTo>
                <a:cubicBezTo>
                  <a:pt x="792" y="244"/>
                  <a:pt x="785" y="249"/>
                  <a:pt x="778" y="254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709" y="288"/>
                  <a:pt x="700" y="293"/>
                  <a:pt x="690" y="298"/>
                </a:cubicBezTo>
                <a:cubicBezTo>
                  <a:pt x="686" y="297"/>
                  <a:pt x="680" y="304"/>
                  <a:pt x="676" y="303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666" y="303"/>
                  <a:pt x="663" y="308"/>
                  <a:pt x="661" y="306"/>
                </a:cubicBezTo>
                <a:cubicBezTo>
                  <a:pt x="671" y="293"/>
                  <a:pt x="689" y="294"/>
                  <a:pt x="704" y="283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37" y="268"/>
                  <a:pt x="739" y="260"/>
                  <a:pt x="747" y="259"/>
                </a:cubicBezTo>
                <a:cubicBezTo>
                  <a:pt x="766" y="246"/>
                  <a:pt x="778" y="238"/>
                  <a:pt x="789" y="23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21" y="208"/>
                  <a:pt x="828" y="201"/>
                  <a:pt x="834" y="199"/>
                </a:cubicBezTo>
                <a:cubicBezTo>
                  <a:pt x="837" y="191"/>
                  <a:pt x="847" y="185"/>
                  <a:pt x="852" y="179"/>
                </a:cubicBezTo>
                <a:cubicBezTo>
                  <a:pt x="850" y="175"/>
                  <a:pt x="861" y="172"/>
                  <a:pt x="859" y="168"/>
                </a:cubicBezTo>
                <a:cubicBezTo>
                  <a:pt x="862" y="165"/>
                  <a:pt x="869" y="161"/>
                  <a:pt x="865" y="156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53" y="1395"/>
                  <a:pt x="151" y="1393"/>
                  <a:pt x="149" y="1391"/>
                </a:cubicBezTo>
                <a:cubicBezTo>
                  <a:pt x="144" y="1382"/>
                  <a:pt x="134" y="1373"/>
                  <a:pt x="134" y="1365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17" y="1350"/>
                  <a:pt x="115" y="1347"/>
                  <a:pt x="113" y="1343"/>
                </a:cubicBezTo>
                <a:cubicBezTo>
                  <a:pt x="111" y="1340"/>
                  <a:pt x="107" y="1341"/>
                  <a:pt x="109" y="1339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95" y="1323"/>
                  <a:pt x="94" y="1317"/>
                  <a:pt x="87" y="1311"/>
                </a:cubicBezTo>
                <a:cubicBezTo>
                  <a:pt x="86" y="1310"/>
                  <a:pt x="80" y="1308"/>
                  <a:pt x="80" y="1305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81" y="1302"/>
                  <a:pt x="76" y="1304"/>
                  <a:pt x="77" y="1298"/>
                </a:cubicBezTo>
                <a:cubicBezTo>
                  <a:pt x="78" y="1294"/>
                  <a:pt x="77" y="1298"/>
                  <a:pt x="71" y="1292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9" y="1290"/>
                  <a:pt x="66" y="1287"/>
                  <a:pt x="63" y="1281"/>
                </a:cubicBezTo>
                <a:cubicBezTo>
                  <a:pt x="63" y="1281"/>
                  <a:pt x="65" y="1278"/>
                  <a:pt x="63" y="1278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61" y="1275"/>
                  <a:pt x="59" y="1276"/>
                  <a:pt x="58" y="1275"/>
                </a:cubicBezTo>
                <a:cubicBezTo>
                  <a:pt x="55" y="1271"/>
                  <a:pt x="52" y="1260"/>
                  <a:pt x="45" y="1253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4" y="1232"/>
                  <a:pt x="33" y="1229"/>
                  <a:pt x="33" y="1226"/>
                </a:cubicBezTo>
                <a:cubicBezTo>
                  <a:pt x="30" y="1224"/>
                  <a:pt x="30" y="1221"/>
                  <a:pt x="33" y="1219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49" y="1239"/>
                  <a:pt x="54" y="1245"/>
                  <a:pt x="58" y="1248"/>
                </a:cubicBezTo>
                <a:cubicBezTo>
                  <a:pt x="66" y="1256"/>
                  <a:pt x="70" y="1266"/>
                  <a:pt x="78" y="1275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1" y="1303"/>
                  <a:pt x="103" y="1306"/>
                  <a:pt x="103" y="1306"/>
                </a:cubicBezTo>
                <a:cubicBezTo>
                  <a:pt x="102" y="1310"/>
                  <a:pt x="104" y="1306"/>
                  <a:pt x="105" y="1309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08" y="1316"/>
                  <a:pt x="113" y="1320"/>
                  <a:pt x="116" y="1324"/>
                </a:cubicBezTo>
                <a:cubicBezTo>
                  <a:pt x="116" y="1324"/>
                  <a:pt x="115" y="1327"/>
                  <a:pt x="117" y="1328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21" y="1331"/>
                  <a:pt x="122" y="1333"/>
                  <a:pt x="124" y="1335"/>
                </a:cubicBezTo>
                <a:cubicBezTo>
                  <a:pt x="142" y="1365"/>
                  <a:pt x="152" y="1384"/>
                  <a:pt x="165" y="1412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259" y="1113"/>
                  <a:pt x="266" y="1107"/>
                  <a:pt x="273" y="1102"/>
                </a:cubicBezTo>
                <a:cubicBezTo>
                  <a:pt x="280" y="1098"/>
                  <a:pt x="286" y="1097"/>
                  <a:pt x="294" y="1090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344" y="1066"/>
                  <a:pt x="388" y="1039"/>
                  <a:pt x="419" y="1022"/>
                </a:cubicBezTo>
                <a:cubicBezTo>
                  <a:pt x="430" y="1011"/>
                  <a:pt x="438" y="1006"/>
                  <a:pt x="453" y="995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482" y="964"/>
                  <a:pt x="490" y="962"/>
                  <a:pt x="492" y="959"/>
                </a:cubicBezTo>
                <a:cubicBezTo>
                  <a:pt x="496" y="957"/>
                  <a:pt x="493" y="954"/>
                  <a:pt x="498" y="952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28" y="925"/>
                  <a:pt x="541" y="910"/>
                  <a:pt x="565" y="891"/>
                </a:cubicBezTo>
                <a:cubicBezTo>
                  <a:pt x="566" y="896"/>
                  <a:pt x="562" y="899"/>
                  <a:pt x="556" y="903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52" y="911"/>
                  <a:pt x="549" y="913"/>
                  <a:pt x="547" y="914"/>
                </a:cubicBezTo>
                <a:cubicBezTo>
                  <a:pt x="544" y="922"/>
                  <a:pt x="532" y="928"/>
                  <a:pt x="528" y="935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79" y="983"/>
                  <a:pt x="472" y="989"/>
                  <a:pt x="465" y="994"/>
                </a:cubicBezTo>
                <a:cubicBezTo>
                  <a:pt x="456" y="1000"/>
                  <a:pt x="457" y="1001"/>
                  <a:pt x="449" y="1005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5" y="1030"/>
                  <a:pt x="416" y="1032"/>
                  <a:pt x="414" y="1033"/>
                </a:cubicBezTo>
                <a:cubicBezTo>
                  <a:pt x="414" y="1033"/>
                  <a:pt x="413" y="1031"/>
                  <a:pt x="411" y="1032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408" y="1034"/>
                  <a:pt x="405" y="1036"/>
                  <a:pt x="400" y="1040"/>
                </a:cubicBezTo>
                <a:cubicBezTo>
                  <a:pt x="395" y="1047"/>
                  <a:pt x="392" y="1045"/>
                  <a:pt x="384" y="1052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320" y="1089"/>
                  <a:pt x="295" y="1107"/>
                  <a:pt x="274" y="1117"/>
                </a:cubicBezTo>
                <a:cubicBezTo>
                  <a:pt x="268" y="1123"/>
                  <a:pt x="266" y="1122"/>
                  <a:pt x="257" y="1128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42" y="1148"/>
                  <a:pt x="230" y="1143"/>
                  <a:pt x="234" y="1148"/>
                </a:cubicBezTo>
                <a:cubicBezTo>
                  <a:pt x="231" y="1150"/>
                  <a:pt x="228" y="1152"/>
                  <a:pt x="225" y="1155"/>
                </a:cubicBezTo>
                <a:cubicBezTo>
                  <a:pt x="217" y="1159"/>
                  <a:pt x="213" y="1164"/>
                  <a:pt x="208" y="1169"/>
                </a:cubicBezTo>
                <a:cubicBezTo>
                  <a:pt x="207" y="1159"/>
                  <a:pt x="219" y="1151"/>
                  <a:pt x="228" y="1142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256" y="1076"/>
                  <a:pt x="265" y="1066"/>
                  <a:pt x="273" y="1055"/>
                </a:cubicBezTo>
                <a:cubicBezTo>
                  <a:pt x="301" y="1035"/>
                  <a:pt x="329" y="1015"/>
                  <a:pt x="357" y="99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68" y="993"/>
                  <a:pt x="372" y="986"/>
                  <a:pt x="375" y="985"/>
                </a:cubicBezTo>
                <a:cubicBezTo>
                  <a:pt x="383" y="982"/>
                  <a:pt x="383" y="977"/>
                  <a:pt x="392" y="975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03" y="967"/>
                  <a:pt x="407" y="964"/>
                  <a:pt x="410" y="962"/>
                </a:cubicBezTo>
                <a:cubicBezTo>
                  <a:pt x="416" y="957"/>
                  <a:pt x="423" y="953"/>
                  <a:pt x="429" y="948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448" y="937"/>
                  <a:pt x="452" y="934"/>
                  <a:pt x="456" y="931"/>
                </a:cubicBezTo>
                <a:cubicBezTo>
                  <a:pt x="466" y="922"/>
                  <a:pt x="477" y="917"/>
                  <a:pt x="490" y="906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52" y="869"/>
                  <a:pt x="569" y="862"/>
                  <a:pt x="588" y="858"/>
                </a:cubicBezTo>
                <a:cubicBezTo>
                  <a:pt x="589" y="857"/>
                  <a:pt x="590" y="856"/>
                  <a:pt x="591" y="856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90" y="859"/>
                  <a:pt x="587" y="860"/>
                  <a:pt x="585" y="860"/>
                </a:cubicBezTo>
                <a:cubicBezTo>
                  <a:pt x="582" y="863"/>
                  <a:pt x="580" y="862"/>
                  <a:pt x="577" y="863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561" y="873"/>
                  <a:pt x="551" y="876"/>
                  <a:pt x="541" y="882"/>
                </a:cubicBezTo>
                <a:cubicBezTo>
                  <a:pt x="521" y="894"/>
                  <a:pt x="501" y="908"/>
                  <a:pt x="480" y="923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415" y="978"/>
                  <a:pt x="396" y="991"/>
                  <a:pt x="386" y="1001"/>
                </a:cubicBezTo>
                <a:cubicBezTo>
                  <a:pt x="372" y="1009"/>
                  <a:pt x="349" y="1024"/>
                  <a:pt x="329" y="1037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305" y="1050"/>
                  <a:pt x="302" y="1052"/>
                  <a:pt x="298" y="1055"/>
                </a:cubicBezTo>
                <a:cubicBezTo>
                  <a:pt x="293" y="1051"/>
                  <a:pt x="292" y="1061"/>
                  <a:pt x="288" y="1062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82" y="1064"/>
                  <a:pt x="280" y="1070"/>
                  <a:pt x="274" y="1073"/>
                </a:cubicBezTo>
                <a:cubicBezTo>
                  <a:pt x="270" y="1075"/>
                  <a:pt x="267" y="1077"/>
                  <a:pt x="264" y="1080"/>
                </a:cubicBezTo>
                <a:cubicBezTo>
                  <a:pt x="261" y="1080"/>
                  <a:pt x="257" y="1087"/>
                  <a:pt x="255" y="1084"/>
                </a:cubicBezTo>
                <a:cubicBezTo>
                  <a:pt x="247" y="1095"/>
                  <a:pt x="228" y="1107"/>
                  <a:pt x="223" y="1114"/>
                </a:cubicBezTo>
                <a:cubicBezTo>
                  <a:pt x="221" y="1107"/>
                  <a:pt x="223" y="1103"/>
                  <a:pt x="232" y="1100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27" y="664"/>
                  <a:pt x="436" y="666"/>
                  <a:pt x="440" y="657"/>
                </a:cubicBezTo>
                <a:cubicBezTo>
                  <a:pt x="445" y="661"/>
                  <a:pt x="444" y="657"/>
                  <a:pt x="448" y="654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60" y="656"/>
                  <a:pt x="464" y="648"/>
                  <a:pt x="468" y="647"/>
                </a:cubicBezTo>
                <a:cubicBezTo>
                  <a:pt x="470" y="653"/>
                  <a:pt x="475" y="641"/>
                  <a:pt x="477" y="646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02" y="639"/>
                  <a:pt x="510" y="633"/>
                  <a:pt x="515" y="635"/>
                </a:cubicBezTo>
                <a:cubicBezTo>
                  <a:pt x="522" y="631"/>
                  <a:pt x="524" y="630"/>
                  <a:pt x="532" y="628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45" y="627"/>
                  <a:pt x="549" y="621"/>
                  <a:pt x="551" y="624"/>
                </a:cubicBezTo>
                <a:cubicBezTo>
                  <a:pt x="558" y="617"/>
                  <a:pt x="566" y="625"/>
                  <a:pt x="568" y="616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598" y="607"/>
                  <a:pt x="611" y="598"/>
                  <a:pt x="623" y="594"/>
                </a:cubicBezTo>
                <a:cubicBezTo>
                  <a:pt x="646" y="580"/>
                  <a:pt x="653" y="568"/>
                  <a:pt x="671" y="562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62" y="569"/>
                  <a:pt x="662" y="575"/>
                  <a:pt x="653" y="580"/>
                </a:cubicBezTo>
                <a:cubicBezTo>
                  <a:pt x="649" y="586"/>
                  <a:pt x="643" y="585"/>
                  <a:pt x="639" y="592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89" y="620"/>
                  <a:pt x="580" y="626"/>
                  <a:pt x="572" y="629"/>
                </a:cubicBezTo>
                <a:cubicBezTo>
                  <a:pt x="565" y="630"/>
                  <a:pt x="557" y="634"/>
                  <a:pt x="549" y="640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36" y="644"/>
                  <a:pt x="535" y="643"/>
                  <a:pt x="534" y="644"/>
                </a:cubicBezTo>
                <a:cubicBezTo>
                  <a:pt x="531" y="645"/>
                  <a:pt x="529" y="645"/>
                  <a:pt x="526" y="647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97" y="659"/>
                  <a:pt x="490" y="657"/>
                  <a:pt x="482" y="664"/>
                </a:cubicBezTo>
                <a:cubicBezTo>
                  <a:pt x="475" y="662"/>
                  <a:pt x="473" y="670"/>
                  <a:pt x="465" y="667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403" y="696"/>
                  <a:pt x="399" y="699"/>
                  <a:pt x="395" y="703"/>
                </a:cubicBezTo>
                <a:cubicBezTo>
                  <a:pt x="392" y="708"/>
                  <a:pt x="385" y="703"/>
                  <a:pt x="387" y="708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86" y="702"/>
                  <a:pt x="385" y="700"/>
                  <a:pt x="387" y="698"/>
                </a:cubicBezTo>
                <a:cubicBezTo>
                  <a:pt x="388" y="692"/>
                  <a:pt x="393" y="696"/>
                  <a:pt x="398" y="690"/>
                </a:cubicBezTo>
                <a:cubicBezTo>
                  <a:pt x="397" y="688"/>
                  <a:pt x="401" y="686"/>
                  <a:pt x="403" y="684"/>
                </a:cubicBezTo>
                <a:cubicBezTo>
                  <a:pt x="402" y="682"/>
                  <a:pt x="405" y="680"/>
                  <a:pt x="407" y="682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66"/>
                  <a:pt x="668" y="269"/>
                  <a:pt x="665" y="271"/>
                </a:cubicBezTo>
                <a:cubicBezTo>
                  <a:pt x="662" y="273"/>
                  <a:pt x="663" y="275"/>
                  <a:pt x="665" y="277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60" y="291"/>
                  <a:pt x="654" y="293"/>
                  <a:pt x="656" y="295"/>
                </a:cubicBezTo>
                <a:cubicBezTo>
                  <a:pt x="655" y="297"/>
                  <a:pt x="654" y="299"/>
                  <a:pt x="652" y="300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58" y="285"/>
                  <a:pt x="654" y="280"/>
                  <a:pt x="657" y="277"/>
                </a:cubicBezTo>
                <a:cubicBezTo>
                  <a:pt x="659" y="269"/>
                  <a:pt x="656" y="261"/>
                  <a:pt x="660" y="253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5" y="228"/>
                  <a:pt x="665" y="226"/>
                  <a:pt x="663" y="224"/>
                </a:cubicBezTo>
                <a:cubicBezTo>
                  <a:pt x="662" y="222"/>
                  <a:pt x="666" y="220"/>
                  <a:pt x="664" y="218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65" y="200"/>
                  <a:pt x="669" y="193"/>
                  <a:pt x="668" y="186"/>
                </a:cubicBezTo>
                <a:cubicBezTo>
                  <a:pt x="674" y="183"/>
                  <a:pt x="665" y="178"/>
                  <a:pt x="672" y="175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6" y="161"/>
                  <a:pt x="673" y="156"/>
                  <a:pt x="676" y="153"/>
                </a:cubicBezTo>
                <a:cubicBezTo>
                  <a:pt x="681" y="150"/>
                  <a:pt x="673" y="146"/>
                  <a:pt x="679" y="14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688" y="118"/>
                  <a:pt x="688" y="115"/>
                  <a:pt x="690" y="111"/>
                </a:cubicBezTo>
                <a:cubicBezTo>
                  <a:pt x="694" y="108"/>
                  <a:pt x="693" y="105"/>
                  <a:pt x="693" y="10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20" y="66"/>
                  <a:pt x="711" y="68"/>
                  <a:pt x="713" y="72"/>
                </a:cubicBezTo>
                <a:cubicBezTo>
                  <a:pt x="714" y="75"/>
                  <a:pt x="712" y="78"/>
                  <a:pt x="709" y="80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701" y="114"/>
                  <a:pt x="694" y="131"/>
                  <a:pt x="690" y="148"/>
                </a:cubicBezTo>
                <a:cubicBezTo>
                  <a:pt x="689" y="153"/>
                  <a:pt x="686" y="157"/>
                  <a:pt x="687" y="162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84" y="179"/>
                  <a:pt x="685" y="183"/>
                  <a:pt x="681" y="187"/>
                </a:cubicBezTo>
                <a:cubicBezTo>
                  <a:pt x="683" y="191"/>
                  <a:pt x="681" y="195"/>
                  <a:pt x="680" y="199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7" y="217"/>
                  <a:pt x="673" y="221"/>
                  <a:pt x="674" y="226"/>
                </a:cubicBezTo>
                <a:cubicBezTo>
                  <a:pt x="670" y="229"/>
                  <a:pt x="676" y="234"/>
                  <a:pt x="671" y="238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488" y="6291072"/>
            <a:ext cx="3227832" cy="365125"/>
          </a:xfrm>
        </p:spPr>
        <p:txBody>
          <a:bodyPr/>
          <a:lstStyle>
            <a:lvl1pPr algn="l">
              <a:defRPr/>
            </a:lvl1pPr>
          </a:lstStyle>
          <a:p>
            <a:fld id="{E307EC39-2DFD-F34C-9E7A-4B67445B664C}" type="datetimeFigureOut">
              <a:rPr lang="en-US" smtClean="0"/>
              <a:t>3/15/19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1" y="6291072"/>
            <a:ext cx="7598664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7"/>
            <a:ext cx="3227832" cy="816482"/>
          </a:xfrm>
        </p:spPr>
        <p:txBody>
          <a:bodyPr anchor="t"/>
          <a:lstStyle>
            <a:lvl1pPr algn="l">
              <a:defRPr sz="4400"/>
            </a:lvl1pPr>
          </a:lstStyle>
          <a:p>
            <a:fld id="{FF945CD8-7680-D440-9CDB-437889BAD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309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7EC39-2DFD-F34C-9E7A-4B67445B664C}" type="datetimeFigureOut">
              <a:rPr lang="en-US" smtClean="0"/>
              <a:t>3/15/19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45CD8-7680-D440-9CDB-437889BAD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661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 title="Feather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25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51" y="1458"/>
                    <a:pt x="251" y="1454"/>
                    <a:pt x="251" y="1449"/>
                  </a:cubicBezTo>
                  <a:cubicBezTo>
                    <a:pt x="246" y="1446"/>
                    <a:pt x="250" y="1434"/>
                    <a:pt x="246" y="1429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39" y="1417"/>
                    <a:pt x="240" y="1412"/>
                    <a:pt x="236" y="1412"/>
                  </a:cubicBezTo>
                  <a:cubicBezTo>
                    <a:pt x="236" y="1403"/>
                    <a:pt x="233" y="1398"/>
                    <a:pt x="229" y="1394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19" y="1374"/>
                    <a:pt x="218" y="1371"/>
                    <a:pt x="218" y="1366"/>
                  </a:cubicBezTo>
                  <a:cubicBezTo>
                    <a:pt x="217" y="1364"/>
                    <a:pt x="213" y="1364"/>
                    <a:pt x="213" y="1359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204" y="1335"/>
                    <a:pt x="196" y="1335"/>
                    <a:pt x="196" y="1326"/>
                  </a:cubicBezTo>
                  <a:cubicBezTo>
                    <a:pt x="187" y="1318"/>
                    <a:pt x="186" y="1303"/>
                    <a:pt x="176" y="1296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52" y="1263"/>
                    <a:pt x="155" y="1256"/>
                    <a:pt x="150" y="1256"/>
                  </a:cubicBezTo>
                  <a:cubicBezTo>
                    <a:pt x="151" y="1251"/>
                    <a:pt x="147" y="1250"/>
                    <a:pt x="148" y="1246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31" y="1221"/>
                    <a:pt x="126" y="1209"/>
                    <a:pt x="120" y="1198"/>
                  </a:cubicBezTo>
                  <a:cubicBezTo>
                    <a:pt x="119" y="1191"/>
                    <a:pt x="114" y="1187"/>
                    <a:pt x="113" y="1180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103" y="1159"/>
                    <a:pt x="98" y="1155"/>
                    <a:pt x="95" y="1150"/>
                  </a:cubicBezTo>
                  <a:cubicBezTo>
                    <a:pt x="93" y="1147"/>
                    <a:pt x="92" y="1145"/>
                    <a:pt x="90" y="1142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82" y="1126"/>
                    <a:pt x="81" y="1124"/>
                    <a:pt x="80" y="1122"/>
                  </a:cubicBezTo>
                  <a:cubicBezTo>
                    <a:pt x="76" y="1114"/>
                    <a:pt x="73" y="1105"/>
                    <a:pt x="70" y="1095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62" y="1073"/>
                    <a:pt x="63" y="1067"/>
                    <a:pt x="60" y="1067"/>
                  </a:cubicBezTo>
                  <a:cubicBezTo>
                    <a:pt x="60" y="1063"/>
                    <a:pt x="61" y="1057"/>
                    <a:pt x="57" y="105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52" y="1032"/>
                    <a:pt x="49" y="1032"/>
                    <a:pt x="50" y="1027"/>
                  </a:cubicBezTo>
                  <a:cubicBezTo>
                    <a:pt x="46" y="1026"/>
                    <a:pt x="49" y="1019"/>
                    <a:pt x="45" y="1019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42" y="997"/>
                    <a:pt x="39" y="996"/>
                    <a:pt x="40" y="992"/>
                  </a:cubicBezTo>
                  <a:cubicBezTo>
                    <a:pt x="36" y="991"/>
                    <a:pt x="39" y="984"/>
                    <a:pt x="34" y="984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8" y="946"/>
                    <a:pt x="21" y="939"/>
                    <a:pt x="17" y="939"/>
                  </a:cubicBezTo>
                  <a:cubicBezTo>
                    <a:pt x="17" y="934"/>
                    <a:pt x="14" y="933"/>
                    <a:pt x="14" y="929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7" y="894"/>
                    <a:pt x="0" y="884"/>
                    <a:pt x="2" y="866"/>
                  </a:cubicBezTo>
                  <a:cubicBezTo>
                    <a:pt x="5" y="869"/>
                    <a:pt x="6" y="874"/>
                    <a:pt x="7" y="881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12" y="904"/>
                    <a:pt x="17" y="910"/>
                    <a:pt x="17" y="921"/>
                  </a:cubicBezTo>
                  <a:cubicBezTo>
                    <a:pt x="22" y="922"/>
                    <a:pt x="18" y="932"/>
                    <a:pt x="22" y="934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30" y="952"/>
                    <a:pt x="32" y="961"/>
                    <a:pt x="34" y="969"/>
                  </a:cubicBezTo>
                  <a:cubicBezTo>
                    <a:pt x="38" y="971"/>
                    <a:pt x="40" y="975"/>
                    <a:pt x="40" y="981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51" y="996"/>
                    <a:pt x="51" y="1007"/>
                    <a:pt x="57" y="1012"/>
                  </a:cubicBezTo>
                  <a:cubicBezTo>
                    <a:pt x="57" y="1023"/>
                    <a:pt x="69" y="1022"/>
                    <a:pt x="67" y="1034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03" y="1086"/>
                    <a:pt x="114" y="1097"/>
                    <a:pt x="123" y="1110"/>
                  </a:cubicBezTo>
                  <a:cubicBezTo>
                    <a:pt x="129" y="1115"/>
                    <a:pt x="130" y="1124"/>
                    <a:pt x="135" y="1130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46" y="1142"/>
                    <a:pt x="148" y="1145"/>
                    <a:pt x="148" y="1150"/>
                  </a:cubicBezTo>
                  <a:cubicBezTo>
                    <a:pt x="151" y="1152"/>
                    <a:pt x="153" y="1157"/>
                    <a:pt x="155" y="1160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64" y="1177"/>
                    <a:pt x="168" y="1184"/>
                    <a:pt x="173" y="1190"/>
                  </a:cubicBezTo>
                  <a:cubicBezTo>
                    <a:pt x="181" y="1204"/>
                    <a:pt x="186" y="1220"/>
                    <a:pt x="198" y="1228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09" y="1252"/>
                    <a:pt x="206" y="1260"/>
                    <a:pt x="211" y="1261"/>
                  </a:cubicBezTo>
                  <a:cubicBezTo>
                    <a:pt x="214" y="1262"/>
                    <a:pt x="211" y="1270"/>
                    <a:pt x="216" y="127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27" y="1300"/>
                    <a:pt x="231" y="1306"/>
                    <a:pt x="234" y="1313"/>
                  </a:cubicBezTo>
                  <a:cubicBezTo>
                    <a:pt x="239" y="1313"/>
                    <a:pt x="235" y="1302"/>
                    <a:pt x="234" y="130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226" y="1279"/>
                    <a:pt x="222" y="1271"/>
                    <a:pt x="221" y="1261"/>
                  </a:cubicBezTo>
                  <a:cubicBezTo>
                    <a:pt x="215" y="1247"/>
                    <a:pt x="207" y="1236"/>
                    <a:pt x="203" y="1220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91" y="1194"/>
                    <a:pt x="186" y="1189"/>
                    <a:pt x="181" y="1185"/>
                  </a:cubicBezTo>
                  <a:cubicBezTo>
                    <a:pt x="182" y="1174"/>
                    <a:pt x="172" y="1174"/>
                    <a:pt x="171" y="1165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51" y="1138"/>
                    <a:pt x="147" y="1122"/>
                    <a:pt x="138" y="1112"/>
                  </a:cubicBezTo>
                  <a:cubicBezTo>
                    <a:pt x="131" y="1100"/>
                    <a:pt x="122" y="1090"/>
                    <a:pt x="115" y="107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98" y="1054"/>
                    <a:pt x="97" y="1047"/>
                    <a:pt x="92" y="1042"/>
                  </a:cubicBezTo>
                  <a:cubicBezTo>
                    <a:pt x="83" y="1032"/>
                    <a:pt x="77" y="1019"/>
                    <a:pt x="67" y="1009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55" y="984"/>
                    <a:pt x="45" y="985"/>
                    <a:pt x="47" y="974"/>
                  </a:cubicBezTo>
                  <a:cubicBezTo>
                    <a:pt x="57" y="984"/>
                    <a:pt x="68" y="993"/>
                    <a:pt x="72" y="1009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84" y="1032"/>
                    <a:pt x="96" y="1026"/>
                    <a:pt x="92" y="1034"/>
                  </a:cubicBezTo>
                  <a:cubicBezTo>
                    <a:pt x="95" y="1035"/>
                    <a:pt x="98" y="1037"/>
                    <a:pt x="97" y="1042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10" y="1050"/>
                    <a:pt x="107" y="1058"/>
                    <a:pt x="113" y="1057"/>
                  </a:cubicBezTo>
                  <a:cubicBezTo>
                    <a:pt x="114" y="1065"/>
                    <a:pt x="120" y="1068"/>
                    <a:pt x="123" y="1075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39" y="1097"/>
                    <a:pt x="144" y="1101"/>
                    <a:pt x="145" y="1110"/>
                  </a:cubicBezTo>
                  <a:cubicBezTo>
                    <a:pt x="152" y="1113"/>
                    <a:pt x="154" y="1121"/>
                    <a:pt x="158" y="1127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66" y="1138"/>
                    <a:pt x="168" y="1141"/>
                    <a:pt x="168" y="1145"/>
                  </a:cubicBezTo>
                  <a:cubicBezTo>
                    <a:pt x="177" y="1156"/>
                    <a:pt x="183" y="1168"/>
                    <a:pt x="191" y="1180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16" y="1232"/>
                    <a:pt x="225" y="1242"/>
                    <a:pt x="228" y="1258"/>
                  </a:cubicBezTo>
                  <a:cubicBezTo>
                    <a:pt x="234" y="1258"/>
                    <a:pt x="230" y="1247"/>
                    <a:pt x="231" y="1243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22" y="1214"/>
                    <a:pt x="215" y="1197"/>
                    <a:pt x="208" y="1180"/>
                  </a:cubicBezTo>
                  <a:cubicBezTo>
                    <a:pt x="205" y="1178"/>
                    <a:pt x="203" y="1174"/>
                    <a:pt x="203" y="1168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92" y="1149"/>
                    <a:pt x="190" y="1140"/>
                    <a:pt x="186" y="1132"/>
                  </a:cubicBezTo>
                  <a:cubicBezTo>
                    <a:pt x="179" y="1127"/>
                    <a:pt x="176" y="1119"/>
                    <a:pt x="170" y="1112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59" y="1101"/>
                    <a:pt x="163" y="1090"/>
                    <a:pt x="158" y="1090"/>
                  </a:cubicBezTo>
                  <a:cubicBezTo>
                    <a:pt x="156" y="1080"/>
                    <a:pt x="148" y="1076"/>
                    <a:pt x="145" y="1067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118" y="1016"/>
                    <a:pt x="102" y="985"/>
                    <a:pt x="90" y="951"/>
                  </a:cubicBezTo>
                  <a:cubicBezTo>
                    <a:pt x="84" y="945"/>
                    <a:pt x="81" y="937"/>
                    <a:pt x="80" y="926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72" y="910"/>
                    <a:pt x="72" y="904"/>
                    <a:pt x="70" y="901"/>
                  </a:cubicBezTo>
                  <a:cubicBezTo>
                    <a:pt x="64" y="884"/>
                    <a:pt x="59" y="866"/>
                    <a:pt x="54" y="848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52" y="810"/>
                    <a:pt x="45" y="790"/>
                    <a:pt x="39" y="770"/>
                  </a:cubicBezTo>
                  <a:cubicBezTo>
                    <a:pt x="37" y="748"/>
                    <a:pt x="29" y="731"/>
                    <a:pt x="27" y="707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36" y="731"/>
                    <a:pt x="37" y="738"/>
                    <a:pt x="39" y="742"/>
                  </a:cubicBezTo>
                  <a:cubicBezTo>
                    <a:pt x="39" y="750"/>
                    <a:pt x="42" y="754"/>
                    <a:pt x="44" y="760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51" y="791"/>
                    <a:pt x="56" y="801"/>
                    <a:pt x="60" y="813"/>
                  </a:cubicBezTo>
                  <a:cubicBezTo>
                    <a:pt x="62" y="818"/>
                    <a:pt x="63" y="825"/>
                    <a:pt x="65" y="830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72" y="854"/>
                    <a:pt x="79" y="855"/>
                    <a:pt x="77" y="866"/>
                  </a:cubicBezTo>
                  <a:cubicBezTo>
                    <a:pt x="82" y="868"/>
                    <a:pt x="85" y="873"/>
                    <a:pt x="85" y="881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09" y="916"/>
                    <a:pt x="113" y="928"/>
                    <a:pt x="120" y="936"/>
                  </a:cubicBezTo>
                  <a:cubicBezTo>
                    <a:pt x="125" y="946"/>
                    <a:pt x="132" y="955"/>
                    <a:pt x="135" y="966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168" y="1021"/>
                    <a:pt x="177" y="1033"/>
                    <a:pt x="183" y="1049"/>
                  </a:cubicBezTo>
                  <a:cubicBezTo>
                    <a:pt x="193" y="1061"/>
                    <a:pt x="198" y="1077"/>
                    <a:pt x="206" y="1092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31" y="1136"/>
                    <a:pt x="221" y="1132"/>
                    <a:pt x="223" y="1127"/>
                  </a:cubicBezTo>
                  <a:cubicBezTo>
                    <a:pt x="223" y="1123"/>
                    <a:pt x="223" y="1119"/>
                    <a:pt x="223" y="1115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9" y="1100"/>
                    <a:pt x="218" y="1096"/>
                    <a:pt x="218" y="1092"/>
                  </a:cubicBezTo>
                  <a:cubicBezTo>
                    <a:pt x="217" y="1088"/>
                    <a:pt x="215" y="1086"/>
                    <a:pt x="213" y="108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210" y="1063"/>
                    <a:pt x="200" y="1057"/>
                    <a:pt x="206" y="1052"/>
                  </a:cubicBezTo>
                  <a:cubicBezTo>
                    <a:pt x="199" y="1048"/>
                    <a:pt x="200" y="1037"/>
                    <a:pt x="196" y="103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80" y="1000"/>
                    <a:pt x="177" y="984"/>
                    <a:pt x="168" y="974"/>
                  </a:cubicBezTo>
                  <a:cubicBezTo>
                    <a:pt x="164" y="959"/>
                    <a:pt x="155" y="950"/>
                    <a:pt x="153" y="934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36" y="918"/>
                    <a:pt x="144" y="915"/>
                    <a:pt x="140" y="908"/>
                  </a:cubicBezTo>
                  <a:cubicBezTo>
                    <a:pt x="134" y="901"/>
                    <a:pt x="129" y="892"/>
                    <a:pt x="125" y="883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19" y="860"/>
                    <a:pt x="110" y="862"/>
                    <a:pt x="112" y="853"/>
                  </a:cubicBezTo>
                  <a:cubicBezTo>
                    <a:pt x="107" y="849"/>
                    <a:pt x="106" y="841"/>
                    <a:pt x="102" y="833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99" y="829"/>
                    <a:pt x="100" y="827"/>
                    <a:pt x="100" y="825"/>
                  </a:cubicBezTo>
                  <a:cubicBezTo>
                    <a:pt x="94" y="816"/>
                    <a:pt x="87" y="808"/>
                    <a:pt x="82" y="798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69" y="781"/>
                    <a:pt x="72" y="770"/>
                    <a:pt x="67" y="768"/>
                  </a:cubicBezTo>
                  <a:cubicBezTo>
                    <a:pt x="60" y="759"/>
                    <a:pt x="56" y="748"/>
                    <a:pt x="52" y="737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35" y="703"/>
                    <a:pt x="35" y="697"/>
                    <a:pt x="29" y="697"/>
                  </a:cubicBezTo>
                  <a:cubicBezTo>
                    <a:pt x="30" y="691"/>
                    <a:pt x="30" y="685"/>
                    <a:pt x="24" y="685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37" y="690"/>
                    <a:pt x="34" y="699"/>
                    <a:pt x="39" y="700"/>
                  </a:cubicBezTo>
                  <a:cubicBezTo>
                    <a:pt x="42" y="708"/>
                    <a:pt x="44" y="717"/>
                    <a:pt x="49" y="722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66" y="749"/>
                    <a:pt x="69" y="757"/>
                    <a:pt x="72" y="765"/>
                  </a:cubicBezTo>
                  <a:cubicBezTo>
                    <a:pt x="77" y="766"/>
                    <a:pt x="73" y="776"/>
                    <a:pt x="80" y="77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90" y="791"/>
                    <a:pt x="91" y="801"/>
                    <a:pt x="97" y="805"/>
                  </a:cubicBezTo>
                  <a:cubicBezTo>
                    <a:pt x="98" y="815"/>
                    <a:pt x="108" y="817"/>
                    <a:pt x="107" y="828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25" y="855"/>
                    <a:pt x="125" y="867"/>
                    <a:pt x="130" y="873"/>
                  </a:cubicBezTo>
                  <a:cubicBezTo>
                    <a:pt x="132" y="882"/>
                    <a:pt x="141" y="884"/>
                    <a:pt x="140" y="896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56" y="918"/>
                    <a:pt x="158" y="922"/>
                    <a:pt x="158" y="929"/>
                  </a:cubicBezTo>
                  <a:cubicBezTo>
                    <a:pt x="162" y="929"/>
                    <a:pt x="163" y="933"/>
                    <a:pt x="163" y="939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78" y="962"/>
                    <a:pt x="175" y="971"/>
                    <a:pt x="180" y="971"/>
                  </a:cubicBezTo>
                  <a:cubicBezTo>
                    <a:pt x="184" y="973"/>
                    <a:pt x="181" y="981"/>
                    <a:pt x="185" y="98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210" y="1025"/>
                    <a:pt x="202" y="1015"/>
                    <a:pt x="201" y="1012"/>
                  </a:cubicBezTo>
                  <a:cubicBezTo>
                    <a:pt x="202" y="1006"/>
                    <a:pt x="199" y="1005"/>
                    <a:pt x="198" y="1001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92" y="981"/>
                    <a:pt x="190" y="967"/>
                    <a:pt x="185" y="956"/>
                  </a:cubicBezTo>
                  <a:cubicBezTo>
                    <a:pt x="184" y="941"/>
                    <a:pt x="177" y="932"/>
                    <a:pt x="175" y="918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67" y="894"/>
                    <a:pt x="168" y="885"/>
                    <a:pt x="163" y="883"/>
                  </a:cubicBezTo>
                  <a:cubicBezTo>
                    <a:pt x="155" y="859"/>
                    <a:pt x="144" y="838"/>
                    <a:pt x="135" y="815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26" y="791"/>
                    <a:pt x="122" y="788"/>
                    <a:pt x="120" y="783"/>
                  </a:cubicBezTo>
                  <a:cubicBezTo>
                    <a:pt x="115" y="772"/>
                    <a:pt x="108" y="764"/>
                    <a:pt x="107" y="75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103" y="730"/>
                    <a:pt x="93" y="735"/>
                    <a:pt x="95" y="727"/>
                  </a:cubicBezTo>
                  <a:cubicBezTo>
                    <a:pt x="90" y="721"/>
                    <a:pt x="89" y="711"/>
                    <a:pt x="82" y="707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71" y="693"/>
                    <a:pt x="80" y="691"/>
                    <a:pt x="74" y="687"/>
                  </a:cubicBezTo>
                  <a:cubicBezTo>
                    <a:pt x="69" y="686"/>
                    <a:pt x="72" y="678"/>
                    <a:pt x="67" y="677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55" y="668"/>
                    <a:pt x="60" y="658"/>
                    <a:pt x="54" y="657"/>
                  </a:cubicBezTo>
                  <a:cubicBezTo>
                    <a:pt x="54" y="652"/>
                    <a:pt x="47" y="654"/>
                    <a:pt x="49" y="64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32" y="620"/>
                    <a:pt x="26" y="615"/>
                    <a:pt x="22" y="609"/>
                  </a:cubicBezTo>
                  <a:cubicBezTo>
                    <a:pt x="21" y="599"/>
                    <a:pt x="10" y="598"/>
                    <a:pt x="12" y="586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48" y="630"/>
                    <a:pt x="53" y="644"/>
                    <a:pt x="62" y="654"/>
                  </a:cubicBezTo>
                  <a:cubicBezTo>
                    <a:pt x="65" y="662"/>
                    <a:pt x="70" y="666"/>
                    <a:pt x="75" y="67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93" y="694"/>
                    <a:pt x="88" y="708"/>
                    <a:pt x="97" y="710"/>
                  </a:cubicBezTo>
                  <a:cubicBezTo>
                    <a:pt x="99" y="717"/>
                    <a:pt x="103" y="722"/>
                    <a:pt x="105" y="730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11" y="744"/>
                    <a:pt x="118" y="742"/>
                    <a:pt x="115" y="750"/>
                  </a:cubicBezTo>
                  <a:cubicBezTo>
                    <a:pt x="117" y="758"/>
                    <a:pt x="122" y="763"/>
                    <a:pt x="125" y="77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29" y="786"/>
                    <a:pt x="131" y="790"/>
                    <a:pt x="135" y="790"/>
                  </a:cubicBezTo>
                  <a:cubicBezTo>
                    <a:pt x="133" y="801"/>
                    <a:pt x="143" y="800"/>
                    <a:pt x="143" y="81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64" y="860"/>
                    <a:pt x="169" y="864"/>
                    <a:pt x="170" y="873"/>
                  </a:cubicBezTo>
                  <a:cubicBezTo>
                    <a:pt x="175" y="878"/>
                    <a:pt x="173" y="889"/>
                    <a:pt x="180" y="89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188" y="923"/>
                    <a:pt x="188" y="934"/>
                    <a:pt x="193" y="939"/>
                  </a:cubicBezTo>
                  <a:cubicBezTo>
                    <a:pt x="191" y="950"/>
                    <a:pt x="199" y="953"/>
                    <a:pt x="198" y="964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04" y="977"/>
                    <a:pt x="206" y="980"/>
                    <a:pt x="206" y="984"/>
                  </a:cubicBezTo>
                  <a:cubicBezTo>
                    <a:pt x="214" y="1015"/>
                    <a:pt x="221" y="1047"/>
                    <a:pt x="228" y="1079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31" y="1061"/>
                    <a:pt x="231" y="1055"/>
                    <a:pt x="231" y="1049"/>
                  </a:cubicBezTo>
                  <a:cubicBezTo>
                    <a:pt x="227" y="1027"/>
                    <a:pt x="225" y="1003"/>
                    <a:pt x="221" y="981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210" y="942"/>
                    <a:pt x="205" y="934"/>
                    <a:pt x="206" y="921"/>
                  </a:cubicBezTo>
                  <a:cubicBezTo>
                    <a:pt x="196" y="908"/>
                    <a:pt x="195" y="886"/>
                    <a:pt x="188" y="87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75" y="838"/>
                    <a:pt x="169" y="832"/>
                    <a:pt x="168" y="823"/>
                  </a:cubicBezTo>
                  <a:cubicBezTo>
                    <a:pt x="159" y="809"/>
                    <a:pt x="157" y="788"/>
                    <a:pt x="145" y="778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33" y="746"/>
                    <a:pt x="127" y="741"/>
                    <a:pt x="125" y="732"/>
                  </a:cubicBezTo>
                  <a:cubicBezTo>
                    <a:pt x="124" y="727"/>
                    <a:pt x="118" y="727"/>
                    <a:pt x="117" y="722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111" y="716"/>
                    <a:pt x="113" y="712"/>
                    <a:pt x="110" y="712"/>
                  </a:cubicBezTo>
                  <a:cubicBezTo>
                    <a:pt x="108" y="703"/>
                    <a:pt x="102" y="698"/>
                    <a:pt x="100" y="690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81" y="665"/>
                    <a:pt x="78" y="656"/>
                    <a:pt x="74" y="649"/>
                  </a:cubicBezTo>
                  <a:cubicBezTo>
                    <a:pt x="68" y="644"/>
                    <a:pt x="65" y="635"/>
                    <a:pt x="62" y="627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5" y="600"/>
                    <a:pt x="42" y="592"/>
                    <a:pt x="39" y="584"/>
                  </a:cubicBezTo>
                  <a:cubicBezTo>
                    <a:pt x="37" y="575"/>
                    <a:pt x="30" y="571"/>
                    <a:pt x="32" y="559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52" y="596"/>
                    <a:pt x="57" y="605"/>
                    <a:pt x="62" y="614"/>
                  </a:cubicBezTo>
                  <a:cubicBezTo>
                    <a:pt x="66" y="617"/>
                    <a:pt x="66" y="625"/>
                    <a:pt x="69" y="629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84" y="648"/>
                    <a:pt x="87" y="658"/>
                    <a:pt x="92" y="667"/>
                  </a:cubicBezTo>
                  <a:cubicBezTo>
                    <a:pt x="101" y="672"/>
                    <a:pt x="104" y="684"/>
                    <a:pt x="110" y="69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28" y="720"/>
                    <a:pt x="126" y="727"/>
                    <a:pt x="130" y="727"/>
                  </a:cubicBezTo>
                  <a:cubicBezTo>
                    <a:pt x="133" y="728"/>
                    <a:pt x="132" y="732"/>
                    <a:pt x="135" y="732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46" y="755"/>
                    <a:pt x="151" y="763"/>
                    <a:pt x="158" y="770"/>
                  </a:cubicBezTo>
                  <a:cubicBezTo>
                    <a:pt x="160" y="776"/>
                    <a:pt x="160" y="784"/>
                    <a:pt x="165" y="788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76" y="818"/>
                    <a:pt x="183" y="827"/>
                    <a:pt x="185" y="840"/>
                  </a:cubicBezTo>
                  <a:cubicBezTo>
                    <a:pt x="190" y="849"/>
                    <a:pt x="195" y="858"/>
                    <a:pt x="200" y="866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02" y="889"/>
                    <a:pt x="205" y="893"/>
                    <a:pt x="208" y="893"/>
                  </a:cubicBezTo>
                  <a:cubicBezTo>
                    <a:pt x="207" y="899"/>
                    <a:pt x="210" y="900"/>
                    <a:pt x="211" y="903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19" y="928"/>
                    <a:pt x="218" y="938"/>
                    <a:pt x="223" y="941"/>
                  </a:cubicBezTo>
                  <a:cubicBezTo>
                    <a:pt x="221" y="960"/>
                    <a:pt x="230" y="968"/>
                    <a:pt x="231" y="984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36" y="946"/>
                    <a:pt x="230" y="935"/>
                    <a:pt x="228" y="918"/>
                  </a:cubicBezTo>
                  <a:cubicBezTo>
                    <a:pt x="227" y="910"/>
                    <a:pt x="221" y="907"/>
                    <a:pt x="223" y="896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210" y="861"/>
                    <a:pt x="205" y="843"/>
                    <a:pt x="200" y="825"/>
                  </a:cubicBezTo>
                  <a:cubicBezTo>
                    <a:pt x="196" y="808"/>
                    <a:pt x="184" y="798"/>
                    <a:pt x="183" y="778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69" y="753"/>
                    <a:pt x="169" y="747"/>
                    <a:pt x="168" y="742"/>
                  </a:cubicBezTo>
                  <a:cubicBezTo>
                    <a:pt x="164" y="741"/>
                    <a:pt x="163" y="737"/>
                    <a:pt x="163" y="732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50" y="702"/>
                    <a:pt x="140" y="700"/>
                    <a:pt x="140" y="689"/>
                  </a:cubicBezTo>
                  <a:cubicBezTo>
                    <a:pt x="133" y="686"/>
                    <a:pt x="135" y="672"/>
                    <a:pt x="127" y="669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110" y="632"/>
                    <a:pt x="100" y="620"/>
                    <a:pt x="95" y="604"/>
                  </a:cubicBezTo>
                  <a:cubicBezTo>
                    <a:pt x="91" y="602"/>
                    <a:pt x="91" y="596"/>
                    <a:pt x="90" y="591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78" y="577"/>
                    <a:pt x="78" y="566"/>
                    <a:pt x="72" y="561"/>
                  </a:cubicBezTo>
                  <a:cubicBezTo>
                    <a:pt x="70" y="542"/>
                    <a:pt x="57" y="532"/>
                    <a:pt x="54" y="513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70" y="530"/>
                    <a:pt x="70" y="538"/>
                    <a:pt x="72" y="544"/>
                  </a:cubicBezTo>
                  <a:cubicBezTo>
                    <a:pt x="80" y="544"/>
                    <a:pt x="75" y="557"/>
                    <a:pt x="82" y="559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93" y="578"/>
                    <a:pt x="93" y="587"/>
                    <a:pt x="97" y="591"/>
                  </a:cubicBezTo>
                  <a:cubicBezTo>
                    <a:pt x="97" y="596"/>
                    <a:pt x="99" y="598"/>
                    <a:pt x="102" y="599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07" y="620"/>
                    <a:pt x="117" y="626"/>
                    <a:pt x="120" y="639"/>
                  </a:cubicBezTo>
                  <a:cubicBezTo>
                    <a:pt x="120" y="646"/>
                    <a:pt x="128" y="645"/>
                    <a:pt x="127" y="652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39" y="671"/>
                    <a:pt x="142" y="680"/>
                    <a:pt x="150" y="684"/>
                  </a:cubicBezTo>
                  <a:cubicBezTo>
                    <a:pt x="149" y="697"/>
                    <a:pt x="158" y="698"/>
                    <a:pt x="158" y="710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181" y="739"/>
                    <a:pt x="180" y="762"/>
                    <a:pt x="190" y="772"/>
                  </a:cubicBezTo>
                  <a:cubicBezTo>
                    <a:pt x="192" y="782"/>
                    <a:pt x="193" y="791"/>
                    <a:pt x="200" y="795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13" y="834"/>
                    <a:pt x="216" y="852"/>
                    <a:pt x="226" y="863"/>
                  </a:cubicBezTo>
                  <a:cubicBezTo>
                    <a:pt x="226" y="882"/>
                    <a:pt x="234" y="893"/>
                    <a:pt x="236" y="911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39" y="881"/>
                    <a:pt x="229" y="875"/>
                    <a:pt x="231" y="866"/>
                  </a:cubicBezTo>
                  <a:cubicBezTo>
                    <a:pt x="229" y="857"/>
                    <a:pt x="227" y="849"/>
                    <a:pt x="223" y="843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211" y="788"/>
                    <a:pt x="200" y="760"/>
                    <a:pt x="188" y="732"/>
                  </a:cubicBezTo>
                  <a:cubicBezTo>
                    <a:pt x="185" y="725"/>
                    <a:pt x="179" y="721"/>
                    <a:pt x="180" y="710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65" y="689"/>
                    <a:pt x="169" y="681"/>
                    <a:pt x="165" y="679"/>
                  </a:cubicBezTo>
                  <a:cubicBezTo>
                    <a:pt x="162" y="678"/>
                    <a:pt x="160" y="674"/>
                    <a:pt x="160" y="66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46" y="635"/>
                    <a:pt x="134" y="627"/>
                    <a:pt x="127" y="614"/>
                  </a:cubicBezTo>
                  <a:cubicBezTo>
                    <a:pt x="126" y="610"/>
                    <a:pt x="124" y="608"/>
                    <a:pt x="122" y="604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5" y="587"/>
                    <a:pt x="109" y="584"/>
                    <a:pt x="110" y="574"/>
                  </a:cubicBezTo>
                  <a:cubicBezTo>
                    <a:pt x="119" y="571"/>
                    <a:pt x="112" y="585"/>
                    <a:pt x="120" y="58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30" y="603"/>
                    <a:pt x="133" y="612"/>
                    <a:pt x="140" y="617"/>
                  </a:cubicBezTo>
                  <a:cubicBezTo>
                    <a:pt x="142" y="627"/>
                    <a:pt x="150" y="632"/>
                    <a:pt x="155" y="639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62" y="655"/>
                    <a:pt x="164" y="660"/>
                    <a:pt x="168" y="662"/>
                  </a:cubicBezTo>
                  <a:cubicBezTo>
                    <a:pt x="168" y="674"/>
                    <a:pt x="177" y="677"/>
                    <a:pt x="178" y="68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190" y="725"/>
                    <a:pt x="199" y="728"/>
                    <a:pt x="200" y="740"/>
                  </a:cubicBezTo>
                  <a:cubicBezTo>
                    <a:pt x="204" y="742"/>
                    <a:pt x="204" y="748"/>
                    <a:pt x="205" y="75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15" y="784"/>
                    <a:pt x="223" y="800"/>
                    <a:pt x="226" y="820"/>
                  </a:cubicBezTo>
                  <a:cubicBezTo>
                    <a:pt x="232" y="825"/>
                    <a:pt x="229" y="840"/>
                    <a:pt x="236" y="845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38" y="853"/>
                    <a:pt x="235" y="856"/>
                    <a:pt x="238" y="855"/>
                  </a:cubicBezTo>
                  <a:cubicBezTo>
                    <a:pt x="238" y="861"/>
                    <a:pt x="243" y="863"/>
                    <a:pt x="241" y="871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8" y="855"/>
                    <a:pt x="242" y="845"/>
                    <a:pt x="241" y="840"/>
                  </a:cubicBezTo>
                  <a:cubicBezTo>
                    <a:pt x="238" y="833"/>
                    <a:pt x="237" y="822"/>
                    <a:pt x="236" y="813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23" y="751"/>
                    <a:pt x="223" y="740"/>
                    <a:pt x="218" y="735"/>
                  </a:cubicBezTo>
                  <a:cubicBezTo>
                    <a:pt x="220" y="728"/>
                    <a:pt x="214" y="728"/>
                    <a:pt x="215" y="722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210" y="702"/>
                    <a:pt x="205" y="697"/>
                    <a:pt x="203" y="689"/>
                  </a:cubicBezTo>
                  <a:cubicBezTo>
                    <a:pt x="199" y="683"/>
                    <a:pt x="199" y="673"/>
                    <a:pt x="193" y="669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85" y="640"/>
                    <a:pt x="178" y="642"/>
                    <a:pt x="178" y="637"/>
                  </a:cubicBezTo>
                  <a:cubicBezTo>
                    <a:pt x="181" y="628"/>
                    <a:pt x="170" y="635"/>
                    <a:pt x="173" y="62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48" y="579"/>
                    <a:pt x="140" y="576"/>
                    <a:pt x="140" y="566"/>
                  </a:cubicBezTo>
                  <a:cubicBezTo>
                    <a:pt x="132" y="564"/>
                    <a:pt x="136" y="550"/>
                    <a:pt x="127" y="54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13" y="522"/>
                    <a:pt x="109" y="516"/>
                    <a:pt x="107" y="508"/>
                  </a:cubicBezTo>
                  <a:cubicBezTo>
                    <a:pt x="103" y="506"/>
                    <a:pt x="103" y="500"/>
                    <a:pt x="102" y="496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95" y="478"/>
                    <a:pt x="90" y="473"/>
                    <a:pt x="89" y="463"/>
                  </a:cubicBezTo>
                  <a:cubicBezTo>
                    <a:pt x="81" y="461"/>
                    <a:pt x="86" y="446"/>
                    <a:pt x="79" y="443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82" y="421"/>
                    <a:pt x="81" y="432"/>
                    <a:pt x="84" y="440"/>
                  </a:cubicBezTo>
                  <a:cubicBezTo>
                    <a:pt x="88" y="443"/>
                    <a:pt x="88" y="448"/>
                    <a:pt x="89" y="453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02" y="476"/>
                    <a:pt x="107" y="492"/>
                    <a:pt x="115" y="506"/>
                  </a:cubicBezTo>
                  <a:cubicBezTo>
                    <a:pt x="123" y="518"/>
                    <a:pt x="131" y="531"/>
                    <a:pt x="137" y="546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42" y="564"/>
                    <a:pt x="153" y="558"/>
                    <a:pt x="150" y="566"/>
                  </a:cubicBezTo>
                  <a:cubicBezTo>
                    <a:pt x="155" y="571"/>
                    <a:pt x="157" y="580"/>
                    <a:pt x="163" y="584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75" y="610"/>
                    <a:pt x="177" y="614"/>
                    <a:pt x="180" y="616"/>
                  </a:cubicBezTo>
                  <a:cubicBezTo>
                    <a:pt x="184" y="618"/>
                    <a:pt x="181" y="626"/>
                    <a:pt x="185" y="627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10" y="676"/>
                    <a:pt x="213" y="683"/>
                    <a:pt x="215" y="692"/>
                  </a:cubicBezTo>
                  <a:cubicBezTo>
                    <a:pt x="217" y="701"/>
                    <a:pt x="222" y="705"/>
                    <a:pt x="223" y="715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36" y="745"/>
                    <a:pt x="232" y="750"/>
                    <a:pt x="241" y="755"/>
                  </a:cubicBezTo>
                  <a:cubicBezTo>
                    <a:pt x="236" y="761"/>
                    <a:pt x="242" y="774"/>
                    <a:pt x="243" y="783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49" y="826"/>
                    <a:pt x="252" y="837"/>
                    <a:pt x="251" y="853"/>
                  </a:cubicBezTo>
                  <a:cubicBezTo>
                    <a:pt x="256" y="853"/>
                    <a:pt x="252" y="844"/>
                    <a:pt x="253" y="840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56" y="822"/>
                    <a:pt x="256" y="814"/>
                    <a:pt x="256" y="805"/>
                  </a:cubicBezTo>
                  <a:cubicBezTo>
                    <a:pt x="253" y="785"/>
                    <a:pt x="249" y="767"/>
                    <a:pt x="248" y="745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40" y="731"/>
                    <a:pt x="243" y="723"/>
                    <a:pt x="238" y="722"/>
                  </a:cubicBezTo>
                  <a:cubicBezTo>
                    <a:pt x="238" y="704"/>
                    <a:pt x="230" y="689"/>
                    <a:pt x="223" y="67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201" y="614"/>
                    <a:pt x="197" y="607"/>
                    <a:pt x="193" y="599"/>
                  </a:cubicBezTo>
                  <a:cubicBezTo>
                    <a:pt x="187" y="593"/>
                    <a:pt x="188" y="580"/>
                    <a:pt x="180" y="576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66" y="549"/>
                    <a:pt x="166" y="543"/>
                    <a:pt x="165" y="538"/>
                  </a:cubicBezTo>
                  <a:cubicBezTo>
                    <a:pt x="159" y="539"/>
                    <a:pt x="162" y="531"/>
                    <a:pt x="157" y="53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39" y="465"/>
                    <a:pt x="131" y="453"/>
                    <a:pt x="130" y="433"/>
                  </a:cubicBezTo>
                  <a:cubicBezTo>
                    <a:pt x="138" y="434"/>
                    <a:pt x="134" y="447"/>
                    <a:pt x="140" y="450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47" y="478"/>
                    <a:pt x="148" y="486"/>
                    <a:pt x="152" y="491"/>
                  </a:cubicBezTo>
                  <a:cubicBezTo>
                    <a:pt x="156" y="495"/>
                    <a:pt x="154" y="506"/>
                    <a:pt x="160" y="508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81" y="553"/>
                    <a:pt x="176" y="554"/>
                    <a:pt x="183" y="561"/>
                  </a:cubicBezTo>
                  <a:cubicBezTo>
                    <a:pt x="188" y="564"/>
                    <a:pt x="187" y="573"/>
                    <a:pt x="193" y="57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15" y="616"/>
                    <a:pt x="214" y="627"/>
                    <a:pt x="215" y="634"/>
                  </a:cubicBezTo>
                  <a:cubicBezTo>
                    <a:pt x="223" y="635"/>
                    <a:pt x="220" y="646"/>
                    <a:pt x="225" y="649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42" y="694"/>
                    <a:pt x="244" y="700"/>
                    <a:pt x="246" y="707"/>
                  </a:cubicBezTo>
                  <a:cubicBezTo>
                    <a:pt x="245" y="712"/>
                    <a:pt x="249" y="712"/>
                    <a:pt x="248" y="71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51" y="734"/>
                    <a:pt x="256" y="737"/>
                    <a:pt x="256" y="745"/>
                  </a:cubicBezTo>
                  <a:cubicBezTo>
                    <a:pt x="261" y="747"/>
                    <a:pt x="255" y="761"/>
                    <a:pt x="261" y="762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6" y="750"/>
                    <a:pt x="262" y="741"/>
                    <a:pt x="263" y="737"/>
                  </a:cubicBezTo>
                  <a:cubicBezTo>
                    <a:pt x="264" y="727"/>
                    <a:pt x="259" y="723"/>
                    <a:pt x="261" y="712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53" y="688"/>
                    <a:pt x="256" y="675"/>
                    <a:pt x="251" y="672"/>
                  </a:cubicBezTo>
                  <a:cubicBezTo>
                    <a:pt x="250" y="668"/>
                    <a:pt x="252" y="662"/>
                    <a:pt x="248" y="66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42" y="637"/>
                    <a:pt x="237" y="625"/>
                    <a:pt x="235" y="609"/>
                  </a:cubicBezTo>
                  <a:cubicBezTo>
                    <a:pt x="231" y="608"/>
                    <a:pt x="234" y="600"/>
                    <a:pt x="230" y="599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22" y="586"/>
                    <a:pt x="224" y="576"/>
                    <a:pt x="218" y="574"/>
                  </a:cubicBezTo>
                  <a:cubicBezTo>
                    <a:pt x="219" y="565"/>
                    <a:pt x="216" y="562"/>
                    <a:pt x="215" y="556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98" y="521"/>
                    <a:pt x="197" y="509"/>
                    <a:pt x="190" y="503"/>
                  </a:cubicBezTo>
                  <a:cubicBezTo>
                    <a:pt x="192" y="495"/>
                    <a:pt x="187" y="493"/>
                    <a:pt x="185" y="48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77" y="464"/>
                    <a:pt x="172" y="456"/>
                    <a:pt x="170" y="445"/>
                  </a:cubicBezTo>
                  <a:cubicBezTo>
                    <a:pt x="162" y="440"/>
                    <a:pt x="164" y="425"/>
                    <a:pt x="157" y="418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6" y="366"/>
                    <a:pt x="141" y="346"/>
                    <a:pt x="142" y="320"/>
                  </a:cubicBezTo>
                  <a:cubicBezTo>
                    <a:pt x="149" y="320"/>
                    <a:pt x="147" y="330"/>
                    <a:pt x="147" y="33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53" y="369"/>
                    <a:pt x="156" y="381"/>
                    <a:pt x="157" y="395"/>
                  </a:cubicBezTo>
                  <a:cubicBezTo>
                    <a:pt x="163" y="407"/>
                    <a:pt x="168" y="420"/>
                    <a:pt x="172" y="433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190" y="475"/>
                    <a:pt x="194" y="480"/>
                    <a:pt x="195" y="488"/>
                  </a:cubicBezTo>
                  <a:cubicBezTo>
                    <a:pt x="199" y="493"/>
                    <a:pt x="198" y="502"/>
                    <a:pt x="203" y="506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08" y="517"/>
                    <a:pt x="210" y="519"/>
                    <a:pt x="210" y="523"/>
                  </a:cubicBezTo>
                  <a:cubicBezTo>
                    <a:pt x="214" y="528"/>
                    <a:pt x="216" y="535"/>
                    <a:pt x="220" y="538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6" y="578"/>
                    <a:pt x="236" y="571"/>
                    <a:pt x="233" y="571"/>
                  </a:cubicBezTo>
                  <a:cubicBezTo>
                    <a:pt x="233" y="568"/>
                    <a:pt x="233" y="564"/>
                    <a:pt x="230" y="564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25" y="535"/>
                    <a:pt x="220" y="525"/>
                    <a:pt x="220" y="511"/>
                  </a:cubicBezTo>
                  <a:cubicBezTo>
                    <a:pt x="219" y="507"/>
                    <a:pt x="217" y="504"/>
                    <a:pt x="215" y="501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208" y="467"/>
                    <a:pt x="200" y="448"/>
                    <a:pt x="200" y="423"/>
                  </a:cubicBezTo>
                  <a:cubicBezTo>
                    <a:pt x="201" y="409"/>
                    <a:pt x="196" y="402"/>
                    <a:pt x="198" y="387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5" y="360"/>
                    <a:pt x="195" y="377"/>
                    <a:pt x="203" y="377"/>
                  </a:cubicBezTo>
                  <a:cubicBezTo>
                    <a:pt x="203" y="384"/>
                    <a:pt x="203" y="391"/>
                    <a:pt x="203" y="398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30" y="521"/>
                    <a:pt x="242" y="547"/>
                    <a:pt x="246" y="581"/>
                  </a:cubicBezTo>
                  <a:cubicBezTo>
                    <a:pt x="260" y="611"/>
                    <a:pt x="264" y="650"/>
                    <a:pt x="276" y="682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76" y="670"/>
                    <a:pt x="276" y="666"/>
                    <a:pt x="276" y="662"/>
                  </a:cubicBezTo>
                  <a:cubicBezTo>
                    <a:pt x="274" y="655"/>
                    <a:pt x="273" y="648"/>
                    <a:pt x="273" y="639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54" y="552"/>
                    <a:pt x="245" y="535"/>
                    <a:pt x="243" y="511"/>
                  </a:cubicBezTo>
                  <a:cubicBezTo>
                    <a:pt x="241" y="506"/>
                    <a:pt x="239" y="502"/>
                    <a:pt x="238" y="49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33" y="474"/>
                    <a:pt x="234" y="466"/>
                    <a:pt x="230" y="463"/>
                  </a:cubicBezTo>
                  <a:cubicBezTo>
                    <a:pt x="230" y="456"/>
                    <a:pt x="229" y="451"/>
                    <a:pt x="225" y="448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9" y="407"/>
                    <a:pt x="222" y="391"/>
                    <a:pt x="218" y="382"/>
                  </a:cubicBezTo>
                  <a:cubicBezTo>
                    <a:pt x="218" y="364"/>
                    <a:pt x="218" y="350"/>
                    <a:pt x="215" y="340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94"/>
                    <a:pt x="215" y="290"/>
                    <a:pt x="213" y="287"/>
                  </a:cubicBezTo>
                  <a:cubicBezTo>
                    <a:pt x="212" y="280"/>
                    <a:pt x="217" y="282"/>
                    <a:pt x="213" y="277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16" y="223"/>
                    <a:pt x="219" y="219"/>
                    <a:pt x="218" y="211"/>
                  </a:cubicBezTo>
                  <a:cubicBezTo>
                    <a:pt x="223" y="214"/>
                    <a:pt x="219" y="227"/>
                    <a:pt x="220" y="234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0" y="267"/>
                    <a:pt x="220" y="283"/>
                    <a:pt x="220" y="299"/>
                  </a:cubicBezTo>
                  <a:cubicBezTo>
                    <a:pt x="224" y="331"/>
                    <a:pt x="224" y="350"/>
                    <a:pt x="225" y="38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36" y="419"/>
                    <a:pt x="231" y="430"/>
                    <a:pt x="233" y="435"/>
                  </a:cubicBezTo>
                  <a:cubicBezTo>
                    <a:pt x="240" y="434"/>
                    <a:pt x="231" y="449"/>
                    <a:pt x="238" y="44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56" y="533"/>
                    <a:pt x="265" y="551"/>
                    <a:pt x="266" y="576"/>
                  </a:cubicBezTo>
                  <a:cubicBezTo>
                    <a:pt x="271" y="577"/>
                    <a:pt x="266" y="589"/>
                    <a:pt x="271" y="59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77" y="609"/>
                    <a:pt x="276" y="617"/>
                    <a:pt x="278" y="621"/>
                  </a:cubicBezTo>
                  <a:cubicBezTo>
                    <a:pt x="281" y="625"/>
                    <a:pt x="281" y="631"/>
                    <a:pt x="283" y="634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89" y="669"/>
                    <a:pt x="291" y="663"/>
                    <a:pt x="291" y="657"/>
                  </a:cubicBezTo>
                  <a:cubicBezTo>
                    <a:pt x="292" y="651"/>
                    <a:pt x="294" y="646"/>
                    <a:pt x="296" y="64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93" y="581"/>
                    <a:pt x="293" y="574"/>
                    <a:pt x="293" y="566"/>
                  </a:cubicBezTo>
                  <a:cubicBezTo>
                    <a:pt x="289" y="550"/>
                    <a:pt x="288" y="531"/>
                    <a:pt x="286" y="513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78" y="483"/>
                    <a:pt x="282" y="474"/>
                    <a:pt x="276" y="468"/>
                  </a:cubicBezTo>
                  <a:cubicBezTo>
                    <a:pt x="272" y="412"/>
                    <a:pt x="272" y="381"/>
                    <a:pt x="265" y="327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60" y="238"/>
                    <a:pt x="270" y="230"/>
                    <a:pt x="268" y="224"/>
                  </a:cubicBezTo>
                  <a:cubicBezTo>
                    <a:pt x="268" y="216"/>
                    <a:pt x="268" y="209"/>
                    <a:pt x="268" y="20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69" y="178"/>
                    <a:pt x="275" y="177"/>
                    <a:pt x="273" y="168"/>
                  </a:cubicBezTo>
                  <a:cubicBezTo>
                    <a:pt x="279" y="170"/>
                    <a:pt x="274" y="181"/>
                    <a:pt x="275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3" y="216"/>
                    <a:pt x="276" y="217"/>
                    <a:pt x="275" y="219"/>
                  </a:cubicBezTo>
                  <a:cubicBezTo>
                    <a:pt x="275" y="219"/>
                    <a:pt x="271" y="224"/>
                    <a:pt x="273" y="22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73" y="258"/>
                    <a:pt x="273" y="279"/>
                    <a:pt x="273" y="304"/>
                  </a:cubicBezTo>
                  <a:cubicBezTo>
                    <a:pt x="276" y="339"/>
                    <a:pt x="281" y="372"/>
                    <a:pt x="281" y="410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84" y="463"/>
                    <a:pt x="290" y="465"/>
                    <a:pt x="288" y="475"/>
                  </a:cubicBezTo>
                  <a:cubicBezTo>
                    <a:pt x="295" y="476"/>
                    <a:pt x="286" y="493"/>
                    <a:pt x="293" y="49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11" y="572"/>
                    <a:pt x="307" y="567"/>
                    <a:pt x="306" y="561"/>
                  </a:cubicBezTo>
                  <a:cubicBezTo>
                    <a:pt x="311" y="557"/>
                    <a:pt x="304" y="555"/>
                    <a:pt x="306" y="546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305" y="485"/>
                    <a:pt x="303" y="469"/>
                    <a:pt x="298" y="445"/>
                  </a:cubicBezTo>
                  <a:cubicBezTo>
                    <a:pt x="298" y="407"/>
                    <a:pt x="295" y="375"/>
                    <a:pt x="291" y="347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8" y="279"/>
                    <a:pt x="289" y="277"/>
                    <a:pt x="288" y="264"/>
                  </a:cubicBezTo>
                  <a:cubicBezTo>
                    <a:pt x="288" y="250"/>
                    <a:pt x="286" y="249"/>
                    <a:pt x="288" y="236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88" y="198"/>
                    <a:pt x="288" y="187"/>
                    <a:pt x="288" y="176"/>
                  </a:cubicBezTo>
                  <a:cubicBezTo>
                    <a:pt x="290" y="166"/>
                    <a:pt x="291" y="154"/>
                    <a:pt x="290" y="141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8" y="101"/>
                    <a:pt x="303" y="94"/>
                    <a:pt x="303" y="83"/>
                  </a:cubicBezTo>
                  <a:cubicBezTo>
                    <a:pt x="311" y="88"/>
                    <a:pt x="300" y="96"/>
                    <a:pt x="303" y="106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7" y="145"/>
                    <a:pt x="298" y="152"/>
                    <a:pt x="296" y="168"/>
                  </a:cubicBezTo>
                  <a:cubicBezTo>
                    <a:pt x="296" y="184"/>
                    <a:pt x="296" y="200"/>
                    <a:pt x="296" y="21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294" y="266"/>
                    <a:pt x="299" y="266"/>
                    <a:pt x="298" y="272"/>
                  </a:cubicBezTo>
                  <a:cubicBezTo>
                    <a:pt x="297" y="294"/>
                    <a:pt x="300" y="310"/>
                    <a:pt x="298" y="327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08" y="443"/>
                    <a:pt x="313" y="448"/>
                    <a:pt x="311" y="458"/>
                  </a:cubicBezTo>
                  <a:cubicBezTo>
                    <a:pt x="312" y="464"/>
                    <a:pt x="312" y="472"/>
                    <a:pt x="316" y="47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9" y="465"/>
                    <a:pt x="318" y="459"/>
                    <a:pt x="318" y="455"/>
                  </a:cubicBezTo>
                  <a:cubicBezTo>
                    <a:pt x="314" y="453"/>
                    <a:pt x="318" y="451"/>
                    <a:pt x="318" y="448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20" y="427"/>
                    <a:pt x="316" y="426"/>
                    <a:pt x="316" y="420"/>
                  </a:cubicBezTo>
                  <a:cubicBezTo>
                    <a:pt x="316" y="409"/>
                    <a:pt x="318" y="410"/>
                    <a:pt x="316" y="400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4" y="385"/>
                    <a:pt x="313" y="383"/>
                    <a:pt x="316" y="382"/>
                  </a:cubicBezTo>
                  <a:cubicBezTo>
                    <a:pt x="315" y="365"/>
                    <a:pt x="317" y="350"/>
                    <a:pt x="316" y="335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3" y="300"/>
                    <a:pt x="315" y="281"/>
                    <a:pt x="316" y="262"/>
                  </a:cubicBezTo>
                  <a:cubicBezTo>
                    <a:pt x="317" y="243"/>
                    <a:pt x="317" y="225"/>
                    <a:pt x="318" y="206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2" y="187"/>
                    <a:pt x="318" y="178"/>
                    <a:pt x="323" y="178"/>
                  </a:cubicBezTo>
                  <a:cubicBezTo>
                    <a:pt x="323" y="173"/>
                    <a:pt x="323" y="168"/>
                    <a:pt x="323" y="163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25" y="129"/>
                    <a:pt x="332" y="115"/>
                    <a:pt x="336" y="98"/>
                  </a:cubicBezTo>
                  <a:cubicBezTo>
                    <a:pt x="344" y="106"/>
                    <a:pt x="332" y="116"/>
                    <a:pt x="333" y="126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30" y="179"/>
                    <a:pt x="324" y="195"/>
                    <a:pt x="326" y="219"/>
                  </a:cubicBezTo>
                  <a:cubicBezTo>
                    <a:pt x="328" y="226"/>
                    <a:pt x="322" y="225"/>
                    <a:pt x="323" y="231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6" y="291"/>
                    <a:pt x="322" y="314"/>
                    <a:pt x="323" y="332"/>
                  </a:cubicBezTo>
                  <a:cubicBezTo>
                    <a:pt x="323" y="337"/>
                    <a:pt x="323" y="342"/>
                    <a:pt x="323" y="34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1" y="362"/>
                    <a:pt x="324" y="374"/>
                    <a:pt x="323" y="382"/>
                  </a:cubicBezTo>
                  <a:cubicBezTo>
                    <a:pt x="324" y="403"/>
                    <a:pt x="330" y="425"/>
                    <a:pt x="328" y="448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25" y="482"/>
                    <a:pt x="328" y="500"/>
                    <a:pt x="326" y="516"/>
                  </a:cubicBezTo>
                  <a:cubicBezTo>
                    <a:pt x="333" y="509"/>
                    <a:pt x="337" y="500"/>
                    <a:pt x="336" y="485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78"/>
                    <a:pt x="336" y="477"/>
                    <a:pt x="336" y="475"/>
                  </a:cubicBezTo>
                  <a:cubicBezTo>
                    <a:pt x="336" y="475"/>
                    <a:pt x="338" y="475"/>
                    <a:pt x="339" y="473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6" y="446"/>
                    <a:pt x="342" y="446"/>
                    <a:pt x="341" y="440"/>
                  </a:cubicBezTo>
                  <a:cubicBezTo>
                    <a:pt x="341" y="426"/>
                    <a:pt x="341" y="412"/>
                    <a:pt x="341" y="397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336"/>
                    <a:pt x="341" y="308"/>
                    <a:pt x="343" y="272"/>
                  </a:cubicBezTo>
                  <a:cubicBezTo>
                    <a:pt x="336" y="273"/>
                    <a:pt x="350" y="262"/>
                    <a:pt x="341" y="262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51" y="210"/>
                    <a:pt x="357" y="193"/>
                    <a:pt x="358" y="171"/>
                  </a:cubicBezTo>
                  <a:cubicBezTo>
                    <a:pt x="362" y="152"/>
                    <a:pt x="368" y="135"/>
                    <a:pt x="368" y="113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98"/>
                    <a:pt x="375" y="87"/>
                    <a:pt x="376" y="83"/>
                  </a:cubicBezTo>
                  <a:cubicBezTo>
                    <a:pt x="380" y="80"/>
                    <a:pt x="379" y="72"/>
                    <a:pt x="381" y="6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2" y="37"/>
                    <a:pt x="394" y="15"/>
                    <a:pt x="404" y="0"/>
                  </a:cubicBezTo>
                  <a:cubicBezTo>
                    <a:pt x="411" y="2"/>
                    <a:pt x="400" y="6"/>
                    <a:pt x="404" y="12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97" y="31"/>
                    <a:pt x="397" y="41"/>
                    <a:pt x="391" y="45"/>
                  </a:cubicBezTo>
                  <a:cubicBezTo>
                    <a:pt x="390" y="67"/>
                    <a:pt x="384" y="84"/>
                    <a:pt x="381" y="103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75" y="120"/>
                    <a:pt x="379" y="130"/>
                    <a:pt x="374" y="131"/>
                  </a:cubicBezTo>
                  <a:cubicBezTo>
                    <a:pt x="374" y="142"/>
                    <a:pt x="371" y="150"/>
                    <a:pt x="369" y="158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4" y="285"/>
                    <a:pt x="352" y="296"/>
                    <a:pt x="354" y="312"/>
                  </a:cubicBezTo>
                  <a:cubicBezTo>
                    <a:pt x="354" y="328"/>
                    <a:pt x="351" y="348"/>
                    <a:pt x="356" y="360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5" y="378"/>
                    <a:pt x="349" y="378"/>
                    <a:pt x="351" y="385"/>
                  </a:cubicBezTo>
                  <a:cubicBezTo>
                    <a:pt x="358" y="385"/>
                    <a:pt x="348" y="389"/>
                    <a:pt x="351" y="395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57" y="406"/>
                    <a:pt x="352" y="393"/>
                    <a:pt x="354" y="387"/>
                  </a:cubicBezTo>
                  <a:cubicBezTo>
                    <a:pt x="359" y="385"/>
                    <a:pt x="355" y="373"/>
                    <a:pt x="356" y="36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5" y="338"/>
                    <a:pt x="365" y="340"/>
                    <a:pt x="366" y="329"/>
                  </a:cubicBezTo>
                  <a:cubicBezTo>
                    <a:pt x="365" y="324"/>
                    <a:pt x="371" y="326"/>
                    <a:pt x="371" y="322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74" y="309"/>
                    <a:pt x="373" y="299"/>
                    <a:pt x="376" y="294"/>
                  </a:cubicBezTo>
                  <a:cubicBezTo>
                    <a:pt x="374" y="259"/>
                    <a:pt x="384" y="239"/>
                    <a:pt x="389" y="206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13" y="85"/>
                    <a:pt x="419" y="50"/>
                    <a:pt x="434" y="25"/>
                  </a:cubicBezTo>
                  <a:cubicBezTo>
                    <a:pt x="440" y="26"/>
                    <a:pt x="434" y="34"/>
                    <a:pt x="431" y="35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27" y="56"/>
                    <a:pt x="425" y="64"/>
                    <a:pt x="421" y="70"/>
                  </a:cubicBezTo>
                  <a:cubicBezTo>
                    <a:pt x="420" y="89"/>
                    <a:pt x="412" y="102"/>
                    <a:pt x="411" y="121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82" y="269"/>
                    <a:pt x="384" y="333"/>
                    <a:pt x="364" y="375"/>
                  </a:cubicBezTo>
                  <a:cubicBezTo>
                    <a:pt x="364" y="386"/>
                    <a:pt x="364" y="397"/>
                    <a:pt x="364" y="407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69" y="388"/>
                    <a:pt x="374" y="380"/>
                    <a:pt x="376" y="380"/>
                  </a:cubicBezTo>
                  <a:cubicBezTo>
                    <a:pt x="375" y="374"/>
                    <a:pt x="378" y="373"/>
                    <a:pt x="379" y="370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391" y="343"/>
                    <a:pt x="390" y="333"/>
                    <a:pt x="396" y="329"/>
                  </a:cubicBezTo>
                  <a:cubicBezTo>
                    <a:pt x="399" y="313"/>
                    <a:pt x="410" y="305"/>
                    <a:pt x="414" y="289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33" y="269"/>
                    <a:pt x="430" y="256"/>
                    <a:pt x="439" y="256"/>
                  </a:cubicBezTo>
                  <a:cubicBezTo>
                    <a:pt x="443" y="235"/>
                    <a:pt x="456" y="221"/>
                    <a:pt x="462" y="201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3" y="167"/>
                    <a:pt x="475" y="163"/>
                    <a:pt x="477" y="158"/>
                  </a:cubicBezTo>
                  <a:cubicBezTo>
                    <a:pt x="478" y="153"/>
                    <a:pt x="478" y="147"/>
                    <a:pt x="484" y="148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56" y="231"/>
                    <a:pt x="456" y="239"/>
                    <a:pt x="452" y="246"/>
                  </a:cubicBezTo>
                  <a:cubicBezTo>
                    <a:pt x="450" y="249"/>
                    <a:pt x="449" y="253"/>
                    <a:pt x="447" y="259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40" y="265"/>
                    <a:pt x="441" y="268"/>
                    <a:pt x="439" y="272"/>
                  </a:cubicBezTo>
                  <a:cubicBezTo>
                    <a:pt x="438" y="274"/>
                    <a:pt x="431" y="284"/>
                    <a:pt x="432" y="292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402" y="346"/>
                    <a:pt x="392" y="357"/>
                    <a:pt x="389" y="375"/>
                  </a:cubicBezTo>
                  <a:cubicBezTo>
                    <a:pt x="390" y="378"/>
                    <a:pt x="391" y="374"/>
                    <a:pt x="394" y="375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398" y="366"/>
                    <a:pt x="400" y="363"/>
                    <a:pt x="401" y="360"/>
                  </a:cubicBezTo>
                  <a:cubicBezTo>
                    <a:pt x="406" y="354"/>
                    <a:pt x="408" y="346"/>
                    <a:pt x="414" y="342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44" y="301"/>
                    <a:pt x="441" y="291"/>
                    <a:pt x="449" y="292"/>
                  </a:cubicBezTo>
                  <a:cubicBezTo>
                    <a:pt x="449" y="279"/>
                    <a:pt x="457" y="274"/>
                    <a:pt x="459" y="264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468" y="247"/>
                    <a:pt x="474" y="247"/>
                    <a:pt x="472" y="239"/>
                  </a:cubicBezTo>
                  <a:cubicBezTo>
                    <a:pt x="485" y="227"/>
                    <a:pt x="489" y="206"/>
                    <a:pt x="497" y="188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19" y="108"/>
                    <a:pt x="514" y="90"/>
                    <a:pt x="519" y="68"/>
                  </a:cubicBezTo>
                  <a:cubicBezTo>
                    <a:pt x="525" y="69"/>
                    <a:pt x="520" y="80"/>
                    <a:pt x="522" y="85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518" y="141"/>
                    <a:pt x="511" y="173"/>
                    <a:pt x="502" y="204"/>
                  </a:cubicBezTo>
                  <a:cubicBezTo>
                    <a:pt x="497" y="204"/>
                    <a:pt x="500" y="212"/>
                    <a:pt x="497" y="214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89" y="231"/>
                    <a:pt x="487" y="239"/>
                    <a:pt x="482" y="244"/>
                  </a:cubicBezTo>
                  <a:cubicBezTo>
                    <a:pt x="480" y="252"/>
                    <a:pt x="474" y="256"/>
                    <a:pt x="472" y="26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3" y="275"/>
                    <a:pt x="466" y="282"/>
                    <a:pt x="462" y="282"/>
                  </a:cubicBezTo>
                  <a:cubicBezTo>
                    <a:pt x="458" y="283"/>
                    <a:pt x="461" y="291"/>
                    <a:pt x="457" y="292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49" y="310"/>
                    <a:pt x="443" y="313"/>
                    <a:pt x="442" y="322"/>
                  </a:cubicBezTo>
                  <a:cubicBezTo>
                    <a:pt x="436" y="326"/>
                    <a:pt x="435" y="336"/>
                    <a:pt x="429" y="339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408" y="366"/>
                    <a:pt x="402" y="380"/>
                    <a:pt x="394" y="392"/>
                  </a:cubicBezTo>
                  <a:cubicBezTo>
                    <a:pt x="390" y="399"/>
                    <a:pt x="383" y="402"/>
                    <a:pt x="381" y="410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69" y="435"/>
                    <a:pt x="364" y="443"/>
                    <a:pt x="361" y="450"/>
                  </a:cubicBezTo>
                  <a:cubicBezTo>
                    <a:pt x="359" y="455"/>
                    <a:pt x="360" y="461"/>
                    <a:pt x="359" y="46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52" y="480"/>
                    <a:pt x="349" y="485"/>
                    <a:pt x="349" y="491"/>
                  </a:cubicBezTo>
                  <a:cubicBezTo>
                    <a:pt x="356" y="484"/>
                    <a:pt x="356" y="469"/>
                    <a:pt x="366" y="46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387" y="432"/>
                    <a:pt x="388" y="420"/>
                    <a:pt x="394" y="412"/>
                  </a:cubicBezTo>
                  <a:cubicBezTo>
                    <a:pt x="398" y="403"/>
                    <a:pt x="403" y="395"/>
                    <a:pt x="409" y="387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19" y="372"/>
                    <a:pt x="418" y="367"/>
                    <a:pt x="422" y="367"/>
                  </a:cubicBezTo>
                  <a:cubicBezTo>
                    <a:pt x="424" y="367"/>
                    <a:pt x="424" y="363"/>
                    <a:pt x="424" y="360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45" y="333"/>
                    <a:pt x="449" y="331"/>
                    <a:pt x="449" y="324"/>
                  </a:cubicBezTo>
                  <a:cubicBezTo>
                    <a:pt x="454" y="322"/>
                    <a:pt x="458" y="320"/>
                    <a:pt x="457" y="312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80" y="280"/>
                    <a:pt x="491" y="277"/>
                    <a:pt x="492" y="264"/>
                  </a:cubicBezTo>
                  <a:cubicBezTo>
                    <a:pt x="498" y="263"/>
                    <a:pt x="498" y="256"/>
                    <a:pt x="502" y="254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12" y="237"/>
                    <a:pt x="509" y="227"/>
                    <a:pt x="515" y="226"/>
                  </a:cubicBezTo>
                  <a:cubicBezTo>
                    <a:pt x="518" y="223"/>
                    <a:pt x="516" y="214"/>
                    <a:pt x="520" y="211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35" y="160"/>
                    <a:pt x="544" y="142"/>
                    <a:pt x="547" y="118"/>
                  </a:cubicBezTo>
                  <a:cubicBezTo>
                    <a:pt x="548" y="112"/>
                    <a:pt x="551" y="108"/>
                    <a:pt x="550" y="100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5" y="84"/>
                    <a:pt x="551" y="73"/>
                    <a:pt x="552" y="68"/>
                  </a:cubicBezTo>
                  <a:cubicBezTo>
                    <a:pt x="554" y="62"/>
                    <a:pt x="548" y="50"/>
                    <a:pt x="557" y="52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53" y="125"/>
                    <a:pt x="550" y="136"/>
                    <a:pt x="547" y="148"/>
                  </a:cubicBezTo>
                  <a:cubicBezTo>
                    <a:pt x="545" y="154"/>
                    <a:pt x="545" y="161"/>
                    <a:pt x="542" y="166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33" y="205"/>
                    <a:pt x="522" y="223"/>
                    <a:pt x="515" y="244"/>
                  </a:cubicBezTo>
                  <a:cubicBezTo>
                    <a:pt x="510" y="247"/>
                    <a:pt x="511" y="255"/>
                    <a:pt x="507" y="259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97" y="276"/>
                    <a:pt x="495" y="282"/>
                    <a:pt x="489" y="284"/>
                  </a:cubicBezTo>
                  <a:cubicBezTo>
                    <a:pt x="492" y="291"/>
                    <a:pt x="487" y="290"/>
                    <a:pt x="484" y="294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78" y="300"/>
                    <a:pt x="477" y="307"/>
                    <a:pt x="472" y="309"/>
                  </a:cubicBezTo>
                  <a:cubicBezTo>
                    <a:pt x="468" y="312"/>
                    <a:pt x="468" y="319"/>
                    <a:pt x="464" y="322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43" y="358"/>
                    <a:pt x="434" y="363"/>
                    <a:pt x="429" y="372"/>
                  </a:cubicBezTo>
                  <a:cubicBezTo>
                    <a:pt x="424" y="381"/>
                    <a:pt x="418" y="390"/>
                    <a:pt x="414" y="400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91" y="434"/>
                    <a:pt x="390" y="447"/>
                    <a:pt x="384" y="455"/>
                  </a:cubicBezTo>
                  <a:cubicBezTo>
                    <a:pt x="375" y="461"/>
                    <a:pt x="375" y="475"/>
                    <a:pt x="366" y="480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51" y="515"/>
                    <a:pt x="345" y="517"/>
                    <a:pt x="346" y="526"/>
                  </a:cubicBezTo>
                  <a:cubicBezTo>
                    <a:pt x="345" y="532"/>
                    <a:pt x="337" y="530"/>
                    <a:pt x="339" y="538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33" y="562"/>
                    <a:pt x="334" y="550"/>
                    <a:pt x="341" y="543"/>
                  </a:cubicBezTo>
                  <a:cubicBezTo>
                    <a:pt x="342" y="531"/>
                    <a:pt x="353" y="530"/>
                    <a:pt x="354" y="518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374" y="486"/>
                    <a:pt x="380" y="479"/>
                    <a:pt x="384" y="470"/>
                  </a:cubicBezTo>
                  <a:cubicBezTo>
                    <a:pt x="392" y="465"/>
                    <a:pt x="394" y="454"/>
                    <a:pt x="401" y="448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21" y="422"/>
                    <a:pt x="418" y="413"/>
                    <a:pt x="424" y="412"/>
                  </a:cubicBezTo>
                  <a:cubicBezTo>
                    <a:pt x="421" y="403"/>
                    <a:pt x="434" y="408"/>
                    <a:pt x="432" y="400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44" y="387"/>
                    <a:pt x="444" y="381"/>
                    <a:pt x="447" y="377"/>
                  </a:cubicBezTo>
                  <a:cubicBezTo>
                    <a:pt x="456" y="369"/>
                    <a:pt x="465" y="360"/>
                    <a:pt x="469" y="34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483" y="327"/>
                    <a:pt x="491" y="326"/>
                    <a:pt x="492" y="319"/>
                  </a:cubicBezTo>
                  <a:cubicBezTo>
                    <a:pt x="498" y="316"/>
                    <a:pt x="495" y="304"/>
                    <a:pt x="505" y="30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18" y="284"/>
                    <a:pt x="516" y="274"/>
                    <a:pt x="522" y="271"/>
                  </a:cubicBezTo>
                  <a:cubicBezTo>
                    <a:pt x="525" y="266"/>
                    <a:pt x="527" y="259"/>
                    <a:pt x="530" y="254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48" y="211"/>
                    <a:pt x="550" y="204"/>
                    <a:pt x="552" y="198"/>
                  </a:cubicBezTo>
                  <a:cubicBezTo>
                    <a:pt x="557" y="194"/>
                    <a:pt x="556" y="185"/>
                    <a:pt x="560" y="181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1" y="124"/>
                    <a:pt x="579" y="109"/>
                    <a:pt x="575" y="98"/>
                  </a:cubicBezTo>
                  <a:cubicBezTo>
                    <a:pt x="579" y="93"/>
                    <a:pt x="580" y="85"/>
                    <a:pt x="582" y="7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92" y="60"/>
                    <a:pt x="588" y="61"/>
                    <a:pt x="587" y="68"/>
                  </a:cubicBezTo>
                  <a:cubicBezTo>
                    <a:pt x="587" y="73"/>
                    <a:pt x="583" y="75"/>
                    <a:pt x="585" y="83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76" y="129"/>
                    <a:pt x="574" y="150"/>
                    <a:pt x="570" y="168"/>
                  </a:cubicBezTo>
                  <a:cubicBezTo>
                    <a:pt x="565" y="169"/>
                    <a:pt x="569" y="179"/>
                    <a:pt x="565" y="181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9" y="198"/>
                    <a:pt x="559" y="204"/>
                    <a:pt x="557" y="209"/>
                  </a:cubicBezTo>
                  <a:cubicBezTo>
                    <a:pt x="550" y="207"/>
                    <a:pt x="559" y="220"/>
                    <a:pt x="552" y="219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28" y="278"/>
                    <a:pt x="521" y="287"/>
                    <a:pt x="517" y="299"/>
                  </a:cubicBezTo>
                  <a:cubicBezTo>
                    <a:pt x="512" y="302"/>
                    <a:pt x="511" y="310"/>
                    <a:pt x="507" y="314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89" y="335"/>
                    <a:pt x="487" y="349"/>
                    <a:pt x="477" y="355"/>
                  </a:cubicBezTo>
                  <a:cubicBezTo>
                    <a:pt x="477" y="362"/>
                    <a:pt x="472" y="365"/>
                    <a:pt x="467" y="367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52" y="394"/>
                    <a:pt x="443" y="402"/>
                    <a:pt x="437" y="415"/>
                  </a:cubicBezTo>
                  <a:cubicBezTo>
                    <a:pt x="431" y="414"/>
                    <a:pt x="434" y="422"/>
                    <a:pt x="429" y="423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21" y="437"/>
                    <a:pt x="415" y="439"/>
                    <a:pt x="414" y="448"/>
                  </a:cubicBezTo>
                  <a:cubicBezTo>
                    <a:pt x="406" y="449"/>
                    <a:pt x="409" y="461"/>
                    <a:pt x="401" y="463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5" y="492"/>
                    <a:pt x="375" y="501"/>
                    <a:pt x="371" y="516"/>
                  </a:cubicBezTo>
                  <a:cubicBezTo>
                    <a:pt x="374" y="514"/>
                    <a:pt x="375" y="511"/>
                    <a:pt x="376" y="508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388" y="503"/>
                    <a:pt x="385" y="493"/>
                    <a:pt x="391" y="493"/>
                  </a:cubicBezTo>
                  <a:cubicBezTo>
                    <a:pt x="397" y="485"/>
                    <a:pt x="405" y="479"/>
                    <a:pt x="409" y="470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34" y="445"/>
                    <a:pt x="433" y="438"/>
                    <a:pt x="439" y="438"/>
                  </a:cubicBezTo>
                  <a:cubicBezTo>
                    <a:pt x="441" y="436"/>
                    <a:pt x="442" y="434"/>
                    <a:pt x="442" y="430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54" y="425"/>
                    <a:pt x="450" y="413"/>
                    <a:pt x="459" y="415"/>
                  </a:cubicBezTo>
                  <a:cubicBezTo>
                    <a:pt x="460" y="408"/>
                    <a:pt x="464" y="406"/>
                    <a:pt x="467" y="402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489" y="377"/>
                    <a:pt x="489" y="370"/>
                    <a:pt x="495" y="370"/>
                  </a:cubicBezTo>
                  <a:cubicBezTo>
                    <a:pt x="495" y="364"/>
                    <a:pt x="503" y="365"/>
                    <a:pt x="502" y="357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15" y="343"/>
                    <a:pt x="514" y="336"/>
                    <a:pt x="522" y="337"/>
                  </a:cubicBezTo>
                  <a:cubicBezTo>
                    <a:pt x="523" y="327"/>
                    <a:pt x="530" y="323"/>
                    <a:pt x="532" y="314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47" y="285"/>
                    <a:pt x="552" y="280"/>
                    <a:pt x="555" y="271"/>
                  </a:cubicBezTo>
                  <a:cubicBezTo>
                    <a:pt x="553" y="264"/>
                    <a:pt x="562" y="267"/>
                    <a:pt x="560" y="259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62" y="273"/>
                    <a:pt x="551" y="290"/>
                    <a:pt x="545" y="312"/>
                  </a:cubicBezTo>
                  <a:cubicBezTo>
                    <a:pt x="537" y="317"/>
                    <a:pt x="534" y="327"/>
                    <a:pt x="530" y="337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506" y="368"/>
                    <a:pt x="500" y="376"/>
                    <a:pt x="495" y="385"/>
                  </a:cubicBezTo>
                  <a:cubicBezTo>
                    <a:pt x="490" y="387"/>
                    <a:pt x="490" y="394"/>
                    <a:pt x="484" y="395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81" y="405"/>
                    <a:pt x="477" y="404"/>
                    <a:pt x="477" y="407"/>
                  </a:cubicBezTo>
                  <a:cubicBezTo>
                    <a:pt x="476" y="413"/>
                    <a:pt x="468" y="412"/>
                    <a:pt x="469" y="420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51" y="436"/>
                    <a:pt x="449" y="447"/>
                    <a:pt x="439" y="450"/>
                  </a:cubicBezTo>
                  <a:cubicBezTo>
                    <a:pt x="441" y="456"/>
                    <a:pt x="434" y="454"/>
                    <a:pt x="434" y="458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27" y="467"/>
                    <a:pt x="423" y="470"/>
                    <a:pt x="422" y="475"/>
                  </a:cubicBezTo>
                  <a:cubicBezTo>
                    <a:pt x="411" y="479"/>
                    <a:pt x="412" y="493"/>
                    <a:pt x="402" y="496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90" y="510"/>
                    <a:pt x="390" y="517"/>
                    <a:pt x="384" y="518"/>
                  </a:cubicBezTo>
                  <a:cubicBezTo>
                    <a:pt x="378" y="526"/>
                    <a:pt x="372" y="533"/>
                    <a:pt x="366" y="541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48" y="577"/>
                    <a:pt x="342" y="584"/>
                    <a:pt x="339" y="594"/>
                  </a:cubicBezTo>
                  <a:cubicBezTo>
                    <a:pt x="331" y="612"/>
                    <a:pt x="318" y="627"/>
                    <a:pt x="314" y="649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18" y="645"/>
                    <a:pt x="321" y="645"/>
                    <a:pt x="321" y="642"/>
                  </a:cubicBezTo>
                  <a:cubicBezTo>
                    <a:pt x="326" y="641"/>
                    <a:pt x="326" y="635"/>
                    <a:pt x="329" y="631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40" y="616"/>
                    <a:pt x="341" y="612"/>
                    <a:pt x="344" y="609"/>
                  </a:cubicBezTo>
                  <a:cubicBezTo>
                    <a:pt x="349" y="602"/>
                    <a:pt x="355" y="595"/>
                    <a:pt x="361" y="58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79" y="564"/>
                    <a:pt x="382" y="561"/>
                    <a:pt x="384" y="556"/>
                  </a:cubicBezTo>
                  <a:cubicBezTo>
                    <a:pt x="391" y="557"/>
                    <a:pt x="386" y="546"/>
                    <a:pt x="394" y="54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07" y="535"/>
                    <a:pt x="406" y="529"/>
                    <a:pt x="412" y="528"/>
                  </a:cubicBezTo>
                  <a:cubicBezTo>
                    <a:pt x="416" y="520"/>
                    <a:pt x="426" y="517"/>
                    <a:pt x="429" y="508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46" y="483"/>
                    <a:pt x="454" y="484"/>
                    <a:pt x="454" y="478"/>
                  </a:cubicBezTo>
                  <a:cubicBezTo>
                    <a:pt x="454" y="471"/>
                    <a:pt x="464" y="476"/>
                    <a:pt x="462" y="468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483" y="445"/>
                    <a:pt x="483" y="438"/>
                    <a:pt x="487" y="435"/>
                  </a:cubicBezTo>
                  <a:cubicBezTo>
                    <a:pt x="492" y="434"/>
                    <a:pt x="492" y="428"/>
                    <a:pt x="495" y="425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19" y="390"/>
                    <a:pt x="527" y="373"/>
                    <a:pt x="535" y="357"/>
                  </a:cubicBezTo>
                  <a:cubicBezTo>
                    <a:pt x="538" y="353"/>
                    <a:pt x="538" y="347"/>
                    <a:pt x="542" y="344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51" y="323"/>
                    <a:pt x="553" y="314"/>
                    <a:pt x="560" y="309"/>
                  </a:cubicBezTo>
                  <a:cubicBezTo>
                    <a:pt x="562" y="292"/>
                    <a:pt x="570" y="283"/>
                    <a:pt x="572" y="266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79" y="241"/>
                    <a:pt x="580" y="238"/>
                    <a:pt x="580" y="234"/>
                  </a:cubicBezTo>
                  <a:cubicBezTo>
                    <a:pt x="584" y="233"/>
                    <a:pt x="578" y="229"/>
                    <a:pt x="582" y="229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600" y="138"/>
                    <a:pt x="598" y="153"/>
                    <a:pt x="595" y="156"/>
                  </a:cubicBezTo>
                  <a:cubicBezTo>
                    <a:pt x="593" y="162"/>
                    <a:pt x="598" y="176"/>
                    <a:pt x="592" y="178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87" y="236"/>
                    <a:pt x="584" y="250"/>
                    <a:pt x="583" y="264"/>
                  </a:cubicBezTo>
                  <a:cubicBezTo>
                    <a:pt x="580" y="270"/>
                    <a:pt x="578" y="276"/>
                    <a:pt x="577" y="28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69" y="315"/>
                    <a:pt x="560" y="321"/>
                    <a:pt x="557" y="334"/>
                  </a:cubicBezTo>
                  <a:cubicBezTo>
                    <a:pt x="551" y="344"/>
                    <a:pt x="548" y="357"/>
                    <a:pt x="542" y="367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26" y="407"/>
                    <a:pt x="518" y="408"/>
                    <a:pt x="517" y="415"/>
                  </a:cubicBezTo>
                  <a:cubicBezTo>
                    <a:pt x="512" y="418"/>
                    <a:pt x="512" y="425"/>
                    <a:pt x="507" y="42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98" y="436"/>
                    <a:pt x="501" y="443"/>
                    <a:pt x="497" y="443"/>
                  </a:cubicBezTo>
                  <a:cubicBezTo>
                    <a:pt x="493" y="447"/>
                    <a:pt x="492" y="454"/>
                    <a:pt x="485" y="45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68" y="471"/>
                    <a:pt x="472" y="482"/>
                    <a:pt x="464" y="483"/>
                  </a:cubicBezTo>
                  <a:cubicBezTo>
                    <a:pt x="463" y="490"/>
                    <a:pt x="457" y="492"/>
                    <a:pt x="452" y="495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42" y="512"/>
                    <a:pt x="440" y="515"/>
                    <a:pt x="437" y="516"/>
                  </a:cubicBezTo>
                  <a:cubicBezTo>
                    <a:pt x="435" y="518"/>
                    <a:pt x="435" y="523"/>
                    <a:pt x="432" y="523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406" y="552"/>
                    <a:pt x="389" y="567"/>
                    <a:pt x="376" y="586"/>
                  </a:cubicBezTo>
                  <a:cubicBezTo>
                    <a:pt x="364" y="605"/>
                    <a:pt x="346" y="619"/>
                    <a:pt x="336" y="642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42" y="639"/>
                    <a:pt x="344" y="639"/>
                    <a:pt x="344" y="636"/>
                  </a:cubicBezTo>
                  <a:cubicBezTo>
                    <a:pt x="350" y="637"/>
                    <a:pt x="347" y="629"/>
                    <a:pt x="351" y="629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358" y="616"/>
                    <a:pt x="366" y="619"/>
                    <a:pt x="366" y="614"/>
                  </a:cubicBezTo>
                  <a:cubicBezTo>
                    <a:pt x="375" y="601"/>
                    <a:pt x="388" y="593"/>
                    <a:pt x="397" y="58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63" y="516"/>
                    <a:pt x="467" y="514"/>
                    <a:pt x="467" y="508"/>
                  </a:cubicBezTo>
                  <a:cubicBezTo>
                    <a:pt x="475" y="511"/>
                    <a:pt x="469" y="500"/>
                    <a:pt x="477" y="503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491" y="497"/>
                    <a:pt x="484" y="484"/>
                    <a:pt x="490" y="485"/>
                  </a:cubicBezTo>
                  <a:cubicBezTo>
                    <a:pt x="492" y="482"/>
                    <a:pt x="494" y="478"/>
                    <a:pt x="497" y="475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08" y="461"/>
                    <a:pt x="513" y="456"/>
                    <a:pt x="517" y="450"/>
                  </a:cubicBezTo>
                  <a:cubicBezTo>
                    <a:pt x="527" y="439"/>
                    <a:pt x="535" y="425"/>
                    <a:pt x="545" y="415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61" y="391"/>
                    <a:pt x="564" y="383"/>
                    <a:pt x="570" y="380"/>
                  </a:cubicBezTo>
                  <a:cubicBezTo>
                    <a:pt x="572" y="363"/>
                    <a:pt x="581" y="354"/>
                    <a:pt x="585" y="339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594" y="329"/>
                    <a:pt x="591" y="322"/>
                    <a:pt x="595" y="322"/>
                  </a:cubicBezTo>
                  <a:cubicBezTo>
                    <a:pt x="598" y="315"/>
                    <a:pt x="597" y="305"/>
                    <a:pt x="603" y="302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10" y="272"/>
                    <a:pt x="614" y="267"/>
                    <a:pt x="615" y="259"/>
                  </a:cubicBezTo>
                  <a:cubicBezTo>
                    <a:pt x="618" y="244"/>
                    <a:pt x="621" y="229"/>
                    <a:pt x="625" y="216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28" y="230"/>
                    <a:pt x="629" y="236"/>
                    <a:pt x="625" y="236"/>
                  </a:cubicBezTo>
                  <a:cubicBezTo>
                    <a:pt x="626" y="244"/>
                    <a:pt x="621" y="247"/>
                    <a:pt x="623" y="25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17" y="275"/>
                    <a:pt x="616" y="283"/>
                    <a:pt x="613" y="286"/>
                  </a:cubicBezTo>
                  <a:cubicBezTo>
                    <a:pt x="610" y="299"/>
                    <a:pt x="607" y="311"/>
                    <a:pt x="603" y="322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84" y="356"/>
                    <a:pt x="588" y="369"/>
                    <a:pt x="580" y="370"/>
                  </a:cubicBezTo>
                  <a:cubicBezTo>
                    <a:pt x="580" y="378"/>
                    <a:pt x="573" y="378"/>
                    <a:pt x="575" y="387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64" y="406"/>
                    <a:pt x="557" y="407"/>
                    <a:pt x="557" y="415"/>
                  </a:cubicBezTo>
                  <a:cubicBezTo>
                    <a:pt x="549" y="422"/>
                    <a:pt x="545" y="433"/>
                    <a:pt x="537" y="44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522" y="454"/>
                    <a:pt x="524" y="465"/>
                    <a:pt x="517" y="465"/>
                  </a:cubicBezTo>
                  <a:cubicBezTo>
                    <a:pt x="514" y="478"/>
                    <a:pt x="502" y="482"/>
                    <a:pt x="497" y="493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85" y="508"/>
                    <a:pt x="481" y="508"/>
                    <a:pt x="482" y="513"/>
                  </a:cubicBezTo>
                  <a:cubicBezTo>
                    <a:pt x="478" y="512"/>
                    <a:pt x="477" y="515"/>
                    <a:pt x="477" y="518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54" y="548"/>
                    <a:pt x="446" y="548"/>
                    <a:pt x="444" y="553"/>
                  </a:cubicBezTo>
                  <a:cubicBezTo>
                    <a:pt x="442" y="555"/>
                    <a:pt x="442" y="559"/>
                    <a:pt x="437" y="558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28" y="567"/>
                    <a:pt x="425" y="572"/>
                    <a:pt x="422" y="576"/>
                  </a:cubicBezTo>
                  <a:cubicBezTo>
                    <a:pt x="416" y="578"/>
                    <a:pt x="415" y="584"/>
                    <a:pt x="409" y="58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93" y="600"/>
                    <a:pt x="392" y="607"/>
                    <a:pt x="386" y="609"/>
                  </a:cubicBezTo>
                  <a:cubicBezTo>
                    <a:pt x="385" y="614"/>
                    <a:pt x="378" y="615"/>
                    <a:pt x="374" y="61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60" y="635"/>
                    <a:pt x="357" y="639"/>
                    <a:pt x="354" y="644"/>
                  </a:cubicBezTo>
                  <a:cubicBezTo>
                    <a:pt x="353" y="647"/>
                    <a:pt x="351" y="649"/>
                    <a:pt x="346" y="649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34" y="672"/>
                    <a:pt x="321" y="684"/>
                    <a:pt x="314" y="702"/>
                  </a:cubicBezTo>
                  <a:cubicBezTo>
                    <a:pt x="304" y="703"/>
                    <a:pt x="315" y="710"/>
                    <a:pt x="309" y="712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7" y="730"/>
                    <a:pt x="291" y="737"/>
                    <a:pt x="291" y="750"/>
                  </a:cubicBezTo>
                  <a:cubicBezTo>
                    <a:pt x="292" y="753"/>
                    <a:pt x="293" y="750"/>
                    <a:pt x="296" y="750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297" y="738"/>
                    <a:pt x="304" y="740"/>
                    <a:pt x="304" y="735"/>
                  </a:cubicBezTo>
                  <a:cubicBezTo>
                    <a:pt x="308" y="729"/>
                    <a:pt x="311" y="722"/>
                    <a:pt x="316" y="717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33" y="691"/>
                    <a:pt x="336" y="684"/>
                    <a:pt x="341" y="679"/>
                  </a:cubicBezTo>
                  <a:cubicBezTo>
                    <a:pt x="344" y="676"/>
                    <a:pt x="345" y="672"/>
                    <a:pt x="349" y="669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53" y="653"/>
                    <a:pt x="364" y="660"/>
                    <a:pt x="361" y="652"/>
                  </a:cubicBezTo>
                  <a:cubicBezTo>
                    <a:pt x="365" y="650"/>
                    <a:pt x="367" y="648"/>
                    <a:pt x="369" y="644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13" y="601"/>
                    <a:pt x="426" y="591"/>
                    <a:pt x="437" y="579"/>
                  </a:cubicBezTo>
                  <a:cubicBezTo>
                    <a:pt x="444" y="574"/>
                    <a:pt x="449" y="567"/>
                    <a:pt x="454" y="56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483" y="542"/>
                    <a:pt x="484" y="531"/>
                    <a:pt x="492" y="528"/>
                  </a:cubicBezTo>
                  <a:cubicBezTo>
                    <a:pt x="497" y="521"/>
                    <a:pt x="503" y="515"/>
                    <a:pt x="510" y="511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18" y="495"/>
                    <a:pt x="528" y="499"/>
                    <a:pt x="527" y="493"/>
                  </a:cubicBezTo>
                  <a:cubicBezTo>
                    <a:pt x="536" y="490"/>
                    <a:pt x="537" y="479"/>
                    <a:pt x="547" y="478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68" y="445"/>
                    <a:pt x="575" y="438"/>
                    <a:pt x="580" y="430"/>
                  </a:cubicBezTo>
                  <a:cubicBezTo>
                    <a:pt x="586" y="422"/>
                    <a:pt x="591" y="414"/>
                    <a:pt x="595" y="40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08" y="372"/>
                    <a:pt x="614" y="373"/>
                    <a:pt x="613" y="367"/>
                  </a:cubicBezTo>
                  <a:cubicBezTo>
                    <a:pt x="616" y="366"/>
                    <a:pt x="614" y="359"/>
                    <a:pt x="618" y="359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23" y="345"/>
                    <a:pt x="622" y="340"/>
                    <a:pt x="625" y="339"/>
                  </a:cubicBezTo>
                  <a:cubicBezTo>
                    <a:pt x="626" y="323"/>
                    <a:pt x="636" y="315"/>
                    <a:pt x="638" y="29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37" y="324"/>
                    <a:pt x="633" y="327"/>
                    <a:pt x="633" y="334"/>
                  </a:cubicBezTo>
                  <a:cubicBezTo>
                    <a:pt x="628" y="344"/>
                    <a:pt x="626" y="357"/>
                    <a:pt x="620" y="36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605" y="412"/>
                    <a:pt x="592" y="414"/>
                    <a:pt x="593" y="430"/>
                  </a:cubicBezTo>
                  <a:cubicBezTo>
                    <a:pt x="585" y="434"/>
                    <a:pt x="582" y="443"/>
                    <a:pt x="578" y="450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57" y="468"/>
                    <a:pt x="562" y="479"/>
                    <a:pt x="555" y="478"/>
                  </a:cubicBezTo>
                  <a:cubicBezTo>
                    <a:pt x="554" y="483"/>
                    <a:pt x="550" y="484"/>
                    <a:pt x="547" y="488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36" y="499"/>
                    <a:pt x="534" y="502"/>
                    <a:pt x="532" y="505"/>
                  </a:cubicBezTo>
                  <a:cubicBezTo>
                    <a:pt x="529" y="508"/>
                    <a:pt x="523" y="508"/>
                    <a:pt x="522" y="513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510" y="524"/>
                    <a:pt x="505" y="526"/>
                    <a:pt x="505" y="531"/>
                  </a:cubicBezTo>
                  <a:cubicBezTo>
                    <a:pt x="501" y="532"/>
                    <a:pt x="499" y="535"/>
                    <a:pt x="497" y="538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72" y="559"/>
                    <a:pt x="469" y="567"/>
                    <a:pt x="459" y="568"/>
                  </a:cubicBezTo>
                  <a:cubicBezTo>
                    <a:pt x="462" y="577"/>
                    <a:pt x="453" y="574"/>
                    <a:pt x="452" y="579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39" y="589"/>
                    <a:pt x="439" y="595"/>
                    <a:pt x="434" y="596"/>
                  </a:cubicBezTo>
                  <a:cubicBezTo>
                    <a:pt x="432" y="599"/>
                    <a:pt x="429" y="601"/>
                    <a:pt x="427" y="604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92" y="643"/>
                    <a:pt x="382" y="638"/>
                    <a:pt x="384" y="647"/>
                  </a:cubicBezTo>
                  <a:cubicBezTo>
                    <a:pt x="379" y="647"/>
                    <a:pt x="377" y="652"/>
                    <a:pt x="374" y="654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55" y="680"/>
                    <a:pt x="352" y="688"/>
                    <a:pt x="344" y="692"/>
                  </a:cubicBezTo>
                  <a:cubicBezTo>
                    <a:pt x="341" y="700"/>
                    <a:pt x="335" y="705"/>
                    <a:pt x="329" y="709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302" y="760"/>
                    <a:pt x="293" y="771"/>
                    <a:pt x="289" y="785"/>
                  </a:cubicBezTo>
                  <a:cubicBezTo>
                    <a:pt x="296" y="786"/>
                    <a:pt x="294" y="777"/>
                    <a:pt x="296" y="772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07" y="759"/>
                    <a:pt x="311" y="756"/>
                    <a:pt x="311" y="750"/>
                  </a:cubicBezTo>
                  <a:cubicBezTo>
                    <a:pt x="319" y="752"/>
                    <a:pt x="315" y="741"/>
                    <a:pt x="321" y="74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31" y="726"/>
                    <a:pt x="336" y="725"/>
                    <a:pt x="336" y="720"/>
                  </a:cubicBezTo>
                  <a:cubicBezTo>
                    <a:pt x="343" y="714"/>
                    <a:pt x="347" y="705"/>
                    <a:pt x="354" y="699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58" y="690"/>
                    <a:pt x="361" y="690"/>
                    <a:pt x="364" y="689"/>
                  </a:cubicBezTo>
                  <a:cubicBezTo>
                    <a:pt x="363" y="683"/>
                    <a:pt x="368" y="681"/>
                    <a:pt x="371" y="679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387" y="669"/>
                    <a:pt x="382" y="658"/>
                    <a:pt x="389" y="659"/>
                  </a:cubicBezTo>
                  <a:cubicBezTo>
                    <a:pt x="399" y="645"/>
                    <a:pt x="413" y="635"/>
                    <a:pt x="422" y="619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38" y="612"/>
                    <a:pt x="434" y="601"/>
                    <a:pt x="442" y="604"/>
                  </a:cubicBezTo>
                  <a:cubicBezTo>
                    <a:pt x="444" y="595"/>
                    <a:pt x="454" y="594"/>
                    <a:pt x="457" y="586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479" y="564"/>
                    <a:pt x="487" y="562"/>
                    <a:pt x="495" y="558"/>
                  </a:cubicBezTo>
                  <a:cubicBezTo>
                    <a:pt x="505" y="547"/>
                    <a:pt x="518" y="538"/>
                    <a:pt x="530" y="528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45" y="520"/>
                    <a:pt x="542" y="512"/>
                    <a:pt x="547" y="513"/>
                  </a:cubicBezTo>
                  <a:cubicBezTo>
                    <a:pt x="552" y="507"/>
                    <a:pt x="561" y="505"/>
                    <a:pt x="565" y="498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589" y="484"/>
                    <a:pt x="585" y="473"/>
                    <a:pt x="593" y="475"/>
                  </a:cubicBezTo>
                  <a:cubicBezTo>
                    <a:pt x="591" y="468"/>
                    <a:pt x="598" y="470"/>
                    <a:pt x="598" y="465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05" y="458"/>
                    <a:pt x="611" y="453"/>
                    <a:pt x="615" y="450"/>
                  </a:cubicBezTo>
                  <a:cubicBezTo>
                    <a:pt x="617" y="441"/>
                    <a:pt x="627" y="440"/>
                    <a:pt x="628" y="43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58" y="384"/>
                    <a:pt x="663" y="378"/>
                    <a:pt x="666" y="369"/>
                  </a:cubicBezTo>
                  <a:cubicBezTo>
                    <a:pt x="670" y="363"/>
                    <a:pt x="671" y="353"/>
                    <a:pt x="678" y="349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0" y="315"/>
                    <a:pt x="689" y="304"/>
                    <a:pt x="693" y="296"/>
                  </a:cubicBezTo>
                  <a:cubicBezTo>
                    <a:pt x="697" y="295"/>
                    <a:pt x="697" y="308"/>
                    <a:pt x="693" y="307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89" y="328"/>
                    <a:pt x="689" y="337"/>
                    <a:pt x="683" y="342"/>
                  </a:cubicBezTo>
                  <a:cubicBezTo>
                    <a:pt x="685" y="353"/>
                    <a:pt x="677" y="356"/>
                    <a:pt x="676" y="364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64" y="393"/>
                    <a:pt x="657" y="396"/>
                    <a:pt x="656" y="405"/>
                  </a:cubicBezTo>
                  <a:cubicBezTo>
                    <a:pt x="651" y="410"/>
                    <a:pt x="648" y="417"/>
                    <a:pt x="643" y="422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25" y="444"/>
                    <a:pt x="629" y="457"/>
                    <a:pt x="618" y="455"/>
                  </a:cubicBezTo>
                  <a:cubicBezTo>
                    <a:pt x="621" y="459"/>
                    <a:pt x="621" y="461"/>
                    <a:pt x="618" y="465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613" y="477"/>
                    <a:pt x="611" y="479"/>
                    <a:pt x="608" y="480"/>
                  </a:cubicBezTo>
                  <a:cubicBezTo>
                    <a:pt x="606" y="482"/>
                    <a:pt x="606" y="487"/>
                    <a:pt x="603" y="488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76" y="528"/>
                    <a:pt x="571" y="540"/>
                    <a:pt x="563" y="548"/>
                  </a:cubicBezTo>
                  <a:cubicBezTo>
                    <a:pt x="555" y="557"/>
                    <a:pt x="547" y="566"/>
                    <a:pt x="537" y="573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523" y="593"/>
                    <a:pt x="516" y="594"/>
                    <a:pt x="515" y="601"/>
                  </a:cubicBezTo>
                  <a:cubicBezTo>
                    <a:pt x="507" y="601"/>
                    <a:pt x="507" y="610"/>
                    <a:pt x="500" y="611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81" y="626"/>
                    <a:pt x="485" y="638"/>
                    <a:pt x="475" y="636"/>
                  </a:cubicBezTo>
                  <a:cubicBezTo>
                    <a:pt x="473" y="643"/>
                    <a:pt x="467" y="646"/>
                    <a:pt x="465" y="651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34" y="682"/>
                    <a:pt x="423" y="682"/>
                    <a:pt x="424" y="694"/>
                  </a:cubicBezTo>
                  <a:cubicBezTo>
                    <a:pt x="418" y="694"/>
                    <a:pt x="413" y="695"/>
                    <a:pt x="414" y="702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96" y="707"/>
                    <a:pt x="399" y="716"/>
                    <a:pt x="394" y="717"/>
                  </a:cubicBezTo>
                  <a:cubicBezTo>
                    <a:pt x="390" y="718"/>
                    <a:pt x="388" y="721"/>
                    <a:pt x="387" y="725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77" y="736"/>
                    <a:pt x="375" y="737"/>
                    <a:pt x="371" y="737"/>
                  </a:cubicBezTo>
                  <a:cubicBezTo>
                    <a:pt x="372" y="740"/>
                    <a:pt x="371" y="742"/>
                    <a:pt x="369" y="74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45" y="773"/>
                    <a:pt x="334" y="785"/>
                    <a:pt x="326" y="800"/>
                  </a:cubicBezTo>
                  <a:cubicBezTo>
                    <a:pt x="315" y="801"/>
                    <a:pt x="318" y="816"/>
                    <a:pt x="311" y="82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301" y="833"/>
                    <a:pt x="303" y="840"/>
                    <a:pt x="296" y="838"/>
                  </a:cubicBezTo>
                  <a:cubicBezTo>
                    <a:pt x="296" y="845"/>
                    <a:pt x="291" y="848"/>
                    <a:pt x="291" y="855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85" y="865"/>
                    <a:pt x="284" y="867"/>
                    <a:pt x="281" y="868"/>
                  </a:cubicBezTo>
                  <a:cubicBezTo>
                    <a:pt x="274" y="871"/>
                    <a:pt x="280" y="880"/>
                    <a:pt x="276" y="881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69" y="897"/>
                    <a:pt x="258" y="903"/>
                    <a:pt x="266" y="906"/>
                  </a:cubicBezTo>
                  <a:cubicBezTo>
                    <a:pt x="257" y="912"/>
                    <a:pt x="261" y="929"/>
                    <a:pt x="251" y="933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63" y="962"/>
                    <a:pt x="259" y="950"/>
                    <a:pt x="263" y="946"/>
                  </a:cubicBezTo>
                  <a:cubicBezTo>
                    <a:pt x="263" y="937"/>
                    <a:pt x="271" y="937"/>
                    <a:pt x="271" y="928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79" y="904"/>
                    <a:pt x="287" y="904"/>
                    <a:pt x="289" y="898"/>
                  </a:cubicBezTo>
                  <a:cubicBezTo>
                    <a:pt x="291" y="896"/>
                    <a:pt x="291" y="893"/>
                    <a:pt x="291" y="888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00" y="877"/>
                    <a:pt x="304" y="874"/>
                    <a:pt x="306" y="868"/>
                  </a:cubicBezTo>
                  <a:cubicBezTo>
                    <a:pt x="311" y="857"/>
                    <a:pt x="315" y="845"/>
                    <a:pt x="324" y="838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51" y="801"/>
                    <a:pt x="356" y="790"/>
                    <a:pt x="364" y="782"/>
                  </a:cubicBezTo>
                  <a:cubicBezTo>
                    <a:pt x="372" y="775"/>
                    <a:pt x="379" y="766"/>
                    <a:pt x="387" y="757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17" y="721"/>
                    <a:pt x="428" y="714"/>
                    <a:pt x="434" y="702"/>
                  </a:cubicBezTo>
                  <a:cubicBezTo>
                    <a:pt x="445" y="694"/>
                    <a:pt x="453" y="686"/>
                    <a:pt x="462" y="677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71" y="666"/>
                    <a:pt x="477" y="668"/>
                    <a:pt x="477" y="664"/>
                  </a:cubicBezTo>
                  <a:cubicBezTo>
                    <a:pt x="481" y="659"/>
                    <a:pt x="488" y="656"/>
                    <a:pt x="490" y="649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498" y="638"/>
                    <a:pt x="505" y="640"/>
                    <a:pt x="505" y="636"/>
                  </a:cubicBezTo>
                  <a:cubicBezTo>
                    <a:pt x="510" y="633"/>
                    <a:pt x="512" y="627"/>
                    <a:pt x="520" y="626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43" y="593"/>
                    <a:pt x="547" y="589"/>
                    <a:pt x="553" y="586"/>
                  </a:cubicBezTo>
                  <a:cubicBezTo>
                    <a:pt x="553" y="583"/>
                    <a:pt x="557" y="582"/>
                    <a:pt x="558" y="578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60" y="587"/>
                    <a:pt x="554" y="594"/>
                    <a:pt x="548" y="599"/>
                  </a:cubicBezTo>
                  <a:cubicBezTo>
                    <a:pt x="543" y="605"/>
                    <a:pt x="540" y="613"/>
                    <a:pt x="532" y="616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23" y="627"/>
                    <a:pt x="522" y="630"/>
                    <a:pt x="520" y="631"/>
                  </a:cubicBezTo>
                  <a:cubicBezTo>
                    <a:pt x="519" y="632"/>
                    <a:pt x="518" y="634"/>
                    <a:pt x="515" y="634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95" y="654"/>
                    <a:pt x="492" y="659"/>
                    <a:pt x="490" y="664"/>
                  </a:cubicBezTo>
                  <a:cubicBezTo>
                    <a:pt x="481" y="662"/>
                    <a:pt x="487" y="674"/>
                    <a:pt x="477" y="672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66" y="687"/>
                    <a:pt x="462" y="690"/>
                    <a:pt x="460" y="694"/>
                  </a:cubicBezTo>
                  <a:cubicBezTo>
                    <a:pt x="452" y="692"/>
                    <a:pt x="456" y="703"/>
                    <a:pt x="447" y="699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41" y="710"/>
                    <a:pt x="438" y="713"/>
                    <a:pt x="434" y="714"/>
                  </a:cubicBezTo>
                  <a:cubicBezTo>
                    <a:pt x="431" y="721"/>
                    <a:pt x="426" y="726"/>
                    <a:pt x="419" y="730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13" y="738"/>
                    <a:pt x="411" y="741"/>
                    <a:pt x="409" y="745"/>
                  </a:cubicBezTo>
                  <a:cubicBezTo>
                    <a:pt x="403" y="744"/>
                    <a:pt x="406" y="752"/>
                    <a:pt x="402" y="752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86" y="771"/>
                    <a:pt x="377" y="783"/>
                    <a:pt x="369" y="795"/>
                  </a:cubicBezTo>
                  <a:cubicBezTo>
                    <a:pt x="357" y="803"/>
                    <a:pt x="352" y="818"/>
                    <a:pt x="341" y="828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325" y="852"/>
                    <a:pt x="322" y="859"/>
                    <a:pt x="321" y="868"/>
                  </a:cubicBezTo>
                  <a:cubicBezTo>
                    <a:pt x="313" y="875"/>
                    <a:pt x="309" y="886"/>
                    <a:pt x="301" y="893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93" y="917"/>
                    <a:pt x="286" y="918"/>
                    <a:pt x="286" y="926"/>
                  </a:cubicBezTo>
                  <a:cubicBezTo>
                    <a:pt x="284" y="931"/>
                    <a:pt x="278" y="933"/>
                    <a:pt x="279" y="94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71" y="962"/>
                    <a:pt x="278" y="955"/>
                    <a:pt x="276" y="951"/>
                  </a:cubicBezTo>
                  <a:cubicBezTo>
                    <a:pt x="280" y="950"/>
                    <a:pt x="282" y="947"/>
                    <a:pt x="281" y="941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299" y="909"/>
                    <a:pt x="310" y="901"/>
                    <a:pt x="316" y="888"/>
                  </a:cubicBezTo>
                  <a:cubicBezTo>
                    <a:pt x="322" y="889"/>
                    <a:pt x="315" y="877"/>
                    <a:pt x="324" y="881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32" y="869"/>
                    <a:pt x="329" y="861"/>
                    <a:pt x="334" y="860"/>
                  </a:cubicBezTo>
                  <a:cubicBezTo>
                    <a:pt x="335" y="857"/>
                    <a:pt x="342" y="858"/>
                    <a:pt x="339" y="850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60" y="832"/>
                    <a:pt x="360" y="823"/>
                    <a:pt x="364" y="818"/>
                  </a:cubicBezTo>
                  <a:cubicBezTo>
                    <a:pt x="374" y="808"/>
                    <a:pt x="380" y="793"/>
                    <a:pt x="392" y="785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11" y="765"/>
                    <a:pt x="413" y="757"/>
                    <a:pt x="419" y="755"/>
                  </a:cubicBezTo>
                  <a:cubicBezTo>
                    <a:pt x="418" y="748"/>
                    <a:pt x="425" y="750"/>
                    <a:pt x="427" y="74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34" y="734"/>
                    <a:pt x="436" y="732"/>
                    <a:pt x="442" y="732"/>
                  </a:cubicBezTo>
                  <a:cubicBezTo>
                    <a:pt x="443" y="728"/>
                    <a:pt x="446" y="726"/>
                    <a:pt x="447" y="722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60" y="715"/>
                    <a:pt x="457" y="707"/>
                    <a:pt x="462" y="707"/>
                  </a:cubicBezTo>
                  <a:cubicBezTo>
                    <a:pt x="465" y="700"/>
                    <a:pt x="472" y="698"/>
                    <a:pt x="475" y="692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495" y="679"/>
                    <a:pt x="494" y="671"/>
                    <a:pt x="502" y="672"/>
                  </a:cubicBezTo>
                  <a:cubicBezTo>
                    <a:pt x="502" y="662"/>
                    <a:pt x="512" y="665"/>
                    <a:pt x="512" y="656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27" y="640"/>
                    <a:pt x="534" y="638"/>
                    <a:pt x="538" y="634"/>
                  </a:cubicBezTo>
                  <a:cubicBezTo>
                    <a:pt x="540" y="632"/>
                    <a:pt x="541" y="629"/>
                    <a:pt x="543" y="62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55" y="620"/>
                    <a:pt x="556" y="613"/>
                    <a:pt x="560" y="609"/>
                  </a:cubicBezTo>
                  <a:cubicBezTo>
                    <a:pt x="562" y="603"/>
                    <a:pt x="568" y="601"/>
                    <a:pt x="573" y="599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593" y="562"/>
                    <a:pt x="600" y="555"/>
                    <a:pt x="605" y="546"/>
                  </a:cubicBezTo>
                  <a:cubicBezTo>
                    <a:pt x="609" y="547"/>
                    <a:pt x="604" y="549"/>
                    <a:pt x="605" y="553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96" y="561"/>
                    <a:pt x="597" y="570"/>
                    <a:pt x="593" y="573"/>
                  </a:cubicBezTo>
                  <a:cubicBezTo>
                    <a:pt x="590" y="585"/>
                    <a:pt x="579" y="589"/>
                    <a:pt x="578" y="604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47" y="634"/>
                    <a:pt x="543" y="639"/>
                    <a:pt x="540" y="644"/>
                  </a:cubicBezTo>
                  <a:cubicBezTo>
                    <a:pt x="537" y="646"/>
                    <a:pt x="537" y="650"/>
                    <a:pt x="532" y="649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520" y="666"/>
                    <a:pt x="509" y="673"/>
                    <a:pt x="500" y="682"/>
                  </a:cubicBezTo>
                  <a:cubicBezTo>
                    <a:pt x="499" y="685"/>
                    <a:pt x="495" y="686"/>
                    <a:pt x="495" y="689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82" y="698"/>
                    <a:pt x="480" y="704"/>
                    <a:pt x="472" y="704"/>
                  </a:cubicBezTo>
                  <a:cubicBezTo>
                    <a:pt x="472" y="712"/>
                    <a:pt x="466" y="715"/>
                    <a:pt x="462" y="719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45" y="744"/>
                    <a:pt x="433" y="747"/>
                    <a:pt x="429" y="760"/>
                  </a:cubicBezTo>
                  <a:cubicBezTo>
                    <a:pt x="421" y="760"/>
                    <a:pt x="423" y="770"/>
                    <a:pt x="414" y="770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400" y="794"/>
                    <a:pt x="388" y="798"/>
                    <a:pt x="384" y="810"/>
                  </a:cubicBezTo>
                  <a:cubicBezTo>
                    <a:pt x="381" y="815"/>
                    <a:pt x="375" y="817"/>
                    <a:pt x="374" y="825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59" y="842"/>
                    <a:pt x="358" y="848"/>
                    <a:pt x="351" y="850"/>
                  </a:cubicBezTo>
                  <a:cubicBezTo>
                    <a:pt x="352" y="855"/>
                    <a:pt x="350" y="857"/>
                    <a:pt x="346" y="85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36" y="873"/>
                    <a:pt x="332" y="886"/>
                    <a:pt x="324" y="893"/>
                  </a:cubicBezTo>
                  <a:cubicBezTo>
                    <a:pt x="322" y="895"/>
                    <a:pt x="321" y="899"/>
                    <a:pt x="321" y="903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314" y="916"/>
                    <a:pt x="308" y="918"/>
                    <a:pt x="304" y="921"/>
                  </a:cubicBezTo>
                  <a:cubicBezTo>
                    <a:pt x="302" y="926"/>
                    <a:pt x="302" y="935"/>
                    <a:pt x="296" y="936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87" y="957"/>
                    <a:pt x="283" y="961"/>
                    <a:pt x="284" y="969"/>
                  </a:cubicBezTo>
                  <a:cubicBezTo>
                    <a:pt x="275" y="967"/>
                    <a:pt x="279" y="978"/>
                    <a:pt x="274" y="979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61" y="1023"/>
                    <a:pt x="255" y="1031"/>
                    <a:pt x="256" y="1047"/>
                  </a:cubicBezTo>
                  <a:cubicBezTo>
                    <a:pt x="250" y="1049"/>
                    <a:pt x="254" y="1061"/>
                    <a:pt x="248" y="1064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52" y="1081"/>
                    <a:pt x="250" y="1066"/>
                    <a:pt x="259" y="1062"/>
                  </a:cubicBezTo>
                  <a:cubicBezTo>
                    <a:pt x="261" y="1053"/>
                    <a:pt x="267" y="1047"/>
                    <a:pt x="269" y="1037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285" y="1012"/>
                    <a:pt x="285" y="1006"/>
                    <a:pt x="286" y="1001"/>
                  </a:cubicBezTo>
                  <a:cubicBezTo>
                    <a:pt x="290" y="999"/>
                    <a:pt x="290" y="993"/>
                    <a:pt x="291" y="989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15" y="951"/>
                    <a:pt x="320" y="947"/>
                    <a:pt x="321" y="938"/>
                  </a:cubicBezTo>
                  <a:cubicBezTo>
                    <a:pt x="328" y="935"/>
                    <a:pt x="329" y="930"/>
                    <a:pt x="326" y="923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39" y="921"/>
                    <a:pt x="337" y="914"/>
                    <a:pt x="344" y="916"/>
                  </a:cubicBezTo>
                  <a:cubicBezTo>
                    <a:pt x="347" y="902"/>
                    <a:pt x="360" y="898"/>
                    <a:pt x="364" y="886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77" y="869"/>
                    <a:pt x="379" y="866"/>
                    <a:pt x="382" y="865"/>
                  </a:cubicBezTo>
                  <a:cubicBezTo>
                    <a:pt x="384" y="863"/>
                    <a:pt x="383" y="859"/>
                    <a:pt x="387" y="858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13" y="826"/>
                    <a:pt x="422" y="826"/>
                    <a:pt x="422" y="818"/>
                  </a:cubicBezTo>
                  <a:cubicBezTo>
                    <a:pt x="427" y="819"/>
                    <a:pt x="425" y="813"/>
                    <a:pt x="429" y="81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41" y="806"/>
                    <a:pt x="440" y="796"/>
                    <a:pt x="447" y="795"/>
                  </a:cubicBezTo>
                  <a:cubicBezTo>
                    <a:pt x="450" y="790"/>
                    <a:pt x="453" y="784"/>
                    <a:pt x="460" y="782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489" y="748"/>
                    <a:pt x="497" y="739"/>
                    <a:pt x="505" y="729"/>
                  </a:cubicBezTo>
                  <a:cubicBezTo>
                    <a:pt x="509" y="725"/>
                    <a:pt x="512" y="720"/>
                    <a:pt x="515" y="714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33" y="705"/>
                    <a:pt x="523" y="711"/>
                    <a:pt x="522" y="714"/>
                  </a:cubicBezTo>
                  <a:cubicBezTo>
                    <a:pt x="520" y="718"/>
                    <a:pt x="518" y="722"/>
                    <a:pt x="515" y="724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508" y="731"/>
                    <a:pt x="508" y="734"/>
                    <a:pt x="507" y="737"/>
                  </a:cubicBezTo>
                  <a:cubicBezTo>
                    <a:pt x="502" y="738"/>
                    <a:pt x="502" y="744"/>
                    <a:pt x="497" y="745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80" y="771"/>
                    <a:pt x="478" y="775"/>
                    <a:pt x="472" y="775"/>
                  </a:cubicBezTo>
                  <a:cubicBezTo>
                    <a:pt x="473" y="781"/>
                    <a:pt x="468" y="783"/>
                    <a:pt x="467" y="78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454" y="809"/>
                    <a:pt x="440" y="808"/>
                    <a:pt x="440" y="820"/>
                  </a:cubicBezTo>
                  <a:cubicBezTo>
                    <a:pt x="412" y="845"/>
                    <a:pt x="385" y="872"/>
                    <a:pt x="364" y="903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51" y="917"/>
                    <a:pt x="351" y="924"/>
                    <a:pt x="346" y="926"/>
                  </a:cubicBezTo>
                  <a:cubicBezTo>
                    <a:pt x="343" y="929"/>
                    <a:pt x="343" y="936"/>
                    <a:pt x="336" y="936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22" y="953"/>
                    <a:pt x="321" y="965"/>
                    <a:pt x="314" y="971"/>
                  </a:cubicBezTo>
                  <a:cubicBezTo>
                    <a:pt x="311" y="975"/>
                    <a:pt x="311" y="981"/>
                    <a:pt x="306" y="984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02" y="1000"/>
                    <a:pt x="306" y="997"/>
                    <a:pt x="306" y="994"/>
                  </a:cubicBezTo>
                  <a:cubicBezTo>
                    <a:pt x="309" y="993"/>
                    <a:pt x="311" y="992"/>
                    <a:pt x="311" y="989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26" y="969"/>
                    <a:pt x="332" y="963"/>
                    <a:pt x="336" y="954"/>
                  </a:cubicBezTo>
                  <a:cubicBezTo>
                    <a:pt x="343" y="949"/>
                    <a:pt x="349" y="943"/>
                    <a:pt x="354" y="93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67" y="925"/>
                    <a:pt x="371" y="923"/>
                    <a:pt x="372" y="918"/>
                  </a:cubicBezTo>
                  <a:cubicBezTo>
                    <a:pt x="377" y="918"/>
                    <a:pt x="377" y="911"/>
                    <a:pt x="382" y="911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396" y="896"/>
                    <a:pt x="402" y="890"/>
                    <a:pt x="407" y="883"/>
                  </a:cubicBezTo>
                  <a:cubicBezTo>
                    <a:pt x="410" y="881"/>
                    <a:pt x="414" y="879"/>
                    <a:pt x="417" y="875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30" y="865"/>
                    <a:pt x="429" y="859"/>
                    <a:pt x="434" y="858"/>
                  </a:cubicBezTo>
                  <a:cubicBezTo>
                    <a:pt x="441" y="859"/>
                    <a:pt x="436" y="848"/>
                    <a:pt x="445" y="850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466" y="825"/>
                    <a:pt x="474" y="822"/>
                    <a:pt x="480" y="818"/>
                  </a:cubicBezTo>
                  <a:cubicBezTo>
                    <a:pt x="489" y="808"/>
                    <a:pt x="496" y="795"/>
                    <a:pt x="507" y="787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18" y="777"/>
                    <a:pt x="516" y="770"/>
                    <a:pt x="523" y="772"/>
                  </a:cubicBezTo>
                  <a:cubicBezTo>
                    <a:pt x="527" y="767"/>
                    <a:pt x="529" y="761"/>
                    <a:pt x="538" y="76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50" y="748"/>
                    <a:pt x="545" y="738"/>
                    <a:pt x="550" y="737"/>
                  </a:cubicBezTo>
                  <a:cubicBezTo>
                    <a:pt x="555" y="731"/>
                    <a:pt x="561" y="726"/>
                    <a:pt x="563" y="71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71" y="702"/>
                    <a:pt x="577" y="702"/>
                    <a:pt x="575" y="694"/>
                  </a:cubicBezTo>
                  <a:cubicBezTo>
                    <a:pt x="584" y="692"/>
                    <a:pt x="578" y="675"/>
                    <a:pt x="590" y="67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613" y="634"/>
                    <a:pt x="603" y="640"/>
                    <a:pt x="605" y="646"/>
                  </a:cubicBezTo>
                  <a:cubicBezTo>
                    <a:pt x="602" y="648"/>
                    <a:pt x="600" y="653"/>
                    <a:pt x="600" y="659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90" y="675"/>
                    <a:pt x="590" y="681"/>
                    <a:pt x="585" y="682"/>
                  </a:cubicBezTo>
                  <a:cubicBezTo>
                    <a:pt x="590" y="686"/>
                    <a:pt x="583" y="688"/>
                    <a:pt x="585" y="697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59" y="734"/>
                    <a:pt x="558" y="748"/>
                    <a:pt x="548" y="752"/>
                  </a:cubicBezTo>
                  <a:cubicBezTo>
                    <a:pt x="548" y="759"/>
                    <a:pt x="542" y="761"/>
                    <a:pt x="538" y="765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29" y="783"/>
                    <a:pt x="523" y="781"/>
                    <a:pt x="523" y="785"/>
                  </a:cubicBezTo>
                  <a:cubicBezTo>
                    <a:pt x="521" y="787"/>
                    <a:pt x="520" y="789"/>
                    <a:pt x="517" y="790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99" y="810"/>
                    <a:pt x="488" y="815"/>
                    <a:pt x="485" y="828"/>
                  </a:cubicBezTo>
                  <a:cubicBezTo>
                    <a:pt x="479" y="826"/>
                    <a:pt x="481" y="832"/>
                    <a:pt x="477" y="833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71" y="840"/>
                    <a:pt x="466" y="840"/>
                    <a:pt x="467" y="845"/>
                  </a:cubicBezTo>
                  <a:cubicBezTo>
                    <a:pt x="465" y="847"/>
                    <a:pt x="463" y="848"/>
                    <a:pt x="460" y="84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48" y="863"/>
                    <a:pt x="442" y="861"/>
                    <a:pt x="442" y="865"/>
                  </a:cubicBezTo>
                  <a:cubicBezTo>
                    <a:pt x="441" y="868"/>
                    <a:pt x="437" y="867"/>
                    <a:pt x="437" y="870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423" y="886"/>
                    <a:pt x="416" y="887"/>
                    <a:pt x="414" y="893"/>
                  </a:cubicBezTo>
                  <a:cubicBezTo>
                    <a:pt x="404" y="899"/>
                    <a:pt x="400" y="911"/>
                    <a:pt x="389" y="916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74" y="930"/>
                    <a:pt x="374" y="938"/>
                    <a:pt x="367" y="938"/>
                  </a:cubicBezTo>
                  <a:cubicBezTo>
                    <a:pt x="363" y="942"/>
                    <a:pt x="362" y="949"/>
                    <a:pt x="357" y="951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37" y="969"/>
                    <a:pt x="332" y="979"/>
                    <a:pt x="326" y="989"/>
                  </a:cubicBezTo>
                  <a:cubicBezTo>
                    <a:pt x="323" y="993"/>
                    <a:pt x="318" y="996"/>
                    <a:pt x="316" y="1001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302" y="1025"/>
                    <a:pt x="295" y="1033"/>
                    <a:pt x="289" y="1042"/>
                  </a:cubicBezTo>
                  <a:cubicBezTo>
                    <a:pt x="287" y="1044"/>
                    <a:pt x="286" y="1047"/>
                    <a:pt x="286" y="1052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78" y="1057"/>
                    <a:pt x="280" y="1064"/>
                    <a:pt x="276" y="1064"/>
                  </a:cubicBezTo>
                  <a:cubicBezTo>
                    <a:pt x="273" y="1065"/>
                    <a:pt x="274" y="1069"/>
                    <a:pt x="274" y="1072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8" y="1113"/>
                    <a:pt x="251" y="1116"/>
                    <a:pt x="251" y="1127"/>
                  </a:cubicBezTo>
                  <a:cubicBezTo>
                    <a:pt x="245" y="1132"/>
                    <a:pt x="248" y="1146"/>
                    <a:pt x="244" y="1152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58" y="1127"/>
                    <a:pt x="262" y="1121"/>
                    <a:pt x="266" y="1115"/>
                  </a:cubicBezTo>
                  <a:cubicBezTo>
                    <a:pt x="274" y="1103"/>
                    <a:pt x="278" y="1088"/>
                    <a:pt x="289" y="1079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02" y="1053"/>
                    <a:pt x="305" y="1047"/>
                    <a:pt x="311" y="1044"/>
                  </a:cubicBezTo>
                  <a:cubicBezTo>
                    <a:pt x="308" y="1036"/>
                    <a:pt x="315" y="1038"/>
                    <a:pt x="316" y="1034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26" y="1023"/>
                    <a:pt x="327" y="1020"/>
                    <a:pt x="326" y="1014"/>
                  </a:cubicBezTo>
                  <a:cubicBezTo>
                    <a:pt x="330" y="1013"/>
                    <a:pt x="332" y="1011"/>
                    <a:pt x="331" y="1006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50" y="992"/>
                    <a:pt x="347" y="984"/>
                    <a:pt x="352" y="984"/>
                  </a:cubicBezTo>
                  <a:cubicBezTo>
                    <a:pt x="354" y="982"/>
                    <a:pt x="355" y="979"/>
                    <a:pt x="357" y="976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374" y="957"/>
                    <a:pt x="374" y="950"/>
                    <a:pt x="382" y="948"/>
                  </a:cubicBezTo>
                  <a:cubicBezTo>
                    <a:pt x="397" y="928"/>
                    <a:pt x="420" y="916"/>
                    <a:pt x="435" y="896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53" y="878"/>
                    <a:pt x="455" y="872"/>
                    <a:pt x="462" y="870"/>
                  </a:cubicBezTo>
                  <a:cubicBezTo>
                    <a:pt x="459" y="862"/>
                    <a:pt x="470" y="868"/>
                    <a:pt x="467" y="86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478" y="850"/>
                    <a:pt x="482" y="846"/>
                    <a:pt x="487" y="843"/>
                  </a:cubicBezTo>
                  <a:cubicBezTo>
                    <a:pt x="489" y="835"/>
                    <a:pt x="499" y="836"/>
                    <a:pt x="500" y="828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23" y="808"/>
                    <a:pt x="529" y="797"/>
                    <a:pt x="540" y="790"/>
                  </a:cubicBezTo>
                  <a:cubicBezTo>
                    <a:pt x="544" y="776"/>
                    <a:pt x="556" y="769"/>
                    <a:pt x="560" y="75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73" y="735"/>
                    <a:pt x="575" y="733"/>
                    <a:pt x="578" y="732"/>
                  </a:cubicBezTo>
                  <a:cubicBezTo>
                    <a:pt x="577" y="727"/>
                    <a:pt x="578" y="724"/>
                    <a:pt x="583" y="724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77" y="738"/>
                    <a:pt x="579" y="744"/>
                    <a:pt x="575" y="745"/>
                  </a:cubicBezTo>
                  <a:cubicBezTo>
                    <a:pt x="572" y="751"/>
                    <a:pt x="571" y="759"/>
                    <a:pt x="565" y="762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43" y="801"/>
                    <a:pt x="535" y="803"/>
                    <a:pt x="533" y="810"/>
                  </a:cubicBezTo>
                  <a:cubicBezTo>
                    <a:pt x="531" y="816"/>
                    <a:pt x="524" y="818"/>
                    <a:pt x="520" y="823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502" y="841"/>
                    <a:pt x="498" y="845"/>
                    <a:pt x="495" y="850"/>
                  </a:cubicBezTo>
                  <a:cubicBezTo>
                    <a:pt x="477" y="867"/>
                    <a:pt x="460" y="886"/>
                    <a:pt x="442" y="903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34" y="914"/>
                    <a:pt x="430" y="915"/>
                    <a:pt x="430" y="918"/>
                  </a:cubicBezTo>
                  <a:cubicBezTo>
                    <a:pt x="424" y="917"/>
                    <a:pt x="426" y="923"/>
                    <a:pt x="422" y="923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409" y="933"/>
                    <a:pt x="407" y="939"/>
                    <a:pt x="402" y="943"/>
                  </a:cubicBezTo>
                  <a:cubicBezTo>
                    <a:pt x="395" y="945"/>
                    <a:pt x="396" y="954"/>
                    <a:pt x="387" y="954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59" y="987"/>
                    <a:pt x="362" y="995"/>
                    <a:pt x="357" y="994"/>
                  </a:cubicBezTo>
                  <a:cubicBezTo>
                    <a:pt x="356" y="997"/>
                    <a:pt x="352" y="998"/>
                    <a:pt x="352" y="1001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332" y="1030"/>
                    <a:pt x="324" y="1046"/>
                    <a:pt x="311" y="1057"/>
                  </a:cubicBezTo>
                  <a:cubicBezTo>
                    <a:pt x="308" y="1065"/>
                    <a:pt x="304" y="1073"/>
                    <a:pt x="299" y="1079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82" y="1107"/>
                    <a:pt x="279" y="1116"/>
                    <a:pt x="274" y="1122"/>
                  </a:cubicBezTo>
                  <a:cubicBezTo>
                    <a:pt x="271" y="1131"/>
                    <a:pt x="266" y="1138"/>
                    <a:pt x="261" y="1145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9" y="1156"/>
                    <a:pt x="254" y="1167"/>
                    <a:pt x="249" y="1168"/>
                  </a:cubicBezTo>
                  <a:cubicBezTo>
                    <a:pt x="245" y="1175"/>
                    <a:pt x="244" y="1185"/>
                    <a:pt x="238" y="1190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48" y="1213"/>
                    <a:pt x="246" y="1200"/>
                    <a:pt x="254" y="1195"/>
                  </a:cubicBezTo>
                  <a:cubicBezTo>
                    <a:pt x="253" y="1189"/>
                    <a:pt x="255" y="1185"/>
                    <a:pt x="259" y="1183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67" y="1161"/>
                    <a:pt x="269" y="1152"/>
                    <a:pt x="276" y="1147"/>
                  </a:cubicBezTo>
                  <a:cubicBezTo>
                    <a:pt x="278" y="1138"/>
                    <a:pt x="283" y="1131"/>
                    <a:pt x="289" y="1125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04" y="1093"/>
                    <a:pt x="312" y="1089"/>
                    <a:pt x="314" y="1079"/>
                  </a:cubicBezTo>
                  <a:cubicBezTo>
                    <a:pt x="322" y="1075"/>
                    <a:pt x="325" y="1067"/>
                    <a:pt x="329" y="1059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51" y="1037"/>
                    <a:pt x="354" y="1028"/>
                    <a:pt x="359" y="1021"/>
                  </a:cubicBezTo>
                  <a:cubicBezTo>
                    <a:pt x="360" y="1016"/>
                    <a:pt x="364" y="1015"/>
                    <a:pt x="367" y="1011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383" y="998"/>
                    <a:pt x="383" y="987"/>
                    <a:pt x="392" y="984"/>
                  </a:cubicBezTo>
                  <a:cubicBezTo>
                    <a:pt x="397" y="978"/>
                    <a:pt x="404" y="974"/>
                    <a:pt x="407" y="966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19" y="955"/>
                    <a:pt x="424" y="954"/>
                    <a:pt x="425" y="948"/>
                  </a:cubicBezTo>
                  <a:cubicBezTo>
                    <a:pt x="431" y="944"/>
                    <a:pt x="438" y="938"/>
                    <a:pt x="445" y="933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478" y="892"/>
                    <a:pt x="488" y="894"/>
                    <a:pt x="487" y="885"/>
                  </a:cubicBezTo>
                  <a:cubicBezTo>
                    <a:pt x="493" y="884"/>
                    <a:pt x="494" y="877"/>
                    <a:pt x="500" y="875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33" y="848"/>
                    <a:pt x="531" y="831"/>
                    <a:pt x="543" y="828"/>
                  </a:cubicBezTo>
                  <a:cubicBezTo>
                    <a:pt x="545" y="823"/>
                    <a:pt x="549" y="819"/>
                    <a:pt x="553" y="815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66" y="801"/>
                    <a:pt x="568" y="795"/>
                    <a:pt x="570" y="790"/>
                  </a:cubicBezTo>
                  <a:cubicBezTo>
                    <a:pt x="574" y="786"/>
                    <a:pt x="578" y="782"/>
                    <a:pt x="580" y="777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07" y="744"/>
                    <a:pt x="609" y="731"/>
                    <a:pt x="618" y="724"/>
                  </a:cubicBezTo>
                  <a:cubicBezTo>
                    <a:pt x="621" y="719"/>
                    <a:pt x="622" y="714"/>
                    <a:pt x="628" y="712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41" y="699"/>
                    <a:pt x="630" y="703"/>
                    <a:pt x="633" y="709"/>
                  </a:cubicBezTo>
                  <a:cubicBezTo>
                    <a:pt x="630" y="711"/>
                    <a:pt x="628" y="715"/>
                    <a:pt x="628" y="719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624" y="735"/>
                    <a:pt x="612" y="729"/>
                    <a:pt x="616" y="737"/>
                  </a:cubicBezTo>
                  <a:cubicBezTo>
                    <a:pt x="613" y="745"/>
                    <a:pt x="606" y="749"/>
                    <a:pt x="603" y="75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90" y="780"/>
                    <a:pt x="584" y="780"/>
                    <a:pt x="583" y="785"/>
                  </a:cubicBezTo>
                  <a:cubicBezTo>
                    <a:pt x="577" y="784"/>
                    <a:pt x="584" y="796"/>
                    <a:pt x="575" y="79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57" y="815"/>
                    <a:pt x="560" y="827"/>
                    <a:pt x="550" y="828"/>
                  </a:cubicBezTo>
                  <a:cubicBezTo>
                    <a:pt x="549" y="837"/>
                    <a:pt x="544" y="841"/>
                    <a:pt x="538" y="845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8" y="864"/>
                    <a:pt x="520" y="871"/>
                    <a:pt x="518" y="873"/>
                  </a:cubicBezTo>
                  <a:cubicBezTo>
                    <a:pt x="511" y="871"/>
                    <a:pt x="513" y="878"/>
                    <a:pt x="507" y="878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97" y="890"/>
                    <a:pt x="495" y="893"/>
                    <a:pt x="492" y="896"/>
                  </a:cubicBezTo>
                  <a:cubicBezTo>
                    <a:pt x="487" y="895"/>
                    <a:pt x="490" y="903"/>
                    <a:pt x="485" y="903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70" y="914"/>
                    <a:pt x="468" y="923"/>
                    <a:pt x="462" y="928"/>
                  </a:cubicBezTo>
                  <a:cubicBezTo>
                    <a:pt x="460" y="931"/>
                    <a:pt x="457" y="933"/>
                    <a:pt x="455" y="936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48" y="949"/>
                    <a:pt x="440" y="946"/>
                    <a:pt x="440" y="951"/>
                  </a:cubicBezTo>
                  <a:cubicBezTo>
                    <a:pt x="437" y="953"/>
                    <a:pt x="435" y="956"/>
                    <a:pt x="432" y="959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22" y="969"/>
                    <a:pt x="417" y="969"/>
                    <a:pt x="420" y="976"/>
                  </a:cubicBezTo>
                  <a:cubicBezTo>
                    <a:pt x="412" y="978"/>
                    <a:pt x="407" y="983"/>
                    <a:pt x="402" y="989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89" y="996"/>
                    <a:pt x="392" y="1004"/>
                    <a:pt x="387" y="1004"/>
                  </a:cubicBezTo>
                  <a:cubicBezTo>
                    <a:pt x="383" y="1006"/>
                    <a:pt x="382" y="1009"/>
                    <a:pt x="382" y="1014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68" y="1024"/>
                    <a:pt x="367" y="1033"/>
                    <a:pt x="362" y="1037"/>
                  </a:cubicBezTo>
                  <a:cubicBezTo>
                    <a:pt x="354" y="1049"/>
                    <a:pt x="343" y="1058"/>
                    <a:pt x="337" y="1072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15" y="1086"/>
                    <a:pt x="322" y="1098"/>
                    <a:pt x="316" y="1097"/>
                  </a:cubicBezTo>
                  <a:cubicBezTo>
                    <a:pt x="313" y="1098"/>
                    <a:pt x="312" y="1101"/>
                    <a:pt x="309" y="1102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305" y="1111"/>
                    <a:pt x="304" y="1114"/>
                    <a:pt x="304" y="1117"/>
                  </a:cubicBezTo>
                  <a:cubicBezTo>
                    <a:pt x="299" y="1119"/>
                    <a:pt x="299" y="1126"/>
                    <a:pt x="296" y="1130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88" y="1147"/>
                    <a:pt x="283" y="1149"/>
                    <a:pt x="284" y="1155"/>
                  </a:cubicBezTo>
                  <a:cubicBezTo>
                    <a:pt x="277" y="1155"/>
                    <a:pt x="280" y="1164"/>
                    <a:pt x="276" y="1168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65" y="1187"/>
                    <a:pt x="263" y="1197"/>
                    <a:pt x="261" y="1208"/>
                  </a:cubicBezTo>
                  <a:cubicBezTo>
                    <a:pt x="252" y="1212"/>
                    <a:pt x="252" y="1226"/>
                    <a:pt x="246" y="1233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47" y="1261"/>
                    <a:pt x="249" y="1260"/>
                    <a:pt x="249" y="1258"/>
                  </a:cubicBezTo>
                  <a:cubicBezTo>
                    <a:pt x="249" y="1256"/>
                    <a:pt x="251" y="1256"/>
                    <a:pt x="251" y="1253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61" y="1237"/>
                    <a:pt x="264" y="1231"/>
                    <a:pt x="269" y="1225"/>
                  </a:cubicBezTo>
                  <a:cubicBezTo>
                    <a:pt x="268" y="1220"/>
                    <a:pt x="269" y="1216"/>
                    <a:pt x="274" y="1215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279" y="1196"/>
                    <a:pt x="289" y="1196"/>
                    <a:pt x="289" y="1185"/>
                  </a:cubicBezTo>
                  <a:cubicBezTo>
                    <a:pt x="299" y="1175"/>
                    <a:pt x="305" y="1161"/>
                    <a:pt x="314" y="1150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28" y="1124"/>
                    <a:pt x="334" y="1121"/>
                    <a:pt x="334" y="1112"/>
                  </a:cubicBezTo>
                  <a:cubicBezTo>
                    <a:pt x="342" y="1109"/>
                    <a:pt x="343" y="1097"/>
                    <a:pt x="352" y="1094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71" y="1070"/>
                    <a:pt x="374" y="1060"/>
                    <a:pt x="379" y="1054"/>
                  </a:cubicBezTo>
                  <a:cubicBezTo>
                    <a:pt x="382" y="1051"/>
                    <a:pt x="386" y="1049"/>
                    <a:pt x="387" y="104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398" y="1034"/>
                    <a:pt x="399" y="1030"/>
                    <a:pt x="402" y="1027"/>
                  </a:cubicBezTo>
                  <a:cubicBezTo>
                    <a:pt x="405" y="1026"/>
                    <a:pt x="404" y="1021"/>
                    <a:pt x="407" y="1021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14" y="1017"/>
                    <a:pt x="414" y="1014"/>
                    <a:pt x="415" y="1011"/>
                  </a:cubicBezTo>
                  <a:cubicBezTo>
                    <a:pt x="417" y="1012"/>
                    <a:pt x="419" y="1011"/>
                    <a:pt x="420" y="1009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34" y="997"/>
                    <a:pt x="434" y="985"/>
                    <a:pt x="445" y="984"/>
                  </a:cubicBezTo>
                  <a:cubicBezTo>
                    <a:pt x="446" y="974"/>
                    <a:pt x="454" y="971"/>
                    <a:pt x="457" y="964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490" y="934"/>
                    <a:pt x="497" y="932"/>
                    <a:pt x="497" y="923"/>
                  </a:cubicBezTo>
                  <a:cubicBezTo>
                    <a:pt x="506" y="924"/>
                    <a:pt x="506" y="915"/>
                    <a:pt x="513" y="913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23" y="905"/>
                    <a:pt x="524" y="901"/>
                    <a:pt x="528" y="901"/>
                  </a:cubicBezTo>
                  <a:cubicBezTo>
                    <a:pt x="527" y="892"/>
                    <a:pt x="540" y="897"/>
                    <a:pt x="540" y="888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74" y="866"/>
                    <a:pt x="565" y="872"/>
                    <a:pt x="565" y="875"/>
                  </a:cubicBezTo>
                  <a:cubicBezTo>
                    <a:pt x="561" y="876"/>
                    <a:pt x="563" y="883"/>
                    <a:pt x="555" y="880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45" y="890"/>
                    <a:pt x="547" y="897"/>
                    <a:pt x="540" y="896"/>
                  </a:cubicBezTo>
                  <a:cubicBezTo>
                    <a:pt x="532" y="898"/>
                    <a:pt x="532" y="909"/>
                    <a:pt x="523" y="911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507" y="931"/>
                    <a:pt x="501" y="931"/>
                    <a:pt x="500" y="936"/>
                  </a:cubicBezTo>
                  <a:cubicBezTo>
                    <a:pt x="500" y="941"/>
                    <a:pt x="492" y="938"/>
                    <a:pt x="492" y="943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65" y="967"/>
                    <a:pt x="458" y="981"/>
                    <a:pt x="447" y="991"/>
                  </a:cubicBezTo>
                  <a:cubicBezTo>
                    <a:pt x="445" y="995"/>
                    <a:pt x="443" y="999"/>
                    <a:pt x="440" y="1001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428" y="1015"/>
                    <a:pt x="423" y="1020"/>
                    <a:pt x="420" y="1026"/>
                  </a:cubicBezTo>
                  <a:cubicBezTo>
                    <a:pt x="407" y="1035"/>
                    <a:pt x="398" y="1047"/>
                    <a:pt x="389" y="105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55" y="1109"/>
                    <a:pt x="341" y="1116"/>
                    <a:pt x="339" y="1135"/>
                  </a:cubicBezTo>
                  <a:cubicBezTo>
                    <a:pt x="332" y="1137"/>
                    <a:pt x="331" y="1145"/>
                    <a:pt x="327" y="1150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20" y="1163"/>
                    <a:pt x="317" y="1164"/>
                    <a:pt x="316" y="1167"/>
                  </a:cubicBezTo>
                  <a:cubicBezTo>
                    <a:pt x="311" y="1171"/>
                    <a:pt x="311" y="1180"/>
                    <a:pt x="304" y="1183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83" y="1208"/>
                    <a:pt x="282" y="1225"/>
                    <a:pt x="274" y="1235"/>
                  </a:cubicBezTo>
                  <a:cubicBezTo>
                    <a:pt x="272" y="1243"/>
                    <a:pt x="268" y="1248"/>
                    <a:pt x="264" y="1253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7" y="1265"/>
                    <a:pt x="257" y="1270"/>
                    <a:pt x="254" y="1271"/>
                  </a:cubicBezTo>
                  <a:cubicBezTo>
                    <a:pt x="251" y="1284"/>
                    <a:pt x="261" y="1284"/>
                    <a:pt x="256" y="129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47" y="1300"/>
                    <a:pt x="248" y="1305"/>
                    <a:pt x="249" y="1319"/>
                  </a:cubicBezTo>
                  <a:cubicBezTo>
                    <a:pt x="257" y="1316"/>
                    <a:pt x="255" y="1303"/>
                    <a:pt x="261" y="1298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273" y="1245"/>
                    <a:pt x="300" y="1234"/>
                    <a:pt x="306" y="1200"/>
                  </a:cubicBezTo>
                  <a:cubicBezTo>
                    <a:pt x="317" y="1196"/>
                    <a:pt x="318" y="1182"/>
                    <a:pt x="327" y="1175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34" y="1152"/>
                    <a:pt x="339" y="1150"/>
                    <a:pt x="342" y="1145"/>
                  </a:cubicBezTo>
                  <a:cubicBezTo>
                    <a:pt x="343" y="1139"/>
                    <a:pt x="348" y="1136"/>
                    <a:pt x="352" y="1132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66" y="1116"/>
                    <a:pt x="364" y="1107"/>
                    <a:pt x="369" y="1105"/>
                  </a:cubicBezTo>
                  <a:cubicBezTo>
                    <a:pt x="374" y="1102"/>
                    <a:pt x="375" y="1095"/>
                    <a:pt x="379" y="1092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08" y="1060"/>
                    <a:pt x="416" y="1053"/>
                    <a:pt x="422" y="1044"/>
                  </a:cubicBezTo>
                  <a:cubicBezTo>
                    <a:pt x="438" y="1030"/>
                    <a:pt x="453" y="1015"/>
                    <a:pt x="467" y="999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82" y="993"/>
                    <a:pt x="483" y="990"/>
                    <a:pt x="485" y="989"/>
                  </a:cubicBezTo>
                  <a:cubicBezTo>
                    <a:pt x="486" y="988"/>
                    <a:pt x="487" y="986"/>
                    <a:pt x="490" y="986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12" y="967"/>
                    <a:pt x="514" y="963"/>
                    <a:pt x="520" y="963"/>
                  </a:cubicBezTo>
                  <a:cubicBezTo>
                    <a:pt x="524" y="961"/>
                    <a:pt x="525" y="957"/>
                    <a:pt x="528" y="953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40" y="942"/>
                    <a:pt x="544" y="940"/>
                    <a:pt x="548" y="938"/>
                  </a:cubicBezTo>
                  <a:cubicBezTo>
                    <a:pt x="548" y="936"/>
                    <a:pt x="553" y="937"/>
                    <a:pt x="553" y="933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59" y="926"/>
                    <a:pt x="563" y="924"/>
                    <a:pt x="565" y="921"/>
                  </a:cubicBezTo>
                  <a:cubicBezTo>
                    <a:pt x="572" y="916"/>
                    <a:pt x="578" y="910"/>
                    <a:pt x="583" y="903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618" y="867"/>
                    <a:pt x="616" y="882"/>
                    <a:pt x="611" y="880"/>
                  </a:cubicBezTo>
                  <a:cubicBezTo>
                    <a:pt x="608" y="885"/>
                    <a:pt x="604" y="889"/>
                    <a:pt x="601" y="893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94" y="902"/>
                    <a:pt x="592" y="903"/>
                    <a:pt x="588" y="903"/>
                  </a:cubicBezTo>
                  <a:cubicBezTo>
                    <a:pt x="589" y="911"/>
                    <a:pt x="581" y="910"/>
                    <a:pt x="581" y="916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67" y="932"/>
                    <a:pt x="559" y="930"/>
                    <a:pt x="560" y="938"/>
                  </a:cubicBezTo>
                  <a:cubicBezTo>
                    <a:pt x="552" y="937"/>
                    <a:pt x="553" y="946"/>
                    <a:pt x="548" y="948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36" y="964"/>
                    <a:pt x="526" y="962"/>
                    <a:pt x="525" y="969"/>
                  </a:cubicBezTo>
                  <a:cubicBezTo>
                    <a:pt x="521" y="971"/>
                    <a:pt x="518" y="975"/>
                    <a:pt x="513" y="976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88" y="1002"/>
                    <a:pt x="478" y="1000"/>
                    <a:pt x="477" y="1006"/>
                  </a:cubicBezTo>
                  <a:cubicBezTo>
                    <a:pt x="474" y="1010"/>
                    <a:pt x="467" y="1009"/>
                    <a:pt x="467" y="101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54" y="1032"/>
                    <a:pt x="446" y="1031"/>
                    <a:pt x="447" y="1039"/>
                  </a:cubicBezTo>
                  <a:cubicBezTo>
                    <a:pt x="443" y="1039"/>
                    <a:pt x="441" y="1041"/>
                    <a:pt x="440" y="1044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430" y="1055"/>
                    <a:pt x="423" y="1055"/>
                    <a:pt x="422" y="1062"/>
                  </a:cubicBezTo>
                  <a:cubicBezTo>
                    <a:pt x="409" y="1065"/>
                    <a:pt x="408" y="1079"/>
                    <a:pt x="397" y="1084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91" y="1095"/>
                    <a:pt x="387" y="1096"/>
                    <a:pt x="387" y="1099"/>
                  </a:cubicBezTo>
                  <a:cubicBezTo>
                    <a:pt x="383" y="1103"/>
                    <a:pt x="379" y="1106"/>
                    <a:pt x="377" y="111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61" y="1129"/>
                    <a:pt x="359" y="1135"/>
                    <a:pt x="357" y="1140"/>
                  </a:cubicBezTo>
                  <a:cubicBezTo>
                    <a:pt x="353" y="1144"/>
                    <a:pt x="351" y="1151"/>
                    <a:pt x="347" y="1155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33" y="1179"/>
                    <a:pt x="329" y="1192"/>
                    <a:pt x="322" y="1200"/>
                  </a:cubicBezTo>
                  <a:cubicBezTo>
                    <a:pt x="314" y="1209"/>
                    <a:pt x="312" y="1222"/>
                    <a:pt x="304" y="123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89" y="1248"/>
                    <a:pt x="294" y="1261"/>
                    <a:pt x="286" y="1261"/>
                  </a:cubicBezTo>
                  <a:cubicBezTo>
                    <a:pt x="288" y="1268"/>
                    <a:pt x="283" y="1267"/>
                    <a:pt x="284" y="1273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76" y="1294"/>
                    <a:pt x="269" y="1305"/>
                    <a:pt x="264" y="1318"/>
                  </a:cubicBezTo>
                  <a:cubicBezTo>
                    <a:pt x="259" y="1331"/>
                    <a:pt x="254" y="1344"/>
                    <a:pt x="249" y="1356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59" y="1383"/>
                    <a:pt x="259" y="1375"/>
                    <a:pt x="261" y="1369"/>
                  </a:cubicBezTo>
                  <a:cubicBezTo>
                    <a:pt x="265" y="1368"/>
                    <a:pt x="263" y="1363"/>
                    <a:pt x="264" y="1359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73" y="1341"/>
                    <a:pt x="276" y="1328"/>
                    <a:pt x="281" y="1318"/>
                  </a:cubicBezTo>
                  <a:cubicBezTo>
                    <a:pt x="286" y="1308"/>
                    <a:pt x="289" y="1296"/>
                    <a:pt x="294" y="1286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299" y="1278"/>
                    <a:pt x="300" y="1276"/>
                    <a:pt x="301" y="1276"/>
                  </a:cubicBezTo>
                  <a:cubicBezTo>
                    <a:pt x="301" y="1269"/>
                    <a:pt x="305" y="1268"/>
                    <a:pt x="306" y="1263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16" y="1250"/>
                    <a:pt x="317" y="1246"/>
                    <a:pt x="317" y="1240"/>
                  </a:cubicBezTo>
                  <a:cubicBezTo>
                    <a:pt x="323" y="1240"/>
                    <a:pt x="324" y="1233"/>
                    <a:pt x="327" y="1228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41" y="1215"/>
                    <a:pt x="339" y="1205"/>
                    <a:pt x="344" y="1203"/>
                  </a:cubicBezTo>
                  <a:cubicBezTo>
                    <a:pt x="346" y="1197"/>
                    <a:pt x="350" y="1195"/>
                    <a:pt x="349" y="1188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371" y="1163"/>
                    <a:pt x="378" y="1159"/>
                    <a:pt x="379" y="1150"/>
                  </a:cubicBezTo>
                  <a:cubicBezTo>
                    <a:pt x="387" y="1145"/>
                    <a:pt x="388" y="1135"/>
                    <a:pt x="394" y="113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13" y="1110"/>
                    <a:pt x="415" y="1105"/>
                    <a:pt x="417" y="1102"/>
                  </a:cubicBezTo>
                  <a:cubicBezTo>
                    <a:pt x="419" y="1101"/>
                    <a:pt x="420" y="1098"/>
                    <a:pt x="422" y="1097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29" y="1085"/>
                    <a:pt x="436" y="1082"/>
                    <a:pt x="442" y="1077"/>
                  </a:cubicBezTo>
                  <a:cubicBezTo>
                    <a:pt x="443" y="1072"/>
                    <a:pt x="447" y="1070"/>
                    <a:pt x="450" y="1067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62" y="1056"/>
                    <a:pt x="462" y="1050"/>
                    <a:pt x="467" y="1049"/>
                  </a:cubicBezTo>
                  <a:cubicBezTo>
                    <a:pt x="467" y="1043"/>
                    <a:pt x="475" y="1046"/>
                    <a:pt x="475" y="1042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56" y="975"/>
                    <a:pt x="560" y="967"/>
                    <a:pt x="565" y="961"/>
                  </a:cubicBezTo>
                  <a:cubicBezTo>
                    <a:pt x="569" y="953"/>
                    <a:pt x="577" y="951"/>
                    <a:pt x="581" y="943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04" y="923"/>
                    <a:pt x="601" y="909"/>
                    <a:pt x="613" y="911"/>
                  </a:cubicBezTo>
                  <a:cubicBezTo>
                    <a:pt x="614" y="903"/>
                    <a:pt x="615" y="896"/>
                    <a:pt x="623" y="895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15" y="906"/>
                    <a:pt x="617" y="913"/>
                    <a:pt x="613" y="913"/>
                  </a:cubicBezTo>
                  <a:cubicBezTo>
                    <a:pt x="611" y="916"/>
                    <a:pt x="608" y="918"/>
                    <a:pt x="606" y="921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94" y="939"/>
                    <a:pt x="586" y="949"/>
                    <a:pt x="578" y="958"/>
                  </a:cubicBezTo>
                  <a:cubicBezTo>
                    <a:pt x="573" y="963"/>
                    <a:pt x="569" y="968"/>
                    <a:pt x="565" y="974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44" y="997"/>
                    <a:pt x="534" y="1005"/>
                    <a:pt x="525" y="1014"/>
                  </a:cubicBezTo>
                  <a:cubicBezTo>
                    <a:pt x="524" y="1017"/>
                    <a:pt x="516" y="1014"/>
                    <a:pt x="515" y="101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505" y="1031"/>
                    <a:pt x="497" y="1032"/>
                    <a:pt x="493" y="1036"/>
                  </a:cubicBezTo>
                  <a:cubicBezTo>
                    <a:pt x="488" y="1042"/>
                    <a:pt x="486" y="1048"/>
                    <a:pt x="477" y="1049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66" y="1072"/>
                    <a:pt x="454" y="1069"/>
                    <a:pt x="455" y="1079"/>
                  </a:cubicBezTo>
                  <a:cubicBezTo>
                    <a:pt x="448" y="1081"/>
                    <a:pt x="449" y="1090"/>
                    <a:pt x="440" y="1089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29" y="1110"/>
                    <a:pt x="422" y="1108"/>
                    <a:pt x="422" y="1112"/>
                  </a:cubicBezTo>
                  <a:cubicBezTo>
                    <a:pt x="419" y="1113"/>
                    <a:pt x="420" y="1118"/>
                    <a:pt x="420" y="1122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401" y="1134"/>
                    <a:pt x="400" y="1140"/>
                    <a:pt x="397" y="1145"/>
                  </a:cubicBezTo>
                  <a:cubicBezTo>
                    <a:pt x="389" y="1152"/>
                    <a:pt x="388" y="1166"/>
                    <a:pt x="377" y="1170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58" y="1204"/>
                    <a:pt x="350" y="1203"/>
                    <a:pt x="352" y="1213"/>
                  </a:cubicBezTo>
                  <a:cubicBezTo>
                    <a:pt x="346" y="1212"/>
                    <a:pt x="347" y="1216"/>
                    <a:pt x="347" y="1220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38" y="1237"/>
                    <a:pt x="328" y="1241"/>
                    <a:pt x="324" y="1253"/>
                  </a:cubicBezTo>
                  <a:cubicBezTo>
                    <a:pt x="322" y="1258"/>
                    <a:pt x="316" y="1260"/>
                    <a:pt x="317" y="1268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305" y="1284"/>
                    <a:pt x="308" y="1291"/>
                    <a:pt x="304" y="1291"/>
                  </a:cubicBezTo>
                  <a:cubicBezTo>
                    <a:pt x="303" y="1293"/>
                    <a:pt x="301" y="1295"/>
                    <a:pt x="301" y="1298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9" y="1316"/>
                    <a:pt x="293" y="1328"/>
                    <a:pt x="286" y="1329"/>
                  </a:cubicBezTo>
                  <a:cubicBezTo>
                    <a:pt x="289" y="1336"/>
                    <a:pt x="284" y="1335"/>
                    <a:pt x="281" y="1339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81" y="1349"/>
                    <a:pt x="276" y="1350"/>
                    <a:pt x="276" y="1356"/>
                  </a:cubicBezTo>
                  <a:cubicBezTo>
                    <a:pt x="279" y="1361"/>
                    <a:pt x="269" y="1365"/>
                    <a:pt x="276" y="1366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1" y="1403"/>
                    <a:pt x="266" y="1414"/>
                    <a:pt x="256" y="1412"/>
                  </a:cubicBezTo>
                  <a:cubicBezTo>
                    <a:pt x="256" y="1418"/>
                    <a:pt x="255" y="1426"/>
                    <a:pt x="259" y="1429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77" y="1395"/>
                    <a:pt x="273" y="1383"/>
                    <a:pt x="281" y="1384"/>
                  </a:cubicBezTo>
                  <a:cubicBezTo>
                    <a:pt x="280" y="1375"/>
                    <a:pt x="284" y="1372"/>
                    <a:pt x="286" y="1366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15" y="1299"/>
                    <a:pt x="318" y="1294"/>
                    <a:pt x="322" y="1291"/>
                  </a:cubicBezTo>
                  <a:cubicBezTo>
                    <a:pt x="325" y="1287"/>
                    <a:pt x="325" y="1279"/>
                    <a:pt x="329" y="127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52" y="1239"/>
                    <a:pt x="357" y="1228"/>
                    <a:pt x="364" y="1220"/>
                  </a:cubicBezTo>
                  <a:cubicBezTo>
                    <a:pt x="370" y="1212"/>
                    <a:pt x="375" y="1203"/>
                    <a:pt x="382" y="1195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396" y="1179"/>
                    <a:pt x="394" y="1169"/>
                    <a:pt x="402" y="1170"/>
                  </a:cubicBezTo>
                  <a:cubicBezTo>
                    <a:pt x="406" y="1158"/>
                    <a:pt x="417" y="1154"/>
                    <a:pt x="422" y="1145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449" y="1112"/>
                    <a:pt x="459" y="1107"/>
                    <a:pt x="465" y="1099"/>
                  </a:cubicBezTo>
                  <a:cubicBezTo>
                    <a:pt x="474" y="1093"/>
                    <a:pt x="483" y="1087"/>
                    <a:pt x="490" y="1079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19" y="1055"/>
                    <a:pt x="523" y="1052"/>
                    <a:pt x="528" y="1049"/>
                  </a:cubicBezTo>
                  <a:cubicBezTo>
                    <a:pt x="531" y="1045"/>
                    <a:pt x="533" y="1039"/>
                    <a:pt x="540" y="103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64" y="1014"/>
                    <a:pt x="559" y="1022"/>
                    <a:pt x="558" y="1024"/>
                  </a:cubicBezTo>
                  <a:cubicBezTo>
                    <a:pt x="558" y="1029"/>
                    <a:pt x="551" y="1027"/>
                    <a:pt x="553" y="103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42" y="1043"/>
                    <a:pt x="539" y="1045"/>
                    <a:pt x="538" y="1049"/>
                  </a:cubicBezTo>
                  <a:cubicBezTo>
                    <a:pt x="532" y="1053"/>
                    <a:pt x="527" y="1058"/>
                    <a:pt x="523" y="1064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507" y="1069"/>
                    <a:pt x="513" y="1080"/>
                    <a:pt x="505" y="1077"/>
                  </a:cubicBezTo>
                  <a:cubicBezTo>
                    <a:pt x="509" y="1086"/>
                    <a:pt x="497" y="1078"/>
                    <a:pt x="498" y="1084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86" y="1093"/>
                    <a:pt x="484" y="1096"/>
                    <a:pt x="483" y="1099"/>
                  </a:cubicBezTo>
                  <a:cubicBezTo>
                    <a:pt x="474" y="1096"/>
                    <a:pt x="481" y="1108"/>
                    <a:pt x="472" y="1104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53" y="1120"/>
                    <a:pt x="456" y="1128"/>
                    <a:pt x="450" y="1127"/>
                  </a:cubicBezTo>
                  <a:cubicBezTo>
                    <a:pt x="450" y="1132"/>
                    <a:pt x="443" y="1130"/>
                    <a:pt x="445" y="1137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30" y="1158"/>
                    <a:pt x="422" y="1155"/>
                    <a:pt x="422" y="1160"/>
                  </a:cubicBezTo>
                  <a:cubicBezTo>
                    <a:pt x="421" y="1163"/>
                    <a:pt x="418" y="1166"/>
                    <a:pt x="415" y="1167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78" y="1211"/>
                    <a:pt x="375" y="1228"/>
                    <a:pt x="364" y="1238"/>
                  </a:cubicBezTo>
                  <a:cubicBezTo>
                    <a:pt x="356" y="1248"/>
                    <a:pt x="352" y="1264"/>
                    <a:pt x="339" y="1271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38" y="1293"/>
                    <a:pt x="327" y="1288"/>
                    <a:pt x="329" y="1296"/>
                  </a:cubicBezTo>
                  <a:cubicBezTo>
                    <a:pt x="325" y="1304"/>
                    <a:pt x="322" y="1312"/>
                    <a:pt x="317" y="1318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305" y="1354"/>
                    <a:pt x="297" y="1358"/>
                    <a:pt x="297" y="1369"/>
                  </a:cubicBezTo>
                  <a:cubicBezTo>
                    <a:pt x="290" y="1374"/>
                    <a:pt x="290" y="1386"/>
                    <a:pt x="286" y="1394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73" y="1428"/>
                    <a:pt x="271" y="1437"/>
                    <a:pt x="266" y="1444"/>
                  </a:cubicBezTo>
                  <a:cubicBezTo>
                    <a:pt x="267" y="1451"/>
                    <a:pt x="262" y="1452"/>
                    <a:pt x="261" y="1457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4" y="1471"/>
                    <a:pt x="268" y="1457"/>
                    <a:pt x="274" y="1454"/>
                  </a:cubicBezTo>
                  <a:cubicBezTo>
                    <a:pt x="274" y="1447"/>
                    <a:pt x="277" y="1442"/>
                    <a:pt x="279" y="1437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289" y="1417"/>
                    <a:pt x="286" y="1406"/>
                    <a:pt x="292" y="1404"/>
                  </a:cubicBezTo>
                  <a:cubicBezTo>
                    <a:pt x="294" y="1392"/>
                    <a:pt x="299" y="1382"/>
                    <a:pt x="307" y="1374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26" y="1332"/>
                    <a:pt x="333" y="1324"/>
                    <a:pt x="337" y="1311"/>
                  </a:cubicBezTo>
                  <a:cubicBezTo>
                    <a:pt x="338" y="1308"/>
                    <a:pt x="341" y="1307"/>
                    <a:pt x="342" y="1303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45" y="1289"/>
                    <a:pt x="351" y="1287"/>
                    <a:pt x="354" y="1283"/>
                  </a:cubicBezTo>
                  <a:cubicBezTo>
                    <a:pt x="356" y="1270"/>
                    <a:pt x="369" y="1268"/>
                    <a:pt x="372" y="1256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383" y="1236"/>
                    <a:pt x="389" y="1235"/>
                    <a:pt x="390" y="1228"/>
                  </a:cubicBezTo>
                  <a:cubicBezTo>
                    <a:pt x="414" y="1204"/>
                    <a:pt x="437" y="1178"/>
                    <a:pt x="460" y="1152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482" y="1125"/>
                    <a:pt x="495" y="1126"/>
                    <a:pt x="495" y="1114"/>
                  </a:cubicBezTo>
                  <a:cubicBezTo>
                    <a:pt x="505" y="1113"/>
                    <a:pt x="506" y="1102"/>
                    <a:pt x="515" y="1099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29" y="1090"/>
                    <a:pt x="531" y="1085"/>
                    <a:pt x="535" y="1084"/>
                  </a:cubicBezTo>
                  <a:cubicBezTo>
                    <a:pt x="544" y="1070"/>
                    <a:pt x="554" y="1057"/>
                    <a:pt x="566" y="1046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587" y="1024"/>
                    <a:pt x="588" y="1014"/>
                    <a:pt x="596" y="1011"/>
                  </a:cubicBezTo>
                  <a:cubicBezTo>
                    <a:pt x="598" y="997"/>
                    <a:pt x="606" y="988"/>
                    <a:pt x="611" y="976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615" y="996"/>
                    <a:pt x="609" y="996"/>
                    <a:pt x="611" y="1004"/>
                  </a:cubicBezTo>
                  <a:cubicBezTo>
                    <a:pt x="608" y="1007"/>
                    <a:pt x="604" y="1010"/>
                    <a:pt x="603" y="1016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88" y="1030"/>
                    <a:pt x="589" y="1041"/>
                    <a:pt x="581" y="1041"/>
                  </a:cubicBezTo>
                  <a:cubicBezTo>
                    <a:pt x="582" y="1048"/>
                    <a:pt x="576" y="1047"/>
                    <a:pt x="576" y="1052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64" y="1061"/>
                    <a:pt x="562" y="1069"/>
                    <a:pt x="555" y="1072"/>
                  </a:cubicBezTo>
                  <a:cubicBezTo>
                    <a:pt x="559" y="1080"/>
                    <a:pt x="547" y="1074"/>
                    <a:pt x="550" y="1082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37" y="1088"/>
                    <a:pt x="539" y="1096"/>
                    <a:pt x="533" y="1097"/>
                  </a:cubicBezTo>
                  <a:cubicBezTo>
                    <a:pt x="528" y="1098"/>
                    <a:pt x="531" y="1107"/>
                    <a:pt x="523" y="1104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94" y="1135"/>
                    <a:pt x="479" y="1145"/>
                    <a:pt x="470" y="1160"/>
                  </a:cubicBezTo>
                  <a:cubicBezTo>
                    <a:pt x="459" y="1162"/>
                    <a:pt x="458" y="1173"/>
                    <a:pt x="450" y="1177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421" y="1208"/>
                    <a:pt x="411" y="1223"/>
                    <a:pt x="397" y="1233"/>
                  </a:cubicBezTo>
                  <a:cubicBezTo>
                    <a:pt x="389" y="1256"/>
                    <a:pt x="373" y="1271"/>
                    <a:pt x="362" y="1291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52" y="1311"/>
                    <a:pt x="350" y="1316"/>
                    <a:pt x="344" y="1318"/>
                  </a:cubicBezTo>
                  <a:cubicBezTo>
                    <a:pt x="345" y="1327"/>
                    <a:pt x="340" y="1329"/>
                    <a:pt x="337" y="1334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325" y="1360"/>
                    <a:pt x="320" y="1369"/>
                    <a:pt x="314" y="1379"/>
                  </a:cubicBezTo>
                  <a:cubicBezTo>
                    <a:pt x="311" y="1390"/>
                    <a:pt x="302" y="1397"/>
                    <a:pt x="302" y="1412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87" y="1450"/>
                    <a:pt x="282" y="1452"/>
                    <a:pt x="284" y="1462"/>
                  </a:cubicBezTo>
                  <a:cubicBezTo>
                    <a:pt x="279" y="1464"/>
                    <a:pt x="282" y="1475"/>
                    <a:pt x="276" y="1477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74" y="1499"/>
                    <a:pt x="274" y="1508"/>
                    <a:pt x="274" y="1517"/>
                  </a:cubicBezTo>
                  <a:cubicBezTo>
                    <a:pt x="274" y="1526"/>
                    <a:pt x="281" y="1527"/>
                    <a:pt x="279" y="1537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88" y="1527"/>
                    <a:pt x="280" y="1513"/>
                    <a:pt x="287" y="1515"/>
                  </a:cubicBezTo>
                  <a:cubicBezTo>
                    <a:pt x="288" y="1506"/>
                    <a:pt x="292" y="1500"/>
                    <a:pt x="292" y="1490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1" y="1446"/>
                    <a:pt x="308" y="1438"/>
                    <a:pt x="312" y="1437"/>
                  </a:cubicBezTo>
                  <a:cubicBezTo>
                    <a:pt x="311" y="1431"/>
                    <a:pt x="316" y="1431"/>
                    <a:pt x="314" y="1424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21" y="1412"/>
                    <a:pt x="322" y="1408"/>
                    <a:pt x="322" y="1404"/>
                  </a:cubicBezTo>
                  <a:cubicBezTo>
                    <a:pt x="329" y="1392"/>
                    <a:pt x="334" y="1378"/>
                    <a:pt x="344" y="1369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0" y="1358"/>
                    <a:pt x="348" y="1351"/>
                    <a:pt x="352" y="1351"/>
                  </a:cubicBezTo>
                  <a:cubicBezTo>
                    <a:pt x="349" y="1343"/>
                    <a:pt x="360" y="1349"/>
                    <a:pt x="357" y="1341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65" y="1328"/>
                    <a:pt x="369" y="1324"/>
                    <a:pt x="372" y="1318"/>
                  </a:cubicBezTo>
                  <a:cubicBezTo>
                    <a:pt x="376" y="1314"/>
                    <a:pt x="377" y="1307"/>
                    <a:pt x="382" y="1303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396" y="1284"/>
                    <a:pt x="397" y="1276"/>
                    <a:pt x="402" y="1273"/>
                  </a:cubicBezTo>
                  <a:cubicBezTo>
                    <a:pt x="405" y="1268"/>
                    <a:pt x="409" y="1263"/>
                    <a:pt x="412" y="125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43" y="1221"/>
                    <a:pt x="451" y="1211"/>
                    <a:pt x="460" y="1203"/>
                  </a:cubicBezTo>
                  <a:cubicBezTo>
                    <a:pt x="462" y="1200"/>
                    <a:pt x="466" y="1200"/>
                    <a:pt x="465" y="1195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71" y="1180"/>
                    <a:pt x="483" y="1184"/>
                    <a:pt x="483" y="1175"/>
                  </a:cubicBezTo>
                  <a:cubicBezTo>
                    <a:pt x="489" y="1173"/>
                    <a:pt x="491" y="1166"/>
                    <a:pt x="495" y="1162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08" y="1141"/>
                    <a:pt x="518" y="1144"/>
                    <a:pt x="518" y="1135"/>
                  </a:cubicBezTo>
                  <a:cubicBezTo>
                    <a:pt x="525" y="1133"/>
                    <a:pt x="524" y="1124"/>
                    <a:pt x="533" y="1125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56" y="1085"/>
                    <a:pt x="559" y="1080"/>
                    <a:pt x="563" y="1074"/>
                  </a:cubicBezTo>
                  <a:cubicBezTo>
                    <a:pt x="569" y="1072"/>
                    <a:pt x="567" y="1062"/>
                    <a:pt x="576" y="106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68" y="1080"/>
                    <a:pt x="564" y="1082"/>
                    <a:pt x="563" y="1087"/>
                  </a:cubicBezTo>
                  <a:cubicBezTo>
                    <a:pt x="554" y="1090"/>
                    <a:pt x="555" y="1104"/>
                    <a:pt x="548" y="1109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510" y="1157"/>
                    <a:pt x="504" y="1163"/>
                    <a:pt x="500" y="1172"/>
                  </a:cubicBezTo>
                  <a:cubicBezTo>
                    <a:pt x="497" y="1175"/>
                    <a:pt x="495" y="1179"/>
                    <a:pt x="490" y="1180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79" y="1199"/>
                    <a:pt x="471" y="1203"/>
                    <a:pt x="465" y="1210"/>
                  </a:cubicBezTo>
                  <a:cubicBezTo>
                    <a:pt x="462" y="1219"/>
                    <a:pt x="456" y="1225"/>
                    <a:pt x="447" y="1228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426" y="1256"/>
                    <a:pt x="422" y="1264"/>
                    <a:pt x="417" y="1271"/>
                  </a:cubicBezTo>
                  <a:cubicBezTo>
                    <a:pt x="407" y="1285"/>
                    <a:pt x="395" y="1297"/>
                    <a:pt x="387" y="1313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68" y="1344"/>
                    <a:pt x="363" y="1350"/>
                    <a:pt x="359" y="1359"/>
                  </a:cubicBezTo>
                  <a:cubicBezTo>
                    <a:pt x="353" y="1365"/>
                    <a:pt x="353" y="1378"/>
                    <a:pt x="344" y="1381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328" y="1429"/>
                    <a:pt x="315" y="1446"/>
                    <a:pt x="309" y="1469"/>
                  </a:cubicBezTo>
                  <a:cubicBezTo>
                    <a:pt x="305" y="1479"/>
                    <a:pt x="302" y="1491"/>
                    <a:pt x="299" y="1502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91" y="1518"/>
                    <a:pt x="296" y="1530"/>
                    <a:pt x="294" y="1535"/>
                  </a:cubicBezTo>
                  <a:cubicBezTo>
                    <a:pt x="293" y="1543"/>
                    <a:pt x="289" y="1546"/>
                    <a:pt x="287" y="1553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299" y="1564"/>
                    <a:pt x="300" y="1551"/>
                    <a:pt x="302" y="1540"/>
                  </a:cubicBezTo>
                  <a:cubicBezTo>
                    <a:pt x="306" y="1539"/>
                    <a:pt x="307" y="1536"/>
                    <a:pt x="307" y="153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15" y="1514"/>
                    <a:pt x="318" y="1508"/>
                    <a:pt x="319" y="1500"/>
                  </a:cubicBezTo>
                  <a:cubicBezTo>
                    <a:pt x="328" y="1498"/>
                    <a:pt x="323" y="1483"/>
                    <a:pt x="329" y="148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43" y="1446"/>
                    <a:pt x="354" y="1438"/>
                    <a:pt x="357" y="1422"/>
                  </a:cubicBezTo>
                  <a:cubicBezTo>
                    <a:pt x="362" y="1416"/>
                    <a:pt x="365" y="1409"/>
                    <a:pt x="370" y="1404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387" y="1374"/>
                    <a:pt x="392" y="1361"/>
                    <a:pt x="402" y="1351"/>
                  </a:cubicBezTo>
                  <a:cubicBezTo>
                    <a:pt x="403" y="1342"/>
                    <a:pt x="413" y="1342"/>
                    <a:pt x="412" y="1331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29" y="1310"/>
                    <a:pt x="430" y="1301"/>
                    <a:pt x="437" y="1298"/>
                  </a:cubicBezTo>
                  <a:cubicBezTo>
                    <a:pt x="434" y="1290"/>
                    <a:pt x="441" y="1292"/>
                    <a:pt x="442" y="1288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53" y="1276"/>
                    <a:pt x="456" y="1269"/>
                    <a:pt x="460" y="1263"/>
                  </a:cubicBezTo>
                  <a:cubicBezTo>
                    <a:pt x="461" y="1255"/>
                    <a:pt x="470" y="1254"/>
                    <a:pt x="470" y="1245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496" y="1221"/>
                    <a:pt x="498" y="1215"/>
                    <a:pt x="505" y="1215"/>
                  </a:cubicBezTo>
                  <a:cubicBezTo>
                    <a:pt x="505" y="1211"/>
                    <a:pt x="508" y="1211"/>
                    <a:pt x="508" y="1208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15" y="1205"/>
                    <a:pt x="515" y="1208"/>
                    <a:pt x="513" y="1200"/>
                  </a:cubicBezTo>
                  <a:cubicBezTo>
                    <a:pt x="518" y="1201"/>
                    <a:pt x="516" y="1195"/>
                    <a:pt x="520" y="1195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31" y="1188"/>
                    <a:pt x="532" y="1182"/>
                    <a:pt x="538" y="1180"/>
                  </a:cubicBezTo>
                  <a:cubicBezTo>
                    <a:pt x="543" y="1166"/>
                    <a:pt x="553" y="1158"/>
                    <a:pt x="558" y="1145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66" y="1133"/>
                    <a:pt x="568" y="1131"/>
                    <a:pt x="568" y="1127"/>
                  </a:cubicBezTo>
                  <a:cubicBezTo>
                    <a:pt x="575" y="1125"/>
                    <a:pt x="570" y="1110"/>
                    <a:pt x="581" y="1112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604" y="1076"/>
                    <a:pt x="592" y="1083"/>
                    <a:pt x="593" y="1089"/>
                  </a:cubicBezTo>
                  <a:cubicBezTo>
                    <a:pt x="589" y="1093"/>
                    <a:pt x="588" y="1099"/>
                    <a:pt x="588" y="1107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65" y="1149"/>
                    <a:pt x="569" y="1151"/>
                    <a:pt x="563" y="1157"/>
                  </a:cubicBezTo>
                  <a:cubicBezTo>
                    <a:pt x="560" y="1162"/>
                    <a:pt x="556" y="1167"/>
                    <a:pt x="553" y="117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46" y="1199"/>
                    <a:pt x="538" y="1199"/>
                    <a:pt x="538" y="1208"/>
                  </a:cubicBezTo>
                  <a:cubicBezTo>
                    <a:pt x="533" y="1218"/>
                    <a:pt x="526" y="1227"/>
                    <a:pt x="520" y="1238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506" y="1257"/>
                    <a:pt x="503" y="1262"/>
                    <a:pt x="503" y="1270"/>
                  </a:cubicBezTo>
                  <a:cubicBezTo>
                    <a:pt x="498" y="1274"/>
                    <a:pt x="497" y="1281"/>
                    <a:pt x="493" y="1286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81" y="1305"/>
                    <a:pt x="478" y="1310"/>
                    <a:pt x="475" y="1316"/>
                  </a:cubicBezTo>
                  <a:cubicBezTo>
                    <a:pt x="477" y="1326"/>
                    <a:pt x="466" y="1323"/>
                    <a:pt x="468" y="1333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55" y="1354"/>
                    <a:pt x="452" y="1359"/>
                    <a:pt x="450" y="1364"/>
                  </a:cubicBezTo>
                  <a:cubicBezTo>
                    <a:pt x="448" y="1370"/>
                    <a:pt x="443" y="1374"/>
                    <a:pt x="442" y="1381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33" y="1405"/>
                    <a:pt x="429" y="1410"/>
                    <a:pt x="425" y="1414"/>
                  </a:cubicBezTo>
                  <a:cubicBezTo>
                    <a:pt x="427" y="1423"/>
                    <a:pt x="419" y="1424"/>
                    <a:pt x="420" y="1432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27" y="1419"/>
                    <a:pt x="434" y="1421"/>
                    <a:pt x="432" y="1414"/>
                  </a:cubicBezTo>
                  <a:cubicBezTo>
                    <a:pt x="437" y="1414"/>
                    <a:pt x="434" y="1406"/>
                    <a:pt x="440" y="1406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51" y="1383"/>
                    <a:pt x="458" y="1371"/>
                    <a:pt x="465" y="1359"/>
                  </a:cubicBezTo>
                  <a:cubicBezTo>
                    <a:pt x="470" y="1358"/>
                    <a:pt x="467" y="1350"/>
                    <a:pt x="470" y="1349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80" y="1334"/>
                    <a:pt x="485" y="1330"/>
                    <a:pt x="485" y="1321"/>
                  </a:cubicBezTo>
                  <a:cubicBezTo>
                    <a:pt x="494" y="1325"/>
                    <a:pt x="487" y="1312"/>
                    <a:pt x="493" y="1313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505" y="1301"/>
                    <a:pt x="499" y="1286"/>
                    <a:pt x="510" y="1288"/>
                  </a:cubicBezTo>
                  <a:cubicBezTo>
                    <a:pt x="505" y="1293"/>
                    <a:pt x="506" y="1304"/>
                    <a:pt x="500" y="1308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83" y="1340"/>
                    <a:pt x="477" y="1354"/>
                    <a:pt x="470" y="1366"/>
                  </a:cubicBezTo>
                  <a:cubicBezTo>
                    <a:pt x="465" y="1367"/>
                    <a:pt x="469" y="1375"/>
                    <a:pt x="465" y="1376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54" y="1390"/>
                    <a:pt x="451" y="1397"/>
                    <a:pt x="450" y="1406"/>
                  </a:cubicBezTo>
                  <a:cubicBezTo>
                    <a:pt x="441" y="1417"/>
                    <a:pt x="435" y="1430"/>
                    <a:pt x="430" y="1444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22" y="1456"/>
                    <a:pt x="420" y="1460"/>
                    <a:pt x="420" y="1464"/>
                  </a:cubicBezTo>
                  <a:cubicBezTo>
                    <a:pt x="415" y="1470"/>
                    <a:pt x="413" y="1477"/>
                    <a:pt x="410" y="148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87" y="1540"/>
                    <a:pt x="382" y="1555"/>
                    <a:pt x="377" y="1570"/>
                  </a:cubicBezTo>
                  <a:cubicBezTo>
                    <a:pt x="375" y="1578"/>
                    <a:pt x="373" y="1586"/>
                    <a:pt x="370" y="1593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64" y="1606"/>
                    <a:pt x="366" y="1613"/>
                    <a:pt x="362" y="1613"/>
                  </a:cubicBezTo>
                  <a:cubicBezTo>
                    <a:pt x="364" y="1624"/>
                    <a:pt x="359" y="1628"/>
                    <a:pt x="360" y="1638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9" y="1683"/>
                    <a:pt x="349" y="1697"/>
                    <a:pt x="342" y="1721"/>
                  </a:cubicBezTo>
                  <a:cubicBezTo>
                    <a:pt x="342" y="1735"/>
                    <a:pt x="342" y="1748"/>
                    <a:pt x="340" y="1759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5" y="1753"/>
                    <a:pt x="344" y="1749"/>
                    <a:pt x="345" y="1746"/>
                  </a:cubicBezTo>
                  <a:cubicBezTo>
                    <a:pt x="346" y="1741"/>
                    <a:pt x="347" y="1733"/>
                    <a:pt x="350" y="1729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61" y="1679"/>
                    <a:pt x="362" y="1666"/>
                    <a:pt x="367" y="1656"/>
                  </a:cubicBezTo>
                  <a:cubicBezTo>
                    <a:pt x="369" y="1650"/>
                    <a:pt x="372" y="1646"/>
                    <a:pt x="372" y="1638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79" y="1617"/>
                    <a:pt x="384" y="1615"/>
                    <a:pt x="382" y="1605"/>
                  </a:cubicBezTo>
                  <a:cubicBezTo>
                    <a:pt x="392" y="1608"/>
                    <a:pt x="384" y="1592"/>
                    <a:pt x="390" y="1590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02" y="1552"/>
                    <a:pt x="409" y="1552"/>
                    <a:pt x="407" y="1542"/>
                  </a:cubicBezTo>
                  <a:cubicBezTo>
                    <a:pt x="410" y="1537"/>
                    <a:pt x="415" y="1535"/>
                    <a:pt x="415" y="1527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22" y="1505"/>
                    <a:pt x="423" y="1499"/>
                    <a:pt x="427" y="1497"/>
                  </a:cubicBezTo>
                  <a:cubicBezTo>
                    <a:pt x="427" y="1489"/>
                    <a:pt x="431" y="1485"/>
                    <a:pt x="433" y="1479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43" y="1452"/>
                    <a:pt x="449" y="1443"/>
                    <a:pt x="455" y="1434"/>
                  </a:cubicBezTo>
                  <a:cubicBezTo>
                    <a:pt x="463" y="1413"/>
                    <a:pt x="477" y="1397"/>
                    <a:pt x="485" y="1376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498" y="1359"/>
                    <a:pt x="499" y="1352"/>
                    <a:pt x="503" y="1348"/>
                  </a:cubicBezTo>
                  <a:cubicBezTo>
                    <a:pt x="509" y="1341"/>
                    <a:pt x="514" y="1331"/>
                    <a:pt x="518" y="132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50" y="1255"/>
                    <a:pt x="554" y="1250"/>
                    <a:pt x="558" y="1245"/>
                  </a:cubicBezTo>
                  <a:cubicBezTo>
                    <a:pt x="557" y="1236"/>
                    <a:pt x="561" y="1231"/>
                    <a:pt x="563" y="122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83" y="1190"/>
                    <a:pt x="572" y="1194"/>
                    <a:pt x="576" y="1200"/>
                  </a:cubicBezTo>
                  <a:cubicBezTo>
                    <a:pt x="576" y="1206"/>
                    <a:pt x="571" y="1207"/>
                    <a:pt x="573" y="1215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59" y="1260"/>
                    <a:pt x="550" y="1274"/>
                    <a:pt x="546" y="1293"/>
                  </a:cubicBezTo>
                  <a:cubicBezTo>
                    <a:pt x="540" y="1299"/>
                    <a:pt x="535" y="1306"/>
                    <a:pt x="533" y="1316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517" y="1341"/>
                    <a:pt x="512" y="1342"/>
                    <a:pt x="513" y="1348"/>
                  </a:cubicBezTo>
                  <a:cubicBezTo>
                    <a:pt x="512" y="1353"/>
                    <a:pt x="506" y="1353"/>
                    <a:pt x="508" y="1361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4" y="1385"/>
                    <a:pt x="495" y="1381"/>
                    <a:pt x="498" y="1381"/>
                  </a:cubicBezTo>
                  <a:cubicBezTo>
                    <a:pt x="498" y="1385"/>
                    <a:pt x="498" y="1388"/>
                    <a:pt x="495" y="1389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07" y="1395"/>
                    <a:pt x="507" y="1378"/>
                    <a:pt x="515" y="1369"/>
                  </a:cubicBezTo>
                  <a:cubicBezTo>
                    <a:pt x="517" y="1353"/>
                    <a:pt x="527" y="1347"/>
                    <a:pt x="528" y="1331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28" y="1350"/>
                    <a:pt x="527" y="1354"/>
                    <a:pt x="523" y="1356"/>
                  </a:cubicBezTo>
                  <a:cubicBezTo>
                    <a:pt x="524" y="1368"/>
                    <a:pt x="515" y="1372"/>
                    <a:pt x="515" y="1384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504" y="1414"/>
                    <a:pt x="500" y="1415"/>
                    <a:pt x="500" y="1421"/>
                  </a:cubicBezTo>
                  <a:cubicBezTo>
                    <a:pt x="497" y="1423"/>
                    <a:pt x="500" y="1431"/>
                    <a:pt x="495" y="1432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4" y="1480"/>
                    <a:pt x="497" y="1488"/>
                    <a:pt x="498" y="1494"/>
                  </a:cubicBezTo>
                  <a:cubicBezTo>
                    <a:pt x="498" y="1502"/>
                    <a:pt x="498" y="1510"/>
                    <a:pt x="498" y="151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86" y="1568"/>
                    <a:pt x="489" y="1576"/>
                    <a:pt x="485" y="1578"/>
                  </a:cubicBezTo>
                  <a:cubicBezTo>
                    <a:pt x="486" y="1584"/>
                    <a:pt x="481" y="1583"/>
                    <a:pt x="483" y="1590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68" y="1625"/>
                    <a:pt x="460" y="1638"/>
                    <a:pt x="455" y="1653"/>
                  </a:cubicBezTo>
                  <a:cubicBezTo>
                    <a:pt x="449" y="1667"/>
                    <a:pt x="443" y="1681"/>
                    <a:pt x="435" y="1693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15" y="1735"/>
                    <a:pt x="415" y="1737"/>
                    <a:pt x="413" y="1741"/>
                  </a:cubicBezTo>
                  <a:cubicBezTo>
                    <a:pt x="409" y="1742"/>
                    <a:pt x="412" y="1749"/>
                    <a:pt x="408" y="1749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19" y="1742"/>
                    <a:pt x="421" y="1740"/>
                    <a:pt x="425" y="1739"/>
                  </a:cubicBezTo>
                  <a:cubicBezTo>
                    <a:pt x="428" y="1732"/>
                    <a:pt x="438" y="1731"/>
                    <a:pt x="440" y="172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72" y="1728"/>
                    <a:pt x="457" y="1719"/>
                    <a:pt x="458" y="1726"/>
                  </a:cubicBezTo>
                  <a:cubicBezTo>
                    <a:pt x="451" y="1724"/>
                    <a:pt x="453" y="1731"/>
                    <a:pt x="448" y="1731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414" y="1760"/>
                    <a:pt x="411" y="1772"/>
                    <a:pt x="403" y="1779"/>
                  </a:cubicBezTo>
                  <a:cubicBezTo>
                    <a:pt x="402" y="1790"/>
                    <a:pt x="396" y="1796"/>
                    <a:pt x="395" y="1807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92" y="1826"/>
                    <a:pt x="385" y="1824"/>
                    <a:pt x="385" y="1829"/>
                  </a:cubicBezTo>
                  <a:cubicBezTo>
                    <a:pt x="387" y="1831"/>
                    <a:pt x="391" y="1843"/>
                    <a:pt x="385" y="1844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4" y="1870"/>
                    <a:pt x="391" y="1871"/>
                    <a:pt x="390" y="1875"/>
                  </a:cubicBezTo>
                  <a:cubicBezTo>
                    <a:pt x="392" y="1877"/>
                    <a:pt x="393" y="1879"/>
                    <a:pt x="390" y="1880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08" y="1919"/>
                    <a:pt x="409" y="1922"/>
                    <a:pt x="410" y="1925"/>
                  </a:cubicBezTo>
                  <a:cubicBezTo>
                    <a:pt x="412" y="1927"/>
                    <a:pt x="416" y="1927"/>
                    <a:pt x="415" y="1932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409" y="1954"/>
                    <a:pt x="416" y="1941"/>
                    <a:pt x="410" y="1942"/>
                  </a:cubicBezTo>
                  <a:cubicBezTo>
                    <a:pt x="406" y="1941"/>
                    <a:pt x="408" y="1935"/>
                    <a:pt x="400" y="1937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82" y="1912"/>
                    <a:pt x="386" y="1900"/>
                    <a:pt x="377" y="1902"/>
                  </a:cubicBezTo>
                  <a:cubicBezTo>
                    <a:pt x="380" y="1894"/>
                    <a:pt x="373" y="1894"/>
                    <a:pt x="372" y="1890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56" y="1873"/>
                    <a:pt x="351" y="1869"/>
                    <a:pt x="350" y="1862"/>
                  </a:cubicBezTo>
                  <a:cubicBezTo>
                    <a:pt x="341" y="1860"/>
                    <a:pt x="334" y="1857"/>
                    <a:pt x="332" y="1849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304" y="1844"/>
                    <a:pt x="300" y="1838"/>
                    <a:pt x="289" y="1839"/>
                  </a:cubicBezTo>
                  <a:cubicBezTo>
                    <a:pt x="286" y="1834"/>
                    <a:pt x="273" y="1839"/>
                    <a:pt x="277" y="1827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305" y="1833"/>
                    <a:pt x="316" y="1833"/>
                    <a:pt x="322" y="1837"/>
                  </a:cubicBezTo>
                  <a:cubicBezTo>
                    <a:pt x="322" y="1826"/>
                    <a:pt x="310" y="1829"/>
                    <a:pt x="304" y="1824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71" y="1817"/>
                    <a:pt x="264" y="1814"/>
                    <a:pt x="257" y="1812"/>
                  </a:cubicBezTo>
                  <a:cubicBezTo>
                    <a:pt x="251" y="1808"/>
                    <a:pt x="239" y="1811"/>
                    <a:pt x="234" y="180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256" y="1802"/>
                    <a:pt x="260" y="1803"/>
                    <a:pt x="262" y="1807"/>
                  </a:cubicBezTo>
                  <a:cubicBezTo>
                    <a:pt x="266" y="1807"/>
                    <a:pt x="271" y="1805"/>
                    <a:pt x="272" y="1809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46" y="1828"/>
                    <a:pt x="341" y="1826"/>
                    <a:pt x="342" y="1822"/>
                  </a:cubicBezTo>
                  <a:cubicBezTo>
                    <a:pt x="339" y="1821"/>
                    <a:pt x="338" y="1817"/>
                    <a:pt x="335" y="1817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20" y="1798"/>
                    <a:pt x="319" y="1791"/>
                    <a:pt x="314" y="1787"/>
                  </a:cubicBezTo>
                  <a:cubicBezTo>
                    <a:pt x="309" y="1783"/>
                    <a:pt x="305" y="1779"/>
                    <a:pt x="302" y="1774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89" y="1753"/>
                    <a:pt x="283" y="1751"/>
                    <a:pt x="282" y="1744"/>
                  </a:cubicBezTo>
                  <a:cubicBezTo>
                    <a:pt x="271" y="1739"/>
                    <a:pt x="270" y="1724"/>
                    <a:pt x="259" y="171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35" y="1684"/>
                    <a:pt x="232" y="1679"/>
                    <a:pt x="229" y="1673"/>
                  </a:cubicBezTo>
                  <a:cubicBezTo>
                    <a:pt x="225" y="1669"/>
                    <a:pt x="220" y="1667"/>
                    <a:pt x="219" y="1661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93" y="1620"/>
                    <a:pt x="194" y="1604"/>
                    <a:pt x="183" y="1598"/>
                  </a:cubicBezTo>
                  <a:cubicBezTo>
                    <a:pt x="182" y="1590"/>
                    <a:pt x="183" y="1580"/>
                    <a:pt x="176" y="157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68" y="1551"/>
                    <a:pt x="169" y="1543"/>
                    <a:pt x="166" y="1540"/>
                  </a:cubicBezTo>
                  <a:cubicBezTo>
                    <a:pt x="166" y="1531"/>
                    <a:pt x="157" y="1532"/>
                    <a:pt x="156" y="1525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46" y="1506"/>
                    <a:pt x="147" y="1498"/>
                    <a:pt x="141" y="1497"/>
                  </a:cubicBezTo>
                  <a:cubicBezTo>
                    <a:pt x="138" y="1494"/>
                    <a:pt x="137" y="1487"/>
                    <a:pt x="133" y="1485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19" y="1455"/>
                    <a:pt x="117" y="1449"/>
                    <a:pt x="118" y="1442"/>
                  </a:cubicBezTo>
                  <a:cubicBezTo>
                    <a:pt x="113" y="1440"/>
                    <a:pt x="111" y="1435"/>
                    <a:pt x="110" y="1429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3" y="1402"/>
                    <a:pt x="102" y="1406"/>
                    <a:pt x="103" y="1409"/>
                  </a:cubicBezTo>
                  <a:cubicBezTo>
                    <a:pt x="106" y="1409"/>
                    <a:pt x="107" y="1410"/>
                    <a:pt x="108" y="141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19" y="1429"/>
                    <a:pt x="124" y="1435"/>
                    <a:pt x="125" y="1444"/>
                  </a:cubicBezTo>
                  <a:cubicBezTo>
                    <a:pt x="132" y="1449"/>
                    <a:pt x="135" y="1457"/>
                    <a:pt x="138" y="1465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47" y="1477"/>
                    <a:pt x="152" y="1480"/>
                    <a:pt x="151" y="1485"/>
                  </a:cubicBezTo>
                  <a:cubicBezTo>
                    <a:pt x="162" y="1495"/>
                    <a:pt x="170" y="1509"/>
                    <a:pt x="181" y="1520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01" y="1538"/>
                    <a:pt x="201" y="1544"/>
                    <a:pt x="206" y="1545"/>
                  </a:cubicBezTo>
                  <a:cubicBezTo>
                    <a:pt x="211" y="1545"/>
                    <a:pt x="208" y="1554"/>
                    <a:pt x="211" y="1555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36" y="1573"/>
                    <a:pt x="236" y="1579"/>
                    <a:pt x="241" y="1580"/>
                  </a:cubicBezTo>
                  <a:cubicBezTo>
                    <a:pt x="240" y="1584"/>
                    <a:pt x="243" y="1585"/>
                    <a:pt x="246" y="1585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55" y="1596"/>
                    <a:pt x="259" y="1604"/>
                    <a:pt x="264" y="1610"/>
                  </a:cubicBezTo>
                  <a:cubicBezTo>
                    <a:pt x="271" y="1610"/>
                    <a:pt x="266" y="1620"/>
                    <a:pt x="274" y="1618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82" y="1620"/>
                    <a:pt x="278" y="1615"/>
                    <a:pt x="274" y="1610"/>
                  </a:cubicBezTo>
                  <a:cubicBezTo>
                    <a:pt x="270" y="1606"/>
                    <a:pt x="271" y="1599"/>
                    <a:pt x="266" y="1595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55" y="1577"/>
                    <a:pt x="249" y="1575"/>
                    <a:pt x="249" y="1568"/>
                  </a:cubicBezTo>
                  <a:cubicBezTo>
                    <a:pt x="231" y="1555"/>
                    <a:pt x="219" y="1536"/>
                    <a:pt x="206" y="1517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85" y="1502"/>
                    <a:pt x="187" y="1490"/>
                    <a:pt x="178" y="1490"/>
                  </a:cubicBezTo>
                  <a:cubicBezTo>
                    <a:pt x="178" y="1485"/>
                    <a:pt x="177" y="1481"/>
                    <a:pt x="173" y="1480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64" y="1467"/>
                    <a:pt x="161" y="1460"/>
                    <a:pt x="156" y="1457"/>
                  </a:cubicBezTo>
                  <a:cubicBezTo>
                    <a:pt x="152" y="1454"/>
                    <a:pt x="153" y="1446"/>
                    <a:pt x="148" y="144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43" y="1433"/>
                    <a:pt x="139" y="1427"/>
                    <a:pt x="135" y="1422"/>
                  </a:cubicBezTo>
                  <a:cubicBezTo>
                    <a:pt x="135" y="1417"/>
                    <a:pt x="129" y="1419"/>
                    <a:pt x="130" y="1412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23" y="1398"/>
                    <a:pt x="116" y="1395"/>
                    <a:pt x="115" y="1387"/>
                  </a:cubicBezTo>
                  <a:cubicBezTo>
                    <a:pt x="109" y="1384"/>
                    <a:pt x="112" y="1372"/>
                    <a:pt x="105" y="1369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92" y="1337"/>
                    <a:pt x="85" y="1325"/>
                    <a:pt x="80" y="1311"/>
                  </a:cubicBezTo>
                  <a:cubicBezTo>
                    <a:pt x="70" y="1285"/>
                    <a:pt x="59" y="1260"/>
                    <a:pt x="57" y="1226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66" y="1243"/>
                    <a:pt x="66" y="1249"/>
                    <a:pt x="67" y="1253"/>
                  </a:cubicBezTo>
                  <a:cubicBezTo>
                    <a:pt x="67" y="1265"/>
                    <a:pt x="76" y="1269"/>
                    <a:pt x="75" y="128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81" y="1301"/>
                    <a:pt x="87" y="1301"/>
                    <a:pt x="85" y="1309"/>
                  </a:cubicBezTo>
                  <a:cubicBezTo>
                    <a:pt x="94" y="1312"/>
                    <a:pt x="90" y="1327"/>
                    <a:pt x="98" y="1331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03" y="1352"/>
                    <a:pt x="110" y="1351"/>
                    <a:pt x="108" y="1359"/>
                  </a:cubicBezTo>
                  <a:cubicBezTo>
                    <a:pt x="114" y="1365"/>
                    <a:pt x="117" y="1373"/>
                    <a:pt x="120" y="1382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37" y="1409"/>
                    <a:pt x="141" y="1410"/>
                    <a:pt x="141" y="1417"/>
                  </a:cubicBezTo>
                  <a:cubicBezTo>
                    <a:pt x="143" y="1417"/>
                    <a:pt x="142" y="1422"/>
                    <a:pt x="146" y="1422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55" y="1432"/>
                    <a:pt x="157" y="1443"/>
                    <a:pt x="163" y="1449"/>
                  </a:cubicBezTo>
                  <a:cubicBezTo>
                    <a:pt x="164" y="1455"/>
                    <a:pt x="170" y="1454"/>
                    <a:pt x="171" y="1459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188" y="1473"/>
                    <a:pt x="186" y="1487"/>
                    <a:pt x="196" y="1490"/>
                  </a:cubicBezTo>
                  <a:cubicBezTo>
                    <a:pt x="197" y="1495"/>
                    <a:pt x="203" y="1495"/>
                    <a:pt x="204" y="150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21" y="1513"/>
                    <a:pt x="221" y="1525"/>
                    <a:pt x="229" y="1530"/>
                  </a:cubicBezTo>
                  <a:cubicBezTo>
                    <a:pt x="231" y="1533"/>
                    <a:pt x="233" y="1537"/>
                    <a:pt x="236" y="154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58" y="1559"/>
                    <a:pt x="264" y="1576"/>
                    <a:pt x="277" y="1588"/>
                  </a:cubicBezTo>
                  <a:cubicBezTo>
                    <a:pt x="277" y="1572"/>
                    <a:pt x="271" y="1570"/>
                    <a:pt x="271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67" y="1542"/>
                    <a:pt x="265" y="1541"/>
                    <a:pt x="264" y="1537"/>
                  </a:cubicBezTo>
                  <a:cubicBezTo>
                    <a:pt x="260" y="1534"/>
                    <a:pt x="257" y="1529"/>
                    <a:pt x="256" y="1522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43" y="1505"/>
                    <a:pt x="241" y="1500"/>
                    <a:pt x="239" y="1495"/>
                  </a:cubicBezTo>
                  <a:cubicBezTo>
                    <a:pt x="236" y="1491"/>
                    <a:pt x="232" y="1490"/>
                    <a:pt x="229" y="148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220" y="1467"/>
                    <a:pt x="213" y="1464"/>
                    <a:pt x="211" y="1454"/>
                  </a:cubicBezTo>
                  <a:cubicBezTo>
                    <a:pt x="205" y="1448"/>
                    <a:pt x="202" y="1439"/>
                    <a:pt x="193" y="1434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86" y="1418"/>
                    <a:pt x="184" y="1414"/>
                    <a:pt x="181" y="1412"/>
                  </a:cubicBezTo>
                  <a:cubicBezTo>
                    <a:pt x="179" y="1401"/>
                    <a:pt x="172" y="1397"/>
                    <a:pt x="168" y="1389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63" y="1374"/>
                    <a:pt x="157" y="1376"/>
                    <a:pt x="156" y="1374"/>
                  </a:cubicBezTo>
                  <a:cubicBezTo>
                    <a:pt x="154" y="1373"/>
                    <a:pt x="156" y="1368"/>
                    <a:pt x="153" y="136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43" y="1347"/>
                    <a:pt x="140" y="1337"/>
                    <a:pt x="133" y="1331"/>
                  </a:cubicBezTo>
                  <a:cubicBezTo>
                    <a:pt x="133" y="1317"/>
                    <a:pt x="124" y="1312"/>
                    <a:pt x="120" y="1301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113" y="1281"/>
                    <a:pt x="112" y="1276"/>
                    <a:pt x="108" y="1273"/>
                  </a:cubicBezTo>
                  <a:cubicBezTo>
                    <a:pt x="108" y="1265"/>
                    <a:pt x="101" y="1265"/>
                    <a:pt x="103" y="1256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91" y="1234"/>
                    <a:pt x="92" y="1219"/>
                    <a:pt x="85" y="1213"/>
                  </a:cubicBezTo>
                  <a:cubicBezTo>
                    <a:pt x="84" y="1200"/>
                    <a:pt x="79" y="1190"/>
                    <a:pt x="75" y="1180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63" y="1145"/>
                    <a:pt x="62" y="1140"/>
                    <a:pt x="57" y="1137"/>
                  </a:cubicBezTo>
                  <a:cubicBezTo>
                    <a:pt x="54" y="1130"/>
                    <a:pt x="58" y="1131"/>
                    <a:pt x="55" y="1125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51" y="1107"/>
                    <a:pt x="46" y="1105"/>
                    <a:pt x="47" y="1097"/>
                  </a:cubicBezTo>
                  <a:cubicBezTo>
                    <a:pt x="48" y="1093"/>
                    <a:pt x="45" y="1093"/>
                    <a:pt x="45" y="1090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48" y="1089"/>
                    <a:pt x="52" y="1095"/>
                    <a:pt x="52" y="1105"/>
                  </a:cubicBezTo>
                  <a:cubicBezTo>
                    <a:pt x="57" y="1105"/>
                    <a:pt x="54" y="1113"/>
                    <a:pt x="57" y="111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67" y="1132"/>
                    <a:pt x="67" y="1146"/>
                    <a:pt x="72" y="1153"/>
                  </a:cubicBezTo>
                  <a:cubicBezTo>
                    <a:pt x="71" y="1161"/>
                    <a:pt x="80" y="1158"/>
                    <a:pt x="77" y="1168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87" y="1200"/>
                    <a:pt x="101" y="1211"/>
                    <a:pt x="108" y="1228"/>
                  </a:cubicBezTo>
                  <a:cubicBezTo>
                    <a:pt x="112" y="1236"/>
                    <a:pt x="115" y="1246"/>
                    <a:pt x="123" y="1251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39" y="1279"/>
                    <a:pt x="142" y="1283"/>
                    <a:pt x="145" y="1286"/>
                  </a:cubicBezTo>
                  <a:cubicBezTo>
                    <a:pt x="145" y="1292"/>
                    <a:pt x="149" y="1294"/>
                    <a:pt x="153" y="129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62" y="1311"/>
                    <a:pt x="162" y="1317"/>
                    <a:pt x="168" y="1316"/>
                  </a:cubicBezTo>
                  <a:cubicBezTo>
                    <a:pt x="169" y="1323"/>
                    <a:pt x="173" y="1327"/>
                    <a:pt x="173" y="1334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02" y="1369"/>
                    <a:pt x="204" y="1377"/>
                    <a:pt x="206" y="1384"/>
                  </a:cubicBezTo>
                  <a:cubicBezTo>
                    <a:pt x="214" y="1385"/>
                    <a:pt x="209" y="1397"/>
                    <a:pt x="216" y="1399"/>
                  </a:cubicBezTo>
                  <a:cubicBezTo>
                    <a:pt x="224" y="1410"/>
                    <a:pt x="227" y="1424"/>
                    <a:pt x="236" y="1434"/>
                  </a:cubicBezTo>
                  <a:cubicBezTo>
                    <a:pt x="239" y="1449"/>
                    <a:pt x="247" y="1459"/>
                    <a:pt x="251" y="1472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20" y="790"/>
                    <a:pt x="325" y="780"/>
                    <a:pt x="334" y="775"/>
                  </a:cubicBezTo>
                  <a:cubicBezTo>
                    <a:pt x="333" y="759"/>
                    <a:pt x="349" y="760"/>
                    <a:pt x="349" y="74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72" y="724"/>
                    <a:pt x="378" y="718"/>
                    <a:pt x="384" y="712"/>
                  </a:cubicBezTo>
                  <a:cubicBezTo>
                    <a:pt x="387" y="708"/>
                    <a:pt x="391" y="707"/>
                    <a:pt x="394" y="704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08" y="689"/>
                    <a:pt x="414" y="684"/>
                    <a:pt x="422" y="679"/>
                  </a:cubicBezTo>
                  <a:cubicBezTo>
                    <a:pt x="426" y="674"/>
                    <a:pt x="429" y="668"/>
                    <a:pt x="434" y="66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46" y="655"/>
                    <a:pt x="444" y="649"/>
                    <a:pt x="452" y="651"/>
                  </a:cubicBezTo>
                  <a:cubicBezTo>
                    <a:pt x="457" y="640"/>
                    <a:pt x="466" y="634"/>
                    <a:pt x="472" y="624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485" y="608"/>
                    <a:pt x="494" y="606"/>
                    <a:pt x="500" y="601"/>
                  </a:cubicBezTo>
                  <a:cubicBezTo>
                    <a:pt x="503" y="593"/>
                    <a:pt x="511" y="589"/>
                    <a:pt x="517" y="583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36" y="561"/>
                    <a:pt x="542" y="561"/>
                    <a:pt x="542" y="556"/>
                  </a:cubicBezTo>
                  <a:cubicBezTo>
                    <a:pt x="551" y="558"/>
                    <a:pt x="548" y="549"/>
                    <a:pt x="553" y="548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73" y="527"/>
                    <a:pt x="573" y="521"/>
                    <a:pt x="575" y="518"/>
                  </a:cubicBezTo>
                  <a:cubicBezTo>
                    <a:pt x="577" y="517"/>
                    <a:pt x="578" y="516"/>
                    <a:pt x="578" y="513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588" y="501"/>
                    <a:pt x="593" y="495"/>
                    <a:pt x="598" y="488"/>
                  </a:cubicBezTo>
                  <a:cubicBezTo>
                    <a:pt x="603" y="487"/>
                    <a:pt x="598" y="477"/>
                    <a:pt x="605" y="47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13" y="463"/>
                    <a:pt x="611" y="462"/>
                    <a:pt x="608" y="465"/>
                  </a:cubicBezTo>
                  <a:cubicBezTo>
                    <a:pt x="607" y="469"/>
                    <a:pt x="604" y="469"/>
                    <a:pt x="603" y="473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90" y="484"/>
                    <a:pt x="590" y="490"/>
                    <a:pt x="585" y="490"/>
                  </a:cubicBezTo>
                  <a:cubicBezTo>
                    <a:pt x="582" y="493"/>
                    <a:pt x="580" y="497"/>
                    <a:pt x="578" y="500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553" y="520"/>
                    <a:pt x="540" y="531"/>
                    <a:pt x="527" y="543"/>
                  </a:cubicBezTo>
                  <a:cubicBezTo>
                    <a:pt x="513" y="553"/>
                    <a:pt x="500" y="565"/>
                    <a:pt x="487" y="576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74" y="584"/>
                    <a:pt x="475" y="588"/>
                    <a:pt x="472" y="589"/>
                  </a:cubicBezTo>
                  <a:cubicBezTo>
                    <a:pt x="469" y="589"/>
                    <a:pt x="468" y="591"/>
                    <a:pt x="467" y="59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57" y="608"/>
                    <a:pt x="447" y="605"/>
                    <a:pt x="447" y="611"/>
                  </a:cubicBezTo>
                  <a:cubicBezTo>
                    <a:pt x="439" y="615"/>
                    <a:pt x="436" y="623"/>
                    <a:pt x="429" y="629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406" y="656"/>
                    <a:pt x="397" y="659"/>
                    <a:pt x="394" y="669"/>
                  </a:cubicBezTo>
                  <a:cubicBezTo>
                    <a:pt x="384" y="672"/>
                    <a:pt x="382" y="683"/>
                    <a:pt x="374" y="687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61" y="698"/>
                    <a:pt x="361" y="704"/>
                    <a:pt x="359" y="707"/>
                  </a:cubicBezTo>
                  <a:cubicBezTo>
                    <a:pt x="351" y="711"/>
                    <a:pt x="351" y="724"/>
                    <a:pt x="341" y="72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24" y="753"/>
                    <a:pt x="322" y="757"/>
                    <a:pt x="319" y="760"/>
                  </a:cubicBezTo>
                  <a:cubicBezTo>
                    <a:pt x="314" y="762"/>
                    <a:pt x="315" y="769"/>
                    <a:pt x="309" y="77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88" y="810"/>
                    <a:pt x="283" y="820"/>
                    <a:pt x="281" y="833"/>
                  </a:cubicBezTo>
                  <a:cubicBezTo>
                    <a:pt x="274" y="835"/>
                    <a:pt x="274" y="844"/>
                    <a:pt x="266" y="845"/>
                  </a:cubicBezTo>
                  <a:cubicBezTo>
                    <a:pt x="266" y="851"/>
                    <a:pt x="266" y="857"/>
                    <a:pt x="266" y="863"/>
                  </a:cubicBezTo>
                  <a:cubicBezTo>
                    <a:pt x="264" y="865"/>
                    <a:pt x="258" y="875"/>
                    <a:pt x="263" y="876"/>
                  </a:cubicBezTo>
                  <a:cubicBezTo>
                    <a:pt x="279" y="860"/>
                    <a:pt x="284" y="834"/>
                    <a:pt x="301" y="820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79" y="908"/>
                    <a:pt x="80" y="916"/>
                    <a:pt x="85" y="921"/>
                  </a:cubicBezTo>
                  <a:cubicBezTo>
                    <a:pt x="92" y="948"/>
                    <a:pt x="105" y="969"/>
                    <a:pt x="115" y="994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30" y="1012"/>
                    <a:pt x="126" y="1025"/>
                    <a:pt x="133" y="1027"/>
                  </a:cubicBezTo>
                  <a:cubicBezTo>
                    <a:pt x="133" y="1035"/>
                    <a:pt x="137" y="1037"/>
                    <a:pt x="140" y="1039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43" y="1050"/>
                    <a:pt x="148" y="1055"/>
                    <a:pt x="150" y="1062"/>
                  </a:cubicBezTo>
                  <a:cubicBezTo>
                    <a:pt x="160" y="1070"/>
                    <a:pt x="164" y="1084"/>
                    <a:pt x="173" y="1092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185" y="1114"/>
                    <a:pt x="188" y="1121"/>
                    <a:pt x="193" y="1125"/>
                  </a:cubicBezTo>
                  <a:cubicBezTo>
                    <a:pt x="197" y="1138"/>
                    <a:pt x="205" y="1147"/>
                    <a:pt x="208" y="116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13" y="1172"/>
                    <a:pt x="217" y="1173"/>
                    <a:pt x="218" y="1175"/>
                  </a:cubicBezTo>
                  <a:cubicBezTo>
                    <a:pt x="220" y="1183"/>
                    <a:pt x="221" y="1191"/>
                    <a:pt x="228" y="1193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23" y="1163"/>
                    <a:pt x="216" y="1159"/>
                    <a:pt x="218" y="1150"/>
                  </a:cubicBezTo>
                  <a:cubicBezTo>
                    <a:pt x="214" y="1150"/>
                    <a:pt x="217" y="1143"/>
                    <a:pt x="213" y="1142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208" y="1122"/>
                    <a:pt x="204" y="1116"/>
                    <a:pt x="203" y="1107"/>
                  </a:cubicBezTo>
                  <a:cubicBezTo>
                    <a:pt x="195" y="1104"/>
                    <a:pt x="202" y="1099"/>
                    <a:pt x="196" y="1092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82" y="1066"/>
                    <a:pt x="181" y="1058"/>
                    <a:pt x="175" y="1054"/>
                  </a:cubicBezTo>
                  <a:cubicBezTo>
                    <a:pt x="174" y="1051"/>
                    <a:pt x="172" y="1048"/>
                    <a:pt x="170" y="1044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59" y="1021"/>
                    <a:pt x="152" y="1007"/>
                    <a:pt x="143" y="996"/>
                  </a:cubicBezTo>
                  <a:cubicBezTo>
                    <a:pt x="138" y="992"/>
                    <a:pt x="137" y="984"/>
                    <a:pt x="133" y="979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116" y="956"/>
                    <a:pt x="117" y="944"/>
                    <a:pt x="110" y="941"/>
                  </a:cubicBezTo>
                  <a:cubicBezTo>
                    <a:pt x="106" y="935"/>
                    <a:pt x="105" y="926"/>
                    <a:pt x="100" y="921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87" y="897"/>
                    <a:pt x="79" y="894"/>
                    <a:pt x="80" y="883"/>
                  </a:cubicBezTo>
                  <a:cubicBezTo>
                    <a:pt x="68" y="875"/>
                    <a:pt x="70" y="853"/>
                    <a:pt x="60" y="84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89" y="1126"/>
                    <a:pt x="96" y="1131"/>
                    <a:pt x="98" y="1140"/>
                  </a:cubicBezTo>
                  <a:cubicBezTo>
                    <a:pt x="108" y="1151"/>
                    <a:pt x="115" y="1166"/>
                    <a:pt x="123" y="1180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33" y="1191"/>
                    <a:pt x="128" y="1201"/>
                    <a:pt x="135" y="1200"/>
                  </a:cubicBezTo>
                  <a:cubicBezTo>
                    <a:pt x="134" y="1208"/>
                    <a:pt x="138" y="1209"/>
                    <a:pt x="138" y="1215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48" y="1234"/>
                    <a:pt x="156" y="1237"/>
                    <a:pt x="158" y="1246"/>
                  </a:cubicBezTo>
                  <a:cubicBezTo>
                    <a:pt x="163" y="1252"/>
                    <a:pt x="163" y="1262"/>
                    <a:pt x="171" y="1266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81" y="1276"/>
                    <a:pt x="178" y="1285"/>
                    <a:pt x="183" y="1286"/>
                  </a:cubicBezTo>
                  <a:cubicBezTo>
                    <a:pt x="189" y="1291"/>
                    <a:pt x="190" y="1301"/>
                    <a:pt x="196" y="130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10" y="1329"/>
                    <a:pt x="212" y="1333"/>
                    <a:pt x="211" y="1339"/>
                  </a:cubicBezTo>
                  <a:cubicBezTo>
                    <a:pt x="215" y="1341"/>
                    <a:pt x="219" y="1342"/>
                    <a:pt x="218" y="134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35" y="1376"/>
                    <a:pt x="237" y="1387"/>
                    <a:pt x="241" y="1394"/>
                  </a:cubicBezTo>
                  <a:cubicBezTo>
                    <a:pt x="241" y="1395"/>
                    <a:pt x="243" y="1397"/>
                    <a:pt x="244" y="1394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35" y="1359"/>
                    <a:pt x="232" y="1351"/>
                    <a:pt x="231" y="1341"/>
                  </a:cubicBezTo>
                  <a:cubicBezTo>
                    <a:pt x="224" y="1337"/>
                    <a:pt x="228" y="1322"/>
                    <a:pt x="221" y="1319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209" y="1290"/>
                    <a:pt x="212" y="1282"/>
                    <a:pt x="208" y="1281"/>
                  </a:cubicBezTo>
                  <a:cubicBezTo>
                    <a:pt x="205" y="1279"/>
                    <a:pt x="205" y="1273"/>
                    <a:pt x="203" y="1268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97" y="1253"/>
                    <a:pt x="193" y="1252"/>
                    <a:pt x="193" y="1246"/>
                  </a:cubicBezTo>
                  <a:cubicBezTo>
                    <a:pt x="189" y="1239"/>
                    <a:pt x="186" y="1231"/>
                    <a:pt x="181" y="1225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61" y="1199"/>
                    <a:pt x="160" y="1189"/>
                    <a:pt x="155" y="1183"/>
                  </a:cubicBezTo>
                  <a:cubicBezTo>
                    <a:pt x="154" y="1179"/>
                    <a:pt x="152" y="1176"/>
                    <a:pt x="150" y="117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41" y="1153"/>
                    <a:pt x="134" y="1150"/>
                    <a:pt x="130" y="1142"/>
                  </a:cubicBezTo>
                  <a:cubicBezTo>
                    <a:pt x="127" y="1134"/>
                    <a:pt x="121" y="1128"/>
                    <a:pt x="118" y="1120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100" y="1099"/>
                    <a:pt x="100" y="1093"/>
                    <a:pt x="95" y="1092"/>
                  </a:cubicBezTo>
                  <a:cubicBezTo>
                    <a:pt x="91" y="1087"/>
                    <a:pt x="97" y="1087"/>
                    <a:pt x="92" y="1082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84" y="1069"/>
                    <a:pt x="80" y="1068"/>
                    <a:pt x="77" y="1064"/>
                  </a:cubicBezTo>
                  <a:cubicBezTo>
                    <a:pt x="77" y="1063"/>
                    <a:pt x="77" y="1060"/>
                    <a:pt x="75" y="1059"/>
                  </a:cubicBezTo>
                  <a:cubicBezTo>
                    <a:pt x="71" y="1059"/>
                    <a:pt x="73" y="1055"/>
                    <a:pt x="70" y="1054"/>
                  </a:cubicBezTo>
                  <a:cubicBezTo>
                    <a:pt x="70" y="1048"/>
                    <a:pt x="66" y="1047"/>
                    <a:pt x="62" y="1044"/>
                  </a:cubicBezTo>
                  <a:cubicBezTo>
                    <a:pt x="66" y="1062"/>
                    <a:pt x="73" y="1077"/>
                    <a:pt x="77" y="1095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36" y="1602"/>
                    <a:pt x="341" y="1601"/>
                    <a:pt x="342" y="1595"/>
                  </a:cubicBezTo>
                  <a:cubicBezTo>
                    <a:pt x="343" y="1583"/>
                    <a:pt x="350" y="1576"/>
                    <a:pt x="352" y="1565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366" y="1529"/>
                    <a:pt x="371" y="1521"/>
                    <a:pt x="375" y="1512"/>
                  </a:cubicBezTo>
                  <a:cubicBezTo>
                    <a:pt x="381" y="1493"/>
                    <a:pt x="389" y="1475"/>
                    <a:pt x="397" y="1457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04" y="1439"/>
                    <a:pt x="409" y="1437"/>
                    <a:pt x="407" y="1429"/>
                  </a:cubicBezTo>
                  <a:cubicBezTo>
                    <a:pt x="414" y="1423"/>
                    <a:pt x="414" y="1411"/>
                    <a:pt x="420" y="140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28" y="1388"/>
                    <a:pt x="428" y="1381"/>
                    <a:pt x="432" y="1379"/>
                  </a:cubicBezTo>
                  <a:cubicBezTo>
                    <a:pt x="435" y="1368"/>
                    <a:pt x="443" y="1362"/>
                    <a:pt x="445" y="135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64" y="1319"/>
                    <a:pt x="467" y="1310"/>
                    <a:pt x="473" y="1303"/>
                  </a:cubicBezTo>
                  <a:cubicBezTo>
                    <a:pt x="475" y="1293"/>
                    <a:pt x="483" y="1288"/>
                    <a:pt x="485" y="1278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496" y="1262"/>
                    <a:pt x="500" y="1259"/>
                    <a:pt x="500" y="1253"/>
                  </a:cubicBezTo>
                  <a:cubicBezTo>
                    <a:pt x="504" y="1250"/>
                    <a:pt x="505" y="1246"/>
                    <a:pt x="508" y="1243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13" y="1235"/>
                    <a:pt x="512" y="1231"/>
                    <a:pt x="515" y="1230"/>
                  </a:cubicBezTo>
                  <a:cubicBezTo>
                    <a:pt x="515" y="1228"/>
                    <a:pt x="517" y="1227"/>
                    <a:pt x="518" y="1225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3" y="1217"/>
                    <a:pt x="526" y="1217"/>
                    <a:pt x="525" y="1213"/>
                  </a:cubicBezTo>
                  <a:cubicBezTo>
                    <a:pt x="528" y="1213"/>
                    <a:pt x="529" y="1208"/>
                    <a:pt x="525" y="1208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514" y="1221"/>
                    <a:pt x="515" y="1228"/>
                    <a:pt x="510" y="1230"/>
                  </a:cubicBezTo>
                  <a:cubicBezTo>
                    <a:pt x="507" y="1241"/>
                    <a:pt x="497" y="1244"/>
                    <a:pt x="493" y="1253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50" y="1312"/>
                    <a:pt x="440" y="1328"/>
                    <a:pt x="432" y="1346"/>
                  </a:cubicBezTo>
                  <a:cubicBezTo>
                    <a:pt x="426" y="1353"/>
                    <a:pt x="422" y="1360"/>
                    <a:pt x="417" y="1369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99" y="1401"/>
                    <a:pt x="395" y="1409"/>
                    <a:pt x="392" y="1419"/>
                  </a:cubicBezTo>
                  <a:cubicBezTo>
                    <a:pt x="386" y="1426"/>
                    <a:pt x="382" y="1436"/>
                    <a:pt x="380" y="1447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6" y="1453"/>
                    <a:pt x="373" y="1455"/>
                    <a:pt x="372" y="1457"/>
                  </a:cubicBezTo>
                  <a:cubicBezTo>
                    <a:pt x="371" y="1458"/>
                    <a:pt x="372" y="1460"/>
                    <a:pt x="372" y="146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61" y="1478"/>
                    <a:pt x="361" y="1491"/>
                    <a:pt x="354" y="1497"/>
                  </a:cubicBezTo>
                  <a:cubicBezTo>
                    <a:pt x="355" y="1503"/>
                    <a:pt x="351" y="1505"/>
                    <a:pt x="349" y="1510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39" y="1532"/>
                    <a:pt x="337" y="1544"/>
                    <a:pt x="329" y="1550"/>
                  </a:cubicBezTo>
                  <a:cubicBezTo>
                    <a:pt x="331" y="1565"/>
                    <a:pt x="325" y="1573"/>
                    <a:pt x="322" y="1583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17" y="1604"/>
                    <a:pt x="315" y="1610"/>
                    <a:pt x="312" y="1613"/>
                  </a:cubicBezTo>
                  <a:cubicBezTo>
                    <a:pt x="314" y="1623"/>
                    <a:pt x="309" y="1627"/>
                    <a:pt x="309" y="1636"/>
                  </a:cubicBezTo>
                  <a:cubicBezTo>
                    <a:pt x="309" y="1646"/>
                    <a:pt x="309" y="1656"/>
                    <a:pt x="309" y="1666"/>
                  </a:cubicBezTo>
                  <a:cubicBezTo>
                    <a:pt x="317" y="1668"/>
                    <a:pt x="312" y="1683"/>
                    <a:pt x="319" y="1686"/>
                  </a:cubicBezTo>
                  <a:cubicBezTo>
                    <a:pt x="323" y="1664"/>
                    <a:pt x="325" y="1641"/>
                    <a:pt x="332" y="1623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54" y="1521"/>
                    <a:pt x="453" y="1533"/>
                    <a:pt x="448" y="1540"/>
                  </a:cubicBezTo>
                  <a:cubicBezTo>
                    <a:pt x="445" y="1550"/>
                    <a:pt x="441" y="1560"/>
                    <a:pt x="435" y="1567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24" y="1581"/>
                    <a:pt x="428" y="1591"/>
                    <a:pt x="423" y="1593"/>
                  </a:cubicBezTo>
                  <a:cubicBezTo>
                    <a:pt x="418" y="1602"/>
                    <a:pt x="418" y="1615"/>
                    <a:pt x="410" y="162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400" y="1657"/>
                    <a:pt x="391" y="1655"/>
                    <a:pt x="392" y="1663"/>
                  </a:cubicBezTo>
                  <a:cubicBezTo>
                    <a:pt x="389" y="1667"/>
                    <a:pt x="389" y="1673"/>
                    <a:pt x="385" y="1676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82" y="1700"/>
                    <a:pt x="381" y="1705"/>
                    <a:pt x="377" y="1708"/>
                  </a:cubicBezTo>
                  <a:cubicBezTo>
                    <a:pt x="379" y="1717"/>
                    <a:pt x="374" y="1718"/>
                    <a:pt x="375" y="1726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9" y="1754"/>
                    <a:pt x="363" y="1759"/>
                    <a:pt x="365" y="1771"/>
                  </a:cubicBezTo>
                  <a:cubicBezTo>
                    <a:pt x="360" y="1773"/>
                    <a:pt x="365" y="1783"/>
                    <a:pt x="360" y="1784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65" y="1792"/>
                    <a:pt x="366" y="1774"/>
                    <a:pt x="372" y="1764"/>
                  </a:cubicBezTo>
                  <a:cubicBezTo>
                    <a:pt x="372" y="1759"/>
                    <a:pt x="373" y="1756"/>
                    <a:pt x="375" y="1754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78" y="1735"/>
                    <a:pt x="386" y="1734"/>
                    <a:pt x="385" y="1724"/>
                  </a:cubicBezTo>
                  <a:cubicBezTo>
                    <a:pt x="386" y="1717"/>
                    <a:pt x="391" y="1713"/>
                    <a:pt x="392" y="170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10" y="1680"/>
                    <a:pt x="407" y="1660"/>
                    <a:pt x="418" y="1653"/>
                  </a:cubicBezTo>
                  <a:cubicBezTo>
                    <a:pt x="418" y="1645"/>
                    <a:pt x="425" y="1643"/>
                    <a:pt x="423" y="1633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35" y="1603"/>
                    <a:pt x="444" y="1594"/>
                    <a:pt x="448" y="1580"/>
                  </a:cubicBezTo>
                  <a:cubicBezTo>
                    <a:pt x="452" y="1576"/>
                    <a:pt x="452" y="1568"/>
                    <a:pt x="458" y="1565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68" y="1533"/>
                    <a:pt x="474" y="1521"/>
                    <a:pt x="478" y="1507"/>
                  </a:cubicBezTo>
                  <a:cubicBezTo>
                    <a:pt x="478" y="1503"/>
                    <a:pt x="478" y="1499"/>
                    <a:pt x="480" y="1497"/>
                  </a:cubicBezTo>
                  <a:cubicBezTo>
                    <a:pt x="482" y="1493"/>
                    <a:pt x="477" y="1484"/>
                    <a:pt x="483" y="1484"/>
                  </a:cubicBezTo>
                  <a:cubicBezTo>
                    <a:pt x="480" y="1475"/>
                    <a:pt x="491" y="1465"/>
                    <a:pt x="483" y="1459"/>
                  </a:cubicBezTo>
                  <a:cubicBezTo>
                    <a:pt x="481" y="1470"/>
                    <a:pt x="476" y="1477"/>
                    <a:pt x="470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26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37" y="185"/>
                    <a:pt x="836" y="190"/>
                    <a:pt x="831" y="194"/>
                  </a:cubicBezTo>
                  <a:cubicBezTo>
                    <a:pt x="822" y="200"/>
                    <a:pt x="812" y="207"/>
                    <a:pt x="803" y="214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98" y="217"/>
                    <a:pt x="796" y="219"/>
                    <a:pt x="794" y="221"/>
                  </a:cubicBezTo>
                  <a:cubicBezTo>
                    <a:pt x="789" y="224"/>
                    <a:pt x="784" y="228"/>
                    <a:pt x="779" y="231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747" y="250"/>
                    <a:pt x="735" y="253"/>
                    <a:pt x="722" y="265"/>
                  </a:cubicBezTo>
                  <a:cubicBezTo>
                    <a:pt x="716" y="265"/>
                    <a:pt x="708" y="274"/>
                    <a:pt x="702" y="274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689" y="280"/>
                    <a:pt x="686" y="282"/>
                    <a:pt x="682" y="281"/>
                  </a:cubicBezTo>
                  <a:cubicBezTo>
                    <a:pt x="689" y="276"/>
                    <a:pt x="691" y="270"/>
                    <a:pt x="699" y="269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26" y="256"/>
                    <a:pt x="734" y="252"/>
                    <a:pt x="749" y="240"/>
                  </a:cubicBezTo>
                  <a:cubicBezTo>
                    <a:pt x="752" y="237"/>
                    <a:pt x="755" y="241"/>
                    <a:pt x="758" y="236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791" y="212"/>
                    <a:pt x="799" y="205"/>
                    <a:pt x="805" y="202"/>
                  </a:cubicBezTo>
                  <a:cubicBezTo>
                    <a:pt x="809" y="196"/>
                    <a:pt x="818" y="190"/>
                    <a:pt x="824" y="184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8" y="171"/>
                    <a:pt x="841" y="168"/>
                    <a:pt x="841" y="164"/>
                  </a:cubicBezTo>
                  <a:cubicBezTo>
                    <a:pt x="836" y="164"/>
                    <a:pt x="839" y="166"/>
                    <a:pt x="835" y="169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822" y="180"/>
                    <a:pt x="815" y="186"/>
                    <a:pt x="810" y="192"/>
                  </a:cubicBezTo>
                  <a:cubicBezTo>
                    <a:pt x="802" y="195"/>
                    <a:pt x="804" y="195"/>
                    <a:pt x="797" y="201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81" y="209"/>
                    <a:pt x="777" y="217"/>
                    <a:pt x="774" y="217"/>
                  </a:cubicBezTo>
                  <a:cubicBezTo>
                    <a:pt x="772" y="222"/>
                    <a:pt x="764" y="217"/>
                    <a:pt x="766" y="22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53" y="229"/>
                    <a:pt x="749" y="236"/>
                    <a:pt x="746" y="233"/>
                  </a:cubicBezTo>
                  <a:cubicBezTo>
                    <a:pt x="751" y="226"/>
                    <a:pt x="759" y="223"/>
                    <a:pt x="770" y="215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786" y="202"/>
                    <a:pt x="791" y="198"/>
                    <a:pt x="796" y="194"/>
                  </a:cubicBezTo>
                  <a:cubicBezTo>
                    <a:pt x="803" y="185"/>
                    <a:pt x="817" y="177"/>
                    <a:pt x="822" y="168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36" y="151"/>
                    <a:pt x="844" y="147"/>
                    <a:pt x="842" y="141"/>
                  </a:cubicBezTo>
                  <a:cubicBezTo>
                    <a:pt x="830" y="149"/>
                    <a:pt x="824" y="158"/>
                    <a:pt x="816" y="167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76" y="201"/>
                    <a:pt x="763" y="210"/>
                    <a:pt x="751" y="219"/>
                  </a:cubicBezTo>
                  <a:cubicBezTo>
                    <a:pt x="746" y="221"/>
                    <a:pt x="741" y="223"/>
                    <a:pt x="735" y="228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21" y="228"/>
                    <a:pt x="728" y="230"/>
                    <a:pt x="733" y="225"/>
                  </a:cubicBezTo>
                  <a:cubicBezTo>
                    <a:pt x="737" y="226"/>
                    <a:pt x="739" y="219"/>
                    <a:pt x="746" y="216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808" y="154"/>
                    <a:pt x="820" y="151"/>
                    <a:pt x="817" y="144"/>
                  </a:cubicBezTo>
                  <a:cubicBezTo>
                    <a:pt x="810" y="150"/>
                    <a:pt x="802" y="155"/>
                    <a:pt x="795" y="161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62" y="194"/>
                    <a:pt x="752" y="198"/>
                    <a:pt x="746" y="203"/>
                  </a:cubicBezTo>
                  <a:cubicBezTo>
                    <a:pt x="745" y="208"/>
                    <a:pt x="735" y="215"/>
                    <a:pt x="731" y="212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1" y="196"/>
                    <a:pt x="739" y="195"/>
                    <a:pt x="741" y="192"/>
                  </a:cubicBezTo>
                  <a:cubicBezTo>
                    <a:pt x="743" y="190"/>
                    <a:pt x="747" y="189"/>
                    <a:pt x="749" y="186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62" y="166"/>
                    <a:pt x="766" y="160"/>
                    <a:pt x="773" y="152"/>
                  </a:cubicBezTo>
                  <a:cubicBezTo>
                    <a:pt x="776" y="148"/>
                    <a:pt x="780" y="144"/>
                    <a:pt x="782" y="140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83" y="134"/>
                    <a:pt x="779" y="138"/>
                    <a:pt x="776" y="142"/>
                  </a:cubicBezTo>
                  <a:cubicBezTo>
                    <a:pt x="773" y="144"/>
                    <a:pt x="771" y="146"/>
                    <a:pt x="771" y="148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58" y="158"/>
                    <a:pt x="758" y="163"/>
                    <a:pt x="752" y="167"/>
                  </a:cubicBezTo>
                  <a:cubicBezTo>
                    <a:pt x="748" y="169"/>
                    <a:pt x="747" y="179"/>
                    <a:pt x="742" y="177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6" y="168"/>
                    <a:pt x="749" y="167"/>
                    <a:pt x="749" y="166"/>
                  </a:cubicBezTo>
                  <a:cubicBezTo>
                    <a:pt x="750" y="166"/>
                    <a:pt x="748" y="165"/>
                    <a:pt x="748" y="165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53" y="157"/>
                    <a:pt x="756" y="152"/>
                    <a:pt x="758" y="151"/>
                  </a:cubicBezTo>
                  <a:cubicBezTo>
                    <a:pt x="759" y="149"/>
                    <a:pt x="758" y="149"/>
                    <a:pt x="758" y="148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785" y="110"/>
                    <a:pt x="788" y="100"/>
                    <a:pt x="799" y="92"/>
                  </a:cubicBezTo>
                  <a:cubicBezTo>
                    <a:pt x="800" y="89"/>
                    <a:pt x="800" y="87"/>
                    <a:pt x="804" y="85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814" y="73"/>
                    <a:pt x="819" y="69"/>
                    <a:pt x="817" y="63"/>
                  </a:cubicBezTo>
                  <a:cubicBezTo>
                    <a:pt x="797" y="82"/>
                    <a:pt x="785" y="102"/>
                    <a:pt x="768" y="121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65" y="130"/>
                    <a:pt x="758" y="132"/>
                    <a:pt x="759" y="135"/>
                  </a:cubicBezTo>
                  <a:cubicBezTo>
                    <a:pt x="759" y="141"/>
                    <a:pt x="748" y="145"/>
                    <a:pt x="751" y="151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38" y="172"/>
                    <a:pt x="734" y="177"/>
                    <a:pt x="731" y="182"/>
                  </a:cubicBezTo>
                  <a:cubicBezTo>
                    <a:pt x="732" y="172"/>
                    <a:pt x="738" y="163"/>
                    <a:pt x="740" y="153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58" y="115"/>
                    <a:pt x="764" y="105"/>
                    <a:pt x="769" y="95"/>
                  </a:cubicBezTo>
                  <a:cubicBezTo>
                    <a:pt x="774" y="91"/>
                    <a:pt x="773" y="85"/>
                    <a:pt x="779" y="81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81" y="72"/>
                    <a:pt x="792" y="70"/>
                    <a:pt x="786" y="67"/>
                  </a:cubicBezTo>
                  <a:cubicBezTo>
                    <a:pt x="780" y="73"/>
                    <a:pt x="777" y="79"/>
                    <a:pt x="770" y="8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61" y="99"/>
                    <a:pt x="758" y="103"/>
                    <a:pt x="758" y="106"/>
                  </a:cubicBezTo>
                  <a:cubicBezTo>
                    <a:pt x="748" y="120"/>
                    <a:pt x="740" y="134"/>
                    <a:pt x="734" y="148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7" y="193"/>
                    <a:pt x="717" y="195"/>
                    <a:pt x="717" y="197"/>
                  </a:cubicBezTo>
                  <a:cubicBezTo>
                    <a:pt x="719" y="199"/>
                    <a:pt x="716" y="200"/>
                    <a:pt x="717" y="202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13" y="217"/>
                    <a:pt x="708" y="220"/>
                    <a:pt x="710" y="224"/>
                  </a:cubicBezTo>
                  <a:cubicBezTo>
                    <a:pt x="711" y="228"/>
                    <a:pt x="710" y="232"/>
                    <a:pt x="708" y="235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7" y="247"/>
                    <a:pt x="701" y="244"/>
                    <a:pt x="699" y="240"/>
                  </a:cubicBezTo>
                  <a:cubicBezTo>
                    <a:pt x="701" y="238"/>
                    <a:pt x="700" y="236"/>
                    <a:pt x="700" y="234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03" y="221"/>
                    <a:pt x="704" y="214"/>
                    <a:pt x="705" y="206"/>
                  </a:cubicBezTo>
                  <a:cubicBezTo>
                    <a:pt x="708" y="199"/>
                    <a:pt x="711" y="192"/>
                    <a:pt x="711" y="184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21" y="156"/>
                    <a:pt x="717" y="147"/>
                    <a:pt x="724" y="141"/>
                  </a:cubicBezTo>
                  <a:cubicBezTo>
                    <a:pt x="722" y="132"/>
                    <a:pt x="728" y="125"/>
                    <a:pt x="729" y="117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2" y="70"/>
                    <a:pt x="754" y="67"/>
                    <a:pt x="756" y="63"/>
                  </a:cubicBezTo>
                  <a:cubicBezTo>
                    <a:pt x="760" y="60"/>
                    <a:pt x="768" y="57"/>
                    <a:pt x="765" y="52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44" y="76"/>
                    <a:pt x="738" y="80"/>
                    <a:pt x="735" y="86"/>
                  </a:cubicBezTo>
                  <a:cubicBezTo>
                    <a:pt x="731" y="91"/>
                    <a:pt x="732" y="96"/>
                    <a:pt x="727" y="101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19" y="123"/>
                    <a:pt x="718" y="129"/>
                    <a:pt x="715" y="135"/>
                  </a:cubicBezTo>
                  <a:cubicBezTo>
                    <a:pt x="712" y="146"/>
                    <a:pt x="708" y="158"/>
                    <a:pt x="705" y="169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701" y="180"/>
                    <a:pt x="706" y="184"/>
                    <a:pt x="702" y="186"/>
                  </a:cubicBezTo>
                  <a:cubicBezTo>
                    <a:pt x="700" y="192"/>
                    <a:pt x="700" y="198"/>
                    <a:pt x="695" y="203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90" y="214"/>
                    <a:pt x="696" y="219"/>
                    <a:pt x="693" y="221"/>
                  </a:cubicBezTo>
                  <a:cubicBezTo>
                    <a:pt x="691" y="228"/>
                    <a:pt x="690" y="234"/>
                    <a:pt x="690" y="241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85" y="263"/>
                    <a:pt x="676" y="265"/>
                    <a:pt x="681" y="269"/>
                  </a:cubicBezTo>
                  <a:cubicBezTo>
                    <a:pt x="678" y="272"/>
                    <a:pt x="679" y="276"/>
                    <a:pt x="673" y="278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73" y="267"/>
                    <a:pt x="678" y="265"/>
                    <a:pt x="676" y="261"/>
                  </a:cubicBezTo>
                  <a:cubicBezTo>
                    <a:pt x="680" y="256"/>
                    <a:pt x="678" y="250"/>
                    <a:pt x="681" y="245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83" y="222"/>
                    <a:pt x="687" y="217"/>
                    <a:pt x="685" y="210"/>
                  </a:cubicBezTo>
                  <a:cubicBezTo>
                    <a:pt x="686" y="205"/>
                    <a:pt x="692" y="200"/>
                    <a:pt x="688" y="193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693" y="165"/>
                    <a:pt x="698" y="154"/>
                    <a:pt x="698" y="142"/>
                  </a:cubicBezTo>
                  <a:cubicBezTo>
                    <a:pt x="703" y="137"/>
                    <a:pt x="701" y="130"/>
                    <a:pt x="705" y="125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11" y="101"/>
                    <a:pt x="713" y="95"/>
                    <a:pt x="713" y="89"/>
                  </a:cubicBezTo>
                  <a:cubicBezTo>
                    <a:pt x="718" y="83"/>
                    <a:pt x="714" y="76"/>
                    <a:pt x="722" y="71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33" y="47"/>
                    <a:pt x="735" y="41"/>
                    <a:pt x="741" y="35"/>
                  </a:cubicBezTo>
                  <a:cubicBezTo>
                    <a:pt x="742" y="29"/>
                    <a:pt x="746" y="24"/>
                    <a:pt x="753" y="19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61" y="7"/>
                    <a:pt x="770" y="5"/>
                    <a:pt x="768" y="1"/>
                  </a:cubicBezTo>
                  <a:cubicBezTo>
                    <a:pt x="765" y="0"/>
                    <a:pt x="754" y="6"/>
                    <a:pt x="755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47" y="19"/>
                    <a:pt x="743" y="20"/>
                    <a:pt x="744" y="23"/>
                  </a:cubicBezTo>
                  <a:cubicBezTo>
                    <a:pt x="736" y="31"/>
                    <a:pt x="731" y="40"/>
                    <a:pt x="726" y="48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715" y="56"/>
                    <a:pt x="709" y="59"/>
                    <a:pt x="707" y="64"/>
                  </a:cubicBezTo>
                  <a:cubicBezTo>
                    <a:pt x="703" y="68"/>
                    <a:pt x="703" y="73"/>
                    <a:pt x="700" y="77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80" y="112"/>
                    <a:pt x="680" y="121"/>
                    <a:pt x="674" y="130"/>
                  </a:cubicBezTo>
                  <a:cubicBezTo>
                    <a:pt x="672" y="134"/>
                    <a:pt x="671" y="139"/>
                    <a:pt x="669" y="14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70" y="149"/>
                    <a:pt x="667" y="149"/>
                    <a:pt x="666" y="150"/>
                  </a:cubicBezTo>
                  <a:cubicBezTo>
                    <a:pt x="666" y="152"/>
                    <a:pt x="667" y="155"/>
                    <a:pt x="667" y="157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61" y="190"/>
                    <a:pt x="655" y="193"/>
                    <a:pt x="657" y="199"/>
                  </a:cubicBezTo>
                  <a:cubicBezTo>
                    <a:pt x="654" y="203"/>
                    <a:pt x="656" y="208"/>
                    <a:pt x="655" y="212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59" y="232"/>
                    <a:pt x="649" y="235"/>
                    <a:pt x="653" y="241"/>
                  </a:cubicBezTo>
                  <a:cubicBezTo>
                    <a:pt x="653" y="245"/>
                    <a:pt x="647" y="249"/>
                    <a:pt x="651" y="255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43" y="282"/>
                    <a:pt x="645" y="295"/>
                    <a:pt x="640" y="307"/>
                  </a:cubicBezTo>
                  <a:cubicBezTo>
                    <a:pt x="636" y="309"/>
                    <a:pt x="637" y="311"/>
                    <a:pt x="634" y="313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27" y="312"/>
                    <a:pt x="632" y="303"/>
                    <a:pt x="630" y="294"/>
                  </a:cubicBezTo>
                  <a:cubicBezTo>
                    <a:pt x="632" y="292"/>
                    <a:pt x="631" y="289"/>
                    <a:pt x="633" y="287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0" y="275"/>
                    <a:pt x="637" y="271"/>
                    <a:pt x="635" y="266"/>
                  </a:cubicBezTo>
                  <a:cubicBezTo>
                    <a:pt x="636" y="262"/>
                    <a:pt x="633" y="256"/>
                    <a:pt x="637" y="252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7" y="236"/>
                    <a:pt x="638" y="233"/>
                    <a:pt x="639" y="231"/>
                  </a:cubicBezTo>
                  <a:cubicBezTo>
                    <a:pt x="642" y="229"/>
                    <a:pt x="637" y="226"/>
                    <a:pt x="642" y="225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0" y="215"/>
                    <a:pt x="642" y="213"/>
                    <a:pt x="641" y="210"/>
                  </a:cubicBezTo>
                  <a:cubicBezTo>
                    <a:pt x="644" y="202"/>
                    <a:pt x="648" y="193"/>
                    <a:pt x="647" y="184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57" y="148"/>
                    <a:pt x="660" y="139"/>
                    <a:pt x="664" y="130"/>
                  </a:cubicBezTo>
                  <a:cubicBezTo>
                    <a:pt x="665" y="125"/>
                    <a:pt x="667" y="121"/>
                    <a:pt x="669" y="116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76" y="94"/>
                    <a:pt x="683" y="85"/>
                    <a:pt x="684" y="76"/>
                  </a:cubicBezTo>
                  <a:cubicBezTo>
                    <a:pt x="689" y="74"/>
                    <a:pt x="686" y="70"/>
                    <a:pt x="691" y="68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78" y="69"/>
                    <a:pt x="679" y="82"/>
                    <a:pt x="670" y="94"/>
                  </a:cubicBezTo>
                  <a:cubicBezTo>
                    <a:pt x="669" y="100"/>
                    <a:pt x="666" y="105"/>
                    <a:pt x="663" y="111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56" y="136"/>
                    <a:pt x="648" y="141"/>
                    <a:pt x="650" y="147"/>
                  </a:cubicBezTo>
                  <a:cubicBezTo>
                    <a:pt x="646" y="150"/>
                    <a:pt x="647" y="154"/>
                    <a:pt x="647" y="157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40" y="172"/>
                    <a:pt x="638" y="179"/>
                    <a:pt x="638" y="185"/>
                  </a:cubicBezTo>
                  <a:cubicBezTo>
                    <a:pt x="635" y="188"/>
                    <a:pt x="638" y="192"/>
                    <a:pt x="635" y="195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6" y="208"/>
                    <a:pt x="631" y="210"/>
                    <a:pt x="633" y="213"/>
                  </a:cubicBezTo>
                  <a:cubicBezTo>
                    <a:pt x="631" y="216"/>
                    <a:pt x="632" y="220"/>
                    <a:pt x="631" y="223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32" y="236"/>
                    <a:pt x="623" y="238"/>
                    <a:pt x="627" y="242"/>
                  </a:cubicBezTo>
                  <a:cubicBezTo>
                    <a:pt x="629" y="255"/>
                    <a:pt x="625" y="268"/>
                    <a:pt x="623" y="280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1" y="302"/>
                    <a:pt x="622" y="305"/>
                    <a:pt x="621" y="308"/>
                  </a:cubicBezTo>
                  <a:cubicBezTo>
                    <a:pt x="619" y="309"/>
                    <a:pt x="622" y="311"/>
                    <a:pt x="622" y="313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21"/>
                    <a:pt x="620" y="325"/>
                    <a:pt x="618" y="328"/>
                  </a:cubicBezTo>
                  <a:cubicBezTo>
                    <a:pt x="615" y="331"/>
                    <a:pt x="618" y="334"/>
                    <a:pt x="615" y="337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07" y="349"/>
                    <a:pt x="615" y="354"/>
                    <a:pt x="609" y="356"/>
                  </a:cubicBezTo>
                  <a:cubicBezTo>
                    <a:pt x="605" y="351"/>
                    <a:pt x="611" y="347"/>
                    <a:pt x="611" y="342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0" y="321"/>
                    <a:pt x="618" y="317"/>
                    <a:pt x="613" y="311"/>
                  </a:cubicBezTo>
                  <a:cubicBezTo>
                    <a:pt x="615" y="306"/>
                    <a:pt x="616" y="300"/>
                    <a:pt x="617" y="296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8" y="278"/>
                    <a:pt x="616" y="276"/>
                    <a:pt x="618" y="274"/>
                  </a:cubicBezTo>
                  <a:cubicBezTo>
                    <a:pt x="621" y="271"/>
                    <a:pt x="615" y="267"/>
                    <a:pt x="619" y="265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0" y="244"/>
                    <a:pt x="620" y="239"/>
                    <a:pt x="622" y="234"/>
                  </a:cubicBezTo>
                  <a:cubicBezTo>
                    <a:pt x="622" y="224"/>
                    <a:pt x="620" y="213"/>
                    <a:pt x="626" y="204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27" y="194"/>
                    <a:pt x="627" y="191"/>
                    <a:pt x="628" y="188"/>
                  </a:cubicBezTo>
                  <a:cubicBezTo>
                    <a:pt x="630" y="183"/>
                    <a:pt x="631" y="178"/>
                    <a:pt x="631" y="173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34" y="163"/>
                    <a:pt x="635" y="161"/>
                    <a:pt x="635" y="158"/>
                  </a:cubicBezTo>
                  <a:cubicBezTo>
                    <a:pt x="640" y="153"/>
                    <a:pt x="639" y="148"/>
                    <a:pt x="639" y="143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41" y="133"/>
                    <a:pt x="648" y="131"/>
                    <a:pt x="646" y="128"/>
                  </a:cubicBezTo>
                  <a:cubicBezTo>
                    <a:pt x="649" y="123"/>
                    <a:pt x="649" y="118"/>
                    <a:pt x="652" y="114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61" y="94"/>
                    <a:pt x="673" y="90"/>
                    <a:pt x="670" y="84"/>
                  </a:cubicBezTo>
                  <a:cubicBezTo>
                    <a:pt x="660" y="86"/>
                    <a:pt x="657" y="98"/>
                    <a:pt x="651" y="105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36" y="140"/>
                    <a:pt x="630" y="150"/>
                    <a:pt x="628" y="161"/>
                  </a:cubicBezTo>
                  <a:cubicBezTo>
                    <a:pt x="627" y="172"/>
                    <a:pt x="620" y="182"/>
                    <a:pt x="618" y="192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8" y="211"/>
                    <a:pt x="611" y="212"/>
                    <a:pt x="613" y="216"/>
                  </a:cubicBezTo>
                  <a:cubicBezTo>
                    <a:pt x="609" y="218"/>
                    <a:pt x="615" y="222"/>
                    <a:pt x="612" y="224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09" y="234"/>
                    <a:pt x="615" y="237"/>
                    <a:pt x="611" y="240"/>
                  </a:cubicBezTo>
                  <a:cubicBezTo>
                    <a:pt x="610" y="242"/>
                    <a:pt x="614" y="246"/>
                    <a:pt x="609" y="248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9" y="259"/>
                    <a:pt x="609" y="261"/>
                    <a:pt x="608" y="263"/>
                  </a:cubicBezTo>
                  <a:cubicBezTo>
                    <a:pt x="605" y="266"/>
                    <a:pt x="611" y="270"/>
                    <a:pt x="607" y="272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607" y="300"/>
                    <a:pt x="607" y="311"/>
                    <a:pt x="603" y="321"/>
                  </a:cubicBezTo>
                  <a:cubicBezTo>
                    <a:pt x="608" y="333"/>
                    <a:pt x="598" y="342"/>
                    <a:pt x="599" y="353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8" y="370"/>
                    <a:pt x="590" y="356"/>
                    <a:pt x="594" y="342"/>
                  </a:cubicBezTo>
                  <a:cubicBezTo>
                    <a:pt x="592" y="338"/>
                    <a:pt x="591" y="334"/>
                    <a:pt x="593" y="331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1" y="311"/>
                    <a:pt x="593" y="303"/>
                    <a:pt x="592" y="295"/>
                  </a:cubicBezTo>
                  <a:cubicBezTo>
                    <a:pt x="591" y="279"/>
                    <a:pt x="593" y="263"/>
                    <a:pt x="591" y="246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6" y="235"/>
                    <a:pt x="595" y="233"/>
                    <a:pt x="595" y="231"/>
                  </a:cubicBezTo>
                  <a:cubicBezTo>
                    <a:pt x="593" y="229"/>
                    <a:pt x="597" y="228"/>
                    <a:pt x="596" y="226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598" y="212"/>
                    <a:pt x="598" y="209"/>
                    <a:pt x="598" y="205"/>
                  </a:cubicBezTo>
                  <a:cubicBezTo>
                    <a:pt x="603" y="198"/>
                    <a:pt x="601" y="191"/>
                    <a:pt x="605" y="184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13" y="156"/>
                    <a:pt x="622" y="150"/>
                    <a:pt x="622" y="143"/>
                  </a:cubicBezTo>
                  <a:cubicBezTo>
                    <a:pt x="625" y="136"/>
                    <a:pt x="630" y="129"/>
                    <a:pt x="631" y="122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619" y="139"/>
                    <a:pt x="615" y="144"/>
                    <a:pt x="611" y="148"/>
                  </a:cubicBezTo>
                  <a:cubicBezTo>
                    <a:pt x="611" y="159"/>
                    <a:pt x="602" y="169"/>
                    <a:pt x="599" y="179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92" y="201"/>
                    <a:pt x="591" y="206"/>
                    <a:pt x="588" y="212"/>
                  </a:cubicBezTo>
                  <a:cubicBezTo>
                    <a:pt x="590" y="216"/>
                    <a:pt x="585" y="219"/>
                    <a:pt x="589" y="223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7" y="240"/>
                    <a:pt x="584" y="244"/>
                    <a:pt x="582" y="248"/>
                  </a:cubicBezTo>
                  <a:cubicBezTo>
                    <a:pt x="586" y="253"/>
                    <a:pt x="583" y="256"/>
                    <a:pt x="582" y="261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4" y="292"/>
                    <a:pt x="580" y="299"/>
                    <a:pt x="584" y="308"/>
                  </a:cubicBezTo>
                  <a:cubicBezTo>
                    <a:pt x="582" y="315"/>
                    <a:pt x="583" y="323"/>
                    <a:pt x="583" y="331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83" y="346"/>
                    <a:pt x="580" y="350"/>
                    <a:pt x="583" y="355"/>
                  </a:cubicBezTo>
                  <a:cubicBezTo>
                    <a:pt x="579" y="361"/>
                    <a:pt x="581" y="368"/>
                    <a:pt x="578" y="374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7" y="388"/>
                    <a:pt x="577" y="391"/>
                    <a:pt x="573" y="395"/>
                  </a:cubicBezTo>
                  <a:cubicBezTo>
                    <a:pt x="573" y="387"/>
                    <a:pt x="573" y="379"/>
                    <a:pt x="576" y="372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77" y="357"/>
                    <a:pt x="574" y="352"/>
                    <a:pt x="576" y="348"/>
                  </a:cubicBezTo>
                  <a:cubicBezTo>
                    <a:pt x="577" y="340"/>
                    <a:pt x="574" y="332"/>
                    <a:pt x="576" y="324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1" y="290"/>
                    <a:pt x="577" y="283"/>
                    <a:pt x="571" y="273"/>
                  </a:cubicBezTo>
                  <a:cubicBezTo>
                    <a:pt x="574" y="258"/>
                    <a:pt x="572" y="243"/>
                    <a:pt x="573" y="228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75" y="201"/>
                    <a:pt x="572" y="197"/>
                    <a:pt x="575" y="194"/>
                  </a:cubicBezTo>
                  <a:cubicBezTo>
                    <a:pt x="575" y="190"/>
                    <a:pt x="576" y="186"/>
                    <a:pt x="574" y="182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80" y="156"/>
                    <a:pt x="586" y="150"/>
                    <a:pt x="585" y="143"/>
                  </a:cubicBezTo>
                  <a:cubicBezTo>
                    <a:pt x="585" y="136"/>
                    <a:pt x="591" y="130"/>
                    <a:pt x="591" y="124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89" y="113"/>
                    <a:pt x="587" y="123"/>
                    <a:pt x="581" y="133"/>
                  </a:cubicBezTo>
                  <a:cubicBezTo>
                    <a:pt x="582" y="139"/>
                    <a:pt x="578" y="143"/>
                    <a:pt x="577" y="148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72" y="159"/>
                    <a:pt x="577" y="163"/>
                    <a:pt x="571" y="165"/>
                  </a:cubicBezTo>
                  <a:cubicBezTo>
                    <a:pt x="568" y="187"/>
                    <a:pt x="563" y="208"/>
                    <a:pt x="565" y="231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3" y="268"/>
                    <a:pt x="561" y="273"/>
                    <a:pt x="566" y="279"/>
                  </a:cubicBezTo>
                  <a:cubicBezTo>
                    <a:pt x="565" y="285"/>
                    <a:pt x="564" y="291"/>
                    <a:pt x="566" y="296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3" y="315"/>
                    <a:pt x="569" y="318"/>
                    <a:pt x="566" y="321"/>
                  </a:cubicBezTo>
                  <a:cubicBezTo>
                    <a:pt x="564" y="323"/>
                    <a:pt x="564" y="326"/>
                    <a:pt x="568" y="330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65" y="376"/>
                    <a:pt x="562" y="389"/>
                    <a:pt x="563" y="402"/>
                  </a:cubicBezTo>
                  <a:cubicBezTo>
                    <a:pt x="557" y="409"/>
                    <a:pt x="559" y="418"/>
                    <a:pt x="553" y="426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1" y="414"/>
                    <a:pt x="560" y="412"/>
                    <a:pt x="555" y="407"/>
                  </a:cubicBezTo>
                  <a:cubicBezTo>
                    <a:pt x="561" y="405"/>
                    <a:pt x="553" y="401"/>
                    <a:pt x="558" y="398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0" y="375"/>
                    <a:pt x="561" y="362"/>
                    <a:pt x="564" y="349"/>
                  </a:cubicBezTo>
                  <a:cubicBezTo>
                    <a:pt x="561" y="344"/>
                    <a:pt x="563" y="340"/>
                    <a:pt x="562" y="336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65" y="327"/>
                    <a:pt x="560" y="324"/>
                    <a:pt x="562" y="322"/>
                  </a:cubicBezTo>
                  <a:cubicBezTo>
                    <a:pt x="561" y="312"/>
                    <a:pt x="559" y="302"/>
                    <a:pt x="561" y="293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3" y="234"/>
                    <a:pt x="552" y="232"/>
                    <a:pt x="555" y="231"/>
                  </a:cubicBezTo>
                  <a:cubicBezTo>
                    <a:pt x="553" y="228"/>
                    <a:pt x="552" y="225"/>
                    <a:pt x="552" y="223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3" y="206"/>
                    <a:pt x="556" y="205"/>
                    <a:pt x="557" y="202"/>
                  </a:cubicBezTo>
                  <a:cubicBezTo>
                    <a:pt x="555" y="200"/>
                    <a:pt x="555" y="197"/>
                    <a:pt x="556" y="195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56" y="186"/>
                    <a:pt x="559" y="184"/>
                    <a:pt x="559" y="181"/>
                  </a:cubicBezTo>
                  <a:cubicBezTo>
                    <a:pt x="563" y="172"/>
                    <a:pt x="566" y="163"/>
                    <a:pt x="566" y="154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66" y="131"/>
                    <a:pt x="566" y="138"/>
                    <a:pt x="566" y="144"/>
                  </a:cubicBezTo>
                  <a:cubicBezTo>
                    <a:pt x="561" y="149"/>
                    <a:pt x="559" y="155"/>
                    <a:pt x="559" y="161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55" y="182"/>
                    <a:pt x="549" y="184"/>
                    <a:pt x="551" y="187"/>
                  </a:cubicBezTo>
                  <a:cubicBezTo>
                    <a:pt x="553" y="191"/>
                    <a:pt x="549" y="193"/>
                    <a:pt x="548" y="197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2" y="222"/>
                    <a:pt x="546" y="227"/>
                    <a:pt x="545" y="230"/>
                  </a:cubicBezTo>
                  <a:cubicBezTo>
                    <a:pt x="547" y="235"/>
                    <a:pt x="542" y="237"/>
                    <a:pt x="546" y="242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0" y="273"/>
                    <a:pt x="548" y="280"/>
                    <a:pt x="553" y="289"/>
                  </a:cubicBezTo>
                  <a:cubicBezTo>
                    <a:pt x="548" y="291"/>
                    <a:pt x="556" y="296"/>
                    <a:pt x="550" y="298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5" y="318"/>
                    <a:pt x="550" y="325"/>
                    <a:pt x="554" y="335"/>
                  </a:cubicBezTo>
                  <a:cubicBezTo>
                    <a:pt x="556" y="339"/>
                    <a:pt x="554" y="343"/>
                    <a:pt x="553" y="347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5" y="357"/>
                    <a:pt x="553" y="359"/>
                    <a:pt x="554" y="362"/>
                  </a:cubicBezTo>
                  <a:cubicBezTo>
                    <a:pt x="551" y="370"/>
                    <a:pt x="549" y="378"/>
                    <a:pt x="550" y="387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6" y="404"/>
                    <a:pt x="548" y="409"/>
                    <a:pt x="547" y="413"/>
                  </a:cubicBezTo>
                  <a:cubicBezTo>
                    <a:pt x="545" y="415"/>
                    <a:pt x="546" y="418"/>
                    <a:pt x="544" y="420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41" y="430"/>
                    <a:pt x="542" y="433"/>
                    <a:pt x="541" y="435"/>
                  </a:cubicBezTo>
                  <a:cubicBezTo>
                    <a:pt x="539" y="438"/>
                    <a:pt x="543" y="441"/>
                    <a:pt x="536" y="443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9" y="414"/>
                    <a:pt x="539" y="407"/>
                    <a:pt x="542" y="400"/>
                  </a:cubicBezTo>
                  <a:cubicBezTo>
                    <a:pt x="539" y="396"/>
                    <a:pt x="541" y="393"/>
                    <a:pt x="542" y="390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40" y="373"/>
                    <a:pt x="540" y="366"/>
                    <a:pt x="543" y="360"/>
                  </a:cubicBezTo>
                  <a:cubicBezTo>
                    <a:pt x="540" y="355"/>
                    <a:pt x="539" y="351"/>
                    <a:pt x="541" y="347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9" y="329"/>
                    <a:pt x="539" y="325"/>
                    <a:pt x="536" y="320"/>
                  </a:cubicBezTo>
                  <a:cubicBezTo>
                    <a:pt x="537" y="316"/>
                    <a:pt x="537" y="311"/>
                    <a:pt x="533" y="305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9" y="270"/>
                    <a:pt x="531" y="261"/>
                    <a:pt x="529" y="252"/>
                  </a:cubicBezTo>
                  <a:cubicBezTo>
                    <a:pt x="531" y="248"/>
                    <a:pt x="529" y="243"/>
                    <a:pt x="529" y="239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0" y="231"/>
                    <a:pt x="529" y="229"/>
                    <a:pt x="530" y="226"/>
                  </a:cubicBezTo>
                  <a:cubicBezTo>
                    <a:pt x="531" y="218"/>
                    <a:pt x="529" y="208"/>
                    <a:pt x="533" y="200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5" y="185"/>
                    <a:pt x="535" y="183"/>
                    <a:pt x="533" y="180"/>
                  </a:cubicBezTo>
                  <a:cubicBezTo>
                    <a:pt x="536" y="178"/>
                    <a:pt x="536" y="176"/>
                    <a:pt x="536" y="173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8" y="158"/>
                    <a:pt x="540" y="156"/>
                    <a:pt x="539" y="154"/>
                  </a:cubicBezTo>
                  <a:cubicBezTo>
                    <a:pt x="541" y="152"/>
                    <a:pt x="538" y="148"/>
                    <a:pt x="535" y="152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35" y="169"/>
                    <a:pt x="527" y="172"/>
                    <a:pt x="531" y="177"/>
                  </a:cubicBezTo>
                  <a:cubicBezTo>
                    <a:pt x="529" y="178"/>
                    <a:pt x="527" y="180"/>
                    <a:pt x="530" y="182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9" y="194"/>
                    <a:pt x="526" y="197"/>
                    <a:pt x="524" y="201"/>
                  </a:cubicBezTo>
                  <a:cubicBezTo>
                    <a:pt x="527" y="210"/>
                    <a:pt x="522" y="218"/>
                    <a:pt x="523" y="227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4" y="235"/>
                    <a:pt x="519" y="237"/>
                    <a:pt x="522" y="240"/>
                  </a:cubicBezTo>
                  <a:cubicBezTo>
                    <a:pt x="519" y="244"/>
                    <a:pt x="524" y="249"/>
                    <a:pt x="520" y="253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4" y="262"/>
                    <a:pt x="519" y="264"/>
                    <a:pt x="522" y="267"/>
                  </a:cubicBezTo>
                  <a:cubicBezTo>
                    <a:pt x="519" y="270"/>
                    <a:pt x="525" y="276"/>
                    <a:pt x="521" y="27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25" y="298"/>
                    <a:pt x="524" y="302"/>
                    <a:pt x="527" y="307"/>
                  </a:cubicBezTo>
                  <a:cubicBezTo>
                    <a:pt x="524" y="315"/>
                    <a:pt x="533" y="325"/>
                    <a:pt x="528" y="33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3" y="364"/>
                    <a:pt x="531" y="367"/>
                    <a:pt x="534" y="371"/>
                  </a:cubicBezTo>
                  <a:cubicBezTo>
                    <a:pt x="532" y="373"/>
                    <a:pt x="530" y="374"/>
                    <a:pt x="533" y="377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389"/>
                    <a:pt x="534" y="397"/>
                    <a:pt x="530" y="403"/>
                  </a:cubicBezTo>
                  <a:cubicBezTo>
                    <a:pt x="535" y="408"/>
                    <a:pt x="526" y="409"/>
                    <a:pt x="530" y="413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9" y="428"/>
                    <a:pt x="528" y="432"/>
                    <a:pt x="526" y="436"/>
                  </a:cubicBezTo>
                  <a:cubicBezTo>
                    <a:pt x="527" y="438"/>
                    <a:pt x="526" y="439"/>
                    <a:pt x="525" y="441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5" y="438"/>
                    <a:pt x="519" y="432"/>
                    <a:pt x="522" y="426"/>
                  </a:cubicBezTo>
                  <a:cubicBezTo>
                    <a:pt x="520" y="420"/>
                    <a:pt x="521" y="414"/>
                    <a:pt x="521" y="408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69"/>
                    <a:pt x="517" y="366"/>
                    <a:pt x="518" y="363"/>
                  </a:cubicBezTo>
                  <a:cubicBezTo>
                    <a:pt x="521" y="361"/>
                    <a:pt x="515" y="357"/>
                    <a:pt x="517" y="354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12" y="329"/>
                    <a:pt x="513" y="323"/>
                    <a:pt x="511" y="316"/>
                  </a:cubicBezTo>
                  <a:cubicBezTo>
                    <a:pt x="510" y="310"/>
                    <a:pt x="510" y="304"/>
                    <a:pt x="510" y="297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5" y="273"/>
                    <a:pt x="509" y="268"/>
                    <a:pt x="506" y="261"/>
                  </a:cubicBezTo>
                  <a:cubicBezTo>
                    <a:pt x="507" y="249"/>
                    <a:pt x="507" y="237"/>
                    <a:pt x="507" y="226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207"/>
                    <a:pt x="507" y="203"/>
                    <a:pt x="511" y="201"/>
                  </a:cubicBezTo>
                  <a:cubicBezTo>
                    <a:pt x="509" y="197"/>
                    <a:pt x="513" y="194"/>
                    <a:pt x="512" y="191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1" y="169"/>
                    <a:pt x="517" y="167"/>
                    <a:pt x="514" y="164"/>
                  </a:cubicBezTo>
                  <a:cubicBezTo>
                    <a:pt x="516" y="163"/>
                    <a:pt x="518" y="155"/>
                    <a:pt x="514" y="157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9" y="166"/>
                    <a:pt x="513" y="169"/>
                    <a:pt x="509" y="170"/>
                  </a:cubicBezTo>
                  <a:cubicBezTo>
                    <a:pt x="511" y="176"/>
                    <a:pt x="507" y="180"/>
                    <a:pt x="508" y="186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2" y="203"/>
                    <a:pt x="505" y="206"/>
                    <a:pt x="504" y="208"/>
                  </a:cubicBezTo>
                  <a:cubicBezTo>
                    <a:pt x="503" y="211"/>
                    <a:pt x="502" y="213"/>
                    <a:pt x="503" y="216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9" y="232"/>
                    <a:pt x="502" y="235"/>
                    <a:pt x="501" y="238"/>
                  </a:cubicBezTo>
                  <a:cubicBezTo>
                    <a:pt x="499" y="240"/>
                    <a:pt x="499" y="243"/>
                    <a:pt x="500" y="246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500" y="255"/>
                    <a:pt x="497" y="259"/>
                    <a:pt x="499" y="261"/>
                  </a:cubicBezTo>
                  <a:cubicBezTo>
                    <a:pt x="501" y="264"/>
                    <a:pt x="499" y="266"/>
                    <a:pt x="499" y="269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501" y="282"/>
                    <a:pt x="499" y="287"/>
                    <a:pt x="501" y="292"/>
                  </a:cubicBezTo>
                  <a:cubicBezTo>
                    <a:pt x="499" y="296"/>
                    <a:pt x="502" y="301"/>
                    <a:pt x="501" y="306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7" y="288"/>
                    <a:pt x="498" y="285"/>
                    <a:pt x="498" y="284"/>
                  </a:cubicBezTo>
                  <a:cubicBezTo>
                    <a:pt x="497" y="280"/>
                    <a:pt x="495" y="276"/>
                    <a:pt x="494" y="272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5" y="264"/>
                    <a:pt x="492" y="263"/>
                    <a:pt x="493" y="260"/>
                  </a:cubicBezTo>
                  <a:cubicBezTo>
                    <a:pt x="493" y="246"/>
                    <a:pt x="492" y="231"/>
                    <a:pt x="493" y="21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495" y="165"/>
                    <a:pt x="502" y="158"/>
                    <a:pt x="502" y="151"/>
                  </a:cubicBezTo>
                  <a:cubicBezTo>
                    <a:pt x="502" y="147"/>
                    <a:pt x="502" y="143"/>
                    <a:pt x="504" y="140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7" y="136"/>
                    <a:pt x="496" y="146"/>
                    <a:pt x="496" y="155"/>
                  </a:cubicBezTo>
                  <a:cubicBezTo>
                    <a:pt x="492" y="160"/>
                    <a:pt x="493" y="164"/>
                    <a:pt x="491" y="169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6" y="192"/>
                    <a:pt x="488" y="202"/>
                    <a:pt x="484" y="211"/>
                  </a:cubicBezTo>
                  <a:cubicBezTo>
                    <a:pt x="486" y="213"/>
                    <a:pt x="486" y="216"/>
                    <a:pt x="484" y="218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5" y="230"/>
                    <a:pt x="484" y="234"/>
                    <a:pt x="482" y="239"/>
                  </a:cubicBezTo>
                  <a:cubicBezTo>
                    <a:pt x="483" y="244"/>
                    <a:pt x="484" y="249"/>
                    <a:pt x="483" y="253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3" y="263"/>
                    <a:pt x="483" y="265"/>
                    <a:pt x="486" y="268"/>
                  </a:cubicBezTo>
                  <a:cubicBezTo>
                    <a:pt x="487" y="270"/>
                    <a:pt x="487" y="273"/>
                    <a:pt x="486" y="275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88" y="287"/>
                    <a:pt x="487" y="292"/>
                    <a:pt x="490" y="297"/>
                  </a:cubicBezTo>
                  <a:cubicBezTo>
                    <a:pt x="488" y="306"/>
                    <a:pt x="496" y="317"/>
                    <a:pt x="494" y="326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498" y="367"/>
                    <a:pt x="506" y="378"/>
                    <a:pt x="501" y="387"/>
                  </a:cubicBezTo>
                  <a:cubicBezTo>
                    <a:pt x="503" y="392"/>
                    <a:pt x="503" y="397"/>
                    <a:pt x="502" y="402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6" y="423"/>
                    <a:pt x="506" y="428"/>
                    <a:pt x="504" y="432"/>
                  </a:cubicBezTo>
                  <a:cubicBezTo>
                    <a:pt x="505" y="437"/>
                    <a:pt x="505" y="443"/>
                    <a:pt x="503" y="44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503" y="457"/>
                    <a:pt x="502" y="460"/>
                    <a:pt x="502" y="463"/>
                  </a:cubicBezTo>
                  <a:cubicBezTo>
                    <a:pt x="503" y="466"/>
                    <a:pt x="501" y="468"/>
                    <a:pt x="502" y="470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9" y="468"/>
                    <a:pt x="500" y="461"/>
                    <a:pt x="500" y="454"/>
                  </a:cubicBezTo>
                  <a:cubicBezTo>
                    <a:pt x="495" y="446"/>
                    <a:pt x="495" y="438"/>
                    <a:pt x="496" y="431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94" y="415"/>
                    <a:pt x="489" y="411"/>
                    <a:pt x="491" y="407"/>
                  </a:cubicBezTo>
                  <a:cubicBezTo>
                    <a:pt x="491" y="400"/>
                    <a:pt x="488" y="391"/>
                    <a:pt x="486" y="383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4" y="350"/>
                    <a:pt x="480" y="344"/>
                    <a:pt x="474" y="336"/>
                  </a:cubicBezTo>
                  <a:cubicBezTo>
                    <a:pt x="477" y="333"/>
                    <a:pt x="471" y="329"/>
                    <a:pt x="474" y="326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68" y="299"/>
                    <a:pt x="467" y="284"/>
                    <a:pt x="462" y="268"/>
                  </a:cubicBezTo>
                  <a:cubicBezTo>
                    <a:pt x="465" y="254"/>
                    <a:pt x="458" y="239"/>
                    <a:pt x="463" y="226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64" y="201"/>
                    <a:pt x="465" y="197"/>
                    <a:pt x="464" y="193"/>
                  </a:cubicBezTo>
                  <a:cubicBezTo>
                    <a:pt x="466" y="191"/>
                    <a:pt x="468" y="181"/>
                    <a:pt x="462" y="187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16"/>
                    <a:pt x="457" y="218"/>
                    <a:pt x="454" y="220"/>
                  </a:cubicBezTo>
                  <a:cubicBezTo>
                    <a:pt x="455" y="222"/>
                    <a:pt x="455" y="225"/>
                    <a:pt x="454" y="227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2" y="246"/>
                    <a:pt x="456" y="251"/>
                    <a:pt x="455" y="256"/>
                  </a:cubicBezTo>
                  <a:cubicBezTo>
                    <a:pt x="452" y="260"/>
                    <a:pt x="456" y="265"/>
                    <a:pt x="456" y="270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0" y="290"/>
                    <a:pt x="456" y="294"/>
                    <a:pt x="463" y="300"/>
                  </a:cubicBezTo>
                  <a:cubicBezTo>
                    <a:pt x="456" y="303"/>
                    <a:pt x="463" y="308"/>
                    <a:pt x="462" y="313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66" y="332"/>
                    <a:pt x="467" y="336"/>
                    <a:pt x="467" y="341"/>
                  </a:cubicBezTo>
                  <a:cubicBezTo>
                    <a:pt x="466" y="345"/>
                    <a:pt x="472" y="351"/>
                    <a:pt x="468" y="355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2" y="378"/>
                    <a:pt x="478" y="376"/>
                    <a:pt x="477" y="381"/>
                  </a:cubicBezTo>
                  <a:cubicBezTo>
                    <a:pt x="476" y="384"/>
                    <a:pt x="479" y="388"/>
                    <a:pt x="479" y="391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78" y="403"/>
                    <a:pt x="485" y="407"/>
                    <a:pt x="480" y="410"/>
                  </a:cubicBezTo>
                  <a:cubicBezTo>
                    <a:pt x="488" y="418"/>
                    <a:pt x="483" y="423"/>
                    <a:pt x="486" y="431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90" y="456"/>
                    <a:pt x="490" y="463"/>
                    <a:pt x="489" y="470"/>
                  </a:cubicBezTo>
                  <a:cubicBezTo>
                    <a:pt x="492" y="473"/>
                    <a:pt x="486" y="475"/>
                    <a:pt x="491" y="478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93" y="492"/>
                    <a:pt x="484" y="494"/>
                    <a:pt x="488" y="498"/>
                  </a:cubicBezTo>
                  <a:cubicBezTo>
                    <a:pt x="485" y="501"/>
                    <a:pt x="491" y="505"/>
                    <a:pt x="485" y="507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5" y="490"/>
                    <a:pt x="486" y="486"/>
                    <a:pt x="486" y="482"/>
                  </a:cubicBezTo>
                  <a:cubicBezTo>
                    <a:pt x="484" y="477"/>
                    <a:pt x="487" y="474"/>
                    <a:pt x="484" y="469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82" y="445"/>
                    <a:pt x="481" y="436"/>
                    <a:pt x="478" y="426"/>
                  </a:cubicBezTo>
                  <a:cubicBezTo>
                    <a:pt x="479" y="418"/>
                    <a:pt x="477" y="408"/>
                    <a:pt x="470" y="398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4" y="378"/>
                    <a:pt x="466" y="373"/>
                    <a:pt x="464" y="367"/>
                  </a:cubicBezTo>
                  <a:cubicBezTo>
                    <a:pt x="460" y="361"/>
                    <a:pt x="462" y="356"/>
                    <a:pt x="460" y="351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59" y="343"/>
                    <a:pt x="458" y="340"/>
                    <a:pt x="455" y="337"/>
                  </a:cubicBezTo>
                  <a:cubicBezTo>
                    <a:pt x="457" y="335"/>
                    <a:pt x="454" y="332"/>
                    <a:pt x="455" y="330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53" y="319"/>
                    <a:pt x="452" y="313"/>
                    <a:pt x="451" y="308"/>
                  </a:cubicBezTo>
                  <a:cubicBezTo>
                    <a:pt x="454" y="303"/>
                    <a:pt x="448" y="297"/>
                    <a:pt x="450" y="292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8" y="271"/>
                    <a:pt x="444" y="266"/>
                    <a:pt x="445" y="261"/>
                  </a:cubicBezTo>
                  <a:cubicBezTo>
                    <a:pt x="443" y="256"/>
                    <a:pt x="446" y="251"/>
                    <a:pt x="443" y="245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46" y="228"/>
                    <a:pt x="443" y="225"/>
                    <a:pt x="444" y="223"/>
                  </a:cubicBezTo>
                  <a:cubicBezTo>
                    <a:pt x="445" y="220"/>
                    <a:pt x="446" y="217"/>
                    <a:pt x="445" y="214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47" y="194"/>
                    <a:pt x="451" y="189"/>
                    <a:pt x="450" y="184"/>
                  </a:cubicBezTo>
                  <a:cubicBezTo>
                    <a:pt x="457" y="179"/>
                    <a:pt x="450" y="173"/>
                    <a:pt x="457" y="16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52" y="157"/>
                    <a:pt x="451" y="162"/>
                    <a:pt x="450" y="166"/>
                  </a:cubicBezTo>
                  <a:cubicBezTo>
                    <a:pt x="443" y="171"/>
                    <a:pt x="450" y="177"/>
                    <a:pt x="443" y="181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6" y="215"/>
                    <a:pt x="439" y="220"/>
                    <a:pt x="438" y="224"/>
                  </a:cubicBezTo>
                  <a:cubicBezTo>
                    <a:pt x="439" y="230"/>
                    <a:pt x="435" y="234"/>
                    <a:pt x="437" y="240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0" y="277"/>
                    <a:pt x="435" y="281"/>
                    <a:pt x="440" y="286"/>
                  </a:cubicBezTo>
                  <a:cubicBezTo>
                    <a:pt x="437" y="291"/>
                    <a:pt x="440" y="297"/>
                    <a:pt x="442" y="302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47" y="344"/>
                    <a:pt x="453" y="355"/>
                    <a:pt x="453" y="365"/>
                  </a:cubicBezTo>
                  <a:cubicBezTo>
                    <a:pt x="456" y="371"/>
                    <a:pt x="457" y="376"/>
                    <a:pt x="458" y="382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1" y="412"/>
                    <a:pt x="465" y="424"/>
                    <a:pt x="472" y="438"/>
                  </a:cubicBezTo>
                  <a:cubicBezTo>
                    <a:pt x="470" y="444"/>
                    <a:pt x="476" y="451"/>
                    <a:pt x="473" y="457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9" y="484"/>
                    <a:pt x="473" y="489"/>
                    <a:pt x="477" y="496"/>
                  </a:cubicBezTo>
                  <a:cubicBezTo>
                    <a:pt x="471" y="502"/>
                    <a:pt x="476" y="509"/>
                    <a:pt x="473" y="516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9" y="528"/>
                    <a:pt x="470" y="532"/>
                    <a:pt x="470" y="535"/>
                  </a:cubicBezTo>
                  <a:cubicBezTo>
                    <a:pt x="466" y="538"/>
                    <a:pt x="467" y="541"/>
                    <a:pt x="464" y="544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63" y="550"/>
                    <a:pt x="464" y="553"/>
                    <a:pt x="462" y="551"/>
                  </a:cubicBezTo>
                  <a:cubicBezTo>
                    <a:pt x="461" y="537"/>
                    <a:pt x="462" y="524"/>
                    <a:pt x="463" y="511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60" y="497"/>
                    <a:pt x="459" y="494"/>
                    <a:pt x="460" y="491"/>
                  </a:cubicBezTo>
                  <a:cubicBezTo>
                    <a:pt x="457" y="483"/>
                    <a:pt x="458" y="476"/>
                    <a:pt x="454" y="468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46" y="440"/>
                    <a:pt x="447" y="434"/>
                    <a:pt x="444" y="427"/>
                  </a:cubicBezTo>
                  <a:cubicBezTo>
                    <a:pt x="449" y="424"/>
                    <a:pt x="436" y="419"/>
                    <a:pt x="441" y="416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38" y="399"/>
                    <a:pt x="432" y="391"/>
                    <a:pt x="432" y="383"/>
                  </a:cubicBezTo>
                  <a:cubicBezTo>
                    <a:pt x="426" y="385"/>
                    <a:pt x="434" y="378"/>
                    <a:pt x="429" y="376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3" y="361"/>
                    <a:pt x="425" y="358"/>
                    <a:pt x="424" y="355"/>
                  </a:cubicBezTo>
                  <a:cubicBezTo>
                    <a:pt x="425" y="354"/>
                    <a:pt x="425" y="352"/>
                    <a:pt x="423" y="353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22" y="341"/>
                    <a:pt x="418" y="333"/>
                    <a:pt x="418" y="327"/>
                  </a:cubicBezTo>
                  <a:cubicBezTo>
                    <a:pt x="421" y="324"/>
                    <a:pt x="414" y="319"/>
                    <a:pt x="416" y="316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8" y="299"/>
                    <a:pt x="416" y="292"/>
                    <a:pt x="415" y="285"/>
                  </a:cubicBezTo>
                  <a:cubicBezTo>
                    <a:pt x="415" y="278"/>
                    <a:pt x="417" y="271"/>
                    <a:pt x="414" y="263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5" y="252"/>
                    <a:pt x="415" y="251"/>
                    <a:pt x="414" y="249"/>
                  </a:cubicBezTo>
                  <a:cubicBezTo>
                    <a:pt x="415" y="247"/>
                    <a:pt x="417" y="246"/>
                    <a:pt x="415" y="244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7" y="220"/>
                    <a:pt x="418" y="217"/>
                    <a:pt x="415" y="214"/>
                  </a:cubicBezTo>
                  <a:cubicBezTo>
                    <a:pt x="421" y="211"/>
                    <a:pt x="413" y="207"/>
                    <a:pt x="418" y="204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21" y="193"/>
                    <a:pt x="419" y="184"/>
                    <a:pt x="415" y="187"/>
                  </a:cubicBezTo>
                  <a:cubicBezTo>
                    <a:pt x="418" y="192"/>
                    <a:pt x="411" y="195"/>
                    <a:pt x="413" y="200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10" y="218"/>
                    <a:pt x="411" y="221"/>
                    <a:pt x="409" y="223"/>
                  </a:cubicBezTo>
                  <a:cubicBezTo>
                    <a:pt x="415" y="226"/>
                    <a:pt x="405" y="228"/>
                    <a:pt x="411" y="231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6" y="267"/>
                    <a:pt x="410" y="289"/>
                    <a:pt x="405" y="309"/>
                  </a:cubicBezTo>
                  <a:cubicBezTo>
                    <a:pt x="408" y="314"/>
                    <a:pt x="408" y="318"/>
                    <a:pt x="408" y="322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3" y="340"/>
                    <a:pt x="408" y="344"/>
                    <a:pt x="415" y="349"/>
                  </a:cubicBezTo>
                  <a:cubicBezTo>
                    <a:pt x="412" y="353"/>
                    <a:pt x="415" y="359"/>
                    <a:pt x="418" y="364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20" y="382"/>
                    <a:pt x="425" y="387"/>
                    <a:pt x="423" y="392"/>
                  </a:cubicBezTo>
                  <a:cubicBezTo>
                    <a:pt x="428" y="402"/>
                    <a:pt x="427" y="411"/>
                    <a:pt x="432" y="420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48" y="481"/>
                    <a:pt x="449" y="486"/>
                    <a:pt x="450" y="490"/>
                  </a:cubicBezTo>
                  <a:cubicBezTo>
                    <a:pt x="455" y="496"/>
                    <a:pt x="447" y="499"/>
                    <a:pt x="454" y="505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8" y="522"/>
                    <a:pt x="457" y="528"/>
                    <a:pt x="451" y="532"/>
                  </a:cubicBezTo>
                  <a:cubicBezTo>
                    <a:pt x="449" y="528"/>
                    <a:pt x="453" y="526"/>
                    <a:pt x="448" y="521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6" y="508"/>
                    <a:pt x="448" y="505"/>
                    <a:pt x="448" y="502"/>
                  </a:cubicBezTo>
                  <a:cubicBezTo>
                    <a:pt x="445" y="498"/>
                    <a:pt x="447" y="495"/>
                    <a:pt x="446" y="491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9" y="463"/>
                    <a:pt x="437" y="456"/>
                    <a:pt x="433" y="449"/>
                  </a:cubicBezTo>
                  <a:cubicBezTo>
                    <a:pt x="434" y="446"/>
                    <a:pt x="431" y="442"/>
                    <a:pt x="430" y="439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24" y="421"/>
                    <a:pt x="422" y="414"/>
                    <a:pt x="420" y="407"/>
                  </a:cubicBezTo>
                  <a:cubicBezTo>
                    <a:pt x="423" y="404"/>
                    <a:pt x="415" y="400"/>
                    <a:pt x="417" y="397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9" y="382"/>
                    <a:pt x="413" y="379"/>
                    <a:pt x="412" y="376"/>
                  </a:cubicBezTo>
                  <a:cubicBezTo>
                    <a:pt x="411" y="372"/>
                    <a:pt x="408" y="368"/>
                    <a:pt x="409" y="365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3" y="349"/>
                    <a:pt x="404" y="346"/>
                    <a:pt x="404" y="345"/>
                  </a:cubicBezTo>
                  <a:cubicBezTo>
                    <a:pt x="403" y="341"/>
                    <a:pt x="402" y="337"/>
                    <a:pt x="401" y="334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3" y="332"/>
                    <a:pt x="401" y="331"/>
                    <a:pt x="401" y="330"/>
                  </a:cubicBezTo>
                  <a:cubicBezTo>
                    <a:pt x="400" y="328"/>
                    <a:pt x="402" y="326"/>
                    <a:pt x="402" y="324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8" y="309"/>
                    <a:pt x="398" y="304"/>
                    <a:pt x="398" y="302"/>
                  </a:cubicBezTo>
                  <a:cubicBezTo>
                    <a:pt x="398" y="301"/>
                    <a:pt x="396" y="300"/>
                    <a:pt x="396" y="299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6" y="290"/>
                    <a:pt x="394" y="287"/>
                    <a:pt x="394" y="283"/>
                  </a:cubicBezTo>
                  <a:cubicBezTo>
                    <a:pt x="394" y="276"/>
                    <a:pt x="393" y="269"/>
                    <a:pt x="394" y="26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6" y="237"/>
                    <a:pt x="391" y="229"/>
                    <a:pt x="395" y="223"/>
                  </a:cubicBezTo>
                  <a:cubicBezTo>
                    <a:pt x="393" y="222"/>
                    <a:pt x="394" y="220"/>
                    <a:pt x="394" y="219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95" y="210"/>
                    <a:pt x="397" y="206"/>
                    <a:pt x="394" y="202"/>
                  </a:cubicBezTo>
                  <a:cubicBezTo>
                    <a:pt x="389" y="204"/>
                    <a:pt x="393" y="207"/>
                    <a:pt x="390" y="210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91" y="216"/>
                    <a:pt x="386" y="217"/>
                    <a:pt x="390" y="220"/>
                  </a:cubicBezTo>
                  <a:cubicBezTo>
                    <a:pt x="392" y="223"/>
                    <a:pt x="385" y="225"/>
                    <a:pt x="389" y="228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90" y="244"/>
                    <a:pt x="384" y="250"/>
                    <a:pt x="387" y="256"/>
                  </a:cubicBezTo>
                  <a:cubicBezTo>
                    <a:pt x="385" y="259"/>
                    <a:pt x="386" y="262"/>
                    <a:pt x="388" y="265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86" y="281"/>
                    <a:pt x="386" y="287"/>
                    <a:pt x="389" y="294"/>
                  </a:cubicBezTo>
                  <a:cubicBezTo>
                    <a:pt x="387" y="300"/>
                    <a:pt x="389" y="306"/>
                    <a:pt x="391" y="312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398" y="355"/>
                    <a:pt x="395" y="358"/>
                    <a:pt x="400" y="362"/>
                  </a:cubicBezTo>
                  <a:cubicBezTo>
                    <a:pt x="396" y="366"/>
                    <a:pt x="403" y="371"/>
                    <a:pt x="401" y="374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07" y="402"/>
                    <a:pt x="409" y="406"/>
                    <a:pt x="412" y="410"/>
                  </a:cubicBezTo>
                  <a:cubicBezTo>
                    <a:pt x="413" y="414"/>
                    <a:pt x="413" y="418"/>
                    <a:pt x="416" y="422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27" y="456"/>
                    <a:pt x="425" y="459"/>
                    <a:pt x="431" y="467"/>
                  </a:cubicBezTo>
                  <a:cubicBezTo>
                    <a:pt x="428" y="471"/>
                    <a:pt x="435" y="476"/>
                    <a:pt x="432" y="479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07"/>
                    <a:pt x="438" y="523"/>
                    <a:pt x="444" y="539"/>
                  </a:cubicBezTo>
                  <a:cubicBezTo>
                    <a:pt x="439" y="542"/>
                    <a:pt x="443" y="547"/>
                    <a:pt x="442" y="550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36" y="576"/>
                    <a:pt x="441" y="593"/>
                    <a:pt x="429" y="604"/>
                  </a:cubicBezTo>
                  <a:cubicBezTo>
                    <a:pt x="431" y="595"/>
                    <a:pt x="427" y="586"/>
                    <a:pt x="429" y="577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26" y="559"/>
                    <a:pt x="429" y="555"/>
                    <a:pt x="429" y="550"/>
                  </a:cubicBezTo>
                  <a:cubicBezTo>
                    <a:pt x="424" y="537"/>
                    <a:pt x="425" y="524"/>
                    <a:pt x="421" y="511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12" y="475"/>
                    <a:pt x="412" y="467"/>
                    <a:pt x="413" y="466"/>
                  </a:cubicBezTo>
                  <a:cubicBezTo>
                    <a:pt x="408" y="462"/>
                    <a:pt x="412" y="459"/>
                    <a:pt x="408" y="455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4" y="437"/>
                    <a:pt x="404" y="435"/>
                    <a:pt x="404" y="433"/>
                  </a:cubicBezTo>
                  <a:cubicBezTo>
                    <a:pt x="401" y="430"/>
                    <a:pt x="403" y="428"/>
                    <a:pt x="401" y="425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5" y="401"/>
                    <a:pt x="390" y="391"/>
                    <a:pt x="392" y="383"/>
                  </a:cubicBezTo>
                  <a:cubicBezTo>
                    <a:pt x="391" y="381"/>
                    <a:pt x="388" y="378"/>
                    <a:pt x="390" y="377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6" y="367"/>
                    <a:pt x="388" y="362"/>
                    <a:pt x="386" y="357"/>
                  </a:cubicBezTo>
                  <a:cubicBezTo>
                    <a:pt x="385" y="348"/>
                    <a:pt x="383" y="339"/>
                    <a:pt x="381" y="329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78" y="270"/>
                    <a:pt x="380" y="267"/>
                    <a:pt x="382" y="262"/>
                  </a:cubicBezTo>
                  <a:cubicBezTo>
                    <a:pt x="382" y="258"/>
                    <a:pt x="378" y="252"/>
                    <a:pt x="381" y="248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82" y="229"/>
                    <a:pt x="385" y="225"/>
                    <a:pt x="385" y="220"/>
                  </a:cubicBezTo>
                  <a:cubicBezTo>
                    <a:pt x="376" y="224"/>
                    <a:pt x="381" y="231"/>
                    <a:pt x="377" y="236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247"/>
                    <a:pt x="375" y="250"/>
                    <a:pt x="375" y="253"/>
                  </a:cubicBezTo>
                  <a:cubicBezTo>
                    <a:pt x="372" y="264"/>
                    <a:pt x="375" y="277"/>
                    <a:pt x="370" y="288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77" y="344"/>
                    <a:pt x="377" y="362"/>
                    <a:pt x="382" y="382"/>
                  </a:cubicBezTo>
                  <a:cubicBezTo>
                    <a:pt x="381" y="387"/>
                    <a:pt x="386" y="392"/>
                    <a:pt x="385" y="397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393" y="423"/>
                    <a:pt x="395" y="433"/>
                    <a:pt x="397" y="443"/>
                  </a:cubicBezTo>
                  <a:cubicBezTo>
                    <a:pt x="403" y="463"/>
                    <a:pt x="405" y="483"/>
                    <a:pt x="410" y="50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7" y="537"/>
                    <a:pt x="417" y="542"/>
                    <a:pt x="417" y="546"/>
                  </a:cubicBezTo>
                  <a:cubicBezTo>
                    <a:pt x="421" y="552"/>
                    <a:pt x="415" y="557"/>
                    <a:pt x="421" y="563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8" y="601"/>
                    <a:pt x="422" y="607"/>
                    <a:pt x="418" y="612"/>
                  </a:cubicBezTo>
                  <a:cubicBezTo>
                    <a:pt x="420" y="618"/>
                    <a:pt x="421" y="624"/>
                    <a:pt x="415" y="629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17" y="602"/>
                    <a:pt x="411" y="595"/>
                    <a:pt x="416" y="589"/>
                  </a:cubicBezTo>
                  <a:cubicBezTo>
                    <a:pt x="410" y="575"/>
                    <a:pt x="410" y="561"/>
                    <a:pt x="408" y="54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403" y="524"/>
                    <a:pt x="400" y="520"/>
                    <a:pt x="403" y="517"/>
                  </a:cubicBezTo>
                  <a:cubicBezTo>
                    <a:pt x="400" y="513"/>
                    <a:pt x="397" y="509"/>
                    <a:pt x="401" y="50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93" y="479"/>
                    <a:pt x="391" y="472"/>
                    <a:pt x="390" y="465"/>
                  </a:cubicBezTo>
                  <a:cubicBezTo>
                    <a:pt x="382" y="450"/>
                    <a:pt x="386" y="437"/>
                    <a:pt x="376" y="421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7" y="404"/>
                    <a:pt x="373" y="399"/>
                    <a:pt x="372" y="395"/>
                  </a:cubicBezTo>
                  <a:cubicBezTo>
                    <a:pt x="371" y="391"/>
                    <a:pt x="370" y="386"/>
                    <a:pt x="369" y="382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5" y="360"/>
                    <a:pt x="365" y="351"/>
                    <a:pt x="363" y="342"/>
                  </a:cubicBezTo>
                  <a:cubicBezTo>
                    <a:pt x="360" y="333"/>
                    <a:pt x="362" y="325"/>
                    <a:pt x="359" y="316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59" y="282"/>
                    <a:pt x="358" y="273"/>
                    <a:pt x="361" y="265"/>
                  </a:cubicBezTo>
                  <a:cubicBezTo>
                    <a:pt x="358" y="260"/>
                    <a:pt x="361" y="256"/>
                    <a:pt x="362" y="252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5" y="236"/>
                    <a:pt x="363" y="231"/>
                    <a:pt x="366" y="227"/>
                  </a:cubicBezTo>
                  <a:cubicBezTo>
                    <a:pt x="364" y="224"/>
                    <a:pt x="372" y="216"/>
                    <a:pt x="363" y="217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28"/>
                    <a:pt x="361" y="230"/>
                    <a:pt x="359" y="232"/>
                  </a:cubicBezTo>
                  <a:cubicBezTo>
                    <a:pt x="358" y="233"/>
                    <a:pt x="358" y="235"/>
                    <a:pt x="358" y="237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5" y="252"/>
                    <a:pt x="355" y="256"/>
                    <a:pt x="352" y="259"/>
                  </a:cubicBezTo>
                  <a:cubicBezTo>
                    <a:pt x="354" y="261"/>
                    <a:pt x="354" y="263"/>
                    <a:pt x="354" y="265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4" y="277"/>
                    <a:pt x="354" y="282"/>
                    <a:pt x="352" y="286"/>
                  </a:cubicBezTo>
                  <a:cubicBezTo>
                    <a:pt x="354" y="291"/>
                    <a:pt x="348" y="295"/>
                    <a:pt x="353" y="301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5" y="310"/>
                    <a:pt x="350" y="312"/>
                    <a:pt x="353" y="315"/>
                  </a:cubicBezTo>
                  <a:cubicBezTo>
                    <a:pt x="351" y="319"/>
                    <a:pt x="354" y="324"/>
                    <a:pt x="352" y="32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56" y="352"/>
                    <a:pt x="359" y="362"/>
                    <a:pt x="357" y="371"/>
                  </a:cubicBezTo>
                  <a:cubicBezTo>
                    <a:pt x="359" y="376"/>
                    <a:pt x="362" y="381"/>
                    <a:pt x="362" y="385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3" y="402"/>
                    <a:pt x="368" y="407"/>
                    <a:pt x="369" y="412"/>
                  </a:cubicBezTo>
                  <a:cubicBezTo>
                    <a:pt x="369" y="416"/>
                    <a:pt x="366" y="420"/>
                    <a:pt x="371" y="425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77" y="460"/>
                    <a:pt x="384" y="470"/>
                    <a:pt x="382" y="478"/>
                  </a:cubicBezTo>
                  <a:cubicBezTo>
                    <a:pt x="391" y="497"/>
                    <a:pt x="389" y="513"/>
                    <a:pt x="397" y="532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1" y="550"/>
                    <a:pt x="397" y="553"/>
                    <a:pt x="401" y="558"/>
                  </a:cubicBezTo>
                  <a:cubicBezTo>
                    <a:pt x="401" y="562"/>
                    <a:pt x="398" y="566"/>
                    <a:pt x="403" y="571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2" y="589"/>
                    <a:pt x="406" y="594"/>
                    <a:pt x="405" y="597"/>
                  </a:cubicBezTo>
                  <a:cubicBezTo>
                    <a:pt x="406" y="599"/>
                    <a:pt x="403" y="601"/>
                    <a:pt x="404" y="603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5" y="612"/>
                    <a:pt x="404" y="614"/>
                    <a:pt x="403" y="615"/>
                  </a:cubicBezTo>
                  <a:cubicBezTo>
                    <a:pt x="405" y="618"/>
                    <a:pt x="407" y="621"/>
                    <a:pt x="403" y="623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402" y="630"/>
                    <a:pt x="401" y="626"/>
                    <a:pt x="402" y="621"/>
                  </a:cubicBezTo>
                  <a:cubicBezTo>
                    <a:pt x="402" y="616"/>
                    <a:pt x="398" y="611"/>
                    <a:pt x="402" y="607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400" y="587"/>
                    <a:pt x="397" y="582"/>
                    <a:pt x="398" y="578"/>
                  </a:cubicBezTo>
                  <a:cubicBezTo>
                    <a:pt x="392" y="557"/>
                    <a:pt x="393" y="538"/>
                    <a:pt x="380" y="516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71" y="496"/>
                    <a:pt x="375" y="492"/>
                    <a:pt x="371" y="486"/>
                  </a:cubicBezTo>
                  <a:cubicBezTo>
                    <a:pt x="370" y="476"/>
                    <a:pt x="366" y="466"/>
                    <a:pt x="362" y="456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47" y="383"/>
                    <a:pt x="342" y="371"/>
                    <a:pt x="340" y="359"/>
                  </a:cubicBezTo>
                  <a:cubicBezTo>
                    <a:pt x="338" y="352"/>
                    <a:pt x="340" y="347"/>
                    <a:pt x="337" y="341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39" y="329"/>
                    <a:pt x="336" y="325"/>
                    <a:pt x="339" y="323"/>
                  </a:cubicBezTo>
                  <a:cubicBezTo>
                    <a:pt x="335" y="316"/>
                    <a:pt x="340" y="311"/>
                    <a:pt x="336" y="305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7" y="274"/>
                    <a:pt x="338" y="262"/>
                    <a:pt x="338" y="250"/>
                  </a:cubicBezTo>
                  <a:cubicBezTo>
                    <a:pt x="329" y="258"/>
                    <a:pt x="334" y="269"/>
                    <a:pt x="332" y="279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1" y="315"/>
                    <a:pt x="330" y="320"/>
                    <a:pt x="331" y="326"/>
                  </a:cubicBezTo>
                  <a:cubicBezTo>
                    <a:pt x="329" y="328"/>
                    <a:pt x="334" y="331"/>
                    <a:pt x="332" y="333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29" y="346"/>
                    <a:pt x="334" y="352"/>
                    <a:pt x="332" y="357"/>
                  </a:cubicBezTo>
                  <a:cubicBezTo>
                    <a:pt x="330" y="363"/>
                    <a:pt x="338" y="368"/>
                    <a:pt x="334" y="373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40" y="391"/>
                    <a:pt x="337" y="393"/>
                    <a:pt x="337" y="395"/>
                  </a:cubicBezTo>
                  <a:cubicBezTo>
                    <a:pt x="341" y="399"/>
                    <a:pt x="337" y="401"/>
                    <a:pt x="341" y="404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45" y="426"/>
                    <a:pt x="345" y="431"/>
                    <a:pt x="348" y="437"/>
                  </a:cubicBezTo>
                  <a:cubicBezTo>
                    <a:pt x="345" y="442"/>
                    <a:pt x="352" y="448"/>
                    <a:pt x="349" y="453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56" y="472"/>
                    <a:pt x="358" y="477"/>
                    <a:pt x="362" y="483"/>
                  </a:cubicBezTo>
                  <a:cubicBezTo>
                    <a:pt x="361" y="488"/>
                    <a:pt x="364" y="494"/>
                    <a:pt x="363" y="499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1" y="509"/>
                    <a:pt x="369" y="512"/>
                    <a:pt x="373" y="517"/>
                  </a:cubicBezTo>
                  <a:cubicBezTo>
                    <a:pt x="372" y="522"/>
                    <a:pt x="376" y="529"/>
                    <a:pt x="380" y="53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88" y="566"/>
                    <a:pt x="386" y="574"/>
                    <a:pt x="391" y="582"/>
                  </a:cubicBezTo>
                  <a:cubicBezTo>
                    <a:pt x="386" y="586"/>
                    <a:pt x="391" y="591"/>
                    <a:pt x="391" y="595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85" y="598"/>
                    <a:pt x="384" y="588"/>
                    <a:pt x="381" y="578"/>
                  </a:cubicBezTo>
                  <a:cubicBezTo>
                    <a:pt x="377" y="572"/>
                    <a:pt x="380" y="567"/>
                    <a:pt x="373" y="561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75" y="551"/>
                    <a:pt x="369" y="547"/>
                    <a:pt x="372" y="545"/>
                  </a:cubicBezTo>
                  <a:cubicBezTo>
                    <a:pt x="364" y="535"/>
                    <a:pt x="366" y="523"/>
                    <a:pt x="356" y="509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50" y="483"/>
                    <a:pt x="345" y="482"/>
                    <a:pt x="343" y="475"/>
                  </a:cubicBezTo>
                  <a:cubicBezTo>
                    <a:pt x="336" y="462"/>
                    <a:pt x="331" y="449"/>
                    <a:pt x="328" y="436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29" y="425"/>
                    <a:pt x="317" y="420"/>
                    <a:pt x="322" y="418"/>
                  </a:cubicBezTo>
                  <a:cubicBezTo>
                    <a:pt x="324" y="412"/>
                    <a:pt x="317" y="405"/>
                    <a:pt x="318" y="399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8" y="356"/>
                    <a:pt x="309" y="351"/>
                    <a:pt x="306" y="344"/>
                  </a:cubicBezTo>
                  <a:cubicBezTo>
                    <a:pt x="305" y="338"/>
                    <a:pt x="306" y="332"/>
                    <a:pt x="304" y="326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2" y="305"/>
                    <a:pt x="307" y="303"/>
                    <a:pt x="303" y="300"/>
                  </a:cubicBezTo>
                  <a:cubicBezTo>
                    <a:pt x="309" y="297"/>
                    <a:pt x="301" y="293"/>
                    <a:pt x="306" y="290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5" y="270"/>
                    <a:pt x="305" y="267"/>
                    <a:pt x="307" y="265"/>
                  </a:cubicBezTo>
                  <a:cubicBezTo>
                    <a:pt x="303" y="261"/>
                    <a:pt x="312" y="259"/>
                    <a:pt x="307" y="255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284"/>
                    <a:pt x="298" y="287"/>
                    <a:pt x="300" y="289"/>
                  </a:cubicBezTo>
                  <a:cubicBezTo>
                    <a:pt x="297" y="291"/>
                    <a:pt x="299" y="294"/>
                    <a:pt x="298" y="296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298" y="320"/>
                    <a:pt x="300" y="331"/>
                    <a:pt x="298" y="340"/>
                  </a:cubicBezTo>
                  <a:cubicBezTo>
                    <a:pt x="303" y="351"/>
                    <a:pt x="299" y="360"/>
                    <a:pt x="303" y="371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09" y="407"/>
                    <a:pt x="312" y="413"/>
                    <a:pt x="315" y="419"/>
                  </a:cubicBezTo>
                  <a:cubicBezTo>
                    <a:pt x="311" y="423"/>
                    <a:pt x="319" y="430"/>
                    <a:pt x="319" y="435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25" y="453"/>
                    <a:pt x="327" y="455"/>
                    <a:pt x="329" y="458"/>
                  </a:cubicBezTo>
                  <a:cubicBezTo>
                    <a:pt x="330" y="461"/>
                    <a:pt x="324" y="463"/>
                    <a:pt x="330" y="467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44" y="505"/>
                    <a:pt x="351" y="511"/>
                    <a:pt x="348" y="515"/>
                  </a:cubicBezTo>
                  <a:cubicBezTo>
                    <a:pt x="349" y="518"/>
                    <a:pt x="353" y="521"/>
                    <a:pt x="351" y="523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61" y="544"/>
                    <a:pt x="364" y="555"/>
                    <a:pt x="364" y="565"/>
                  </a:cubicBezTo>
                  <a:cubicBezTo>
                    <a:pt x="371" y="574"/>
                    <a:pt x="372" y="582"/>
                    <a:pt x="373" y="591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8" y="604"/>
                    <a:pt x="381" y="609"/>
                    <a:pt x="376" y="613"/>
                  </a:cubicBezTo>
                  <a:cubicBezTo>
                    <a:pt x="374" y="604"/>
                    <a:pt x="374" y="604"/>
                    <a:pt x="370" y="597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63" y="584"/>
                    <a:pt x="365" y="581"/>
                    <a:pt x="363" y="578"/>
                  </a:cubicBezTo>
                  <a:cubicBezTo>
                    <a:pt x="357" y="570"/>
                    <a:pt x="361" y="565"/>
                    <a:pt x="354" y="55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43" y="529"/>
                    <a:pt x="345" y="529"/>
                    <a:pt x="340" y="521"/>
                  </a:cubicBezTo>
                  <a:cubicBezTo>
                    <a:pt x="341" y="515"/>
                    <a:pt x="334" y="508"/>
                    <a:pt x="336" y="502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13" y="447"/>
                    <a:pt x="308" y="443"/>
                    <a:pt x="307" y="439"/>
                  </a:cubicBezTo>
                  <a:cubicBezTo>
                    <a:pt x="303" y="434"/>
                    <a:pt x="305" y="431"/>
                    <a:pt x="304" y="427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300" y="411"/>
                    <a:pt x="295" y="405"/>
                    <a:pt x="298" y="402"/>
                  </a:cubicBezTo>
                  <a:cubicBezTo>
                    <a:pt x="293" y="393"/>
                    <a:pt x="292" y="385"/>
                    <a:pt x="290" y="378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8" y="364"/>
                    <a:pt x="287" y="362"/>
                    <a:pt x="287" y="360"/>
                  </a:cubicBezTo>
                  <a:cubicBezTo>
                    <a:pt x="290" y="358"/>
                    <a:pt x="285" y="355"/>
                    <a:pt x="287" y="353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85" y="326"/>
                    <a:pt x="287" y="322"/>
                    <a:pt x="284" y="318"/>
                  </a:cubicBezTo>
                  <a:cubicBezTo>
                    <a:pt x="285" y="314"/>
                    <a:pt x="288" y="310"/>
                    <a:pt x="285" y="305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80" y="321"/>
                    <a:pt x="279" y="322"/>
                    <a:pt x="279" y="324"/>
                  </a:cubicBezTo>
                  <a:cubicBezTo>
                    <a:pt x="281" y="326"/>
                    <a:pt x="280" y="327"/>
                    <a:pt x="280" y="32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80" y="338"/>
                    <a:pt x="278" y="341"/>
                    <a:pt x="281" y="345"/>
                  </a:cubicBezTo>
                  <a:cubicBezTo>
                    <a:pt x="280" y="348"/>
                    <a:pt x="278" y="351"/>
                    <a:pt x="281" y="355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0" y="372"/>
                    <a:pt x="282" y="379"/>
                    <a:pt x="284" y="387"/>
                  </a:cubicBezTo>
                  <a:cubicBezTo>
                    <a:pt x="283" y="390"/>
                    <a:pt x="286" y="393"/>
                    <a:pt x="287" y="397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289" y="414"/>
                    <a:pt x="295" y="423"/>
                    <a:pt x="293" y="429"/>
                  </a:cubicBezTo>
                  <a:cubicBezTo>
                    <a:pt x="302" y="445"/>
                    <a:pt x="301" y="458"/>
                    <a:pt x="313" y="474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14" y="484"/>
                    <a:pt x="319" y="487"/>
                    <a:pt x="316" y="489"/>
                  </a:cubicBezTo>
                  <a:cubicBezTo>
                    <a:pt x="322" y="494"/>
                    <a:pt x="321" y="501"/>
                    <a:pt x="326" y="502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40" y="533"/>
                    <a:pt x="340" y="544"/>
                    <a:pt x="346" y="556"/>
                  </a:cubicBezTo>
                  <a:cubicBezTo>
                    <a:pt x="349" y="569"/>
                    <a:pt x="353" y="581"/>
                    <a:pt x="361" y="594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69" y="616"/>
                    <a:pt x="367" y="622"/>
                    <a:pt x="371" y="629"/>
                  </a:cubicBezTo>
                  <a:cubicBezTo>
                    <a:pt x="368" y="631"/>
                    <a:pt x="374" y="635"/>
                    <a:pt x="372" y="638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50"/>
                    <a:pt x="371" y="652"/>
                    <a:pt x="375" y="655"/>
                  </a:cubicBezTo>
                  <a:cubicBezTo>
                    <a:pt x="377" y="659"/>
                    <a:pt x="373" y="661"/>
                    <a:pt x="378" y="66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73"/>
                    <a:pt x="375" y="676"/>
                    <a:pt x="374" y="678"/>
                  </a:cubicBezTo>
                  <a:cubicBezTo>
                    <a:pt x="375" y="680"/>
                    <a:pt x="374" y="683"/>
                    <a:pt x="377" y="686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5" y="697"/>
                    <a:pt x="374" y="701"/>
                    <a:pt x="374" y="705"/>
                  </a:cubicBezTo>
                  <a:cubicBezTo>
                    <a:pt x="371" y="707"/>
                    <a:pt x="370" y="709"/>
                    <a:pt x="369" y="711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9" y="707"/>
                    <a:pt x="364" y="699"/>
                    <a:pt x="367" y="691"/>
                  </a:cubicBezTo>
                  <a:cubicBezTo>
                    <a:pt x="364" y="687"/>
                    <a:pt x="365" y="683"/>
                    <a:pt x="366" y="679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7" y="657"/>
                    <a:pt x="362" y="650"/>
                    <a:pt x="358" y="641"/>
                  </a:cubicBezTo>
                  <a:cubicBezTo>
                    <a:pt x="354" y="632"/>
                    <a:pt x="353" y="623"/>
                    <a:pt x="348" y="614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41" y="600"/>
                    <a:pt x="344" y="596"/>
                    <a:pt x="338" y="591"/>
                  </a:cubicBezTo>
                  <a:cubicBezTo>
                    <a:pt x="339" y="587"/>
                    <a:pt x="334" y="582"/>
                    <a:pt x="335" y="579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22" y="557"/>
                    <a:pt x="321" y="555"/>
                    <a:pt x="317" y="545"/>
                  </a:cubicBezTo>
                  <a:cubicBezTo>
                    <a:pt x="312" y="539"/>
                    <a:pt x="315" y="536"/>
                    <a:pt x="310" y="531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301" y="516"/>
                    <a:pt x="300" y="511"/>
                    <a:pt x="301" y="508"/>
                  </a:cubicBezTo>
                  <a:cubicBezTo>
                    <a:pt x="301" y="501"/>
                    <a:pt x="293" y="503"/>
                    <a:pt x="295" y="49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90" y="478"/>
                    <a:pt x="282" y="478"/>
                    <a:pt x="283" y="473"/>
                  </a:cubicBezTo>
                  <a:cubicBezTo>
                    <a:pt x="281" y="468"/>
                    <a:pt x="277" y="459"/>
                    <a:pt x="274" y="451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70" y="416"/>
                    <a:pt x="263" y="407"/>
                    <a:pt x="264" y="399"/>
                  </a:cubicBezTo>
                  <a:cubicBezTo>
                    <a:pt x="259" y="394"/>
                    <a:pt x="267" y="391"/>
                    <a:pt x="262" y="386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58" y="364"/>
                    <a:pt x="264" y="357"/>
                    <a:pt x="259" y="348"/>
                  </a:cubicBezTo>
                  <a:cubicBezTo>
                    <a:pt x="262" y="344"/>
                    <a:pt x="260" y="340"/>
                    <a:pt x="263" y="336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63" y="319"/>
                    <a:pt x="265" y="315"/>
                    <a:pt x="264" y="310"/>
                  </a:cubicBezTo>
                  <a:cubicBezTo>
                    <a:pt x="262" y="314"/>
                    <a:pt x="255" y="317"/>
                    <a:pt x="259" y="321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35"/>
                    <a:pt x="257" y="340"/>
                    <a:pt x="256" y="343"/>
                  </a:cubicBezTo>
                  <a:cubicBezTo>
                    <a:pt x="253" y="347"/>
                    <a:pt x="256" y="352"/>
                    <a:pt x="255" y="356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5" y="360"/>
                    <a:pt x="254" y="361"/>
                    <a:pt x="254" y="362"/>
                  </a:cubicBezTo>
                  <a:cubicBezTo>
                    <a:pt x="254" y="364"/>
                    <a:pt x="256" y="365"/>
                    <a:pt x="256" y="368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57" y="382"/>
                    <a:pt x="255" y="385"/>
                    <a:pt x="255" y="390"/>
                  </a:cubicBezTo>
                  <a:cubicBezTo>
                    <a:pt x="255" y="395"/>
                    <a:pt x="257" y="399"/>
                    <a:pt x="255" y="403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59" y="434"/>
                    <a:pt x="264" y="439"/>
                    <a:pt x="264" y="443"/>
                  </a:cubicBezTo>
                  <a:cubicBezTo>
                    <a:pt x="266" y="448"/>
                    <a:pt x="265" y="453"/>
                    <a:pt x="267" y="458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74" y="478"/>
                    <a:pt x="284" y="484"/>
                    <a:pt x="279" y="489"/>
                  </a:cubicBezTo>
                  <a:cubicBezTo>
                    <a:pt x="288" y="492"/>
                    <a:pt x="287" y="510"/>
                    <a:pt x="295" y="51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17" y="562"/>
                    <a:pt x="320" y="574"/>
                    <a:pt x="328" y="586"/>
                  </a:cubicBezTo>
                  <a:cubicBezTo>
                    <a:pt x="326" y="589"/>
                    <a:pt x="330" y="588"/>
                    <a:pt x="331" y="591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39" y="607"/>
                    <a:pt x="338" y="612"/>
                    <a:pt x="341" y="618"/>
                  </a:cubicBezTo>
                  <a:cubicBezTo>
                    <a:pt x="341" y="624"/>
                    <a:pt x="346" y="631"/>
                    <a:pt x="347" y="636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52" y="649"/>
                    <a:pt x="348" y="651"/>
                    <a:pt x="352" y="654"/>
                  </a:cubicBezTo>
                  <a:cubicBezTo>
                    <a:pt x="351" y="660"/>
                    <a:pt x="353" y="667"/>
                    <a:pt x="354" y="673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7" y="683"/>
                    <a:pt x="355" y="686"/>
                    <a:pt x="358" y="690"/>
                  </a:cubicBezTo>
                  <a:cubicBezTo>
                    <a:pt x="356" y="697"/>
                    <a:pt x="357" y="706"/>
                    <a:pt x="359" y="714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6" y="728"/>
                    <a:pt x="357" y="730"/>
                    <a:pt x="357" y="732"/>
                  </a:cubicBezTo>
                  <a:cubicBezTo>
                    <a:pt x="358" y="734"/>
                    <a:pt x="357" y="738"/>
                    <a:pt x="355" y="736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8" y="702"/>
                    <a:pt x="356" y="695"/>
                    <a:pt x="348" y="685"/>
                  </a:cubicBezTo>
                  <a:cubicBezTo>
                    <a:pt x="350" y="677"/>
                    <a:pt x="345" y="668"/>
                    <a:pt x="342" y="660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40" y="642"/>
                    <a:pt x="335" y="637"/>
                    <a:pt x="337" y="633"/>
                  </a:cubicBezTo>
                  <a:cubicBezTo>
                    <a:pt x="333" y="627"/>
                    <a:pt x="332" y="622"/>
                    <a:pt x="330" y="61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329" y="606"/>
                    <a:pt x="323" y="603"/>
                    <a:pt x="326" y="600"/>
                  </a:cubicBezTo>
                  <a:cubicBezTo>
                    <a:pt x="317" y="586"/>
                    <a:pt x="312" y="573"/>
                    <a:pt x="306" y="560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83" y="514"/>
                    <a:pt x="279" y="508"/>
                    <a:pt x="276" y="501"/>
                  </a:cubicBezTo>
                  <a:cubicBezTo>
                    <a:pt x="273" y="494"/>
                    <a:pt x="270" y="486"/>
                    <a:pt x="265" y="479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61" y="462"/>
                    <a:pt x="258" y="455"/>
                    <a:pt x="255" y="455"/>
                  </a:cubicBezTo>
                  <a:cubicBezTo>
                    <a:pt x="256" y="443"/>
                    <a:pt x="248" y="430"/>
                    <a:pt x="248" y="418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45" y="393"/>
                    <a:pt x="247" y="387"/>
                    <a:pt x="243" y="380"/>
                  </a:cubicBezTo>
                  <a:cubicBezTo>
                    <a:pt x="236" y="382"/>
                    <a:pt x="244" y="387"/>
                    <a:pt x="240" y="38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39" y="406"/>
                    <a:pt x="242" y="413"/>
                    <a:pt x="239" y="419"/>
                  </a:cubicBezTo>
                  <a:cubicBezTo>
                    <a:pt x="246" y="429"/>
                    <a:pt x="243" y="437"/>
                    <a:pt x="246" y="446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51" y="464"/>
                    <a:pt x="256" y="470"/>
                    <a:pt x="255" y="475"/>
                  </a:cubicBezTo>
                  <a:cubicBezTo>
                    <a:pt x="264" y="487"/>
                    <a:pt x="266" y="499"/>
                    <a:pt x="271" y="511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292" y="554"/>
                    <a:pt x="298" y="560"/>
                    <a:pt x="297" y="564"/>
                  </a:cubicBezTo>
                  <a:cubicBezTo>
                    <a:pt x="299" y="567"/>
                    <a:pt x="302" y="570"/>
                    <a:pt x="300" y="572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06" y="587"/>
                    <a:pt x="309" y="585"/>
                    <a:pt x="310" y="592"/>
                  </a:cubicBezTo>
                  <a:cubicBezTo>
                    <a:pt x="310" y="599"/>
                    <a:pt x="315" y="598"/>
                    <a:pt x="317" y="606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1" y="626"/>
                    <a:pt x="324" y="628"/>
                    <a:pt x="325" y="630"/>
                  </a:cubicBezTo>
                  <a:cubicBezTo>
                    <a:pt x="326" y="631"/>
                    <a:pt x="324" y="633"/>
                    <a:pt x="325" y="633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35"/>
                    <a:pt x="327" y="638"/>
                    <a:pt x="329" y="639"/>
                  </a:cubicBezTo>
                  <a:cubicBezTo>
                    <a:pt x="330" y="641"/>
                    <a:pt x="329" y="643"/>
                    <a:pt x="328" y="64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33" y="655"/>
                    <a:pt x="335" y="659"/>
                    <a:pt x="334" y="663"/>
                  </a:cubicBezTo>
                  <a:cubicBezTo>
                    <a:pt x="339" y="671"/>
                    <a:pt x="337" y="679"/>
                    <a:pt x="342" y="687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3" y="714"/>
                    <a:pt x="346" y="718"/>
                    <a:pt x="344" y="722"/>
                  </a:cubicBezTo>
                  <a:cubicBezTo>
                    <a:pt x="346" y="724"/>
                    <a:pt x="346" y="726"/>
                    <a:pt x="346" y="728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4" y="723"/>
                    <a:pt x="342" y="716"/>
                    <a:pt x="341" y="710"/>
                  </a:cubicBezTo>
                  <a:cubicBezTo>
                    <a:pt x="341" y="706"/>
                    <a:pt x="338" y="702"/>
                    <a:pt x="341" y="70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35" y="682"/>
                    <a:pt x="334" y="677"/>
                    <a:pt x="333" y="671"/>
                  </a:cubicBezTo>
                  <a:cubicBezTo>
                    <a:pt x="334" y="666"/>
                    <a:pt x="329" y="660"/>
                    <a:pt x="331" y="655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13" y="619"/>
                    <a:pt x="314" y="614"/>
                    <a:pt x="310" y="609"/>
                  </a:cubicBezTo>
                  <a:cubicBezTo>
                    <a:pt x="313" y="606"/>
                    <a:pt x="307" y="607"/>
                    <a:pt x="309" y="60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306" y="591"/>
                    <a:pt x="296" y="592"/>
                    <a:pt x="298" y="586"/>
                  </a:cubicBezTo>
                  <a:cubicBezTo>
                    <a:pt x="294" y="580"/>
                    <a:pt x="290" y="575"/>
                    <a:pt x="286" y="570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78" y="551"/>
                    <a:pt x="274" y="551"/>
                    <a:pt x="269" y="543"/>
                  </a:cubicBezTo>
                  <a:cubicBezTo>
                    <a:pt x="262" y="525"/>
                    <a:pt x="256" y="516"/>
                    <a:pt x="248" y="499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7" y="446"/>
                    <a:pt x="221" y="438"/>
                    <a:pt x="223" y="431"/>
                  </a:cubicBezTo>
                  <a:cubicBezTo>
                    <a:pt x="216" y="423"/>
                    <a:pt x="223" y="417"/>
                    <a:pt x="217" y="408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7" y="395"/>
                    <a:pt x="214" y="390"/>
                    <a:pt x="216" y="387"/>
                  </a:cubicBezTo>
                  <a:cubicBezTo>
                    <a:pt x="212" y="379"/>
                    <a:pt x="218" y="373"/>
                    <a:pt x="212" y="365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2" y="379"/>
                    <a:pt x="206" y="382"/>
                    <a:pt x="210" y="386"/>
                  </a:cubicBezTo>
                  <a:cubicBezTo>
                    <a:pt x="207" y="393"/>
                    <a:pt x="213" y="402"/>
                    <a:pt x="210" y="409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1" y="423"/>
                    <a:pt x="214" y="427"/>
                    <a:pt x="213" y="431"/>
                  </a:cubicBezTo>
                  <a:cubicBezTo>
                    <a:pt x="220" y="436"/>
                    <a:pt x="210" y="438"/>
                    <a:pt x="217" y="443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24" y="461"/>
                    <a:pt x="223" y="467"/>
                    <a:pt x="226" y="473"/>
                  </a:cubicBezTo>
                  <a:cubicBezTo>
                    <a:pt x="231" y="476"/>
                    <a:pt x="227" y="479"/>
                    <a:pt x="230" y="482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38" y="493"/>
                    <a:pt x="234" y="496"/>
                    <a:pt x="239" y="501"/>
                  </a:cubicBezTo>
                  <a:cubicBezTo>
                    <a:pt x="237" y="502"/>
                    <a:pt x="239" y="503"/>
                    <a:pt x="241" y="504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47" y="519"/>
                    <a:pt x="250" y="521"/>
                    <a:pt x="257" y="532"/>
                  </a:cubicBezTo>
                  <a:cubicBezTo>
                    <a:pt x="257" y="536"/>
                    <a:pt x="260" y="541"/>
                    <a:pt x="262" y="546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298" y="597"/>
                    <a:pt x="296" y="603"/>
                    <a:pt x="302" y="612"/>
                  </a:cubicBezTo>
                  <a:cubicBezTo>
                    <a:pt x="307" y="621"/>
                    <a:pt x="307" y="628"/>
                    <a:pt x="315" y="637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2" y="656"/>
                    <a:pt x="322" y="660"/>
                    <a:pt x="324" y="665"/>
                  </a:cubicBezTo>
                  <a:cubicBezTo>
                    <a:pt x="325" y="668"/>
                    <a:pt x="324" y="669"/>
                    <a:pt x="323" y="671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684"/>
                    <a:pt x="326" y="688"/>
                    <a:pt x="332" y="694"/>
                  </a:cubicBezTo>
                  <a:cubicBezTo>
                    <a:pt x="331" y="704"/>
                    <a:pt x="331" y="714"/>
                    <a:pt x="334" y="724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36" y="744"/>
                    <a:pt x="333" y="749"/>
                    <a:pt x="336" y="755"/>
                  </a:cubicBezTo>
                  <a:cubicBezTo>
                    <a:pt x="330" y="758"/>
                    <a:pt x="335" y="764"/>
                    <a:pt x="334" y="768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7" y="777"/>
                    <a:pt x="324" y="773"/>
                    <a:pt x="330" y="769"/>
                  </a:cubicBezTo>
                  <a:cubicBezTo>
                    <a:pt x="328" y="766"/>
                    <a:pt x="326" y="764"/>
                    <a:pt x="327" y="76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24" y="745"/>
                    <a:pt x="324" y="736"/>
                    <a:pt x="321" y="726"/>
                  </a:cubicBezTo>
                  <a:cubicBezTo>
                    <a:pt x="322" y="717"/>
                    <a:pt x="318" y="708"/>
                    <a:pt x="315" y="698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11" y="681"/>
                    <a:pt x="307" y="678"/>
                    <a:pt x="309" y="676"/>
                  </a:cubicBezTo>
                  <a:cubicBezTo>
                    <a:pt x="308" y="673"/>
                    <a:pt x="304" y="670"/>
                    <a:pt x="306" y="668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96" y="650"/>
                    <a:pt x="294" y="645"/>
                    <a:pt x="291" y="640"/>
                  </a:cubicBezTo>
                  <a:cubicBezTo>
                    <a:pt x="293" y="636"/>
                    <a:pt x="281" y="629"/>
                    <a:pt x="284" y="62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61" y="578"/>
                    <a:pt x="257" y="565"/>
                    <a:pt x="245" y="550"/>
                  </a:cubicBezTo>
                  <a:cubicBezTo>
                    <a:pt x="242" y="539"/>
                    <a:pt x="236" y="527"/>
                    <a:pt x="227" y="514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22" y="503"/>
                    <a:pt x="226" y="501"/>
                    <a:pt x="222" y="498"/>
                  </a:cubicBezTo>
                  <a:cubicBezTo>
                    <a:pt x="224" y="496"/>
                    <a:pt x="221" y="493"/>
                    <a:pt x="219" y="490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16" y="475"/>
                    <a:pt x="214" y="468"/>
                    <a:pt x="211" y="462"/>
                  </a:cubicBezTo>
                  <a:cubicBezTo>
                    <a:pt x="210" y="455"/>
                    <a:pt x="208" y="448"/>
                    <a:pt x="206" y="44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1" y="419"/>
                    <a:pt x="203" y="417"/>
                    <a:pt x="203" y="416"/>
                  </a:cubicBezTo>
                  <a:cubicBezTo>
                    <a:pt x="202" y="414"/>
                    <a:pt x="201" y="413"/>
                    <a:pt x="201" y="410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3" y="404"/>
                    <a:pt x="199" y="409"/>
                    <a:pt x="196" y="414"/>
                  </a:cubicBezTo>
                  <a:cubicBezTo>
                    <a:pt x="198" y="416"/>
                    <a:pt x="197" y="419"/>
                    <a:pt x="199" y="421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196" y="435"/>
                    <a:pt x="204" y="446"/>
                    <a:pt x="202" y="456"/>
                  </a:cubicBezTo>
                  <a:cubicBezTo>
                    <a:pt x="204" y="459"/>
                    <a:pt x="204" y="461"/>
                    <a:pt x="202" y="463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05" y="476"/>
                    <a:pt x="211" y="482"/>
                    <a:pt x="210" y="487"/>
                  </a:cubicBezTo>
                  <a:cubicBezTo>
                    <a:pt x="213" y="498"/>
                    <a:pt x="217" y="508"/>
                    <a:pt x="220" y="519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252" y="585"/>
                    <a:pt x="265" y="608"/>
                    <a:pt x="273" y="623"/>
                  </a:cubicBezTo>
                  <a:cubicBezTo>
                    <a:pt x="286" y="644"/>
                    <a:pt x="289" y="663"/>
                    <a:pt x="302" y="683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09" y="704"/>
                    <a:pt x="307" y="708"/>
                    <a:pt x="312" y="713"/>
                  </a:cubicBezTo>
                  <a:cubicBezTo>
                    <a:pt x="310" y="728"/>
                    <a:pt x="319" y="745"/>
                    <a:pt x="315" y="760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76"/>
                    <a:pt x="316" y="779"/>
                    <a:pt x="320" y="783"/>
                  </a:cubicBezTo>
                  <a:cubicBezTo>
                    <a:pt x="316" y="786"/>
                    <a:pt x="322" y="791"/>
                    <a:pt x="318" y="794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8" y="802"/>
                    <a:pt x="320" y="805"/>
                    <a:pt x="317" y="803"/>
                  </a:cubicBezTo>
                  <a:cubicBezTo>
                    <a:pt x="317" y="794"/>
                    <a:pt x="313" y="784"/>
                    <a:pt x="314" y="775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305" y="739"/>
                    <a:pt x="306" y="733"/>
                    <a:pt x="301" y="726"/>
                  </a:cubicBezTo>
                  <a:cubicBezTo>
                    <a:pt x="303" y="720"/>
                    <a:pt x="296" y="712"/>
                    <a:pt x="299" y="70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87" y="685"/>
                    <a:pt x="291" y="683"/>
                    <a:pt x="287" y="680"/>
                  </a:cubicBezTo>
                  <a:cubicBezTo>
                    <a:pt x="289" y="677"/>
                    <a:pt x="283" y="673"/>
                    <a:pt x="286" y="671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7" y="649"/>
                    <a:pt x="271" y="646"/>
                    <a:pt x="273" y="643"/>
                  </a:cubicBezTo>
                  <a:cubicBezTo>
                    <a:pt x="273" y="638"/>
                    <a:pt x="271" y="641"/>
                    <a:pt x="268" y="637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64" y="624"/>
                    <a:pt x="263" y="621"/>
                    <a:pt x="260" y="618"/>
                  </a:cubicBezTo>
                  <a:cubicBezTo>
                    <a:pt x="256" y="615"/>
                    <a:pt x="260" y="612"/>
                    <a:pt x="256" y="609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39" y="585"/>
                    <a:pt x="234" y="563"/>
                    <a:pt x="225" y="550"/>
                  </a:cubicBezTo>
                  <a:cubicBezTo>
                    <a:pt x="222" y="545"/>
                    <a:pt x="218" y="541"/>
                    <a:pt x="222" y="53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207" y="517"/>
                    <a:pt x="206" y="513"/>
                    <a:pt x="200" y="501"/>
                  </a:cubicBezTo>
                  <a:cubicBezTo>
                    <a:pt x="202" y="500"/>
                    <a:pt x="200" y="497"/>
                    <a:pt x="198" y="498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95" y="488"/>
                    <a:pt x="195" y="483"/>
                    <a:pt x="194" y="479"/>
                  </a:cubicBezTo>
                  <a:cubicBezTo>
                    <a:pt x="191" y="470"/>
                    <a:pt x="190" y="461"/>
                    <a:pt x="187" y="452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84" y="423"/>
                    <a:pt x="179" y="418"/>
                    <a:pt x="182" y="414"/>
                  </a:cubicBezTo>
                  <a:cubicBezTo>
                    <a:pt x="177" y="411"/>
                    <a:pt x="184" y="402"/>
                    <a:pt x="176" y="403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75" y="423"/>
                    <a:pt x="176" y="426"/>
                    <a:pt x="178" y="429"/>
                  </a:cubicBezTo>
                  <a:cubicBezTo>
                    <a:pt x="177" y="432"/>
                    <a:pt x="177" y="435"/>
                    <a:pt x="176" y="438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4" y="458"/>
                    <a:pt x="181" y="463"/>
                    <a:pt x="184" y="469"/>
                  </a:cubicBezTo>
                  <a:cubicBezTo>
                    <a:pt x="180" y="472"/>
                    <a:pt x="177" y="469"/>
                    <a:pt x="176" y="475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191" y="547"/>
                    <a:pt x="198" y="551"/>
                    <a:pt x="199" y="554"/>
                  </a:cubicBezTo>
                  <a:cubicBezTo>
                    <a:pt x="199" y="557"/>
                    <a:pt x="200" y="560"/>
                    <a:pt x="203" y="563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20" y="593"/>
                    <a:pt x="221" y="599"/>
                    <a:pt x="232" y="614"/>
                  </a:cubicBezTo>
                  <a:cubicBezTo>
                    <a:pt x="231" y="620"/>
                    <a:pt x="234" y="619"/>
                    <a:pt x="235" y="624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39" y="635"/>
                    <a:pt x="243" y="634"/>
                    <a:pt x="241" y="636"/>
                  </a:cubicBezTo>
                  <a:cubicBezTo>
                    <a:pt x="250" y="649"/>
                    <a:pt x="250" y="652"/>
                    <a:pt x="258" y="663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67" y="690"/>
                    <a:pt x="275" y="694"/>
                    <a:pt x="273" y="697"/>
                  </a:cubicBezTo>
                  <a:cubicBezTo>
                    <a:pt x="274" y="696"/>
                    <a:pt x="277" y="699"/>
                    <a:pt x="275" y="700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78" y="710"/>
                    <a:pt x="281" y="714"/>
                    <a:pt x="282" y="717"/>
                  </a:cubicBezTo>
                  <a:cubicBezTo>
                    <a:pt x="283" y="721"/>
                    <a:pt x="281" y="725"/>
                    <a:pt x="286" y="729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296" y="759"/>
                    <a:pt x="295" y="766"/>
                    <a:pt x="296" y="774"/>
                  </a:cubicBezTo>
                  <a:cubicBezTo>
                    <a:pt x="296" y="777"/>
                    <a:pt x="299" y="781"/>
                    <a:pt x="299" y="784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99" y="791"/>
                    <a:pt x="300" y="794"/>
                    <a:pt x="297" y="792"/>
                  </a:cubicBezTo>
                  <a:cubicBezTo>
                    <a:pt x="294" y="784"/>
                    <a:pt x="292" y="776"/>
                    <a:pt x="290" y="768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78" y="738"/>
                    <a:pt x="274" y="734"/>
                    <a:pt x="275" y="730"/>
                  </a:cubicBezTo>
                  <a:cubicBezTo>
                    <a:pt x="274" y="724"/>
                    <a:pt x="269" y="726"/>
                    <a:pt x="270" y="721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63" y="707"/>
                    <a:pt x="260" y="704"/>
                    <a:pt x="262" y="703"/>
                  </a:cubicBezTo>
                  <a:cubicBezTo>
                    <a:pt x="260" y="700"/>
                    <a:pt x="257" y="697"/>
                    <a:pt x="259" y="695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235" y="644"/>
                    <a:pt x="230" y="633"/>
                    <a:pt x="224" y="622"/>
                  </a:cubicBezTo>
                  <a:cubicBezTo>
                    <a:pt x="209" y="596"/>
                    <a:pt x="203" y="577"/>
                    <a:pt x="183" y="549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63" y="496"/>
                    <a:pt x="158" y="488"/>
                    <a:pt x="156" y="481"/>
                  </a:cubicBezTo>
                  <a:cubicBezTo>
                    <a:pt x="156" y="474"/>
                    <a:pt x="151" y="466"/>
                    <a:pt x="153" y="460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18"/>
                    <a:pt x="136" y="421"/>
                    <a:pt x="140" y="425"/>
                  </a:cubicBezTo>
                  <a:cubicBezTo>
                    <a:pt x="142" y="429"/>
                    <a:pt x="136" y="432"/>
                    <a:pt x="141" y="436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46" y="467"/>
                    <a:pt x="146" y="475"/>
                    <a:pt x="150" y="483"/>
                  </a:cubicBezTo>
                  <a:cubicBezTo>
                    <a:pt x="149" y="487"/>
                    <a:pt x="150" y="491"/>
                    <a:pt x="154" y="495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63" y="520"/>
                    <a:pt x="167" y="532"/>
                    <a:pt x="172" y="544"/>
                  </a:cubicBezTo>
                  <a:cubicBezTo>
                    <a:pt x="177" y="550"/>
                    <a:pt x="179" y="556"/>
                    <a:pt x="180" y="562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186" y="572"/>
                    <a:pt x="193" y="576"/>
                    <a:pt x="189" y="578"/>
                  </a:cubicBezTo>
                  <a:cubicBezTo>
                    <a:pt x="195" y="585"/>
                    <a:pt x="197" y="591"/>
                    <a:pt x="201" y="597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1" y="613"/>
                    <a:pt x="213" y="623"/>
                    <a:pt x="215" y="628"/>
                  </a:cubicBezTo>
                  <a:cubicBezTo>
                    <a:pt x="218" y="631"/>
                    <a:pt x="220" y="634"/>
                    <a:pt x="222" y="638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37" y="669"/>
                    <a:pt x="247" y="693"/>
                    <a:pt x="258" y="718"/>
                  </a:cubicBezTo>
                  <a:cubicBezTo>
                    <a:pt x="273" y="743"/>
                    <a:pt x="277" y="766"/>
                    <a:pt x="289" y="791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3" y="813"/>
                    <a:pt x="293" y="819"/>
                    <a:pt x="294" y="825"/>
                  </a:cubicBezTo>
                  <a:cubicBezTo>
                    <a:pt x="296" y="830"/>
                    <a:pt x="298" y="836"/>
                    <a:pt x="295" y="841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54"/>
                    <a:pt x="302" y="852"/>
                    <a:pt x="299" y="855"/>
                  </a:cubicBezTo>
                  <a:cubicBezTo>
                    <a:pt x="293" y="855"/>
                    <a:pt x="297" y="852"/>
                    <a:pt x="296" y="848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93" y="833"/>
                    <a:pt x="292" y="829"/>
                    <a:pt x="289" y="825"/>
                  </a:cubicBezTo>
                  <a:cubicBezTo>
                    <a:pt x="290" y="822"/>
                    <a:pt x="287" y="817"/>
                    <a:pt x="288" y="814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80" y="795"/>
                    <a:pt x="275" y="790"/>
                    <a:pt x="276" y="786"/>
                  </a:cubicBezTo>
                  <a:cubicBezTo>
                    <a:pt x="268" y="775"/>
                    <a:pt x="261" y="764"/>
                    <a:pt x="257" y="753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44" y="734"/>
                    <a:pt x="246" y="730"/>
                    <a:pt x="240" y="723"/>
                  </a:cubicBezTo>
                  <a:cubicBezTo>
                    <a:pt x="237" y="710"/>
                    <a:pt x="229" y="706"/>
                    <a:pt x="226" y="697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21" y="686"/>
                    <a:pt x="218" y="684"/>
                    <a:pt x="220" y="681"/>
                  </a:cubicBezTo>
                  <a:cubicBezTo>
                    <a:pt x="218" y="679"/>
                    <a:pt x="216" y="677"/>
                    <a:pt x="213" y="676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6" y="662"/>
                    <a:pt x="207" y="657"/>
                    <a:pt x="203" y="652"/>
                  </a:cubicBezTo>
                  <a:cubicBezTo>
                    <a:pt x="205" y="649"/>
                    <a:pt x="202" y="647"/>
                    <a:pt x="200" y="64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90" y="627"/>
                    <a:pt x="188" y="616"/>
                    <a:pt x="182" y="605"/>
                  </a:cubicBezTo>
                  <a:cubicBezTo>
                    <a:pt x="170" y="584"/>
                    <a:pt x="162" y="562"/>
                    <a:pt x="158" y="542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59" y="566"/>
                    <a:pt x="159" y="568"/>
                    <a:pt x="159" y="570"/>
                  </a:cubicBezTo>
                  <a:cubicBezTo>
                    <a:pt x="157" y="572"/>
                    <a:pt x="160" y="575"/>
                    <a:pt x="162" y="578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68" y="588"/>
                    <a:pt x="166" y="591"/>
                    <a:pt x="168" y="593"/>
                  </a:cubicBezTo>
                  <a:cubicBezTo>
                    <a:pt x="167" y="597"/>
                    <a:pt x="173" y="603"/>
                    <a:pt x="173" y="607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76" y="622"/>
                    <a:pt x="185" y="627"/>
                    <a:pt x="186" y="632"/>
                  </a:cubicBezTo>
                  <a:cubicBezTo>
                    <a:pt x="184" y="634"/>
                    <a:pt x="188" y="637"/>
                    <a:pt x="189" y="639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196" y="656"/>
                    <a:pt x="201" y="666"/>
                    <a:pt x="203" y="672"/>
                  </a:cubicBezTo>
                  <a:cubicBezTo>
                    <a:pt x="205" y="671"/>
                    <a:pt x="205" y="673"/>
                    <a:pt x="205" y="675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11" y="682"/>
                    <a:pt x="212" y="685"/>
                    <a:pt x="212" y="687"/>
                  </a:cubicBezTo>
                  <a:cubicBezTo>
                    <a:pt x="213" y="690"/>
                    <a:pt x="216" y="693"/>
                    <a:pt x="215" y="695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52" y="765"/>
                    <a:pt x="252" y="767"/>
                    <a:pt x="260" y="775"/>
                  </a:cubicBezTo>
                  <a:cubicBezTo>
                    <a:pt x="260" y="778"/>
                    <a:pt x="263" y="782"/>
                    <a:pt x="266" y="786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66" y="801"/>
                    <a:pt x="275" y="799"/>
                    <a:pt x="271" y="804"/>
                  </a:cubicBezTo>
                  <a:cubicBezTo>
                    <a:pt x="275" y="812"/>
                    <a:pt x="278" y="819"/>
                    <a:pt x="280" y="827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42"/>
                    <a:pt x="281" y="844"/>
                    <a:pt x="287" y="849"/>
                  </a:cubicBezTo>
                  <a:cubicBezTo>
                    <a:pt x="284" y="850"/>
                    <a:pt x="288" y="852"/>
                    <a:pt x="288" y="854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7" y="863"/>
                    <a:pt x="288" y="867"/>
                    <a:pt x="290" y="871"/>
                  </a:cubicBezTo>
                  <a:cubicBezTo>
                    <a:pt x="282" y="878"/>
                    <a:pt x="292" y="887"/>
                    <a:pt x="284" y="893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78" y="859"/>
                    <a:pt x="279" y="849"/>
                    <a:pt x="274" y="839"/>
                  </a:cubicBezTo>
                  <a:cubicBezTo>
                    <a:pt x="275" y="834"/>
                    <a:pt x="269" y="828"/>
                    <a:pt x="271" y="824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69" y="814"/>
                    <a:pt x="264" y="810"/>
                    <a:pt x="266" y="807"/>
                  </a:cubicBezTo>
                  <a:cubicBezTo>
                    <a:pt x="260" y="801"/>
                    <a:pt x="262" y="795"/>
                    <a:pt x="255" y="789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51" y="778"/>
                    <a:pt x="251" y="770"/>
                    <a:pt x="246" y="773"/>
                  </a:cubicBezTo>
                  <a:cubicBezTo>
                    <a:pt x="245" y="767"/>
                    <a:pt x="240" y="760"/>
                    <a:pt x="238" y="754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36" y="742"/>
                    <a:pt x="228" y="738"/>
                    <a:pt x="231" y="735"/>
                  </a:cubicBezTo>
                  <a:cubicBezTo>
                    <a:pt x="220" y="726"/>
                    <a:pt x="215" y="704"/>
                    <a:pt x="205" y="69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99" y="680"/>
                    <a:pt x="194" y="675"/>
                    <a:pt x="196" y="672"/>
                  </a:cubicBezTo>
                  <a:cubicBezTo>
                    <a:pt x="188" y="664"/>
                    <a:pt x="189" y="657"/>
                    <a:pt x="181" y="648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58" y="585"/>
                    <a:pt x="154" y="575"/>
                    <a:pt x="148" y="566"/>
                  </a:cubicBezTo>
                  <a:cubicBezTo>
                    <a:pt x="149" y="562"/>
                    <a:pt x="147" y="557"/>
                    <a:pt x="144" y="552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2" y="538"/>
                    <a:pt x="139" y="535"/>
                    <a:pt x="140" y="533"/>
                  </a:cubicBezTo>
                  <a:cubicBezTo>
                    <a:pt x="137" y="530"/>
                    <a:pt x="142" y="528"/>
                    <a:pt x="138" y="524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5" y="518"/>
                    <a:pt x="136" y="517"/>
                    <a:pt x="132" y="516"/>
                  </a:cubicBezTo>
                  <a:cubicBezTo>
                    <a:pt x="136" y="511"/>
                    <a:pt x="130" y="504"/>
                    <a:pt x="132" y="499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9" y="488"/>
                    <a:pt x="134" y="481"/>
                    <a:pt x="128" y="483"/>
                  </a:cubicBezTo>
                  <a:cubicBezTo>
                    <a:pt x="130" y="486"/>
                    <a:pt x="123" y="488"/>
                    <a:pt x="126" y="491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28" y="502"/>
                    <a:pt x="126" y="506"/>
                    <a:pt x="126" y="508"/>
                  </a:cubicBezTo>
                  <a:cubicBezTo>
                    <a:pt x="127" y="512"/>
                    <a:pt x="127" y="514"/>
                    <a:pt x="126" y="518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2" y="547"/>
                    <a:pt x="142" y="552"/>
                    <a:pt x="135" y="554"/>
                  </a:cubicBezTo>
                  <a:cubicBezTo>
                    <a:pt x="133" y="556"/>
                    <a:pt x="139" y="560"/>
                    <a:pt x="136" y="562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44" y="593"/>
                    <a:pt x="144" y="605"/>
                    <a:pt x="152" y="618"/>
                  </a:cubicBezTo>
                  <a:cubicBezTo>
                    <a:pt x="150" y="623"/>
                    <a:pt x="155" y="630"/>
                    <a:pt x="157" y="636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1" y="648"/>
                    <a:pt x="164" y="652"/>
                    <a:pt x="167" y="656"/>
                  </a:cubicBezTo>
                  <a:cubicBezTo>
                    <a:pt x="169" y="659"/>
                    <a:pt x="164" y="661"/>
                    <a:pt x="168" y="66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177" y="681"/>
                    <a:pt x="178" y="687"/>
                    <a:pt x="185" y="694"/>
                  </a:cubicBezTo>
                  <a:cubicBezTo>
                    <a:pt x="182" y="698"/>
                    <a:pt x="189" y="704"/>
                    <a:pt x="187" y="708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18" y="763"/>
                    <a:pt x="220" y="770"/>
                    <a:pt x="226" y="778"/>
                  </a:cubicBezTo>
                  <a:cubicBezTo>
                    <a:pt x="229" y="786"/>
                    <a:pt x="232" y="793"/>
                    <a:pt x="238" y="799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48" y="829"/>
                    <a:pt x="255" y="837"/>
                    <a:pt x="256" y="844"/>
                  </a:cubicBezTo>
                  <a:cubicBezTo>
                    <a:pt x="258" y="849"/>
                    <a:pt x="262" y="856"/>
                    <a:pt x="263" y="864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65" y="878"/>
                    <a:pt x="269" y="882"/>
                    <a:pt x="264" y="886"/>
                  </a:cubicBezTo>
                  <a:cubicBezTo>
                    <a:pt x="257" y="859"/>
                    <a:pt x="237" y="828"/>
                    <a:pt x="228" y="806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211" y="777"/>
                    <a:pt x="204" y="764"/>
                    <a:pt x="194" y="752"/>
                  </a:cubicBezTo>
                  <a:cubicBezTo>
                    <a:pt x="194" y="749"/>
                    <a:pt x="193" y="746"/>
                    <a:pt x="190" y="742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84" y="729"/>
                    <a:pt x="180" y="722"/>
                    <a:pt x="175" y="719"/>
                  </a:cubicBezTo>
                  <a:cubicBezTo>
                    <a:pt x="176" y="715"/>
                    <a:pt x="174" y="711"/>
                    <a:pt x="171" y="707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48" y="669"/>
                    <a:pt x="147" y="647"/>
                    <a:pt x="133" y="623"/>
                  </a:cubicBezTo>
                  <a:cubicBezTo>
                    <a:pt x="136" y="619"/>
                    <a:pt x="131" y="614"/>
                    <a:pt x="131" y="610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25" y="588"/>
                    <a:pt x="126" y="579"/>
                    <a:pt x="122" y="570"/>
                  </a:cubicBezTo>
                  <a:cubicBezTo>
                    <a:pt x="122" y="561"/>
                    <a:pt x="119" y="553"/>
                    <a:pt x="118" y="544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7" y="536"/>
                    <a:pt x="118" y="533"/>
                    <a:pt x="116" y="531"/>
                  </a:cubicBezTo>
                  <a:cubicBezTo>
                    <a:pt x="116" y="527"/>
                    <a:pt x="118" y="518"/>
                    <a:pt x="111" y="521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18" y="586"/>
                    <a:pt x="119" y="595"/>
                    <a:pt x="122" y="604"/>
                  </a:cubicBezTo>
                  <a:cubicBezTo>
                    <a:pt x="124" y="614"/>
                    <a:pt x="129" y="624"/>
                    <a:pt x="128" y="632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53" y="688"/>
                    <a:pt x="156" y="692"/>
                    <a:pt x="159" y="696"/>
                  </a:cubicBezTo>
                  <a:cubicBezTo>
                    <a:pt x="165" y="717"/>
                    <a:pt x="175" y="729"/>
                    <a:pt x="183" y="750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17" y="806"/>
                    <a:pt x="217" y="806"/>
                    <a:pt x="229" y="824"/>
                  </a:cubicBezTo>
                  <a:cubicBezTo>
                    <a:pt x="229" y="827"/>
                    <a:pt x="230" y="830"/>
                    <a:pt x="234" y="834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41" y="844"/>
                    <a:pt x="237" y="852"/>
                    <a:pt x="244" y="858"/>
                  </a:cubicBezTo>
                  <a:cubicBezTo>
                    <a:pt x="247" y="864"/>
                    <a:pt x="246" y="870"/>
                    <a:pt x="252" y="877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46" y="879"/>
                    <a:pt x="243" y="865"/>
                    <a:pt x="231" y="850"/>
                  </a:cubicBezTo>
                  <a:cubicBezTo>
                    <a:pt x="232" y="850"/>
                    <a:pt x="232" y="848"/>
                    <a:pt x="230" y="849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22" y="838"/>
                    <a:pt x="225" y="835"/>
                    <a:pt x="219" y="834"/>
                  </a:cubicBezTo>
                  <a:cubicBezTo>
                    <a:pt x="218" y="831"/>
                    <a:pt x="211" y="826"/>
                    <a:pt x="214" y="823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208" y="818"/>
                    <a:pt x="205" y="819"/>
                    <a:pt x="206" y="816"/>
                  </a:cubicBezTo>
                  <a:cubicBezTo>
                    <a:pt x="195" y="804"/>
                    <a:pt x="191" y="794"/>
                    <a:pt x="176" y="782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39" y="729"/>
                    <a:pt x="135" y="724"/>
                    <a:pt x="124" y="709"/>
                  </a:cubicBezTo>
                  <a:cubicBezTo>
                    <a:pt x="128" y="706"/>
                    <a:pt x="120" y="703"/>
                    <a:pt x="119" y="702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19" y="691"/>
                    <a:pt x="112" y="687"/>
                    <a:pt x="111" y="684"/>
                  </a:cubicBezTo>
                  <a:cubicBezTo>
                    <a:pt x="115" y="682"/>
                    <a:pt x="107" y="678"/>
                    <a:pt x="107" y="675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104" y="654"/>
                    <a:pt x="98" y="650"/>
                    <a:pt x="100" y="648"/>
                  </a:cubicBezTo>
                  <a:cubicBezTo>
                    <a:pt x="97" y="644"/>
                    <a:pt x="99" y="641"/>
                    <a:pt x="94" y="63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9" y="611"/>
                    <a:pt x="91" y="608"/>
                    <a:pt x="88" y="605"/>
                  </a:cubicBezTo>
                  <a:cubicBezTo>
                    <a:pt x="90" y="601"/>
                    <a:pt x="88" y="595"/>
                    <a:pt x="83" y="598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86" y="620"/>
                    <a:pt x="85" y="625"/>
                    <a:pt x="88" y="632"/>
                  </a:cubicBezTo>
                  <a:cubicBezTo>
                    <a:pt x="90" y="637"/>
                    <a:pt x="87" y="642"/>
                    <a:pt x="92" y="648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06" y="692"/>
                    <a:pt x="119" y="719"/>
                    <a:pt x="136" y="747"/>
                  </a:cubicBezTo>
                  <a:cubicBezTo>
                    <a:pt x="143" y="755"/>
                    <a:pt x="143" y="754"/>
                    <a:pt x="150" y="762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168" y="782"/>
                    <a:pt x="166" y="788"/>
                    <a:pt x="173" y="791"/>
                  </a:cubicBezTo>
                  <a:cubicBezTo>
                    <a:pt x="182" y="801"/>
                    <a:pt x="190" y="810"/>
                    <a:pt x="201" y="825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18" y="848"/>
                    <a:pt x="224" y="859"/>
                    <a:pt x="237" y="875"/>
                  </a:cubicBezTo>
                  <a:cubicBezTo>
                    <a:pt x="242" y="888"/>
                    <a:pt x="244" y="899"/>
                    <a:pt x="251" y="912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7" y="940"/>
                    <a:pt x="253" y="943"/>
                    <a:pt x="257" y="947"/>
                  </a:cubicBezTo>
                  <a:cubicBezTo>
                    <a:pt x="254" y="951"/>
                    <a:pt x="264" y="957"/>
                    <a:pt x="256" y="960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1" y="949"/>
                    <a:pt x="252" y="948"/>
                    <a:pt x="254" y="947"/>
                  </a:cubicBezTo>
                  <a:cubicBezTo>
                    <a:pt x="252" y="945"/>
                    <a:pt x="250" y="946"/>
                    <a:pt x="249" y="943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50" y="931"/>
                    <a:pt x="243" y="927"/>
                    <a:pt x="245" y="924"/>
                  </a:cubicBezTo>
                  <a:cubicBezTo>
                    <a:pt x="238" y="910"/>
                    <a:pt x="233" y="896"/>
                    <a:pt x="227" y="882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209" y="849"/>
                    <a:pt x="196" y="838"/>
                    <a:pt x="183" y="818"/>
                  </a:cubicBezTo>
                  <a:cubicBezTo>
                    <a:pt x="178" y="813"/>
                    <a:pt x="180" y="815"/>
                    <a:pt x="174" y="808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34" y="763"/>
                    <a:pt x="131" y="748"/>
                    <a:pt x="112" y="733"/>
                  </a:cubicBezTo>
                  <a:cubicBezTo>
                    <a:pt x="115" y="730"/>
                    <a:pt x="107" y="725"/>
                    <a:pt x="106" y="72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95" y="706"/>
                    <a:pt x="96" y="699"/>
                    <a:pt x="88" y="690"/>
                  </a:cubicBezTo>
                  <a:cubicBezTo>
                    <a:pt x="89" y="686"/>
                    <a:pt x="87" y="682"/>
                    <a:pt x="84" y="677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81" y="668"/>
                    <a:pt x="82" y="666"/>
                    <a:pt x="79" y="663"/>
                  </a:cubicBezTo>
                  <a:cubicBezTo>
                    <a:pt x="80" y="661"/>
                    <a:pt x="78" y="660"/>
                    <a:pt x="76" y="660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1" y="647"/>
                    <a:pt x="75" y="644"/>
                    <a:pt x="71" y="639"/>
                  </a:cubicBezTo>
                  <a:cubicBezTo>
                    <a:pt x="66" y="642"/>
                    <a:pt x="69" y="645"/>
                    <a:pt x="71" y="649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1" y="657"/>
                    <a:pt x="74" y="659"/>
                    <a:pt x="72" y="660"/>
                  </a:cubicBezTo>
                  <a:cubicBezTo>
                    <a:pt x="79" y="661"/>
                    <a:pt x="72" y="665"/>
                    <a:pt x="76" y="670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75" y="684"/>
                    <a:pt x="87" y="690"/>
                    <a:pt x="82" y="692"/>
                  </a:cubicBezTo>
                  <a:cubicBezTo>
                    <a:pt x="88" y="697"/>
                    <a:pt x="85" y="700"/>
                    <a:pt x="89" y="705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13" y="746"/>
                    <a:pt x="123" y="755"/>
                    <a:pt x="131" y="770"/>
                  </a:cubicBezTo>
                  <a:cubicBezTo>
                    <a:pt x="141" y="781"/>
                    <a:pt x="155" y="799"/>
                    <a:pt x="169" y="812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178" y="827"/>
                    <a:pt x="183" y="832"/>
                    <a:pt x="189" y="839"/>
                  </a:cubicBezTo>
                  <a:cubicBezTo>
                    <a:pt x="194" y="846"/>
                    <a:pt x="199" y="853"/>
                    <a:pt x="204" y="860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15" y="879"/>
                    <a:pt x="216" y="886"/>
                    <a:pt x="223" y="893"/>
                  </a:cubicBezTo>
                  <a:cubicBezTo>
                    <a:pt x="222" y="901"/>
                    <a:pt x="233" y="910"/>
                    <a:pt x="230" y="917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42" y="950"/>
                    <a:pt x="247" y="958"/>
                    <a:pt x="248" y="966"/>
                  </a:cubicBezTo>
                  <a:cubicBezTo>
                    <a:pt x="250" y="968"/>
                    <a:pt x="251" y="970"/>
                    <a:pt x="253" y="97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50" y="979"/>
                    <a:pt x="252" y="982"/>
                    <a:pt x="251" y="983"/>
                  </a:cubicBezTo>
                  <a:cubicBezTo>
                    <a:pt x="249" y="984"/>
                    <a:pt x="250" y="987"/>
                    <a:pt x="248" y="986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40" y="958"/>
                    <a:pt x="238" y="952"/>
                    <a:pt x="238" y="946"/>
                  </a:cubicBezTo>
                  <a:cubicBezTo>
                    <a:pt x="231" y="938"/>
                    <a:pt x="234" y="932"/>
                    <a:pt x="228" y="924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201" y="887"/>
                    <a:pt x="206" y="880"/>
                    <a:pt x="202" y="878"/>
                  </a:cubicBezTo>
                  <a:cubicBezTo>
                    <a:pt x="199" y="875"/>
                    <a:pt x="197" y="871"/>
                    <a:pt x="194" y="867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91" y="864"/>
                    <a:pt x="193" y="861"/>
                    <a:pt x="191" y="862"/>
                  </a:cubicBezTo>
                  <a:cubicBezTo>
                    <a:pt x="187" y="858"/>
                    <a:pt x="185" y="855"/>
                    <a:pt x="185" y="851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77" y="844"/>
                    <a:pt x="175" y="840"/>
                    <a:pt x="172" y="836"/>
                  </a:cubicBezTo>
                  <a:cubicBezTo>
                    <a:pt x="165" y="826"/>
                    <a:pt x="164" y="827"/>
                    <a:pt x="157" y="820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29" y="780"/>
                    <a:pt x="127" y="777"/>
                    <a:pt x="125" y="775"/>
                  </a:cubicBezTo>
                  <a:cubicBezTo>
                    <a:pt x="122" y="773"/>
                    <a:pt x="121" y="765"/>
                    <a:pt x="117" y="768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100" y="733"/>
                    <a:pt x="88" y="716"/>
                    <a:pt x="84" y="701"/>
                  </a:cubicBezTo>
                  <a:cubicBezTo>
                    <a:pt x="82" y="702"/>
                    <a:pt x="82" y="700"/>
                    <a:pt x="82" y="698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7" y="687"/>
                    <a:pt x="75" y="683"/>
                    <a:pt x="76" y="680"/>
                  </a:cubicBezTo>
                  <a:cubicBezTo>
                    <a:pt x="71" y="675"/>
                    <a:pt x="74" y="672"/>
                    <a:pt x="69" y="667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66" y="665"/>
                    <a:pt x="64" y="668"/>
                    <a:pt x="68" y="673"/>
                  </a:cubicBezTo>
                  <a:cubicBezTo>
                    <a:pt x="69" y="677"/>
                    <a:pt x="67" y="680"/>
                    <a:pt x="72" y="685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79" y="702"/>
                    <a:pt x="78" y="706"/>
                    <a:pt x="81" y="710"/>
                  </a:cubicBezTo>
                  <a:cubicBezTo>
                    <a:pt x="89" y="728"/>
                    <a:pt x="96" y="744"/>
                    <a:pt x="105" y="761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28" y="793"/>
                    <a:pt x="129" y="798"/>
                    <a:pt x="130" y="798"/>
                  </a:cubicBezTo>
                  <a:cubicBezTo>
                    <a:pt x="130" y="799"/>
                    <a:pt x="131" y="797"/>
                    <a:pt x="132" y="79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56" y="830"/>
                    <a:pt x="160" y="835"/>
                    <a:pt x="172" y="851"/>
                  </a:cubicBezTo>
                  <a:cubicBezTo>
                    <a:pt x="174" y="853"/>
                    <a:pt x="175" y="855"/>
                    <a:pt x="177" y="857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81" y="863"/>
                    <a:pt x="182" y="865"/>
                    <a:pt x="184" y="867"/>
                  </a:cubicBezTo>
                  <a:cubicBezTo>
                    <a:pt x="186" y="869"/>
                    <a:pt x="184" y="871"/>
                    <a:pt x="186" y="87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03" y="892"/>
                    <a:pt x="208" y="904"/>
                    <a:pt x="211" y="911"/>
                  </a:cubicBezTo>
                  <a:cubicBezTo>
                    <a:pt x="219" y="920"/>
                    <a:pt x="217" y="927"/>
                    <a:pt x="224" y="936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31" y="969"/>
                    <a:pt x="241" y="978"/>
                    <a:pt x="237" y="984"/>
                  </a:cubicBezTo>
                  <a:cubicBezTo>
                    <a:pt x="240" y="988"/>
                    <a:pt x="243" y="992"/>
                    <a:pt x="246" y="997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42" y="1006"/>
                    <a:pt x="242" y="1015"/>
                    <a:pt x="239" y="1011"/>
                  </a:cubicBezTo>
                  <a:cubicBezTo>
                    <a:pt x="239" y="1008"/>
                    <a:pt x="236" y="1003"/>
                    <a:pt x="238" y="1000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30" y="983"/>
                    <a:pt x="233" y="980"/>
                    <a:pt x="228" y="975"/>
                  </a:cubicBezTo>
                  <a:cubicBezTo>
                    <a:pt x="231" y="972"/>
                    <a:pt x="224" y="967"/>
                    <a:pt x="227" y="964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25" y="955"/>
                    <a:pt x="219" y="955"/>
                    <a:pt x="222" y="953"/>
                  </a:cubicBezTo>
                  <a:cubicBezTo>
                    <a:pt x="219" y="948"/>
                    <a:pt x="216" y="943"/>
                    <a:pt x="217" y="939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8" y="914"/>
                    <a:pt x="203" y="907"/>
                    <a:pt x="199" y="905"/>
                  </a:cubicBezTo>
                  <a:cubicBezTo>
                    <a:pt x="194" y="904"/>
                    <a:pt x="198" y="901"/>
                    <a:pt x="193" y="897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86" y="886"/>
                    <a:pt x="183" y="883"/>
                    <a:pt x="181" y="879"/>
                  </a:cubicBezTo>
                  <a:cubicBezTo>
                    <a:pt x="178" y="875"/>
                    <a:pt x="174" y="873"/>
                    <a:pt x="171" y="869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71" y="865"/>
                    <a:pt x="168" y="865"/>
                    <a:pt x="169" y="866"/>
                  </a:cubicBezTo>
                  <a:cubicBezTo>
                    <a:pt x="167" y="864"/>
                    <a:pt x="169" y="862"/>
                    <a:pt x="167" y="860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63" y="859"/>
                    <a:pt x="164" y="856"/>
                    <a:pt x="164" y="857"/>
                  </a:cubicBezTo>
                  <a:cubicBezTo>
                    <a:pt x="163" y="855"/>
                    <a:pt x="161" y="855"/>
                    <a:pt x="159" y="853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124" y="807"/>
                    <a:pt x="111" y="794"/>
                    <a:pt x="85" y="757"/>
                  </a:cubicBezTo>
                  <a:cubicBezTo>
                    <a:pt x="81" y="748"/>
                    <a:pt x="78" y="740"/>
                    <a:pt x="68" y="727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44" y="682"/>
                    <a:pt x="50" y="687"/>
                    <a:pt x="50" y="691"/>
                  </a:cubicBezTo>
                  <a:cubicBezTo>
                    <a:pt x="52" y="694"/>
                    <a:pt x="53" y="696"/>
                    <a:pt x="53" y="699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65" y="726"/>
                    <a:pt x="70" y="746"/>
                    <a:pt x="82" y="766"/>
                  </a:cubicBezTo>
                  <a:cubicBezTo>
                    <a:pt x="106" y="801"/>
                    <a:pt x="119" y="815"/>
                    <a:pt x="141" y="844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03" y="933"/>
                    <a:pt x="209" y="948"/>
                    <a:pt x="216" y="962"/>
                  </a:cubicBezTo>
                  <a:cubicBezTo>
                    <a:pt x="213" y="965"/>
                    <a:pt x="220" y="969"/>
                    <a:pt x="218" y="972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2" y="986"/>
                    <a:pt x="223" y="990"/>
                    <a:pt x="226" y="994"/>
                  </a:cubicBezTo>
                  <a:cubicBezTo>
                    <a:pt x="225" y="997"/>
                    <a:pt x="226" y="1001"/>
                    <a:pt x="230" y="1006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8" y="1021"/>
                    <a:pt x="232" y="1026"/>
                    <a:pt x="230" y="1030"/>
                  </a:cubicBezTo>
                  <a:cubicBezTo>
                    <a:pt x="226" y="1023"/>
                    <a:pt x="225" y="1017"/>
                    <a:pt x="226" y="1011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17" y="983"/>
                    <a:pt x="216" y="977"/>
                    <a:pt x="212" y="970"/>
                  </a:cubicBezTo>
                  <a:cubicBezTo>
                    <a:pt x="213" y="963"/>
                    <a:pt x="205" y="955"/>
                    <a:pt x="206" y="949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90" y="928"/>
                    <a:pt x="188" y="922"/>
                    <a:pt x="185" y="916"/>
                  </a:cubicBezTo>
                  <a:cubicBezTo>
                    <a:pt x="179" y="907"/>
                    <a:pt x="171" y="898"/>
                    <a:pt x="169" y="890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61" y="883"/>
                    <a:pt x="158" y="883"/>
                    <a:pt x="156" y="880"/>
                  </a:cubicBezTo>
                  <a:cubicBezTo>
                    <a:pt x="151" y="871"/>
                    <a:pt x="145" y="865"/>
                    <a:pt x="140" y="860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112" y="829"/>
                    <a:pt x="110" y="821"/>
                    <a:pt x="108" y="819"/>
                  </a:cubicBezTo>
                  <a:cubicBezTo>
                    <a:pt x="105" y="815"/>
                    <a:pt x="102" y="811"/>
                    <a:pt x="99" y="808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92" y="797"/>
                    <a:pt x="89" y="794"/>
                    <a:pt x="87" y="790"/>
                  </a:cubicBezTo>
                  <a:cubicBezTo>
                    <a:pt x="79" y="774"/>
                    <a:pt x="71" y="759"/>
                    <a:pt x="63" y="743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67" y="757"/>
                    <a:pt x="65" y="760"/>
                    <a:pt x="68" y="764"/>
                  </a:cubicBezTo>
                  <a:cubicBezTo>
                    <a:pt x="63" y="767"/>
                    <a:pt x="76" y="772"/>
                    <a:pt x="71" y="774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75" y="788"/>
                    <a:pt x="83" y="793"/>
                    <a:pt x="84" y="797"/>
                  </a:cubicBezTo>
                  <a:cubicBezTo>
                    <a:pt x="81" y="799"/>
                    <a:pt x="88" y="804"/>
                    <a:pt x="89" y="807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03" y="829"/>
                    <a:pt x="105" y="831"/>
                    <a:pt x="107" y="832"/>
                  </a:cubicBezTo>
                  <a:cubicBezTo>
                    <a:pt x="110" y="834"/>
                    <a:pt x="108" y="838"/>
                    <a:pt x="110" y="83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27" y="858"/>
                    <a:pt x="135" y="868"/>
                    <a:pt x="144" y="879"/>
                  </a:cubicBezTo>
                  <a:cubicBezTo>
                    <a:pt x="163" y="896"/>
                    <a:pt x="167" y="909"/>
                    <a:pt x="186" y="934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199" y="959"/>
                    <a:pt x="200" y="963"/>
                    <a:pt x="202" y="967"/>
                  </a:cubicBezTo>
                  <a:cubicBezTo>
                    <a:pt x="200" y="969"/>
                    <a:pt x="202" y="969"/>
                    <a:pt x="204" y="970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08" y="980"/>
                    <a:pt x="206" y="984"/>
                    <a:pt x="210" y="988"/>
                  </a:cubicBezTo>
                  <a:cubicBezTo>
                    <a:pt x="208" y="990"/>
                    <a:pt x="210" y="992"/>
                    <a:pt x="212" y="994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7" y="1006"/>
                    <a:pt x="210" y="1009"/>
                    <a:pt x="216" y="1013"/>
                  </a:cubicBezTo>
                  <a:cubicBezTo>
                    <a:pt x="215" y="1017"/>
                    <a:pt x="221" y="1023"/>
                    <a:pt x="215" y="1026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21" y="1043"/>
                    <a:pt x="224" y="1047"/>
                    <a:pt x="219" y="1051"/>
                  </a:cubicBezTo>
                  <a:cubicBezTo>
                    <a:pt x="219" y="1043"/>
                    <a:pt x="214" y="1035"/>
                    <a:pt x="211" y="1027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204" y="1010"/>
                    <a:pt x="205" y="1006"/>
                    <a:pt x="202" y="1001"/>
                  </a:cubicBezTo>
                  <a:cubicBezTo>
                    <a:pt x="195" y="991"/>
                    <a:pt x="192" y="981"/>
                    <a:pt x="183" y="971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61" y="933"/>
                    <a:pt x="156" y="924"/>
                    <a:pt x="150" y="916"/>
                  </a:cubicBezTo>
                  <a:cubicBezTo>
                    <a:pt x="145" y="911"/>
                    <a:pt x="148" y="908"/>
                    <a:pt x="144" y="903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121" y="872"/>
                    <a:pt x="120" y="867"/>
                    <a:pt x="107" y="852"/>
                  </a:cubicBezTo>
                  <a:cubicBezTo>
                    <a:pt x="102" y="839"/>
                    <a:pt x="97" y="833"/>
                    <a:pt x="88" y="819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64" y="770"/>
                    <a:pt x="61" y="758"/>
                    <a:pt x="55" y="746"/>
                  </a:cubicBezTo>
                  <a:cubicBezTo>
                    <a:pt x="60" y="744"/>
                    <a:pt x="48" y="739"/>
                    <a:pt x="54" y="737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9" y="725"/>
                    <a:pt x="48" y="722"/>
                    <a:pt x="48" y="719"/>
                  </a:cubicBezTo>
                  <a:cubicBezTo>
                    <a:pt x="48" y="718"/>
                    <a:pt x="48" y="710"/>
                    <a:pt x="43" y="713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46" y="736"/>
                    <a:pt x="51" y="743"/>
                    <a:pt x="49" y="748"/>
                  </a:cubicBezTo>
                  <a:cubicBezTo>
                    <a:pt x="54" y="755"/>
                    <a:pt x="58" y="761"/>
                    <a:pt x="55" y="766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68" y="797"/>
                    <a:pt x="76" y="809"/>
                    <a:pt x="80" y="822"/>
                  </a:cubicBezTo>
                  <a:cubicBezTo>
                    <a:pt x="88" y="834"/>
                    <a:pt x="95" y="843"/>
                    <a:pt x="101" y="858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17" y="875"/>
                    <a:pt x="118" y="884"/>
                    <a:pt x="125" y="890"/>
                  </a:cubicBezTo>
                  <a:cubicBezTo>
                    <a:pt x="136" y="905"/>
                    <a:pt x="136" y="910"/>
                    <a:pt x="148" y="925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177" y="976"/>
                    <a:pt x="183" y="989"/>
                    <a:pt x="194" y="1003"/>
                  </a:cubicBezTo>
                  <a:cubicBezTo>
                    <a:pt x="194" y="1005"/>
                    <a:pt x="195" y="1008"/>
                    <a:pt x="198" y="1012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08" y="1033"/>
                    <a:pt x="203" y="1035"/>
                    <a:pt x="205" y="1039"/>
                  </a:cubicBezTo>
                  <a:cubicBezTo>
                    <a:pt x="208" y="1042"/>
                    <a:pt x="209" y="1045"/>
                    <a:pt x="209" y="1048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2" y="1068"/>
                    <a:pt x="217" y="1072"/>
                    <a:pt x="213" y="1074"/>
                  </a:cubicBezTo>
                  <a:cubicBezTo>
                    <a:pt x="216" y="1076"/>
                    <a:pt x="215" y="1084"/>
                    <a:pt x="212" y="1080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214" y="1064"/>
                    <a:pt x="207" y="1065"/>
                    <a:pt x="207" y="1059"/>
                  </a:cubicBezTo>
                  <a:cubicBezTo>
                    <a:pt x="204" y="1050"/>
                    <a:pt x="199" y="1041"/>
                    <a:pt x="199" y="1033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74" y="982"/>
                    <a:pt x="171" y="971"/>
                    <a:pt x="170" y="970"/>
                  </a:cubicBezTo>
                  <a:cubicBezTo>
                    <a:pt x="168" y="967"/>
                    <a:pt x="166" y="970"/>
                    <a:pt x="167" y="965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62" y="959"/>
                    <a:pt x="159" y="958"/>
                    <a:pt x="159" y="959"/>
                  </a:cubicBezTo>
                  <a:cubicBezTo>
                    <a:pt x="157" y="955"/>
                    <a:pt x="156" y="950"/>
                    <a:pt x="153" y="946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134" y="925"/>
                    <a:pt x="128" y="913"/>
                    <a:pt x="118" y="902"/>
                  </a:cubicBezTo>
                  <a:cubicBezTo>
                    <a:pt x="116" y="899"/>
                    <a:pt x="113" y="898"/>
                    <a:pt x="111" y="895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58" y="817"/>
                    <a:pt x="48" y="800"/>
                    <a:pt x="43" y="784"/>
                  </a:cubicBezTo>
                  <a:cubicBezTo>
                    <a:pt x="42" y="777"/>
                    <a:pt x="37" y="768"/>
                    <a:pt x="36" y="760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30" y="746"/>
                    <a:pt x="34" y="736"/>
                    <a:pt x="27" y="742"/>
                  </a:cubicBezTo>
                  <a:cubicBezTo>
                    <a:pt x="26" y="745"/>
                    <a:pt x="29" y="749"/>
                    <a:pt x="30" y="752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34" y="766"/>
                    <a:pt x="32" y="769"/>
                    <a:pt x="35" y="773"/>
                  </a:cubicBezTo>
                  <a:cubicBezTo>
                    <a:pt x="32" y="776"/>
                    <a:pt x="39" y="781"/>
                    <a:pt x="36" y="785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48" y="815"/>
                    <a:pt x="51" y="823"/>
                    <a:pt x="54" y="830"/>
                  </a:cubicBezTo>
                  <a:cubicBezTo>
                    <a:pt x="63" y="840"/>
                    <a:pt x="66" y="848"/>
                    <a:pt x="71" y="85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33" y="936"/>
                    <a:pt x="136" y="941"/>
                    <a:pt x="140" y="945"/>
                  </a:cubicBezTo>
                  <a:cubicBezTo>
                    <a:pt x="144" y="949"/>
                    <a:pt x="146" y="959"/>
                    <a:pt x="151" y="957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74" y="997"/>
                    <a:pt x="177" y="1007"/>
                    <a:pt x="181" y="1016"/>
                  </a:cubicBezTo>
                  <a:cubicBezTo>
                    <a:pt x="183" y="1026"/>
                    <a:pt x="195" y="1037"/>
                    <a:pt x="191" y="1046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65" y="1008"/>
                    <a:pt x="166" y="1006"/>
                    <a:pt x="160" y="1000"/>
                  </a:cubicBezTo>
                  <a:cubicBezTo>
                    <a:pt x="157" y="996"/>
                    <a:pt x="154" y="992"/>
                    <a:pt x="152" y="989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138" y="974"/>
                    <a:pt x="133" y="962"/>
                    <a:pt x="127" y="955"/>
                  </a:cubicBezTo>
                  <a:cubicBezTo>
                    <a:pt x="125" y="949"/>
                    <a:pt x="121" y="952"/>
                    <a:pt x="118" y="94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49" y="840"/>
                    <a:pt x="41" y="829"/>
                    <a:pt x="39" y="819"/>
                  </a:cubicBezTo>
                  <a:cubicBezTo>
                    <a:pt x="38" y="814"/>
                    <a:pt x="36" y="809"/>
                    <a:pt x="33" y="804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5"/>
                    <a:pt x="34" y="788"/>
                    <a:pt x="28" y="790"/>
                  </a:cubicBezTo>
                  <a:cubicBezTo>
                    <a:pt x="30" y="793"/>
                    <a:pt x="26" y="794"/>
                    <a:pt x="27" y="796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0" y="806"/>
                    <a:pt x="31" y="810"/>
                    <a:pt x="33" y="814"/>
                  </a:cubicBezTo>
                  <a:cubicBezTo>
                    <a:pt x="31" y="818"/>
                    <a:pt x="36" y="822"/>
                    <a:pt x="37" y="826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45" y="849"/>
                    <a:pt x="50" y="862"/>
                    <a:pt x="54" y="870"/>
                  </a:cubicBezTo>
                  <a:cubicBezTo>
                    <a:pt x="54" y="871"/>
                    <a:pt x="56" y="872"/>
                    <a:pt x="56" y="873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58" y="880"/>
                    <a:pt x="60" y="878"/>
                    <a:pt x="59" y="881"/>
                  </a:cubicBezTo>
                  <a:cubicBezTo>
                    <a:pt x="59" y="883"/>
                    <a:pt x="64" y="886"/>
                    <a:pt x="64" y="887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05" y="942"/>
                    <a:pt x="103" y="945"/>
                    <a:pt x="108" y="949"/>
                  </a:cubicBezTo>
                  <a:cubicBezTo>
                    <a:pt x="119" y="957"/>
                    <a:pt x="129" y="978"/>
                    <a:pt x="140" y="987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49" y="998"/>
                    <a:pt x="150" y="1000"/>
                    <a:pt x="151" y="1001"/>
                  </a:cubicBezTo>
                  <a:cubicBezTo>
                    <a:pt x="151" y="1006"/>
                    <a:pt x="166" y="1017"/>
                    <a:pt x="166" y="1025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73" y="1035"/>
                    <a:pt x="176" y="1039"/>
                    <a:pt x="178" y="1043"/>
                  </a:cubicBezTo>
                  <a:cubicBezTo>
                    <a:pt x="180" y="1049"/>
                    <a:pt x="186" y="1056"/>
                    <a:pt x="191" y="1064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4" y="1098"/>
                    <a:pt x="209" y="1107"/>
                    <a:pt x="205" y="1114"/>
                  </a:cubicBezTo>
                  <a:cubicBezTo>
                    <a:pt x="206" y="1107"/>
                    <a:pt x="205" y="1109"/>
                    <a:pt x="201" y="1101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98" y="1089"/>
                    <a:pt x="191" y="1085"/>
                    <a:pt x="195" y="1083"/>
                  </a:cubicBezTo>
                  <a:cubicBezTo>
                    <a:pt x="191" y="1075"/>
                    <a:pt x="183" y="1061"/>
                    <a:pt x="178" y="1049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9" y="1023"/>
                    <a:pt x="157" y="1024"/>
                    <a:pt x="157" y="1024"/>
                  </a:cubicBezTo>
                  <a:cubicBezTo>
                    <a:pt x="156" y="1022"/>
                    <a:pt x="157" y="1020"/>
                    <a:pt x="155" y="1018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133" y="993"/>
                    <a:pt x="126" y="979"/>
                    <a:pt x="115" y="968"/>
                  </a:cubicBezTo>
                  <a:cubicBezTo>
                    <a:pt x="86" y="928"/>
                    <a:pt x="65" y="907"/>
                    <a:pt x="41" y="869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35" y="850"/>
                    <a:pt x="28" y="846"/>
                    <a:pt x="27" y="843"/>
                  </a:cubicBezTo>
                  <a:cubicBezTo>
                    <a:pt x="30" y="842"/>
                    <a:pt x="24" y="833"/>
                    <a:pt x="22" y="836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32" y="873"/>
                    <a:pt x="36" y="882"/>
                    <a:pt x="40" y="892"/>
                  </a:cubicBezTo>
                  <a:cubicBezTo>
                    <a:pt x="40" y="896"/>
                    <a:pt x="43" y="901"/>
                    <a:pt x="45" y="906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61" y="932"/>
                    <a:pt x="64" y="941"/>
                    <a:pt x="73" y="952"/>
                  </a:cubicBezTo>
                  <a:cubicBezTo>
                    <a:pt x="76" y="956"/>
                    <a:pt x="74" y="959"/>
                    <a:pt x="79" y="963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88" y="977"/>
                    <a:pt x="90" y="982"/>
                    <a:pt x="93" y="986"/>
                  </a:cubicBezTo>
                  <a:cubicBezTo>
                    <a:pt x="93" y="986"/>
                    <a:pt x="95" y="985"/>
                    <a:pt x="95" y="985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01" y="1002"/>
                    <a:pt x="117" y="1021"/>
                    <a:pt x="125" y="1030"/>
                  </a:cubicBezTo>
                  <a:cubicBezTo>
                    <a:pt x="127" y="1033"/>
                    <a:pt x="131" y="1035"/>
                    <a:pt x="132" y="1037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38" y="1051"/>
                    <a:pt x="145" y="1058"/>
                    <a:pt x="149" y="1064"/>
                  </a:cubicBezTo>
                  <a:cubicBezTo>
                    <a:pt x="151" y="1065"/>
                    <a:pt x="152" y="1064"/>
                    <a:pt x="152" y="1064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54" y="1070"/>
                    <a:pt x="155" y="1067"/>
                    <a:pt x="154" y="1070"/>
                  </a:cubicBezTo>
                  <a:cubicBezTo>
                    <a:pt x="154" y="1071"/>
                    <a:pt x="156" y="1073"/>
                    <a:pt x="156" y="1074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79" y="1113"/>
                    <a:pt x="185" y="1123"/>
                    <a:pt x="187" y="1133"/>
                  </a:cubicBezTo>
                  <a:cubicBezTo>
                    <a:pt x="186" y="1137"/>
                    <a:pt x="192" y="1143"/>
                    <a:pt x="190" y="1148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90" y="1157"/>
                    <a:pt x="195" y="1160"/>
                    <a:pt x="193" y="1162"/>
                  </a:cubicBezTo>
                  <a:cubicBezTo>
                    <a:pt x="188" y="1150"/>
                    <a:pt x="183" y="1137"/>
                    <a:pt x="178" y="1124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69" y="1119"/>
                    <a:pt x="174" y="1112"/>
                    <a:pt x="168" y="1114"/>
                  </a:cubicBezTo>
                  <a:cubicBezTo>
                    <a:pt x="170" y="1109"/>
                    <a:pt x="159" y="1101"/>
                    <a:pt x="160" y="1096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35" y="1065"/>
                    <a:pt x="136" y="1056"/>
                    <a:pt x="130" y="1058"/>
                  </a:cubicBezTo>
                  <a:cubicBezTo>
                    <a:pt x="126" y="1053"/>
                    <a:pt x="131" y="1048"/>
                    <a:pt x="125" y="1047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15" y="1033"/>
                    <a:pt x="116" y="1032"/>
                    <a:pt x="116" y="1031"/>
                  </a:cubicBezTo>
                  <a:cubicBezTo>
                    <a:pt x="115" y="1030"/>
                    <a:pt x="113" y="1031"/>
                    <a:pt x="113" y="1031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6" y="1003"/>
                    <a:pt x="93" y="1004"/>
                    <a:pt x="94" y="1001"/>
                  </a:cubicBezTo>
                  <a:cubicBezTo>
                    <a:pt x="94" y="999"/>
                    <a:pt x="91" y="1000"/>
                    <a:pt x="91" y="1000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8" y="997"/>
                    <a:pt x="87" y="994"/>
                    <a:pt x="87" y="994"/>
                  </a:cubicBezTo>
                  <a:cubicBezTo>
                    <a:pt x="84" y="992"/>
                    <a:pt x="84" y="990"/>
                    <a:pt x="85" y="988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74" y="979"/>
                    <a:pt x="68" y="969"/>
                    <a:pt x="62" y="960"/>
                  </a:cubicBezTo>
                  <a:cubicBezTo>
                    <a:pt x="58" y="954"/>
                    <a:pt x="59" y="952"/>
                    <a:pt x="56" y="952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46" y="938"/>
                    <a:pt x="43" y="934"/>
                    <a:pt x="40" y="929"/>
                  </a:cubicBezTo>
                  <a:cubicBezTo>
                    <a:pt x="37" y="921"/>
                    <a:pt x="32" y="912"/>
                    <a:pt x="28" y="903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21" y="885"/>
                    <a:pt x="24" y="879"/>
                    <a:pt x="18" y="881"/>
                  </a:cubicBezTo>
                  <a:cubicBezTo>
                    <a:pt x="22" y="899"/>
                    <a:pt x="25" y="917"/>
                    <a:pt x="35" y="936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1" y="958"/>
                    <a:pt x="49" y="959"/>
                    <a:pt x="49" y="959"/>
                  </a:cubicBezTo>
                  <a:cubicBezTo>
                    <a:pt x="50" y="961"/>
                    <a:pt x="52" y="960"/>
                    <a:pt x="53" y="961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57" y="971"/>
                    <a:pt x="60" y="971"/>
                    <a:pt x="61" y="973"/>
                  </a:cubicBezTo>
                  <a:cubicBezTo>
                    <a:pt x="62" y="973"/>
                    <a:pt x="59" y="974"/>
                    <a:pt x="61" y="975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64" y="976"/>
                    <a:pt x="63" y="978"/>
                    <a:pt x="63" y="979"/>
                  </a:cubicBezTo>
                  <a:cubicBezTo>
                    <a:pt x="66" y="988"/>
                    <a:pt x="73" y="984"/>
                    <a:pt x="71" y="990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76" y="993"/>
                    <a:pt x="75" y="995"/>
                    <a:pt x="75" y="995"/>
                  </a:cubicBezTo>
                  <a:cubicBezTo>
                    <a:pt x="77" y="997"/>
                    <a:pt x="79" y="997"/>
                    <a:pt x="81" y="1000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97" y="1023"/>
                    <a:pt x="97" y="1025"/>
                    <a:pt x="98" y="1027"/>
                  </a:cubicBezTo>
                  <a:cubicBezTo>
                    <a:pt x="98" y="1027"/>
                    <a:pt x="100" y="1027"/>
                    <a:pt x="101" y="102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03" y="1034"/>
                    <a:pt x="109" y="1035"/>
                    <a:pt x="106" y="1038"/>
                  </a:cubicBezTo>
                  <a:cubicBezTo>
                    <a:pt x="115" y="1046"/>
                    <a:pt x="118" y="1055"/>
                    <a:pt x="127" y="1068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62" y="1121"/>
                    <a:pt x="170" y="1131"/>
                    <a:pt x="180" y="1150"/>
                  </a:cubicBezTo>
                  <a:cubicBezTo>
                    <a:pt x="177" y="1154"/>
                    <a:pt x="184" y="1158"/>
                    <a:pt x="181" y="1162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84" y="1181"/>
                    <a:pt x="196" y="1191"/>
                    <a:pt x="190" y="1199"/>
                  </a:cubicBezTo>
                  <a:cubicBezTo>
                    <a:pt x="185" y="1191"/>
                    <a:pt x="185" y="1183"/>
                    <a:pt x="177" y="1174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73" y="1164"/>
                    <a:pt x="173" y="1162"/>
                    <a:pt x="173" y="1162"/>
                  </a:cubicBezTo>
                  <a:cubicBezTo>
                    <a:pt x="171" y="1158"/>
                    <a:pt x="165" y="1154"/>
                    <a:pt x="167" y="1150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31" y="1102"/>
                    <a:pt x="125" y="1100"/>
                    <a:pt x="117" y="1087"/>
                  </a:cubicBezTo>
                  <a:cubicBezTo>
                    <a:pt x="115" y="1085"/>
                    <a:pt x="113" y="1086"/>
                    <a:pt x="111" y="1082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103" y="1075"/>
                    <a:pt x="101" y="1073"/>
                    <a:pt x="99" y="1069"/>
                  </a:cubicBezTo>
                  <a:cubicBezTo>
                    <a:pt x="97" y="1072"/>
                    <a:pt x="91" y="1063"/>
                    <a:pt x="94" y="1062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61" y="1026"/>
                    <a:pt x="57" y="1021"/>
                    <a:pt x="53" y="1016"/>
                  </a:cubicBezTo>
                  <a:cubicBezTo>
                    <a:pt x="50" y="1007"/>
                    <a:pt x="43" y="998"/>
                    <a:pt x="36" y="989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29" y="962"/>
                    <a:pt x="16" y="956"/>
                    <a:pt x="20" y="953"/>
                  </a:cubicBezTo>
                  <a:cubicBezTo>
                    <a:pt x="13" y="950"/>
                    <a:pt x="19" y="948"/>
                    <a:pt x="15" y="942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16" y="963"/>
                    <a:pt x="24" y="970"/>
                    <a:pt x="22" y="976"/>
                  </a:cubicBezTo>
                  <a:cubicBezTo>
                    <a:pt x="33" y="986"/>
                    <a:pt x="36" y="1002"/>
                    <a:pt x="43" y="1015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60" y="1043"/>
                    <a:pt x="65" y="1044"/>
                    <a:pt x="71" y="1054"/>
                  </a:cubicBezTo>
                  <a:cubicBezTo>
                    <a:pt x="82" y="1064"/>
                    <a:pt x="85" y="1067"/>
                    <a:pt x="95" y="1081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15" y="1099"/>
                    <a:pt x="115" y="1103"/>
                    <a:pt x="120" y="1108"/>
                  </a:cubicBezTo>
                  <a:cubicBezTo>
                    <a:pt x="129" y="1115"/>
                    <a:pt x="137" y="1129"/>
                    <a:pt x="146" y="1140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52" y="1155"/>
                    <a:pt x="161" y="1153"/>
                    <a:pt x="157" y="1157"/>
                  </a:cubicBezTo>
                  <a:cubicBezTo>
                    <a:pt x="170" y="1173"/>
                    <a:pt x="169" y="1184"/>
                    <a:pt x="179" y="1197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76" y="1205"/>
                    <a:pt x="177" y="1205"/>
                    <a:pt x="171" y="1196"/>
                  </a:cubicBezTo>
                  <a:cubicBezTo>
                    <a:pt x="166" y="1192"/>
                    <a:pt x="170" y="1189"/>
                    <a:pt x="166" y="118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60" y="1174"/>
                    <a:pt x="157" y="1170"/>
                    <a:pt x="154" y="1166"/>
                  </a:cubicBezTo>
                  <a:cubicBezTo>
                    <a:pt x="153" y="1163"/>
                    <a:pt x="145" y="1158"/>
                    <a:pt x="149" y="1155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130" y="1124"/>
                    <a:pt x="122" y="1118"/>
                    <a:pt x="109" y="1100"/>
                  </a:cubicBezTo>
                  <a:cubicBezTo>
                    <a:pt x="106" y="1103"/>
                    <a:pt x="104" y="1094"/>
                    <a:pt x="101" y="1092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92" y="1081"/>
                    <a:pt x="89" y="1084"/>
                    <a:pt x="86" y="1078"/>
                  </a:cubicBezTo>
                  <a:cubicBezTo>
                    <a:pt x="84" y="1079"/>
                    <a:pt x="83" y="1077"/>
                    <a:pt x="83" y="1075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77" y="1073"/>
                    <a:pt x="74" y="1064"/>
                    <a:pt x="70" y="1062"/>
                  </a:cubicBezTo>
                  <a:cubicBezTo>
                    <a:pt x="61" y="1051"/>
                    <a:pt x="55" y="1047"/>
                    <a:pt x="47" y="1037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28" y="1009"/>
                    <a:pt x="24" y="996"/>
                    <a:pt x="14" y="982"/>
                  </a:cubicBezTo>
                  <a:cubicBezTo>
                    <a:pt x="10" y="985"/>
                    <a:pt x="10" y="989"/>
                    <a:pt x="14" y="989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24" y="1002"/>
                    <a:pt x="22" y="1012"/>
                    <a:pt x="28" y="1019"/>
                  </a:cubicBezTo>
                  <a:cubicBezTo>
                    <a:pt x="30" y="1026"/>
                    <a:pt x="38" y="1034"/>
                    <a:pt x="39" y="104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62" y="1066"/>
                    <a:pt x="64" y="1067"/>
                    <a:pt x="70" y="1072"/>
                  </a:cubicBezTo>
                  <a:cubicBezTo>
                    <a:pt x="72" y="1078"/>
                    <a:pt x="75" y="1077"/>
                    <a:pt x="78" y="1081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4" y="1089"/>
                    <a:pt x="87" y="1088"/>
                    <a:pt x="85" y="1091"/>
                  </a:cubicBezTo>
                  <a:cubicBezTo>
                    <a:pt x="88" y="1092"/>
                    <a:pt x="91" y="1095"/>
                    <a:pt x="94" y="1096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04" y="1108"/>
                    <a:pt x="109" y="1117"/>
                    <a:pt x="116" y="1123"/>
                  </a:cubicBezTo>
                  <a:cubicBezTo>
                    <a:pt x="119" y="1127"/>
                    <a:pt x="122" y="1131"/>
                    <a:pt x="125" y="1136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123" y="1139"/>
                    <a:pt x="119" y="1137"/>
                    <a:pt x="115" y="1128"/>
                  </a:cubicBezTo>
                  <a:cubicBezTo>
                    <a:pt x="105" y="1123"/>
                    <a:pt x="104" y="1118"/>
                    <a:pt x="96" y="1110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83" y="1095"/>
                    <a:pt x="77" y="1096"/>
                    <a:pt x="78" y="1091"/>
                  </a:cubicBezTo>
                  <a:cubicBezTo>
                    <a:pt x="74" y="1090"/>
                    <a:pt x="70" y="1086"/>
                    <a:pt x="67" y="108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52" y="1064"/>
                    <a:pt x="46" y="1061"/>
                    <a:pt x="37" y="1052"/>
                  </a:cubicBezTo>
                  <a:cubicBezTo>
                    <a:pt x="25" y="1036"/>
                    <a:pt x="15" y="1020"/>
                    <a:pt x="6" y="1005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14" y="1027"/>
                    <a:pt x="14" y="1033"/>
                    <a:pt x="18" y="1038"/>
                  </a:cubicBezTo>
                  <a:cubicBezTo>
                    <a:pt x="22" y="1040"/>
                    <a:pt x="23" y="1045"/>
                    <a:pt x="25" y="1048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0" y="1051"/>
                    <a:pt x="29" y="1054"/>
                    <a:pt x="30" y="1055"/>
                  </a:cubicBezTo>
                  <a:cubicBezTo>
                    <a:pt x="31" y="1056"/>
                    <a:pt x="32" y="1055"/>
                    <a:pt x="34" y="1057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44" y="1071"/>
                    <a:pt x="48" y="1076"/>
                    <a:pt x="51" y="1081"/>
                  </a:cubicBezTo>
                  <a:cubicBezTo>
                    <a:pt x="61" y="1088"/>
                    <a:pt x="71" y="1098"/>
                    <a:pt x="81" y="1109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01" y="1124"/>
                    <a:pt x="97" y="1124"/>
                    <a:pt x="100" y="1129"/>
                  </a:cubicBezTo>
                  <a:cubicBezTo>
                    <a:pt x="103" y="1133"/>
                    <a:pt x="106" y="1130"/>
                    <a:pt x="108" y="1136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37" y="1180"/>
                    <a:pt x="143" y="1186"/>
                    <a:pt x="142" y="1190"/>
                  </a:cubicBezTo>
                  <a:cubicBezTo>
                    <a:pt x="148" y="1192"/>
                    <a:pt x="147" y="1198"/>
                    <a:pt x="152" y="1200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4" y="1221"/>
                    <a:pt x="163" y="1225"/>
                    <a:pt x="167" y="1231"/>
                  </a:cubicBezTo>
                  <a:cubicBezTo>
                    <a:pt x="166" y="1235"/>
                    <a:pt x="173" y="1241"/>
                    <a:pt x="170" y="1246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7" y="1227"/>
                    <a:pt x="158" y="1218"/>
                    <a:pt x="151" y="1213"/>
                  </a:cubicBezTo>
                  <a:cubicBezTo>
                    <a:pt x="153" y="1210"/>
                    <a:pt x="150" y="1208"/>
                    <a:pt x="148" y="1208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40" y="1192"/>
                    <a:pt x="132" y="1185"/>
                    <a:pt x="132" y="1180"/>
                  </a:cubicBezTo>
                  <a:cubicBezTo>
                    <a:pt x="128" y="1182"/>
                    <a:pt x="127" y="1173"/>
                    <a:pt x="124" y="1171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111" y="1154"/>
                    <a:pt x="101" y="1151"/>
                    <a:pt x="100" y="1142"/>
                  </a:cubicBezTo>
                  <a:cubicBezTo>
                    <a:pt x="95" y="1139"/>
                    <a:pt x="90" y="1137"/>
                    <a:pt x="86" y="1132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49" y="1090"/>
                    <a:pt x="37" y="1081"/>
                    <a:pt x="27" y="1064"/>
                  </a:cubicBezTo>
                  <a:cubicBezTo>
                    <a:pt x="25" y="1059"/>
                    <a:pt x="25" y="1058"/>
                    <a:pt x="22" y="1055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14" y="1052"/>
                    <a:pt x="19" y="1062"/>
                    <a:pt x="25" y="1072"/>
                  </a:cubicBezTo>
                  <a:cubicBezTo>
                    <a:pt x="31" y="1085"/>
                    <a:pt x="35" y="1085"/>
                    <a:pt x="42" y="1099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06" y="1168"/>
                    <a:pt x="110" y="1170"/>
                    <a:pt x="120" y="1183"/>
                  </a:cubicBezTo>
                  <a:cubicBezTo>
                    <a:pt x="126" y="1189"/>
                    <a:pt x="125" y="1190"/>
                    <a:pt x="131" y="1198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50" y="1229"/>
                    <a:pt x="156" y="1240"/>
                    <a:pt x="162" y="1251"/>
                  </a:cubicBezTo>
                  <a:cubicBezTo>
                    <a:pt x="161" y="1258"/>
                    <a:pt x="167" y="1261"/>
                    <a:pt x="167" y="1265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67" y="1276"/>
                    <a:pt x="177" y="1281"/>
                    <a:pt x="170" y="1283"/>
                  </a:cubicBezTo>
                  <a:cubicBezTo>
                    <a:pt x="175" y="1289"/>
                    <a:pt x="177" y="1294"/>
                    <a:pt x="177" y="1300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76" y="1309"/>
                    <a:pt x="181" y="1313"/>
                    <a:pt x="179" y="1316"/>
                  </a:cubicBezTo>
                  <a:cubicBezTo>
                    <a:pt x="173" y="1314"/>
                    <a:pt x="175" y="1305"/>
                    <a:pt x="173" y="1300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68" y="1285"/>
                    <a:pt x="164" y="1287"/>
                    <a:pt x="165" y="1283"/>
                  </a:cubicBezTo>
                  <a:cubicBezTo>
                    <a:pt x="163" y="1274"/>
                    <a:pt x="149" y="1260"/>
                    <a:pt x="144" y="1247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97" y="1188"/>
                    <a:pt x="73" y="1159"/>
                    <a:pt x="54" y="1140"/>
                  </a:cubicBezTo>
                  <a:cubicBezTo>
                    <a:pt x="49" y="1132"/>
                    <a:pt x="49" y="1129"/>
                    <a:pt x="41" y="111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42" y="1106"/>
                    <a:pt x="29" y="1101"/>
                    <a:pt x="34" y="1098"/>
                  </a:cubicBezTo>
                  <a:cubicBezTo>
                    <a:pt x="33" y="1095"/>
                    <a:pt x="26" y="1091"/>
                    <a:pt x="30" y="108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24" y="1099"/>
                    <a:pt x="36" y="1119"/>
                    <a:pt x="43" y="1138"/>
                  </a:cubicBezTo>
                  <a:cubicBezTo>
                    <a:pt x="47" y="1144"/>
                    <a:pt x="51" y="1149"/>
                    <a:pt x="55" y="1154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74" y="1174"/>
                    <a:pt x="80" y="1182"/>
                    <a:pt x="85" y="1189"/>
                  </a:cubicBezTo>
                  <a:cubicBezTo>
                    <a:pt x="89" y="1195"/>
                    <a:pt x="103" y="1205"/>
                    <a:pt x="106" y="1215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30" y="1249"/>
                    <a:pt x="140" y="1255"/>
                    <a:pt x="138" y="1259"/>
                  </a:cubicBezTo>
                  <a:cubicBezTo>
                    <a:pt x="143" y="1264"/>
                    <a:pt x="141" y="1263"/>
                    <a:pt x="146" y="1268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59" y="1289"/>
                    <a:pt x="157" y="1295"/>
                    <a:pt x="164" y="1302"/>
                  </a:cubicBezTo>
                  <a:cubicBezTo>
                    <a:pt x="163" y="1306"/>
                    <a:pt x="165" y="1311"/>
                    <a:pt x="170" y="1317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4" y="1336"/>
                    <a:pt x="174" y="1339"/>
                    <a:pt x="173" y="1342"/>
                  </a:cubicBezTo>
                  <a:cubicBezTo>
                    <a:pt x="176" y="1343"/>
                    <a:pt x="175" y="1351"/>
                    <a:pt x="172" y="1347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70" y="1337"/>
                    <a:pt x="169" y="1336"/>
                    <a:pt x="166" y="1335"/>
                  </a:cubicBezTo>
                  <a:cubicBezTo>
                    <a:pt x="171" y="1333"/>
                    <a:pt x="159" y="1328"/>
                    <a:pt x="164" y="1326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56" y="1309"/>
                    <a:pt x="153" y="1307"/>
                    <a:pt x="149" y="1298"/>
                  </a:cubicBezTo>
                  <a:cubicBezTo>
                    <a:pt x="145" y="1291"/>
                    <a:pt x="142" y="1284"/>
                    <a:pt x="139" y="1278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108" y="1237"/>
                    <a:pt x="100" y="1225"/>
                    <a:pt x="88" y="1214"/>
                  </a:cubicBezTo>
                  <a:cubicBezTo>
                    <a:pt x="83" y="1207"/>
                    <a:pt x="79" y="1201"/>
                    <a:pt x="74" y="1194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60" y="1178"/>
                    <a:pt x="57" y="1175"/>
                    <a:pt x="55" y="1171"/>
                  </a:cubicBezTo>
                  <a:cubicBezTo>
                    <a:pt x="54" y="1170"/>
                    <a:pt x="53" y="1168"/>
                    <a:pt x="51" y="1167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41" y="1159"/>
                    <a:pt x="36" y="1140"/>
                    <a:pt x="24" y="1132"/>
                  </a:cubicBezTo>
                  <a:cubicBezTo>
                    <a:pt x="26" y="1128"/>
                    <a:pt x="18" y="1122"/>
                    <a:pt x="18" y="1117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2" y="1103"/>
                    <a:pt x="12" y="1107"/>
                    <a:pt x="8" y="1110"/>
                  </a:cubicBezTo>
                  <a:cubicBezTo>
                    <a:pt x="10" y="1113"/>
                    <a:pt x="13" y="1116"/>
                    <a:pt x="15" y="1119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17" y="1131"/>
                    <a:pt x="24" y="1135"/>
                    <a:pt x="21" y="1137"/>
                  </a:cubicBezTo>
                  <a:cubicBezTo>
                    <a:pt x="32" y="1153"/>
                    <a:pt x="32" y="1158"/>
                    <a:pt x="45" y="1174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68" y="1204"/>
                    <a:pt x="77" y="1216"/>
                    <a:pt x="90" y="1230"/>
                  </a:cubicBezTo>
                  <a:cubicBezTo>
                    <a:pt x="98" y="1238"/>
                    <a:pt x="98" y="1243"/>
                    <a:pt x="104" y="1246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14" y="1261"/>
                    <a:pt x="121" y="1266"/>
                    <a:pt x="119" y="1270"/>
                  </a:cubicBezTo>
                  <a:cubicBezTo>
                    <a:pt x="115" y="1267"/>
                    <a:pt x="112" y="1256"/>
                    <a:pt x="107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100" y="1241"/>
                    <a:pt x="90" y="1237"/>
                    <a:pt x="88" y="1234"/>
                  </a:cubicBezTo>
                  <a:cubicBezTo>
                    <a:pt x="83" y="1228"/>
                    <a:pt x="79" y="1222"/>
                    <a:pt x="75" y="1216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58" y="1202"/>
                    <a:pt x="54" y="1193"/>
                    <a:pt x="50" y="1188"/>
                  </a:cubicBezTo>
                  <a:cubicBezTo>
                    <a:pt x="46" y="1189"/>
                    <a:pt x="48" y="1185"/>
                    <a:pt x="46" y="118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34" y="1173"/>
                    <a:pt x="35" y="1172"/>
                    <a:pt x="29" y="1166"/>
                  </a:cubicBezTo>
                  <a:cubicBezTo>
                    <a:pt x="22" y="1156"/>
                    <a:pt x="15" y="1146"/>
                    <a:pt x="8" y="113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12" y="1151"/>
                    <a:pt x="10" y="1154"/>
                    <a:pt x="13" y="1157"/>
                  </a:cubicBezTo>
                  <a:cubicBezTo>
                    <a:pt x="17" y="1163"/>
                    <a:pt x="21" y="1168"/>
                    <a:pt x="25" y="1174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42" y="1196"/>
                    <a:pt x="50" y="1206"/>
                    <a:pt x="58" y="1213"/>
                  </a:cubicBezTo>
                  <a:cubicBezTo>
                    <a:pt x="78" y="1237"/>
                    <a:pt x="84" y="1244"/>
                    <a:pt x="102" y="1263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11" y="1275"/>
                    <a:pt x="113" y="1284"/>
                    <a:pt x="117" y="1281"/>
                  </a:cubicBezTo>
                  <a:cubicBezTo>
                    <a:pt x="117" y="1287"/>
                    <a:pt x="125" y="1295"/>
                    <a:pt x="130" y="1302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39" y="1328"/>
                    <a:pt x="147" y="1329"/>
                    <a:pt x="144" y="1336"/>
                  </a:cubicBezTo>
                  <a:cubicBezTo>
                    <a:pt x="151" y="1339"/>
                    <a:pt x="148" y="1344"/>
                    <a:pt x="153" y="1351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56" y="1364"/>
                    <a:pt x="158" y="1367"/>
                    <a:pt x="157" y="1371"/>
                  </a:cubicBezTo>
                  <a:cubicBezTo>
                    <a:pt x="152" y="1364"/>
                    <a:pt x="152" y="1358"/>
                    <a:pt x="149" y="1352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29" y="1323"/>
                    <a:pt x="123" y="1314"/>
                    <a:pt x="111" y="1303"/>
                  </a:cubicBezTo>
                  <a:cubicBezTo>
                    <a:pt x="109" y="1297"/>
                    <a:pt x="109" y="1294"/>
                    <a:pt x="104" y="1291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91" y="1270"/>
                    <a:pt x="86" y="1272"/>
                    <a:pt x="83" y="1264"/>
                  </a:cubicBezTo>
                  <a:cubicBezTo>
                    <a:pt x="64" y="1237"/>
                    <a:pt x="55" y="1230"/>
                    <a:pt x="36" y="1210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2" y="1180"/>
                    <a:pt x="8" y="1164"/>
                    <a:pt x="0" y="1167"/>
                  </a:cubicBezTo>
                  <a:cubicBezTo>
                    <a:pt x="6" y="1181"/>
                    <a:pt x="10" y="1186"/>
                    <a:pt x="19" y="1200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18" y="1207"/>
                    <a:pt x="25" y="1212"/>
                    <a:pt x="22" y="1215"/>
                  </a:cubicBezTo>
                  <a:cubicBezTo>
                    <a:pt x="27" y="1219"/>
                    <a:pt x="20" y="1222"/>
                    <a:pt x="26" y="1227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32" y="1250"/>
                    <a:pt x="40" y="1254"/>
                    <a:pt x="41" y="1258"/>
                  </a:cubicBezTo>
                  <a:cubicBezTo>
                    <a:pt x="39" y="1259"/>
                    <a:pt x="41" y="1261"/>
                    <a:pt x="43" y="1264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51" y="1275"/>
                    <a:pt x="54" y="1282"/>
                    <a:pt x="57" y="1290"/>
                  </a:cubicBezTo>
                  <a:cubicBezTo>
                    <a:pt x="65" y="1292"/>
                    <a:pt x="64" y="1303"/>
                    <a:pt x="70" y="1305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89" y="1330"/>
                    <a:pt x="93" y="1334"/>
                    <a:pt x="96" y="1341"/>
                  </a:cubicBezTo>
                  <a:cubicBezTo>
                    <a:pt x="99" y="1341"/>
                    <a:pt x="102" y="1345"/>
                    <a:pt x="105" y="1349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104" y="1350"/>
                    <a:pt x="96" y="1347"/>
                    <a:pt x="88" y="1332"/>
                  </a:cubicBezTo>
                  <a:cubicBezTo>
                    <a:pt x="85" y="1328"/>
                    <a:pt x="82" y="1331"/>
                    <a:pt x="80" y="1325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58" y="1299"/>
                    <a:pt x="59" y="1295"/>
                    <a:pt x="52" y="1289"/>
                  </a:cubicBezTo>
                  <a:cubicBezTo>
                    <a:pt x="52" y="1282"/>
                    <a:pt x="43" y="1282"/>
                    <a:pt x="46" y="1274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34" y="1255"/>
                    <a:pt x="32" y="1254"/>
                    <a:pt x="30" y="1253"/>
                  </a:cubicBezTo>
                  <a:cubicBezTo>
                    <a:pt x="32" y="1251"/>
                    <a:pt x="32" y="1249"/>
                    <a:pt x="31" y="1247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19" y="1231"/>
                    <a:pt x="27" y="1219"/>
                    <a:pt x="16" y="1219"/>
                  </a:cubicBezTo>
                  <a:cubicBezTo>
                    <a:pt x="15" y="1228"/>
                    <a:pt x="20" y="1237"/>
                    <a:pt x="23" y="1246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39" y="1280"/>
                    <a:pt x="41" y="1286"/>
                    <a:pt x="44" y="1292"/>
                  </a:cubicBezTo>
                  <a:cubicBezTo>
                    <a:pt x="51" y="1303"/>
                    <a:pt x="59" y="1313"/>
                    <a:pt x="66" y="132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86" y="1346"/>
                    <a:pt x="87" y="1347"/>
                    <a:pt x="89" y="1351"/>
                  </a:cubicBezTo>
                  <a:cubicBezTo>
                    <a:pt x="90" y="1354"/>
                    <a:pt x="92" y="1351"/>
                    <a:pt x="91" y="1354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97" y="1357"/>
                    <a:pt x="97" y="1362"/>
                    <a:pt x="97" y="1362"/>
                  </a:cubicBezTo>
                  <a:cubicBezTo>
                    <a:pt x="99" y="1365"/>
                    <a:pt x="103" y="1366"/>
                    <a:pt x="104" y="1369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33" y="1402"/>
                    <a:pt x="134" y="1404"/>
                    <a:pt x="134" y="1407"/>
                  </a:cubicBezTo>
                  <a:cubicBezTo>
                    <a:pt x="136" y="1404"/>
                    <a:pt x="142" y="1412"/>
                    <a:pt x="139" y="1413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7" y="1423"/>
                    <a:pt x="154" y="1427"/>
                    <a:pt x="150" y="1429"/>
                  </a:cubicBezTo>
                  <a:cubicBezTo>
                    <a:pt x="148" y="1431"/>
                    <a:pt x="146" y="1427"/>
                    <a:pt x="144" y="1424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32" y="1414"/>
                    <a:pt x="127" y="1409"/>
                    <a:pt x="122" y="1408"/>
                  </a:cubicBezTo>
                  <a:cubicBezTo>
                    <a:pt x="118" y="1403"/>
                    <a:pt x="113" y="1399"/>
                    <a:pt x="108" y="1398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85" y="1380"/>
                    <a:pt x="75" y="1376"/>
                    <a:pt x="66" y="1370"/>
                  </a:cubicBezTo>
                  <a:cubicBezTo>
                    <a:pt x="56" y="1364"/>
                    <a:pt x="46" y="1355"/>
                    <a:pt x="36" y="1352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52" y="1362"/>
                    <a:pt x="51" y="1368"/>
                    <a:pt x="57" y="1369"/>
                  </a:cubicBezTo>
                  <a:cubicBezTo>
                    <a:pt x="61" y="1374"/>
                    <a:pt x="65" y="1375"/>
                    <a:pt x="69" y="1378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89" y="1394"/>
                    <a:pt x="98" y="1397"/>
                    <a:pt x="106" y="1405"/>
                  </a:cubicBezTo>
                  <a:cubicBezTo>
                    <a:pt x="110" y="1406"/>
                    <a:pt x="115" y="1409"/>
                    <a:pt x="118" y="1416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37" y="1433"/>
                    <a:pt x="145" y="1436"/>
                    <a:pt x="150" y="1447"/>
                  </a:cubicBezTo>
                  <a:cubicBezTo>
                    <a:pt x="153" y="1452"/>
                    <a:pt x="158" y="1447"/>
                    <a:pt x="161" y="1454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66" y="1466"/>
                    <a:pt x="173" y="1463"/>
                    <a:pt x="171" y="1468"/>
                  </a:cubicBezTo>
                  <a:cubicBezTo>
                    <a:pt x="174" y="1472"/>
                    <a:pt x="175" y="1475"/>
                    <a:pt x="175" y="1478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3" y="1491"/>
                    <a:pt x="192" y="1486"/>
                    <a:pt x="192" y="1480"/>
                  </a:cubicBezTo>
                  <a:cubicBezTo>
                    <a:pt x="198" y="1479"/>
                    <a:pt x="194" y="1475"/>
                    <a:pt x="196" y="1472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06" y="1461"/>
                    <a:pt x="206" y="1456"/>
                    <a:pt x="214" y="1452"/>
                  </a:cubicBezTo>
                  <a:cubicBezTo>
                    <a:pt x="221" y="1450"/>
                    <a:pt x="229" y="1448"/>
                    <a:pt x="236" y="1446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50" y="1447"/>
                    <a:pt x="255" y="1438"/>
                    <a:pt x="259" y="1437"/>
                  </a:cubicBezTo>
                  <a:cubicBezTo>
                    <a:pt x="254" y="1429"/>
                    <a:pt x="246" y="1439"/>
                    <a:pt x="240" y="1441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26" y="1443"/>
                    <a:pt x="223" y="1437"/>
                    <a:pt x="218" y="1442"/>
                  </a:cubicBezTo>
                  <a:cubicBezTo>
                    <a:pt x="215" y="1437"/>
                    <a:pt x="208" y="1453"/>
                    <a:pt x="205" y="1444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28" y="1422"/>
                    <a:pt x="231" y="1417"/>
                    <a:pt x="245" y="1408"/>
                  </a:cubicBezTo>
                  <a:cubicBezTo>
                    <a:pt x="260" y="1398"/>
                    <a:pt x="274" y="1394"/>
                    <a:pt x="289" y="1386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18" y="1382"/>
                    <a:pt x="325" y="1382"/>
                    <a:pt x="332" y="1382"/>
                  </a:cubicBezTo>
                  <a:cubicBezTo>
                    <a:pt x="347" y="1380"/>
                    <a:pt x="362" y="1377"/>
                    <a:pt x="377" y="1376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391" y="1377"/>
                    <a:pt x="396" y="1370"/>
                    <a:pt x="399" y="1373"/>
                  </a:cubicBezTo>
                  <a:cubicBezTo>
                    <a:pt x="407" y="1372"/>
                    <a:pt x="415" y="1370"/>
                    <a:pt x="423" y="1368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34" y="1365"/>
                    <a:pt x="437" y="1366"/>
                    <a:pt x="439" y="1366"/>
                  </a:cubicBezTo>
                  <a:cubicBezTo>
                    <a:pt x="441" y="1366"/>
                    <a:pt x="443" y="1362"/>
                    <a:pt x="445" y="1364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61" y="1359"/>
                    <a:pt x="466" y="1358"/>
                    <a:pt x="464" y="1353"/>
                  </a:cubicBezTo>
                  <a:cubicBezTo>
                    <a:pt x="456" y="1357"/>
                    <a:pt x="451" y="1352"/>
                    <a:pt x="443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37" y="1359"/>
                    <a:pt x="434" y="1358"/>
                    <a:pt x="433" y="1358"/>
                  </a:cubicBezTo>
                  <a:cubicBezTo>
                    <a:pt x="432" y="1358"/>
                    <a:pt x="431" y="1360"/>
                    <a:pt x="430" y="1360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413" y="1365"/>
                    <a:pt x="407" y="1360"/>
                    <a:pt x="399" y="1365"/>
                  </a:cubicBezTo>
                  <a:cubicBezTo>
                    <a:pt x="392" y="1365"/>
                    <a:pt x="385" y="1365"/>
                    <a:pt x="377" y="1369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53" y="1372"/>
                    <a:pt x="350" y="1370"/>
                    <a:pt x="347" y="1371"/>
                  </a:cubicBezTo>
                  <a:cubicBezTo>
                    <a:pt x="345" y="1369"/>
                    <a:pt x="343" y="1371"/>
                    <a:pt x="341" y="1373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27" y="1375"/>
                    <a:pt x="321" y="1372"/>
                    <a:pt x="313" y="1376"/>
                  </a:cubicBezTo>
                  <a:cubicBezTo>
                    <a:pt x="312" y="1373"/>
                    <a:pt x="310" y="1377"/>
                    <a:pt x="309" y="1376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99" y="1378"/>
                    <a:pt x="295" y="1377"/>
                    <a:pt x="292" y="1377"/>
                  </a:cubicBezTo>
                  <a:cubicBezTo>
                    <a:pt x="286" y="1379"/>
                    <a:pt x="280" y="1383"/>
                    <a:pt x="275" y="1384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47" y="1398"/>
                    <a:pt x="237" y="1400"/>
                    <a:pt x="227" y="1406"/>
                  </a:cubicBezTo>
                  <a:cubicBezTo>
                    <a:pt x="219" y="1414"/>
                    <a:pt x="212" y="1422"/>
                    <a:pt x="202" y="1429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94" y="1442"/>
                    <a:pt x="195" y="1445"/>
                    <a:pt x="192" y="1446"/>
                  </a:cubicBezTo>
                  <a:cubicBezTo>
                    <a:pt x="189" y="1447"/>
                    <a:pt x="189" y="1451"/>
                    <a:pt x="187" y="1450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00" y="1417"/>
                    <a:pt x="209" y="1410"/>
                    <a:pt x="215" y="1403"/>
                  </a:cubicBezTo>
                  <a:cubicBezTo>
                    <a:pt x="237" y="1384"/>
                    <a:pt x="257" y="1377"/>
                    <a:pt x="278" y="1364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286" y="1364"/>
                    <a:pt x="288" y="1364"/>
                    <a:pt x="291" y="1362"/>
                  </a:cubicBezTo>
                  <a:cubicBezTo>
                    <a:pt x="296" y="1359"/>
                    <a:pt x="301" y="1360"/>
                    <a:pt x="306" y="1359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43" y="1354"/>
                    <a:pt x="352" y="1351"/>
                    <a:pt x="361" y="1353"/>
                  </a:cubicBezTo>
                  <a:cubicBezTo>
                    <a:pt x="366" y="1349"/>
                    <a:pt x="370" y="1354"/>
                    <a:pt x="376" y="1350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399" y="1347"/>
                    <a:pt x="409" y="1347"/>
                    <a:pt x="418" y="1344"/>
                  </a:cubicBezTo>
                  <a:cubicBezTo>
                    <a:pt x="422" y="1348"/>
                    <a:pt x="427" y="1340"/>
                    <a:pt x="431" y="1342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65" y="1333"/>
                    <a:pt x="484" y="1331"/>
                    <a:pt x="505" y="1318"/>
                  </a:cubicBezTo>
                  <a:cubicBezTo>
                    <a:pt x="502" y="1313"/>
                    <a:pt x="497" y="1319"/>
                    <a:pt x="493" y="131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76" y="1323"/>
                    <a:pt x="470" y="1330"/>
                    <a:pt x="465" y="1327"/>
                  </a:cubicBezTo>
                  <a:cubicBezTo>
                    <a:pt x="459" y="1331"/>
                    <a:pt x="454" y="1329"/>
                    <a:pt x="448" y="1335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35" y="1333"/>
                    <a:pt x="431" y="1336"/>
                    <a:pt x="428" y="1337"/>
                  </a:cubicBezTo>
                  <a:cubicBezTo>
                    <a:pt x="425" y="1336"/>
                    <a:pt x="421" y="1337"/>
                    <a:pt x="417" y="1340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10" y="1333"/>
                    <a:pt x="412" y="1340"/>
                    <a:pt x="417" y="1335"/>
                  </a:cubicBezTo>
                  <a:cubicBezTo>
                    <a:pt x="420" y="1338"/>
                    <a:pt x="425" y="1331"/>
                    <a:pt x="428" y="1334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467" y="1319"/>
                    <a:pt x="484" y="1312"/>
                    <a:pt x="500" y="1302"/>
                  </a:cubicBezTo>
                  <a:cubicBezTo>
                    <a:pt x="503" y="1294"/>
                    <a:pt x="515" y="1297"/>
                    <a:pt x="510" y="128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86" y="1300"/>
                    <a:pt x="484" y="1309"/>
                    <a:pt x="476" y="1309"/>
                  </a:cubicBezTo>
                  <a:cubicBezTo>
                    <a:pt x="474" y="1306"/>
                    <a:pt x="469" y="1314"/>
                    <a:pt x="466" y="1315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46" y="1319"/>
                    <a:pt x="437" y="1324"/>
                    <a:pt x="428" y="1327"/>
                  </a:cubicBezTo>
                  <a:cubicBezTo>
                    <a:pt x="424" y="1324"/>
                    <a:pt x="419" y="1328"/>
                    <a:pt x="415" y="1329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97" y="1329"/>
                    <a:pt x="392" y="1335"/>
                    <a:pt x="389" y="1331"/>
                  </a:cubicBezTo>
                  <a:cubicBezTo>
                    <a:pt x="387" y="1332"/>
                    <a:pt x="385" y="1333"/>
                    <a:pt x="383" y="1330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71" y="1336"/>
                    <a:pt x="368" y="1330"/>
                    <a:pt x="364" y="1334"/>
                  </a:cubicBezTo>
                  <a:cubicBezTo>
                    <a:pt x="362" y="1335"/>
                    <a:pt x="360" y="1334"/>
                    <a:pt x="358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364" y="1330"/>
                    <a:pt x="373" y="1328"/>
                    <a:pt x="383" y="1326"/>
                  </a:cubicBezTo>
                  <a:cubicBezTo>
                    <a:pt x="387" y="1325"/>
                    <a:pt x="392" y="1323"/>
                    <a:pt x="397" y="1322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07" y="1322"/>
                    <a:pt x="410" y="1317"/>
                    <a:pt x="412" y="1319"/>
                  </a:cubicBezTo>
                  <a:cubicBezTo>
                    <a:pt x="415" y="1317"/>
                    <a:pt x="418" y="1314"/>
                    <a:pt x="420" y="1316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61" y="1289"/>
                    <a:pt x="472" y="1279"/>
                    <a:pt x="484" y="1272"/>
                  </a:cubicBezTo>
                  <a:cubicBezTo>
                    <a:pt x="487" y="1268"/>
                    <a:pt x="491" y="1264"/>
                    <a:pt x="497" y="1260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480" y="1270"/>
                    <a:pt x="451" y="1287"/>
                    <a:pt x="424" y="1305"/>
                  </a:cubicBezTo>
                  <a:cubicBezTo>
                    <a:pt x="414" y="1308"/>
                    <a:pt x="404" y="1313"/>
                    <a:pt x="394" y="1317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80" y="1317"/>
                    <a:pt x="373" y="1318"/>
                    <a:pt x="371" y="1319"/>
                  </a:cubicBezTo>
                  <a:cubicBezTo>
                    <a:pt x="369" y="1321"/>
                    <a:pt x="369" y="1319"/>
                    <a:pt x="368" y="1319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57" y="1323"/>
                    <a:pt x="354" y="1321"/>
                    <a:pt x="351" y="1323"/>
                  </a:cubicBezTo>
                  <a:cubicBezTo>
                    <a:pt x="350" y="1321"/>
                    <a:pt x="349" y="1324"/>
                    <a:pt x="347" y="1324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39" y="1320"/>
                    <a:pt x="334" y="1326"/>
                    <a:pt x="332" y="1323"/>
                  </a:cubicBezTo>
                  <a:cubicBezTo>
                    <a:pt x="325" y="1322"/>
                    <a:pt x="317" y="1327"/>
                    <a:pt x="310" y="1324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83" y="1326"/>
                    <a:pt x="275" y="1329"/>
                    <a:pt x="268" y="1327"/>
                  </a:cubicBezTo>
                  <a:cubicBezTo>
                    <a:pt x="261" y="1330"/>
                    <a:pt x="255" y="1329"/>
                    <a:pt x="247" y="1332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33" y="1335"/>
                    <a:pt x="228" y="1340"/>
                    <a:pt x="225" y="1339"/>
                  </a:cubicBezTo>
                  <a:cubicBezTo>
                    <a:pt x="219" y="1345"/>
                    <a:pt x="213" y="1345"/>
                    <a:pt x="208" y="1349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194" y="1350"/>
                    <a:pt x="208" y="1346"/>
                    <a:pt x="209" y="1340"/>
                  </a:cubicBezTo>
                  <a:cubicBezTo>
                    <a:pt x="213" y="1339"/>
                    <a:pt x="216" y="1341"/>
                    <a:pt x="221" y="1337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34" y="1331"/>
                    <a:pt x="237" y="1327"/>
                    <a:pt x="240" y="1325"/>
                  </a:cubicBezTo>
                  <a:cubicBezTo>
                    <a:pt x="244" y="1328"/>
                    <a:pt x="250" y="1322"/>
                    <a:pt x="254" y="1325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264" y="1324"/>
                    <a:pt x="267" y="1319"/>
                    <a:pt x="269" y="1322"/>
                  </a:cubicBezTo>
                  <a:cubicBezTo>
                    <a:pt x="289" y="1316"/>
                    <a:pt x="309" y="1316"/>
                    <a:pt x="329" y="1310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367" y="1300"/>
                    <a:pt x="373" y="1301"/>
                    <a:pt x="380" y="1295"/>
                  </a:cubicBezTo>
                  <a:cubicBezTo>
                    <a:pt x="386" y="1297"/>
                    <a:pt x="394" y="1290"/>
                    <a:pt x="399" y="1291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49" y="1265"/>
                    <a:pt x="456" y="1260"/>
                    <a:pt x="462" y="1256"/>
                  </a:cubicBezTo>
                  <a:cubicBezTo>
                    <a:pt x="471" y="1251"/>
                    <a:pt x="471" y="1250"/>
                    <a:pt x="480" y="1243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493" y="1231"/>
                    <a:pt x="498" y="1233"/>
                    <a:pt x="499" y="1232"/>
                  </a:cubicBezTo>
                  <a:cubicBezTo>
                    <a:pt x="499" y="1231"/>
                    <a:pt x="498" y="1230"/>
                    <a:pt x="499" y="1229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0" y="1215"/>
                    <a:pt x="521" y="1213"/>
                    <a:pt x="520" y="1209"/>
                  </a:cubicBezTo>
                  <a:cubicBezTo>
                    <a:pt x="521" y="1206"/>
                    <a:pt x="528" y="1203"/>
                    <a:pt x="524" y="1199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95" y="1225"/>
                    <a:pt x="493" y="1226"/>
                    <a:pt x="486" y="1234"/>
                  </a:cubicBezTo>
                  <a:cubicBezTo>
                    <a:pt x="482" y="1237"/>
                    <a:pt x="479" y="1234"/>
                    <a:pt x="475" y="1239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427" y="1272"/>
                    <a:pt x="420" y="1274"/>
                    <a:pt x="413" y="1276"/>
                  </a:cubicBezTo>
                  <a:cubicBezTo>
                    <a:pt x="409" y="1279"/>
                    <a:pt x="406" y="1282"/>
                    <a:pt x="403" y="1279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78" y="1289"/>
                    <a:pt x="364" y="1294"/>
                    <a:pt x="350" y="1298"/>
                  </a:cubicBezTo>
                  <a:cubicBezTo>
                    <a:pt x="343" y="1299"/>
                    <a:pt x="336" y="1299"/>
                    <a:pt x="329" y="1303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304" y="1305"/>
                    <a:pt x="300" y="1308"/>
                    <a:pt x="296" y="1307"/>
                  </a:cubicBezTo>
                  <a:cubicBezTo>
                    <a:pt x="293" y="1308"/>
                    <a:pt x="291" y="1307"/>
                    <a:pt x="288" y="1310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83" y="1311"/>
                    <a:pt x="279" y="1309"/>
                    <a:pt x="276" y="1311"/>
                  </a:cubicBezTo>
                  <a:cubicBezTo>
                    <a:pt x="274" y="1308"/>
                    <a:pt x="270" y="1314"/>
                    <a:pt x="268" y="1313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59" y="1313"/>
                    <a:pt x="251" y="1316"/>
                    <a:pt x="255" y="1312"/>
                  </a:cubicBezTo>
                  <a:cubicBezTo>
                    <a:pt x="261" y="1310"/>
                    <a:pt x="267" y="1308"/>
                    <a:pt x="273" y="130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285" y="1308"/>
                    <a:pt x="289" y="1300"/>
                    <a:pt x="292" y="1302"/>
                  </a:cubicBezTo>
                  <a:cubicBezTo>
                    <a:pt x="299" y="1300"/>
                    <a:pt x="305" y="1300"/>
                    <a:pt x="311" y="1298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42" y="1288"/>
                    <a:pt x="353" y="1292"/>
                    <a:pt x="365" y="1284"/>
                  </a:cubicBezTo>
                  <a:cubicBezTo>
                    <a:pt x="370" y="1285"/>
                    <a:pt x="377" y="1280"/>
                    <a:pt x="383" y="1279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395" y="1275"/>
                    <a:pt x="398" y="1274"/>
                    <a:pt x="401" y="1276"/>
                  </a:cubicBezTo>
                  <a:cubicBezTo>
                    <a:pt x="420" y="1264"/>
                    <a:pt x="430" y="1262"/>
                    <a:pt x="448" y="1249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4" y="1213"/>
                    <a:pt x="484" y="1207"/>
                    <a:pt x="492" y="1202"/>
                  </a:cubicBezTo>
                  <a:cubicBezTo>
                    <a:pt x="493" y="1196"/>
                    <a:pt x="503" y="1191"/>
                    <a:pt x="502" y="1185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61" y="1227"/>
                    <a:pt x="455" y="1233"/>
                    <a:pt x="451" y="1240"/>
                  </a:cubicBezTo>
                  <a:cubicBezTo>
                    <a:pt x="447" y="1236"/>
                    <a:pt x="442" y="1245"/>
                    <a:pt x="438" y="1246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416" y="1260"/>
                    <a:pt x="403" y="1262"/>
                    <a:pt x="400" y="1269"/>
                  </a:cubicBezTo>
                  <a:cubicBezTo>
                    <a:pt x="396" y="1265"/>
                    <a:pt x="389" y="1271"/>
                    <a:pt x="384" y="1270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56" y="1281"/>
                    <a:pt x="345" y="1280"/>
                    <a:pt x="333" y="1288"/>
                  </a:cubicBezTo>
                  <a:cubicBezTo>
                    <a:pt x="329" y="1286"/>
                    <a:pt x="325" y="1289"/>
                    <a:pt x="321" y="1289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305" y="1287"/>
                    <a:pt x="300" y="1297"/>
                    <a:pt x="297" y="1292"/>
                  </a:cubicBezTo>
                  <a:cubicBezTo>
                    <a:pt x="292" y="1298"/>
                    <a:pt x="289" y="1291"/>
                    <a:pt x="285" y="1296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55" y="1303"/>
                    <a:pt x="252" y="1301"/>
                    <a:pt x="247" y="1305"/>
                  </a:cubicBezTo>
                  <a:cubicBezTo>
                    <a:pt x="244" y="1303"/>
                    <a:pt x="239" y="1312"/>
                    <a:pt x="235" y="1309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206" y="1320"/>
                    <a:pt x="203" y="1322"/>
                    <a:pt x="200" y="1325"/>
                  </a:cubicBezTo>
                  <a:cubicBezTo>
                    <a:pt x="195" y="1325"/>
                    <a:pt x="197" y="1334"/>
                    <a:pt x="192" y="1331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196" y="1319"/>
                    <a:pt x="202" y="1316"/>
                    <a:pt x="203" y="1312"/>
                  </a:cubicBezTo>
                  <a:cubicBezTo>
                    <a:pt x="215" y="1307"/>
                    <a:pt x="227" y="1300"/>
                    <a:pt x="239" y="1297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60" y="1289"/>
                    <a:pt x="263" y="1288"/>
                    <a:pt x="266" y="1290"/>
                  </a:cubicBezTo>
                  <a:cubicBezTo>
                    <a:pt x="268" y="1291"/>
                    <a:pt x="272" y="1285"/>
                    <a:pt x="274" y="1288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14" y="1280"/>
                    <a:pt x="321" y="1272"/>
                    <a:pt x="326" y="1275"/>
                  </a:cubicBezTo>
                  <a:cubicBezTo>
                    <a:pt x="333" y="1270"/>
                    <a:pt x="338" y="1275"/>
                    <a:pt x="345" y="1267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397" y="1253"/>
                    <a:pt x="402" y="1250"/>
                    <a:pt x="406" y="1252"/>
                  </a:cubicBezTo>
                  <a:cubicBezTo>
                    <a:pt x="422" y="1243"/>
                    <a:pt x="441" y="1233"/>
                    <a:pt x="453" y="1226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493" y="1181"/>
                    <a:pt x="499" y="1176"/>
                    <a:pt x="503" y="1170"/>
                  </a:cubicBezTo>
                  <a:cubicBezTo>
                    <a:pt x="504" y="1163"/>
                    <a:pt x="515" y="1157"/>
                    <a:pt x="514" y="1150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506" y="1162"/>
                    <a:pt x="497" y="1164"/>
                    <a:pt x="499" y="1168"/>
                  </a:cubicBezTo>
                  <a:cubicBezTo>
                    <a:pt x="495" y="1170"/>
                    <a:pt x="493" y="1173"/>
                    <a:pt x="494" y="1177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75" y="1196"/>
                    <a:pt x="463" y="1208"/>
                    <a:pt x="451" y="1220"/>
                  </a:cubicBezTo>
                  <a:cubicBezTo>
                    <a:pt x="449" y="1221"/>
                    <a:pt x="447" y="1219"/>
                    <a:pt x="445" y="1222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38" y="1225"/>
                    <a:pt x="433" y="1234"/>
                    <a:pt x="429" y="1230"/>
                  </a:cubicBezTo>
                  <a:cubicBezTo>
                    <a:pt x="425" y="1233"/>
                    <a:pt x="420" y="1238"/>
                    <a:pt x="417" y="1237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86" y="1252"/>
                    <a:pt x="370" y="1251"/>
                    <a:pt x="353" y="1258"/>
                  </a:cubicBezTo>
                  <a:cubicBezTo>
                    <a:pt x="346" y="1259"/>
                    <a:pt x="338" y="1262"/>
                    <a:pt x="330" y="1263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314" y="1265"/>
                    <a:pt x="308" y="1274"/>
                    <a:pt x="305" y="1269"/>
                  </a:cubicBezTo>
                  <a:cubicBezTo>
                    <a:pt x="296" y="1275"/>
                    <a:pt x="289" y="1270"/>
                    <a:pt x="281" y="1276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61" y="1276"/>
                    <a:pt x="264" y="1280"/>
                    <a:pt x="269" y="1275"/>
                  </a:cubicBezTo>
                  <a:cubicBezTo>
                    <a:pt x="274" y="1277"/>
                    <a:pt x="280" y="1267"/>
                    <a:pt x="284" y="1271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21" y="1256"/>
                    <a:pt x="327" y="1254"/>
                    <a:pt x="333" y="1253"/>
                  </a:cubicBezTo>
                  <a:cubicBezTo>
                    <a:pt x="339" y="1250"/>
                    <a:pt x="345" y="1246"/>
                    <a:pt x="351" y="1248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14" y="1216"/>
                    <a:pt x="433" y="1205"/>
                    <a:pt x="454" y="1190"/>
                  </a:cubicBezTo>
                  <a:cubicBezTo>
                    <a:pt x="462" y="1182"/>
                    <a:pt x="471" y="1175"/>
                    <a:pt x="479" y="1167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481" y="1154"/>
                    <a:pt x="495" y="1153"/>
                    <a:pt x="491" y="1149"/>
                  </a:cubicBezTo>
                  <a:cubicBezTo>
                    <a:pt x="497" y="1143"/>
                    <a:pt x="503" y="1137"/>
                    <a:pt x="504" y="1130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21" y="1104"/>
                    <a:pt x="536" y="1099"/>
                    <a:pt x="530" y="1091"/>
                  </a:cubicBezTo>
                  <a:cubicBezTo>
                    <a:pt x="523" y="1098"/>
                    <a:pt x="520" y="1106"/>
                    <a:pt x="511" y="1112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505" y="1128"/>
                    <a:pt x="495" y="1131"/>
                    <a:pt x="496" y="1136"/>
                  </a:cubicBezTo>
                  <a:cubicBezTo>
                    <a:pt x="486" y="1142"/>
                    <a:pt x="485" y="1150"/>
                    <a:pt x="477" y="1157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65" y="1169"/>
                    <a:pt x="462" y="1173"/>
                    <a:pt x="459" y="1177"/>
                  </a:cubicBezTo>
                  <a:cubicBezTo>
                    <a:pt x="453" y="1180"/>
                    <a:pt x="441" y="1185"/>
                    <a:pt x="435" y="1194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416" y="1206"/>
                    <a:pt x="410" y="1210"/>
                    <a:pt x="405" y="1214"/>
                  </a:cubicBezTo>
                  <a:cubicBezTo>
                    <a:pt x="399" y="1215"/>
                    <a:pt x="392" y="1220"/>
                    <a:pt x="386" y="1225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60" y="1232"/>
                    <a:pt x="355" y="1237"/>
                    <a:pt x="351" y="1238"/>
                  </a:cubicBezTo>
                  <a:cubicBezTo>
                    <a:pt x="347" y="1238"/>
                    <a:pt x="343" y="1243"/>
                    <a:pt x="339" y="1242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86" y="1259"/>
                    <a:pt x="281" y="1261"/>
                    <a:pt x="276" y="1260"/>
                  </a:cubicBezTo>
                  <a:cubicBezTo>
                    <a:pt x="268" y="1267"/>
                    <a:pt x="261" y="1267"/>
                    <a:pt x="253" y="126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44" y="1271"/>
                    <a:pt x="258" y="1263"/>
                    <a:pt x="271" y="1256"/>
                  </a:cubicBezTo>
                  <a:cubicBezTo>
                    <a:pt x="278" y="1252"/>
                    <a:pt x="284" y="1257"/>
                    <a:pt x="288" y="1249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02" y="1247"/>
                    <a:pt x="305" y="1244"/>
                    <a:pt x="309" y="1241"/>
                  </a:cubicBezTo>
                  <a:cubicBezTo>
                    <a:pt x="322" y="1239"/>
                    <a:pt x="336" y="1231"/>
                    <a:pt x="349" y="1225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415" y="1188"/>
                    <a:pt x="437" y="1174"/>
                    <a:pt x="465" y="1153"/>
                  </a:cubicBezTo>
                  <a:cubicBezTo>
                    <a:pt x="479" y="1138"/>
                    <a:pt x="496" y="1122"/>
                    <a:pt x="509" y="1106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19" y="1090"/>
                    <a:pt x="525" y="1087"/>
                    <a:pt x="526" y="1082"/>
                  </a:cubicBezTo>
                  <a:cubicBezTo>
                    <a:pt x="528" y="1080"/>
                    <a:pt x="529" y="1079"/>
                    <a:pt x="530" y="1077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7" y="1069"/>
                    <a:pt x="541" y="1067"/>
                    <a:pt x="540" y="1064"/>
                  </a:cubicBezTo>
                  <a:cubicBezTo>
                    <a:pt x="543" y="1063"/>
                    <a:pt x="543" y="1059"/>
                    <a:pt x="540" y="1060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529" y="1074"/>
                    <a:pt x="525" y="1077"/>
                    <a:pt x="523" y="1081"/>
                  </a:cubicBezTo>
                  <a:cubicBezTo>
                    <a:pt x="517" y="1089"/>
                    <a:pt x="513" y="1096"/>
                    <a:pt x="504" y="1103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85" y="1125"/>
                    <a:pt x="482" y="1129"/>
                    <a:pt x="476" y="1132"/>
                  </a:cubicBezTo>
                  <a:cubicBezTo>
                    <a:pt x="470" y="1136"/>
                    <a:pt x="470" y="1140"/>
                    <a:pt x="465" y="1143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426" y="1172"/>
                    <a:pt x="423" y="1169"/>
                    <a:pt x="418" y="1174"/>
                  </a:cubicBezTo>
                  <a:cubicBezTo>
                    <a:pt x="413" y="1178"/>
                    <a:pt x="408" y="1182"/>
                    <a:pt x="402" y="1186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85" y="1199"/>
                    <a:pt x="383" y="1197"/>
                    <a:pt x="380" y="1200"/>
                  </a:cubicBezTo>
                  <a:cubicBezTo>
                    <a:pt x="377" y="1201"/>
                    <a:pt x="374" y="1204"/>
                    <a:pt x="372" y="1203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55" y="1216"/>
                    <a:pt x="348" y="1213"/>
                    <a:pt x="343" y="1219"/>
                  </a:cubicBezTo>
                  <a:cubicBezTo>
                    <a:pt x="337" y="1219"/>
                    <a:pt x="331" y="1226"/>
                    <a:pt x="326" y="1227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90" y="1240"/>
                    <a:pt x="286" y="1243"/>
                    <a:pt x="282" y="1241"/>
                  </a:cubicBezTo>
                  <a:cubicBezTo>
                    <a:pt x="276" y="1247"/>
                    <a:pt x="271" y="1246"/>
                    <a:pt x="265" y="1251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55" y="1249"/>
                    <a:pt x="250" y="1261"/>
                    <a:pt x="248" y="1255"/>
                  </a:cubicBezTo>
                  <a:cubicBezTo>
                    <a:pt x="243" y="1258"/>
                    <a:pt x="244" y="1261"/>
                    <a:pt x="240" y="126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28" y="1264"/>
                    <a:pt x="228" y="1268"/>
                    <a:pt x="228" y="1268"/>
                  </a:cubicBezTo>
                  <a:cubicBezTo>
                    <a:pt x="225" y="1269"/>
                    <a:pt x="224" y="1270"/>
                    <a:pt x="222" y="1270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05" y="1276"/>
                    <a:pt x="208" y="1285"/>
                    <a:pt x="203" y="1281"/>
                  </a:cubicBezTo>
                  <a:cubicBezTo>
                    <a:pt x="201" y="1275"/>
                    <a:pt x="211" y="1272"/>
                    <a:pt x="212" y="1267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08" y="1209"/>
                    <a:pt x="324" y="1205"/>
                    <a:pt x="340" y="1199"/>
                  </a:cubicBezTo>
                  <a:cubicBezTo>
                    <a:pt x="344" y="1198"/>
                    <a:pt x="348" y="1190"/>
                    <a:pt x="351" y="1194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71" y="1184"/>
                    <a:pt x="372" y="1186"/>
                    <a:pt x="382" y="1179"/>
                  </a:cubicBezTo>
                  <a:cubicBezTo>
                    <a:pt x="385" y="1182"/>
                    <a:pt x="389" y="1174"/>
                    <a:pt x="392" y="1176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13" y="1164"/>
                    <a:pt x="422" y="1161"/>
                    <a:pt x="430" y="1156"/>
                  </a:cubicBezTo>
                  <a:cubicBezTo>
                    <a:pt x="436" y="1152"/>
                    <a:pt x="442" y="1148"/>
                    <a:pt x="448" y="1143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05" y="1093"/>
                    <a:pt x="508" y="1085"/>
                    <a:pt x="518" y="1078"/>
                  </a:cubicBezTo>
                  <a:cubicBezTo>
                    <a:pt x="523" y="1074"/>
                    <a:pt x="520" y="1070"/>
                    <a:pt x="527" y="1066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529" y="1060"/>
                    <a:pt x="530" y="1063"/>
                    <a:pt x="523" y="1064"/>
                  </a:cubicBezTo>
                  <a:cubicBezTo>
                    <a:pt x="520" y="1073"/>
                    <a:pt x="507" y="1081"/>
                    <a:pt x="499" y="1089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84" y="1103"/>
                    <a:pt x="479" y="1105"/>
                    <a:pt x="481" y="1107"/>
                  </a:cubicBezTo>
                  <a:cubicBezTo>
                    <a:pt x="479" y="1111"/>
                    <a:pt x="472" y="1106"/>
                    <a:pt x="474" y="1112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55" y="1125"/>
                    <a:pt x="451" y="1129"/>
                    <a:pt x="448" y="1134"/>
                  </a:cubicBezTo>
                  <a:cubicBezTo>
                    <a:pt x="446" y="1131"/>
                    <a:pt x="443" y="1135"/>
                    <a:pt x="443" y="1137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433" y="1142"/>
                    <a:pt x="432" y="1143"/>
                    <a:pt x="427" y="1149"/>
                  </a:cubicBezTo>
                  <a:cubicBezTo>
                    <a:pt x="418" y="1151"/>
                    <a:pt x="409" y="1156"/>
                    <a:pt x="400" y="1163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86" y="1172"/>
                    <a:pt x="379" y="1167"/>
                    <a:pt x="377" y="1172"/>
                  </a:cubicBezTo>
                  <a:cubicBezTo>
                    <a:pt x="372" y="1172"/>
                    <a:pt x="375" y="1174"/>
                    <a:pt x="371" y="117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49" y="1181"/>
                    <a:pt x="353" y="1183"/>
                    <a:pt x="348" y="1186"/>
                  </a:cubicBezTo>
                  <a:cubicBezTo>
                    <a:pt x="347" y="1185"/>
                    <a:pt x="339" y="1185"/>
                    <a:pt x="342" y="1188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320" y="1201"/>
                    <a:pt x="318" y="1197"/>
                    <a:pt x="314" y="1200"/>
                  </a:cubicBezTo>
                  <a:cubicBezTo>
                    <a:pt x="312" y="1195"/>
                    <a:pt x="307" y="1207"/>
                    <a:pt x="305" y="1202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56" y="1228"/>
                    <a:pt x="252" y="1230"/>
                    <a:pt x="249" y="1233"/>
                  </a:cubicBezTo>
                  <a:cubicBezTo>
                    <a:pt x="247" y="1238"/>
                    <a:pt x="239" y="1233"/>
                    <a:pt x="241" y="1239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16" y="1252"/>
                    <a:pt x="215" y="1256"/>
                    <a:pt x="206" y="1261"/>
                  </a:cubicBezTo>
                  <a:cubicBezTo>
                    <a:pt x="205" y="1265"/>
                    <a:pt x="203" y="1266"/>
                    <a:pt x="199" y="1266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197" y="1263"/>
                    <a:pt x="198" y="1264"/>
                    <a:pt x="204" y="1258"/>
                  </a:cubicBezTo>
                  <a:cubicBezTo>
                    <a:pt x="201" y="1255"/>
                    <a:pt x="209" y="1253"/>
                    <a:pt x="211" y="1251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24" y="1239"/>
                    <a:pt x="223" y="1242"/>
                    <a:pt x="227" y="1236"/>
                  </a:cubicBezTo>
                  <a:cubicBezTo>
                    <a:pt x="231" y="1235"/>
                    <a:pt x="236" y="1227"/>
                    <a:pt x="240" y="1230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256" y="1222"/>
                    <a:pt x="254" y="1214"/>
                    <a:pt x="261" y="1215"/>
                  </a:cubicBezTo>
                  <a:cubicBezTo>
                    <a:pt x="281" y="1202"/>
                    <a:pt x="291" y="1197"/>
                    <a:pt x="310" y="1188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376" y="1156"/>
                    <a:pt x="393" y="1154"/>
                    <a:pt x="410" y="1146"/>
                  </a:cubicBezTo>
                  <a:cubicBezTo>
                    <a:pt x="435" y="1128"/>
                    <a:pt x="461" y="1109"/>
                    <a:pt x="486" y="1091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509" y="1069"/>
                    <a:pt x="497" y="1074"/>
                    <a:pt x="493" y="1081"/>
                  </a:cubicBezTo>
                  <a:cubicBezTo>
                    <a:pt x="479" y="1087"/>
                    <a:pt x="477" y="1094"/>
                    <a:pt x="463" y="1100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38" y="1118"/>
                    <a:pt x="439" y="1116"/>
                    <a:pt x="431" y="1121"/>
                  </a:cubicBezTo>
                  <a:cubicBezTo>
                    <a:pt x="425" y="1130"/>
                    <a:pt x="412" y="1131"/>
                    <a:pt x="405" y="1140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387" y="1142"/>
                    <a:pt x="381" y="1150"/>
                    <a:pt x="377" y="1148"/>
                  </a:cubicBezTo>
                  <a:cubicBezTo>
                    <a:pt x="357" y="1162"/>
                    <a:pt x="338" y="1166"/>
                    <a:pt x="318" y="1175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51" y="1209"/>
                    <a:pt x="243" y="1216"/>
                    <a:pt x="236" y="1218"/>
                  </a:cubicBezTo>
                  <a:cubicBezTo>
                    <a:pt x="232" y="1221"/>
                    <a:pt x="232" y="1225"/>
                    <a:pt x="226" y="1228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211" y="1236"/>
                    <a:pt x="211" y="1240"/>
                    <a:pt x="205" y="1243"/>
                  </a:cubicBezTo>
                  <a:cubicBezTo>
                    <a:pt x="198" y="1244"/>
                    <a:pt x="199" y="1254"/>
                    <a:pt x="193" y="1251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199" y="1242"/>
                    <a:pt x="201" y="1241"/>
                    <a:pt x="202" y="1239"/>
                  </a:cubicBezTo>
                  <a:cubicBezTo>
                    <a:pt x="204" y="1238"/>
                    <a:pt x="203" y="1235"/>
                    <a:pt x="206" y="1237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28" y="1223"/>
                    <a:pt x="230" y="1209"/>
                    <a:pt x="238" y="1211"/>
                  </a:cubicBezTo>
                  <a:cubicBezTo>
                    <a:pt x="240" y="1205"/>
                    <a:pt x="252" y="1200"/>
                    <a:pt x="258" y="1194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28" y="1154"/>
                    <a:pt x="344" y="1152"/>
                    <a:pt x="363" y="1138"/>
                  </a:cubicBezTo>
                  <a:cubicBezTo>
                    <a:pt x="366" y="1141"/>
                    <a:pt x="370" y="1134"/>
                    <a:pt x="373" y="1136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391" y="1124"/>
                    <a:pt x="399" y="1124"/>
                    <a:pt x="407" y="1118"/>
                  </a:cubicBezTo>
                  <a:cubicBezTo>
                    <a:pt x="416" y="1111"/>
                    <a:pt x="423" y="1111"/>
                    <a:pt x="431" y="1104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39" y="1100"/>
                    <a:pt x="441" y="1102"/>
                    <a:pt x="440" y="1100"/>
                  </a:cubicBezTo>
                  <a:cubicBezTo>
                    <a:pt x="445" y="1094"/>
                    <a:pt x="448" y="1097"/>
                    <a:pt x="453" y="1093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474" y="1080"/>
                    <a:pt x="476" y="1076"/>
                    <a:pt x="479" y="1074"/>
                  </a:cubicBezTo>
                  <a:cubicBezTo>
                    <a:pt x="487" y="1069"/>
                    <a:pt x="493" y="1067"/>
                    <a:pt x="498" y="106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16" y="1047"/>
                    <a:pt x="526" y="1040"/>
                    <a:pt x="535" y="1034"/>
                  </a:cubicBezTo>
                  <a:cubicBezTo>
                    <a:pt x="543" y="1024"/>
                    <a:pt x="556" y="1015"/>
                    <a:pt x="561" y="1005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80" y="986"/>
                    <a:pt x="584" y="981"/>
                    <a:pt x="585" y="976"/>
                  </a:cubicBezTo>
                  <a:cubicBezTo>
                    <a:pt x="567" y="993"/>
                    <a:pt x="550" y="1011"/>
                    <a:pt x="532" y="1029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68" y="1073"/>
                    <a:pt x="461" y="1076"/>
                    <a:pt x="461" y="1080"/>
                  </a:cubicBezTo>
                  <a:cubicBezTo>
                    <a:pt x="458" y="1075"/>
                    <a:pt x="452" y="1088"/>
                    <a:pt x="449" y="1084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424" y="1100"/>
                    <a:pt x="423" y="1097"/>
                    <a:pt x="412" y="1105"/>
                  </a:cubicBezTo>
                  <a:cubicBezTo>
                    <a:pt x="404" y="1107"/>
                    <a:pt x="396" y="1115"/>
                    <a:pt x="387" y="1118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70" y="1131"/>
                    <a:pt x="366" y="1126"/>
                    <a:pt x="361" y="1130"/>
                  </a:cubicBezTo>
                  <a:cubicBezTo>
                    <a:pt x="347" y="1141"/>
                    <a:pt x="333" y="1145"/>
                    <a:pt x="320" y="1150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62" y="1183"/>
                    <a:pt x="258" y="1183"/>
                    <a:pt x="254" y="1188"/>
                  </a:cubicBezTo>
                  <a:cubicBezTo>
                    <a:pt x="247" y="1188"/>
                    <a:pt x="249" y="1195"/>
                    <a:pt x="243" y="1193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222" y="1215"/>
                    <a:pt x="208" y="1217"/>
                    <a:pt x="211" y="1221"/>
                  </a:cubicBezTo>
                  <a:cubicBezTo>
                    <a:pt x="206" y="1224"/>
                    <a:pt x="201" y="1228"/>
                    <a:pt x="197" y="123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00" y="1210"/>
                    <a:pt x="207" y="1212"/>
                    <a:pt x="207" y="1204"/>
                  </a:cubicBezTo>
                  <a:cubicBezTo>
                    <a:pt x="215" y="1200"/>
                    <a:pt x="215" y="1194"/>
                    <a:pt x="223" y="1190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243" y="1172"/>
                    <a:pt x="246" y="1176"/>
                    <a:pt x="251" y="1170"/>
                  </a:cubicBezTo>
                  <a:cubicBezTo>
                    <a:pt x="268" y="1154"/>
                    <a:pt x="290" y="1150"/>
                    <a:pt x="311" y="1131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362" y="1103"/>
                    <a:pt x="387" y="1094"/>
                    <a:pt x="413" y="1078"/>
                  </a:cubicBezTo>
                  <a:cubicBezTo>
                    <a:pt x="442" y="1059"/>
                    <a:pt x="454" y="1045"/>
                    <a:pt x="481" y="1026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27" y="981"/>
                    <a:pt x="533" y="977"/>
                    <a:pt x="535" y="972"/>
                  </a:cubicBezTo>
                  <a:cubicBezTo>
                    <a:pt x="543" y="969"/>
                    <a:pt x="542" y="964"/>
                    <a:pt x="549" y="960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52" y="952"/>
                    <a:pt x="558" y="945"/>
                    <a:pt x="552" y="948"/>
                  </a:cubicBezTo>
                  <a:cubicBezTo>
                    <a:pt x="551" y="956"/>
                    <a:pt x="540" y="962"/>
                    <a:pt x="536" y="969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509" y="998"/>
                    <a:pt x="504" y="996"/>
                    <a:pt x="505" y="999"/>
                  </a:cubicBezTo>
                  <a:cubicBezTo>
                    <a:pt x="503" y="1001"/>
                    <a:pt x="500" y="1003"/>
                    <a:pt x="497" y="100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456" y="1036"/>
                    <a:pt x="430" y="1055"/>
                    <a:pt x="405" y="1074"/>
                  </a:cubicBezTo>
                  <a:cubicBezTo>
                    <a:pt x="396" y="1077"/>
                    <a:pt x="380" y="1086"/>
                    <a:pt x="370" y="1091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323" y="1113"/>
                    <a:pt x="311" y="1125"/>
                    <a:pt x="300" y="1127"/>
                  </a:cubicBezTo>
                  <a:cubicBezTo>
                    <a:pt x="284" y="1137"/>
                    <a:pt x="280" y="1141"/>
                    <a:pt x="261" y="1150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08" y="1186"/>
                    <a:pt x="205" y="1197"/>
                    <a:pt x="201" y="1194"/>
                  </a:cubicBezTo>
                  <a:cubicBezTo>
                    <a:pt x="199" y="1192"/>
                    <a:pt x="202" y="1185"/>
                    <a:pt x="205" y="1188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11" y="1176"/>
                    <a:pt x="220" y="1174"/>
                    <a:pt x="219" y="1171"/>
                  </a:cubicBezTo>
                  <a:cubicBezTo>
                    <a:pt x="225" y="1168"/>
                    <a:pt x="224" y="1165"/>
                    <a:pt x="228" y="1162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284" y="1123"/>
                    <a:pt x="307" y="1109"/>
                    <a:pt x="329" y="1094"/>
                  </a:cubicBezTo>
                  <a:cubicBezTo>
                    <a:pt x="333" y="1094"/>
                    <a:pt x="338" y="1091"/>
                    <a:pt x="342" y="1089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399" y="1052"/>
                    <a:pt x="406" y="1048"/>
                    <a:pt x="414" y="1042"/>
                  </a:cubicBezTo>
                  <a:cubicBezTo>
                    <a:pt x="428" y="1033"/>
                    <a:pt x="438" y="1023"/>
                    <a:pt x="448" y="1018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470" y="999"/>
                    <a:pt x="478" y="994"/>
                    <a:pt x="485" y="988"/>
                  </a:cubicBezTo>
                  <a:cubicBezTo>
                    <a:pt x="496" y="975"/>
                    <a:pt x="510" y="963"/>
                    <a:pt x="524" y="950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34" y="937"/>
                    <a:pt x="539" y="934"/>
                    <a:pt x="539" y="930"/>
                  </a:cubicBezTo>
                  <a:cubicBezTo>
                    <a:pt x="550" y="924"/>
                    <a:pt x="547" y="916"/>
                    <a:pt x="559" y="91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74" y="882"/>
                    <a:pt x="587" y="877"/>
                    <a:pt x="586" y="869"/>
                  </a:cubicBezTo>
                  <a:cubicBezTo>
                    <a:pt x="573" y="872"/>
                    <a:pt x="565" y="887"/>
                    <a:pt x="551" y="895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34" y="909"/>
                    <a:pt x="532" y="911"/>
                    <a:pt x="529" y="913"/>
                  </a:cubicBezTo>
                  <a:cubicBezTo>
                    <a:pt x="527" y="914"/>
                    <a:pt x="527" y="918"/>
                    <a:pt x="524" y="916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516" y="924"/>
                    <a:pt x="517" y="928"/>
                    <a:pt x="514" y="926"/>
                  </a:cubicBezTo>
                  <a:cubicBezTo>
                    <a:pt x="507" y="929"/>
                    <a:pt x="508" y="938"/>
                    <a:pt x="502" y="937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466" y="970"/>
                    <a:pt x="461" y="972"/>
                    <a:pt x="452" y="983"/>
                  </a:cubicBezTo>
                  <a:cubicBezTo>
                    <a:pt x="432" y="999"/>
                    <a:pt x="423" y="1004"/>
                    <a:pt x="405" y="1020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66" y="1042"/>
                    <a:pt x="355" y="1047"/>
                    <a:pt x="344" y="1054"/>
                  </a:cubicBezTo>
                  <a:cubicBezTo>
                    <a:pt x="337" y="1056"/>
                    <a:pt x="337" y="1060"/>
                    <a:pt x="330" y="1062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97" y="1080"/>
                    <a:pt x="282" y="1089"/>
                    <a:pt x="269" y="1093"/>
                  </a:cubicBezTo>
                  <a:cubicBezTo>
                    <a:pt x="273" y="1099"/>
                    <a:pt x="261" y="1094"/>
                    <a:pt x="265" y="1098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60" y="1107"/>
                    <a:pt x="248" y="1102"/>
                    <a:pt x="252" y="1108"/>
                  </a:cubicBezTo>
                  <a:cubicBezTo>
                    <a:pt x="248" y="1111"/>
                    <a:pt x="247" y="1107"/>
                    <a:pt x="246" y="1112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37" y="1122"/>
                    <a:pt x="229" y="1124"/>
                    <a:pt x="232" y="1127"/>
                  </a:cubicBezTo>
                  <a:cubicBezTo>
                    <a:pt x="229" y="1130"/>
                    <a:pt x="225" y="1132"/>
                    <a:pt x="222" y="1134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13" y="1131"/>
                    <a:pt x="220" y="1133"/>
                    <a:pt x="224" y="1126"/>
                  </a:cubicBezTo>
                  <a:cubicBezTo>
                    <a:pt x="233" y="1121"/>
                    <a:pt x="234" y="1114"/>
                    <a:pt x="243" y="1109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322" y="1051"/>
                    <a:pt x="349" y="1034"/>
                    <a:pt x="375" y="1019"/>
                  </a:cubicBezTo>
                  <a:cubicBezTo>
                    <a:pt x="388" y="1007"/>
                    <a:pt x="402" y="1002"/>
                    <a:pt x="413" y="987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28" y="977"/>
                    <a:pt x="433" y="975"/>
                    <a:pt x="435" y="973"/>
                  </a:cubicBezTo>
                  <a:cubicBezTo>
                    <a:pt x="437" y="971"/>
                    <a:pt x="437" y="969"/>
                    <a:pt x="440" y="967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475" y="940"/>
                    <a:pt x="485" y="933"/>
                    <a:pt x="491" y="925"/>
                  </a:cubicBezTo>
                  <a:cubicBezTo>
                    <a:pt x="507" y="913"/>
                    <a:pt x="522" y="905"/>
                    <a:pt x="533" y="895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66" y="877"/>
                    <a:pt x="572" y="870"/>
                    <a:pt x="577" y="870"/>
                  </a:cubicBezTo>
                  <a:cubicBezTo>
                    <a:pt x="580" y="869"/>
                    <a:pt x="583" y="867"/>
                    <a:pt x="585" y="865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02" y="859"/>
                    <a:pt x="596" y="854"/>
                    <a:pt x="604" y="853"/>
                  </a:cubicBezTo>
                  <a:cubicBezTo>
                    <a:pt x="610" y="852"/>
                    <a:pt x="615" y="852"/>
                    <a:pt x="620" y="852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624" y="850"/>
                    <a:pt x="616" y="849"/>
                    <a:pt x="608" y="848"/>
                  </a:cubicBezTo>
                  <a:cubicBezTo>
                    <a:pt x="599" y="852"/>
                    <a:pt x="591" y="851"/>
                    <a:pt x="583" y="854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53" y="861"/>
                    <a:pt x="548" y="864"/>
                    <a:pt x="543" y="868"/>
                  </a:cubicBezTo>
                  <a:cubicBezTo>
                    <a:pt x="540" y="864"/>
                    <a:pt x="534" y="872"/>
                    <a:pt x="530" y="870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85" y="900"/>
                    <a:pt x="469" y="911"/>
                    <a:pt x="454" y="920"/>
                  </a:cubicBezTo>
                  <a:cubicBezTo>
                    <a:pt x="442" y="928"/>
                    <a:pt x="439" y="933"/>
                    <a:pt x="429" y="938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378" y="970"/>
                    <a:pt x="353" y="990"/>
                    <a:pt x="329" y="1003"/>
                  </a:cubicBezTo>
                  <a:cubicBezTo>
                    <a:pt x="323" y="1009"/>
                    <a:pt x="313" y="1017"/>
                    <a:pt x="301" y="1026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92" y="1033"/>
                    <a:pt x="289" y="1031"/>
                    <a:pt x="290" y="1034"/>
                  </a:cubicBezTo>
                  <a:cubicBezTo>
                    <a:pt x="280" y="1041"/>
                    <a:pt x="269" y="1049"/>
                    <a:pt x="259" y="1056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43" y="1075"/>
                    <a:pt x="241" y="1077"/>
                    <a:pt x="237" y="1079"/>
                  </a:cubicBezTo>
                  <a:cubicBezTo>
                    <a:pt x="236" y="1081"/>
                    <a:pt x="232" y="1089"/>
                    <a:pt x="229" y="1085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37" y="1072"/>
                    <a:pt x="237" y="1071"/>
                    <a:pt x="245" y="1066"/>
                  </a:cubicBezTo>
                  <a:cubicBezTo>
                    <a:pt x="243" y="1064"/>
                    <a:pt x="247" y="1062"/>
                    <a:pt x="250" y="1060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62" y="1048"/>
                    <a:pt x="266" y="1043"/>
                    <a:pt x="271" y="1038"/>
                  </a:cubicBezTo>
                  <a:cubicBezTo>
                    <a:pt x="281" y="1032"/>
                    <a:pt x="283" y="1026"/>
                    <a:pt x="292" y="1020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02" y="1009"/>
                    <a:pt x="301" y="1009"/>
                    <a:pt x="307" y="1007"/>
                  </a:cubicBezTo>
                  <a:cubicBezTo>
                    <a:pt x="315" y="1000"/>
                    <a:pt x="324" y="993"/>
                    <a:pt x="333" y="985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38" y="985"/>
                    <a:pt x="337" y="983"/>
                    <a:pt x="338" y="982"/>
                  </a:cubicBezTo>
                  <a:cubicBezTo>
                    <a:pt x="341" y="979"/>
                    <a:pt x="344" y="977"/>
                    <a:pt x="348" y="975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40" y="913"/>
                    <a:pt x="449" y="907"/>
                    <a:pt x="460" y="899"/>
                  </a:cubicBezTo>
                  <a:cubicBezTo>
                    <a:pt x="467" y="897"/>
                    <a:pt x="475" y="894"/>
                    <a:pt x="483" y="887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16" y="870"/>
                    <a:pt x="521" y="876"/>
                    <a:pt x="522" y="869"/>
                  </a:cubicBezTo>
                  <a:cubicBezTo>
                    <a:pt x="525" y="873"/>
                    <a:pt x="532" y="859"/>
                    <a:pt x="536" y="86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0" y="844"/>
                    <a:pt x="580" y="837"/>
                    <a:pt x="589" y="832"/>
                  </a:cubicBezTo>
                  <a:cubicBezTo>
                    <a:pt x="586" y="827"/>
                    <a:pt x="582" y="830"/>
                    <a:pt x="578" y="833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57" y="843"/>
                    <a:pt x="548" y="848"/>
                    <a:pt x="539" y="854"/>
                  </a:cubicBezTo>
                  <a:cubicBezTo>
                    <a:pt x="532" y="852"/>
                    <a:pt x="523" y="863"/>
                    <a:pt x="516" y="863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501" y="866"/>
                    <a:pt x="496" y="876"/>
                    <a:pt x="493" y="873"/>
                  </a:cubicBezTo>
                  <a:cubicBezTo>
                    <a:pt x="475" y="883"/>
                    <a:pt x="466" y="888"/>
                    <a:pt x="448" y="895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69" y="948"/>
                    <a:pt x="368" y="951"/>
                    <a:pt x="363" y="954"/>
                  </a:cubicBezTo>
                  <a:cubicBezTo>
                    <a:pt x="353" y="960"/>
                    <a:pt x="350" y="964"/>
                    <a:pt x="339" y="969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93" y="1007"/>
                    <a:pt x="275" y="1026"/>
                    <a:pt x="265" y="1030"/>
                  </a:cubicBezTo>
                  <a:cubicBezTo>
                    <a:pt x="267" y="1033"/>
                    <a:pt x="258" y="1035"/>
                    <a:pt x="259" y="1039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47" y="1047"/>
                    <a:pt x="248" y="1051"/>
                    <a:pt x="242" y="1053"/>
                  </a:cubicBezTo>
                  <a:cubicBezTo>
                    <a:pt x="242" y="1057"/>
                    <a:pt x="238" y="1060"/>
                    <a:pt x="235" y="1056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247" y="1043"/>
                    <a:pt x="246" y="1039"/>
                    <a:pt x="252" y="1039"/>
                  </a:cubicBezTo>
                  <a:cubicBezTo>
                    <a:pt x="250" y="1033"/>
                    <a:pt x="260" y="1028"/>
                    <a:pt x="262" y="1022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23" y="899"/>
                    <a:pt x="428" y="896"/>
                    <a:pt x="432" y="894"/>
                  </a:cubicBezTo>
                  <a:cubicBezTo>
                    <a:pt x="449" y="881"/>
                    <a:pt x="464" y="877"/>
                    <a:pt x="479" y="868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491" y="864"/>
                    <a:pt x="495" y="859"/>
                    <a:pt x="499" y="861"/>
                  </a:cubicBezTo>
                  <a:cubicBezTo>
                    <a:pt x="503" y="856"/>
                    <a:pt x="506" y="858"/>
                    <a:pt x="510" y="855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30" y="845"/>
                    <a:pt x="537" y="845"/>
                    <a:pt x="545" y="842"/>
                  </a:cubicBezTo>
                  <a:cubicBezTo>
                    <a:pt x="552" y="839"/>
                    <a:pt x="561" y="833"/>
                    <a:pt x="568" y="833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610" y="806"/>
                    <a:pt x="603" y="818"/>
                    <a:pt x="599" y="815"/>
                  </a:cubicBezTo>
                  <a:cubicBezTo>
                    <a:pt x="593" y="821"/>
                    <a:pt x="588" y="816"/>
                    <a:pt x="582" y="823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61" y="831"/>
                    <a:pt x="557" y="828"/>
                    <a:pt x="550" y="833"/>
                  </a:cubicBezTo>
                  <a:cubicBezTo>
                    <a:pt x="548" y="831"/>
                    <a:pt x="545" y="835"/>
                    <a:pt x="543" y="83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29" y="844"/>
                    <a:pt x="525" y="838"/>
                    <a:pt x="519" y="844"/>
                  </a:cubicBezTo>
                  <a:cubicBezTo>
                    <a:pt x="517" y="842"/>
                    <a:pt x="514" y="845"/>
                    <a:pt x="511" y="84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500" y="849"/>
                    <a:pt x="497" y="854"/>
                    <a:pt x="495" y="851"/>
                  </a:cubicBezTo>
                  <a:cubicBezTo>
                    <a:pt x="491" y="856"/>
                    <a:pt x="489" y="852"/>
                    <a:pt x="485" y="856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57" y="869"/>
                    <a:pt x="446" y="873"/>
                    <a:pt x="434" y="883"/>
                  </a:cubicBezTo>
                  <a:cubicBezTo>
                    <a:pt x="432" y="881"/>
                    <a:pt x="429" y="884"/>
                    <a:pt x="426" y="88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412" y="897"/>
                    <a:pt x="404" y="894"/>
                    <a:pt x="403" y="901"/>
                  </a:cubicBezTo>
                  <a:cubicBezTo>
                    <a:pt x="401" y="899"/>
                    <a:pt x="398" y="902"/>
                    <a:pt x="395" y="904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79" y="915"/>
                    <a:pt x="380" y="917"/>
                    <a:pt x="380" y="917"/>
                  </a:cubicBezTo>
                  <a:cubicBezTo>
                    <a:pt x="379" y="919"/>
                    <a:pt x="377" y="917"/>
                    <a:pt x="376" y="918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329" y="954"/>
                    <a:pt x="317" y="962"/>
                    <a:pt x="304" y="972"/>
                  </a:cubicBezTo>
                  <a:cubicBezTo>
                    <a:pt x="299" y="978"/>
                    <a:pt x="291" y="984"/>
                    <a:pt x="283" y="990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65" y="1008"/>
                    <a:pt x="262" y="1010"/>
                    <a:pt x="258" y="1013"/>
                  </a:cubicBezTo>
                  <a:cubicBezTo>
                    <a:pt x="260" y="1015"/>
                    <a:pt x="249" y="1023"/>
                    <a:pt x="248" y="1020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53" y="1010"/>
                    <a:pt x="258" y="1009"/>
                    <a:pt x="260" y="1006"/>
                  </a:cubicBezTo>
                  <a:cubicBezTo>
                    <a:pt x="260" y="1006"/>
                    <a:pt x="260" y="1004"/>
                    <a:pt x="260" y="100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64" y="1001"/>
                    <a:pt x="262" y="1000"/>
                    <a:pt x="263" y="999"/>
                  </a:cubicBezTo>
                  <a:cubicBezTo>
                    <a:pt x="265" y="996"/>
                    <a:pt x="269" y="996"/>
                    <a:pt x="269" y="99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14" y="949"/>
                    <a:pt x="317" y="945"/>
                    <a:pt x="334" y="935"/>
                  </a:cubicBezTo>
                  <a:cubicBezTo>
                    <a:pt x="340" y="929"/>
                    <a:pt x="348" y="922"/>
                    <a:pt x="357" y="916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72" y="906"/>
                    <a:pt x="377" y="902"/>
                    <a:pt x="382" y="899"/>
                  </a:cubicBezTo>
                  <a:cubicBezTo>
                    <a:pt x="385" y="899"/>
                    <a:pt x="389" y="897"/>
                    <a:pt x="392" y="893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00" y="887"/>
                    <a:pt x="408" y="886"/>
                    <a:pt x="409" y="886"/>
                  </a:cubicBezTo>
                  <a:cubicBezTo>
                    <a:pt x="414" y="884"/>
                    <a:pt x="411" y="881"/>
                    <a:pt x="416" y="879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28" y="876"/>
                    <a:pt x="432" y="869"/>
                    <a:pt x="434" y="873"/>
                  </a:cubicBezTo>
                  <a:cubicBezTo>
                    <a:pt x="440" y="871"/>
                    <a:pt x="447" y="866"/>
                    <a:pt x="453" y="865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12" y="837"/>
                    <a:pt x="532" y="828"/>
                    <a:pt x="553" y="817"/>
                  </a:cubicBezTo>
                  <a:cubicBezTo>
                    <a:pt x="559" y="810"/>
                    <a:pt x="560" y="811"/>
                    <a:pt x="568" y="806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584" y="792"/>
                    <a:pt x="590" y="788"/>
                    <a:pt x="596" y="784"/>
                  </a:cubicBezTo>
                  <a:cubicBezTo>
                    <a:pt x="597" y="781"/>
                    <a:pt x="605" y="779"/>
                    <a:pt x="603" y="77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601" y="770"/>
                    <a:pt x="597" y="777"/>
                    <a:pt x="590" y="783"/>
                  </a:cubicBezTo>
                  <a:cubicBezTo>
                    <a:pt x="572" y="796"/>
                    <a:pt x="552" y="809"/>
                    <a:pt x="536" y="820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504" y="832"/>
                    <a:pt x="494" y="837"/>
                    <a:pt x="485" y="839"/>
                  </a:cubicBezTo>
                  <a:cubicBezTo>
                    <a:pt x="479" y="845"/>
                    <a:pt x="474" y="842"/>
                    <a:pt x="468" y="84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438" y="861"/>
                    <a:pt x="426" y="866"/>
                    <a:pt x="415" y="870"/>
                  </a:cubicBezTo>
                  <a:cubicBezTo>
                    <a:pt x="410" y="873"/>
                    <a:pt x="405" y="877"/>
                    <a:pt x="400" y="880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67" y="901"/>
                    <a:pt x="356" y="901"/>
                    <a:pt x="356" y="908"/>
                  </a:cubicBezTo>
                  <a:cubicBezTo>
                    <a:pt x="349" y="905"/>
                    <a:pt x="348" y="916"/>
                    <a:pt x="341" y="918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30" y="926"/>
                    <a:pt x="328" y="927"/>
                    <a:pt x="327" y="928"/>
                  </a:cubicBezTo>
                  <a:cubicBezTo>
                    <a:pt x="325" y="930"/>
                    <a:pt x="323" y="928"/>
                    <a:pt x="324" y="931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95" y="954"/>
                    <a:pt x="287" y="963"/>
                    <a:pt x="279" y="965"/>
                  </a:cubicBezTo>
                  <a:cubicBezTo>
                    <a:pt x="282" y="970"/>
                    <a:pt x="274" y="974"/>
                    <a:pt x="272" y="978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56" y="985"/>
                    <a:pt x="262" y="980"/>
                    <a:pt x="262" y="975"/>
                  </a:cubicBezTo>
                  <a:cubicBezTo>
                    <a:pt x="269" y="973"/>
                    <a:pt x="263" y="961"/>
                    <a:pt x="268" y="963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277" y="963"/>
                    <a:pt x="285" y="955"/>
                    <a:pt x="290" y="945"/>
                  </a:cubicBezTo>
                  <a:cubicBezTo>
                    <a:pt x="294" y="949"/>
                    <a:pt x="292" y="941"/>
                    <a:pt x="296" y="941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337" y="907"/>
                    <a:pt x="344" y="904"/>
                    <a:pt x="348" y="901"/>
                  </a:cubicBezTo>
                  <a:cubicBezTo>
                    <a:pt x="378" y="886"/>
                    <a:pt x="408" y="862"/>
                    <a:pt x="439" y="850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63" y="838"/>
                    <a:pt x="462" y="836"/>
                    <a:pt x="462" y="836"/>
                  </a:cubicBezTo>
                  <a:cubicBezTo>
                    <a:pt x="462" y="836"/>
                    <a:pt x="473" y="832"/>
                    <a:pt x="474" y="832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494" y="823"/>
                    <a:pt x="511" y="815"/>
                    <a:pt x="531" y="803"/>
                  </a:cubicBezTo>
                  <a:cubicBezTo>
                    <a:pt x="554" y="786"/>
                    <a:pt x="568" y="781"/>
                    <a:pt x="592" y="762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606" y="744"/>
                    <a:pt x="604" y="746"/>
                    <a:pt x="601" y="747"/>
                  </a:cubicBezTo>
                  <a:cubicBezTo>
                    <a:pt x="600" y="749"/>
                    <a:pt x="601" y="752"/>
                    <a:pt x="598" y="750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77" y="765"/>
                    <a:pt x="568" y="772"/>
                    <a:pt x="558" y="779"/>
                  </a:cubicBezTo>
                  <a:cubicBezTo>
                    <a:pt x="557" y="778"/>
                    <a:pt x="556" y="777"/>
                    <a:pt x="555" y="77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44" y="787"/>
                    <a:pt x="539" y="790"/>
                    <a:pt x="534" y="794"/>
                  </a:cubicBezTo>
                  <a:cubicBezTo>
                    <a:pt x="530" y="791"/>
                    <a:pt x="525" y="800"/>
                    <a:pt x="520" y="801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94" y="812"/>
                    <a:pt x="480" y="821"/>
                    <a:pt x="468" y="824"/>
                  </a:cubicBezTo>
                  <a:cubicBezTo>
                    <a:pt x="455" y="828"/>
                    <a:pt x="441" y="840"/>
                    <a:pt x="429" y="842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18" y="850"/>
                    <a:pt x="418" y="847"/>
                    <a:pt x="416" y="852"/>
                  </a:cubicBezTo>
                  <a:cubicBezTo>
                    <a:pt x="414" y="848"/>
                    <a:pt x="410" y="855"/>
                    <a:pt x="407" y="856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383" y="870"/>
                    <a:pt x="370" y="878"/>
                    <a:pt x="357" y="885"/>
                  </a:cubicBezTo>
                  <a:cubicBezTo>
                    <a:pt x="329" y="903"/>
                    <a:pt x="320" y="910"/>
                    <a:pt x="294" y="930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6" y="943"/>
                    <a:pt x="275" y="950"/>
                    <a:pt x="274" y="947"/>
                  </a:cubicBezTo>
                  <a:cubicBezTo>
                    <a:pt x="274" y="940"/>
                    <a:pt x="279" y="941"/>
                    <a:pt x="281" y="937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293" y="919"/>
                    <a:pt x="296" y="923"/>
                    <a:pt x="300" y="918"/>
                  </a:cubicBezTo>
                  <a:cubicBezTo>
                    <a:pt x="301" y="914"/>
                    <a:pt x="308" y="910"/>
                    <a:pt x="310" y="906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44" y="882"/>
                    <a:pt x="353" y="875"/>
                    <a:pt x="362" y="869"/>
                  </a:cubicBezTo>
                  <a:cubicBezTo>
                    <a:pt x="367" y="864"/>
                    <a:pt x="370" y="867"/>
                    <a:pt x="375" y="862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399" y="845"/>
                    <a:pt x="403" y="846"/>
                    <a:pt x="408" y="843"/>
                  </a:cubicBezTo>
                  <a:cubicBezTo>
                    <a:pt x="422" y="832"/>
                    <a:pt x="434" y="832"/>
                    <a:pt x="443" y="825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56" y="820"/>
                    <a:pt x="460" y="818"/>
                    <a:pt x="464" y="815"/>
                  </a:cubicBezTo>
                  <a:cubicBezTo>
                    <a:pt x="466" y="818"/>
                    <a:pt x="470" y="812"/>
                    <a:pt x="472" y="814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76" y="811"/>
                    <a:pt x="478" y="809"/>
                    <a:pt x="480" y="808"/>
                  </a:cubicBezTo>
                  <a:cubicBezTo>
                    <a:pt x="482" y="813"/>
                    <a:pt x="487" y="801"/>
                    <a:pt x="489" y="806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01" y="805"/>
                    <a:pt x="506" y="793"/>
                    <a:pt x="508" y="798"/>
                  </a:cubicBezTo>
                  <a:cubicBezTo>
                    <a:pt x="511" y="797"/>
                    <a:pt x="516" y="789"/>
                    <a:pt x="519" y="793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45" y="777"/>
                    <a:pt x="544" y="777"/>
                    <a:pt x="553" y="772"/>
                  </a:cubicBezTo>
                  <a:cubicBezTo>
                    <a:pt x="565" y="764"/>
                    <a:pt x="577" y="755"/>
                    <a:pt x="589" y="747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17" y="723"/>
                    <a:pt x="618" y="720"/>
                    <a:pt x="624" y="717"/>
                  </a:cubicBezTo>
                  <a:cubicBezTo>
                    <a:pt x="620" y="712"/>
                    <a:pt x="636" y="710"/>
                    <a:pt x="632" y="705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9" y="713"/>
                    <a:pt x="619" y="718"/>
                    <a:pt x="617" y="719"/>
                  </a:cubicBezTo>
                  <a:cubicBezTo>
                    <a:pt x="617" y="719"/>
                    <a:pt x="616" y="717"/>
                    <a:pt x="615" y="718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11" y="721"/>
                    <a:pt x="610" y="724"/>
                    <a:pt x="611" y="723"/>
                  </a:cubicBezTo>
                  <a:cubicBezTo>
                    <a:pt x="609" y="725"/>
                    <a:pt x="606" y="724"/>
                    <a:pt x="605" y="725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98" y="733"/>
                    <a:pt x="594" y="733"/>
                    <a:pt x="595" y="732"/>
                  </a:cubicBezTo>
                  <a:cubicBezTo>
                    <a:pt x="593" y="734"/>
                    <a:pt x="590" y="741"/>
                    <a:pt x="585" y="742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57" y="758"/>
                    <a:pt x="549" y="767"/>
                    <a:pt x="542" y="768"/>
                  </a:cubicBezTo>
                  <a:cubicBezTo>
                    <a:pt x="539" y="769"/>
                    <a:pt x="534" y="777"/>
                    <a:pt x="532" y="773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506" y="789"/>
                    <a:pt x="492" y="793"/>
                    <a:pt x="477" y="800"/>
                  </a:cubicBezTo>
                  <a:cubicBezTo>
                    <a:pt x="474" y="803"/>
                    <a:pt x="470" y="806"/>
                    <a:pt x="467" y="803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52" y="811"/>
                    <a:pt x="444" y="816"/>
                    <a:pt x="437" y="819"/>
                  </a:cubicBezTo>
                  <a:cubicBezTo>
                    <a:pt x="434" y="816"/>
                    <a:pt x="430" y="824"/>
                    <a:pt x="427" y="822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408" y="831"/>
                    <a:pt x="400" y="836"/>
                    <a:pt x="393" y="839"/>
                  </a:cubicBezTo>
                  <a:cubicBezTo>
                    <a:pt x="377" y="850"/>
                    <a:pt x="370" y="855"/>
                    <a:pt x="357" y="862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22" y="890"/>
                    <a:pt x="311" y="893"/>
                    <a:pt x="312" y="898"/>
                  </a:cubicBezTo>
                  <a:cubicBezTo>
                    <a:pt x="309" y="899"/>
                    <a:pt x="306" y="902"/>
                    <a:pt x="304" y="901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06" y="892"/>
                    <a:pt x="314" y="887"/>
                    <a:pt x="324" y="874"/>
                  </a:cubicBezTo>
                  <a:cubicBezTo>
                    <a:pt x="330" y="869"/>
                    <a:pt x="336" y="865"/>
                    <a:pt x="342" y="86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55" y="854"/>
                    <a:pt x="361" y="845"/>
                    <a:pt x="364" y="847"/>
                  </a:cubicBezTo>
                  <a:cubicBezTo>
                    <a:pt x="365" y="844"/>
                    <a:pt x="370" y="841"/>
                    <a:pt x="374" y="838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07" y="818"/>
                    <a:pt x="412" y="817"/>
                    <a:pt x="417" y="812"/>
                  </a:cubicBezTo>
                  <a:cubicBezTo>
                    <a:pt x="422" y="809"/>
                    <a:pt x="426" y="806"/>
                    <a:pt x="431" y="807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60" y="784"/>
                    <a:pt x="468" y="793"/>
                    <a:pt x="467" y="786"/>
                  </a:cubicBezTo>
                  <a:cubicBezTo>
                    <a:pt x="471" y="785"/>
                    <a:pt x="476" y="779"/>
                    <a:pt x="481" y="78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13" y="768"/>
                    <a:pt x="519" y="760"/>
                    <a:pt x="523" y="762"/>
                  </a:cubicBezTo>
                  <a:cubicBezTo>
                    <a:pt x="529" y="757"/>
                    <a:pt x="533" y="759"/>
                    <a:pt x="539" y="753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585" y="730"/>
                    <a:pt x="599" y="723"/>
                    <a:pt x="612" y="715"/>
                  </a:cubicBezTo>
                  <a:cubicBezTo>
                    <a:pt x="619" y="706"/>
                    <a:pt x="634" y="698"/>
                    <a:pt x="645" y="689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1" y="675"/>
                    <a:pt x="664" y="673"/>
                    <a:pt x="667" y="671"/>
                  </a:cubicBezTo>
                  <a:cubicBezTo>
                    <a:pt x="663" y="667"/>
                    <a:pt x="675" y="666"/>
                    <a:pt x="668" y="663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631" y="692"/>
                    <a:pt x="624" y="697"/>
                    <a:pt x="614" y="707"/>
                  </a:cubicBezTo>
                  <a:cubicBezTo>
                    <a:pt x="598" y="714"/>
                    <a:pt x="581" y="727"/>
                    <a:pt x="565" y="734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533" y="744"/>
                    <a:pt x="524" y="753"/>
                    <a:pt x="516" y="752"/>
                  </a:cubicBezTo>
                  <a:cubicBezTo>
                    <a:pt x="499" y="765"/>
                    <a:pt x="484" y="768"/>
                    <a:pt x="467" y="776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36" y="794"/>
                    <a:pt x="436" y="791"/>
                    <a:pt x="431" y="794"/>
                  </a:cubicBezTo>
                  <a:cubicBezTo>
                    <a:pt x="427" y="797"/>
                    <a:pt x="424" y="800"/>
                    <a:pt x="420" y="79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86" y="821"/>
                    <a:pt x="379" y="824"/>
                    <a:pt x="362" y="837"/>
                  </a:cubicBezTo>
                  <a:cubicBezTo>
                    <a:pt x="356" y="841"/>
                    <a:pt x="352" y="840"/>
                    <a:pt x="346" y="846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26" y="863"/>
                    <a:pt x="323" y="865"/>
                    <a:pt x="320" y="867"/>
                  </a:cubicBezTo>
                  <a:cubicBezTo>
                    <a:pt x="317" y="868"/>
                    <a:pt x="313" y="875"/>
                    <a:pt x="310" y="872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06" y="862"/>
                    <a:pt x="314" y="861"/>
                    <a:pt x="315" y="858"/>
                  </a:cubicBezTo>
                  <a:cubicBezTo>
                    <a:pt x="317" y="853"/>
                    <a:pt x="317" y="857"/>
                    <a:pt x="322" y="853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340" y="843"/>
                    <a:pt x="355" y="828"/>
                    <a:pt x="369" y="820"/>
                  </a:cubicBezTo>
                  <a:cubicBezTo>
                    <a:pt x="385" y="810"/>
                    <a:pt x="402" y="800"/>
                    <a:pt x="419" y="788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52" y="768"/>
                    <a:pt x="465" y="765"/>
                    <a:pt x="479" y="755"/>
                  </a:cubicBezTo>
                  <a:cubicBezTo>
                    <a:pt x="481" y="757"/>
                    <a:pt x="484" y="753"/>
                    <a:pt x="487" y="752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08" y="743"/>
                    <a:pt x="520" y="741"/>
                    <a:pt x="534" y="732"/>
                  </a:cubicBezTo>
                  <a:cubicBezTo>
                    <a:pt x="536" y="737"/>
                    <a:pt x="541" y="726"/>
                    <a:pt x="543" y="73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9" y="719"/>
                    <a:pt x="570" y="721"/>
                    <a:pt x="571" y="713"/>
                  </a:cubicBezTo>
                  <a:cubicBezTo>
                    <a:pt x="567" y="714"/>
                    <a:pt x="564" y="716"/>
                    <a:pt x="556" y="721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44" y="723"/>
                    <a:pt x="541" y="724"/>
                    <a:pt x="538" y="727"/>
                  </a:cubicBezTo>
                  <a:cubicBezTo>
                    <a:pt x="532" y="726"/>
                    <a:pt x="524" y="733"/>
                    <a:pt x="518" y="731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506" y="737"/>
                    <a:pt x="502" y="739"/>
                    <a:pt x="499" y="738"/>
                  </a:cubicBezTo>
                  <a:cubicBezTo>
                    <a:pt x="495" y="743"/>
                    <a:pt x="493" y="739"/>
                    <a:pt x="490" y="742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465" y="755"/>
                    <a:pt x="459" y="755"/>
                    <a:pt x="443" y="766"/>
                  </a:cubicBezTo>
                  <a:cubicBezTo>
                    <a:pt x="428" y="772"/>
                    <a:pt x="421" y="779"/>
                    <a:pt x="405" y="786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75" y="805"/>
                    <a:pt x="368" y="811"/>
                    <a:pt x="361" y="816"/>
                  </a:cubicBezTo>
                  <a:cubicBezTo>
                    <a:pt x="357" y="818"/>
                    <a:pt x="354" y="816"/>
                    <a:pt x="350" y="821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29" y="835"/>
                    <a:pt x="322" y="844"/>
                    <a:pt x="318" y="841"/>
                  </a:cubicBezTo>
                  <a:cubicBezTo>
                    <a:pt x="320" y="830"/>
                    <a:pt x="329" y="819"/>
                    <a:pt x="333" y="808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82" y="777"/>
                    <a:pt x="381" y="778"/>
                    <a:pt x="389" y="773"/>
                  </a:cubicBezTo>
                  <a:cubicBezTo>
                    <a:pt x="388" y="770"/>
                    <a:pt x="391" y="772"/>
                    <a:pt x="394" y="770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13" y="758"/>
                    <a:pt x="422" y="755"/>
                    <a:pt x="432" y="747"/>
                  </a:cubicBezTo>
                  <a:cubicBezTo>
                    <a:pt x="445" y="744"/>
                    <a:pt x="458" y="734"/>
                    <a:pt x="471" y="731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493" y="721"/>
                    <a:pt x="500" y="727"/>
                    <a:pt x="497" y="722"/>
                  </a:cubicBezTo>
                  <a:cubicBezTo>
                    <a:pt x="501" y="717"/>
                    <a:pt x="504" y="721"/>
                    <a:pt x="508" y="717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34" y="709"/>
                    <a:pt x="540" y="709"/>
                    <a:pt x="547" y="706"/>
                  </a:cubicBezTo>
                  <a:cubicBezTo>
                    <a:pt x="554" y="702"/>
                    <a:pt x="560" y="702"/>
                    <a:pt x="566" y="699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595" y="683"/>
                    <a:pt x="597" y="684"/>
                    <a:pt x="603" y="678"/>
                  </a:cubicBezTo>
                  <a:cubicBezTo>
                    <a:pt x="609" y="677"/>
                    <a:pt x="616" y="673"/>
                    <a:pt x="622" y="671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609" y="673"/>
                    <a:pt x="584" y="683"/>
                    <a:pt x="559" y="692"/>
                  </a:cubicBezTo>
                  <a:cubicBezTo>
                    <a:pt x="553" y="696"/>
                    <a:pt x="547" y="696"/>
                    <a:pt x="541" y="698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515" y="708"/>
                    <a:pt x="510" y="706"/>
                    <a:pt x="503" y="710"/>
                  </a:cubicBezTo>
                  <a:cubicBezTo>
                    <a:pt x="497" y="712"/>
                    <a:pt x="490" y="717"/>
                    <a:pt x="484" y="714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07" y="707"/>
                    <a:pt x="513" y="700"/>
                    <a:pt x="519" y="701"/>
                  </a:cubicBezTo>
                  <a:cubicBezTo>
                    <a:pt x="526" y="694"/>
                    <a:pt x="531" y="700"/>
                    <a:pt x="537" y="693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58" y="689"/>
                    <a:pt x="560" y="686"/>
                    <a:pt x="563" y="684"/>
                  </a:cubicBezTo>
                  <a:cubicBezTo>
                    <a:pt x="566" y="687"/>
                    <a:pt x="569" y="681"/>
                    <a:pt x="572" y="683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597" y="670"/>
                    <a:pt x="602" y="676"/>
                    <a:pt x="608" y="669"/>
                  </a:cubicBezTo>
                  <a:cubicBezTo>
                    <a:pt x="615" y="665"/>
                    <a:pt x="621" y="663"/>
                    <a:pt x="627" y="660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70" y="622"/>
                    <a:pt x="663" y="636"/>
                    <a:pt x="659" y="632"/>
                  </a:cubicBezTo>
                  <a:cubicBezTo>
                    <a:pt x="657" y="639"/>
                    <a:pt x="650" y="638"/>
                    <a:pt x="646" y="642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38" y="647"/>
                    <a:pt x="635" y="649"/>
                    <a:pt x="633" y="651"/>
                  </a:cubicBezTo>
                  <a:cubicBezTo>
                    <a:pt x="628" y="653"/>
                    <a:pt x="622" y="655"/>
                    <a:pt x="617" y="660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91" y="668"/>
                    <a:pt x="584" y="671"/>
                    <a:pt x="578" y="674"/>
                  </a:cubicBezTo>
                  <a:cubicBezTo>
                    <a:pt x="571" y="675"/>
                    <a:pt x="565" y="675"/>
                    <a:pt x="558" y="680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46" y="680"/>
                    <a:pt x="542" y="688"/>
                    <a:pt x="539" y="684"/>
                  </a:cubicBezTo>
                  <a:cubicBezTo>
                    <a:pt x="532" y="690"/>
                    <a:pt x="526" y="688"/>
                    <a:pt x="519" y="691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507" y="693"/>
                    <a:pt x="502" y="701"/>
                    <a:pt x="500" y="698"/>
                  </a:cubicBezTo>
                  <a:cubicBezTo>
                    <a:pt x="496" y="703"/>
                    <a:pt x="494" y="699"/>
                    <a:pt x="490" y="702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76" y="708"/>
                    <a:pt x="473" y="709"/>
                    <a:pt x="471" y="709"/>
                  </a:cubicBezTo>
                  <a:cubicBezTo>
                    <a:pt x="467" y="710"/>
                    <a:pt x="463" y="713"/>
                    <a:pt x="460" y="712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40" y="724"/>
                    <a:pt x="438" y="723"/>
                    <a:pt x="439" y="723"/>
                  </a:cubicBezTo>
                  <a:cubicBezTo>
                    <a:pt x="435" y="724"/>
                    <a:pt x="436" y="728"/>
                    <a:pt x="434" y="726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414" y="738"/>
                    <a:pt x="405" y="743"/>
                    <a:pt x="401" y="745"/>
                  </a:cubicBezTo>
                  <a:cubicBezTo>
                    <a:pt x="396" y="742"/>
                    <a:pt x="397" y="753"/>
                    <a:pt x="391" y="749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72" y="761"/>
                    <a:pt x="367" y="765"/>
                    <a:pt x="361" y="769"/>
                  </a:cubicBezTo>
                  <a:cubicBezTo>
                    <a:pt x="354" y="766"/>
                    <a:pt x="353" y="779"/>
                    <a:pt x="347" y="776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375" y="751"/>
                    <a:pt x="373" y="748"/>
                    <a:pt x="384" y="745"/>
                  </a:cubicBezTo>
                  <a:cubicBezTo>
                    <a:pt x="387" y="738"/>
                    <a:pt x="392" y="741"/>
                    <a:pt x="401" y="732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436" y="714"/>
                    <a:pt x="446" y="710"/>
                    <a:pt x="458" y="701"/>
                  </a:cubicBezTo>
                  <a:cubicBezTo>
                    <a:pt x="486" y="690"/>
                    <a:pt x="515" y="678"/>
                    <a:pt x="543" y="667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40" y="617"/>
                    <a:pt x="647" y="615"/>
                    <a:pt x="654" y="606"/>
                  </a:cubicBezTo>
                  <a:cubicBezTo>
                    <a:pt x="657" y="608"/>
                    <a:pt x="656" y="604"/>
                    <a:pt x="659" y="603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68" y="597"/>
                    <a:pt x="675" y="595"/>
                    <a:pt x="671" y="589"/>
                  </a:cubicBezTo>
                  <a:cubicBezTo>
                    <a:pt x="667" y="595"/>
                    <a:pt x="650" y="601"/>
                    <a:pt x="645" y="610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628" y="619"/>
                    <a:pt x="623" y="620"/>
                    <a:pt x="618" y="625"/>
                  </a:cubicBezTo>
                  <a:cubicBezTo>
                    <a:pt x="610" y="627"/>
                    <a:pt x="601" y="634"/>
                    <a:pt x="592" y="636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531" y="664"/>
                    <a:pt x="523" y="663"/>
                    <a:pt x="514" y="671"/>
                  </a:cubicBezTo>
                  <a:cubicBezTo>
                    <a:pt x="506" y="668"/>
                    <a:pt x="496" y="679"/>
                    <a:pt x="488" y="67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54" y="693"/>
                    <a:pt x="445" y="697"/>
                    <a:pt x="436" y="705"/>
                  </a:cubicBezTo>
                  <a:cubicBezTo>
                    <a:pt x="431" y="705"/>
                    <a:pt x="425" y="710"/>
                    <a:pt x="420" y="71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410" y="712"/>
                    <a:pt x="406" y="724"/>
                    <a:pt x="404" y="718"/>
                  </a:cubicBezTo>
                  <a:cubicBezTo>
                    <a:pt x="399" y="726"/>
                    <a:pt x="390" y="730"/>
                    <a:pt x="386" y="731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69" y="742"/>
                    <a:pt x="364" y="750"/>
                    <a:pt x="360" y="747"/>
                  </a:cubicBezTo>
                  <a:cubicBezTo>
                    <a:pt x="366" y="740"/>
                    <a:pt x="368" y="733"/>
                    <a:pt x="372" y="726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32" y="692"/>
                    <a:pt x="442" y="688"/>
                    <a:pt x="452" y="683"/>
                  </a:cubicBezTo>
                  <a:cubicBezTo>
                    <a:pt x="457" y="680"/>
                    <a:pt x="462" y="682"/>
                    <a:pt x="467" y="677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489" y="671"/>
                    <a:pt x="494" y="668"/>
                    <a:pt x="499" y="664"/>
                  </a:cubicBezTo>
                  <a:cubicBezTo>
                    <a:pt x="504" y="667"/>
                    <a:pt x="509" y="663"/>
                    <a:pt x="514" y="661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535" y="652"/>
                    <a:pt x="540" y="652"/>
                    <a:pt x="546" y="650"/>
                  </a:cubicBezTo>
                  <a:cubicBezTo>
                    <a:pt x="563" y="640"/>
                    <a:pt x="579" y="635"/>
                    <a:pt x="595" y="629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33" y="601"/>
                    <a:pt x="644" y="598"/>
                    <a:pt x="657" y="582"/>
                  </a:cubicBezTo>
                  <a:cubicBezTo>
                    <a:pt x="660" y="580"/>
                    <a:pt x="664" y="577"/>
                    <a:pt x="668" y="574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682" y="562"/>
                    <a:pt x="690" y="553"/>
                    <a:pt x="695" y="547"/>
                  </a:cubicBezTo>
                  <a:cubicBezTo>
                    <a:pt x="701" y="550"/>
                    <a:pt x="708" y="545"/>
                    <a:pt x="715" y="540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32" y="539"/>
                    <a:pt x="735" y="536"/>
                    <a:pt x="737" y="534"/>
                  </a:cubicBezTo>
                  <a:cubicBezTo>
                    <a:pt x="740" y="535"/>
                    <a:pt x="743" y="534"/>
                    <a:pt x="746" y="532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27" y="532"/>
                    <a:pt x="721" y="534"/>
                    <a:pt x="715" y="537"/>
                  </a:cubicBezTo>
                  <a:cubicBezTo>
                    <a:pt x="713" y="535"/>
                    <a:pt x="710" y="539"/>
                    <a:pt x="708" y="541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95" y="541"/>
                    <a:pt x="689" y="547"/>
                    <a:pt x="684" y="545"/>
                  </a:cubicBezTo>
                  <a:cubicBezTo>
                    <a:pt x="672" y="552"/>
                    <a:pt x="660" y="561"/>
                    <a:pt x="648" y="567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606" y="592"/>
                    <a:pt x="590" y="600"/>
                    <a:pt x="574" y="607"/>
                  </a:cubicBezTo>
                  <a:cubicBezTo>
                    <a:pt x="570" y="605"/>
                    <a:pt x="565" y="614"/>
                    <a:pt x="561" y="607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39" y="618"/>
                    <a:pt x="536" y="616"/>
                    <a:pt x="532" y="618"/>
                  </a:cubicBezTo>
                  <a:cubicBezTo>
                    <a:pt x="529" y="615"/>
                    <a:pt x="524" y="625"/>
                    <a:pt x="520" y="622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96" y="628"/>
                    <a:pt x="492" y="631"/>
                    <a:pt x="489" y="632"/>
                  </a:cubicBezTo>
                  <a:cubicBezTo>
                    <a:pt x="485" y="635"/>
                    <a:pt x="481" y="633"/>
                    <a:pt x="477" y="633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52" y="642"/>
                    <a:pt x="448" y="643"/>
                    <a:pt x="448" y="647"/>
                  </a:cubicBezTo>
                  <a:cubicBezTo>
                    <a:pt x="444" y="649"/>
                    <a:pt x="441" y="646"/>
                    <a:pt x="437" y="650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9" y="660"/>
                    <a:pt x="416" y="662"/>
                    <a:pt x="414" y="664"/>
                  </a:cubicBezTo>
                  <a:cubicBezTo>
                    <a:pt x="412" y="659"/>
                    <a:pt x="407" y="671"/>
                    <a:pt x="405" y="666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20" y="645"/>
                    <a:pt x="424" y="642"/>
                    <a:pt x="428" y="639"/>
                  </a:cubicBezTo>
                  <a:cubicBezTo>
                    <a:pt x="431" y="640"/>
                    <a:pt x="436" y="639"/>
                    <a:pt x="437" y="635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452" y="630"/>
                    <a:pt x="456" y="628"/>
                    <a:pt x="459" y="629"/>
                  </a:cubicBezTo>
                  <a:cubicBezTo>
                    <a:pt x="471" y="618"/>
                    <a:pt x="481" y="620"/>
                    <a:pt x="492" y="61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34" y="600"/>
                    <a:pt x="543" y="604"/>
                    <a:pt x="554" y="597"/>
                  </a:cubicBezTo>
                  <a:cubicBezTo>
                    <a:pt x="565" y="594"/>
                    <a:pt x="576" y="591"/>
                    <a:pt x="587" y="588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26" y="570"/>
                    <a:pt x="629" y="571"/>
                    <a:pt x="641" y="561"/>
                  </a:cubicBezTo>
                  <a:cubicBezTo>
                    <a:pt x="645" y="562"/>
                    <a:pt x="649" y="559"/>
                    <a:pt x="652" y="55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666" y="550"/>
                    <a:pt x="667" y="546"/>
                    <a:pt x="673" y="543"/>
                  </a:cubicBezTo>
                  <a:cubicBezTo>
                    <a:pt x="685" y="541"/>
                    <a:pt x="697" y="536"/>
                    <a:pt x="709" y="532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0" y="526"/>
                    <a:pt x="733" y="526"/>
                    <a:pt x="736" y="525"/>
                  </a:cubicBezTo>
                  <a:cubicBezTo>
                    <a:pt x="740" y="524"/>
                    <a:pt x="740" y="529"/>
                    <a:pt x="742" y="523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711" y="524"/>
                    <a:pt x="702" y="527"/>
                    <a:pt x="694" y="528"/>
                  </a:cubicBezTo>
                  <a:cubicBezTo>
                    <a:pt x="691" y="525"/>
                    <a:pt x="685" y="534"/>
                    <a:pt x="682" y="532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48" y="553"/>
                    <a:pt x="628" y="559"/>
                    <a:pt x="613" y="569"/>
                  </a:cubicBezTo>
                  <a:cubicBezTo>
                    <a:pt x="610" y="571"/>
                    <a:pt x="608" y="569"/>
                    <a:pt x="606" y="570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92" y="579"/>
                    <a:pt x="587" y="578"/>
                    <a:pt x="581" y="583"/>
                  </a:cubicBezTo>
                  <a:cubicBezTo>
                    <a:pt x="574" y="581"/>
                    <a:pt x="566" y="586"/>
                    <a:pt x="559" y="586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44" y="594"/>
                    <a:pt x="541" y="590"/>
                    <a:pt x="536" y="596"/>
                  </a:cubicBezTo>
                  <a:cubicBezTo>
                    <a:pt x="528" y="591"/>
                    <a:pt x="518" y="600"/>
                    <a:pt x="510" y="597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98" y="599"/>
                    <a:pt x="493" y="607"/>
                    <a:pt x="490" y="604"/>
                  </a:cubicBezTo>
                  <a:cubicBezTo>
                    <a:pt x="484" y="605"/>
                    <a:pt x="476" y="614"/>
                    <a:pt x="469" y="612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45" y="626"/>
                    <a:pt x="442" y="622"/>
                    <a:pt x="438" y="627"/>
                  </a:cubicBezTo>
                  <a:cubicBezTo>
                    <a:pt x="435" y="625"/>
                    <a:pt x="431" y="633"/>
                    <a:pt x="428" y="629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30" y="620"/>
                    <a:pt x="433" y="613"/>
                    <a:pt x="436" y="616"/>
                  </a:cubicBezTo>
                  <a:cubicBezTo>
                    <a:pt x="442" y="617"/>
                    <a:pt x="443" y="608"/>
                    <a:pt x="452" y="605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494" y="590"/>
                    <a:pt x="500" y="591"/>
                    <a:pt x="506" y="588"/>
                  </a:cubicBezTo>
                  <a:cubicBezTo>
                    <a:pt x="509" y="584"/>
                    <a:pt x="511" y="589"/>
                    <a:pt x="515" y="586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28" y="581"/>
                    <a:pt x="531" y="580"/>
                    <a:pt x="534" y="580"/>
                  </a:cubicBezTo>
                  <a:cubicBezTo>
                    <a:pt x="537" y="581"/>
                    <a:pt x="541" y="575"/>
                    <a:pt x="543" y="578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66" y="568"/>
                    <a:pt x="569" y="567"/>
                    <a:pt x="572" y="570"/>
                  </a:cubicBezTo>
                  <a:cubicBezTo>
                    <a:pt x="575" y="569"/>
                    <a:pt x="579" y="562"/>
                    <a:pt x="581" y="566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07" y="554"/>
                    <a:pt x="613" y="555"/>
                    <a:pt x="619" y="550"/>
                  </a:cubicBezTo>
                  <a:cubicBezTo>
                    <a:pt x="625" y="550"/>
                    <a:pt x="633" y="542"/>
                    <a:pt x="639" y="544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60" y="535"/>
                    <a:pt x="663" y="534"/>
                    <a:pt x="666" y="531"/>
                  </a:cubicBezTo>
                  <a:cubicBezTo>
                    <a:pt x="667" y="532"/>
                    <a:pt x="669" y="532"/>
                    <a:pt x="668" y="530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677" y="528"/>
                    <a:pt x="684" y="520"/>
                    <a:pt x="690" y="516"/>
                  </a:cubicBezTo>
                  <a:cubicBezTo>
                    <a:pt x="697" y="513"/>
                    <a:pt x="700" y="511"/>
                    <a:pt x="705" y="506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17" y="499"/>
                    <a:pt x="720" y="497"/>
                    <a:pt x="724" y="495"/>
                  </a:cubicBezTo>
                  <a:cubicBezTo>
                    <a:pt x="727" y="491"/>
                    <a:pt x="730" y="490"/>
                    <a:pt x="733" y="490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727" y="487"/>
                    <a:pt x="719" y="493"/>
                    <a:pt x="710" y="500"/>
                  </a:cubicBezTo>
                  <a:cubicBezTo>
                    <a:pt x="702" y="500"/>
                    <a:pt x="693" y="513"/>
                    <a:pt x="685" y="513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80" y="517"/>
                    <a:pt x="677" y="518"/>
                    <a:pt x="675" y="520"/>
                  </a:cubicBezTo>
                  <a:cubicBezTo>
                    <a:pt x="669" y="524"/>
                    <a:pt x="669" y="521"/>
                    <a:pt x="666" y="527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46" y="527"/>
                    <a:pt x="641" y="539"/>
                    <a:pt x="639" y="534"/>
                  </a:cubicBezTo>
                  <a:cubicBezTo>
                    <a:pt x="635" y="538"/>
                    <a:pt x="632" y="536"/>
                    <a:pt x="628" y="539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603" y="548"/>
                    <a:pt x="596" y="554"/>
                    <a:pt x="590" y="552"/>
                  </a:cubicBezTo>
                  <a:cubicBezTo>
                    <a:pt x="584" y="553"/>
                    <a:pt x="578" y="558"/>
                    <a:pt x="572" y="557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59" y="563"/>
                    <a:pt x="556" y="565"/>
                    <a:pt x="553" y="564"/>
                  </a:cubicBezTo>
                  <a:cubicBezTo>
                    <a:pt x="549" y="567"/>
                    <a:pt x="546" y="568"/>
                    <a:pt x="543" y="568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528" y="573"/>
                    <a:pt x="521" y="576"/>
                    <a:pt x="515" y="574"/>
                  </a:cubicBezTo>
                  <a:cubicBezTo>
                    <a:pt x="503" y="584"/>
                    <a:pt x="492" y="581"/>
                    <a:pt x="480" y="587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7" y="588"/>
                    <a:pt x="450" y="601"/>
                    <a:pt x="445" y="595"/>
                  </a:cubicBezTo>
                  <a:cubicBezTo>
                    <a:pt x="449" y="590"/>
                    <a:pt x="452" y="585"/>
                    <a:pt x="456" y="580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72" y="573"/>
                    <a:pt x="476" y="571"/>
                    <a:pt x="480" y="572"/>
                  </a:cubicBezTo>
                  <a:cubicBezTo>
                    <a:pt x="484" y="572"/>
                    <a:pt x="488" y="567"/>
                    <a:pt x="492" y="568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14" y="558"/>
                    <a:pt x="521" y="563"/>
                    <a:pt x="530" y="556"/>
                  </a:cubicBezTo>
                  <a:cubicBezTo>
                    <a:pt x="533" y="558"/>
                    <a:pt x="537" y="555"/>
                    <a:pt x="541" y="555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562" y="552"/>
                    <a:pt x="570" y="548"/>
                    <a:pt x="578" y="545"/>
                  </a:cubicBezTo>
                  <a:cubicBezTo>
                    <a:pt x="587" y="542"/>
                    <a:pt x="595" y="542"/>
                    <a:pt x="604" y="537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670" y="503"/>
                    <a:pt x="684" y="496"/>
                    <a:pt x="697" y="489"/>
                  </a:cubicBezTo>
                  <a:cubicBezTo>
                    <a:pt x="705" y="484"/>
                    <a:pt x="712" y="478"/>
                    <a:pt x="720" y="473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735" y="459"/>
                    <a:pt x="748" y="459"/>
                    <a:pt x="751" y="448"/>
                  </a:cubicBezTo>
                  <a:cubicBezTo>
                    <a:pt x="738" y="458"/>
                    <a:pt x="728" y="462"/>
                    <a:pt x="719" y="471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635" y="519"/>
                    <a:pt x="612" y="522"/>
                    <a:pt x="590" y="534"/>
                  </a:cubicBezTo>
                  <a:cubicBezTo>
                    <a:pt x="586" y="532"/>
                    <a:pt x="580" y="537"/>
                    <a:pt x="576" y="535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50" y="542"/>
                    <a:pt x="543" y="546"/>
                    <a:pt x="535" y="547"/>
                  </a:cubicBezTo>
                  <a:cubicBezTo>
                    <a:pt x="531" y="548"/>
                    <a:pt x="528" y="546"/>
                    <a:pt x="523" y="551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504" y="555"/>
                    <a:pt x="497" y="555"/>
                    <a:pt x="489" y="558"/>
                  </a:cubicBezTo>
                  <a:cubicBezTo>
                    <a:pt x="485" y="561"/>
                    <a:pt x="481" y="563"/>
                    <a:pt x="477" y="56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68" y="558"/>
                    <a:pt x="475" y="553"/>
                    <a:pt x="477" y="548"/>
                  </a:cubicBezTo>
                  <a:cubicBezTo>
                    <a:pt x="482" y="553"/>
                    <a:pt x="489" y="545"/>
                    <a:pt x="494" y="547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10" y="541"/>
                    <a:pt x="519" y="534"/>
                    <a:pt x="528" y="533"/>
                  </a:cubicBezTo>
                  <a:cubicBezTo>
                    <a:pt x="536" y="530"/>
                    <a:pt x="545" y="526"/>
                    <a:pt x="553" y="527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588" y="512"/>
                    <a:pt x="593" y="514"/>
                    <a:pt x="600" y="510"/>
                  </a:cubicBezTo>
                  <a:cubicBezTo>
                    <a:pt x="603" y="506"/>
                    <a:pt x="605" y="511"/>
                    <a:pt x="609" y="50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648" y="489"/>
                    <a:pt x="666" y="486"/>
                    <a:pt x="693" y="470"/>
                  </a:cubicBezTo>
                  <a:cubicBezTo>
                    <a:pt x="703" y="462"/>
                    <a:pt x="712" y="457"/>
                    <a:pt x="720" y="453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64" y="418"/>
                    <a:pt x="773" y="416"/>
                    <a:pt x="775" y="413"/>
                  </a:cubicBezTo>
                  <a:cubicBezTo>
                    <a:pt x="779" y="410"/>
                    <a:pt x="783" y="408"/>
                    <a:pt x="784" y="404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96" y="392"/>
                    <a:pt x="795" y="396"/>
                    <a:pt x="790" y="395"/>
                  </a:cubicBezTo>
                  <a:cubicBezTo>
                    <a:pt x="790" y="400"/>
                    <a:pt x="784" y="402"/>
                    <a:pt x="783" y="403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70" y="412"/>
                    <a:pt x="768" y="411"/>
                    <a:pt x="769" y="411"/>
                  </a:cubicBezTo>
                  <a:cubicBezTo>
                    <a:pt x="767" y="412"/>
                    <a:pt x="768" y="413"/>
                    <a:pt x="766" y="414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742" y="429"/>
                    <a:pt x="725" y="441"/>
                    <a:pt x="714" y="450"/>
                  </a:cubicBezTo>
                  <a:cubicBezTo>
                    <a:pt x="708" y="451"/>
                    <a:pt x="702" y="455"/>
                    <a:pt x="697" y="457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89" y="463"/>
                    <a:pt x="685" y="466"/>
                    <a:pt x="682" y="468"/>
                  </a:cubicBezTo>
                  <a:cubicBezTo>
                    <a:pt x="671" y="473"/>
                    <a:pt x="659" y="477"/>
                    <a:pt x="647" y="484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36" y="487"/>
                    <a:pt x="633" y="488"/>
                    <a:pt x="630" y="491"/>
                  </a:cubicBezTo>
                  <a:cubicBezTo>
                    <a:pt x="624" y="492"/>
                    <a:pt x="618" y="493"/>
                    <a:pt x="612" y="499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94" y="500"/>
                    <a:pt x="595" y="505"/>
                    <a:pt x="592" y="503"/>
                  </a:cubicBezTo>
                  <a:cubicBezTo>
                    <a:pt x="590" y="504"/>
                    <a:pt x="588" y="503"/>
                    <a:pt x="587" y="507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51" y="519"/>
                    <a:pt x="541" y="514"/>
                    <a:pt x="528" y="523"/>
                  </a:cubicBezTo>
                  <a:cubicBezTo>
                    <a:pt x="522" y="522"/>
                    <a:pt x="516" y="527"/>
                    <a:pt x="510" y="52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497" y="534"/>
                    <a:pt x="494" y="532"/>
                    <a:pt x="494" y="527"/>
                  </a:cubicBezTo>
                  <a:cubicBezTo>
                    <a:pt x="493" y="521"/>
                    <a:pt x="502" y="524"/>
                    <a:pt x="506" y="519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25" y="512"/>
                    <a:pt x="530" y="508"/>
                    <a:pt x="534" y="508"/>
                  </a:cubicBezTo>
                  <a:cubicBezTo>
                    <a:pt x="540" y="503"/>
                    <a:pt x="544" y="508"/>
                    <a:pt x="550" y="502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590" y="488"/>
                    <a:pt x="599" y="490"/>
                    <a:pt x="610" y="483"/>
                  </a:cubicBezTo>
                  <a:cubicBezTo>
                    <a:pt x="620" y="481"/>
                    <a:pt x="629" y="480"/>
                    <a:pt x="640" y="471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690" y="449"/>
                    <a:pt x="715" y="442"/>
                    <a:pt x="745" y="418"/>
                  </a:cubicBezTo>
                  <a:cubicBezTo>
                    <a:pt x="748" y="415"/>
                    <a:pt x="750" y="418"/>
                    <a:pt x="754" y="414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81" y="397"/>
                    <a:pt x="782" y="395"/>
                    <a:pt x="783" y="393"/>
                  </a:cubicBezTo>
                  <a:cubicBezTo>
                    <a:pt x="785" y="391"/>
                    <a:pt x="787" y="390"/>
                    <a:pt x="789" y="388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09" y="374"/>
                    <a:pt x="809" y="370"/>
                    <a:pt x="816" y="367"/>
                  </a:cubicBezTo>
                  <a:cubicBezTo>
                    <a:pt x="820" y="363"/>
                    <a:pt x="829" y="360"/>
                    <a:pt x="826" y="354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97" y="376"/>
                    <a:pt x="796" y="378"/>
                    <a:pt x="795" y="379"/>
                  </a:cubicBezTo>
                  <a:cubicBezTo>
                    <a:pt x="795" y="379"/>
                    <a:pt x="793" y="378"/>
                    <a:pt x="792" y="379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74" y="389"/>
                    <a:pt x="769" y="397"/>
                    <a:pt x="765" y="399"/>
                  </a:cubicBezTo>
                  <a:cubicBezTo>
                    <a:pt x="760" y="403"/>
                    <a:pt x="756" y="401"/>
                    <a:pt x="751" y="406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17" y="421"/>
                    <a:pt x="718" y="431"/>
                    <a:pt x="713" y="429"/>
                  </a:cubicBezTo>
                  <a:cubicBezTo>
                    <a:pt x="708" y="433"/>
                    <a:pt x="703" y="435"/>
                    <a:pt x="699" y="436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84" y="445"/>
                    <a:pt x="680" y="446"/>
                    <a:pt x="675" y="448"/>
                  </a:cubicBezTo>
                  <a:cubicBezTo>
                    <a:pt x="657" y="461"/>
                    <a:pt x="640" y="460"/>
                    <a:pt x="622" y="472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601" y="476"/>
                    <a:pt x="595" y="480"/>
                    <a:pt x="589" y="479"/>
                  </a:cubicBezTo>
                  <a:cubicBezTo>
                    <a:pt x="584" y="484"/>
                    <a:pt x="579" y="481"/>
                    <a:pt x="573" y="487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41" y="498"/>
                    <a:pt x="535" y="496"/>
                    <a:pt x="527" y="501"/>
                  </a:cubicBezTo>
                  <a:cubicBezTo>
                    <a:pt x="523" y="503"/>
                    <a:pt x="520" y="501"/>
                    <a:pt x="517" y="504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10" y="502"/>
                    <a:pt x="513" y="495"/>
                    <a:pt x="518" y="488"/>
                  </a:cubicBezTo>
                  <a:cubicBezTo>
                    <a:pt x="519" y="486"/>
                    <a:pt x="521" y="491"/>
                    <a:pt x="522" y="491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29" y="485"/>
                    <a:pt x="531" y="486"/>
                    <a:pt x="531" y="486"/>
                  </a:cubicBezTo>
                  <a:cubicBezTo>
                    <a:pt x="533" y="485"/>
                    <a:pt x="533" y="479"/>
                    <a:pt x="538" y="479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67" y="470"/>
                    <a:pt x="569" y="469"/>
                    <a:pt x="570" y="465"/>
                  </a:cubicBezTo>
                  <a:cubicBezTo>
                    <a:pt x="573" y="467"/>
                    <a:pt x="576" y="466"/>
                    <a:pt x="579" y="464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11" y="457"/>
                    <a:pt x="624" y="451"/>
                    <a:pt x="637" y="446"/>
                  </a:cubicBezTo>
                  <a:cubicBezTo>
                    <a:pt x="640" y="449"/>
                    <a:pt x="643" y="443"/>
                    <a:pt x="646" y="445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663" y="441"/>
                    <a:pt x="670" y="434"/>
                    <a:pt x="677" y="433"/>
                  </a:cubicBezTo>
                  <a:cubicBezTo>
                    <a:pt x="690" y="427"/>
                    <a:pt x="703" y="422"/>
                    <a:pt x="716" y="416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72" y="379"/>
                    <a:pt x="786" y="367"/>
                    <a:pt x="800" y="359"/>
                  </a:cubicBezTo>
                  <a:cubicBezTo>
                    <a:pt x="796" y="354"/>
                    <a:pt x="811" y="353"/>
                    <a:pt x="807" y="348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73" y="373"/>
                    <a:pt x="767" y="379"/>
                    <a:pt x="762" y="378"/>
                  </a:cubicBezTo>
                  <a:cubicBezTo>
                    <a:pt x="762" y="386"/>
                    <a:pt x="752" y="383"/>
                    <a:pt x="748" y="38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720" y="404"/>
                    <a:pt x="717" y="407"/>
                    <a:pt x="704" y="416"/>
                  </a:cubicBezTo>
                  <a:cubicBezTo>
                    <a:pt x="701" y="414"/>
                    <a:pt x="699" y="417"/>
                    <a:pt x="696" y="419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80" y="427"/>
                    <a:pt x="675" y="425"/>
                    <a:pt x="669" y="429"/>
                  </a:cubicBezTo>
                  <a:cubicBezTo>
                    <a:pt x="657" y="433"/>
                    <a:pt x="646" y="436"/>
                    <a:pt x="634" y="439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614" y="448"/>
                    <a:pt x="612" y="444"/>
                    <a:pt x="608" y="447"/>
                  </a:cubicBezTo>
                  <a:cubicBezTo>
                    <a:pt x="606" y="446"/>
                    <a:pt x="602" y="452"/>
                    <a:pt x="600" y="449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65" y="461"/>
                    <a:pt x="562" y="459"/>
                    <a:pt x="559" y="461"/>
                  </a:cubicBezTo>
                  <a:cubicBezTo>
                    <a:pt x="556" y="464"/>
                    <a:pt x="553" y="465"/>
                    <a:pt x="550" y="465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41" y="462"/>
                    <a:pt x="545" y="453"/>
                    <a:pt x="553" y="446"/>
                  </a:cubicBezTo>
                  <a:cubicBezTo>
                    <a:pt x="564" y="442"/>
                    <a:pt x="574" y="442"/>
                    <a:pt x="584" y="438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04" y="438"/>
                    <a:pt x="610" y="430"/>
                    <a:pt x="615" y="433"/>
                  </a:cubicBezTo>
                  <a:cubicBezTo>
                    <a:pt x="627" y="424"/>
                    <a:pt x="636" y="425"/>
                    <a:pt x="647" y="419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690" y="403"/>
                    <a:pt x="700" y="399"/>
                    <a:pt x="711" y="393"/>
                  </a:cubicBezTo>
                  <a:cubicBezTo>
                    <a:pt x="723" y="384"/>
                    <a:pt x="734" y="380"/>
                    <a:pt x="745" y="374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9" y="343"/>
                    <a:pt x="790" y="339"/>
                    <a:pt x="796" y="337"/>
                  </a:cubicBezTo>
                  <a:cubicBezTo>
                    <a:pt x="799" y="333"/>
                    <a:pt x="809" y="331"/>
                    <a:pt x="804" y="32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737" y="370"/>
                    <a:pt x="721" y="381"/>
                    <a:pt x="697" y="393"/>
                  </a:cubicBezTo>
                  <a:cubicBezTo>
                    <a:pt x="690" y="392"/>
                    <a:pt x="682" y="401"/>
                    <a:pt x="675" y="400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635" y="415"/>
                    <a:pt x="619" y="420"/>
                    <a:pt x="603" y="427"/>
                  </a:cubicBezTo>
                  <a:cubicBezTo>
                    <a:pt x="597" y="425"/>
                    <a:pt x="591" y="427"/>
                    <a:pt x="585" y="428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68" y="428"/>
                    <a:pt x="567" y="424"/>
                    <a:pt x="571" y="426"/>
                  </a:cubicBezTo>
                  <a:cubicBezTo>
                    <a:pt x="574" y="425"/>
                    <a:pt x="578" y="418"/>
                    <a:pt x="580" y="421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02" y="418"/>
                    <a:pt x="608" y="413"/>
                    <a:pt x="613" y="412"/>
                  </a:cubicBezTo>
                  <a:cubicBezTo>
                    <a:pt x="615" y="410"/>
                    <a:pt x="618" y="409"/>
                    <a:pt x="620" y="40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38" y="401"/>
                    <a:pt x="647" y="400"/>
                    <a:pt x="656" y="394"/>
                  </a:cubicBezTo>
                  <a:cubicBezTo>
                    <a:pt x="659" y="394"/>
                    <a:pt x="664" y="389"/>
                    <a:pt x="668" y="390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682" y="385"/>
                    <a:pt x="686" y="384"/>
                    <a:pt x="691" y="381"/>
                  </a:cubicBezTo>
                  <a:cubicBezTo>
                    <a:pt x="695" y="381"/>
                    <a:pt x="700" y="374"/>
                    <a:pt x="704" y="376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25" y="367"/>
                    <a:pt x="723" y="360"/>
                    <a:pt x="730" y="360"/>
                  </a:cubicBezTo>
                  <a:cubicBezTo>
                    <a:pt x="750" y="348"/>
                    <a:pt x="762" y="340"/>
                    <a:pt x="782" y="330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10" y="309"/>
                    <a:pt x="828" y="310"/>
                    <a:pt x="831" y="299"/>
                  </a:cubicBezTo>
                  <a:cubicBezTo>
                    <a:pt x="838" y="303"/>
                    <a:pt x="839" y="292"/>
                    <a:pt x="846" y="29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55" y="292"/>
                    <a:pt x="859" y="289"/>
                    <a:pt x="863" y="286"/>
                  </a:cubicBezTo>
                  <a:cubicBezTo>
                    <a:pt x="860" y="279"/>
                    <a:pt x="854" y="288"/>
                    <a:pt x="850" y="285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842" y="293"/>
                    <a:pt x="841" y="288"/>
                    <a:pt x="838" y="292"/>
                  </a:cubicBezTo>
                  <a:cubicBezTo>
                    <a:pt x="827" y="299"/>
                    <a:pt x="817" y="300"/>
                    <a:pt x="806" y="310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766" y="330"/>
                    <a:pt x="759" y="335"/>
                    <a:pt x="747" y="340"/>
                  </a:cubicBezTo>
                  <a:cubicBezTo>
                    <a:pt x="728" y="355"/>
                    <a:pt x="710" y="360"/>
                    <a:pt x="690" y="374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72" y="381"/>
                    <a:pt x="668" y="378"/>
                    <a:pt x="663" y="384"/>
                  </a:cubicBezTo>
                  <a:cubicBezTo>
                    <a:pt x="659" y="383"/>
                    <a:pt x="654" y="386"/>
                    <a:pt x="649" y="388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40" y="389"/>
                    <a:pt x="637" y="393"/>
                    <a:pt x="634" y="395"/>
                  </a:cubicBezTo>
                  <a:cubicBezTo>
                    <a:pt x="625" y="398"/>
                    <a:pt x="616" y="403"/>
                    <a:pt x="607" y="404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91" y="407"/>
                    <a:pt x="588" y="412"/>
                    <a:pt x="586" y="410"/>
                  </a:cubicBezTo>
                  <a:cubicBezTo>
                    <a:pt x="584" y="410"/>
                    <a:pt x="580" y="410"/>
                    <a:pt x="582" y="408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592" y="404"/>
                    <a:pt x="593" y="399"/>
                    <a:pt x="598" y="396"/>
                  </a:cubicBezTo>
                  <a:cubicBezTo>
                    <a:pt x="603" y="397"/>
                    <a:pt x="609" y="390"/>
                    <a:pt x="614" y="38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689" y="355"/>
                    <a:pt x="694" y="356"/>
                    <a:pt x="699" y="352"/>
                  </a:cubicBezTo>
                  <a:cubicBezTo>
                    <a:pt x="705" y="347"/>
                    <a:pt x="711" y="352"/>
                    <a:pt x="712" y="346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22" y="342"/>
                    <a:pt x="724" y="343"/>
                    <a:pt x="727" y="340"/>
                  </a:cubicBezTo>
                  <a:cubicBezTo>
                    <a:pt x="732" y="337"/>
                    <a:pt x="737" y="336"/>
                    <a:pt x="742" y="334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03" y="300"/>
                    <a:pt x="811" y="299"/>
                    <a:pt x="821" y="292"/>
                  </a:cubicBezTo>
                  <a:cubicBezTo>
                    <a:pt x="825" y="293"/>
                    <a:pt x="829" y="289"/>
                    <a:pt x="834" y="287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825" y="285"/>
                    <a:pt x="805" y="296"/>
                    <a:pt x="784" y="303"/>
                  </a:cubicBezTo>
                  <a:cubicBezTo>
                    <a:pt x="774" y="310"/>
                    <a:pt x="764" y="312"/>
                    <a:pt x="753" y="318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35" y="329"/>
                    <a:pt x="733" y="330"/>
                    <a:pt x="730" y="330"/>
                  </a:cubicBezTo>
                  <a:cubicBezTo>
                    <a:pt x="728" y="332"/>
                    <a:pt x="725" y="335"/>
                    <a:pt x="723" y="333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90" y="346"/>
                    <a:pt x="687" y="350"/>
                    <a:pt x="684" y="351"/>
                  </a:cubicBezTo>
                  <a:cubicBezTo>
                    <a:pt x="681" y="352"/>
                    <a:pt x="679" y="351"/>
                    <a:pt x="676" y="354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56" y="365"/>
                    <a:pt x="651" y="363"/>
                    <a:pt x="646" y="366"/>
                  </a:cubicBezTo>
                  <a:cubicBezTo>
                    <a:pt x="641" y="365"/>
                    <a:pt x="635" y="375"/>
                    <a:pt x="631" y="37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21" y="374"/>
                    <a:pt x="618" y="378"/>
                    <a:pt x="616" y="376"/>
                  </a:cubicBezTo>
                  <a:cubicBezTo>
                    <a:pt x="610" y="381"/>
                    <a:pt x="604" y="384"/>
                    <a:pt x="599" y="38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10" y="374"/>
                    <a:pt x="613" y="376"/>
                    <a:pt x="617" y="370"/>
                  </a:cubicBezTo>
                  <a:cubicBezTo>
                    <a:pt x="620" y="373"/>
                    <a:pt x="626" y="364"/>
                    <a:pt x="631" y="363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51" y="355"/>
                    <a:pt x="657" y="352"/>
                    <a:pt x="663" y="346"/>
                  </a:cubicBezTo>
                  <a:cubicBezTo>
                    <a:pt x="669" y="349"/>
                    <a:pt x="676" y="343"/>
                    <a:pt x="683" y="342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15" y="333"/>
                    <a:pt x="729" y="328"/>
                    <a:pt x="743" y="321"/>
                  </a:cubicBezTo>
                  <a:cubicBezTo>
                    <a:pt x="753" y="313"/>
                    <a:pt x="757" y="314"/>
                    <a:pt x="764" y="30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07" y="281"/>
                    <a:pt x="808" y="281"/>
                    <a:pt x="818" y="274"/>
                  </a:cubicBezTo>
                  <a:cubicBezTo>
                    <a:pt x="824" y="267"/>
                    <a:pt x="834" y="270"/>
                    <a:pt x="830" y="261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806" y="275"/>
                    <a:pt x="801" y="278"/>
                    <a:pt x="797" y="280"/>
                  </a:cubicBezTo>
                  <a:cubicBezTo>
                    <a:pt x="780" y="292"/>
                    <a:pt x="772" y="293"/>
                    <a:pt x="754" y="30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32" y="314"/>
                    <a:pt x="728" y="321"/>
                    <a:pt x="725" y="319"/>
                  </a:cubicBezTo>
                  <a:cubicBezTo>
                    <a:pt x="720" y="325"/>
                    <a:pt x="717" y="321"/>
                    <a:pt x="712" y="326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78" y="336"/>
                    <a:pt x="664" y="339"/>
                    <a:pt x="651" y="343"/>
                  </a:cubicBezTo>
                  <a:cubicBezTo>
                    <a:pt x="643" y="347"/>
                    <a:pt x="642" y="349"/>
                    <a:pt x="637" y="351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26" y="352"/>
                    <a:pt x="623" y="348"/>
                    <a:pt x="628" y="345"/>
                  </a:cubicBezTo>
                  <a:cubicBezTo>
                    <a:pt x="632" y="344"/>
                    <a:pt x="636" y="345"/>
                    <a:pt x="642" y="340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58" y="337"/>
                    <a:pt x="663" y="332"/>
                    <a:pt x="668" y="329"/>
                  </a:cubicBezTo>
                  <a:cubicBezTo>
                    <a:pt x="674" y="331"/>
                    <a:pt x="682" y="325"/>
                    <a:pt x="690" y="322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16" y="317"/>
                    <a:pt x="720" y="309"/>
                    <a:pt x="724" y="308"/>
                  </a:cubicBezTo>
                  <a:cubicBezTo>
                    <a:pt x="727" y="311"/>
                    <a:pt x="732" y="302"/>
                    <a:pt x="736" y="304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769" y="284"/>
                    <a:pt x="778" y="278"/>
                    <a:pt x="786" y="275"/>
                  </a:cubicBezTo>
                  <a:cubicBezTo>
                    <a:pt x="791" y="271"/>
                    <a:pt x="796" y="268"/>
                    <a:pt x="801" y="264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08" y="258"/>
                    <a:pt x="811" y="260"/>
                    <a:pt x="810" y="257"/>
                  </a:cubicBezTo>
                  <a:cubicBezTo>
                    <a:pt x="822" y="251"/>
                    <a:pt x="829" y="240"/>
                    <a:pt x="838" y="238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851" y="222"/>
                    <a:pt x="856" y="218"/>
                    <a:pt x="855" y="213"/>
                  </a:cubicBezTo>
                  <a:cubicBezTo>
                    <a:pt x="835" y="235"/>
                    <a:pt x="823" y="242"/>
                    <a:pt x="803" y="258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756" y="283"/>
                    <a:pt x="732" y="298"/>
                    <a:pt x="708" y="307"/>
                  </a:cubicBezTo>
                  <a:cubicBezTo>
                    <a:pt x="697" y="312"/>
                    <a:pt x="685" y="314"/>
                    <a:pt x="673" y="320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52" y="326"/>
                    <a:pt x="648" y="333"/>
                    <a:pt x="646" y="329"/>
                  </a:cubicBezTo>
                  <a:cubicBezTo>
                    <a:pt x="643" y="331"/>
                    <a:pt x="639" y="337"/>
                    <a:pt x="637" y="331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48" y="322"/>
                    <a:pt x="651" y="321"/>
                    <a:pt x="653" y="322"/>
                  </a:cubicBezTo>
                  <a:cubicBezTo>
                    <a:pt x="655" y="326"/>
                    <a:pt x="659" y="319"/>
                    <a:pt x="662" y="318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690" y="306"/>
                    <a:pt x="701" y="304"/>
                    <a:pt x="713" y="296"/>
                  </a:cubicBezTo>
                  <a:cubicBezTo>
                    <a:pt x="732" y="289"/>
                    <a:pt x="755" y="274"/>
                    <a:pt x="778" y="261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15" y="235"/>
                    <a:pt x="813" y="231"/>
                    <a:pt x="819" y="229"/>
                  </a:cubicBezTo>
                  <a:cubicBezTo>
                    <a:pt x="821" y="226"/>
                    <a:pt x="830" y="224"/>
                    <a:pt x="828" y="220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39" y="208"/>
                    <a:pt x="848" y="206"/>
                    <a:pt x="846" y="202"/>
                  </a:cubicBezTo>
                  <a:cubicBezTo>
                    <a:pt x="838" y="207"/>
                    <a:pt x="837" y="207"/>
                    <a:pt x="830" y="214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808" y="234"/>
                    <a:pt x="802" y="233"/>
                    <a:pt x="799" y="239"/>
                  </a:cubicBezTo>
                  <a:cubicBezTo>
                    <a:pt x="792" y="244"/>
                    <a:pt x="785" y="249"/>
                    <a:pt x="778" y="254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709" y="288"/>
                    <a:pt x="700" y="293"/>
                    <a:pt x="690" y="298"/>
                  </a:cubicBezTo>
                  <a:cubicBezTo>
                    <a:pt x="686" y="297"/>
                    <a:pt x="680" y="304"/>
                    <a:pt x="676" y="303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666" y="303"/>
                    <a:pt x="663" y="308"/>
                    <a:pt x="661" y="306"/>
                  </a:cubicBezTo>
                  <a:cubicBezTo>
                    <a:pt x="671" y="293"/>
                    <a:pt x="689" y="294"/>
                    <a:pt x="704" y="283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37" y="268"/>
                    <a:pt x="739" y="260"/>
                    <a:pt x="747" y="259"/>
                  </a:cubicBezTo>
                  <a:cubicBezTo>
                    <a:pt x="766" y="246"/>
                    <a:pt x="778" y="238"/>
                    <a:pt x="789" y="23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21" y="208"/>
                    <a:pt x="828" y="201"/>
                    <a:pt x="834" y="199"/>
                  </a:cubicBezTo>
                  <a:cubicBezTo>
                    <a:pt x="837" y="191"/>
                    <a:pt x="847" y="185"/>
                    <a:pt x="852" y="179"/>
                  </a:cubicBezTo>
                  <a:cubicBezTo>
                    <a:pt x="850" y="175"/>
                    <a:pt x="861" y="172"/>
                    <a:pt x="859" y="168"/>
                  </a:cubicBezTo>
                  <a:cubicBezTo>
                    <a:pt x="862" y="165"/>
                    <a:pt x="869" y="161"/>
                    <a:pt x="865" y="156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53" y="1395"/>
                    <a:pt x="151" y="1393"/>
                    <a:pt x="149" y="1391"/>
                  </a:cubicBezTo>
                  <a:cubicBezTo>
                    <a:pt x="144" y="1382"/>
                    <a:pt x="134" y="1373"/>
                    <a:pt x="134" y="1365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17" y="1350"/>
                    <a:pt x="115" y="1347"/>
                    <a:pt x="113" y="1343"/>
                  </a:cubicBezTo>
                  <a:cubicBezTo>
                    <a:pt x="111" y="1340"/>
                    <a:pt x="107" y="1341"/>
                    <a:pt x="109" y="1339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95" y="1323"/>
                    <a:pt x="94" y="1317"/>
                    <a:pt x="87" y="1311"/>
                  </a:cubicBezTo>
                  <a:cubicBezTo>
                    <a:pt x="86" y="1310"/>
                    <a:pt x="80" y="1308"/>
                    <a:pt x="80" y="1305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81" y="1302"/>
                    <a:pt x="76" y="1304"/>
                    <a:pt x="77" y="1298"/>
                  </a:cubicBezTo>
                  <a:cubicBezTo>
                    <a:pt x="78" y="1294"/>
                    <a:pt x="77" y="1298"/>
                    <a:pt x="71" y="1292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9" y="1290"/>
                    <a:pt x="66" y="1287"/>
                    <a:pt x="63" y="1281"/>
                  </a:cubicBezTo>
                  <a:cubicBezTo>
                    <a:pt x="63" y="1281"/>
                    <a:pt x="65" y="1278"/>
                    <a:pt x="63" y="1278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61" y="1275"/>
                    <a:pt x="59" y="1276"/>
                    <a:pt x="58" y="1275"/>
                  </a:cubicBezTo>
                  <a:cubicBezTo>
                    <a:pt x="55" y="1271"/>
                    <a:pt x="52" y="1260"/>
                    <a:pt x="45" y="1253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4" y="1232"/>
                    <a:pt x="33" y="1229"/>
                    <a:pt x="33" y="1226"/>
                  </a:cubicBezTo>
                  <a:cubicBezTo>
                    <a:pt x="30" y="1224"/>
                    <a:pt x="30" y="1221"/>
                    <a:pt x="33" y="1219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49" y="1239"/>
                    <a:pt x="54" y="1245"/>
                    <a:pt x="58" y="1248"/>
                  </a:cubicBezTo>
                  <a:cubicBezTo>
                    <a:pt x="66" y="1256"/>
                    <a:pt x="70" y="1266"/>
                    <a:pt x="78" y="1275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1" y="1303"/>
                    <a:pt x="103" y="1306"/>
                    <a:pt x="103" y="1306"/>
                  </a:cubicBezTo>
                  <a:cubicBezTo>
                    <a:pt x="102" y="1310"/>
                    <a:pt x="104" y="1306"/>
                    <a:pt x="105" y="1309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08" y="1316"/>
                    <a:pt x="113" y="1320"/>
                    <a:pt x="116" y="1324"/>
                  </a:cubicBezTo>
                  <a:cubicBezTo>
                    <a:pt x="116" y="1324"/>
                    <a:pt x="115" y="1327"/>
                    <a:pt x="117" y="1328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21" y="1331"/>
                    <a:pt x="122" y="1333"/>
                    <a:pt x="124" y="1335"/>
                  </a:cubicBezTo>
                  <a:cubicBezTo>
                    <a:pt x="142" y="1365"/>
                    <a:pt x="152" y="1384"/>
                    <a:pt x="165" y="1412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259" y="1113"/>
                    <a:pt x="266" y="1107"/>
                    <a:pt x="273" y="1102"/>
                  </a:cubicBezTo>
                  <a:cubicBezTo>
                    <a:pt x="280" y="1098"/>
                    <a:pt x="286" y="1097"/>
                    <a:pt x="294" y="1090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344" y="1066"/>
                    <a:pt x="388" y="1039"/>
                    <a:pt x="419" y="1022"/>
                  </a:cubicBezTo>
                  <a:cubicBezTo>
                    <a:pt x="430" y="1011"/>
                    <a:pt x="438" y="1006"/>
                    <a:pt x="453" y="995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482" y="964"/>
                    <a:pt x="490" y="962"/>
                    <a:pt x="492" y="959"/>
                  </a:cubicBezTo>
                  <a:cubicBezTo>
                    <a:pt x="496" y="957"/>
                    <a:pt x="493" y="954"/>
                    <a:pt x="498" y="952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28" y="925"/>
                    <a:pt x="541" y="910"/>
                    <a:pt x="565" y="891"/>
                  </a:cubicBezTo>
                  <a:cubicBezTo>
                    <a:pt x="566" y="896"/>
                    <a:pt x="562" y="899"/>
                    <a:pt x="556" y="903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52" y="911"/>
                    <a:pt x="549" y="913"/>
                    <a:pt x="547" y="914"/>
                  </a:cubicBezTo>
                  <a:cubicBezTo>
                    <a:pt x="544" y="922"/>
                    <a:pt x="532" y="928"/>
                    <a:pt x="528" y="935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79" y="983"/>
                    <a:pt x="472" y="989"/>
                    <a:pt x="465" y="994"/>
                  </a:cubicBezTo>
                  <a:cubicBezTo>
                    <a:pt x="456" y="1000"/>
                    <a:pt x="457" y="1001"/>
                    <a:pt x="449" y="1005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5" y="1030"/>
                    <a:pt x="416" y="1032"/>
                    <a:pt x="414" y="1033"/>
                  </a:cubicBezTo>
                  <a:cubicBezTo>
                    <a:pt x="414" y="1033"/>
                    <a:pt x="413" y="1031"/>
                    <a:pt x="411" y="1032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408" y="1034"/>
                    <a:pt x="405" y="1036"/>
                    <a:pt x="400" y="1040"/>
                  </a:cubicBezTo>
                  <a:cubicBezTo>
                    <a:pt x="395" y="1047"/>
                    <a:pt x="392" y="1045"/>
                    <a:pt x="384" y="1052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320" y="1089"/>
                    <a:pt x="295" y="1107"/>
                    <a:pt x="274" y="1117"/>
                  </a:cubicBezTo>
                  <a:cubicBezTo>
                    <a:pt x="268" y="1123"/>
                    <a:pt x="266" y="1122"/>
                    <a:pt x="257" y="1128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42" y="1148"/>
                    <a:pt x="230" y="1143"/>
                    <a:pt x="234" y="1148"/>
                  </a:cubicBezTo>
                  <a:cubicBezTo>
                    <a:pt x="231" y="1150"/>
                    <a:pt x="228" y="1152"/>
                    <a:pt x="225" y="1155"/>
                  </a:cubicBezTo>
                  <a:cubicBezTo>
                    <a:pt x="217" y="1159"/>
                    <a:pt x="213" y="1164"/>
                    <a:pt x="208" y="1169"/>
                  </a:cubicBezTo>
                  <a:cubicBezTo>
                    <a:pt x="207" y="1159"/>
                    <a:pt x="219" y="1151"/>
                    <a:pt x="228" y="1142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256" y="1076"/>
                    <a:pt x="265" y="1066"/>
                    <a:pt x="273" y="1055"/>
                  </a:cubicBezTo>
                  <a:cubicBezTo>
                    <a:pt x="301" y="1035"/>
                    <a:pt x="329" y="1015"/>
                    <a:pt x="357" y="99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68" y="993"/>
                    <a:pt x="372" y="986"/>
                    <a:pt x="375" y="985"/>
                  </a:cubicBezTo>
                  <a:cubicBezTo>
                    <a:pt x="383" y="982"/>
                    <a:pt x="383" y="977"/>
                    <a:pt x="392" y="975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03" y="967"/>
                    <a:pt x="407" y="964"/>
                    <a:pt x="410" y="962"/>
                  </a:cubicBezTo>
                  <a:cubicBezTo>
                    <a:pt x="416" y="957"/>
                    <a:pt x="423" y="953"/>
                    <a:pt x="429" y="948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448" y="937"/>
                    <a:pt x="452" y="934"/>
                    <a:pt x="456" y="931"/>
                  </a:cubicBezTo>
                  <a:cubicBezTo>
                    <a:pt x="466" y="922"/>
                    <a:pt x="477" y="917"/>
                    <a:pt x="490" y="906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52" y="869"/>
                    <a:pt x="569" y="862"/>
                    <a:pt x="588" y="858"/>
                  </a:cubicBezTo>
                  <a:cubicBezTo>
                    <a:pt x="589" y="857"/>
                    <a:pt x="590" y="856"/>
                    <a:pt x="591" y="856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90" y="859"/>
                    <a:pt x="587" y="860"/>
                    <a:pt x="585" y="860"/>
                  </a:cubicBezTo>
                  <a:cubicBezTo>
                    <a:pt x="582" y="863"/>
                    <a:pt x="580" y="862"/>
                    <a:pt x="577" y="863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561" y="873"/>
                    <a:pt x="551" y="876"/>
                    <a:pt x="541" y="882"/>
                  </a:cubicBezTo>
                  <a:cubicBezTo>
                    <a:pt x="521" y="894"/>
                    <a:pt x="501" y="908"/>
                    <a:pt x="480" y="923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415" y="978"/>
                    <a:pt x="396" y="991"/>
                    <a:pt x="386" y="1001"/>
                  </a:cubicBezTo>
                  <a:cubicBezTo>
                    <a:pt x="372" y="1009"/>
                    <a:pt x="349" y="1024"/>
                    <a:pt x="329" y="1037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305" y="1050"/>
                    <a:pt x="302" y="1052"/>
                    <a:pt x="298" y="1055"/>
                  </a:cubicBezTo>
                  <a:cubicBezTo>
                    <a:pt x="293" y="1051"/>
                    <a:pt x="292" y="1061"/>
                    <a:pt x="288" y="1062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82" y="1064"/>
                    <a:pt x="280" y="1070"/>
                    <a:pt x="274" y="1073"/>
                  </a:cubicBezTo>
                  <a:cubicBezTo>
                    <a:pt x="270" y="1075"/>
                    <a:pt x="267" y="1077"/>
                    <a:pt x="264" y="1080"/>
                  </a:cubicBezTo>
                  <a:cubicBezTo>
                    <a:pt x="261" y="1080"/>
                    <a:pt x="257" y="1087"/>
                    <a:pt x="255" y="1084"/>
                  </a:cubicBezTo>
                  <a:cubicBezTo>
                    <a:pt x="247" y="1095"/>
                    <a:pt x="228" y="1107"/>
                    <a:pt x="223" y="1114"/>
                  </a:cubicBezTo>
                  <a:cubicBezTo>
                    <a:pt x="221" y="1107"/>
                    <a:pt x="223" y="1103"/>
                    <a:pt x="232" y="1100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27" y="664"/>
                    <a:pt x="436" y="666"/>
                    <a:pt x="440" y="657"/>
                  </a:cubicBezTo>
                  <a:cubicBezTo>
                    <a:pt x="445" y="661"/>
                    <a:pt x="444" y="657"/>
                    <a:pt x="448" y="654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60" y="656"/>
                    <a:pt x="464" y="648"/>
                    <a:pt x="468" y="647"/>
                  </a:cubicBezTo>
                  <a:cubicBezTo>
                    <a:pt x="470" y="653"/>
                    <a:pt x="475" y="641"/>
                    <a:pt x="477" y="646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02" y="639"/>
                    <a:pt x="510" y="633"/>
                    <a:pt x="515" y="635"/>
                  </a:cubicBezTo>
                  <a:cubicBezTo>
                    <a:pt x="522" y="631"/>
                    <a:pt x="524" y="630"/>
                    <a:pt x="532" y="628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45" y="627"/>
                    <a:pt x="549" y="621"/>
                    <a:pt x="551" y="624"/>
                  </a:cubicBezTo>
                  <a:cubicBezTo>
                    <a:pt x="558" y="617"/>
                    <a:pt x="566" y="625"/>
                    <a:pt x="568" y="616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598" y="607"/>
                    <a:pt x="611" y="598"/>
                    <a:pt x="623" y="594"/>
                  </a:cubicBezTo>
                  <a:cubicBezTo>
                    <a:pt x="646" y="580"/>
                    <a:pt x="653" y="568"/>
                    <a:pt x="671" y="562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62" y="569"/>
                    <a:pt x="662" y="575"/>
                    <a:pt x="653" y="580"/>
                  </a:cubicBezTo>
                  <a:cubicBezTo>
                    <a:pt x="649" y="586"/>
                    <a:pt x="643" y="585"/>
                    <a:pt x="639" y="592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89" y="620"/>
                    <a:pt x="580" y="626"/>
                    <a:pt x="572" y="629"/>
                  </a:cubicBezTo>
                  <a:cubicBezTo>
                    <a:pt x="565" y="630"/>
                    <a:pt x="557" y="634"/>
                    <a:pt x="549" y="640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36" y="644"/>
                    <a:pt x="535" y="643"/>
                    <a:pt x="534" y="644"/>
                  </a:cubicBezTo>
                  <a:cubicBezTo>
                    <a:pt x="531" y="645"/>
                    <a:pt x="529" y="645"/>
                    <a:pt x="526" y="647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97" y="659"/>
                    <a:pt x="490" y="657"/>
                    <a:pt x="482" y="664"/>
                  </a:cubicBezTo>
                  <a:cubicBezTo>
                    <a:pt x="475" y="662"/>
                    <a:pt x="473" y="670"/>
                    <a:pt x="465" y="667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403" y="696"/>
                    <a:pt x="399" y="699"/>
                    <a:pt x="395" y="703"/>
                  </a:cubicBezTo>
                  <a:cubicBezTo>
                    <a:pt x="392" y="708"/>
                    <a:pt x="385" y="703"/>
                    <a:pt x="387" y="708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86" y="702"/>
                    <a:pt x="385" y="700"/>
                    <a:pt x="387" y="698"/>
                  </a:cubicBezTo>
                  <a:cubicBezTo>
                    <a:pt x="388" y="692"/>
                    <a:pt x="393" y="696"/>
                    <a:pt x="398" y="690"/>
                  </a:cubicBezTo>
                  <a:cubicBezTo>
                    <a:pt x="397" y="688"/>
                    <a:pt x="401" y="686"/>
                    <a:pt x="403" y="684"/>
                  </a:cubicBezTo>
                  <a:cubicBezTo>
                    <a:pt x="402" y="682"/>
                    <a:pt x="405" y="680"/>
                    <a:pt x="407" y="682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66"/>
                    <a:pt x="668" y="269"/>
                    <a:pt x="665" y="271"/>
                  </a:cubicBezTo>
                  <a:cubicBezTo>
                    <a:pt x="662" y="273"/>
                    <a:pt x="663" y="275"/>
                    <a:pt x="665" y="277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60" y="291"/>
                    <a:pt x="654" y="293"/>
                    <a:pt x="656" y="295"/>
                  </a:cubicBezTo>
                  <a:cubicBezTo>
                    <a:pt x="655" y="297"/>
                    <a:pt x="654" y="299"/>
                    <a:pt x="652" y="300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58" y="285"/>
                    <a:pt x="654" y="280"/>
                    <a:pt x="657" y="277"/>
                  </a:cubicBezTo>
                  <a:cubicBezTo>
                    <a:pt x="659" y="269"/>
                    <a:pt x="656" y="261"/>
                    <a:pt x="660" y="253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5" y="228"/>
                    <a:pt x="665" y="226"/>
                    <a:pt x="663" y="224"/>
                  </a:cubicBezTo>
                  <a:cubicBezTo>
                    <a:pt x="662" y="222"/>
                    <a:pt x="666" y="220"/>
                    <a:pt x="664" y="218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65" y="200"/>
                    <a:pt x="669" y="193"/>
                    <a:pt x="668" y="186"/>
                  </a:cubicBezTo>
                  <a:cubicBezTo>
                    <a:pt x="674" y="183"/>
                    <a:pt x="665" y="178"/>
                    <a:pt x="672" y="175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6" y="161"/>
                    <a:pt x="673" y="156"/>
                    <a:pt x="676" y="153"/>
                  </a:cubicBezTo>
                  <a:cubicBezTo>
                    <a:pt x="681" y="150"/>
                    <a:pt x="673" y="146"/>
                    <a:pt x="679" y="14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688" y="118"/>
                    <a:pt x="688" y="115"/>
                    <a:pt x="690" y="111"/>
                  </a:cubicBezTo>
                  <a:cubicBezTo>
                    <a:pt x="694" y="108"/>
                    <a:pt x="693" y="105"/>
                    <a:pt x="693" y="10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20" y="66"/>
                    <a:pt x="711" y="68"/>
                    <a:pt x="713" y="72"/>
                  </a:cubicBezTo>
                  <a:cubicBezTo>
                    <a:pt x="714" y="75"/>
                    <a:pt x="712" y="78"/>
                    <a:pt x="709" y="80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701" y="114"/>
                    <a:pt x="694" y="131"/>
                    <a:pt x="690" y="148"/>
                  </a:cubicBezTo>
                  <a:cubicBezTo>
                    <a:pt x="689" y="153"/>
                    <a:pt x="686" y="157"/>
                    <a:pt x="687" y="162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84" y="179"/>
                    <a:pt x="685" y="183"/>
                    <a:pt x="681" y="187"/>
                  </a:cubicBezTo>
                  <a:cubicBezTo>
                    <a:pt x="683" y="191"/>
                    <a:pt x="681" y="195"/>
                    <a:pt x="680" y="199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7" y="217"/>
                    <a:pt x="673" y="221"/>
                    <a:pt x="674" y="226"/>
                  </a:cubicBezTo>
                  <a:cubicBezTo>
                    <a:pt x="670" y="229"/>
                    <a:pt x="676" y="234"/>
                    <a:pt x="671" y="238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E307EC39-2DFD-F34C-9E7A-4B67445B664C}" type="datetimeFigureOut">
              <a:rPr lang="en-US" smtClean="0"/>
              <a:t>3/15/19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FF945CD8-7680-D440-9CDB-437889BADC20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 title="Rule Line"/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2871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 title="Feathers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12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51" y="1458"/>
                    <a:pt x="251" y="1454"/>
                    <a:pt x="251" y="1449"/>
                  </a:cubicBezTo>
                  <a:cubicBezTo>
                    <a:pt x="246" y="1446"/>
                    <a:pt x="250" y="1434"/>
                    <a:pt x="246" y="1429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39" y="1417"/>
                    <a:pt x="240" y="1412"/>
                    <a:pt x="236" y="1412"/>
                  </a:cubicBezTo>
                  <a:cubicBezTo>
                    <a:pt x="236" y="1403"/>
                    <a:pt x="233" y="1398"/>
                    <a:pt x="229" y="1394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19" y="1374"/>
                    <a:pt x="218" y="1371"/>
                    <a:pt x="218" y="1366"/>
                  </a:cubicBezTo>
                  <a:cubicBezTo>
                    <a:pt x="217" y="1364"/>
                    <a:pt x="213" y="1364"/>
                    <a:pt x="213" y="1359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204" y="1335"/>
                    <a:pt x="196" y="1335"/>
                    <a:pt x="196" y="1326"/>
                  </a:cubicBezTo>
                  <a:cubicBezTo>
                    <a:pt x="187" y="1318"/>
                    <a:pt x="186" y="1303"/>
                    <a:pt x="176" y="1296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52" y="1263"/>
                    <a:pt x="155" y="1256"/>
                    <a:pt x="150" y="1256"/>
                  </a:cubicBezTo>
                  <a:cubicBezTo>
                    <a:pt x="151" y="1251"/>
                    <a:pt x="147" y="1250"/>
                    <a:pt x="148" y="1246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31" y="1221"/>
                    <a:pt x="126" y="1209"/>
                    <a:pt x="120" y="1198"/>
                  </a:cubicBezTo>
                  <a:cubicBezTo>
                    <a:pt x="119" y="1191"/>
                    <a:pt x="114" y="1187"/>
                    <a:pt x="113" y="1180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103" y="1159"/>
                    <a:pt x="98" y="1155"/>
                    <a:pt x="95" y="1150"/>
                  </a:cubicBezTo>
                  <a:cubicBezTo>
                    <a:pt x="93" y="1147"/>
                    <a:pt x="92" y="1145"/>
                    <a:pt x="90" y="1142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82" y="1126"/>
                    <a:pt x="81" y="1124"/>
                    <a:pt x="80" y="1122"/>
                  </a:cubicBezTo>
                  <a:cubicBezTo>
                    <a:pt x="76" y="1114"/>
                    <a:pt x="73" y="1105"/>
                    <a:pt x="70" y="1095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62" y="1073"/>
                    <a:pt x="63" y="1067"/>
                    <a:pt x="60" y="1067"/>
                  </a:cubicBezTo>
                  <a:cubicBezTo>
                    <a:pt x="60" y="1063"/>
                    <a:pt x="61" y="1057"/>
                    <a:pt x="57" y="105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52" y="1032"/>
                    <a:pt x="49" y="1032"/>
                    <a:pt x="50" y="1027"/>
                  </a:cubicBezTo>
                  <a:cubicBezTo>
                    <a:pt x="46" y="1026"/>
                    <a:pt x="49" y="1019"/>
                    <a:pt x="45" y="1019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42" y="997"/>
                    <a:pt x="39" y="996"/>
                    <a:pt x="40" y="992"/>
                  </a:cubicBezTo>
                  <a:cubicBezTo>
                    <a:pt x="36" y="991"/>
                    <a:pt x="39" y="984"/>
                    <a:pt x="34" y="984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8" y="946"/>
                    <a:pt x="21" y="939"/>
                    <a:pt x="17" y="939"/>
                  </a:cubicBezTo>
                  <a:cubicBezTo>
                    <a:pt x="17" y="934"/>
                    <a:pt x="14" y="933"/>
                    <a:pt x="14" y="929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7" y="894"/>
                    <a:pt x="0" y="884"/>
                    <a:pt x="2" y="866"/>
                  </a:cubicBezTo>
                  <a:cubicBezTo>
                    <a:pt x="5" y="869"/>
                    <a:pt x="6" y="874"/>
                    <a:pt x="7" y="881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12" y="904"/>
                    <a:pt x="17" y="910"/>
                    <a:pt x="17" y="921"/>
                  </a:cubicBezTo>
                  <a:cubicBezTo>
                    <a:pt x="22" y="922"/>
                    <a:pt x="18" y="932"/>
                    <a:pt x="22" y="934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30" y="952"/>
                    <a:pt x="32" y="961"/>
                    <a:pt x="34" y="969"/>
                  </a:cubicBezTo>
                  <a:cubicBezTo>
                    <a:pt x="38" y="971"/>
                    <a:pt x="40" y="975"/>
                    <a:pt x="40" y="981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51" y="996"/>
                    <a:pt x="51" y="1007"/>
                    <a:pt x="57" y="1012"/>
                  </a:cubicBezTo>
                  <a:cubicBezTo>
                    <a:pt x="57" y="1023"/>
                    <a:pt x="69" y="1022"/>
                    <a:pt x="67" y="1034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03" y="1086"/>
                    <a:pt x="114" y="1097"/>
                    <a:pt x="123" y="1110"/>
                  </a:cubicBezTo>
                  <a:cubicBezTo>
                    <a:pt x="129" y="1115"/>
                    <a:pt x="130" y="1124"/>
                    <a:pt x="135" y="1130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46" y="1142"/>
                    <a:pt x="148" y="1145"/>
                    <a:pt x="148" y="1150"/>
                  </a:cubicBezTo>
                  <a:cubicBezTo>
                    <a:pt x="151" y="1152"/>
                    <a:pt x="153" y="1157"/>
                    <a:pt x="155" y="1160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64" y="1177"/>
                    <a:pt x="168" y="1184"/>
                    <a:pt x="173" y="1190"/>
                  </a:cubicBezTo>
                  <a:cubicBezTo>
                    <a:pt x="181" y="1204"/>
                    <a:pt x="186" y="1220"/>
                    <a:pt x="198" y="1228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09" y="1252"/>
                    <a:pt x="206" y="1260"/>
                    <a:pt x="211" y="1261"/>
                  </a:cubicBezTo>
                  <a:cubicBezTo>
                    <a:pt x="214" y="1262"/>
                    <a:pt x="211" y="1270"/>
                    <a:pt x="216" y="127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27" y="1300"/>
                    <a:pt x="231" y="1306"/>
                    <a:pt x="234" y="1313"/>
                  </a:cubicBezTo>
                  <a:cubicBezTo>
                    <a:pt x="239" y="1313"/>
                    <a:pt x="235" y="1302"/>
                    <a:pt x="234" y="130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226" y="1279"/>
                    <a:pt x="222" y="1271"/>
                    <a:pt x="221" y="1261"/>
                  </a:cubicBezTo>
                  <a:cubicBezTo>
                    <a:pt x="215" y="1247"/>
                    <a:pt x="207" y="1236"/>
                    <a:pt x="203" y="1220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91" y="1194"/>
                    <a:pt x="186" y="1189"/>
                    <a:pt x="181" y="1185"/>
                  </a:cubicBezTo>
                  <a:cubicBezTo>
                    <a:pt x="182" y="1174"/>
                    <a:pt x="172" y="1174"/>
                    <a:pt x="171" y="1165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51" y="1138"/>
                    <a:pt x="147" y="1122"/>
                    <a:pt x="138" y="1112"/>
                  </a:cubicBezTo>
                  <a:cubicBezTo>
                    <a:pt x="131" y="1100"/>
                    <a:pt x="122" y="1090"/>
                    <a:pt x="115" y="107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98" y="1054"/>
                    <a:pt x="97" y="1047"/>
                    <a:pt x="92" y="1042"/>
                  </a:cubicBezTo>
                  <a:cubicBezTo>
                    <a:pt x="83" y="1032"/>
                    <a:pt x="77" y="1019"/>
                    <a:pt x="67" y="1009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55" y="984"/>
                    <a:pt x="45" y="985"/>
                    <a:pt x="47" y="974"/>
                  </a:cubicBezTo>
                  <a:cubicBezTo>
                    <a:pt x="57" y="984"/>
                    <a:pt x="68" y="993"/>
                    <a:pt x="72" y="1009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84" y="1032"/>
                    <a:pt x="96" y="1026"/>
                    <a:pt x="92" y="1034"/>
                  </a:cubicBezTo>
                  <a:cubicBezTo>
                    <a:pt x="95" y="1035"/>
                    <a:pt x="98" y="1037"/>
                    <a:pt x="97" y="1042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10" y="1050"/>
                    <a:pt x="107" y="1058"/>
                    <a:pt x="113" y="1057"/>
                  </a:cubicBezTo>
                  <a:cubicBezTo>
                    <a:pt x="114" y="1065"/>
                    <a:pt x="120" y="1068"/>
                    <a:pt x="123" y="1075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39" y="1097"/>
                    <a:pt x="144" y="1101"/>
                    <a:pt x="145" y="1110"/>
                  </a:cubicBezTo>
                  <a:cubicBezTo>
                    <a:pt x="152" y="1113"/>
                    <a:pt x="154" y="1121"/>
                    <a:pt x="158" y="1127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66" y="1138"/>
                    <a:pt x="168" y="1141"/>
                    <a:pt x="168" y="1145"/>
                  </a:cubicBezTo>
                  <a:cubicBezTo>
                    <a:pt x="177" y="1156"/>
                    <a:pt x="183" y="1168"/>
                    <a:pt x="191" y="1180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16" y="1232"/>
                    <a:pt x="225" y="1242"/>
                    <a:pt x="228" y="1258"/>
                  </a:cubicBezTo>
                  <a:cubicBezTo>
                    <a:pt x="234" y="1258"/>
                    <a:pt x="230" y="1247"/>
                    <a:pt x="231" y="1243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22" y="1214"/>
                    <a:pt x="215" y="1197"/>
                    <a:pt x="208" y="1180"/>
                  </a:cubicBezTo>
                  <a:cubicBezTo>
                    <a:pt x="205" y="1178"/>
                    <a:pt x="203" y="1174"/>
                    <a:pt x="203" y="1168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92" y="1149"/>
                    <a:pt x="190" y="1140"/>
                    <a:pt x="186" y="1132"/>
                  </a:cubicBezTo>
                  <a:cubicBezTo>
                    <a:pt x="179" y="1127"/>
                    <a:pt x="176" y="1119"/>
                    <a:pt x="170" y="1112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59" y="1101"/>
                    <a:pt x="163" y="1090"/>
                    <a:pt x="158" y="1090"/>
                  </a:cubicBezTo>
                  <a:cubicBezTo>
                    <a:pt x="156" y="1080"/>
                    <a:pt x="148" y="1076"/>
                    <a:pt x="145" y="1067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118" y="1016"/>
                    <a:pt x="102" y="985"/>
                    <a:pt x="90" y="951"/>
                  </a:cubicBezTo>
                  <a:cubicBezTo>
                    <a:pt x="84" y="945"/>
                    <a:pt x="81" y="937"/>
                    <a:pt x="80" y="926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72" y="910"/>
                    <a:pt x="72" y="904"/>
                    <a:pt x="70" y="901"/>
                  </a:cubicBezTo>
                  <a:cubicBezTo>
                    <a:pt x="64" y="884"/>
                    <a:pt x="59" y="866"/>
                    <a:pt x="54" y="848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52" y="810"/>
                    <a:pt x="45" y="790"/>
                    <a:pt x="39" y="770"/>
                  </a:cubicBezTo>
                  <a:cubicBezTo>
                    <a:pt x="37" y="748"/>
                    <a:pt x="29" y="731"/>
                    <a:pt x="27" y="707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36" y="731"/>
                    <a:pt x="37" y="738"/>
                    <a:pt x="39" y="742"/>
                  </a:cubicBezTo>
                  <a:cubicBezTo>
                    <a:pt x="39" y="750"/>
                    <a:pt x="42" y="754"/>
                    <a:pt x="44" y="760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51" y="791"/>
                    <a:pt x="56" y="801"/>
                    <a:pt x="60" y="813"/>
                  </a:cubicBezTo>
                  <a:cubicBezTo>
                    <a:pt x="62" y="818"/>
                    <a:pt x="63" y="825"/>
                    <a:pt x="65" y="830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72" y="854"/>
                    <a:pt x="79" y="855"/>
                    <a:pt x="77" y="866"/>
                  </a:cubicBezTo>
                  <a:cubicBezTo>
                    <a:pt x="82" y="868"/>
                    <a:pt x="85" y="873"/>
                    <a:pt x="85" y="881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09" y="916"/>
                    <a:pt x="113" y="928"/>
                    <a:pt x="120" y="936"/>
                  </a:cubicBezTo>
                  <a:cubicBezTo>
                    <a:pt x="125" y="946"/>
                    <a:pt x="132" y="955"/>
                    <a:pt x="135" y="966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168" y="1021"/>
                    <a:pt x="177" y="1033"/>
                    <a:pt x="183" y="1049"/>
                  </a:cubicBezTo>
                  <a:cubicBezTo>
                    <a:pt x="193" y="1061"/>
                    <a:pt x="198" y="1077"/>
                    <a:pt x="206" y="1092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31" y="1136"/>
                    <a:pt x="221" y="1132"/>
                    <a:pt x="223" y="1127"/>
                  </a:cubicBezTo>
                  <a:cubicBezTo>
                    <a:pt x="223" y="1123"/>
                    <a:pt x="223" y="1119"/>
                    <a:pt x="223" y="1115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9" y="1100"/>
                    <a:pt x="218" y="1096"/>
                    <a:pt x="218" y="1092"/>
                  </a:cubicBezTo>
                  <a:cubicBezTo>
                    <a:pt x="217" y="1088"/>
                    <a:pt x="215" y="1086"/>
                    <a:pt x="213" y="108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210" y="1063"/>
                    <a:pt x="200" y="1057"/>
                    <a:pt x="206" y="1052"/>
                  </a:cubicBezTo>
                  <a:cubicBezTo>
                    <a:pt x="199" y="1048"/>
                    <a:pt x="200" y="1037"/>
                    <a:pt x="196" y="103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80" y="1000"/>
                    <a:pt x="177" y="984"/>
                    <a:pt x="168" y="974"/>
                  </a:cubicBezTo>
                  <a:cubicBezTo>
                    <a:pt x="164" y="959"/>
                    <a:pt x="155" y="950"/>
                    <a:pt x="153" y="934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36" y="918"/>
                    <a:pt x="144" y="915"/>
                    <a:pt x="140" y="908"/>
                  </a:cubicBezTo>
                  <a:cubicBezTo>
                    <a:pt x="134" y="901"/>
                    <a:pt x="129" y="892"/>
                    <a:pt x="125" y="883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19" y="860"/>
                    <a:pt x="110" y="862"/>
                    <a:pt x="112" y="853"/>
                  </a:cubicBezTo>
                  <a:cubicBezTo>
                    <a:pt x="107" y="849"/>
                    <a:pt x="106" y="841"/>
                    <a:pt x="102" y="833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99" y="829"/>
                    <a:pt x="100" y="827"/>
                    <a:pt x="100" y="825"/>
                  </a:cubicBezTo>
                  <a:cubicBezTo>
                    <a:pt x="94" y="816"/>
                    <a:pt x="87" y="808"/>
                    <a:pt x="82" y="798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69" y="781"/>
                    <a:pt x="72" y="770"/>
                    <a:pt x="67" y="768"/>
                  </a:cubicBezTo>
                  <a:cubicBezTo>
                    <a:pt x="60" y="759"/>
                    <a:pt x="56" y="748"/>
                    <a:pt x="52" y="737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35" y="703"/>
                    <a:pt x="35" y="697"/>
                    <a:pt x="29" y="697"/>
                  </a:cubicBezTo>
                  <a:cubicBezTo>
                    <a:pt x="30" y="691"/>
                    <a:pt x="30" y="685"/>
                    <a:pt x="24" y="685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37" y="690"/>
                    <a:pt x="34" y="699"/>
                    <a:pt x="39" y="700"/>
                  </a:cubicBezTo>
                  <a:cubicBezTo>
                    <a:pt x="42" y="708"/>
                    <a:pt x="44" y="717"/>
                    <a:pt x="49" y="722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66" y="749"/>
                    <a:pt x="69" y="757"/>
                    <a:pt x="72" y="765"/>
                  </a:cubicBezTo>
                  <a:cubicBezTo>
                    <a:pt x="77" y="766"/>
                    <a:pt x="73" y="776"/>
                    <a:pt x="80" y="77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90" y="791"/>
                    <a:pt x="91" y="801"/>
                    <a:pt x="97" y="805"/>
                  </a:cubicBezTo>
                  <a:cubicBezTo>
                    <a:pt x="98" y="815"/>
                    <a:pt x="108" y="817"/>
                    <a:pt x="107" y="828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25" y="855"/>
                    <a:pt x="125" y="867"/>
                    <a:pt x="130" y="873"/>
                  </a:cubicBezTo>
                  <a:cubicBezTo>
                    <a:pt x="132" y="882"/>
                    <a:pt x="141" y="884"/>
                    <a:pt x="140" y="896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56" y="918"/>
                    <a:pt x="158" y="922"/>
                    <a:pt x="158" y="929"/>
                  </a:cubicBezTo>
                  <a:cubicBezTo>
                    <a:pt x="162" y="929"/>
                    <a:pt x="163" y="933"/>
                    <a:pt x="163" y="939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78" y="962"/>
                    <a:pt x="175" y="971"/>
                    <a:pt x="180" y="971"/>
                  </a:cubicBezTo>
                  <a:cubicBezTo>
                    <a:pt x="184" y="973"/>
                    <a:pt x="181" y="981"/>
                    <a:pt x="185" y="98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210" y="1025"/>
                    <a:pt x="202" y="1015"/>
                    <a:pt x="201" y="1012"/>
                  </a:cubicBezTo>
                  <a:cubicBezTo>
                    <a:pt x="202" y="1006"/>
                    <a:pt x="199" y="1005"/>
                    <a:pt x="198" y="1001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92" y="981"/>
                    <a:pt x="190" y="967"/>
                    <a:pt x="185" y="956"/>
                  </a:cubicBezTo>
                  <a:cubicBezTo>
                    <a:pt x="184" y="941"/>
                    <a:pt x="177" y="932"/>
                    <a:pt x="175" y="918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67" y="894"/>
                    <a:pt x="168" y="885"/>
                    <a:pt x="163" y="883"/>
                  </a:cubicBezTo>
                  <a:cubicBezTo>
                    <a:pt x="155" y="859"/>
                    <a:pt x="144" y="838"/>
                    <a:pt x="135" y="815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26" y="791"/>
                    <a:pt x="122" y="788"/>
                    <a:pt x="120" y="783"/>
                  </a:cubicBezTo>
                  <a:cubicBezTo>
                    <a:pt x="115" y="772"/>
                    <a:pt x="108" y="764"/>
                    <a:pt x="107" y="75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103" y="730"/>
                    <a:pt x="93" y="735"/>
                    <a:pt x="95" y="727"/>
                  </a:cubicBezTo>
                  <a:cubicBezTo>
                    <a:pt x="90" y="721"/>
                    <a:pt x="89" y="711"/>
                    <a:pt x="82" y="707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71" y="693"/>
                    <a:pt x="80" y="691"/>
                    <a:pt x="74" y="687"/>
                  </a:cubicBezTo>
                  <a:cubicBezTo>
                    <a:pt x="69" y="686"/>
                    <a:pt x="72" y="678"/>
                    <a:pt x="67" y="677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55" y="668"/>
                    <a:pt x="60" y="658"/>
                    <a:pt x="54" y="657"/>
                  </a:cubicBezTo>
                  <a:cubicBezTo>
                    <a:pt x="54" y="652"/>
                    <a:pt x="47" y="654"/>
                    <a:pt x="49" y="64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32" y="620"/>
                    <a:pt x="26" y="615"/>
                    <a:pt x="22" y="609"/>
                  </a:cubicBezTo>
                  <a:cubicBezTo>
                    <a:pt x="21" y="599"/>
                    <a:pt x="10" y="598"/>
                    <a:pt x="12" y="586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48" y="630"/>
                    <a:pt x="53" y="644"/>
                    <a:pt x="62" y="654"/>
                  </a:cubicBezTo>
                  <a:cubicBezTo>
                    <a:pt x="65" y="662"/>
                    <a:pt x="70" y="666"/>
                    <a:pt x="75" y="67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93" y="694"/>
                    <a:pt x="88" y="708"/>
                    <a:pt x="97" y="710"/>
                  </a:cubicBezTo>
                  <a:cubicBezTo>
                    <a:pt x="99" y="717"/>
                    <a:pt x="103" y="722"/>
                    <a:pt x="105" y="730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11" y="744"/>
                    <a:pt x="118" y="742"/>
                    <a:pt x="115" y="750"/>
                  </a:cubicBezTo>
                  <a:cubicBezTo>
                    <a:pt x="117" y="758"/>
                    <a:pt x="122" y="763"/>
                    <a:pt x="125" y="77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29" y="786"/>
                    <a:pt x="131" y="790"/>
                    <a:pt x="135" y="790"/>
                  </a:cubicBezTo>
                  <a:cubicBezTo>
                    <a:pt x="133" y="801"/>
                    <a:pt x="143" y="800"/>
                    <a:pt x="143" y="81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64" y="860"/>
                    <a:pt x="169" y="864"/>
                    <a:pt x="170" y="873"/>
                  </a:cubicBezTo>
                  <a:cubicBezTo>
                    <a:pt x="175" y="878"/>
                    <a:pt x="173" y="889"/>
                    <a:pt x="180" y="89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188" y="923"/>
                    <a:pt x="188" y="934"/>
                    <a:pt x="193" y="939"/>
                  </a:cubicBezTo>
                  <a:cubicBezTo>
                    <a:pt x="191" y="950"/>
                    <a:pt x="199" y="953"/>
                    <a:pt x="198" y="964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04" y="977"/>
                    <a:pt x="206" y="980"/>
                    <a:pt x="206" y="984"/>
                  </a:cubicBezTo>
                  <a:cubicBezTo>
                    <a:pt x="214" y="1015"/>
                    <a:pt x="221" y="1047"/>
                    <a:pt x="228" y="1079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31" y="1061"/>
                    <a:pt x="231" y="1055"/>
                    <a:pt x="231" y="1049"/>
                  </a:cubicBezTo>
                  <a:cubicBezTo>
                    <a:pt x="227" y="1027"/>
                    <a:pt x="225" y="1003"/>
                    <a:pt x="221" y="981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210" y="942"/>
                    <a:pt x="205" y="934"/>
                    <a:pt x="206" y="921"/>
                  </a:cubicBezTo>
                  <a:cubicBezTo>
                    <a:pt x="196" y="908"/>
                    <a:pt x="195" y="886"/>
                    <a:pt x="188" y="87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75" y="838"/>
                    <a:pt x="169" y="832"/>
                    <a:pt x="168" y="823"/>
                  </a:cubicBezTo>
                  <a:cubicBezTo>
                    <a:pt x="159" y="809"/>
                    <a:pt x="157" y="788"/>
                    <a:pt x="145" y="778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33" y="746"/>
                    <a:pt x="127" y="741"/>
                    <a:pt x="125" y="732"/>
                  </a:cubicBezTo>
                  <a:cubicBezTo>
                    <a:pt x="124" y="727"/>
                    <a:pt x="118" y="727"/>
                    <a:pt x="117" y="722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111" y="716"/>
                    <a:pt x="113" y="712"/>
                    <a:pt x="110" y="712"/>
                  </a:cubicBezTo>
                  <a:cubicBezTo>
                    <a:pt x="108" y="703"/>
                    <a:pt x="102" y="698"/>
                    <a:pt x="100" y="690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81" y="665"/>
                    <a:pt x="78" y="656"/>
                    <a:pt x="74" y="649"/>
                  </a:cubicBezTo>
                  <a:cubicBezTo>
                    <a:pt x="68" y="644"/>
                    <a:pt x="65" y="635"/>
                    <a:pt x="62" y="627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5" y="600"/>
                    <a:pt x="42" y="592"/>
                    <a:pt x="39" y="584"/>
                  </a:cubicBezTo>
                  <a:cubicBezTo>
                    <a:pt x="37" y="575"/>
                    <a:pt x="30" y="571"/>
                    <a:pt x="32" y="559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52" y="596"/>
                    <a:pt x="57" y="605"/>
                    <a:pt x="62" y="614"/>
                  </a:cubicBezTo>
                  <a:cubicBezTo>
                    <a:pt x="66" y="617"/>
                    <a:pt x="66" y="625"/>
                    <a:pt x="69" y="629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84" y="648"/>
                    <a:pt x="87" y="658"/>
                    <a:pt x="92" y="667"/>
                  </a:cubicBezTo>
                  <a:cubicBezTo>
                    <a:pt x="101" y="672"/>
                    <a:pt x="104" y="684"/>
                    <a:pt x="110" y="69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28" y="720"/>
                    <a:pt x="126" y="727"/>
                    <a:pt x="130" y="727"/>
                  </a:cubicBezTo>
                  <a:cubicBezTo>
                    <a:pt x="133" y="728"/>
                    <a:pt x="132" y="732"/>
                    <a:pt x="135" y="732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46" y="755"/>
                    <a:pt x="151" y="763"/>
                    <a:pt x="158" y="770"/>
                  </a:cubicBezTo>
                  <a:cubicBezTo>
                    <a:pt x="160" y="776"/>
                    <a:pt x="160" y="784"/>
                    <a:pt x="165" y="788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76" y="818"/>
                    <a:pt x="183" y="827"/>
                    <a:pt x="185" y="840"/>
                  </a:cubicBezTo>
                  <a:cubicBezTo>
                    <a:pt x="190" y="849"/>
                    <a:pt x="195" y="858"/>
                    <a:pt x="200" y="866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02" y="889"/>
                    <a:pt x="205" y="893"/>
                    <a:pt x="208" y="893"/>
                  </a:cubicBezTo>
                  <a:cubicBezTo>
                    <a:pt x="207" y="899"/>
                    <a:pt x="210" y="900"/>
                    <a:pt x="211" y="903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19" y="928"/>
                    <a:pt x="218" y="938"/>
                    <a:pt x="223" y="941"/>
                  </a:cubicBezTo>
                  <a:cubicBezTo>
                    <a:pt x="221" y="960"/>
                    <a:pt x="230" y="968"/>
                    <a:pt x="231" y="984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36" y="946"/>
                    <a:pt x="230" y="935"/>
                    <a:pt x="228" y="918"/>
                  </a:cubicBezTo>
                  <a:cubicBezTo>
                    <a:pt x="227" y="910"/>
                    <a:pt x="221" y="907"/>
                    <a:pt x="223" y="896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210" y="861"/>
                    <a:pt x="205" y="843"/>
                    <a:pt x="200" y="825"/>
                  </a:cubicBezTo>
                  <a:cubicBezTo>
                    <a:pt x="196" y="808"/>
                    <a:pt x="184" y="798"/>
                    <a:pt x="183" y="778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69" y="753"/>
                    <a:pt x="169" y="747"/>
                    <a:pt x="168" y="742"/>
                  </a:cubicBezTo>
                  <a:cubicBezTo>
                    <a:pt x="164" y="741"/>
                    <a:pt x="163" y="737"/>
                    <a:pt x="163" y="732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50" y="702"/>
                    <a:pt x="140" y="700"/>
                    <a:pt x="140" y="689"/>
                  </a:cubicBezTo>
                  <a:cubicBezTo>
                    <a:pt x="133" y="686"/>
                    <a:pt x="135" y="672"/>
                    <a:pt x="127" y="669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110" y="632"/>
                    <a:pt x="100" y="620"/>
                    <a:pt x="95" y="604"/>
                  </a:cubicBezTo>
                  <a:cubicBezTo>
                    <a:pt x="91" y="602"/>
                    <a:pt x="91" y="596"/>
                    <a:pt x="90" y="591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78" y="577"/>
                    <a:pt x="78" y="566"/>
                    <a:pt x="72" y="561"/>
                  </a:cubicBezTo>
                  <a:cubicBezTo>
                    <a:pt x="70" y="542"/>
                    <a:pt x="57" y="532"/>
                    <a:pt x="54" y="513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70" y="530"/>
                    <a:pt x="70" y="538"/>
                    <a:pt x="72" y="544"/>
                  </a:cubicBezTo>
                  <a:cubicBezTo>
                    <a:pt x="80" y="544"/>
                    <a:pt x="75" y="557"/>
                    <a:pt x="82" y="559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93" y="578"/>
                    <a:pt x="93" y="587"/>
                    <a:pt x="97" y="591"/>
                  </a:cubicBezTo>
                  <a:cubicBezTo>
                    <a:pt x="97" y="596"/>
                    <a:pt x="99" y="598"/>
                    <a:pt x="102" y="599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07" y="620"/>
                    <a:pt x="117" y="626"/>
                    <a:pt x="120" y="639"/>
                  </a:cubicBezTo>
                  <a:cubicBezTo>
                    <a:pt x="120" y="646"/>
                    <a:pt x="128" y="645"/>
                    <a:pt x="127" y="652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39" y="671"/>
                    <a:pt x="142" y="680"/>
                    <a:pt x="150" y="684"/>
                  </a:cubicBezTo>
                  <a:cubicBezTo>
                    <a:pt x="149" y="697"/>
                    <a:pt x="158" y="698"/>
                    <a:pt x="158" y="710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181" y="739"/>
                    <a:pt x="180" y="762"/>
                    <a:pt x="190" y="772"/>
                  </a:cubicBezTo>
                  <a:cubicBezTo>
                    <a:pt x="192" y="782"/>
                    <a:pt x="193" y="791"/>
                    <a:pt x="200" y="795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13" y="834"/>
                    <a:pt x="216" y="852"/>
                    <a:pt x="226" y="863"/>
                  </a:cubicBezTo>
                  <a:cubicBezTo>
                    <a:pt x="226" y="882"/>
                    <a:pt x="234" y="893"/>
                    <a:pt x="236" y="911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39" y="881"/>
                    <a:pt x="229" y="875"/>
                    <a:pt x="231" y="866"/>
                  </a:cubicBezTo>
                  <a:cubicBezTo>
                    <a:pt x="229" y="857"/>
                    <a:pt x="227" y="849"/>
                    <a:pt x="223" y="843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211" y="788"/>
                    <a:pt x="200" y="760"/>
                    <a:pt x="188" y="732"/>
                  </a:cubicBezTo>
                  <a:cubicBezTo>
                    <a:pt x="185" y="725"/>
                    <a:pt x="179" y="721"/>
                    <a:pt x="180" y="710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65" y="689"/>
                    <a:pt x="169" y="681"/>
                    <a:pt x="165" y="679"/>
                  </a:cubicBezTo>
                  <a:cubicBezTo>
                    <a:pt x="162" y="678"/>
                    <a:pt x="160" y="674"/>
                    <a:pt x="160" y="66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46" y="635"/>
                    <a:pt x="134" y="627"/>
                    <a:pt x="127" y="614"/>
                  </a:cubicBezTo>
                  <a:cubicBezTo>
                    <a:pt x="126" y="610"/>
                    <a:pt x="124" y="608"/>
                    <a:pt x="122" y="604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5" y="587"/>
                    <a:pt x="109" y="584"/>
                    <a:pt x="110" y="574"/>
                  </a:cubicBezTo>
                  <a:cubicBezTo>
                    <a:pt x="119" y="571"/>
                    <a:pt x="112" y="585"/>
                    <a:pt x="120" y="58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30" y="603"/>
                    <a:pt x="133" y="612"/>
                    <a:pt x="140" y="617"/>
                  </a:cubicBezTo>
                  <a:cubicBezTo>
                    <a:pt x="142" y="627"/>
                    <a:pt x="150" y="632"/>
                    <a:pt x="155" y="639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62" y="655"/>
                    <a:pt x="164" y="660"/>
                    <a:pt x="168" y="662"/>
                  </a:cubicBezTo>
                  <a:cubicBezTo>
                    <a:pt x="168" y="674"/>
                    <a:pt x="177" y="677"/>
                    <a:pt x="178" y="68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190" y="725"/>
                    <a:pt x="199" y="728"/>
                    <a:pt x="200" y="740"/>
                  </a:cubicBezTo>
                  <a:cubicBezTo>
                    <a:pt x="204" y="742"/>
                    <a:pt x="204" y="748"/>
                    <a:pt x="205" y="75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15" y="784"/>
                    <a:pt x="223" y="800"/>
                    <a:pt x="226" y="820"/>
                  </a:cubicBezTo>
                  <a:cubicBezTo>
                    <a:pt x="232" y="825"/>
                    <a:pt x="229" y="840"/>
                    <a:pt x="236" y="845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38" y="853"/>
                    <a:pt x="235" y="856"/>
                    <a:pt x="238" y="855"/>
                  </a:cubicBezTo>
                  <a:cubicBezTo>
                    <a:pt x="238" y="861"/>
                    <a:pt x="243" y="863"/>
                    <a:pt x="241" y="871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8" y="855"/>
                    <a:pt x="242" y="845"/>
                    <a:pt x="241" y="840"/>
                  </a:cubicBezTo>
                  <a:cubicBezTo>
                    <a:pt x="238" y="833"/>
                    <a:pt x="237" y="822"/>
                    <a:pt x="236" y="813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23" y="751"/>
                    <a:pt x="223" y="740"/>
                    <a:pt x="218" y="735"/>
                  </a:cubicBezTo>
                  <a:cubicBezTo>
                    <a:pt x="220" y="728"/>
                    <a:pt x="214" y="728"/>
                    <a:pt x="215" y="722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210" y="702"/>
                    <a:pt x="205" y="697"/>
                    <a:pt x="203" y="689"/>
                  </a:cubicBezTo>
                  <a:cubicBezTo>
                    <a:pt x="199" y="683"/>
                    <a:pt x="199" y="673"/>
                    <a:pt x="193" y="669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85" y="640"/>
                    <a:pt x="178" y="642"/>
                    <a:pt x="178" y="637"/>
                  </a:cubicBezTo>
                  <a:cubicBezTo>
                    <a:pt x="181" y="628"/>
                    <a:pt x="170" y="635"/>
                    <a:pt x="173" y="62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48" y="579"/>
                    <a:pt x="140" y="576"/>
                    <a:pt x="140" y="566"/>
                  </a:cubicBezTo>
                  <a:cubicBezTo>
                    <a:pt x="132" y="564"/>
                    <a:pt x="136" y="550"/>
                    <a:pt x="127" y="54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13" y="522"/>
                    <a:pt x="109" y="516"/>
                    <a:pt x="107" y="508"/>
                  </a:cubicBezTo>
                  <a:cubicBezTo>
                    <a:pt x="103" y="506"/>
                    <a:pt x="103" y="500"/>
                    <a:pt x="102" y="496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95" y="478"/>
                    <a:pt x="90" y="473"/>
                    <a:pt x="89" y="463"/>
                  </a:cubicBezTo>
                  <a:cubicBezTo>
                    <a:pt x="81" y="461"/>
                    <a:pt x="86" y="446"/>
                    <a:pt x="79" y="443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82" y="421"/>
                    <a:pt x="81" y="432"/>
                    <a:pt x="84" y="440"/>
                  </a:cubicBezTo>
                  <a:cubicBezTo>
                    <a:pt x="88" y="443"/>
                    <a:pt x="88" y="448"/>
                    <a:pt x="89" y="453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02" y="476"/>
                    <a:pt x="107" y="492"/>
                    <a:pt x="115" y="506"/>
                  </a:cubicBezTo>
                  <a:cubicBezTo>
                    <a:pt x="123" y="518"/>
                    <a:pt x="131" y="531"/>
                    <a:pt x="137" y="546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42" y="564"/>
                    <a:pt x="153" y="558"/>
                    <a:pt x="150" y="566"/>
                  </a:cubicBezTo>
                  <a:cubicBezTo>
                    <a:pt x="155" y="571"/>
                    <a:pt x="157" y="580"/>
                    <a:pt x="163" y="584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75" y="610"/>
                    <a:pt x="177" y="614"/>
                    <a:pt x="180" y="616"/>
                  </a:cubicBezTo>
                  <a:cubicBezTo>
                    <a:pt x="184" y="618"/>
                    <a:pt x="181" y="626"/>
                    <a:pt x="185" y="627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10" y="676"/>
                    <a:pt x="213" y="683"/>
                    <a:pt x="215" y="692"/>
                  </a:cubicBezTo>
                  <a:cubicBezTo>
                    <a:pt x="217" y="701"/>
                    <a:pt x="222" y="705"/>
                    <a:pt x="223" y="715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36" y="745"/>
                    <a:pt x="232" y="750"/>
                    <a:pt x="241" y="755"/>
                  </a:cubicBezTo>
                  <a:cubicBezTo>
                    <a:pt x="236" y="761"/>
                    <a:pt x="242" y="774"/>
                    <a:pt x="243" y="783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49" y="826"/>
                    <a:pt x="252" y="837"/>
                    <a:pt x="251" y="853"/>
                  </a:cubicBezTo>
                  <a:cubicBezTo>
                    <a:pt x="256" y="853"/>
                    <a:pt x="252" y="844"/>
                    <a:pt x="253" y="840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56" y="822"/>
                    <a:pt x="256" y="814"/>
                    <a:pt x="256" y="805"/>
                  </a:cubicBezTo>
                  <a:cubicBezTo>
                    <a:pt x="253" y="785"/>
                    <a:pt x="249" y="767"/>
                    <a:pt x="248" y="745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40" y="731"/>
                    <a:pt x="243" y="723"/>
                    <a:pt x="238" y="722"/>
                  </a:cubicBezTo>
                  <a:cubicBezTo>
                    <a:pt x="238" y="704"/>
                    <a:pt x="230" y="689"/>
                    <a:pt x="223" y="67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201" y="614"/>
                    <a:pt x="197" y="607"/>
                    <a:pt x="193" y="599"/>
                  </a:cubicBezTo>
                  <a:cubicBezTo>
                    <a:pt x="187" y="593"/>
                    <a:pt x="188" y="580"/>
                    <a:pt x="180" y="576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66" y="549"/>
                    <a:pt x="166" y="543"/>
                    <a:pt x="165" y="538"/>
                  </a:cubicBezTo>
                  <a:cubicBezTo>
                    <a:pt x="159" y="539"/>
                    <a:pt x="162" y="531"/>
                    <a:pt x="157" y="53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39" y="465"/>
                    <a:pt x="131" y="453"/>
                    <a:pt x="130" y="433"/>
                  </a:cubicBezTo>
                  <a:cubicBezTo>
                    <a:pt x="138" y="434"/>
                    <a:pt x="134" y="447"/>
                    <a:pt x="140" y="450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47" y="478"/>
                    <a:pt x="148" y="486"/>
                    <a:pt x="152" y="491"/>
                  </a:cubicBezTo>
                  <a:cubicBezTo>
                    <a:pt x="156" y="495"/>
                    <a:pt x="154" y="506"/>
                    <a:pt x="160" y="508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81" y="553"/>
                    <a:pt x="176" y="554"/>
                    <a:pt x="183" y="561"/>
                  </a:cubicBezTo>
                  <a:cubicBezTo>
                    <a:pt x="188" y="564"/>
                    <a:pt x="187" y="573"/>
                    <a:pt x="193" y="57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15" y="616"/>
                    <a:pt x="214" y="627"/>
                    <a:pt x="215" y="634"/>
                  </a:cubicBezTo>
                  <a:cubicBezTo>
                    <a:pt x="223" y="635"/>
                    <a:pt x="220" y="646"/>
                    <a:pt x="225" y="649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42" y="694"/>
                    <a:pt x="244" y="700"/>
                    <a:pt x="246" y="707"/>
                  </a:cubicBezTo>
                  <a:cubicBezTo>
                    <a:pt x="245" y="712"/>
                    <a:pt x="249" y="712"/>
                    <a:pt x="248" y="71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51" y="734"/>
                    <a:pt x="256" y="737"/>
                    <a:pt x="256" y="745"/>
                  </a:cubicBezTo>
                  <a:cubicBezTo>
                    <a:pt x="261" y="747"/>
                    <a:pt x="255" y="761"/>
                    <a:pt x="261" y="762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6" y="750"/>
                    <a:pt x="262" y="741"/>
                    <a:pt x="263" y="737"/>
                  </a:cubicBezTo>
                  <a:cubicBezTo>
                    <a:pt x="264" y="727"/>
                    <a:pt x="259" y="723"/>
                    <a:pt x="261" y="712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53" y="688"/>
                    <a:pt x="256" y="675"/>
                    <a:pt x="251" y="672"/>
                  </a:cubicBezTo>
                  <a:cubicBezTo>
                    <a:pt x="250" y="668"/>
                    <a:pt x="252" y="662"/>
                    <a:pt x="248" y="66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42" y="637"/>
                    <a:pt x="237" y="625"/>
                    <a:pt x="235" y="609"/>
                  </a:cubicBezTo>
                  <a:cubicBezTo>
                    <a:pt x="231" y="608"/>
                    <a:pt x="234" y="600"/>
                    <a:pt x="230" y="599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22" y="586"/>
                    <a:pt x="224" y="576"/>
                    <a:pt x="218" y="574"/>
                  </a:cubicBezTo>
                  <a:cubicBezTo>
                    <a:pt x="219" y="565"/>
                    <a:pt x="216" y="562"/>
                    <a:pt x="215" y="556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98" y="521"/>
                    <a:pt x="197" y="509"/>
                    <a:pt x="190" y="503"/>
                  </a:cubicBezTo>
                  <a:cubicBezTo>
                    <a:pt x="192" y="495"/>
                    <a:pt x="187" y="493"/>
                    <a:pt x="185" y="48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77" y="464"/>
                    <a:pt x="172" y="456"/>
                    <a:pt x="170" y="445"/>
                  </a:cubicBezTo>
                  <a:cubicBezTo>
                    <a:pt x="162" y="440"/>
                    <a:pt x="164" y="425"/>
                    <a:pt x="157" y="418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6" y="366"/>
                    <a:pt x="141" y="346"/>
                    <a:pt x="142" y="320"/>
                  </a:cubicBezTo>
                  <a:cubicBezTo>
                    <a:pt x="149" y="320"/>
                    <a:pt x="147" y="330"/>
                    <a:pt x="147" y="33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53" y="369"/>
                    <a:pt x="156" y="381"/>
                    <a:pt x="157" y="395"/>
                  </a:cubicBezTo>
                  <a:cubicBezTo>
                    <a:pt x="163" y="407"/>
                    <a:pt x="168" y="420"/>
                    <a:pt x="172" y="433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190" y="475"/>
                    <a:pt x="194" y="480"/>
                    <a:pt x="195" y="488"/>
                  </a:cubicBezTo>
                  <a:cubicBezTo>
                    <a:pt x="199" y="493"/>
                    <a:pt x="198" y="502"/>
                    <a:pt x="203" y="506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08" y="517"/>
                    <a:pt x="210" y="519"/>
                    <a:pt x="210" y="523"/>
                  </a:cubicBezTo>
                  <a:cubicBezTo>
                    <a:pt x="214" y="528"/>
                    <a:pt x="216" y="535"/>
                    <a:pt x="220" y="538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6" y="578"/>
                    <a:pt x="236" y="571"/>
                    <a:pt x="233" y="571"/>
                  </a:cubicBezTo>
                  <a:cubicBezTo>
                    <a:pt x="233" y="568"/>
                    <a:pt x="233" y="564"/>
                    <a:pt x="230" y="564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25" y="535"/>
                    <a:pt x="220" y="525"/>
                    <a:pt x="220" y="511"/>
                  </a:cubicBezTo>
                  <a:cubicBezTo>
                    <a:pt x="219" y="507"/>
                    <a:pt x="217" y="504"/>
                    <a:pt x="215" y="501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208" y="467"/>
                    <a:pt x="200" y="448"/>
                    <a:pt x="200" y="423"/>
                  </a:cubicBezTo>
                  <a:cubicBezTo>
                    <a:pt x="201" y="409"/>
                    <a:pt x="196" y="402"/>
                    <a:pt x="198" y="387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5" y="360"/>
                    <a:pt x="195" y="377"/>
                    <a:pt x="203" y="377"/>
                  </a:cubicBezTo>
                  <a:cubicBezTo>
                    <a:pt x="203" y="384"/>
                    <a:pt x="203" y="391"/>
                    <a:pt x="203" y="398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30" y="521"/>
                    <a:pt x="242" y="547"/>
                    <a:pt x="246" y="581"/>
                  </a:cubicBezTo>
                  <a:cubicBezTo>
                    <a:pt x="260" y="611"/>
                    <a:pt x="264" y="650"/>
                    <a:pt x="276" y="682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76" y="670"/>
                    <a:pt x="276" y="666"/>
                    <a:pt x="276" y="662"/>
                  </a:cubicBezTo>
                  <a:cubicBezTo>
                    <a:pt x="274" y="655"/>
                    <a:pt x="273" y="648"/>
                    <a:pt x="273" y="639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54" y="552"/>
                    <a:pt x="245" y="535"/>
                    <a:pt x="243" y="511"/>
                  </a:cubicBezTo>
                  <a:cubicBezTo>
                    <a:pt x="241" y="506"/>
                    <a:pt x="239" y="502"/>
                    <a:pt x="238" y="49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33" y="474"/>
                    <a:pt x="234" y="466"/>
                    <a:pt x="230" y="463"/>
                  </a:cubicBezTo>
                  <a:cubicBezTo>
                    <a:pt x="230" y="456"/>
                    <a:pt x="229" y="451"/>
                    <a:pt x="225" y="448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9" y="407"/>
                    <a:pt x="222" y="391"/>
                    <a:pt x="218" y="382"/>
                  </a:cubicBezTo>
                  <a:cubicBezTo>
                    <a:pt x="218" y="364"/>
                    <a:pt x="218" y="350"/>
                    <a:pt x="215" y="340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94"/>
                    <a:pt x="215" y="290"/>
                    <a:pt x="213" y="287"/>
                  </a:cubicBezTo>
                  <a:cubicBezTo>
                    <a:pt x="212" y="280"/>
                    <a:pt x="217" y="282"/>
                    <a:pt x="213" y="277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16" y="223"/>
                    <a:pt x="219" y="219"/>
                    <a:pt x="218" y="211"/>
                  </a:cubicBezTo>
                  <a:cubicBezTo>
                    <a:pt x="223" y="214"/>
                    <a:pt x="219" y="227"/>
                    <a:pt x="220" y="234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0" y="267"/>
                    <a:pt x="220" y="283"/>
                    <a:pt x="220" y="299"/>
                  </a:cubicBezTo>
                  <a:cubicBezTo>
                    <a:pt x="224" y="331"/>
                    <a:pt x="224" y="350"/>
                    <a:pt x="225" y="38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36" y="419"/>
                    <a:pt x="231" y="430"/>
                    <a:pt x="233" y="435"/>
                  </a:cubicBezTo>
                  <a:cubicBezTo>
                    <a:pt x="240" y="434"/>
                    <a:pt x="231" y="449"/>
                    <a:pt x="238" y="44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56" y="533"/>
                    <a:pt x="265" y="551"/>
                    <a:pt x="266" y="576"/>
                  </a:cubicBezTo>
                  <a:cubicBezTo>
                    <a:pt x="271" y="577"/>
                    <a:pt x="266" y="589"/>
                    <a:pt x="271" y="59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77" y="609"/>
                    <a:pt x="276" y="617"/>
                    <a:pt x="278" y="621"/>
                  </a:cubicBezTo>
                  <a:cubicBezTo>
                    <a:pt x="281" y="625"/>
                    <a:pt x="281" y="631"/>
                    <a:pt x="283" y="634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89" y="669"/>
                    <a:pt x="291" y="663"/>
                    <a:pt x="291" y="657"/>
                  </a:cubicBezTo>
                  <a:cubicBezTo>
                    <a:pt x="292" y="651"/>
                    <a:pt x="294" y="646"/>
                    <a:pt x="296" y="64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93" y="581"/>
                    <a:pt x="293" y="574"/>
                    <a:pt x="293" y="566"/>
                  </a:cubicBezTo>
                  <a:cubicBezTo>
                    <a:pt x="289" y="550"/>
                    <a:pt x="288" y="531"/>
                    <a:pt x="286" y="513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78" y="483"/>
                    <a:pt x="282" y="474"/>
                    <a:pt x="276" y="468"/>
                  </a:cubicBezTo>
                  <a:cubicBezTo>
                    <a:pt x="272" y="412"/>
                    <a:pt x="272" y="381"/>
                    <a:pt x="265" y="327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60" y="238"/>
                    <a:pt x="270" y="230"/>
                    <a:pt x="268" y="224"/>
                  </a:cubicBezTo>
                  <a:cubicBezTo>
                    <a:pt x="268" y="216"/>
                    <a:pt x="268" y="209"/>
                    <a:pt x="268" y="20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69" y="178"/>
                    <a:pt x="275" y="177"/>
                    <a:pt x="273" y="168"/>
                  </a:cubicBezTo>
                  <a:cubicBezTo>
                    <a:pt x="279" y="170"/>
                    <a:pt x="274" y="181"/>
                    <a:pt x="275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3" y="216"/>
                    <a:pt x="276" y="217"/>
                    <a:pt x="275" y="219"/>
                  </a:cubicBezTo>
                  <a:cubicBezTo>
                    <a:pt x="275" y="219"/>
                    <a:pt x="271" y="224"/>
                    <a:pt x="273" y="22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73" y="258"/>
                    <a:pt x="273" y="279"/>
                    <a:pt x="273" y="304"/>
                  </a:cubicBezTo>
                  <a:cubicBezTo>
                    <a:pt x="276" y="339"/>
                    <a:pt x="281" y="372"/>
                    <a:pt x="281" y="410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84" y="463"/>
                    <a:pt x="290" y="465"/>
                    <a:pt x="288" y="475"/>
                  </a:cubicBezTo>
                  <a:cubicBezTo>
                    <a:pt x="295" y="476"/>
                    <a:pt x="286" y="493"/>
                    <a:pt x="293" y="49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11" y="572"/>
                    <a:pt x="307" y="567"/>
                    <a:pt x="306" y="561"/>
                  </a:cubicBezTo>
                  <a:cubicBezTo>
                    <a:pt x="311" y="557"/>
                    <a:pt x="304" y="555"/>
                    <a:pt x="306" y="546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305" y="485"/>
                    <a:pt x="303" y="469"/>
                    <a:pt x="298" y="445"/>
                  </a:cubicBezTo>
                  <a:cubicBezTo>
                    <a:pt x="298" y="407"/>
                    <a:pt x="295" y="375"/>
                    <a:pt x="291" y="347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8" y="279"/>
                    <a:pt x="289" y="277"/>
                    <a:pt x="288" y="264"/>
                  </a:cubicBezTo>
                  <a:cubicBezTo>
                    <a:pt x="288" y="250"/>
                    <a:pt x="286" y="249"/>
                    <a:pt x="288" y="236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88" y="198"/>
                    <a:pt x="288" y="187"/>
                    <a:pt x="288" y="176"/>
                  </a:cubicBezTo>
                  <a:cubicBezTo>
                    <a:pt x="290" y="166"/>
                    <a:pt x="291" y="154"/>
                    <a:pt x="290" y="141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8" y="101"/>
                    <a:pt x="303" y="94"/>
                    <a:pt x="303" y="83"/>
                  </a:cubicBezTo>
                  <a:cubicBezTo>
                    <a:pt x="311" y="88"/>
                    <a:pt x="300" y="96"/>
                    <a:pt x="303" y="106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7" y="145"/>
                    <a:pt x="298" y="152"/>
                    <a:pt x="296" y="168"/>
                  </a:cubicBezTo>
                  <a:cubicBezTo>
                    <a:pt x="296" y="184"/>
                    <a:pt x="296" y="200"/>
                    <a:pt x="296" y="21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294" y="266"/>
                    <a:pt x="299" y="266"/>
                    <a:pt x="298" y="272"/>
                  </a:cubicBezTo>
                  <a:cubicBezTo>
                    <a:pt x="297" y="294"/>
                    <a:pt x="300" y="310"/>
                    <a:pt x="298" y="327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08" y="443"/>
                    <a:pt x="313" y="448"/>
                    <a:pt x="311" y="458"/>
                  </a:cubicBezTo>
                  <a:cubicBezTo>
                    <a:pt x="312" y="464"/>
                    <a:pt x="312" y="472"/>
                    <a:pt x="316" y="47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9" y="465"/>
                    <a:pt x="318" y="459"/>
                    <a:pt x="318" y="455"/>
                  </a:cubicBezTo>
                  <a:cubicBezTo>
                    <a:pt x="314" y="453"/>
                    <a:pt x="318" y="451"/>
                    <a:pt x="318" y="448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20" y="427"/>
                    <a:pt x="316" y="426"/>
                    <a:pt x="316" y="420"/>
                  </a:cubicBezTo>
                  <a:cubicBezTo>
                    <a:pt x="316" y="409"/>
                    <a:pt x="318" y="410"/>
                    <a:pt x="316" y="400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4" y="385"/>
                    <a:pt x="313" y="383"/>
                    <a:pt x="316" y="382"/>
                  </a:cubicBezTo>
                  <a:cubicBezTo>
                    <a:pt x="315" y="365"/>
                    <a:pt x="317" y="350"/>
                    <a:pt x="316" y="335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3" y="300"/>
                    <a:pt x="315" y="281"/>
                    <a:pt x="316" y="262"/>
                  </a:cubicBezTo>
                  <a:cubicBezTo>
                    <a:pt x="317" y="243"/>
                    <a:pt x="317" y="225"/>
                    <a:pt x="318" y="206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2" y="187"/>
                    <a:pt x="318" y="178"/>
                    <a:pt x="323" y="178"/>
                  </a:cubicBezTo>
                  <a:cubicBezTo>
                    <a:pt x="323" y="173"/>
                    <a:pt x="323" y="168"/>
                    <a:pt x="323" y="163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25" y="129"/>
                    <a:pt x="332" y="115"/>
                    <a:pt x="336" y="98"/>
                  </a:cubicBezTo>
                  <a:cubicBezTo>
                    <a:pt x="344" y="106"/>
                    <a:pt x="332" y="116"/>
                    <a:pt x="333" y="126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30" y="179"/>
                    <a:pt x="324" y="195"/>
                    <a:pt x="326" y="219"/>
                  </a:cubicBezTo>
                  <a:cubicBezTo>
                    <a:pt x="328" y="226"/>
                    <a:pt x="322" y="225"/>
                    <a:pt x="323" y="231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6" y="291"/>
                    <a:pt x="322" y="314"/>
                    <a:pt x="323" y="332"/>
                  </a:cubicBezTo>
                  <a:cubicBezTo>
                    <a:pt x="323" y="337"/>
                    <a:pt x="323" y="342"/>
                    <a:pt x="323" y="34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1" y="362"/>
                    <a:pt x="324" y="374"/>
                    <a:pt x="323" y="382"/>
                  </a:cubicBezTo>
                  <a:cubicBezTo>
                    <a:pt x="324" y="403"/>
                    <a:pt x="330" y="425"/>
                    <a:pt x="328" y="448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25" y="482"/>
                    <a:pt x="328" y="500"/>
                    <a:pt x="326" y="516"/>
                  </a:cubicBezTo>
                  <a:cubicBezTo>
                    <a:pt x="333" y="509"/>
                    <a:pt x="337" y="500"/>
                    <a:pt x="336" y="485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78"/>
                    <a:pt x="336" y="477"/>
                    <a:pt x="336" y="475"/>
                  </a:cubicBezTo>
                  <a:cubicBezTo>
                    <a:pt x="336" y="475"/>
                    <a:pt x="338" y="475"/>
                    <a:pt x="339" y="473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6" y="446"/>
                    <a:pt x="342" y="446"/>
                    <a:pt x="341" y="440"/>
                  </a:cubicBezTo>
                  <a:cubicBezTo>
                    <a:pt x="341" y="426"/>
                    <a:pt x="341" y="412"/>
                    <a:pt x="341" y="397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336"/>
                    <a:pt x="341" y="308"/>
                    <a:pt x="343" y="272"/>
                  </a:cubicBezTo>
                  <a:cubicBezTo>
                    <a:pt x="336" y="273"/>
                    <a:pt x="350" y="262"/>
                    <a:pt x="341" y="262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51" y="210"/>
                    <a:pt x="357" y="193"/>
                    <a:pt x="358" y="171"/>
                  </a:cubicBezTo>
                  <a:cubicBezTo>
                    <a:pt x="362" y="152"/>
                    <a:pt x="368" y="135"/>
                    <a:pt x="368" y="113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98"/>
                    <a:pt x="375" y="87"/>
                    <a:pt x="376" y="83"/>
                  </a:cubicBezTo>
                  <a:cubicBezTo>
                    <a:pt x="380" y="80"/>
                    <a:pt x="379" y="72"/>
                    <a:pt x="381" y="6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2" y="37"/>
                    <a:pt x="394" y="15"/>
                    <a:pt x="404" y="0"/>
                  </a:cubicBezTo>
                  <a:cubicBezTo>
                    <a:pt x="411" y="2"/>
                    <a:pt x="400" y="6"/>
                    <a:pt x="404" y="12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97" y="31"/>
                    <a:pt x="397" y="41"/>
                    <a:pt x="391" y="45"/>
                  </a:cubicBezTo>
                  <a:cubicBezTo>
                    <a:pt x="390" y="67"/>
                    <a:pt x="384" y="84"/>
                    <a:pt x="381" y="103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75" y="120"/>
                    <a:pt x="379" y="130"/>
                    <a:pt x="374" y="131"/>
                  </a:cubicBezTo>
                  <a:cubicBezTo>
                    <a:pt x="374" y="142"/>
                    <a:pt x="371" y="150"/>
                    <a:pt x="369" y="158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4" y="285"/>
                    <a:pt x="352" y="296"/>
                    <a:pt x="354" y="312"/>
                  </a:cubicBezTo>
                  <a:cubicBezTo>
                    <a:pt x="354" y="328"/>
                    <a:pt x="351" y="348"/>
                    <a:pt x="356" y="360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5" y="378"/>
                    <a:pt x="349" y="378"/>
                    <a:pt x="351" y="385"/>
                  </a:cubicBezTo>
                  <a:cubicBezTo>
                    <a:pt x="358" y="385"/>
                    <a:pt x="348" y="389"/>
                    <a:pt x="351" y="395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57" y="406"/>
                    <a:pt x="352" y="393"/>
                    <a:pt x="354" y="387"/>
                  </a:cubicBezTo>
                  <a:cubicBezTo>
                    <a:pt x="359" y="385"/>
                    <a:pt x="355" y="373"/>
                    <a:pt x="356" y="36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5" y="338"/>
                    <a:pt x="365" y="340"/>
                    <a:pt x="366" y="329"/>
                  </a:cubicBezTo>
                  <a:cubicBezTo>
                    <a:pt x="365" y="324"/>
                    <a:pt x="371" y="326"/>
                    <a:pt x="371" y="322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74" y="309"/>
                    <a:pt x="373" y="299"/>
                    <a:pt x="376" y="294"/>
                  </a:cubicBezTo>
                  <a:cubicBezTo>
                    <a:pt x="374" y="259"/>
                    <a:pt x="384" y="239"/>
                    <a:pt x="389" y="206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13" y="85"/>
                    <a:pt x="419" y="50"/>
                    <a:pt x="434" y="25"/>
                  </a:cubicBezTo>
                  <a:cubicBezTo>
                    <a:pt x="440" y="26"/>
                    <a:pt x="434" y="34"/>
                    <a:pt x="431" y="35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27" y="56"/>
                    <a:pt x="425" y="64"/>
                    <a:pt x="421" y="70"/>
                  </a:cubicBezTo>
                  <a:cubicBezTo>
                    <a:pt x="420" y="89"/>
                    <a:pt x="412" y="102"/>
                    <a:pt x="411" y="121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82" y="269"/>
                    <a:pt x="384" y="333"/>
                    <a:pt x="364" y="375"/>
                  </a:cubicBezTo>
                  <a:cubicBezTo>
                    <a:pt x="364" y="386"/>
                    <a:pt x="364" y="397"/>
                    <a:pt x="364" y="407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69" y="388"/>
                    <a:pt x="374" y="380"/>
                    <a:pt x="376" y="380"/>
                  </a:cubicBezTo>
                  <a:cubicBezTo>
                    <a:pt x="375" y="374"/>
                    <a:pt x="378" y="373"/>
                    <a:pt x="379" y="370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391" y="343"/>
                    <a:pt x="390" y="333"/>
                    <a:pt x="396" y="329"/>
                  </a:cubicBezTo>
                  <a:cubicBezTo>
                    <a:pt x="399" y="313"/>
                    <a:pt x="410" y="305"/>
                    <a:pt x="414" y="289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33" y="269"/>
                    <a:pt x="430" y="256"/>
                    <a:pt x="439" y="256"/>
                  </a:cubicBezTo>
                  <a:cubicBezTo>
                    <a:pt x="443" y="235"/>
                    <a:pt x="456" y="221"/>
                    <a:pt x="462" y="201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3" y="167"/>
                    <a:pt x="475" y="163"/>
                    <a:pt x="477" y="158"/>
                  </a:cubicBezTo>
                  <a:cubicBezTo>
                    <a:pt x="478" y="153"/>
                    <a:pt x="478" y="147"/>
                    <a:pt x="484" y="148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56" y="231"/>
                    <a:pt x="456" y="239"/>
                    <a:pt x="452" y="246"/>
                  </a:cubicBezTo>
                  <a:cubicBezTo>
                    <a:pt x="450" y="249"/>
                    <a:pt x="449" y="253"/>
                    <a:pt x="447" y="259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40" y="265"/>
                    <a:pt x="441" y="268"/>
                    <a:pt x="439" y="272"/>
                  </a:cubicBezTo>
                  <a:cubicBezTo>
                    <a:pt x="438" y="274"/>
                    <a:pt x="431" y="284"/>
                    <a:pt x="432" y="292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402" y="346"/>
                    <a:pt x="392" y="357"/>
                    <a:pt x="389" y="375"/>
                  </a:cubicBezTo>
                  <a:cubicBezTo>
                    <a:pt x="390" y="378"/>
                    <a:pt x="391" y="374"/>
                    <a:pt x="394" y="375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398" y="366"/>
                    <a:pt x="400" y="363"/>
                    <a:pt x="401" y="360"/>
                  </a:cubicBezTo>
                  <a:cubicBezTo>
                    <a:pt x="406" y="354"/>
                    <a:pt x="408" y="346"/>
                    <a:pt x="414" y="342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44" y="301"/>
                    <a:pt x="441" y="291"/>
                    <a:pt x="449" y="292"/>
                  </a:cubicBezTo>
                  <a:cubicBezTo>
                    <a:pt x="449" y="279"/>
                    <a:pt x="457" y="274"/>
                    <a:pt x="459" y="264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468" y="247"/>
                    <a:pt x="474" y="247"/>
                    <a:pt x="472" y="239"/>
                  </a:cubicBezTo>
                  <a:cubicBezTo>
                    <a:pt x="485" y="227"/>
                    <a:pt x="489" y="206"/>
                    <a:pt x="497" y="188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19" y="108"/>
                    <a:pt x="514" y="90"/>
                    <a:pt x="519" y="68"/>
                  </a:cubicBezTo>
                  <a:cubicBezTo>
                    <a:pt x="525" y="69"/>
                    <a:pt x="520" y="80"/>
                    <a:pt x="522" y="85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518" y="141"/>
                    <a:pt x="511" y="173"/>
                    <a:pt x="502" y="204"/>
                  </a:cubicBezTo>
                  <a:cubicBezTo>
                    <a:pt x="497" y="204"/>
                    <a:pt x="500" y="212"/>
                    <a:pt x="497" y="214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89" y="231"/>
                    <a:pt x="487" y="239"/>
                    <a:pt x="482" y="244"/>
                  </a:cubicBezTo>
                  <a:cubicBezTo>
                    <a:pt x="480" y="252"/>
                    <a:pt x="474" y="256"/>
                    <a:pt x="472" y="26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3" y="275"/>
                    <a:pt x="466" y="282"/>
                    <a:pt x="462" y="282"/>
                  </a:cubicBezTo>
                  <a:cubicBezTo>
                    <a:pt x="458" y="283"/>
                    <a:pt x="461" y="291"/>
                    <a:pt x="457" y="292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49" y="310"/>
                    <a:pt x="443" y="313"/>
                    <a:pt x="442" y="322"/>
                  </a:cubicBezTo>
                  <a:cubicBezTo>
                    <a:pt x="436" y="326"/>
                    <a:pt x="435" y="336"/>
                    <a:pt x="429" y="339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408" y="366"/>
                    <a:pt x="402" y="380"/>
                    <a:pt x="394" y="392"/>
                  </a:cubicBezTo>
                  <a:cubicBezTo>
                    <a:pt x="390" y="399"/>
                    <a:pt x="383" y="402"/>
                    <a:pt x="381" y="410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69" y="435"/>
                    <a:pt x="364" y="443"/>
                    <a:pt x="361" y="450"/>
                  </a:cubicBezTo>
                  <a:cubicBezTo>
                    <a:pt x="359" y="455"/>
                    <a:pt x="360" y="461"/>
                    <a:pt x="359" y="46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52" y="480"/>
                    <a:pt x="349" y="485"/>
                    <a:pt x="349" y="491"/>
                  </a:cubicBezTo>
                  <a:cubicBezTo>
                    <a:pt x="356" y="484"/>
                    <a:pt x="356" y="469"/>
                    <a:pt x="366" y="46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387" y="432"/>
                    <a:pt x="388" y="420"/>
                    <a:pt x="394" y="412"/>
                  </a:cubicBezTo>
                  <a:cubicBezTo>
                    <a:pt x="398" y="403"/>
                    <a:pt x="403" y="395"/>
                    <a:pt x="409" y="387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19" y="372"/>
                    <a:pt x="418" y="367"/>
                    <a:pt x="422" y="367"/>
                  </a:cubicBezTo>
                  <a:cubicBezTo>
                    <a:pt x="424" y="367"/>
                    <a:pt x="424" y="363"/>
                    <a:pt x="424" y="360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45" y="333"/>
                    <a:pt x="449" y="331"/>
                    <a:pt x="449" y="324"/>
                  </a:cubicBezTo>
                  <a:cubicBezTo>
                    <a:pt x="454" y="322"/>
                    <a:pt x="458" y="320"/>
                    <a:pt x="457" y="312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80" y="280"/>
                    <a:pt x="491" y="277"/>
                    <a:pt x="492" y="264"/>
                  </a:cubicBezTo>
                  <a:cubicBezTo>
                    <a:pt x="498" y="263"/>
                    <a:pt x="498" y="256"/>
                    <a:pt x="502" y="254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12" y="237"/>
                    <a:pt x="509" y="227"/>
                    <a:pt x="515" y="226"/>
                  </a:cubicBezTo>
                  <a:cubicBezTo>
                    <a:pt x="518" y="223"/>
                    <a:pt x="516" y="214"/>
                    <a:pt x="520" y="211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35" y="160"/>
                    <a:pt x="544" y="142"/>
                    <a:pt x="547" y="118"/>
                  </a:cubicBezTo>
                  <a:cubicBezTo>
                    <a:pt x="548" y="112"/>
                    <a:pt x="551" y="108"/>
                    <a:pt x="550" y="100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5" y="84"/>
                    <a:pt x="551" y="73"/>
                    <a:pt x="552" y="68"/>
                  </a:cubicBezTo>
                  <a:cubicBezTo>
                    <a:pt x="554" y="62"/>
                    <a:pt x="548" y="50"/>
                    <a:pt x="557" y="52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53" y="125"/>
                    <a:pt x="550" y="136"/>
                    <a:pt x="547" y="148"/>
                  </a:cubicBezTo>
                  <a:cubicBezTo>
                    <a:pt x="545" y="154"/>
                    <a:pt x="545" y="161"/>
                    <a:pt x="542" y="166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33" y="205"/>
                    <a:pt x="522" y="223"/>
                    <a:pt x="515" y="244"/>
                  </a:cubicBezTo>
                  <a:cubicBezTo>
                    <a:pt x="510" y="247"/>
                    <a:pt x="511" y="255"/>
                    <a:pt x="507" y="259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97" y="276"/>
                    <a:pt x="495" y="282"/>
                    <a:pt x="489" y="284"/>
                  </a:cubicBezTo>
                  <a:cubicBezTo>
                    <a:pt x="492" y="291"/>
                    <a:pt x="487" y="290"/>
                    <a:pt x="484" y="294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78" y="300"/>
                    <a:pt x="477" y="307"/>
                    <a:pt x="472" y="309"/>
                  </a:cubicBezTo>
                  <a:cubicBezTo>
                    <a:pt x="468" y="312"/>
                    <a:pt x="468" y="319"/>
                    <a:pt x="464" y="322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43" y="358"/>
                    <a:pt x="434" y="363"/>
                    <a:pt x="429" y="372"/>
                  </a:cubicBezTo>
                  <a:cubicBezTo>
                    <a:pt x="424" y="381"/>
                    <a:pt x="418" y="390"/>
                    <a:pt x="414" y="400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91" y="434"/>
                    <a:pt x="390" y="447"/>
                    <a:pt x="384" y="455"/>
                  </a:cubicBezTo>
                  <a:cubicBezTo>
                    <a:pt x="375" y="461"/>
                    <a:pt x="375" y="475"/>
                    <a:pt x="366" y="480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51" y="515"/>
                    <a:pt x="345" y="517"/>
                    <a:pt x="346" y="526"/>
                  </a:cubicBezTo>
                  <a:cubicBezTo>
                    <a:pt x="345" y="532"/>
                    <a:pt x="337" y="530"/>
                    <a:pt x="339" y="538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33" y="562"/>
                    <a:pt x="334" y="550"/>
                    <a:pt x="341" y="543"/>
                  </a:cubicBezTo>
                  <a:cubicBezTo>
                    <a:pt x="342" y="531"/>
                    <a:pt x="353" y="530"/>
                    <a:pt x="354" y="518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374" y="486"/>
                    <a:pt x="380" y="479"/>
                    <a:pt x="384" y="470"/>
                  </a:cubicBezTo>
                  <a:cubicBezTo>
                    <a:pt x="392" y="465"/>
                    <a:pt x="394" y="454"/>
                    <a:pt x="401" y="448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21" y="422"/>
                    <a:pt x="418" y="413"/>
                    <a:pt x="424" y="412"/>
                  </a:cubicBezTo>
                  <a:cubicBezTo>
                    <a:pt x="421" y="403"/>
                    <a:pt x="434" y="408"/>
                    <a:pt x="432" y="400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44" y="387"/>
                    <a:pt x="444" y="381"/>
                    <a:pt x="447" y="377"/>
                  </a:cubicBezTo>
                  <a:cubicBezTo>
                    <a:pt x="456" y="369"/>
                    <a:pt x="465" y="360"/>
                    <a:pt x="469" y="34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483" y="327"/>
                    <a:pt x="491" y="326"/>
                    <a:pt x="492" y="319"/>
                  </a:cubicBezTo>
                  <a:cubicBezTo>
                    <a:pt x="498" y="316"/>
                    <a:pt x="495" y="304"/>
                    <a:pt x="505" y="30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18" y="284"/>
                    <a:pt x="516" y="274"/>
                    <a:pt x="522" y="271"/>
                  </a:cubicBezTo>
                  <a:cubicBezTo>
                    <a:pt x="525" y="266"/>
                    <a:pt x="527" y="259"/>
                    <a:pt x="530" y="254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48" y="211"/>
                    <a:pt x="550" y="204"/>
                    <a:pt x="552" y="198"/>
                  </a:cubicBezTo>
                  <a:cubicBezTo>
                    <a:pt x="557" y="194"/>
                    <a:pt x="556" y="185"/>
                    <a:pt x="560" y="181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1" y="124"/>
                    <a:pt x="579" y="109"/>
                    <a:pt x="575" y="98"/>
                  </a:cubicBezTo>
                  <a:cubicBezTo>
                    <a:pt x="579" y="93"/>
                    <a:pt x="580" y="85"/>
                    <a:pt x="582" y="7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92" y="60"/>
                    <a:pt x="588" y="61"/>
                    <a:pt x="587" y="68"/>
                  </a:cubicBezTo>
                  <a:cubicBezTo>
                    <a:pt x="587" y="73"/>
                    <a:pt x="583" y="75"/>
                    <a:pt x="585" y="83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76" y="129"/>
                    <a:pt x="574" y="150"/>
                    <a:pt x="570" y="168"/>
                  </a:cubicBezTo>
                  <a:cubicBezTo>
                    <a:pt x="565" y="169"/>
                    <a:pt x="569" y="179"/>
                    <a:pt x="565" y="181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9" y="198"/>
                    <a:pt x="559" y="204"/>
                    <a:pt x="557" y="209"/>
                  </a:cubicBezTo>
                  <a:cubicBezTo>
                    <a:pt x="550" y="207"/>
                    <a:pt x="559" y="220"/>
                    <a:pt x="552" y="219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28" y="278"/>
                    <a:pt x="521" y="287"/>
                    <a:pt x="517" y="299"/>
                  </a:cubicBezTo>
                  <a:cubicBezTo>
                    <a:pt x="512" y="302"/>
                    <a:pt x="511" y="310"/>
                    <a:pt x="507" y="314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89" y="335"/>
                    <a:pt x="487" y="349"/>
                    <a:pt x="477" y="355"/>
                  </a:cubicBezTo>
                  <a:cubicBezTo>
                    <a:pt x="477" y="362"/>
                    <a:pt x="472" y="365"/>
                    <a:pt x="467" y="367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52" y="394"/>
                    <a:pt x="443" y="402"/>
                    <a:pt x="437" y="415"/>
                  </a:cubicBezTo>
                  <a:cubicBezTo>
                    <a:pt x="431" y="414"/>
                    <a:pt x="434" y="422"/>
                    <a:pt x="429" y="423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21" y="437"/>
                    <a:pt x="415" y="439"/>
                    <a:pt x="414" y="448"/>
                  </a:cubicBezTo>
                  <a:cubicBezTo>
                    <a:pt x="406" y="449"/>
                    <a:pt x="409" y="461"/>
                    <a:pt x="401" y="463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5" y="492"/>
                    <a:pt x="375" y="501"/>
                    <a:pt x="371" y="516"/>
                  </a:cubicBezTo>
                  <a:cubicBezTo>
                    <a:pt x="374" y="514"/>
                    <a:pt x="375" y="511"/>
                    <a:pt x="376" y="508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388" y="503"/>
                    <a:pt x="385" y="493"/>
                    <a:pt x="391" y="493"/>
                  </a:cubicBezTo>
                  <a:cubicBezTo>
                    <a:pt x="397" y="485"/>
                    <a:pt x="405" y="479"/>
                    <a:pt x="409" y="470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34" y="445"/>
                    <a:pt x="433" y="438"/>
                    <a:pt x="439" y="438"/>
                  </a:cubicBezTo>
                  <a:cubicBezTo>
                    <a:pt x="441" y="436"/>
                    <a:pt x="442" y="434"/>
                    <a:pt x="442" y="430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54" y="425"/>
                    <a:pt x="450" y="413"/>
                    <a:pt x="459" y="415"/>
                  </a:cubicBezTo>
                  <a:cubicBezTo>
                    <a:pt x="460" y="408"/>
                    <a:pt x="464" y="406"/>
                    <a:pt x="467" y="402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489" y="377"/>
                    <a:pt x="489" y="370"/>
                    <a:pt x="495" y="370"/>
                  </a:cubicBezTo>
                  <a:cubicBezTo>
                    <a:pt x="495" y="364"/>
                    <a:pt x="503" y="365"/>
                    <a:pt x="502" y="357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15" y="343"/>
                    <a:pt x="514" y="336"/>
                    <a:pt x="522" y="337"/>
                  </a:cubicBezTo>
                  <a:cubicBezTo>
                    <a:pt x="523" y="327"/>
                    <a:pt x="530" y="323"/>
                    <a:pt x="532" y="314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47" y="285"/>
                    <a:pt x="552" y="280"/>
                    <a:pt x="555" y="271"/>
                  </a:cubicBezTo>
                  <a:cubicBezTo>
                    <a:pt x="553" y="264"/>
                    <a:pt x="562" y="267"/>
                    <a:pt x="560" y="259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62" y="273"/>
                    <a:pt x="551" y="290"/>
                    <a:pt x="545" y="312"/>
                  </a:cubicBezTo>
                  <a:cubicBezTo>
                    <a:pt x="537" y="317"/>
                    <a:pt x="534" y="327"/>
                    <a:pt x="530" y="337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506" y="368"/>
                    <a:pt x="500" y="376"/>
                    <a:pt x="495" y="385"/>
                  </a:cubicBezTo>
                  <a:cubicBezTo>
                    <a:pt x="490" y="387"/>
                    <a:pt x="490" y="394"/>
                    <a:pt x="484" y="395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81" y="405"/>
                    <a:pt x="477" y="404"/>
                    <a:pt x="477" y="407"/>
                  </a:cubicBezTo>
                  <a:cubicBezTo>
                    <a:pt x="476" y="413"/>
                    <a:pt x="468" y="412"/>
                    <a:pt x="469" y="420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51" y="436"/>
                    <a:pt x="449" y="447"/>
                    <a:pt x="439" y="450"/>
                  </a:cubicBezTo>
                  <a:cubicBezTo>
                    <a:pt x="441" y="456"/>
                    <a:pt x="434" y="454"/>
                    <a:pt x="434" y="458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27" y="467"/>
                    <a:pt x="423" y="470"/>
                    <a:pt x="422" y="475"/>
                  </a:cubicBezTo>
                  <a:cubicBezTo>
                    <a:pt x="411" y="479"/>
                    <a:pt x="412" y="493"/>
                    <a:pt x="402" y="496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90" y="510"/>
                    <a:pt x="390" y="517"/>
                    <a:pt x="384" y="518"/>
                  </a:cubicBezTo>
                  <a:cubicBezTo>
                    <a:pt x="378" y="526"/>
                    <a:pt x="372" y="533"/>
                    <a:pt x="366" y="541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48" y="577"/>
                    <a:pt x="342" y="584"/>
                    <a:pt x="339" y="594"/>
                  </a:cubicBezTo>
                  <a:cubicBezTo>
                    <a:pt x="331" y="612"/>
                    <a:pt x="318" y="627"/>
                    <a:pt x="314" y="649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18" y="645"/>
                    <a:pt x="321" y="645"/>
                    <a:pt x="321" y="642"/>
                  </a:cubicBezTo>
                  <a:cubicBezTo>
                    <a:pt x="326" y="641"/>
                    <a:pt x="326" y="635"/>
                    <a:pt x="329" y="631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40" y="616"/>
                    <a:pt x="341" y="612"/>
                    <a:pt x="344" y="609"/>
                  </a:cubicBezTo>
                  <a:cubicBezTo>
                    <a:pt x="349" y="602"/>
                    <a:pt x="355" y="595"/>
                    <a:pt x="361" y="58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79" y="564"/>
                    <a:pt x="382" y="561"/>
                    <a:pt x="384" y="556"/>
                  </a:cubicBezTo>
                  <a:cubicBezTo>
                    <a:pt x="391" y="557"/>
                    <a:pt x="386" y="546"/>
                    <a:pt x="394" y="54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07" y="535"/>
                    <a:pt x="406" y="529"/>
                    <a:pt x="412" y="528"/>
                  </a:cubicBezTo>
                  <a:cubicBezTo>
                    <a:pt x="416" y="520"/>
                    <a:pt x="426" y="517"/>
                    <a:pt x="429" y="508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46" y="483"/>
                    <a:pt x="454" y="484"/>
                    <a:pt x="454" y="478"/>
                  </a:cubicBezTo>
                  <a:cubicBezTo>
                    <a:pt x="454" y="471"/>
                    <a:pt x="464" y="476"/>
                    <a:pt x="462" y="468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483" y="445"/>
                    <a:pt x="483" y="438"/>
                    <a:pt x="487" y="435"/>
                  </a:cubicBezTo>
                  <a:cubicBezTo>
                    <a:pt x="492" y="434"/>
                    <a:pt x="492" y="428"/>
                    <a:pt x="495" y="425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19" y="390"/>
                    <a:pt x="527" y="373"/>
                    <a:pt x="535" y="357"/>
                  </a:cubicBezTo>
                  <a:cubicBezTo>
                    <a:pt x="538" y="353"/>
                    <a:pt x="538" y="347"/>
                    <a:pt x="542" y="344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51" y="323"/>
                    <a:pt x="553" y="314"/>
                    <a:pt x="560" y="309"/>
                  </a:cubicBezTo>
                  <a:cubicBezTo>
                    <a:pt x="562" y="292"/>
                    <a:pt x="570" y="283"/>
                    <a:pt x="572" y="266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79" y="241"/>
                    <a:pt x="580" y="238"/>
                    <a:pt x="580" y="234"/>
                  </a:cubicBezTo>
                  <a:cubicBezTo>
                    <a:pt x="584" y="233"/>
                    <a:pt x="578" y="229"/>
                    <a:pt x="582" y="229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600" y="138"/>
                    <a:pt x="598" y="153"/>
                    <a:pt x="595" y="156"/>
                  </a:cubicBezTo>
                  <a:cubicBezTo>
                    <a:pt x="593" y="162"/>
                    <a:pt x="598" y="176"/>
                    <a:pt x="592" y="178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87" y="236"/>
                    <a:pt x="584" y="250"/>
                    <a:pt x="583" y="264"/>
                  </a:cubicBezTo>
                  <a:cubicBezTo>
                    <a:pt x="580" y="270"/>
                    <a:pt x="578" y="276"/>
                    <a:pt x="577" y="28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69" y="315"/>
                    <a:pt x="560" y="321"/>
                    <a:pt x="557" y="334"/>
                  </a:cubicBezTo>
                  <a:cubicBezTo>
                    <a:pt x="551" y="344"/>
                    <a:pt x="548" y="357"/>
                    <a:pt x="542" y="367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26" y="407"/>
                    <a:pt x="518" y="408"/>
                    <a:pt x="517" y="415"/>
                  </a:cubicBezTo>
                  <a:cubicBezTo>
                    <a:pt x="512" y="418"/>
                    <a:pt x="512" y="425"/>
                    <a:pt x="507" y="42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98" y="436"/>
                    <a:pt x="501" y="443"/>
                    <a:pt x="497" y="443"/>
                  </a:cubicBezTo>
                  <a:cubicBezTo>
                    <a:pt x="493" y="447"/>
                    <a:pt x="492" y="454"/>
                    <a:pt x="485" y="45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68" y="471"/>
                    <a:pt x="472" y="482"/>
                    <a:pt x="464" y="483"/>
                  </a:cubicBezTo>
                  <a:cubicBezTo>
                    <a:pt x="463" y="490"/>
                    <a:pt x="457" y="492"/>
                    <a:pt x="452" y="495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42" y="512"/>
                    <a:pt x="440" y="515"/>
                    <a:pt x="437" y="516"/>
                  </a:cubicBezTo>
                  <a:cubicBezTo>
                    <a:pt x="435" y="518"/>
                    <a:pt x="435" y="523"/>
                    <a:pt x="432" y="523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406" y="552"/>
                    <a:pt x="389" y="567"/>
                    <a:pt x="376" y="586"/>
                  </a:cubicBezTo>
                  <a:cubicBezTo>
                    <a:pt x="364" y="605"/>
                    <a:pt x="346" y="619"/>
                    <a:pt x="336" y="642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42" y="639"/>
                    <a:pt x="344" y="639"/>
                    <a:pt x="344" y="636"/>
                  </a:cubicBezTo>
                  <a:cubicBezTo>
                    <a:pt x="350" y="637"/>
                    <a:pt x="347" y="629"/>
                    <a:pt x="351" y="629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358" y="616"/>
                    <a:pt x="366" y="619"/>
                    <a:pt x="366" y="614"/>
                  </a:cubicBezTo>
                  <a:cubicBezTo>
                    <a:pt x="375" y="601"/>
                    <a:pt x="388" y="593"/>
                    <a:pt x="397" y="58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63" y="516"/>
                    <a:pt x="467" y="514"/>
                    <a:pt x="467" y="508"/>
                  </a:cubicBezTo>
                  <a:cubicBezTo>
                    <a:pt x="475" y="511"/>
                    <a:pt x="469" y="500"/>
                    <a:pt x="477" y="503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491" y="497"/>
                    <a:pt x="484" y="484"/>
                    <a:pt x="490" y="485"/>
                  </a:cubicBezTo>
                  <a:cubicBezTo>
                    <a:pt x="492" y="482"/>
                    <a:pt x="494" y="478"/>
                    <a:pt x="497" y="475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08" y="461"/>
                    <a:pt x="513" y="456"/>
                    <a:pt x="517" y="450"/>
                  </a:cubicBezTo>
                  <a:cubicBezTo>
                    <a:pt x="527" y="439"/>
                    <a:pt x="535" y="425"/>
                    <a:pt x="545" y="415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61" y="391"/>
                    <a:pt x="564" y="383"/>
                    <a:pt x="570" y="380"/>
                  </a:cubicBezTo>
                  <a:cubicBezTo>
                    <a:pt x="572" y="363"/>
                    <a:pt x="581" y="354"/>
                    <a:pt x="585" y="339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594" y="329"/>
                    <a:pt x="591" y="322"/>
                    <a:pt x="595" y="322"/>
                  </a:cubicBezTo>
                  <a:cubicBezTo>
                    <a:pt x="598" y="315"/>
                    <a:pt x="597" y="305"/>
                    <a:pt x="603" y="302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10" y="272"/>
                    <a:pt x="614" y="267"/>
                    <a:pt x="615" y="259"/>
                  </a:cubicBezTo>
                  <a:cubicBezTo>
                    <a:pt x="618" y="244"/>
                    <a:pt x="621" y="229"/>
                    <a:pt x="625" y="216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28" y="230"/>
                    <a:pt x="629" y="236"/>
                    <a:pt x="625" y="236"/>
                  </a:cubicBezTo>
                  <a:cubicBezTo>
                    <a:pt x="626" y="244"/>
                    <a:pt x="621" y="247"/>
                    <a:pt x="623" y="25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17" y="275"/>
                    <a:pt x="616" y="283"/>
                    <a:pt x="613" y="286"/>
                  </a:cubicBezTo>
                  <a:cubicBezTo>
                    <a:pt x="610" y="299"/>
                    <a:pt x="607" y="311"/>
                    <a:pt x="603" y="322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84" y="356"/>
                    <a:pt x="588" y="369"/>
                    <a:pt x="580" y="370"/>
                  </a:cubicBezTo>
                  <a:cubicBezTo>
                    <a:pt x="580" y="378"/>
                    <a:pt x="573" y="378"/>
                    <a:pt x="575" y="387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64" y="406"/>
                    <a:pt x="557" y="407"/>
                    <a:pt x="557" y="415"/>
                  </a:cubicBezTo>
                  <a:cubicBezTo>
                    <a:pt x="549" y="422"/>
                    <a:pt x="545" y="433"/>
                    <a:pt x="537" y="44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522" y="454"/>
                    <a:pt x="524" y="465"/>
                    <a:pt x="517" y="465"/>
                  </a:cubicBezTo>
                  <a:cubicBezTo>
                    <a:pt x="514" y="478"/>
                    <a:pt x="502" y="482"/>
                    <a:pt x="497" y="493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85" y="508"/>
                    <a:pt x="481" y="508"/>
                    <a:pt x="482" y="513"/>
                  </a:cubicBezTo>
                  <a:cubicBezTo>
                    <a:pt x="478" y="512"/>
                    <a:pt x="477" y="515"/>
                    <a:pt x="477" y="518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54" y="548"/>
                    <a:pt x="446" y="548"/>
                    <a:pt x="444" y="553"/>
                  </a:cubicBezTo>
                  <a:cubicBezTo>
                    <a:pt x="442" y="555"/>
                    <a:pt x="442" y="559"/>
                    <a:pt x="437" y="558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28" y="567"/>
                    <a:pt x="425" y="572"/>
                    <a:pt x="422" y="576"/>
                  </a:cubicBezTo>
                  <a:cubicBezTo>
                    <a:pt x="416" y="578"/>
                    <a:pt x="415" y="584"/>
                    <a:pt x="409" y="58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93" y="600"/>
                    <a:pt x="392" y="607"/>
                    <a:pt x="386" y="609"/>
                  </a:cubicBezTo>
                  <a:cubicBezTo>
                    <a:pt x="385" y="614"/>
                    <a:pt x="378" y="615"/>
                    <a:pt x="374" y="61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60" y="635"/>
                    <a:pt x="357" y="639"/>
                    <a:pt x="354" y="644"/>
                  </a:cubicBezTo>
                  <a:cubicBezTo>
                    <a:pt x="353" y="647"/>
                    <a:pt x="351" y="649"/>
                    <a:pt x="346" y="649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34" y="672"/>
                    <a:pt x="321" y="684"/>
                    <a:pt x="314" y="702"/>
                  </a:cubicBezTo>
                  <a:cubicBezTo>
                    <a:pt x="304" y="703"/>
                    <a:pt x="315" y="710"/>
                    <a:pt x="309" y="712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7" y="730"/>
                    <a:pt x="291" y="737"/>
                    <a:pt x="291" y="750"/>
                  </a:cubicBezTo>
                  <a:cubicBezTo>
                    <a:pt x="292" y="753"/>
                    <a:pt x="293" y="750"/>
                    <a:pt x="296" y="750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297" y="738"/>
                    <a:pt x="304" y="740"/>
                    <a:pt x="304" y="735"/>
                  </a:cubicBezTo>
                  <a:cubicBezTo>
                    <a:pt x="308" y="729"/>
                    <a:pt x="311" y="722"/>
                    <a:pt x="316" y="717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33" y="691"/>
                    <a:pt x="336" y="684"/>
                    <a:pt x="341" y="679"/>
                  </a:cubicBezTo>
                  <a:cubicBezTo>
                    <a:pt x="344" y="676"/>
                    <a:pt x="345" y="672"/>
                    <a:pt x="349" y="669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53" y="653"/>
                    <a:pt x="364" y="660"/>
                    <a:pt x="361" y="652"/>
                  </a:cubicBezTo>
                  <a:cubicBezTo>
                    <a:pt x="365" y="650"/>
                    <a:pt x="367" y="648"/>
                    <a:pt x="369" y="644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13" y="601"/>
                    <a:pt x="426" y="591"/>
                    <a:pt x="437" y="579"/>
                  </a:cubicBezTo>
                  <a:cubicBezTo>
                    <a:pt x="444" y="574"/>
                    <a:pt x="449" y="567"/>
                    <a:pt x="454" y="56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483" y="542"/>
                    <a:pt x="484" y="531"/>
                    <a:pt x="492" y="528"/>
                  </a:cubicBezTo>
                  <a:cubicBezTo>
                    <a:pt x="497" y="521"/>
                    <a:pt x="503" y="515"/>
                    <a:pt x="510" y="511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18" y="495"/>
                    <a:pt x="528" y="499"/>
                    <a:pt x="527" y="493"/>
                  </a:cubicBezTo>
                  <a:cubicBezTo>
                    <a:pt x="536" y="490"/>
                    <a:pt x="537" y="479"/>
                    <a:pt x="547" y="478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68" y="445"/>
                    <a:pt x="575" y="438"/>
                    <a:pt x="580" y="430"/>
                  </a:cubicBezTo>
                  <a:cubicBezTo>
                    <a:pt x="586" y="422"/>
                    <a:pt x="591" y="414"/>
                    <a:pt x="595" y="40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08" y="372"/>
                    <a:pt x="614" y="373"/>
                    <a:pt x="613" y="367"/>
                  </a:cubicBezTo>
                  <a:cubicBezTo>
                    <a:pt x="616" y="366"/>
                    <a:pt x="614" y="359"/>
                    <a:pt x="618" y="359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23" y="345"/>
                    <a:pt x="622" y="340"/>
                    <a:pt x="625" y="339"/>
                  </a:cubicBezTo>
                  <a:cubicBezTo>
                    <a:pt x="626" y="323"/>
                    <a:pt x="636" y="315"/>
                    <a:pt x="638" y="29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37" y="324"/>
                    <a:pt x="633" y="327"/>
                    <a:pt x="633" y="334"/>
                  </a:cubicBezTo>
                  <a:cubicBezTo>
                    <a:pt x="628" y="344"/>
                    <a:pt x="626" y="357"/>
                    <a:pt x="620" y="36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605" y="412"/>
                    <a:pt x="592" y="414"/>
                    <a:pt x="593" y="430"/>
                  </a:cubicBezTo>
                  <a:cubicBezTo>
                    <a:pt x="585" y="434"/>
                    <a:pt x="582" y="443"/>
                    <a:pt x="578" y="450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57" y="468"/>
                    <a:pt x="562" y="479"/>
                    <a:pt x="555" y="478"/>
                  </a:cubicBezTo>
                  <a:cubicBezTo>
                    <a:pt x="554" y="483"/>
                    <a:pt x="550" y="484"/>
                    <a:pt x="547" y="488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36" y="499"/>
                    <a:pt x="534" y="502"/>
                    <a:pt x="532" y="505"/>
                  </a:cubicBezTo>
                  <a:cubicBezTo>
                    <a:pt x="529" y="508"/>
                    <a:pt x="523" y="508"/>
                    <a:pt x="522" y="513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510" y="524"/>
                    <a:pt x="505" y="526"/>
                    <a:pt x="505" y="531"/>
                  </a:cubicBezTo>
                  <a:cubicBezTo>
                    <a:pt x="501" y="532"/>
                    <a:pt x="499" y="535"/>
                    <a:pt x="497" y="538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72" y="559"/>
                    <a:pt x="469" y="567"/>
                    <a:pt x="459" y="568"/>
                  </a:cubicBezTo>
                  <a:cubicBezTo>
                    <a:pt x="462" y="577"/>
                    <a:pt x="453" y="574"/>
                    <a:pt x="452" y="579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39" y="589"/>
                    <a:pt x="439" y="595"/>
                    <a:pt x="434" y="596"/>
                  </a:cubicBezTo>
                  <a:cubicBezTo>
                    <a:pt x="432" y="599"/>
                    <a:pt x="429" y="601"/>
                    <a:pt x="427" y="604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92" y="643"/>
                    <a:pt x="382" y="638"/>
                    <a:pt x="384" y="647"/>
                  </a:cubicBezTo>
                  <a:cubicBezTo>
                    <a:pt x="379" y="647"/>
                    <a:pt x="377" y="652"/>
                    <a:pt x="374" y="654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55" y="680"/>
                    <a:pt x="352" y="688"/>
                    <a:pt x="344" y="692"/>
                  </a:cubicBezTo>
                  <a:cubicBezTo>
                    <a:pt x="341" y="700"/>
                    <a:pt x="335" y="705"/>
                    <a:pt x="329" y="709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302" y="760"/>
                    <a:pt x="293" y="771"/>
                    <a:pt x="289" y="785"/>
                  </a:cubicBezTo>
                  <a:cubicBezTo>
                    <a:pt x="296" y="786"/>
                    <a:pt x="294" y="777"/>
                    <a:pt x="296" y="772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07" y="759"/>
                    <a:pt x="311" y="756"/>
                    <a:pt x="311" y="750"/>
                  </a:cubicBezTo>
                  <a:cubicBezTo>
                    <a:pt x="319" y="752"/>
                    <a:pt x="315" y="741"/>
                    <a:pt x="321" y="74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31" y="726"/>
                    <a:pt x="336" y="725"/>
                    <a:pt x="336" y="720"/>
                  </a:cubicBezTo>
                  <a:cubicBezTo>
                    <a:pt x="343" y="714"/>
                    <a:pt x="347" y="705"/>
                    <a:pt x="354" y="699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58" y="690"/>
                    <a:pt x="361" y="690"/>
                    <a:pt x="364" y="689"/>
                  </a:cubicBezTo>
                  <a:cubicBezTo>
                    <a:pt x="363" y="683"/>
                    <a:pt x="368" y="681"/>
                    <a:pt x="371" y="679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387" y="669"/>
                    <a:pt x="382" y="658"/>
                    <a:pt x="389" y="659"/>
                  </a:cubicBezTo>
                  <a:cubicBezTo>
                    <a:pt x="399" y="645"/>
                    <a:pt x="413" y="635"/>
                    <a:pt x="422" y="619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38" y="612"/>
                    <a:pt x="434" y="601"/>
                    <a:pt x="442" y="604"/>
                  </a:cubicBezTo>
                  <a:cubicBezTo>
                    <a:pt x="444" y="595"/>
                    <a:pt x="454" y="594"/>
                    <a:pt x="457" y="586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479" y="564"/>
                    <a:pt x="487" y="562"/>
                    <a:pt x="495" y="558"/>
                  </a:cubicBezTo>
                  <a:cubicBezTo>
                    <a:pt x="505" y="547"/>
                    <a:pt x="518" y="538"/>
                    <a:pt x="530" y="528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45" y="520"/>
                    <a:pt x="542" y="512"/>
                    <a:pt x="547" y="513"/>
                  </a:cubicBezTo>
                  <a:cubicBezTo>
                    <a:pt x="552" y="507"/>
                    <a:pt x="561" y="505"/>
                    <a:pt x="565" y="498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589" y="484"/>
                    <a:pt x="585" y="473"/>
                    <a:pt x="593" y="475"/>
                  </a:cubicBezTo>
                  <a:cubicBezTo>
                    <a:pt x="591" y="468"/>
                    <a:pt x="598" y="470"/>
                    <a:pt x="598" y="465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05" y="458"/>
                    <a:pt x="611" y="453"/>
                    <a:pt x="615" y="450"/>
                  </a:cubicBezTo>
                  <a:cubicBezTo>
                    <a:pt x="617" y="441"/>
                    <a:pt x="627" y="440"/>
                    <a:pt x="628" y="43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58" y="384"/>
                    <a:pt x="663" y="378"/>
                    <a:pt x="666" y="369"/>
                  </a:cubicBezTo>
                  <a:cubicBezTo>
                    <a:pt x="670" y="363"/>
                    <a:pt x="671" y="353"/>
                    <a:pt x="678" y="349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0" y="315"/>
                    <a:pt x="689" y="304"/>
                    <a:pt x="693" y="296"/>
                  </a:cubicBezTo>
                  <a:cubicBezTo>
                    <a:pt x="697" y="295"/>
                    <a:pt x="697" y="308"/>
                    <a:pt x="693" y="307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89" y="328"/>
                    <a:pt x="689" y="337"/>
                    <a:pt x="683" y="342"/>
                  </a:cubicBezTo>
                  <a:cubicBezTo>
                    <a:pt x="685" y="353"/>
                    <a:pt x="677" y="356"/>
                    <a:pt x="676" y="364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64" y="393"/>
                    <a:pt x="657" y="396"/>
                    <a:pt x="656" y="405"/>
                  </a:cubicBezTo>
                  <a:cubicBezTo>
                    <a:pt x="651" y="410"/>
                    <a:pt x="648" y="417"/>
                    <a:pt x="643" y="422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25" y="444"/>
                    <a:pt x="629" y="457"/>
                    <a:pt x="618" y="455"/>
                  </a:cubicBezTo>
                  <a:cubicBezTo>
                    <a:pt x="621" y="459"/>
                    <a:pt x="621" y="461"/>
                    <a:pt x="618" y="465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613" y="477"/>
                    <a:pt x="611" y="479"/>
                    <a:pt x="608" y="480"/>
                  </a:cubicBezTo>
                  <a:cubicBezTo>
                    <a:pt x="606" y="482"/>
                    <a:pt x="606" y="487"/>
                    <a:pt x="603" y="488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76" y="528"/>
                    <a:pt x="571" y="540"/>
                    <a:pt x="563" y="548"/>
                  </a:cubicBezTo>
                  <a:cubicBezTo>
                    <a:pt x="555" y="557"/>
                    <a:pt x="547" y="566"/>
                    <a:pt x="537" y="573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523" y="593"/>
                    <a:pt x="516" y="594"/>
                    <a:pt x="515" y="601"/>
                  </a:cubicBezTo>
                  <a:cubicBezTo>
                    <a:pt x="507" y="601"/>
                    <a:pt x="507" y="610"/>
                    <a:pt x="500" y="611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81" y="626"/>
                    <a:pt x="485" y="638"/>
                    <a:pt x="475" y="636"/>
                  </a:cubicBezTo>
                  <a:cubicBezTo>
                    <a:pt x="473" y="643"/>
                    <a:pt x="467" y="646"/>
                    <a:pt x="465" y="651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34" y="682"/>
                    <a:pt x="423" y="682"/>
                    <a:pt x="424" y="694"/>
                  </a:cubicBezTo>
                  <a:cubicBezTo>
                    <a:pt x="418" y="694"/>
                    <a:pt x="413" y="695"/>
                    <a:pt x="414" y="702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96" y="707"/>
                    <a:pt x="399" y="716"/>
                    <a:pt x="394" y="717"/>
                  </a:cubicBezTo>
                  <a:cubicBezTo>
                    <a:pt x="390" y="718"/>
                    <a:pt x="388" y="721"/>
                    <a:pt x="387" y="725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77" y="736"/>
                    <a:pt x="375" y="737"/>
                    <a:pt x="371" y="737"/>
                  </a:cubicBezTo>
                  <a:cubicBezTo>
                    <a:pt x="372" y="740"/>
                    <a:pt x="371" y="742"/>
                    <a:pt x="369" y="74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45" y="773"/>
                    <a:pt x="334" y="785"/>
                    <a:pt x="326" y="800"/>
                  </a:cubicBezTo>
                  <a:cubicBezTo>
                    <a:pt x="315" y="801"/>
                    <a:pt x="318" y="816"/>
                    <a:pt x="311" y="82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301" y="833"/>
                    <a:pt x="303" y="840"/>
                    <a:pt x="296" y="838"/>
                  </a:cubicBezTo>
                  <a:cubicBezTo>
                    <a:pt x="296" y="845"/>
                    <a:pt x="291" y="848"/>
                    <a:pt x="291" y="855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85" y="865"/>
                    <a:pt x="284" y="867"/>
                    <a:pt x="281" y="868"/>
                  </a:cubicBezTo>
                  <a:cubicBezTo>
                    <a:pt x="274" y="871"/>
                    <a:pt x="280" y="880"/>
                    <a:pt x="276" y="881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69" y="897"/>
                    <a:pt x="258" y="903"/>
                    <a:pt x="266" y="906"/>
                  </a:cubicBezTo>
                  <a:cubicBezTo>
                    <a:pt x="257" y="912"/>
                    <a:pt x="261" y="929"/>
                    <a:pt x="251" y="933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63" y="962"/>
                    <a:pt x="259" y="950"/>
                    <a:pt x="263" y="946"/>
                  </a:cubicBezTo>
                  <a:cubicBezTo>
                    <a:pt x="263" y="937"/>
                    <a:pt x="271" y="937"/>
                    <a:pt x="271" y="928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79" y="904"/>
                    <a:pt x="287" y="904"/>
                    <a:pt x="289" y="898"/>
                  </a:cubicBezTo>
                  <a:cubicBezTo>
                    <a:pt x="291" y="896"/>
                    <a:pt x="291" y="893"/>
                    <a:pt x="291" y="888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00" y="877"/>
                    <a:pt x="304" y="874"/>
                    <a:pt x="306" y="868"/>
                  </a:cubicBezTo>
                  <a:cubicBezTo>
                    <a:pt x="311" y="857"/>
                    <a:pt x="315" y="845"/>
                    <a:pt x="324" y="838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51" y="801"/>
                    <a:pt x="356" y="790"/>
                    <a:pt x="364" y="782"/>
                  </a:cubicBezTo>
                  <a:cubicBezTo>
                    <a:pt x="372" y="775"/>
                    <a:pt x="379" y="766"/>
                    <a:pt x="387" y="757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17" y="721"/>
                    <a:pt x="428" y="714"/>
                    <a:pt x="434" y="702"/>
                  </a:cubicBezTo>
                  <a:cubicBezTo>
                    <a:pt x="445" y="694"/>
                    <a:pt x="453" y="686"/>
                    <a:pt x="462" y="677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71" y="666"/>
                    <a:pt x="477" y="668"/>
                    <a:pt x="477" y="664"/>
                  </a:cubicBezTo>
                  <a:cubicBezTo>
                    <a:pt x="481" y="659"/>
                    <a:pt x="488" y="656"/>
                    <a:pt x="490" y="649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498" y="638"/>
                    <a:pt x="505" y="640"/>
                    <a:pt x="505" y="636"/>
                  </a:cubicBezTo>
                  <a:cubicBezTo>
                    <a:pt x="510" y="633"/>
                    <a:pt x="512" y="627"/>
                    <a:pt x="520" y="626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43" y="593"/>
                    <a:pt x="547" y="589"/>
                    <a:pt x="553" y="586"/>
                  </a:cubicBezTo>
                  <a:cubicBezTo>
                    <a:pt x="553" y="583"/>
                    <a:pt x="557" y="582"/>
                    <a:pt x="558" y="578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60" y="587"/>
                    <a:pt x="554" y="594"/>
                    <a:pt x="548" y="599"/>
                  </a:cubicBezTo>
                  <a:cubicBezTo>
                    <a:pt x="543" y="605"/>
                    <a:pt x="540" y="613"/>
                    <a:pt x="532" y="616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23" y="627"/>
                    <a:pt x="522" y="630"/>
                    <a:pt x="520" y="631"/>
                  </a:cubicBezTo>
                  <a:cubicBezTo>
                    <a:pt x="519" y="632"/>
                    <a:pt x="518" y="634"/>
                    <a:pt x="515" y="634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95" y="654"/>
                    <a:pt x="492" y="659"/>
                    <a:pt x="490" y="664"/>
                  </a:cubicBezTo>
                  <a:cubicBezTo>
                    <a:pt x="481" y="662"/>
                    <a:pt x="487" y="674"/>
                    <a:pt x="477" y="672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66" y="687"/>
                    <a:pt x="462" y="690"/>
                    <a:pt x="460" y="694"/>
                  </a:cubicBezTo>
                  <a:cubicBezTo>
                    <a:pt x="452" y="692"/>
                    <a:pt x="456" y="703"/>
                    <a:pt x="447" y="699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41" y="710"/>
                    <a:pt x="438" y="713"/>
                    <a:pt x="434" y="714"/>
                  </a:cubicBezTo>
                  <a:cubicBezTo>
                    <a:pt x="431" y="721"/>
                    <a:pt x="426" y="726"/>
                    <a:pt x="419" y="730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13" y="738"/>
                    <a:pt x="411" y="741"/>
                    <a:pt x="409" y="745"/>
                  </a:cubicBezTo>
                  <a:cubicBezTo>
                    <a:pt x="403" y="744"/>
                    <a:pt x="406" y="752"/>
                    <a:pt x="402" y="752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86" y="771"/>
                    <a:pt x="377" y="783"/>
                    <a:pt x="369" y="795"/>
                  </a:cubicBezTo>
                  <a:cubicBezTo>
                    <a:pt x="357" y="803"/>
                    <a:pt x="352" y="818"/>
                    <a:pt x="341" y="828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325" y="852"/>
                    <a:pt x="322" y="859"/>
                    <a:pt x="321" y="868"/>
                  </a:cubicBezTo>
                  <a:cubicBezTo>
                    <a:pt x="313" y="875"/>
                    <a:pt x="309" y="886"/>
                    <a:pt x="301" y="893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93" y="917"/>
                    <a:pt x="286" y="918"/>
                    <a:pt x="286" y="926"/>
                  </a:cubicBezTo>
                  <a:cubicBezTo>
                    <a:pt x="284" y="931"/>
                    <a:pt x="278" y="933"/>
                    <a:pt x="279" y="94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71" y="962"/>
                    <a:pt x="278" y="955"/>
                    <a:pt x="276" y="951"/>
                  </a:cubicBezTo>
                  <a:cubicBezTo>
                    <a:pt x="280" y="950"/>
                    <a:pt x="282" y="947"/>
                    <a:pt x="281" y="941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299" y="909"/>
                    <a:pt x="310" y="901"/>
                    <a:pt x="316" y="888"/>
                  </a:cubicBezTo>
                  <a:cubicBezTo>
                    <a:pt x="322" y="889"/>
                    <a:pt x="315" y="877"/>
                    <a:pt x="324" y="881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32" y="869"/>
                    <a:pt x="329" y="861"/>
                    <a:pt x="334" y="860"/>
                  </a:cubicBezTo>
                  <a:cubicBezTo>
                    <a:pt x="335" y="857"/>
                    <a:pt x="342" y="858"/>
                    <a:pt x="339" y="850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60" y="832"/>
                    <a:pt x="360" y="823"/>
                    <a:pt x="364" y="818"/>
                  </a:cubicBezTo>
                  <a:cubicBezTo>
                    <a:pt x="374" y="808"/>
                    <a:pt x="380" y="793"/>
                    <a:pt x="392" y="785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11" y="765"/>
                    <a:pt x="413" y="757"/>
                    <a:pt x="419" y="755"/>
                  </a:cubicBezTo>
                  <a:cubicBezTo>
                    <a:pt x="418" y="748"/>
                    <a:pt x="425" y="750"/>
                    <a:pt x="427" y="74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34" y="734"/>
                    <a:pt x="436" y="732"/>
                    <a:pt x="442" y="732"/>
                  </a:cubicBezTo>
                  <a:cubicBezTo>
                    <a:pt x="443" y="728"/>
                    <a:pt x="446" y="726"/>
                    <a:pt x="447" y="722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60" y="715"/>
                    <a:pt x="457" y="707"/>
                    <a:pt x="462" y="707"/>
                  </a:cubicBezTo>
                  <a:cubicBezTo>
                    <a:pt x="465" y="700"/>
                    <a:pt x="472" y="698"/>
                    <a:pt x="475" y="692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495" y="679"/>
                    <a:pt x="494" y="671"/>
                    <a:pt x="502" y="672"/>
                  </a:cubicBezTo>
                  <a:cubicBezTo>
                    <a:pt x="502" y="662"/>
                    <a:pt x="512" y="665"/>
                    <a:pt x="512" y="656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27" y="640"/>
                    <a:pt x="534" y="638"/>
                    <a:pt x="538" y="634"/>
                  </a:cubicBezTo>
                  <a:cubicBezTo>
                    <a:pt x="540" y="632"/>
                    <a:pt x="541" y="629"/>
                    <a:pt x="543" y="62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55" y="620"/>
                    <a:pt x="556" y="613"/>
                    <a:pt x="560" y="609"/>
                  </a:cubicBezTo>
                  <a:cubicBezTo>
                    <a:pt x="562" y="603"/>
                    <a:pt x="568" y="601"/>
                    <a:pt x="573" y="599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593" y="562"/>
                    <a:pt x="600" y="555"/>
                    <a:pt x="605" y="546"/>
                  </a:cubicBezTo>
                  <a:cubicBezTo>
                    <a:pt x="609" y="547"/>
                    <a:pt x="604" y="549"/>
                    <a:pt x="605" y="553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96" y="561"/>
                    <a:pt x="597" y="570"/>
                    <a:pt x="593" y="573"/>
                  </a:cubicBezTo>
                  <a:cubicBezTo>
                    <a:pt x="590" y="585"/>
                    <a:pt x="579" y="589"/>
                    <a:pt x="578" y="604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47" y="634"/>
                    <a:pt x="543" y="639"/>
                    <a:pt x="540" y="644"/>
                  </a:cubicBezTo>
                  <a:cubicBezTo>
                    <a:pt x="537" y="646"/>
                    <a:pt x="537" y="650"/>
                    <a:pt x="532" y="649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520" y="666"/>
                    <a:pt x="509" y="673"/>
                    <a:pt x="500" y="682"/>
                  </a:cubicBezTo>
                  <a:cubicBezTo>
                    <a:pt x="499" y="685"/>
                    <a:pt x="495" y="686"/>
                    <a:pt x="495" y="689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82" y="698"/>
                    <a:pt x="480" y="704"/>
                    <a:pt x="472" y="704"/>
                  </a:cubicBezTo>
                  <a:cubicBezTo>
                    <a:pt x="472" y="712"/>
                    <a:pt x="466" y="715"/>
                    <a:pt x="462" y="719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45" y="744"/>
                    <a:pt x="433" y="747"/>
                    <a:pt x="429" y="760"/>
                  </a:cubicBezTo>
                  <a:cubicBezTo>
                    <a:pt x="421" y="760"/>
                    <a:pt x="423" y="770"/>
                    <a:pt x="414" y="770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400" y="794"/>
                    <a:pt x="388" y="798"/>
                    <a:pt x="384" y="810"/>
                  </a:cubicBezTo>
                  <a:cubicBezTo>
                    <a:pt x="381" y="815"/>
                    <a:pt x="375" y="817"/>
                    <a:pt x="374" y="825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59" y="842"/>
                    <a:pt x="358" y="848"/>
                    <a:pt x="351" y="850"/>
                  </a:cubicBezTo>
                  <a:cubicBezTo>
                    <a:pt x="352" y="855"/>
                    <a:pt x="350" y="857"/>
                    <a:pt x="346" y="85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36" y="873"/>
                    <a:pt x="332" y="886"/>
                    <a:pt x="324" y="893"/>
                  </a:cubicBezTo>
                  <a:cubicBezTo>
                    <a:pt x="322" y="895"/>
                    <a:pt x="321" y="899"/>
                    <a:pt x="321" y="903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314" y="916"/>
                    <a:pt x="308" y="918"/>
                    <a:pt x="304" y="921"/>
                  </a:cubicBezTo>
                  <a:cubicBezTo>
                    <a:pt x="302" y="926"/>
                    <a:pt x="302" y="935"/>
                    <a:pt x="296" y="936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87" y="957"/>
                    <a:pt x="283" y="961"/>
                    <a:pt x="284" y="969"/>
                  </a:cubicBezTo>
                  <a:cubicBezTo>
                    <a:pt x="275" y="967"/>
                    <a:pt x="279" y="978"/>
                    <a:pt x="274" y="979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61" y="1023"/>
                    <a:pt x="255" y="1031"/>
                    <a:pt x="256" y="1047"/>
                  </a:cubicBezTo>
                  <a:cubicBezTo>
                    <a:pt x="250" y="1049"/>
                    <a:pt x="254" y="1061"/>
                    <a:pt x="248" y="1064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52" y="1081"/>
                    <a:pt x="250" y="1066"/>
                    <a:pt x="259" y="1062"/>
                  </a:cubicBezTo>
                  <a:cubicBezTo>
                    <a:pt x="261" y="1053"/>
                    <a:pt x="267" y="1047"/>
                    <a:pt x="269" y="1037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285" y="1012"/>
                    <a:pt x="285" y="1006"/>
                    <a:pt x="286" y="1001"/>
                  </a:cubicBezTo>
                  <a:cubicBezTo>
                    <a:pt x="290" y="999"/>
                    <a:pt x="290" y="993"/>
                    <a:pt x="291" y="989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15" y="951"/>
                    <a:pt x="320" y="947"/>
                    <a:pt x="321" y="938"/>
                  </a:cubicBezTo>
                  <a:cubicBezTo>
                    <a:pt x="328" y="935"/>
                    <a:pt x="329" y="930"/>
                    <a:pt x="326" y="923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39" y="921"/>
                    <a:pt x="337" y="914"/>
                    <a:pt x="344" y="916"/>
                  </a:cubicBezTo>
                  <a:cubicBezTo>
                    <a:pt x="347" y="902"/>
                    <a:pt x="360" y="898"/>
                    <a:pt x="364" y="886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77" y="869"/>
                    <a:pt x="379" y="866"/>
                    <a:pt x="382" y="865"/>
                  </a:cubicBezTo>
                  <a:cubicBezTo>
                    <a:pt x="384" y="863"/>
                    <a:pt x="383" y="859"/>
                    <a:pt x="387" y="858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13" y="826"/>
                    <a:pt x="422" y="826"/>
                    <a:pt x="422" y="818"/>
                  </a:cubicBezTo>
                  <a:cubicBezTo>
                    <a:pt x="427" y="819"/>
                    <a:pt x="425" y="813"/>
                    <a:pt x="429" y="81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41" y="806"/>
                    <a:pt x="440" y="796"/>
                    <a:pt x="447" y="795"/>
                  </a:cubicBezTo>
                  <a:cubicBezTo>
                    <a:pt x="450" y="790"/>
                    <a:pt x="453" y="784"/>
                    <a:pt x="460" y="782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489" y="748"/>
                    <a:pt x="497" y="739"/>
                    <a:pt x="505" y="729"/>
                  </a:cubicBezTo>
                  <a:cubicBezTo>
                    <a:pt x="509" y="725"/>
                    <a:pt x="512" y="720"/>
                    <a:pt x="515" y="714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33" y="705"/>
                    <a:pt x="523" y="711"/>
                    <a:pt x="522" y="714"/>
                  </a:cubicBezTo>
                  <a:cubicBezTo>
                    <a:pt x="520" y="718"/>
                    <a:pt x="518" y="722"/>
                    <a:pt x="515" y="724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508" y="731"/>
                    <a:pt x="508" y="734"/>
                    <a:pt x="507" y="737"/>
                  </a:cubicBezTo>
                  <a:cubicBezTo>
                    <a:pt x="502" y="738"/>
                    <a:pt x="502" y="744"/>
                    <a:pt x="497" y="745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80" y="771"/>
                    <a:pt x="478" y="775"/>
                    <a:pt x="472" y="775"/>
                  </a:cubicBezTo>
                  <a:cubicBezTo>
                    <a:pt x="473" y="781"/>
                    <a:pt x="468" y="783"/>
                    <a:pt x="467" y="78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454" y="809"/>
                    <a:pt x="440" y="808"/>
                    <a:pt x="440" y="820"/>
                  </a:cubicBezTo>
                  <a:cubicBezTo>
                    <a:pt x="412" y="845"/>
                    <a:pt x="385" y="872"/>
                    <a:pt x="364" y="903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51" y="917"/>
                    <a:pt x="351" y="924"/>
                    <a:pt x="346" y="926"/>
                  </a:cubicBezTo>
                  <a:cubicBezTo>
                    <a:pt x="343" y="929"/>
                    <a:pt x="343" y="936"/>
                    <a:pt x="336" y="936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22" y="953"/>
                    <a:pt x="321" y="965"/>
                    <a:pt x="314" y="971"/>
                  </a:cubicBezTo>
                  <a:cubicBezTo>
                    <a:pt x="311" y="975"/>
                    <a:pt x="311" y="981"/>
                    <a:pt x="306" y="984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02" y="1000"/>
                    <a:pt x="306" y="997"/>
                    <a:pt x="306" y="994"/>
                  </a:cubicBezTo>
                  <a:cubicBezTo>
                    <a:pt x="309" y="993"/>
                    <a:pt x="311" y="992"/>
                    <a:pt x="311" y="989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26" y="969"/>
                    <a:pt x="332" y="963"/>
                    <a:pt x="336" y="954"/>
                  </a:cubicBezTo>
                  <a:cubicBezTo>
                    <a:pt x="343" y="949"/>
                    <a:pt x="349" y="943"/>
                    <a:pt x="354" y="93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67" y="925"/>
                    <a:pt x="371" y="923"/>
                    <a:pt x="372" y="918"/>
                  </a:cubicBezTo>
                  <a:cubicBezTo>
                    <a:pt x="377" y="918"/>
                    <a:pt x="377" y="911"/>
                    <a:pt x="382" y="911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396" y="896"/>
                    <a:pt x="402" y="890"/>
                    <a:pt x="407" y="883"/>
                  </a:cubicBezTo>
                  <a:cubicBezTo>
                    <a:pt x="410" y="881"/>
                    <a:pt x="414" y="879"/>
                    <a:pt x="417" y="875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30" y="865"/>
                    <a:pt x="429" y="859"/>
                    <a:pt x="434" y="858"/>
                  </a:cubicBezTo>
                  <a:cubicBezTo>
                    <a:pt x="441" y="859"/>
                    <a:pt x="436" y="848"/>
                    <a:pt x="445" y="850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466" y="825"/>
                    <a:pt x="474" y="822"/>
                    <a:pt x="480" y="818"/>
                  </a:cubicBezTo>
                  <a:cubicBezTo>
                    <a:pt x="489" y="808"/>
                    <a:pt x="496" y="795"/>
                    <a:pt x="507" y="787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18" y="777"/>
                    <a:pt x="516" y="770"/>
                    <a:pt x="523" y="772"/>
                  </a:cubicBezTo>
                  <a:cubicBezTo>
                    <a:pt x="527" y="767"/>
                    <a:pt x="529" y="761"/>
                    <a:pt x="538" y="76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50" y="748"/>
                    <a:pt x="545" y="738"/>
                    <a:pt x="550" y="737"/>
                  </a:cubicBezTo>
                  <a:cubicBezTo>
                    <a:pt x="555" y="731"/>
                    <a:pt x="561" y="726"/>
                    <a:pt x="563" y="71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71" y="702"/>
                    <a:pt x="577" y="702"/>
                    <a:pt x="575" y="694"/>
                  </a:cubicBezTo>
                  <a:cubicBezTo>
                    <a:pt x="584" y="692"/>
                    <a:pt x="578" y="675"/>
                    <a:pt x="590" y="67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613" y="634"/>
                    <a:pt x="603" y="640"/>
                    <a:pt x="605" y="646"/>
                  </a:cubicBezTo>
                  <a:cubicBezTo>
                    <a:pt x="602" y="648"/>
                    <a:pt x="600" y="653"/>
                    <a:pt x="600" y="659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90" y="675"/>
                    <a:pt x="590" y="681"/>
                    <a:pt x="585" y="682"/>
                  </a:cubicBezTo>
                  <a:cubicBezTo>
                    <a:pt x="590" y="686"/>
                    <a:pt x="583" y="688"/>
                    <a:pt x="585" y="697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59" y="734"/>
                    <a:pt x="558" y="748"/>
                    <a:pt x="548" y="752"/>
                  </a:cubicBezTo>
                  <a:cubicBezTo>
                    <a:pt x="548" y="759"/>
                    <a:pt x="542" y="761"/>
                    <a:pt x="538" y="765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29" y="783"/>
                    <a:pt x="523" y="781"/>
                    <a:pt x="523" y="785"/>
                  </a:cubicBezTo>
                  <a:cubicBezTo>
                    <a:pt x="521" y="787"/>
                    <a:pt x="520" y="789"/>
                    <a:pt x="517" y="790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99" y="810"/>
                    <a:pt x="488" y="815"/>
                    <a:pt x="485" y="828"/>
                  </a:cubicBezTo>
                  <a:cubicBezTo>
                    <a:pt x="479" y="826"/>
                    <a:pt x="481" y="832"/>
                    <a:pt x="477" y="833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71" y="840"/>
                    <a:pt x="466" y="840"/>
                    <a:pt x="467" y="845"/>
                  </a:cubicBezTo>
                  <a:cubicBezTo>
                    <a:pt x="465" y="847"/>
                    <a:pt x="463" y="848"/>
                    <a:pt x="460" y="84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48" y="863"/>
                    <a:pt x="442" y="861"/>
                    <a:pt x="442" y="865"/>
                  </a:cubicBezTo>
                  <a:cubicBezTo>
                    <a:pt x="441" y="868"/>
                    <a:pt x="437" y="867"/>
                    <a:pt x="437" y="870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423" y="886"/>
                    <a:pt x="416" y="887"/>
                    <a:pt x="414" y="893"/>
                  </a:cubicBezTo>
                  <a:cubicBezTo>
                    <a:pt x="404" y="899"/>
                    <a:pt x="400" y="911"/>
                    <a:pt x="389" y="916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74" y="930"/>
                    <a:pt x="374" y="938"/>
                    <a:pt x="367" y="938"/>
                  </a:cubicBezTo>
                  <a:cubicBezTo>
                    <a:pt x="363" y="942"/>
                    <a:pt x="362" y="949"/>
                    <a:pt x="357" y="951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37" y="969"/>
                    <a:pt x="332" y="979"/>
                    <a:pt x="326" y="989"/>
                  </a:cubicBezTo>
                  <a:cubicBezTo>
                    <a:pt x="323" y="993"/>
                    <a:pt x="318" y="996"/>
                    <a:pt x="316" y="1001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302" y="1025"/>
                    <a:pt x="295" y="1033"/>
                    <a:pt x="289" y="1042"/>
                  </a:cubicBezTo>
                  <a:cubicBezTo>
                    <a:pt x="287" y="1044"/>
                    <a:pt x="286" y="1047"/>
                    <a:pt x="286" y="1052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78" y="1057"/>
                    <a:pt x="280" y="1064"/>
                    <a:pt x="276" y="1064"/>
                  </a:cubicBezTo>
                  <a:cubicBezTo>
                    <a:pt x="273" y="1065"/>
                    <a:pt x="274" y="1069"/>
                    <a:pt x="274" y="1072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8" y="1113"/>
                    <a:pt x="251" y="1116"/>
                    <a:pt x="251" y="1127"/>
                  </a:cubicBezTo>
                  <a:cubicBezTo>
                    <a:pt x="245" y="1132"/>
                    <a:pt x="248" y="1146"/>
                    <a:pt x="244" y="1152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58" y="1127"/>
                    <a:pt x="262" y="1121"/>
                    <a:pt x="266" y="1115"/>
                  </a:cubicBezTo>
                  <a:cubicBezTo>
                    <a:pt x="274" y="1103"/>
                    <a:pt x="278" y="1088"/>
                    <a:pt x="289" y="1079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02" y="1053"/>
                    <a:pt x="305" y="1047"/>
                    <a:pt x="311" y="1044"/>
                  </a:cubicBezTo>
                  <a:cubicBezTo>
                    <a:pt x="308" y="1036"/>
                    <a:pt x="315" y="1038"/>
                    <a:pt x="316" y="1034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26" y="1023"/>
                    <a:pt x="327" y="1020"/>
                    <a:pt x="326" y="1014"/>
                  </a:cubicBezTo>
                  <a:cubicBezTo>
                    <a:pt x="330" y="1013"/>
                    <a:pt x="332" y="1011"/>
                    <a:pt x="331" y="1006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50" y="992"/>
                    <a:pt x="347" y="984"/>
                    <a:pt x="352" y="984"/>
                  </a:cubicBezTo>
                  <a:cubicBezTo>
                    <a:pt x="354" y="982"/>
                    <a:pt x="355" y="979"/>
                    <a:pt x="357" y="976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374" y="957"/>
                    <a:pt x="374" y="950"/>
                    <a:pt x="382" y="948"/>
                  </a:cubicBezTo>
                  <a:cubicBezTo>
                    <a:pt x="397" y="928"/>
                    <a:pt x="420" y="916"/>
                    <a:pt x="435" y="896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53" y="878"/>
                    <a:pt x="455" y="872"/>
                    <a:pt x="462" y="870"/>
                  </a:cubicBezTo>
                  <a:cubicBezTo>
                    <a:pt x="459" y="862"/>
                    <a:pt x="470" y="868"/>
                    <a:pt x="467" y="86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478" y="850"/>
                    <a:pt x="482" y="846"/>
                    <a:pt x="487" y="843"/>
                  </a:cubicBezTo>
                  <a:cubicBezTo>
                    <a:pt x="489" y="835"/>
                    <a:pt x="499" y="836"/>
                    <a:pt x="500" y="828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23" y="808"/>
                    <a:pt x="529" y="797"/>
                    <a:pt x="540" y="790"/>
                  </a:cubicBezTo>
                  <a:cubicBezTo>
                    <a:pt x="544" y="776"/>
                    <a:pt x="556" y="769"/>
                    <a:pt x="560" y="75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73" y="735"/>
                    <a:pt x="575" y="733"/>
                    <a:pt x="578" y="732"/>
                  </a:cubicBezTo>
                  <a:cubicBezTo>
                    <a:pt x="577" y="727"/>
                    <a:pt x="578" y="724"/>
                    <a:pt x="583" y="724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77" y="738"/>
                    <a:pt x="579" y="744"/>
                    <a:pt x="575" y="745"/>
                  </a:cubicBezTo>
                  <a:cubicBezTo>
                    <a:pt x="572" y="751"/>
                    <a:pt x="571" y="759"/>
                    <a:pt x="565" y="762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43" y="801"/>
                    <a:pt x="535" y="803"/>
                    <a:pt x="533" y="810"/>
                  </a:cubicBezTo>
                  <a:cubicBezTo>
                    <a:pt x="531" y="816"/>
                    <a:pt x="524" y="818"/>
                    <a:pt x="520" y="823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502" y="841"/>
                    <a:pt x="498" y="845"/>
                    <a:pt x="495" y="850"/>
                  </a:cubicBezTo>
                  <a:cubicBezTo>
                    <a:pt x="477" y="867"/>
                    <a:pt x="460" y="886"/>
                    <a:pt x="442" y="903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34" y="914"/>
                    <a:pt x="430" y="915"/>
                    <a:pt x="430" y="918"/>
                  </a:cubicBezTo>
                  <a:cubicBezTo>
                    <a:pt x="424" y="917"/>
                    <a:pt x="426" y="923"/>
                    <a:pt x="422" y="923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409" y="933"/>
                    <a:pt x="407" y="939"/>
                    <a:pt x="402" y="943"/>
                  </a:cubicBezTo>
                  <a:cubicBezTo>
                    <a:pt x="395" y="945"/>
                    <a:pt x="396" y="954"/>
                    <a:pt x="387" y="954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59" y="987"/>
                    <a:pt x="362" y="995"/>
                    <a:pt x="357" y="994"/>
                  </a:cubicBezTo>
                  <a:cubicBezTo>
                    <a:pt x="356" y="997"/>
                    <a:pt x="352" y="998"/>
                    <a:pt x="352" y="1001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332" y="1030"/>
                    <a:pt x="324" y="1046"/>
                    <a:pt x="311" y="1057"/>
                  </a:cubicBezTo>
                  <a:cubicBezTo>
                    <a:pt x="308" y="1065"/>
                    <a:pt x="304" y="1073"/>
                    <a:pt x="299" y="1079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82" y="1107"/>
                    <a:pt x="279" y="1116"/>
                    <a:pt x="274" y="1122"/>
                  </a:cubicBezTo>
                  <a:cubicBezTo>
                    <a:pt x="271" y="1131"/>
                    <a:pt x="266" y="1138"/>
                    <a:pt x="261" y="1145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9" y="1156"/>
                    <a:pt x="254" y="1167"/>
                    <a:pt x="249" y="1168"/>
                  </a:cubicBezTo>
                  <a:cubicBezTo>
                    <a:pt x="245" y="1175"/>
                    <a:pt x="244" y="1185"/>
                    <a:pt x="238" y="1190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48" y="1213"/>
                    <a:pt x="246" y="1200"/>
                    <a:pt x="254" y="1195"/>
                  </a:cubicBezTo>
                  <a:cubicBezTo>
                    <a:pt x="253" y="1189"/>
                    <a:pt x="255" y="1185"/>
                    <a:pt x="259" y="1183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67" y="1161"/>
                    <a:pt x="269" y="1152"/>
                    <a:pt x="276" y="1147"/>
                  </a:cubicBezTo>
                  <a:cubicBezTo>
                    <a:pt x="278" y="1138"/>
                    <a:pt x="283" y="1131"/>
                    <a:pt x="289" y="1125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04" y="1093"/>
                    <a:pt x="312" y="1089"/>
                    <a:pt x="314" y="1079"/>
                  </a:cubicBezTo>
                  <a:cubicBezTo>
                    <a:pt x="322" y="1075"/>
                    <a:pt x="325" y="1067"/>
                    <a:pt x="329" y="1059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51" y="1037"/>
                    <a:pt x="354" y="1028"/>
                    <a:pt x="359" y="1021"/>
                  </a:cubicBezTo>
                  <a:cubicBezTo>
                    <a:pt x="360" y="1016"/>
                    <a:pt x="364" y="1015"/>
                    <a:pt x="367" y="1011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383" y="998"/>
                    <a:pt x="383" y="987"/>
                    <a:pt x="392" y="984"/>
                  </a:cubicBezTo>
                  <a:cubicBezTo>
                    <a:pt x="397" y="978"/>
                    <a:pt x="404" y="974"/>
                    <a:pt x="407" y="966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19" y="955"/>
                    <a:pt x="424" y="954"/>
                    <a:pt x="425" y="948"/>
                  </a:cubicBezTo>
                  <a:cubicBezTo>
                    <a:pt x="431" y="944"/>
                    <a:pt x="438" y="938"/>
                    <a:pt x="445" y="933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478" y="892"/>
                    <a:pt x="488" y="894"/>
                    <a:pt x="487" y="885"/>
                  </a:cubicBezTo>
                  <a:cubicBezTo>
                    <a:pt x="493" y="884"/>
                    <a:pt x="494" y="877"/>
                    <a:pt x="500" y="875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33" y="848"/>
                    <a:pt x="531" y="831"/>
                    <a:pt x="543" y="828"/>
                  </a:cubicBezTo>
                  <a:cubicBezTo>
                    <a:pt x="545" y="823"/>
                    <a:pt x="549" y="819"/>
                    <a:pt x="553" y="815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66" y="801"/>
                    <a:pt x="568" y="795"/>
                    <a:pt x="570" y="790"/>
                  </a:cubicBezTo>
                  <a:cubicBezTo>
                    <a:pt x="574" y="786"/>
                    <a:pt x="578" y="782"/>
                    <a:pt x="580" y="777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07" y="744"/>
                    <a:pt x="609" y="731"/>
                    <a:pt x="618" y="724"/>
                  </a:cubicBezTo>
                  <a:cubicBezTo>
                    <a:pt x="621" y="719"/>
                    <a:pt x="622" y="714"/>
                    <a:pt x="628" y="712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41" y="699"/>
                    <a:pt x="630" y="703"/>
                    <a:pt x="633" y="709"/>
                  </a:cubicBezTo>
                  <a:cubicBezTo>
                    <a:pt x="630" y="711"/>
                    <a:pt x="628" y="715"/>
                    <a:pt x="628" y="719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624" y="735"/>
                    <a:pt x="612" y="729"/>
                    <a:pt x="616" y="737"/>
                  </a:cubicBezTo>
                  <a:cubicBezTo>
                    <a:pt x="613" y="745"/>
                    <a:pt x="606" y="749"/>
                    <a:pt x="603" y="75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90" y="780"/>
                    <a:pt x="584" y="780"/>
                    <a:pt x="583" y="785"/>
                  </a:cubicBezTo>
                  <a:cubicBezTo>
                    <a:pt x="577" y="784"/>
                    <a:pt x="584" y="796"/>
                    <a:pt x="575" y="79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57" y="815"/>
                    <a:pt x="560" y="827"/>
                    <a:pt x="550" y="828"/>
                  </a:cubicBezTo>
                  <a:cubicBezTo>
                    <a:pt x="549" y="837"/>
                    <a:pt x="544" y="841"/>
                    <a:pt x="538" y="845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8" y="864"/>
                    <a:pt x="520" y="871"/>
                    <a:pt x="518" y="873"/>
                  </a:cubicBezTo>
                  <a:cubicBezTo>
                    <a:pt x="511" y="871"/>
                    <a:pt x="513" y="878"/>
                    <a:pt x="507" y="878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97" y="890"/>
                    <a:pt x="495" y="893"/>
                    <a:pt x="492" y="896"/>
                  </a:cubicBezTo>
                  <a:cubicBezTo>
                    <a:pt x="487" y="895"/>
                    <a:pt x="490" y="903"/>
                    <a:pt x="485" y="903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70" y="914"/>
                    <a:pt x="468" y="923"/>
                    <a:pt x="462" y="928"/>
                  </a:cubicBezTo>
                  <a:cubicBezTo>
                    <a:pt x="460" y="931"/>
                    <a:pt x="457" y="933"/>
                    <a:pt x="455" y="936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48" y="949"/>
                    <a:pt x="440" y="946"/>
                    <a:pt x="440" y="951"/>
                  </a:cubicBezTo>
                  <a:cubicBezTo>
                    <a:pt x="437" y="953"/>
                    <a:pt x="435" y="956"/>
                    <a:pt x="432" y="959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22" y="969"/>
                    <a:pt x="417" y="969"/>
                    <a:pt x="420" y="976"/>
                  </a:cubicBezTo>
                  <a:cubicBezTo>
                    <a:pt x="412" y="978"/>
                    <a:pt x="407" y="983"/>
                    <a:pt x="402" y="989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89" y="996"/>
                    <a:pt x="392" y="1004"/>
                    <a:pt x="387" y="1004"/>
                  </a:cubicBezTo>
                  <a:cubicBezTo>
                    <a:pt x="383" y="1006"/>
                    <a:pt x="382" y="1009"/>
                    <a:pt x="382" y="1014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68" y="1024"/>
                    <a:pt x="367" y="1033"/>
                    <a:pt x="362" y="1037"/>
                  </a:cubicBezTo>
                  <a:cubicBezTo>
                    <a:pt x="354" y="1049"/>
                    <a:pt x="343" y="1058"/>
                    <a:pt x="337" y="1072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15" y="1086"/>
                    <a:pt x="322" y="1098"/>
                    <a:pt x="316" y="1097"/>
                  </a:cubicBezTo>
                  <a:cubicBezTo>
                    <a:pt x="313" y="1098"/>
                    <a:pt x="312" y="1101"/>
                    <a:pt x="309" y="1102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305" y="1111"/>
                    <a:pt x="304" y="1114"/>
                    <a:pt x="304" y="1117"/>
                  </a:cubicBezTo>
                  <a:cubicBezTo>
                    <a:pt x="299" y="1119"/>
                    <a:pt x="299" y="1126"/>
                    <a:pt x="296" y="1130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88" y="1147"/>
                    <a:pt x="283" y="1149"/>
                    <a:pt x="284" y="1155"/>
                  </a:cubicBezTo>
                  <a:cubicBezTo>
                    <a:pt x="277" y="1155"/>
                    <a:pt x="280" y="1164"/>
                    <a:pt x="276" y="1168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65" y="1187"/>
                    <a:pt x="263" y="1197"/>
                    <a:pt x="261" y="1208"/>
                  </a:cubicBezTo>
                  <a:cubicBezTo>
                    <a:pt x="252" y="1212"/>
                    <a:pt x="252" y="1226"/>
                    <a:pt x="246" y="1233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47" y="1261"/>
                    <a:pt x="249" y="1260"/>
                    <a:pt x="249" y="1258"/>
                  </a:cubicBezTo>
                  <a:cubicBezTo>
                    <a:pt x="249" y="1256"/>
                    <a:pt x="251" y="1256"/>
                    <a:pt x="251" y="1253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61" y="1237"/>
                    <a:pt x="264" y="1231"/>
                    <a:pt x="269" y="1225"/>
                  </a:cubicBezTo>
                  <a:cubicBezTo>
                    <a:pt x="268" y="1220"/>
                    <a:pt x="269" y="1216"/>
                    <a:pt x="274" y="1215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279" y="1196"/>
                    <a:pt x="289" y="1196"/>
                    <a:pt x="289" y="1185"/>
                  </a:cubicBezTo>
                  <a:cubicBezTo>
                    <a:pt x="299" y="1175"/>
                    <a:pt x="305" y="1161"/>
                    <a:pt x="314" y="1150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28" y="1124"/>
                    <a:pt x="334" y="1121"/>
                    <a:pt x="334" y="1112"/>
                  </a:cubicBezTo>
                  <a:cubicBezTo>
                    <a:pt x="342" y="1109"/>
                    <a:pt x="343" y="1097"/>
                    <a:pt x="352" y="1094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71" y="1070"/>
                    <a:pt x="374" y="1060"/>
                    <a:pt x="379" y="1054"/>
                  </a:cubicBezTo>
                  <a:cubicBezTo>
                    <a:pt x="382" y="1051"/>
                    <a:pt x="386" y="1049"/>
                    <a:pt x="387" y="104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398" y="1034"/>
                    <a:pt x="399" y="1030"/>
                    <a:pt x="402" y="1027"/>
                  </a:cubicBezTo>
                  <a:cubicBezTo>
                    <a:pt x="405" y="1026"/>
                    <a:pt x="404" y="1021"/>
                    <a:pt x="407" y="1021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14" y="1017"/>
                    <a:pt x="414" y="1014"/>
                    <a:pt x="415" y="1011"/>
                  </a:cubicBezTo>
                  <a:cubicBezTo>
                    <a:pt x="417" y="1012"/>
                    <a:pt x="419" y="1011"/>
                    <a:pt x="420" y="1009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34" y="997"/>
                    <a:pt x="434" y="985"/>
                    <a:pt x="445" y="984"/>
                  </a:cubicBezTo>
                  <a:cubicBezTo>
                    <a:pt x="446" y="974"/>
                    <a:pt x="454" y="971"/>
                    <a:pt x="457" y="964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490" y="934"/>
                    <a:pt x="497" y="932"/>
                    <a:pt x="497" y="923"/>
                  </a:cubicBezTo>
                  <a:cubicBezTo>
                    <a:pt x="506" y="924"/>
                    <a:pt x="506" y="915"/>
                    <a:pt x="513" y="913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23" y="905"/>
                    <a:pt x="524" y="901"/>
                    <a:pt x="528" y="901"/>
                  </a:cubicBezTo>
                  <a:cubicBezTo>
                    <a:pt x="527" y="892"/>
                    <a:pt x="540" y="897"/>
                    <a:pt x="540" y="888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74" y="866"/>
                    <a:pt x="565" y="872"/>
                    <a:pt x="565" y="875"/>
                  </a:cubicBezTo>
                  <a:cubicBezTo>
                    <a:pt x="561" y="876"/>
                    <a:pt x="563" y="883"/>
                    <a:pt x="555" y="880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45" y="890"/>
                    <a:pt x="547" y="897"/>
                    <a:pt x="540" y="896"/>
                  </a:cubicBezTo>
                  <a:cubicBezTo>
                    <a:pt x="532" y="898"/>
                    <a:pt x="532" y="909"/>
                    <a:pt x="523" y="911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507" y="931"/>
                    <a:pt x="501" y="931"/>
                    <a:pt x="500" y="936"/>
                  </a:cubicBezTo>
                  <a:cubicBezTo>
                    <a:pt x="500" y="941"/>
                    <a:pt x="492" y="938"/>
                    <a:pt x="492" y="943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65" y="967"/>
                    <a:pt x="458" y="981"/>
                    <a:pt x="447" y="991"/>
                  </a:cubicBezTo>
                  <a:cubicBezTo>
                    <a:pt x="445" y="995"/>
                    <a:pt x="443" y="999"/>
                    <a:pt x="440" y="1001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428" y="1015"/>
                    <a:pt x="423" y="1020"/>
                    <a:pt x="420" y="1026"/>
                  </a:cubicBezTo>
                  <a:cubicBezTo>
                    <a:pt x="407" y="1035"/>
                    <a:pt x="398" y="1047"/>
                    <a:pt x="389" y="105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55" y="1109"/>
                    <a:pt x="341" y="1116"/>
                    <a:pt x="339" y="1135"/>
                  </a:cubicBezTo>
                  <a:cubicBezTo>
                    <a:pt x="332" y="1137"/>
                    <a:pt x="331" y="1145"/>
                    <a:pt x="327" y="1150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20" y="1163"/>
                    <a:pt x="317" y="1164"/>
                    <a:pt x="316" y="1167"/>
                  </a:cubicBezTo>
                  <a:cubicBezTo>
                    <a:pt x="311" y="1171"/>
                    <a:pt x="311" y="1180"/>
                    <a:pt x="304" y="1183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83" y="1208"/>
                    <a:pt x="282" y="1225"/>
                    <a:pt x="274" y="1235"/>
                  </a:cubicBezTo>
                  <a:cubicBezTo>
                    <a:pt x="272" y="1243"/>
                    <a:pt x="268" y="1248"/>
                    <a:pt x="264" y="1253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7" y="1265"/>
                    <a:pt x="257" y="1270"/>
                    <a:pt x="254" y="1271"/>
                  </a:cubicBezTo>
                  <a:cubicBezTo>
                    <a:pt x="251" y="1284"/>
                    <a:pt x="261" y="1284"/>
                    <a:pt x="256" y="129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47" y="1300"/>
                    <a:pt x="248" y="1305"/>
                    <a:pt x="249" y="1319"/>
                  </a:cubicBezTo>
                  <a:cubicBezTo>
                    <a:pt x="257" y="1316"/>
                    <a:pt x="255" y="1303"/>
                    <a:pt x="261" y="1298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273" y="1245"/>
                    <a:pt x="300" y="1234"/>
                    <a:pt x="306" y="1200"/>
                  </a:cubicBezTo>
                  <a:cubicBezTo>
                    <a:pt x="317" y="1196"/>
                    <a:pt x="318" y="1182"/>
                    <a:pt x="327" y="1175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34" y="1152"/>
                    <a:pt x="339" y="1150"/>
                    <a:pt x="342" y="1145"/>
                  </a:cubicBezTo>
                  <a:cubicBezTo>
                    <a:pt x="343" y="1139"/>
                    <a:pt x="348" y="1136"/>
                    <a:pt x="352" y="1132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66" y="1116"/>
                    <a:pt x="364" y="1107"/>
                    <a:pt x="369" y="1105"/>
                  </a:cubicBezTo>
                  <a:cubicBezTo>
                    <a:pt x="374" y="1102"/>
                    <a:pt x="375" y="1095"/>
                    <a:pt x="379" y="1092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08" y="1060"/>
                    <a:pt x="416" y="1053"/>
                    <a:pt x="422" y="1044"/>
                  </a:cubicBezTo>
                  <a:cubicBezTo>
                    <a:pt x="438" y="1030"/>
                    <a:pt x="453" y="1015"/>
                    <a:pt x="467" y="999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82" y="993"/>
                    <a:pt x="483" y="990"/>
                    <a:pt x="485" y="989"/>
                  </a:cubicBezTo>
                  <a:cubicBezTo>
                    <a:pt x="486" y="988"/>
                    <a:pt x="487" y="986"/>
                    <a:pt x="490" y="986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12" y="967"/>
                    <a:pt x="514" y="963"/>
                    <a:pt x="520" y="963"/>
                  </a:cubicBezTo>
                  <a:cubicBezTo>
                    <a:pt x="524" y="961"/>
                    <a:pt x="525" y="957"/>
                    <a:pt x="528" y="953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40" y="942"/>
                    <a:pt x="544" y="940"/>
                    <a:pt x="548" y="938"/>
                  </a:cubicBezTo>
                  <a:cubicBezTo>
                    <a:pt x="548" y="936"/>
                    <a:pt x="553" y="937"/>
                    <a:pt x="553" y="933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59" y="926"/>
                    <a:pt x="563" y="924"/>
                    <a:pt x="565" y="921"/>
                  </a:cubicBezTo>
                  <a:cubicBezTo>
                    <a:pt x="572" y="916"/>
                    <a:pt x="578" y="910"/>
                    <a:pt x="583" y="903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618" y="867"/>
                    <a:pt x="616" y="882"/>
                    <a:pt x="611" y="880"/>
                  </a:cubicBezTo>
                  <a:cubicBezTo>
                    <a:pt x="608" y="885"/>
                    <a:pt x="604" y="889"/>
                    <a:pt x="601" y="893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94" y="902"/>
                    <a:pt x="592" y="903"/>
                    <a:pt x="588" y="903"/>
                  </a:cubicBezTo>
                  <a:cubicBezTo>
                    <a:pt x="589" y="911"/>
                    <a:pt x="581" y="910"/>
                    <a:pt x="581" y="916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67" y="932"/>
                    <a:pt x="559" y="930"/>
                    <a:pt x="560" y="938"/>
                  </a:cubicBezTo>
                  <a:cubicBezTo>
                    <a:pt x="552" y="937"/>
                    <a:pt x="553" y="946"/>
                    <a:pt x="548" y="948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36" y="964"/>
                    <a:pt x="526" y="962"/>
                    <a:pt x="525" y="969"/>
                  </a:cubicBezTo>
                  <a:cubicBezTo>
                    <a:pt x="521" y="971"/>
                    <a:pt x="518" y="975"/>
                    <a:pt x="513" y="976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88" y="1002"/>
                    <a:pt x="478" y="1000"/>
                    <a:pt x="477" y="1006"/>
                  </a:cubicBezTo>
                  <a:cubicBezTo>
                    <a:pt x="474" y="1010"/>
                    <a:pt x="467" y="1009"/>
                    <a:pt x="467" y="101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54" y="1032"/>
                    <a:pt x="446" y="1031"/>
                    <a:pt x="447" y="1039"/>
                  </a:cubicBezTo>
                  <a:cubicBezTo>
                    <a:pt x="443" y="1039"/>
                    <a:pt x="441" y="1041"/>
                    <a:pt x="440" y="1044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430" y="1055"/>
                    <a:pt x="423" y="1055"/>
                    <a:pt x="422" y="1062"/>
                  </a:cubicBezTo>
                  <a:cubicBezTo>
                    <a:pt x="409" y="1065"/>
                    <a:pt x="408" y="1079"/>
                    <a:pt x="397" y="1084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91" y="1095"/>
                    <a:pt x="387" y="1096"/>
                    <a:pt x="387" y="1099"/>
                  </a:cubicBezTo>
                  <a:cubicBezTo>
                    <a:pt x="383" y="1103"/>
                    <a:pt x="379" y="1106"/>
                    <a:pt x="377" y="111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61" y="1129"/>
                    <a:pt x="359" y="1135"/>
                    <a:pt x="357" y="1140"/>
                  </a:cubicBezTo>
                  <a:cubicBezTo>
                    <a:pt x="353" y="1144"/>
                    <a:pt x="351" y="1151"/>
                    <a:pt x="347" y="1155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33" y="1179"/>
                    <a:pt x="329" y="1192"/>
                    <a:pt x="322" y="1200"/>
                  </a:cubicBezTo>
                  <a:cubicBezTo>
                    <a:pt x="314" y="1209"/>
                    <a:pt x="312" y="1222"/>
                    <a:pt x="304" y="123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89" y="1248"/>
                    <a:pt x="294" y="1261"/>
                    <a:pt x="286" y="1261"/>
                  </a:cubicBezTo>
                  <a:cubicBezTo>
                    <a:pt x="288" y="1268"/>
                    <a:pt x="283" y="1267"/>
                    <a:pt x="284" y="1273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76" y="1294"/>
                    <a:pt x="269" y="1305"/>
                    <a:pt x="264" y="1318"/>
                  </a:cubicBezTo>
                  <a:cubicBezTo>
                    <a:pt x="259" y="1331"/>
                    <a:pt x="254" y="1344"/>
                    <a:pt x="249" y="1356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59" y="1383"/>
                    <a:pt x="259" y="1375"/>
                    <a:pt x="261" y="1369"/>
                  </a:cubicBezTo>
                  <a:cubicBezTo>
                    <a:pt x="265" y="1368"/>
                    <a:pt x="263" y="1363"/>
                    <a:pt x="264" y="1359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73" y="1341"/>
                    <a:pt x="276" y="1328"/>
                    <a:pt x="281" y="1318"/>
                  </a:cubicBezTo>
                  <a:cubicBezTo>
                    <a:pt x="286" y="1308"/>
                    <a:pt x="289" y="1296"/>
                    <a:pt x="294" y="1286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299" y="1278"/>
                    <a:pt x="300" y="1276"/>
                    <a:pt x="301" y="1276"/>
                  </a:cubicBezTo>
                  <a:cubicBezTo>
                    <a:pt x="301" y="1269"/>
                    <a:pt x="305" y="1268"/>
                    <a:pt x="306" y="1263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16" y="1250"/>
                    <a:pt x="317" y="1246"/>
                    <a:pt x="317" y="1240"/>
                  </a:cubicBezTo>
                  <a:cubicBezTo>
                    <a:pt x="323" y="1240"/>
                    <a:pt x="324" y="1233"/>
                    <a:pt x="327" y="1228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41" y="1215"/>
                    <a:pt x="339" y="1205"/>
                    <a:pt x="344" y="1203"/>
                  </a:cubicBezTo>
                  <a:cubicBezTo>
                    <a:pt x="346" y="1197"/>
                    <a:pt x="350" y="1195"/>
                    <a:pt x="349" y="1188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371" y="1163"/>
                    <a:pt x="378" y="1159"/>
                    <a:pt x="379" y="1150"/>
                  </a:cubicBezTo>
                  <a:cubicBezTo>
                    <a:pt x="387" y="1145"/>
                    <a:pt x="388" y="1135"/>
                    <a:pt x="394" y="113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13" y="1110"/>
                    <a:pt x="415" y="1105"/>
                    <a:pt x="417" y="1102"/>
                  </a:cubicBezTo>
                  <a:cubicBezTo>
                    <a:pt x="419" y="1101"/>
                    <a:pt x="420" y="1098"/>
                    <a:pt x="422" y="1097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29" y="1085"/>
                    <a:pt x="436" y="1082"/>
                    <a:pt x="442" y="1077"/>
                  </a:cubicBezTo>
                  <a:cubicBezTo>
                    <a:pt x="443" y="1072"/>
                    <a:pt x="447" y="1070"/>
                    <a:pt x="450" y="1067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62" y="1056"/>
                    <a:pt x="462" y="1050"/>
                    <a:pt x="467" y="1049"/>
                  </a:cubicBezTo>
                  <a:cubicBezTo>
                    <a:pt x="467" y="1043"/>
                    <a:pt x="475" y="1046"/>
                    <a:pt x="475" y="1042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56" y="975"/>
                    <a:pt x="560" y="967"/>
                    <a:pt x="565" y="961"/>
                  </a:cubicBezTo>
                  <a:cubicBezTo>
                    <a:pt x="569" y="953"/>
                    <a:pt x="577" y="951"/>
                    <a:pt x="581" y="943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04" y="923"/>
                    <a:pt x="601" y="909"/>
                    <a:pt x="613" y="911"/>
                  </a:cubicBezTo>
                  <a:cubicBezTo>
                    <a:pt x="614" y="903"/>
                    <a:pt x="615" y="896"/>
                    <a:pt x="623" y="895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15" y="906"/>
                    <a:pt x="617" y="913"/>
                    <a:pt x="613" y="913"/>
                  </a:cubicBezTo>
                  <a:cubicBezTo>
                    <a:pt x="611" y="916"/>
                    <a:pt x="608" y="918"/>
                    <a:pt x="606" y="921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94" y="939"/>
                    <a:pt x="586" y="949"/>
                    <a:pt x="578" y="958"/>
                  </a:cubicBezTo>
                  <a:cubicBezTo>
                    <a:pt x="573" y="963"/>
                    <a:pt x="569" y="968"/>
                    <a:pt x="565" y="974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44" y="997"/>
                    <a:pt x="534" y="1005"/>
                    <a:pt x="525" y="1014"/>
                  </a:cubicBezTo>
                  <a:cubicBezTo>
                    <a:pt x="524" y="1017"/>
                    <a:pt x="516" y="1014"/>
                    <a:pt x="515" y="101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505" y="1031"/>
                    <a:pt x="497" y="1032"/>
                    <a:pt x="493" y="1036"/>
                  </a:cubicBezTo>
                  <a:cubicBezTo>
                    <a:pt x="488" y="1042"/>
                    <a:pt x="486" y="1048"/>
                    <a:pt x="477" y="1049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66" y="1072"/>
                    <a:pt x="454" y="1069"/>
                    <a:pt x="455" y="1079"/>
                  </a:cubicBezTo>
                  <a:cubicBezTo>
                    <a:pt x="448" y="1081"/>
                    <a:pt x="449" y="1090"/>
                    <a:pt x="440" y="1089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29" y="1110"/>
                    <a:pt x="422" y="1108"/>
                    <a:pt x="422" y="1112"/>
                  </a:cubicBezTo>
                  <a:cubicBezTo>
                    <a:pt x="419" y="1113"/>
                    <a:pt x="420" y="1118"/>
                    <a:pt x="420" y="1122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401" y="1134"/>
                    <a:pt x="400" y="1140"/>
                    <a:pt x="397" y="1145"/>
                  </a:cubicBezTo>
                  <a:cubicBezTo>
                    <a:pt x="389" y="1152"/>
                    <a:pt x="388" y="1166"/>
                    <a:pt x="377" y="1170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58" y="1204"/>
                    <a:pt x="350" y="1203"/>
                    <a:pt x="352" y="1213"/>
                  </a:cubicBezTo>
                  <a:cubicBezTo>
                    <a:pt x="346" y="1212"/>
                    <a:pt x="347" y="1216"/>
                    <a:pt x="347" y="1220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38" y="1237"/>
                    <a:pt x="328" y="1241"/>
                    <a:pt x="324" y="1253"/>
                  </a:cubicBezTo>
                  <a:cubicBezTo>
                    <a:pt x="322" y="1258"/>
                    <a:pt x="316" y="1260"/>
                    <a:pt x="317" y="1268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305" y="1284"/>
                    <a:pt x="308" y="1291"/>
                    <a:pt x="304" y="1291"/>
                  </a:cubicBezTo>
                  <a:cubicBezTo>
                    <a:pt x="303" y="1293"/>
                    <a:pt x="301" y="1295"/>
                    <a:pt x="301" y="1298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9" y="1316"/>
                    <a:pt x="293" y="1328"/>
                    <a:pt x="286" y="1329"/>
                  </a:cubicBezTo>
                  <a:cubicBezTo>
                    <a:pt x="289" y="1336"/>
                    <a:pt x="284" y="1335"/>
                    <a:pt x="281" y="1339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81" y="1349"/>
                    <a:pt x="276" y="1350"/>
                    <a:pt x="276" y="1356"/>
                  </a:cubicBezTo>
                  <a:cubicBezTo>
                    <a:pt x="279" y="1361"/>
                    <a:pt x="269" y="1365"/>
                    <a:pt x="276" y="1366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1" y="1403"/>
                    <a:pt x="266" y="1414"/>
                    <a:pt x="256" y="1412"/>
                  </a:cubicBezTo>
                  <a:cubicBezTo>
                    <a:pt x="256" y="1418"/>
                    <a:pt x="255" y="1426"/>
                    <a:pt x="259" y="1429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77" y="1395"/>
                    <a:pt x="273" y="1383"/>
                    <a:pt x="281" y="1384"/>
                  </a:cubicBezTo>
                  <a:cubicBezTo>
                    <a:pt x="280" y="1375"/>
                    <a:pt x="284" y="1372"/>
                    <a:pt x="286" y="1366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15" y="1299"/>
                    <a:pt x="318" y="1294"/>
                    <a:pt x="322" y="1291"/>
                  </a:cubicBezTo>
                  <a:cubicBezTo>
                    <a:pt x="325" y="1287"/>
                    <a:pt x="325" y="1279"/>
                    <a:pt x="329" y="127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52" y="1239"/>
                    <a:pt x="357" y="1228"/>
                    <a:pt x="364" y="1220"/>
                  </a:cubicBezTo>
                  <a:cubicBezTo>
                    <a:pt x="370" y="1212"/>
                    <a:pt x="375" y="1203"/>
                    <a:pt x="382" y="1195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396" y="1179"/>
                    <a:pt x="394" y="1169"/>
                    <a:pt x="402" y="1170"/>
                  </a:cubicBezTo>
                  <a:cubicBezTo>
                    <a:pt x="406" y="1158"/>
                    <a:pt x="417" y="1154"/>
                    <a:pt x="422" y="1145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449" y="1112"/>
                    <a:pt x="459" y="1107"/>
                    <a:pt x="465" y="1099"/>
                  </a:cubicBezTo>
                  <a:cubicBezTo>
                    <a:pt x="474" y="1093"/>
                    <a:pt x="483" y="1087"/>
                    <a:pt x="490" y="1079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19" y="1055"/>
                    <a:pt x="523" y="1052"/>
                    <a:pt x="528" y="1049"/>
                  </a:cubicBezTo>
                  <a:cubicBezTo>
                    <a:pt x="531" y="1045"/>
                    <a:pt x="533" y="1039"/>
                    <a:pt x="540" y="103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64" y="1014"/>
                    <a:pt x="559" y="1022"/>
                    <a:pt x="558" y="1024"/>
                  </a:cubicBezTo>
                  <a:cubicBezTo>
                    <a:pt x="558" y="1029"/>
                    <a:pt x="551" y="1027"/>
                    <a:pt x="553" y="103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42" y="1043"/>
                    <a:pt x="539" y="1045"/>
                    <a:pt x="538" y="1049"/>
                  </a:cubicBezTo>
                  <a:cubicBezTo>
                    <a:pt x="532" y="1053"/>
                    <a:pt x="527" y="1058"/>
                    <a:pt x="523" y="1064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507" y="1069"/>
                    <a:pt x="513" y="1080"/>
                    <a:pt x="505" y="1077"/>
                  </a:cubicBezTo>
                  <a:cubicBezTo>
                    <a:pt x="509" y="1086"/>
                    <a:pt x="497" y="1078"/>
                    <a:pt x="498" y="1084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86" y="1093"/>
                    <a:pt x="484" y="1096"/>
                    <a:pt x="483" y="1099"/>
                  </a:cubicBezTo>
                  <a:cubicBezTo>
                    <a:pt x="474" y="1096"/>
                    <a:pt x="481" y="1108"/>
                    <a:pt x="472" y="1104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53" y="1120"/>
                    <a:pt x="456" y="1128"/>
                    <a:pt x="450" y="1127"/>
                  </a:cubicBezTo>
                  <a:cubicBezTo>
                    <a:pt x="450" y="1132"/>
                    <a:pt x="443" y="1130"/>
                    <a:pt x="445" y="1137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30" y="1158"/>
                    <a:pt x="422" y="1155"/>
                    <a:pt x="422" y="1160"/>
                  </a:cubicBezTo>
                  <a:cubicBezTo>
                    <a:pt x="421" y="1163"/>
                    <a:pt x="418" y="1166"/>
                    <a:pt x="415" y="1167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78" y="1211"/>
                    <a:pt x="375" y="1228"/>
                    <a:pt x="364" y="1238"/>
                  </a:cubicBezTo>
                  <a:cubicBezTo>
                    <a:pt x="356" y="1248"/>
                    <a:pt x="352" y="1264"/>
                    <a:pt x="339" y="1271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38" y="1293"/>
                    <a:pt x="327" y="1288"/>
                    <a:pt x="329" y="1296"/>
                  </a:cubicBezTo>
                  <a:cubicBezTo>
                    <a:pt x="325" y="1304"/>
                    <a:pt x="322" y="1312"/>
                    <a:pt x="317" y="1318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305" y="1354"/>
                    <a:pt x="297" y="1358"/>
                    <a:pt x="297" y="1369"/>
                  </a:cubicBezTo>
                  <a:cubicBezTo>
                    <a:pt x="290" y="1374"/>
                    <a:pt x="290" y="1386"/>
                    <a:pt x="286" y="1394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73" y="1428"/>
                    <a:pt x="271" y="1437"/>
                    <a:pt x="266" y="1444"/>
                  </a:cubicBezTo>
                  <a:cubicBezTo>
                    <a:pt x="267" y="1451"/>
                    <a:pt x="262" y="1452"/>
                    <a:pt x="261" y="1457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4" y="1471"/>
                    <a:pt x="268" y="1457"/>
                    <a:pt x="274" y="1454"/>
                  </a:cubicBezTo>
                  <a:cubicBezTo>
                    <a:pt x="274" y="1447"/>
                    <a:pt x="277" y="1442"/>
                    <a:pt x="279" y="1437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289" y="1417"/>
                    <a:pt x="286" y="1406"/>
                    <a:pt x="292" y="1404"/>
                  </a:cubicBezTo>
                  <a:cubicBezTo>
                    <a:pt x="294" y="1392"/>
                    <a:pt x="299" y="1382"/>
                    <a:pt x="307" y="1374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26" y="1332"/>
                    <a:pt x="333" y="1324"/>
                    <a:pt x="337" y="1311"/>
                  </a:cubicBezTo>
                  <a:cubicBezTo>
                    <a:pt x="338" y="1308"/>
                    <a:pt x="341" y="1307"/>
                    <a:pt x="342" y="1303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45" y="1289"/>
                    <a:pt x="351" y="1287"/>
                    <a:pt x="354" y="1283"/>
                  </a:cubicBezTo>
                  <a:cubicBezTo>
                    <a:pt x="356" y="1270"/>
                    <a:pt x="369" y="1268"/>
                    <a:pt x="372" y="1256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383" y="1236"/>
                    <a:pt x="389" y="1235"/>
                    <a:pt x="390" y="1228"/>
                  </a:cubicBezTo>
                  <a:cubicBezTo>
                    <a:pt x="414" y="1204"/>
                    <a:pt x="437" y="1178"/>
                    <a:pt x="460" y="1152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482" y="1125"/>
                    <a:pt x="495" y="1126"/>
                    <a:pt x="495" y="1114"/>
                  </a:cubicBezTo>
                  <a:cubicBezTo>
                    <a:pt x="505" y="1113"/>
                    <a:pt x="506" y="1102"/>
                    <a:pt x="515" y="1099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29" y="1090"/>
                    <a:pt x="531" y="1085"/>
                    <a:pt x="535" y="1084"/>
                  </a:cubicBezTo>
                  <a:cubicBezTo>
                    <a:pt x="544" y="1070"/>
                    <a:pt x="554" y="1057"/>
                    <a:pt x="566" y="1046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587" y="1024"/>
                    <a:pt x="588" y="1014"/>
                    <a:pt x="596" y="1011"/>
                  </a:cubicBezTo>
                  <a:cubicBezTo>
                    <a:pt x="598" y="997"/>
                    <a:pt x="606" y="988"/>
                    <a:pt x="611" y="976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615" y="996"/>
                    <a:pt x="609" y="996"/>
                    <a:pt x="611" y="1004"/>
                  </a:cubicBezTo>
                  <a:cubicBezTo>
                    <a:pt x="608" y="1007"/>
                    <a:pt x="604" y="1010"/>
                    <a:pt x="603" y="1016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88" y="1030"/>
                    <a:pt x="589" y="1041"/>
                    <a:pt x="581" y="1041"/>
                  </a:cubicBezTo>
                  <a:cubicBezTo>
                    <a:pt x="582" y="1048"/>
                    <a:pt x="576" y="1047"/>
                    <a:pt x="576" y="1052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64" y="1061"/>
                    <a:pt x="562" y="1069"/>
                    <a:pt x="555" y="1072"/>
                  </a:cubicBezTo>
                  <a:cubicBezTo>
                    <a:pt x="559" y="1080"/>
                    <a:pt x="547" y="1074"/>
                    <a:pt x="550" y="1082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37" y="1088"/>
                    <a:pt x="539" y="1096"/>
                    <a:pt x="533" y="1097"/>
                  </a:cubicBezTo>
                  <a:cubicBezTo>
                    <a:pt x="528" y="1098"/>
                    <a:pt x="531" y="1107"/>
                    <a:pt x="523" y="1104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94" y="1135"/>
                    <a:pt x="479" y="1145"/>
                    <a:pt x="470" y="1160"/>
                  </a:cubicBezTo>
                  <a:cubicBezTo>
                    <a:pt x="459" y="1162"/>
                    <a:pt x="458" y="1173"/>
                    <a:pt x="450" y="1177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421" y="1208"/>
                    <a:pt x="411" y="1223"/>
                    <a:pt x="397" y="1233"/>
                  </a:cubicBezTo>
                  <a:cubicBezTo>
                    <a:pt x="389" y="1256"/>
                    <a:pt x="373" y="1271"/>
                    <a:pt x="362" y="1291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52" y="1311"/>
                    <a:pt x="350" y="1316"/>
                    <a:pt x="344" y="1318"/>
                  </a:cubicBezTo>
                  <a:cubicBezTo>
                    <a:pt x="345" y="1327"/>
                    <a:pt x="340" y="1329"/>
                    <a:pt x="337" y="1334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325" y="1360"/>
                    <a:pt x="320" y="1369"/>
                    <a:pt x="314" y="1379"/>
                  </a:cubicBezTo>
                  <a:cubicBezTo>
                    <a:pt x="311" y="1390"/>
                    <a:pt x="302" y="1397"/>
                    <a:pt x="302" y="1412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87" y="1450"/>
                    <a:pt x="282" y="1452"/>
                    <a:pt x="284" y="1462"/>
                  </a:cubicBezTo>
                  <a:cubicBezTo>
                    <a:pt x="279" y="1464"/>
                    <a:pt x="282" y="1475"/>
                    <a:pt x="276" y="1477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74" y="1499"/>
                    <a:pt x="274" y="1508"/>
                    <a:pt x="274" y="1517"/>
                  </a:cubicBezTo>
                  <a:cubicBezTo>
                    <a:pt x="274" y="1526"/>
                    <a:pt x="281" y="1527"/>
                    <a:pt x="279" y="1537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88" y="1527"/>
                    <a:pt x="280" y="1513"/>
                    <a:pt x="287" y="1515"/>
                  </a:cubicBezTo>
                  <a:cubicBezTo>
                    <a:pt x="288" y="1506"/>
                    <a:pt x="292" y="1500"/>
                    <a:pt x="292" y="1490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1" y="1446"/>
                    <a:pt x="308" y="1438"/>
                    <a:pt x="312" y="1437"/>
                  </a:cubicBezTo>
                  <a:cubicBezTo>
                    <a:pt x="311" y="1431"/>
                    <a:pt x="316" y="1431"/>
                    <a:pt x="314" y="1424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21" y="1412"/>
                    <a:pt x="322" y="1408"/>
                    <a:pt x="322" y="1404"/>
                  </a:cubicBezTo>
                  <a:cubicBezTo>
                    <a:pt x="329" y="1392"/>
                    <a:pt x="334" y="1378"/>
                    <a:pt x="344" y="1369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0" y="1358"/>
                    <a:pt x="348" y="1351"/>
                    <a:pt x="352" y="1351"/>
                  </a:cubicBezTo>
                  <a:cubicBezTo>
                    <a:pt x="349" y="1343"/>
                    <a:pt x="360" y="1349"/>
                    <a:pt x="357" y="1341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65" y="1328"/>
                    <a:pt x="369" y="1324"/>
                    <a:pt x="372" y="1318"/>
                  </a:cubicBezTo>
                  <a:cubicBezTo>
                    <a:pt x="376" y="1314"/>
                    <a:pt x="377" y="1307"/>
                    <a:pt x="382" y="1303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396" y="1284"/>
                    <a:pt x="397" y="1276"/>
                    <a:pt x="402" y="1273"/>
                  </a:cubicBezTo>
                  <a:cubicBezTo>
                    <a:pt x="405" y="1268"/>
                    <a:pt x="409" y="1263"/>
                    <a:pt x="412" y="125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43" y="1221"/>
                    <a:pt x="451" y="1211"/>
                    <a:pt x="460" y="1203"/>
                  </a:cubicBezTo>
                  <a:cubicBezTo>
                    <a:pt x="462" y="1200"/>
                    <a:pt x="466" y="1200"/>
                    <a:pt x="465" y="1195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71" y="1180"/>
                    <a:pt x="483" y="1184"/>
                    <a:pt x="483" y="1175"/>
                  </a:cubicBezTo>
                  <a:cubicBezTo>
                    <a:pt x="489" y="1173"/>
                    <a:pt x="491" y="1166"/>
                    <a:pt x="495" y="1162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08" y="1141"/>
                    <a:pt x="518" y="1144"/>
                    <a:pt x="518" y="1135"/>
                  </a:cubicBezTo>
                  <a:cubicBezTo>
                    <a:pt x="525" y="1133"/>
                    <a:pt x="524" y="1124"/>
                    <a:pt x="533" y="1125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56" y="1085"/>
                    <a:pt x="559" y="1080"/>
                    <a:pt x="563" y="1074"/>
                  </a:cubicBezTo>
                  <a:cubicBezTo>
                    <a:pt x="569" y="1072"/>
                    <a:pt x="567" y="1062"/>
                    <a:pt x="576" y="106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68" y="1080"/>
                    <a:pt x="564" y="1082"/>
                    <a:pt x="563" y="1087"/>
                  </a:cubicBezTo>
                  <a:cubicBezTo>
                    <a:pt x="554" y="1090"/>
                    <a:pt x="555" y="1104"/>
                    <a:pt x="548" y="1109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510" y="1157"/>
                    <a:pt x="504" y="1163"/>
                    <a:pt x="500" y="1172"/>
                  </a:cubicBezTo>
                  <a:cubicBezTo>
                    <a:pt x="497" y="1175"/>
                    <a:pt x="495" y="1179"/>
                    <a:pt x="490" y="1180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79" y="1199"/>
                    <a:pt x="471" y="1203"/>
                    <a:pt x="465" y="1210"/>
                  </a:cubicBezTo>
                  <a:cubicBezTo>
                    <a:pt x="462" y="1219"/>
                    <a:pt x="456" y="1225"/>
                    <a:pt x="447" y="1228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426" y="1256"/>
                    <a:pt x="422" y="1264"/>
                    <a:pt x="417" y="1271"/>
                  </a:cubicBezTo>
                  <a:cubicBezTo>
                    <a:pt x="407" y="1285"/>
                    <a:pt x="395" y="1297"/>
                    <a:pt x="387" y="1313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68" y="1344"/>
                    <a:pt x="363" y="1350"/>
                    <a:pt x="359" y="1359"/>
                  </a:cubicBezTo>
                  <a:cubicBezTo>
                    <a:pt x="353" y="1365"/>
                    <a:pt x="353" y="1378"/>
                    <a:pt x="344" y="1381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328" y="1429"/>
                    <a:pt x="315" y="1446"/>
                    <a:pt x="309" y="1469"/>
                  </a:cubicBezTo>
                  <a:cubicBezTo>
                    <a:pt x="305" y="1479"/>
                    <a:pt x="302" y="1491"/>
                    <a:pt x="299" y="1502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91" y="1518"/>
                    <a:pt x="296" y="1530"/>
                    <a:pt x="294" y="1535"/>
                  </a:cubicBezTo>
                  <a:cubicBezTo>
                    <a:pt x="293" y="1543"/>
                    <a:pt x="289" y="1546"/>
                    <a:pt x="287" y="1553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299" y="1564"/>
                    <a:pt x="300" y="1551"/>
                    <a:pt x="302" y="1540"/>
                  </a:cubicBezTo>
                  <a:cubicBezTo>
                    <a:pt x="306" y="1539"/>
                    <a:pt x="307" y="1536"/>
                    <a:pt x="307" y="153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15" y="1514"/>
                    <a:pt x="318" y="1508"/>
                    <a:pt x="319" y="1500"/>
                  </a:cubicBezTo>
                  <a:cubicBezTo>
                    <a:pt x="328" y="1498"/>
                    <a:pt x="323" y="1483"/>
                    <a:pt x="329" y="148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43" y="1446"/>
                    <a:pt x="354" y="1438"/>
                    <a:pt x="357" y="1422"/>
                  </a:cubicBezTo>
                  <a:cubicBezTo>
                    <a:pt x="362" y="1416"/>
                    <a:pt x="365" y="1409"/>
                    <a:pt x="370" y="1404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387" y="1374"/>
                    <a:pt x="392" y="1361"/>
                    <a:pt x="402" y="1351"/>
                  </a:cubicBezTo>
                  <a:cubicBezTo>
                    <a:pt x="403" y="1342"/>
                    <a:pt x="413" y="1342"/>
                    <a:pt x="412" y="1331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29" y="1310"/>
                    <a:pt x="430" y="1301"/>
                    <a:pt x="437" y="1298"/>
                  </a:cubicBezTo>
                  <a:cubicBezTo>
                    <a:pt x="434" y="1290"/>
                    <a:pt x="441" y="1292"/>
                    <a:pt x="442" y="1288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53" y="1276"/>
                    <a:pt x="456" y="1269"/>
                    <a:pt x="460" y="1263"/>
                  </a:cubicBezTo>
                  <a:cubicBezTo>
                    <a:pt x="461" y="1255"/>
                    <a:pt x="470" y="1254"/>
                    <a:pt x="470" y="1245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496" y="1221"/>
                    <a:pt x="498" y="1215"/>
                    <a:pt x="505" y="1215"/>
                  </a:cubicBezTo>
                  <a:cubicBezTo>
                    <a:pt x="505" y="1211"/>
                    <a:pt x="508" y="1211"/>
                    <a:pt x="508" y="1208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15" y="1205"/>
                    <a:pt x="515" y="1208"/>
                    <a:pt x="513" y="1200"/>
                  </a:cubicBezTo>
                  <a:cubicBezTo>
                    <a:pt x="518" y="1201"/>
                    <a:pt x="516" y="1195"/>
                    <a:pt x="520" y="1195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31" y="1188"/>
                    <a:pt x="532" y="1182"/>
                    <a:pt x="538" y="1180"/>
                  </a:cubicBezTo>
                  <a:cubicBezTo>
                    <a:pt x="543" y="1166"/>
                    <a:pt x="553" y="1158"/>
                    <a:pt x="558" y="1145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66" y="1133"/>
                    <a:pt x="568" y="1131"/>
                    <a:pt x="568" y="1127"/>
                  </a:cubicBezTo>
                  <a:cubicBezTo>
                    <a:pt x="575" y="1125"/>
                    <a:pt x="570" y="1110"/>
                    <a:pt x="581" y="1112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604" y="1076"/>
                    <a:pt x="592" y="1083"/>
                    <a:pt x="593" y="1089"/>
                  </a:cubicBezTo>
                  <a:cubicBezTo>
                    <a:pt x="589" y="1093"/>
                    <a:pt x="588" y="1099"/>
                    <a:pt x="588" y="1107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65" y="1149"/>
                    <a:pt x="569" y="1151"/>
                    <a:pt x="563" y="1157"/>
                  </a:cubicBezTo>
                  <a:cubicBezTo>
                    <a:pt x="560" y="1162"/>
                    <a:pt x="556" y="1167"/>
                    <a:pt x="553" y="117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46" y="1199"/>
                    <a:pt x="538" y="1199"/>
                    <a:pt x="538" y="1208"/>
                  </a:cubicBezTo>
                  <a:cubicBezTo>
                    <a:pt x="533" y="1218"/>
                    <a:pt x="526" y="1227"/>
                    <a:pt x="520" y="1238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506" y="1257"/>
                    <a:pt x="503" y="1262"/>
                    <a:pt x="503" y="1270"/>
                  </a:cubicBezTo>
                  <a:cubicBezTo>
                    <a:pt x="498" y="1274"/>
                    <a:pt x="497" y="1281"/>
                    <a:pt x="493" y="1286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81" y="1305"/>
                    <a:pt x="478" y="1310"/>
                    <a:pt x="475" y="1316"/>
                  </a:cubicBezTo>
                  <a:cubicBezTo>
                    <a:pt x="477" y="1326"/>
                    <a:pt x="466" y="1323"/>
                    <a:pt x="468" y="1333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55" y="1354"/>
                    <a:pt x="452" y="1359"/>
                    <a:pt x="450" y="1364"/>
                  </a:cubicBezTo>
                  <a:cubicBezTo>
                    <a:pt x="448" y="1370"/>
                    <a:pt x="443" y="1374"/>
                    <a:pt x="442" y="1381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33" y="1405"/>
                    <a:pt x="429" y="1410"/>
                    <a:pt x="425" y="1414"/>
                  </a:cubicBezTo>
                  <a:cubicBezTo>
                    <a:pt x="427" y="1423"/>
                    <a:pt x="419" y="1424"/>
                    <a:pt x="420" y="1432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27" y="1419"/>
                    <a:pt x="434" y="1421"/>
                    <a:pt x="432" y="1414"/>
                  </a:cubicBezTo>
                  <a:cubicBezTo>
                    <a:pt x="437" y="1414"/>
                    <a:pt x="434" y="1406"/>
                    <a:pt x="440" y="1406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51" y="1383"/>
                    <a:pt x="458" y="1371"/>
                    <a:pt x="465" y="1359"/>
                  </a:cubicBezTo>
                  <a:cubicBezTo>
                    <a:pt x="470" y="1358"/>
                    <a:pt x="467" y="1350"/>
                    <a:pt x="470" y="1349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80" y="1334"/>
                    <a:pt x="485" y="1330"/>
                    <a:pt x="485" y="1321"/>
                  </a:cubicBezTo>
                  <a:cubicBezTo>
                    <a:pt x="494" y="1325"/>
                    <a:pt x="487" y="1312"/>
                    <a:pt x="493" y="1313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505" y="1301"/>
                    <a:pt x="499" y="1286"/>
                    <a:pt x="510" y="1288"/>
                  </a:cubicBezTo>
                  <a:cubicBezTo>
                    <a:pt x="505" y="1293"/>
                    <a:pt x="506" y="1304"/>
                    <a:pt x="500" y="1308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83" y="1340"/>
                    <a:pt x="477" y="1354"/>
                    <a:pt x="470" y="1366"/>
                  </a:cubicBezTo>
                  <a:cubicBezTo>
                    <a:pt x="465" y="1367"/>
                    <a:pt x="469" y="1375"/>
                    <a:pt x="465" y="1376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54" y="1390"/>
                    <a:pt x="451" y="1397"/>
                    <a:pt x="450" y="1406"/>
                  </a:cubicBezTo>
                  <a:cubicBezTo>
                    <a:pt x="441" y="1417"/>
                    <a:pt x="435" y="1430"/>
                    <a:pt x="430" y="1444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22" y="1456"/>
                    <a:pt x="420" y="1460"/>
                    <a:pt x="420" y="1464"/>
                  </a:cubicBezTo>
                  <a:cubicBezTo>
                    <a:pt x="415" y="1470"/>
                    <a:pt x="413" y="1477"/>
                    <a:pt x="410" y="148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87" y="1540"/>
                    <a:pt x="382" y="1555"/>
                    <a:pt x="377" y="1570"/>
                  </a:cubicBezTo>
                  <a:cubicBezTo>
                    <a:pt x="375" y="1578"/>
                    <a:pt x="373" y="1586"/>
                    <a:pt x="370" y="1593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64" y="1606"/>
                    <a:pt x="366" y="1613"/>
                    <a:pt x="362" y="1613"/>
                  </a:cubicBezTo>
                  <a:cubicBezTo>
                    <a:pt x="364" y="1624"/>
                    <a:pt x="359" y="1628"/>
                    <a:pt x="360" y="1638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9" y="1683"/>
                    <a:pt x="349" y="1697"/>
                    <a:pt x="342" y="1721"/>
                  </a:cubicBezTo>
                  <a:cubicBezTo>
                    <a:pt x="342" y="1735"/>
                    <a:pt x="342" y="1748"/>
                    <a:pt x="340" y="1759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5" y="1753"/>
                    <a:pt x="344" y="1749"/>
                    <a:pt x="345" y="1746"/>
                  </a:cubicBezTo>
                  <a:cubicBezTo>
                    <a:pt x="346" y="1741"/>
                    <a:pt x="347" y="1733"/>
                    <a:pt x="350" y="1729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61" y="1679"/>
                    <a:pt x="362" y="1666"/>
                    <a:pt x="367" y="1656"/>
                  </a:cubicBezTo>
                  <a:cubicBezTo>
                    <a:pt x="369" y="1650"/>
                    <a:pt x="372" y="1646"/>
                    <a:pt x="372" y="1638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79" y="1617"/>
                    <a:pt x="384" y="1615"/>
                    <a:pt x="382" y="1605"/>
                  </a:cubicBezTo>
                  <a:cubicBezTo>
                    <a:pt x="392" y="1608"/>
                    <a:pt x="384" y="1592"/>
                    <a:pt x="390" y="1590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02" y="1552"/>
                    <a:pt x="409" y="1552"/>
                    <a:pt x="407" y="1542"/>
                  </a:cubicBezTo>
                  <a:cubicBezTo>
                    <a:pt x="410" y="1537"/>
                    <a:pt x="415" y="1535"/>
                    <a:pt x="415" y="1527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22" y="1505"/>
                    <a:pt x="423" y="1499"/>
                    <a:pt x="427" y="1497"/>
                  </a:cubicBezTo>
                  <a:cubicBezTo>
                    <a:pt x="427" y="1489"/>
                    <a:pt x="431" y="1485"/>
                    <a:pt x="433" y="1479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43" y="1452"/>
                    <a:pt x="449" y="1443"/>
                    <a:pt x="455" y="1434"/>
                  </a:cubicBezTo>
                  <a:cubicBezTo>
                    <a:pt x="463" y="1413"/>
                    <a:pt x="477" y="1397"/>
                    <a:pt x="485" y="1376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498" y="1359"/>
                    <a:pt x="499" y="1352"/>
                    <a:pt x="503" y="1348"/>
                  </a:cubicBezTo>
                  <a:cubicBezTo>
                    <a:pt x="509" y="1341"/>
                    <a:pt x="514" y="1331"/>
                    <a:pt x="518" y="132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50" y="1255"/>
                    <a:pt x="554" y="1250"/>
                    <a:pt x="558" y="1245"/>
                  </a:cubicBezTo>
                  <a:cubicBezTo>
                    <a:pt x="557" y="1236"/>
                    <a:pt x="561" y="1231"/>
                    <a:pt x="563" y="122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83" y="1190"/>
                    <a:pt x="572" y="1194"/>
                    <a:pt x="576" y="1200"/>
                  </a:cubicBezTo>
                  <a:cubicBezTo>
                    <a:pt x="576" y="1206"/>
                    <a:pt x="571" y="1207"/>
                    <a:pt x="573" y="1215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59" y="1260"/>
                    <a:pt x="550" y="1274"/>
                    <a:pt x="546" y="1293"/>
                  </a:cubicBezTo>
                  <a:cubicBezTo>
                    <a:pt x="540" y="1299"/>
                    <a:pt x="535" y="1306"/>
                    <a:pt x="533" y="1316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517" y="1341"/>
                    <a:pt x="512" y="1342"/>
                    <a:pt x="513" y="1348"/>
                  </a:cubicBezTo>
                  <a:cubicBezTo>
                    <a:pt x="512" y="1353"/>
                    <a:pt x="506" y="1353"/>
                    <a:pt x="508" y="1361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4" y="1385"/>
                    <a:pt x="495" y="1381"/>
                    <a:pt x="498" y="1381"/>
                  </a:cubicBezTo>
                  <a:cubicBezTo>
                    <a:pt x="498" y="1385"/>
                    <a:pt x="498" y="1388"/>
                    <a:pt x="495" y="1389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07" y="1395"/>
                    <a:pt x="507" y="1378"/>
                    <a:pt x="515" y="1369"/>
                  </a:cubicBezTo>
                  <a:cubicBezTo>
                    <a:pt x="517" y="1353"/>
                    <a:pt x="527" y="1347"/>
                    <a:pt x="528" y="1331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28" y="1350"/>
                    <a:pt x="527" y="1354"/>
                    <a:pt x="523" y="1356"/>
                  </a:cubicBezTo>
                  <a:cubicBezTo>
                    <a:pt x="524" y="1368"/>
                    <a:pt x="515" y="1372"/>
                    <a:pt x="515" y="1384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504" y="1414"/>
                    <a:pt x="500" y="1415"/>
                    <a:pt x="500" y="1421"/>
                  </a:cubicBezTo>
                  <a:cubicBezTo>
                    <a:pt x="497" y="1423"/>
                    <a:pt x="500" y="1431"/>
                    <a:pt x="495" y="1432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4" y="1480"/>
                    <a:pt x="497" y="1488"/>
                    <a:pt x="498" y="1494"/>
                  </a:cubicBezTo>
                  <a:cubicBezTo>
                    <a:pt x="498" y="1502"/>
                    <a:pt x="498" y="1510"/>
                    <a:pt x="498" y="151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86" y="1568"/>
                    <a:pt x="489" y="1576"/>
                    <a:pt x="485" y="1578"/>
                  </a:cubicBezTo>
                  <a:cubicBezTo>
                    <a:pt x="486" y="1584"/>
                    <a:pt x="481" y="1583"/>
                    <a:pt x="483" y="1590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68" y="1625"/>
                    <a:pt x="460" y="1638"/>
                    <a:pt x="455" y="1653"/>
                  </a:cubicBezTo>
                  <a:cubicBezTo>
                    <a:pt x="449" y="1667"/>
                    <a:pt x="443" y="1681"/>
                    <a:pt x="435" y="1693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15" y="1735"/>
                    <a:pt x="415" y="1737"/>
                    <a:pt x="413" y="1741"/>
                  </a:cubicBezTo>
                  <a:cubicBezTo>
                    <a:pt x="409" y="1742"/>
                    <a:pt x="412" y="1749"/>
                    <a:pt x="408" y="1749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19" y="1742"/>
                    <a:pt x="421" y="1740"/>
                    <a:pt x="425" y="1739"/>
                  </a:cubicBezTo>
                  <a:cubicBezTo>
                    <a:pt x="428" y="1732"/>
                    <a:pt x="438" y="1731"/>
                    <a:pt x="440" y="172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72" y="1728"/>
                    <a:pt x="457" y="1719"/>
                    <a:pt x="458" y="1726"/>
                  </a:cubicBezTo>
                  <a:cubicBezTo>
                    <a:pt x="451" y="1724"/>
                    <a:pt x="453" y="1731"/>
                    <a:pt x="448" y="1731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414" y="1760"/>
                    <a:pt x="411" y="1772"/>
                    <a:pt x="403" y="1779"/>
                  </a:cubicBezTo>
                  <a:cubicBezTo>
                    <a:pt x="402" y="1790"/>
                    <a:pt x="396" y="1796"/>
                    <a:pt x="395" y="1807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92" y="1826"/>
                    <a:pt x="385" y="1824"/>
                    <a:pt x="385" y="1829"/>
                  </a:cubicBezTo>
                  <a:cubicBezTo>
                    <a:pt x="387" y="1831"/>
                    <a:pt x="391" y="1843"/>
                    <a:pt x="385" y="1844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4" y="1870"/>
                    <a:pt x="391" y="1871"/>
                    <a:pt x="390" y="1875"/>
                  </a:cubicBezTo>
                  <a:cubicBezTo>
                    <a:pt x="392" y="1877"/>
                    <a:pt x="393" y="1879"/>
                    <a:pt x="390" y="1880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08" y="1919"/>
                    <a:pt x="409" y="1922"/>
                    <a:pt x="410" y="1925"/>
                  </a:cubicBezTo>
                  <a:cubicBezTo>
                    <a:pt x="412" y="1927"/>
                    <a:pt x="416" y="1927"/>
                    <a:pt x="415" y="1932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409" y="1954"/>
                    <a:pt x="416" y="1941"/>
                    <a:pt x="410" y="1942"/>
                  </a:cubicBezTo>
                  <a:cubicBezTo>
                    <a:pt x="406" y="1941"/>
                    <a:pt x="408" y="1935"/>
                    <a:pt x="400" y="1937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82" y="1912"/>
                    <a:pt x="386" y="1900"/>
                    <a:pt x="377" y="1902"/>
                  </a:cubicBezTo>
                  <a:cubicBezTo>
                    <a:pt x="380" y="1894"/>
                    <a:pt x="373" y="1894"/>
                    <a:pt x="372" y="1890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56" y="1873"/>
                    <a:pt x="351" y="1869"/>
                    <a:pt x="350" y="1862"/>
                  </a:cubicBezTo>
                  <a:cubicBezTo>
                    <a:pt x="341" y="1860"/>
                    <a:pt x="334" y="1857"/>
                    <a:pt x="332" y="1849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304" y="1844"/>
                    <a:pt x="300" y="1838"/>
                    <a:pt x="289" y="1839"/>
                  </a:cubicBezTo>
                  <a:cubicBezTo>
                    <a:pt x="286" y="1834"/>
                    <a:pt x="273" y="1839"/>
                    <a:pt x="277" y="1827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305" y="1833"/>
                    <a:pt x="316" y="1833"/>
                    <a:pt x="322" y="1837"/>
                  </a:cubicBezTo>
                  <a:cubicBezTo>
                    <a:pt x="322" y="1826"/>
                    <a:pt x="310" y="1829"/>
                    <a:pt x="304" y="1824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71" y="1817"/>
                    <a:pt x="264" y="1814"/>
                    <a:pt x="257" y="1812"/>
                  </a:cubicBezTo>
                  <a:cubicBezTo>
                    <a:pt x="251" y="1808"/>
                    <a:pt x="239" y="1811"/>
                    <a:pt x="234" y="180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256" y="1802"/>
                    <a:pt x="260" y="1803"/>
                    <a:pt x="262" y="1807"/>
                  </a:cubicBezTo>
                  <a:cubicBezTo>
                    <a:pt x="266" y="1807"/>
                    <a:pt x="271" y="1805"/>
                    <a:pt x="272" y="1809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46" y="1828"/>
                    <a:pt x="341" y="1826"/>
                    <a:pt x="342" y="1822"/>
                  </a:cubicBezTo>
                  <a:cubicBezTo>
                    <a:pt x="339" y="1821"/>
                    <a:pt x="338" y="1817"/>
                    <a:pt x="335" y="1817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20" y="1798"/>
                    <a:pt x="319" y="1791"/>
                    <a:pt x="314" y="1787"/>
                  </a:cubicBezTo>
                  <a:cubicBezTo>
                    <a:pt x="309" y="1783"/>
                    <a:pt x="305" y="1779"/>
                    <a:pt x="302" y="1774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89" y="1753"/>
                    <a:pt x="283" y="1751"/>
                    <a:pt x="282" y="1744"/>
                  </a:cubicBezTo>
                  <a:cubicBezTo>
                    <a:pt x="271" y="1739"/>
                    <a:pt x="270" y="1724"/>
                    <a:pt x="259" y="171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35" y="1684"/>
                    <a:pt x="232" y="1679"/>
                    <a:pt x="229" y="1673"/>
                  </a:cubicBezTo>
                  <a:cubicBezTo>
                    <a:pt x="225" y="1669"/>
                    <a:pt x="220" y="1667"/>
                    <a:pt x="219" y="1661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93" y="1620"/>
                    <a:pt x="194" y="1604"/>
                    <a:pt x="183" y="1598"/>
                  </a:cubicBezTo>
                  <a:cubicBezTo>
                    <a:pt x="182" y="1590"/>
                    <a:pt x="183" y="1580"/>
                    <a:pt x="176" y="157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68" y="1551"/>
                    <a:pt x="169" y="1543"/>
                    <a:pt x="166" y="1540"/>
                  </a:cubicBezTo>
                  <a:cubicBezTo>
                    <a:pt x="166" y="1531"/>
                    <a:pt x="157" y="1532"/>
                    <a:pt x="156" y="1525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46" y="1506"/>
                    <a:pt x="147" y="1498"/>
                    <a:pt x="141" y="1497"/>
                  </a:cubicBezTo>
                  <a:cubicBezTo>
                    <a:pt x="138" y="1494"/>
                    <a:pt x="137" y="1487"/>
                    <a:pt x="133" y="1485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19" y="1455"/>
                    <a:pt x="117" y="1449"/>
                    <a:pt x="118" y="1442"/>
                  </a:cubicBezTo>
                  <a:cubicBezTo>
                    <a:pt x="113" y="1440"/>
                    <a:pt x="111" y="1435"/>
                    <a:pt x="110" y="1429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3" y="1402"/>
                    <a:pt x="102" y="1406"/>
                    <a:pt x="103" y="1409"/>
                  </a:cubicBezTo>
                  <a:cubicBezTo>
                    <a:pt x="106" y="1409"/>
                    <a:pt x="107" y="1410"/>
                    <a:pt x="108" y="141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19" y="1429"/>
                    <a:pt x="124" y="1435"/>
                    <a:pt x="125" y="1444"/>
                  </a:cubicBezTo>
                  <a:cubicBezTo>
                    <a:pt x="132" y="1449"/>
                    <a:pt x="135" y="1457"/>
                    <a:pt x="138" y="1465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47" y="1477"/>
                    <a:pt x="152" y="1480"/>
                    <a:pt x="151" y="1485"/>
                  </a:cubicBezTo>
                  <a:cubicBezTo>
                    <a:pt x="162" y="1495"/>
                    <a:pt x="170" y="1509"/>
                    <a:pt x="181" y="1520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01" y="1538"/>
                    <a:pt x="201" y="1544"/>
                    <a:pt x="206" y="1545"/>
                  </a:cubicBezTo>
                  <a:cubicBezTo>
                    <a:pt x="211" y="1545"/>
                    <a:pt x="208" y="1554"/>
                    <a:pt x="211" y="1555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36" y="1573"/>
                    <a:pt x="236" y="1579"/>
                    <a:pt x="241" y="1580"/>
                  </a:cubicBezTo>
                  <a:cubicBezTo>
                    <a:pt x="240" y="1584"/>
                    <a:pt x="243" y="1585"/>
                    <a:pt x="246" y="1585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55" y="1596"/>
                    <a:pt x="259" y="1604"/>
                    <a:pt x="264" y="1610"/>
                  </a:cubicBezTo>
                  <a:cubicBezTo>
                    <a:pt x="271" y="1610"/>
                    <a:pt x="266" y="1620"/>
                    <a:pt x="274" y="1618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82" y="1620"/>
                    <a:pt x="278" y="1615"/>
                    <a:pt x="274" y="1610"/>
                  </a:cubicBezTo>
                  <a:cubicBezTo>
                    <a:pt x="270" y="1606"/>
                    <a:pt x="271" y="1599"/>
                    <a:pt x="266" y="1595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55" y="1577"/>
                    <a:pt x="249" y="1575"/>
                    <a:pt x="249" y="1568"/>
                  </a:cubicBezTo>
                  <a:cubicBezTo>
                    <a:pt x="231" y="1555"/>
                    <a:pt x="219" y="1536"/>
                    <a:pt x="206" y="1517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85" y="1502"/>
                    <a:pt x="187" y="1490"/>
                    <a:pt x="178" y="1490"/>
                  </a:cubicBezTo>
                  <a:cubicBezTo>
                    <a:pt x="178" y="1485"/>
                    <a:pt x="177" y="1481"/>
                    <a:pt x="173" y="1480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64" y="1467"/>
                    <a:pt x="161" y="1460"/>
                    <a:pt x="156" y="1457"/>
                  </a:cubicBezTo>
                  <a:cubicBezTo>
                    <a:pt x="152" y="1454"/>
                    <a:pt x="153" y="1446"/>
                    <a:pt x="148" y="144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43" y="1433"/>
                    <a:pt x="139" y="1427"/>
                    <a:pt x="135" y="1422"/>
                  </a:cubicBezTo>
                  <a:cubicBezTo>
                    <a:pt x="135" y="1417"/>
                    <a:pt x="129" y="1419"/>
                    <a:pt x="130" y="1412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23" y="1398"/>
                    <a:pt x="116" y="1395"/>
                    <a:pt x="115" y="1387"/>
                  </a:cubicBezTo>
                  <a:cubicBezTo>
                    <a:pt x="109" y="1384"/>
                    <a:pt x="112" y="1372"/>
                    <a:pt x="105" y="1369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92" y="1337"/>
                    <a:pt x="85" y="1325"/>
                    <a:pt x="80" y="1311"/>
                  </a:cubicBezTo>
                  <a:cubicBezTo>
                    <a:pt x="70" y="1285"/>
                    <a:pt x="59" y="1260"/>
                    <a:pt x="57" y="1226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66" y="1243"/>
                    <a:pt x="66" y="1249"/>
                    <a:pt x="67" y="1253"/>
                  </a:cubicBezTo>
                  <a:cubicBezTo>
                    <a:pt x="67" y="1265"/>
                    <a:pt x="76" y="1269"/>
                    <a:pt x="75" y="128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81" y="1301"/>
                    <a:pt x="87" y="1301"/>
                    <a:pt x="85" y="1309"/>
                  </a:cubicBezTo>
                  <a:cubicBezTo>
                    <a:pt x="94" y="1312"/>
                    <a:pt x="90" y="1327"/>
                    <a:pt x="98" y="1331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03" y="1352"/>
                    <a:pt x="110" y="1351"/>
                    <a:pt x="108" y="1359"/>
                  </a:cubicBezTo>
                  <a:cubicBezTo>
                    <a:pt x="114" y="1365"/>
                    <a:pt x="117" y="1373"/>
                    <a:pt x="120" y="1382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37" y="1409"/>
                    <a:pt x="141" y="1410"/>
                    <a:pt x="141" y="1417"/>
                  </a:cubicBezTo>
                  <a:cubicBezTo>
                    <a:pt x="143" y="1417"/>
                    <a:pt x="142" y="1422"/>
                    <a:pt x="146" y="1422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55" y="1432"/>
                    <a:pt x="157" y="1443"/>
                    <a:pt x="163" y="1449"/>
                  </a:cubicBezTo>
                  <a:cubicBezTo>
                    <a:pt x="164" y="1455"/>
                    <a:pt x="170" y="1454"/>
                    <a:pt x="171" y="1459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188" y="1473"/>
                    <a:pt x="186" y="1487"/>
                    <a:pt x="196" y="1490"/>
                  </a:cubicBezTo>
                  <a:cubicBezTo>
                    <a:pt x="197" y="1495"/>
                    <a:pt x="203" y="1495"/>
                    <a:pt x="204" y="150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21" y="1513"/>
                    <a:pt x="221" y="1525"/>
                    <a:pt x="229" y="1530"/>
                  </a:cubicBezTo>
                  <a:cubicBezTo>
                    <a:pt x="231" y="1533"/>
                    <a:pt x="233" y="1537"/>
                    <a:pt x="236" y="154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58" y="1559"/>
                    <a:pt x="264" y="1576"/>
                    <a:pt x="277" y="1588"/>
                  </a:cubicBezTo>
                  <a:cubicBezTo>
                    <a:pt x="277" y="1572"/>
                    <a:pt x="271" y="1570"/>
                    <a:pt x="271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67" y="1542"/>
                    <a:pt x="265" y="1541"/>
                    <a:pt x="264" y="1537"/>
                  </a:cubicBezTo>
                  <a:cubicBezTo>
                    <a:pt x="260" y="1534"/>
                    <a:pt x="257" y="1529"/>
                    <a:pt x="256" y="1522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43" y="1505"/>
                    <a:pt x="241" y="1500"/>
                    <a:pt x="239" y="1495"/>
                  </a:cubicBezTo>
                  <a:cubicBezTo>
                    <a:pt x="236" y="1491"/>
                    <a:pt x="232" y="1490"/>
                    <a:pt x="229" y="148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220" y="1467"/>
                    <a:pt x="213" y="1464"/>
                    <a:pt x="211" y="1454"/>
                  </a:cubicBezTo>
                  <a:cubicBezTo>
                    <a:pt x="205" y="1448"/>
                    <a:pt x="202" y="1439"/>
                    <a:pt x="193" y="1434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86" y="1418"/>
                    <a:pt x="184" y="1414"/>
                    <a:pt x="181" y="1412"/>
                  </a:cubicBezTo>
                  <a:cubicBezTo>
                    <a:pt x="179" y="1401"/>
                    <a:pt x="172" y="1397"/>
                    <a:pt x="168" y="1389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63" y="1374"/>
                    <a:pt x="157" y="1376"/>
                    <a:pt x="156" y="1374"/>
                  </a:cubicBezTo>
                  <a:cubicBezTo>
                    <a:pt x="154" y="1373"/>
                    <a:pt x="156" y="1368"/>
                    <a:pt x="153" y="136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43" y="1347"/>
                    <a:pt x="140" y="1337"/>
                    <a:pt x="133" y="1331"/>
                  </a:cubicBezTo>
                  <a:cubicBezTo>
                    <a:pt x="133" y="1317"/>
                    <a:pt x="124" y="1312"/>
                    <a:pt x="120" y="1301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113" y="1281"/>
                    <a:pt x="112" y="1276"/>
                    <a:pt x="108" y="1273"/>
                  </a:cubicBezTo>
                  <a:cubicBezTo>
                    <a:pt x="108" y="1265"/>
                    <a:pt x="101" y="1265"/>
                    <a:pt x="103" y="1256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91" y="1234"/>
                    <a:pt x="92" y="1219"/>
                    <a:pt x="85" y="1213"/>
                  </a:cubicBezTo>
                  <a:cubicBezTo>
                    <a:pt x="84" y="1200"/>
                    <a:pt x="79" y="1190"/>
                    <a:pt x="75" y="1180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63" y="1145"/>
                    <a:pt x="62" y="1140"/>
                    <a:pt x="57" y="1137"/>
                  </a:cubicBezTo>
                  <a:cubicBezTo>
                    <a:pt x="54" y="1130"/>
                    <a:pt x="58" y="1131"/>
                    <a:pt x="55" y="1125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51" y="1107"/>
                    <a:pt x="46" y="1105"/>
                    <a:pt x="47" y="1097"/>
                  </a:cubicBezTo>
                  <a:cubicBezTo>
                    <a:pt x="48" y="1093"/>
                    <a:pt x="45" y="1093"/>
                    <a:pt x="45" y="1090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48" y="1089"/>
                    <a:pt x="52" y="1095"/>
                    <a:pt x="52" y="1105"/>
                  </a:cubicBezTo>
                  <a:cubicBezTo>
                    <a:pt x="57" y="1105"/>
                    <a:pt x="54" y="1113"/>
                    <a:pt x="57" y="111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67" y="1132"/>
                    <a:pt x="67" y="1146"/>
                    <a:pt x="72" y="1153"/>
                  </a:cubicBezTo>
                  <a:cubicBezTo>
                    <a:pt x="71" y="1161"/>
                    <a:pt x="80" y="1158"/>
                    <a:pt x="77" y="1168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87" y="1200"/>
                    <a:pt x="101" y="1211"/>
                    <a:pt x="108" y="1228"/>
                  </a:cubicBezTo>
                  <a:cubicBezTo>
                    <a:pt x="112" y="1236"/>
                    <a:pt x="115" y="1246"/>
                    <a:pt x="123" y="1251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39" y="1279"/>
                    <a:pt x="142" y="1283"/>
                    <a:pt x="145" y="1286"/>
                  </a:cubicBezTo>
                  <a:cubicBezTo>
                    <a:pt x="145" y="1292"/>
                    <a:pt x="149" y="1294"/>
                    <a:pt x="153" y="129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62" y="1311"/>
                    <a:pt x="162" y="1317"/>
                    <a:pt x="168" y="1316"/>
                  </a:cubicBezTo>
                  <a:cubicBezTo>
                    <a:pt x="169" y="1323"/>
                    <a:pt x="173" y="1327"/>
                    <a:pt x="173" y="1334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02" y="1369"/>
                    <a:pt x="204" y="1377"/>
                    <a:pt x="206" y="1384"/>
                  </a:cubicBezTo>
                  <a:cubicBezTo>
                    <a:pt x="214" y="1385"/>
                    <a:pt x="209" y="1397"/>
                    <a:pt x="216" y="1399"/>
                  </a:cubicBezTo>
                  <a:cubicBezTo>
                    <a:pt x="224" y="1410"/>
                    <a:pt x="227" y="1424"/>
                    <a:pt x="236" y="1434"/>
                  </a:cubicBezTo>
                  <a:cubicBezTo>
                    <a:pt x="239" y="1449"/>
                    <a:pt x="247" y="1459"/>
                    <a:pt x="251" y="1472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20" y="790"/>
                    <a:pt x="325" y="780"/>
                    <a:pt x="334" y="775"/>
                  </a:cubicBezTo>
                  <a:cubicBezTo>
                    <a:pt x="333" y="759"/>
                    <a:pt x="349" y="760"/>
                    <a:pt x="349" y="74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72" y="724"/>
                    <a:pt x="378" y="718"/>
                    <a:pt x="384" y="712"/>
                  </a:cubicBezTo>
                  <a:cubicBezTo>
                    <a:pt x="387" y="708"/>
                    <a:pt x="391" y="707"/>
                    <a:pt x="394" y="704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08" y="689"/>
                    <a:pt x="414" y="684"/>
                    <a:pt x="422" y="679"/>
                  </a:cubicBezTo>
                  <a:cubicBezTo>
                    <a:pt x="426" y="674"/>
                    <a:pt x="429" y="668"/>
                    <a:pt x="434" y="66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46" y="655"/>
                    <a:pt x="444" y="649"/>
                    <a:pt x="452" y="651"/>
                  </a:cubicBezTo>
                  <a:cubicBezTo>
                    <a:pt x="457" y="640"/>
                    <a:pt x="466" y="634"/>
                    <a:pt x="472" y="624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485" y="608"/>
                    <a:pt x="494" y="606"/>
                    <a:pt x="500" y="601"/>
                  </a:cubicBezTo>
                  <a:cubicBezTo>
                    <a:pt x="503" y="593"/>
                    <a:pt x="511" y="589"/>
                    <a:pt x="517" y="583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36" y="561"/>
                    <a:pt x="542" y="561"/>
                    <a:pt x="542" y="556"/>
                  </a:cubicBezTo>
                  <a:cubicBezTo>
                    <a:pt x="551" y="558"/>
                    <a:pt x="548" y="549"/>
                    <a:pt x="553" y="548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73" y="527"/>
                    <a:pt x="573" y="521"/>
                    <a:pt x="575" y="518"/>
                  </a:cubicBezTo>
                  <a:cubicBezTo>
                    <a:pt x="577" y="517"/>
                    <a:pt x="578" y="516"/>
                    <a:pt x="578" y="513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588" y="501"/>
                    <a:pt x="593" y="495"/>
                    <a:pt x="598" y="488"/>
                  </a:cubicBezTo>
                  <a:cubicBezTo>
                    <a:pt x="603" y="487"/>
                    <a:pt x="598" y="477"/>
                    <a:pt x="605" y="47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13" y="463"/>
                    <a:pt x="611" y="462"/>
                    <a:pt x="608" y="465"/>
                  </a:cubicBezTo>
                  <a:cubicBezTo>
                    <a:pt x="607" y="469"/>
                    <a:pt x="604" y="469"/>
                    <a:pt x="603" y="473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90" y="484"/>
                    <a:pt x="590" y="490"/>
                    <a:pt x="585" y="490"/>
                  </a:cubicBezTo>
                  <a:cubicBezTo>
                    <a:pt x="582" y="493"/>
                    <a:pt x="580" y="497"/>
                    <a:pt x="578" y="500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553" y="520"/>
                    <a:pt x="540" y="531"/>
                    <a:pt x="527" y="543"/>
                  </a:cubicBezTo>
                  <a:cubicBezTo>
                    <a:pt x="513" y="553"/>
                    <a:pt x="500" y="565"/>
                    <a:pt x="487" y="576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74" y="584"/>
                    <a:pt x="475" y="588"/>
                    <a:pt x="472" y="589"/>
                  </a:cubicBezTo>
                  <a:cubicBezTo>
                    <a:pt x="469" y="589"/>
                    <a:pt x="468" y="591"/>
                    <a:pt x="467" y="59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57" y="608"/>
                    <a:pt x="447" y="605"/>
                    <a:pt x="447" y="611"/>
                  </a:cubicBezTo>
                  <a:cubicBezTo>
                    <a:pt x="439" y="615"/>
                    <a:pt x="436" y="623"/>
                    <a:pt x="429" y="629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406" y="656"/>
                    <a:pt x="397" y="659"/>
                    <a:pt x="394" y="669"/>
                  </a:cubicBezTo>
                  <a:cubicBezTo>
                    <a:pt x="384" y="672"/>
                    <a:pt x="382" y="683"/>
                    <a:pt x="374" y="687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61" y="698"/>
                    <a:pt x="361" y="704"/>
                    <a:pt x="359" y="707"/>
                  </a:cubicBezTo>
                  <a:cubicBezTo>
                    <a:pt x="351" y="711"/>
                    <a:pt x="351" y="724"/>
                    <a:pt x="341" y="72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24" y="753"/>
                    <a:pt x="322" y="757"/>
                    <a:pt x="319" y="760"/>
                  </a:cubicBezTo>
                  <a:cubicBezTo>
                    <a:pt x="314" y="762"/>
                    <a:pt x="315" y="769"/>
                    <a:pt x="309" y="77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88" y="810"/>
                    <a:pt x="283" y="820"/>
                    <a:pt x="281" y="833"/>
                  </a:cubicBezTo>
                  <a:cubicBezTo>
                    <a:pt x="274" y="835"/>
                    <a:pt x="274" y="844"/>
                    <a:pt x="266" y="845"/>
                  </a:cubicBezTo>
                  <a:cubicBezTo>
                    <a:pt x="266" y="851"/>
                    <a:pt x="266" y="857"/>
                    <a:pt x="266" y="863"/>
                  </a:cubicBezTo>
                  <a:cubicBezTo>
                    <a:pt x="264" y="865"/>
                    <a:pt x="258" y="875"/>
                    <a:pt x="263" y="876"/>
                  </a:cubicBezTo>
                  <a:cubicBezTo>
                    <a:pt x="279" y="860"/>
                    <a:pt x="284" y="834"/>
                    <a:pt x="301" y="820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79" y="908"/>
                    <a:pt x="80" y="916"/>
                    <a:pt x="85" y="921"/>
                  </a:cubicBezTo>
                  <a:cubicBezTo>
                    <a:pt x="92" y="948"/>
                    <a:pt x="105" y="969"/>
                    <a:pt x="115" y="994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30" y="1012"/>
                    <a:pt x="126" y="1025"/>
                    <a:pt x="133" y="1027"/>
                  </a:cubicBezTo>
                  <a:cubicBezTo>
                    <a:pt x="133" y="1035"/>
                    <a:pt x="137" y="1037"/>
                    <a:pt x="140" y="1039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43" y="1050"/>
                    <a:pt x="148" y="1055"/>
                    <a:pt x="150" y="1062"/>
                  </a:cubicBezTo>
                  <a:cubicBezTo>
                    <a:pt x="160" y="1070"/>
                    <a:pt x="164" y="1084"/>
                    <a:pt x="173" y="1092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185" y="1114"/>
                    <a:pt x="188" y="1121"/>
                    <a:pt x="193" y="1125"/>
                  </a:cubicBezTo>
                  <a:cubicBezTo>
                    <a:pt x="197" y="1138"/>
                    <a:pt x="205" y="1147"/>
                    <a:pt x="208" y="116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13" y="1172"/>
                    <a:pt x="217" y="1173"/>
                    <a:pt x="218" y="1175"/>
                  </a:cubicBezTo>
                  <a:cubicBezTo>
                    <a:pt x="220" y="1183"/>
                    <a:pt x="221" y="1191"/>
                    <a:pt x="228" y="1193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23" y="1163"/>
                    <a:pt x="216" y="1159"/>
                    <a:pt x="218" y="1150"/>
                  </a:cubicBezTo>
                  <a:cubicBezTo>
                    <a:pt x="214" y="1150"/>
                    <a:pt x="217" y="1143"/>
                    <a:pt x="213" y="1142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208" y="1122"/>
                    <a:pt x="204" y="1116"/>
                    <a:pt x="203" y="1107"/>
                  </a:cubicBezTo>
                  <a:cubicBezTo>
                    <a:pt x="195" y="1104"/>
                    <a:pt x="202" y="1099"/>
                    <a:pt x="196" y="1092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82" y="1066"/>
                    <a:pt x="181" y="1058"/>
                    <a:pt x="175" y="1054"/>
                  </a:cubicBezTo>
                  <a:cubicBezTo>
                    <a:pt x="174" y="1051"/>
                    <a:pt x="172" y="1048"/>
                    <a:pt x="170" y="1044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59" y="1021"/>
                    <a:pt x="152" y="1007"/>
                    <a:pt x="143" y="996"/>
                  </a:cubicBezTo>
                  <a:cubicBezTo>
                    <a:pt x="138" y="992"/>
                    <a:pt x="137" y="984"/>
                    <a:pt x="133" y="979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116" y="956"/>
                    <a:pt x="117" y="944"/>
                    <a:pt x="110" y="941"/>
                  </a:cubicBezTo>
                  <a:cubicBezTo>
                    <a:pt x="106" y="935"/>
                    <a:pt x="105" y="926"/>
                    <a:pt x="100" y="921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87" y="897"/>
                    <a:pt x="79" y="894"/>
                    <a:pt x="80" y="883"/>
                  </a:cubicBezTo>
                  <a:cubicBezTo>
                    <a:pt x="68" y="875"/>
                    <a:pt x="70" y="853"/>
                    <a:pt x="60" y="84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89" y="1126"/>
                    <a:pt x="96" y="1131"/>
                    <a:pt x="98" y="1140"/>
                  </a:cubicBezTo>
                  <a:cubicBezTo>
                    <a:pt x="108" y="1151"/>
                    <a:pt x="115" y="1166"/>
                    <a:pt x="123" y="1180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33" y="1191"/>
                    <a:pt x="128" y="1201"/>
                    <a:pt x="135" y="1200"/>
                  </a:cubicBezTo>
                  <a:cubicBezTo>
                    <a:pt x="134" y="1208"/>
                    <a:pt x="138" y="1209"/>
                    <a:pt x="138" y="1215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48" y="1234"/>
                    <a:pt x="156" y="1237"/>
                    <a:pt x="158" y="1246"/>
                  </a:cubicBezTo>
                  <a:cubicBezTo>
                    <a:pt x="163" y="1252"/>
                    <a:pt x="163" y="1262"/>
                    <a:pt x="171" y="1266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81" y="1276"/>
                    <a:pt x="178" y="1285"/>
                    <a:pt x="183" y="1286"/>
                  </a:cubicBezTo>
                  <a:cubicBezTo>
                    <a:pt x="189" y="1291"/>
                    <a:pt x="190" y="1301"/>
                    <a:pt x="196" y="130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10" y="1329"/>
                    <a:pt x="212" y="1333"/>
                    <a:pt x="211" y="1339"/>
                  </a:cubicBezTo>
                  <a:cubicBezTo>
                    <a:pt x="215" y="1341"/>
                    <a:pt x="219" y="1342"/>
                    <a:pt x="218" y="134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35" y="1376"/>
                    <a:pt x="237" y="1387"/>
                    <a:pt x="241" y="1394"/>
                  </a:cubicBezTo>
                  <a:cubicBezTo>
                    <a:pt x="241" y="1395"/>
                    <a:pt x="243" y="1397"/>
                    <a:pt x="244" y="1394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35" y="1359"/>
                    <a:pt x="232" y="1351"/>
                    <a:pt x="231" y="1341"/>
                  </a:cubicBezTo>
                  <a:cubicBezTo>
                    <a:pt x="224" y="1337"/>
                    <a:pt x="228" y="1322"/>
                    <a:pt x="221" y="1319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209" y="1290"/>
                    <a:pt x="212" y="1282"/>
                    <a:pt x="208" y="1281"/>
                  </a:cubicBezTo>
                  <a:cubicBezTo>
                    <a:pt x="205" y="1279"/>
                    <a:pt x="205" y="1273"/>
                    <a:pt x="203" y="1268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97" y="1253"/>
                    <a:pt x="193" y="1252"/>
                    <a:pt x="193" y="1246"/>
                  </a:cubicBezTo>
                  <a:cubicBezTo>
                    <a:pt x="189" y="1239"/>
                    <a:pt x="186" y="1231"/>
                    <a:pt x="181" y="1225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61" y="1199"/>
                    <a:pt x="160" y="1189"/>
                    <a:pt x="155" y="1183"/>
                  </a:cubicBezTo>
                  <a:cubicBezTo>
                    <a:pt x="154" y="1179"/>
                    <a:pt x="152" y="1176"/>
                    <a:pt x="150" y="117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41" y="1153"/>
                    <a:pt x="134" y="1150"/>
                    <a:pt x="130" y="1142"/>
                  </a:cubicBezTo>
                  <a:cubicBezTo>
                    <a:pt x="127" y="1134"/>
                    <a:pt x="121" y="1128"/>
                    <a:pt x="118" y="1120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100" y="1099"/>
                    <a:pt x="100" y="1093"/>
                    <a:pt x="95" y="1092"/>
                  </a:cubicBezTo>
                  <a:cubicBezTo>
                    <a:pt x="91" y="1087"/>
                    <a:pt x="97" y="1087"/>
                    <a:pt x="92" y="1082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84" y="1069"/>
                    <a:pt x="80" y="1068"/>
                    <a:pt x="77" y="1064"/>
                  </a:cubicBezTo>
                  <a:cubicBezTo>
                    <a:pt x="77" y="1063"/>
                    <a:pt x="77" y="1060"/>
                    <a:pt x="75" y="1059"/>
                  </a:cubicBezTo>
                  <a:cubicBezTo>
                    <a:pt x="71" y="1059"/>
                    <a:pt x="73" y="1055"/>
                    <a:pt x="70" y="1054"/>
                  </a:cubicBezTo>
                  <a:cubicBezTo>
                    <a:pt x="70" y="1048"/>
                    <a:pt x="66" y="1047"/>
                    <a:pt x="62" y="1044"/>
                  </a:cubicBezTo>
                  <a:cubicBezTo>
                    <a:pt x="66" y="1062"/>
                    <a:pt x="73" y="1077"/>
                    <a:pt x="77" y="1095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36" y="1602"/>
                    <a:pt x="341" y="1601"/>
                    <a:pt x="342" y="1595"/>
                  </a:cubicBezTo>
                  <a:cubicBezTo>
                    <a:pt x="343" y="1583"/>
                    <a:pt x="350" y="1576"/>
                    <a:pt x="352" y="1565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366" y="1529"/>
                    <a:pt x="371" y="1521"/>
                    <a:pt x="375" y="1512"/>
                  </a:cubicBezTo>
                  <a:cubicBezTo>
                    <a:pt x="381" y="1493"/>
                    <a:pt x="389" y="1475"/>
                    <a:pt x="397" y="1457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04" y="1439"/>
                    <a:pt x="409" y="1437"/>
                    <a:pt x="407" y="1429"/>
                  </a:cubicBezTo>
                  <a:cubicBezTo>
                    <a:pt x="414" y="1423"/>
                    <a:pt x="414" y="1411"/>
                    <a:pt x="420" y="140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28" y="1388"/>
                    <a:pt x="428" y="1381"/>
                    <a:pt x="432" y="1379"/>
                  </a:cubicBezTo>
                  <a:cubicBezTo>
                    <a:pt x="435" y="1368"/>
                    <a:pt x="443" y="1362"/>
                    <a:pt x="445" y="135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64" y="1319"/>
                    <a:pt x="467" y="1310"/>
                    <a:pt x="473" y="1303"/>
                  </a:cubicBezTo>
                  <a:cubicBezTo>
                    <a:pt x="475" y="1293"/>
                    <a:pt x="483" y="1288"/>
                    <a:pt x="485" y="1278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496" y="1262"/>
                    <a:pt x="500" y="1259"/>
                    <a:pt x="500" y="1253"/>
                  </a:cubicBezTo>
                  <a:cubicBezTo>
                    <a:pt x="504" y="1250"/>
                    <a:pt x="505" y="1246"/>
                    <a:pt x="508" y="1243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13" y="1235"/>
                    <a:pt x="512" y="1231"/>
                    <a:pt x="515" y="1230"/>
                  </a:cubicBezTo>
                  <a:cubicBezTo>
                    <a:pt x="515" y="1228"/>
                    <a:pt x="517" y="1227"/>
                    <a:pt x="518" y="1225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3" y="1217"/>
                    <a:pt x="526" y="1217"/>
                    <a:pt x="525" y="1213"/>
                  </a:cubicBezTo>
                  <a:cubicBezTo>
                    <a:pt x="528" y="1213"/>
                    <a:pt x="529" y="1208"/>
                    <a:pt x="525" y="1208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514" y="1221"/>
                    <a:pt x="515" y="1228"/>
                    <a:pt x="510" y="1230"/>
                  </a:cubicBezTo>
                  <a:cubicBezTo>
                    <a:pt x="507" y="1241"/>
                    <a:pt x="497" y="1244"/>
                    <a:pt x="493" y="1253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50" y="1312"/>
                    <a:pt x="440" y="1328"/>
                    <a:pt x="432" y="1346"/>
                  </a:cubicBezTo>
                  <a:cubicBezTo>
                    <a:pt x="426" y="1353"/>
                    <a:pt x="422" y="1360"/>
                    <a:pt x="417" y="1369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99" y="1401"/>
                    <a:pt x="395" y="1409"/>
                    <a:pt x="392" y="1419"/>
                  </a:cubicBezTo>
                  <a:cubicBezTo>
                    <a:pt x="386" y="1426"/>
                    <a:pt x="382" y="1436"/>
                    <a:pt x="380" y="1447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6" y="1453"/>
                    <a:pt x="373" y="1455"/>
                    <a:pt x="372" y="1457"/>
                  </a:cubicBezTo>
                  <a:cubicBezTo>
                    <a:pt x="371" y="1458"/>
                    <a:pt x="372" y="1460"/>
                    <a:pt x="372" y="146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61" y="1478"/>
                    <a:pt x="361" y="1491"/>
                    <a:pt x="354" y="1497"/>
                  </a:cubicBezTo>
                  <a:cubicBezTo>
                    <a:pt x="355" y="1503"/>
                    <a:pt x="351" y="1505"/>
                    <a:pt x="349" y="1510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39" y="1532"/>
                    <a:pt x="337" y="1544"/>
                    <a:pt x="329" y="1550"/>
                  </a:cubicBezTo>
                  <a:cubicBezTo>
                    <a:pt x="331" y="1565"/>
                    <a:pt x="325" y="1573"/>
                    <a:pt x="322" y="1583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17" y="1604"/>
                    <a:pt x="315" y="1610"/>
                    <a:pt x="312" y="1613"/>
                  </a:cubicBezTo>
                  <a:cubicBezTo>
                    <a:pt x="314" y="1623"/>
                    <a:pt x="309" y="1627"/>
                    <a:pt x="309" y="1636"/>
                  </a:cubicBezTo>
                  <a:cubicBezTo>
                    <a:pt x="309" y="1646"/>
                    <a:pt x="309" y="1656"/>
                    <a:pt x="309" y="1666"/>
                  </a:cubicBezTo>
                  <a:cubicBezTo>
                    <a:pt x="317" y="1668"/>
                    <a:pt x="312" y="1683"/>
                    <a:pt x="319" y="1686"/>
                  </a:cubicBezTo>
                  <a:cubicBezTo>
                    <a:pt x="323" y="1664"/>
                    <a:pt x="325" y="1641"/>
                    <a:pt x="332" y="1623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54" y="1521"/>
                    <a:pt x="453" y="1533"/>
                    <a:pt x="448" y="1540"/>
                  </a:cubicBezTo>
                  <a:cubicBezTo>
                    <a:pt x="445" y="1550"/>
                    <a:pt x="441" y="1560"/>
                    <a:pt x="435" y="1567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24" y="1581"/>
                    <a:pt x="428" y="1591"/>
                    <a:pt x="423" y="1593"/>
                  </a:cubicBezTo>
                  <a:cubicBezTo>
                    <a:pt x="418" y="1602"/>
                    <a:pt x="418" y="1615"/>
                    <a:pt x="410" y="162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400" y="1657"/>
                    <a:pt x="391" y="1655"/>
                    <a:pt x="392" y="1663"/>
                  </a:cubicBezTo>
                  <a:cubicBezTo>
                    <a:pt x="389" y="1667"/>
                    <a:pt x="389" y="1673"/>
                    <a:pt x="385" y="1676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82" y="1700"/>
                    <a:pt x="381" y="1705"/>
                    <a:pt x="377" y="1708"/>
                  </a:cubicBezTo>
                  <a:cubicBezTo>
                    <a:pt x="379" y="1717"/>
                    <a:pt x="374" y="1718"/>
                    <a:pt x="375" y="1726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9" y="1754"/>
                    <a:pt x="363" y="1759"/>
                    <a:pt x="365" y="1771"/>
                  </a:cubicBezTo>
                  <a:cubicBezTo>
                    <a:pt x="360" y="1773"/>
                    <a:pt x="365" y="1783"/>
                    <a:pt x="360" y="1784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65" y="1792"/>
                    <a:pt x="366" y="1774"/>
                    <a:pt x="372" y="1764"/>
                  </a:cubicBezTo>
                  <a:cubicBezTo>
                    <a:pt x="372" y="1759"/>
                    <a:pt x="373" y="1756"/>
                    <a:pt x="375" y="1754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78" y="1735"/>
                    <a:pt x="386" y="1734"/>
                    <a:pt x="385" y="1724"/>
                  </a:cubicBezTo>
                  <a:cubicBezTo>
                    <a:pt x="386" y="1717"/>
                    <a:pt x="391" y="1713"/>
                    <a:pt x="392" y="170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10" y="1680"/>
                    <a:pt x="407" y="1660"/>
                    <a:pt x="418" y="1653"/>
                  </a:cubicBezTo>
                  <a:cubicBezTo>
                    <a:pt x="418" y="1645"/>
                    <a:pt x="425" y="1643"/>
                    <a:pt x="423" y="1633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35" y="1603"/>
                    <a:pt x="444" y="1594"/>
                    <a:pt x="448" y="1580"/>
                  </a:cubicBezTo>
                  <a:cubicBezTo>
                    <a:pt x="452" y="1576"/>
                    <a:pt x="452" y="1568"/>
                    <a:pt x="458" y="1565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68" y="1533"/>
                    <a:pt x="474" y="1521"/>
                    <a:pt x="478" y="1507"/>
                  </a:cubicBezTo>
                  <a:cubicBezTo>
                    <a:pt x="478" y="1503"/>
                    <a:pt x="478" y="1499"/>
                    <a:pt x="480" y="1497"/>
                  </a:cubicBezTo>
                  <a:cubicBezTo>
                    <a:pt x="482" y="1493"/>
                    <a:pt x="477" y="1484"/>
                    <a:pt x="483" y="1484"/>
                  </a:cubicBezTo>
                  <a:cubicBezTo>
                    <a:pt x="480" y="1475"/>
                    <a:pt x="491" y="1465"/>
                    <a:pt x="483" y="1459"/>
                  </a:cubicBezTo>
                  <a:cubicBezTo>
                    <a:pt x="481" y="1470"/>
                    <a:pt x="476" y="1477"/>
                    <a:pt x="470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23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37" y="185"/>
                    <a:pt x="836" y="190"/>
                    <a:pt x="831" y="194"/>
                  </a:cubicBezTo>
                  <a:cubicBezTo>
                    <a:pt x="822" y="200"/>
                    <a:pt x="812" y="207"/>
                    <a:pt x="803" y="214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98" y="217"/>
                    <a:pt x="796" y="219"/>
                    <a:pt x="794" y="221"/>
                  </a:cubicBezTo>
                  <a:cubicBezTo>
                    <a:pt x="789" y="224"/>
                    <a:pt x="784" y="228"/>
                    <a:pt x="779" y="231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747" y="250"/>
                    <a:pt x="735" y="253"/>
                    <a:pt x="722" y="265"/>
                  </a:cubicBezTo>
                  <a:cubicBezTo>
                    <a:pt x="716" y="265"/>
                    <a:pt x="708" y="274"/>
                    <a:pt x="702" y="274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689" y="280"/>
                    <a:pt x="686" y="282"/>
                    <a:pt x="682" y="281"/>
                  </a:cubicBezTo>
                  <a:cubicBezTo>
                    <a:pt x="689" y="276"/>
                    <a:pt x="691" y="270"/>
                    <a:pt x="699" y="269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26" y="256"/>
                    <a:pt x="734" y="252"/>
                    <a:pt x="749" y="240"/>
                  </a:cubicBezTo>
                  <a:cubicBezTo>
                    <a:pt x="752" y="237"/>
                    <a:pt x="755" y="241"/>
                    <a:pt x="758" y="236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791" y="212"/>
                    <a:pt x="799" y="205"/>
                    <a:pt x="805" y="202"/>
                  </a:cubicBezTo>
                  <a:cubicBezTo>
                    <a:pt x="809" y="196"/>
                    <a:pt x="818" y="190"/>
                    <a:pt x="824" y="184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8" y="171"/>
                    <a:pt x="841" y="168"/>
                    <a:pt x="841" y="164"/>
                  </a:cubicBezTo>
                  <a:cubicBezTo>
                    <a:pt x="836" y="164"/>
                    <a:pt x="839" y="166"/>
                    <a:pt x="835" y="169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822" y="180"/>
                    <a:pt x="815" y="186"/>
                    <a:pt x="810" y="192"/>
                  </a:cubicBezTo>
                  <a:cubicBezTo>
                    <a:pt x="802" y="195"/>
                    <a:pt x="804" y="195"/>
                    <a:pt x="797" y="201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81" y="209"/>
                    <a:pt x="777" y="217"/>
                    <a:pt x="774" y="217"/>
                  </a:cubicBezTo>
                  <a:cubicBezTo>
                    <a:pt x="772" y="222"/>
                    <a:pt x="764" y="217"/>
                    <a:pt x="766" y="22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53" y="229"/>
                    <a:pt x="749" y="236"/>
                    <a:pt x="746" y="233"/>
                  </a:cubicBezTo>
                  <a:cubicBezTo>
                    <a:pt x="751" y="226"/>
                    <a:pt x="759" y="223"/>
                    <a:pt x="770" y="215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786" y="202"/>
                    <a:pt x="791" y="198"/>
                    <a:pt x="796" y="194"/>
                  </a:cubicBezTo>
                  <a:cubicBezTo>
                    <a:pt x="803" y="185"/>
                    <a:pt x="817" y="177"/>
                    <a:pt x="822" y="168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36" y="151"/>
                    <a:pt x="844" y="147"/>
                    <a:pt x="842" y="141"/>
                  </a:cubicBezTo>
                  <a:cubicBezTo>
                    <a:pt x="830" y="149"/>
                    <a:pt x="824" y="158"/>
                    <a:pt x="816" y="167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76" y="201"/>
                    <a:pt x="763" y="210"/>
                    <a:pt x="751" y="219"/>
                  </a:cubicBezTo>
                  <a:cubicBezTo>
                    <a:pt x="746" y="221"/>
                    <a:pt x="741" y="223"/>
                    <a:pt x="735" y="228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21" y="228"/>
                    <a:pt x="728" y="230"/>
                    <a:pt x="733" y="225"/>
                  </a:cubicBezTo>
                  <a:cubicBezTo>
                    <a:pt x="737" y="226"/>
                    <a:pt x="739" y="219"/>
                    <a:pt x="746" y="216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808" y="154"/>
                    <a:pt x="820" y="151"/>
                    <a:pt x="817" y="144"/>
                  </a:cubicBezTo>
                  <a:cubicBezTo>
                    <a:pt x="810" y="150"/>
                    <a:pt x="802" y="155"/>
                    <a:pt x="795" y="161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62" y="194"/>
                    <a:pt x="752" y="198"/>
                    <a:pt x="746" y="203"/>
                  </a:cubicBezTo>
                  <a:cubicBezTo>
                    <a:pt x="745" y="208"/>
                    <a:pt x="735" y="215"/>
                    <a:pt x="731" y="212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1" y="196"/>
                    <a:pt x="739" y="195"/>
                    <a:pt x="741" y="192"/>
                  </a:cubicBezTo>
                  <a:cubicBezTo>
                    <a:pt x="743" y="190"/>
                    <a:pt x="747" y="189"/>
                    <a:pt x="749" y="186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62" y="166"/>
                    <a:pt x="766" y="160"/>
                    <a:pt x="773" y="152"/>
                  </a:cubicBezTo>
                  <a:cubicBezTo>
                    <a:pt x="776" y="148"/>
                    <a:pt x="780" y="144"/>
                    <a:pt x="782" y="140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83" y="134"/>
                    <a:pt x="779" y="138"/>
                    <a:pt x="776" y="142"/>
                  </a:cubicBezTo>
                  <a:cubicBezTo>
                    <a:pt x="773" y="144"/>
                    <a:pt x="771" y="146"/>
                    <a:pt x="771" y="148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58" y="158"/>
                    <a:pt x="758" y="163"/>
                    <a:pt x="752" y="167"/>
                  </a:cubicBezTo>
                  <a:cubicBezTo>
                    <a:pt x="748" y="169"/>
                    <a:pt x="747" y="179"/>
                    <a:pt x="742" y="177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6" y="168"/>
                    <a:pt x="749" y="167"/>
                    <a:pt x="749" y="166"/>
                  </a:cubicBezTo>
                  <a:cubicBezTo>
                    <a:pt x="750" y="166"/>
                    <a:pt x="748" y="165"/>
                    <a:pt x="748" y="165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53" y="157"/>
                    <a:pt x="756" y="152"/>
                    <a:pt x="758" y="151"/>
                  </a:cubicBezTo>
                  <a:cubicBezTo>
                    <a:pt x="759" y="149"/>
                    <a:pt x="758" y="149"/>
                    <a:pt x="758" y="148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785" y="110"/>
                    <a:pt x="788" y="100"/>
                    <a:pt x="799" y="92"/>
                  </a:cubicBezTo>
                  <a:cubicBezTo>
                    <a:pt x="800" y="89"/>
                    <a:pt x="800" y="87"/>
                    <a:pt x="804" y="85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814" y="73"/>
                    <a:pt x="819" y="69"/>
                    <a:pt x="817" y="63"/>
                  </a:cubicBezTo>
                  <a:cubicBezTo>
                    <a:pt x="797" y="82"/>
                    <a:pt x="785" y="102"/>
                    <a:pt x="768" y="121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65" y="130"/>
                    <a:pt x="758" y="132"/>
                    <a:pt x="759" y="135"/>
                  </a:cubicBezTo>
                  <a:cubicBezTo>
                    <a:pt x="759" y="141"/>
                    <a:pt x="748" y="145"/>
                    <a:pt x="751" y="151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38" y="172"/>
                    <a:pt x="734" y="177"/>
                    <a:pt x="731" y="182"/>
                  </a:cubicBezTo>
                  <a:cubicBezTo>
                    <a:pt x="732" y="172"/>
                    <a:pt x="738" y="163"/>
                    <a:pt x="740" y="153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58" y="115"/>
                    <a:pt x="764" y="105"/>
                    <a:pt x="769" y="95"/>
                  </a:cubicBezTo>
                  <a:cubicBezTo>
                    <a:pt x="774" y="91"/>
                    <a:pt x="773" y="85"/>
                    <a:pt x="779" y="81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81" y="72"/>
                    <a:pt x="792" y="70"/>
                    <a:pt x="786" y="67"/>
                  </a:cubicBezTo>
                  <a:cubicBezTo>
                    <a:pt x="780" y="73"/>
                    <a:pt x="777" y="79"/>
                    <a:pt x="770" y="8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61" y="99"/>
                    <a:pt x="758" y="103"/>
                    <a:pt x="758" y="106"/>
                  </a:cubicBezTo>
                  <a:cubicBezTo>
                    <a:pt x="748" y="120"/>
                    <a:pt x="740" y="134"/>
                    <a:pt x="734" y="148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7" y="193"/>
                    <a:pt x="717" y="195"/>
                    <a:pt x="717" y="197"/>
                  </a:cubicBezTo>
                  <a:cubicBezTo>
                    <a:pt x="719" y="199"/>
                    <a:pt x="716" y="200"/>
                    <a:pt x="717" y="202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13" y="217"/>
                    <a:pt x="708" y="220"/>
                    <a:pt x="710" y="224"/>
                  </a:cubicBezTo>
                  <a:cubicBezTo>
                    <a:pt x="711" y="228"/>
                    <a:pt x="710" y="232"/>
                    <a:pt x="708" y="235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7" y="247"/>
                    <a:pt x="701" y="244"/>
                    <a:pt x="699" y="240"/>
                  </a:cubicBezTo>
                  <a:cubicBezTo>
                    <a:pt x="701" y="238"/>
                    <a:pt x="700" y="236"/>
                    <a:pt x="700" y="234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03" y="221"/>
                    <a:pt x="704" y="214"/>
                    <a:pt x="705" y="206"/>
                  </a:cubicBezTo>
                  <a:cubicBezTo>
                    <a:pt x="708" y="199"/>
                    <a:pt x="711" y="192"/>
                    <a:pt x="711" y="184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21" y="156"/>
                    <a:pt x="717" y="147"/>
                    <a:pt x="724" y="141"/>
                  </a:cubicBezTo>
                  <a:cubicBezTo>
                    <a:pt x="722" y="132"/>
                    <a:pt x="728" y="125"/>
                    <a:pt x="729" y="117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2" y="70"/>
                    <a:pt x="754" y="67"/>
                    <a:pt x="756" y="63"/>
                  </a:cubicBezTo>
                  <a:cubicBezTo>
                    <a:pt x="760" y="60"/>
                    <a:pt x="768" y="57"/>
                    <a:pt x="765" y="52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44" y="76"/>
                    <a:pt x="738" y="80"/>
                    <a:pt x="735" y="86"/>
                  </a:cubicBezTo>
                  <a:cubicBezTo>
                    <a:pt x="731" y="91"/>
                    <a:pt x="732" y="96"/>
                    <a:pt x="727" y="101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19" y="123"/>
                    <a:pt x="718" y="129"/>
                    <a:pt x="715" y="135"/>
                  </a:cubicBezTo>
                  <a:cubicBezTo>
                    <a:pt x="712" y="146"/>
                    <a:pt x="708" y="158"/>
                    <a:pt x="705" y="169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701" y="180"/>
                    <a:pt x="706" y="184"/>
                    <a:pt x="702" y="186"/>
                  </a:cubicBezTo>
                  <a:cubicBezTo>
                    <a:pt x="700" y="192"/>
                    <a:pt x="700" y="198"/>
                    <a:pt x="695" y="203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90" y="214"/>
                    <a:pt x="696" y="219"/>
                    <a:pt x="693" y="221"/>
                  </a:cubicBezTo>
                  <a:cubicBezTo>
                    <a:pt x="691" y="228"/>
                    <a:pt x="690" y="234"/>
                    <a:pt x="690" y="241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85" y="263"/>
                    <a:pt x="676" y="265"/>
                    <a:pt x="681" y="269"/>
                  </a:cubicBezTo>
                  <a:cubicBezTo>
                    <a:pt x="678" y="272"/>
                    <a:pt x="679" y="276"/>
                    <a:pt x="673" y="278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73" y="267"/>
                    <a:pt x="678" y="265"/>
                    <a:pt x="676" y="261"/>
                  </a:cubicBezTo>
                  <a:cubicBezTo>
                    <a:pt x="680" y="256"/>
                    <a:pt x="678" y="250"/>
                    <a:pt x="681" y="245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83" y="222"/>
                    <a:pt x="687" y="217"/>
                    <a:pt x="685" y="210"/>
                  </a:cubicBezTo>
                  <a:cubicBezTo>
                    <a:pt x="686" y="205"/>
                    <a:pt x="692" y="200"/>
                    <a:pt x="688" y="193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693" y="165"/>
                    <a:pt x="698" y="154"/>
                    <a:pt x="698" y="142"/>
                  </a:cubicBezTo>
                  <a:cubicBezTo>
                    <a:pt x="703" y="137"/>
                    <a:pt x="701" y="130"/>
                    <a:pt x="705" y="125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11" y="101"/>
                    <a:pt x="713" y="95"/>
                    <a:pt x="713" y="89"/>
                  </a:cubicBezTo>
                  <a:cubicBezTo>
                    <a:pt x="718" y="83"/>
                    <a:pt x="714" y="76"/>
                    <a:pt x="722" y="71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33" y="47"/>
                    <a:pt x="735" y="41"/>
                    <a:pt x="741" y="35"/>
                  </a:cubicBezTo>
                  <a:cubicBezTo>
                    <a:pt x="742" y="29"/>
                    <a:pt x="746" y="24"/>
                    <a:pt x="753" y="19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61" y="7"/>
                    <a:pt x="770" y="5"/>
                    <a:pt x="768" y="1"/>
                  </a:cubicBezTo>
                  <a:cubicBezTo>
                    <a:pt x="765" y="0"/>
                    <a:pt x="754" y="6"/>
                    <a:pt x="755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47" y="19"/>
                    <a:pt x="743" y="20"/>
                    <a:pt x="744" y="23"/>
                  </a:cubicBezTo>
                  <a:cubicBezTo>
                    <a:pt x="736" y="31"/>
                    <a:pt x="731" y="40"/>
                    <a:pt x="726" y="48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715" y="56"/>
                    <a:pt x="709" y="59"/>
                    <a:pt x="707" y="64"/>
                  </a:cubicBezTo>
                  <a:cubicBezTo>
                    <a:pt x="703" y="68"/>
                    <a:pt x="703" y="73"/>
                    <a:pt x="700" y="77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80" y="112"/>
                    <a:pt x="680" y="121"/>
                    <a:pt x="674" y="130"/>
                  </a:cubicBezTo>
                  <a:cubicBezTo>
                    <a:pt x="672" y="134"/>
                    <a:pt x="671" y="139"/>
                    <a:pt x="669" y="14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70" y="149"/>
                    <a:pt x="667" y="149"/>
                    <a:pt x="666" y="150"/>
                  </a:cubicBezTo>
                  <a:cubicBezTo>
                    <a:pt x="666" y="152"/>
                    <a:pt x="667" y="155"/>
                    <a:pt x="667" y="157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61" y="190"/>
                    <a:pt x="655" y="193"/>
                    <a:pt x="657" y="199"/>
                  </a:cubicBezTo>
                  <a:cubicBezTo>
                    <a:pt x="654" y="203"/>
                    <a:pt x="656" y="208"/>
                    <a:pt x="655" y="212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59" y="232"/>
                    <a:pt x="649" y="235"/>
                    <a:pt x="653" y="241"/>
                  </a:cubicBezTo>
                  <a:cubicBezTo>
                    <a:pt x="653" y="245"/>
                    <a:pt x="647" y="249"/>
                    <a:pt x="651" y="255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43" y="282"/>
                    <a:pt x="645" y="295"/>
                    <a:pt x="640" y="307"/>
                  </a:cubicBezTo>
                  <a:cubicBezTo>
                    <a:pt x="636" y="309"/>
                    <a:pt x="637" y="311"/>
                    <a:pt x="634" y="313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27" y="312"/>
                    <a:pt x="632" y="303"/>
                    <a:pt x="630" y="294"/>
                  </a:cubicBezTo>
                  <a:cubicBezTo>
                    <a:pt x="632" y="292"/>
                    <a:pt x="631" y="289"/>
                    <a:pt x="633" y="287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0" y="275"/>
                    <a:pt x="637" y="271"/>
                    <a:pt x="635" y="266"/>
                  </a:cubicBezTo>
                  <a:cubicBezTo>
                    <a:pt x="636" y="262"/>
                    <a:pt x="633" y="256"/>
                    <a:pt x="637" y="252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7" y="236"/>
                    <a:pt x="638" y="233"/>
                    <a:pt x="639" y="231"/>
                  </a:cubicBezTo>
                  <a:cubicBezTo>
                    <a:pt x="642" y="229"/>
                    <a:pt x="637" y="226"/>
                    <a:pt x="642" y="225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0" y="215"/>
                    <a:pt x="642" y="213"/>
                    <a:pt x="641" y="210"/>
                  </a:cubicBezTo>
                  <a:cubicBezTo>
                    <a:pt x="644" y="202"/>
                    <a:pt x="648" y="193"/>
                    <a:pt x="647" y="184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57" y="148"/>
                    <a:pt x="660" y="139"/>
                    <a:pt x="664" y="130"/>
                  </a:cubicBezTo>
                  <a:cubicBezTo>
                    <a:pt x="665" y="125"/>
                    <a:pt x="667" y="121"/>
                    <a:pt x="669" y="116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76" y="94"/>
                    <a:pt x="683" y="85"/>
                    <a:pt x="684" y="76"/>
                  </a:cubicBezTo>
                  <a:cubicBezTo>
                    <a:pt x="689" y="74"/>
                    <a:pt x="686" y="70"/>
                    <a:pt x="691" y="68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78" y="69"/>
                    <a:pt x="679" y="82"/>
                    <a:pt x="670" y="94"/>
                  </a:cubicBezTo>
                  <a:cubicBezTo>
                    <a:pt x="669" y="100"/>
                    <a:pt x="666" y="105"/>
                    <a:pt x="663" y="111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56" y="136"/>
                    <a:pt x="648" y="141"/>
                    <a:pt x="650" y="147"/>
                  </a:cubicBezTo>
                  <a:cubicBezTo>
                    <a:pt x="646" y="150"/>
                    <a:pt x="647" y="154"/>
                    <a:pt x="647" y="157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40" y="172"/>
                    <a:pt x="638" y="179"/>
                    <a:pt x="638" y="185"/>
                  </a:cubicBezTo>
                  <a:cubicBezTo>
                    <a:pt x="635" y="188"/>
                    <a:pt x="638" y="192"/>
                    <a:pt x="635" y="195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6" y="208"/>
                    <a:pt x="631" y="210"/>
                    <a:pt x="633" y="213"/>
                  </a:cubicBezTo>
                  <a:cubicBezTo>
                    <a:pt x="631" y="216"/>
                    <a:pt x="632" y="220"/>
                    <a:pt x="631" y="223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32" y="236"/>
                    <a:pt x="623" y="238"/>
                    <a:pt x="627" y="242"/>
                  </a:cubicBezTo>
                  <a:cubicBezTo>
                    <a:pt x="629" y="255"/>
                    <a:pt x="625" y="268"/>
                    <a:pt x="623" y="280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1" y="302"/>
                    <a:pt x="622" y="305"/>
                    <a:pt x="621" y="308"/>
                  </a:cubicBezTo>
                  <a:cubicBezTo>
                    <a:pt x="619" y="309"/>
                    <a:pt x="622" y="311"/>
                    <a:pt x="622" y="313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21"/>
                    <a:pt x="620" y="325"/>
                    <a:pt x="618" y="328"/>
                  </a:cubicBezTo>
                  <a:cubicBezTo>
                    <a:pt x="615" y="331"/>
                    <a:pt x="618" y="334"/>
                    <a:pt x="615" y="337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07" y="349"/>
                    <a:pt x="615" y="354"/>
                    <a:pt x="609" y="356"/>
                  </a:cubicBezTo>
                  <a:cubicBezTo>
                    <a:pt x="605" y="351"/>
                    <a:pt x="611" y="347"/>
                    <a:pt x="611" y="342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0" y="321"/>
                    <a:pt x="618" y="317"/>
                    <a:pt x="613" y="311"/>
                  </a:cubicBezTo>
                  <a:cubicBezTo>
                    <a:pt x="615" y="306"/>
                    <a:pt x="616" y="300"/>
                    <a:pt x="617" y="296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8" y="278"/>
                    <a:pt x="616" y="276"/>
                    <a:pt x="618" y="274"/>
                  </a:cubicBezTo>
                  <a:cubicBezTo>
                    <a:pt x="621" y="271"/>
                    <a:pt x="615" y="267"/>
                    <a:pt x="619" y="265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0" y="244"/>
                    <a:pt x="620" y="239"/>
                    <a:pt x="622" y="234"/>
                  </a:cubicBezTo>
                  <a:cubicBezTo>
                    <a:pt x="622" y="224"/>
                    <a:pt x="620" y="213"/>
                    <a:pt x="626" y="204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27" y="194"/>
                    <a:pt x="627" y="191"/>
                    <a:pt x="628" y="188"/>
                  </a:cubicBezTo>
                  <a:cubicBezTo>
                    <a:pt x="630" y="183"/>
                    <a:pt x="631" y="178"/>
                    <a:pt x="631" y="173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34" y="163"/>
                    <a:pt x="635" y="161"/>
                    <a:pt x="635" y="158"/>
                  </a:cubicBezTo>
                  <a:cubicBezTo>
                    <a:pt x="640" y="153"/>
                    <a:pt x="639" y="148"/>
                    <a:pt x="639" y="143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41" y="133"/>
                    <a:pt x="648" y="131"/>
                    <a:pt x="646" y="128"/>
                  </a:cubicBezTo>
                  <a:cubicBezTo>
                    <a:pt x="649" y="123"/>
                    <a:pt x="649" y="118"/>
                    <a:pt x="652" y="114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61" y="94"/>
                    <a:pt x="673" y="90"/>
                    <a:pt x="670" y="84"/>
                  </a:cubicBezTo>
                  <a:cubicBezTo>
                    <a:pt x="660" y="86"/>
                    <a:pt x="657" y="98"/>
                    <a:pt x="651" y="105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36" y="140"/>
                    <a:pt x="630" y="150"/>
                    <a:pt x="628" y="161"/>
                  </a:cubicBezTo>
                  <a:cubicBezTo>
                    <a:pt x="627" y="172"/>
                    <a:pt x="620" y="182"/>
                    <a:pt x="618" y="192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8" y="211"/>
                    <a:pt x="611" y="212"/>
                    <a:pt x="613" y="216"/>
                  </a:cubicBezTo>
                  <a:cubicBezTo>
                    <a:pt x="609" y="218"/>
                    <a:pt x="615" y="222"/>
                    <a:pt x="612" y="224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09" y="234"/>
                    <a:pt x="615" y="237"/>
                    <a:pt x="611" y="240"/>
                  </a:cubicBezTo>
                  <a:cubicBezTo>
                    <a:pt x="610" y="242"/>
                    <a:pt x="614" y="246"/>
                    <a:pt x="609" y="248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9" y="259"/>
                    <a:pt x="609" y="261"/>
                    <a:pt x="608" y="263"/>
                  </a:cubicBezTo>
                  <a:cubicBezTo>
                    <a:pt x="605" y="266"/>
                    <a:pt x="611" y="270"/>
                    <a:pt x="607" y="272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607" y="300"/>
                    <a:pt x="607" y="311"/>
                    <a:pt x="603" y="321"/>
                  </a:cubicBezTo>
                  <a:cubicBezTo>
                    <a:pt x="608" y="333"/>
                    <a:pt x="598" y="342"/>
                    <a:pt x="599" y="353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8" y="370"/>
                    <a:pt x="590" y="356"/>
                    <a:pt x="594" y="342"/>
                  </a:cubicBezTo>
                  <a:cubicBezTo>
                    <a:pt x="592" y="338"/>
                    <a:pt x="591" y="334"/>
                    <a:pt x="593" y="331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1" y="311"/>
                    <a:pt x="593" y="303"/>
                    <a:pt x="592" y="295"/>
                  </a:cubicBezTo>
                  <a:cubicBezTo>
                    <a:pt x="591" y="279"/>
                    <a:pt x="593" y="263"/>
                    <a:pt x="591" y="246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6" y="235"/>
                    <a:pt x="595" y="233"/>
                    <a:pt x="595" y="231"/>
                  </a:cubicBezTo>
                  <a:cubicBezTo>
                    <a:pt x="593" y="229"/>
                    <a:pt x="597" y="228"/>
                    <a:pt x="596" y="226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598" y="212"/>
                    <a:pt x="598" y="209"/>
                    <a:pt x="598" y="205"/>
                  </a:cubicBezTo>
                  <a:cubicBezTo>
                    <a:pt x="603" y="198"/>
                    <a:pt x="601" y="191"/>
                    <a:pt x="605" y="184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13" y="156"/>
                    <a:pt x="622" y="150"/>
                    <a:pt x="622" y="143"/>
                  </a:cubicBezTo>
                  <a:cubicBezTo>
                    <a:pt x="625" y="136"/>
                    <a:pt x="630" y="129"/>
                    <a:pt x="631" y="122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619" y="139"/>
                    <a:pt x="615" y="144"/>
                    <a:pt x="611" y="148"/>
                  </a:cubicBezTo>
                  <a:cubicBezTo>
                    <a:pt x="611" y="159"/>
                    <a:pt x="602" y="169"/>
                    <a:pt x="599" y="179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92" y="201"/>
                    <a:pt x="591" y="206"/>
                    <a:pt x="588" y="212"/>
                  </a:cubicBezTo>
                  <a:cubicBezTo>
                    <a:pt x="590" y="216"/>
                    <a:pt x="585" y="219"/>
                    <a:pt x="589" y="223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7" y="240"/>
                    <a:pt x="584" y="244"/>
                    <a:pt x="582" y="248"/>
                  </a:cubicBezTo>
                  <a:cubicBezTo>
                    <a:pt x="586" y="253"/>
                    <a:pt x="583" y="256"/>
                    <a:pt x="582" y="261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4" y="292"/>
                    <a:pt x="580" y="299"/>
                    <a:pt x="584" y="308"/>
                  </a:cubicBezTo>
                  <a:cubicBezTo>
                    <a:pt x="582" y="315"/>
                    <a:pt x="583" y="323"/>
                    <a:pt x="583" y="331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83" y="346"/>
                    <a:pt x="580" y="350"/>
                    <a:pt x="583" y="355"/>
                  </a:cubicBezTo>
                  <a:cubicBezTo>
                    <a:pt x="579" y="361"/>
                    <a:pt x="581" y="368"/>
                    <a:pt x="578" y="374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7" y="388"/>
                    <a:pt x="577" y="391"/>
                    <a:pt x="573" y="395"/>
                  </a:cubicBezTo>
                  <a:cubicBezTo>
                    <a:pt x="573" y="387"/>
                    <a:pt x="573" y="379"/>
                    <a:pt x="576" y="372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77" y="357"/>
                    <a:pt x="574" y="352"/>
                    <a:pt x="576" y="348"/>
                  </a:cubicBezTo>
                  <a:cubicBezTo>
                    <a:pt x="577" y="340"/>
                    <a:pt x="574" y="332"/>
                    <a:pt x="576" y="324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1" y="290"/>
                    <a:pt x="577" y="283"/>
                    <a:pt x="571" y="273"/>
                  </a:cubicBezTo>
                  <a:cubicBezTo>
                    <a:pt x="574" y="258"/>
                    <a:pt x="572" y="243"/>
                    <a:pt x="573" y="228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75" y="201"/>
                    <a:pt x="572" y="197"/>
                    <a:pt x="575" y="194"/>
                  </a:cubicBezTo>
                  <a:cubicBezTo>
                    <a:pt x="575" y="190"/>
                    <a:pt x="576" y="186"/>
                    <a:pt x="574" y="182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80" y="156"/>
                    <a:pt x="586" y="150"/>
                    <a:pt x="585" y="143"/>
                  </a:cubicBezTo>
                  <a:cubicBezTo>
                    <a:pt x="585" y="136"/>
                    <a:pt x="591" y="130"/>
                    <a:pt x="591" y="124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89" y="113"/>
                    <a:pt x="587" y="123"/>
                    <a:pt x="581" y="133"/>
                  </a:cubicBezTo>
                  <a:cubicBezTo>
                    <a:pt x="582" y="139"/>
                    <a:pt x="578" y="143"/>
                    <a:pt x="577" y="148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72" y="159"/>
                    <a:pt x="577" y="163"/>
                    <a:pt x="571" y="165"/>
                  </a:cubicBezTo>
                  <a:cubicBezTo>
                    <a:pt x="568" y="187"/>
                    <a:pt x="563" y="208"/>
                    <a:pt x="565" y="231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3" y="268"/>
                    <a:pt x="561" y="273"/>
                    <a:pt x="566" y="279"/>
                  </a:cubicBezTo>
                  <a:cubicBezTo>
                    <a:pt x="565" y="285"/>
                    <a:pt x="564" y="291"/>
                    <a:pt x="566" y="296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3" y="315"/>
                    <a:pt x="569" y="318"/>
                    <a:pt x="566" y="321"/>
                  </a:cubicBezTo>
                  <a:cubicBezTo>
                    <a:pt x="564" y="323"/>
                    <a:pt x="564" y="326"/>
                    <a:pt x="568" y="330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65" y="376"/>
                    <a:pt x="562" y="389"/>
                    <a:pt x="563" y="402"/>
                  </a:cubicBezTo>
                  <a:cubicBezTo>
                    <a:pt x="557" y="409"/>
                    <a:pt x="559" y="418"/>
                    <a:pt x="553" y="426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1" y="414"/>
                    <a:pt x="560" y="412"/>
                    <a:pt x="555" y="407"/>
                  </a:cubicBezTo>
                  <a:cubicBezTo>
                    <a:pt x="561" y="405"/>
                    <a:pt x="553" y="401"/>
                    <a:pt x="558" y="398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0" y="375"/>
                    <a:pt x="561" y="362"/>
                    <a:pt x="564" y="349"/>
                  </a:cubicBezTo>
                  <a:cubicBezTo>
                    <a:pt x="561" y="344"/>
                    <a:pt x="563" y="340"/>
                    <a:pt x="562" y="336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65" y="327"/>
                    <a:pt x="560" y="324"/>
                    <a:pt x="562" y="322"/>
                  </a:cubicBezTo>
                  <a:cubicBezTo>
                    <a:pt x="561" y="312"/>
                    <a:pt x="559" y="302"/>
                    <a:pt x="561" y="293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3" y="234"/>
                    <a:pt x="552" y="232"/>
                    <a:pt x="555" y="231"/>
                  </a:cubicBezTo>
                  <a:cubicBezTo>
                    <a:pt x="553" y="228"/>
                    <a:pt x="552" y="225"/>
                    <a:pt x="552" y="223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3" y="206"/>
                    <a:pt x="556" y="205"/>
                    <a:pt x="557" y="202"/>
                  </a:cubicBezTo>
                  <a:cubicBezTo>
                    <a:pt x="555" y="200"/>
                    <a:pt x="555" y="197"/>
                    <a:pt x="556" y="195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56" y="186"/>
                    <a:pt x="559" y="184"/>
                    <a:pt x="559" y="181"/>
                  </a:cubicBezTo>
                  <a:cubicBezTo>
                    <a:pt x="563" y="172"/>
                    <a:pt x="566" y="163"/>
                    <a:pt x="566" y="154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66" y="131"/>
                    <a:pt x="566" y="138"/>
                    <a:pt x="566" y="144"/>
                  </a:cubicBezTo>
                  <a:cubicBezTo>
                    <a:pt x="561" y="149"/>
                    <a:pt x="559" y="155"/>
                    <a:pt x="559" y="161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55" y="182"/>
                    <a:pt x="549" y="184"/>
                    <a:pt x="551" y="187"/>
                  </a:cubicBezTo>
                  <a:cubicBezTo>
                    <a:pt x="553" y="191"/>
                    <a:pt x="549" y="193"/>
                    <a:pt x="548" y="197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2" y="222"/>
                    <a:pt x="546" y="227"/>
                    <a:pt x="545" y="230"/>
                  </a:cubicBezTo>
                  <a:cubicBezTo>
                    <a:pt x="547" y="235"/>
                    <a:pt x="542" y="237"/>
                    <a:pt x="546" y="242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0" y="273"/>
                    <a:pt x="548" y="280"/>
                    <a:pt x="553" y="289"/>
                  </a:cubicBezTo>
                  <a:cubicBezTo>
                    <a:pt x="548" y="291"/>
                    <a:pt x="556" y="296"/>
                    <a:pt x="550" y="298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5" y="318"/>
                    <a:pt x="550" y="325"/>
                    <a:pt x="554" y="335"/>
                  </a:cubicBezTo>
                  <a:cubicBezTo>
                    <a:pt x="556" y="339"/>
                    <a:pt x="554" y="343"/>
                    <a:pt x="553" y="347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5" y="357"/>
                    <a:pt x="553" y="359"/>
                    <a:pt x="554" y="362"/>
                  </a:cubicBezTo>
                  <a:cubicBezTo>
                    <a:pt x="551" y="370"/>
                    <a:pt x="549" y="378"/>
                    <a:pt x="550" y="387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6" y="404"/>
                    <a:pt x="548" y="409"/>
                    <a:pt x="547" y="413"/>
                  </a:cubicBezTo>
                  <a:cubicBezTo>
                    <a:pt x="545" y="415"/>
                    <a:pt x="546" y="418"/>
                    <a:pt x="544" y="420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41" y="430"/>
                    <a:pt x="542" y="433"/>
                    <a:pt x="541" y="435"/>
                  </a:cubicBezTo>
                  <a:cubicBezTo>
                    <a:pt x="539" y="438"/>
                    <a:pt x="543" y="441"/>
                    <a:pt x="536" y="443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9" y="414"/>
                    <a:pt x="539" y="407"/>
                    <a:pt x="542" y="400"/>
                  </a:cubicBezTo>
                  <a:cubicBezTo>
                    <a:pt x="539" y="396"/>
                    <a:pt x="541" y="393"/>
                    <a:pt x="542" y="390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40" y="373"/>
                    <a:pt x="540" y="366"/>
                    <a:pt x="543" y="360"/>
                  </a:cubicBezTo>
                  <a:cubicBezTo>
                    <a:pt x="540" y="355"/>
                    <a:pt x="539" y="351"/>
                    <a:pt x="541" y="347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9" y="329"/>
                    <a:pt x="539" y="325"/>
                    <a:pt x="536" y="320"/>
                  </a:cubicBezTo>
                  <a:cubicBezTo>
                    <a:pt x="537" y="316"/>
                    <a:pt x="537" y="311"/>
                    <a:pt x="533" y="305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9" y="270"/>
                    <a:pt x="531" y="261"/>
                    <a:pt x="529" y="252"/>
                  </a:cubicBezTo>
                  <a:cubicBezTo>
                    <a:pt x="531" y="248"/>
                    <a:pt x="529" y="243"/>
                    <a:pt x="529" y="239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0" y="231"/>
                    <a:pt x="529" y="229"/>
                    <a:pt x="530" y="226"/>
                  </a:cubicBezTo>
                  <a:cubicBezTo>
                    <a:pt x="531" y="218"/>
                    <a:pt x="529" y="208"/>
                    <a:pt x="533" y="200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5" y="185"/>
                    <a:pt x="535" y="183"/>
                    <a:pt x="533" y="180"/>
                  </a:cubicBezTo>
                  <a:cubicBezTo>
                    <a:pt x="536" y="178"/>
                    <a:pt x="536" y="176"/>
                    <a:pt x="536" y="173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8" y="158"/>
                    <a:pt x="540" y="156"/>
                    <a:pt x="539" y="154"/>
                  </a:cubicBezTo>
                  <a:cubicBezTo>
                    <a:pt x="541" y="152"/>
                    <a:pt x="538" y="148"/>
                    <a:pt x="535" y="152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35" y="169"/>
                    <a:pt x="527" y="172"/>
                    <a:pt x="531" y="177"/>
                  </a:cubicBezTo>
                  <a:cubicBezTo>
                    <a:pt x="529" y="178"/>
                    <a:pt x="527" y="180"/>
                    <a:pt x="530" y="182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9" y="194"/>
                    <a:pt x="526" y="197"/>
                    <a:pt x="524" y="201"/>
                  </a:cubicBezTo>
                  <a:cubicBezTo>
                    <a:pt x="527" y="210"/>
                    <a:pt x="522" y="218"/>
                    <a:pt x="523" y="227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4" y="235"/>
                    <a:pt x="519" y="237"/>
                    <a:pt x="522" y="240"/>
                  </a:cubicBezTo>
                  <a:cubicBezTo>
                    <a:pt x="519" y="244"/>
                    <a:pt x="524" y="249"/>
                    <a:pt x="520" y="253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4" y="262"/>
                    <a:pt x="519" y="264"/>
                    <a:pt x="522" y="267"/>
                  </a:cubicBezTo>
                  <a:cubicBezTo>
                    <a:pt x="519" y="270"/>
                    <a:pt x="525" y="276"/>
                    <a:pt x="521" y="27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25" y="298"/>
                    <a:pt x="524" y="302"/>
                    <a:pt x="527" y="307"/>
                  </a:cubicBezTo>
                  <a:cubicBezTo>
                    <a:pt x="524" y="315"/>
                    <a:pt x="533" y="325"/>
                    <a:pt x="528" y="33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3" y="364"/>
                    <a:pt x="531" y="367"/>
                    <a:pt x="534" y="371"/>
                  </a:cubicBezTo>
                  <a:cubicBezTo>
                    <a:pt x="532" y="373"/>
                    <a:pt x="530" y="374"/>
                    <a:pt x="533" y="377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389"/>
                    <a:pt x="534" y="397"/>
                    <a:pt x="530" y="403"/>
                  </a:cubicBezTo>
                  <a:cubicBezTo>
                    <a:pt x="535" y="408"/>
                    <a:pt x="526" y="409"/>
                    <a:pt x="530" y="413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9" y="428"/>
                    <a:pt x="528" y="432"/>
                    <a:pt x="526" y="436"/>
                  </a:cubicBezTo>
                  <a:cubicBezTo>
                    <a:pt x="527" y="438"/>
                    <a:pt x="526" y="439"/>
                    <a:pt x="525" y="441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5" y="438"/>
                    <a:pt x="519" y="432"/>
                    <a:pt x="522" y="426"/>
                  </a:cubicBezTo>
                  <a:cubicBezTo>
                    <a:pt x="520" y="420"/>
                    <a:pt x="521" y="414"/>
                    <a:pt x="521" y="408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69"/>
                    <a:pt x="517" y="366"/>
                    <a:pt x="518" y="363"/>
                  </a:cubicBezTo>
                  <a:cubicBezTo>
                    <a:pt x="521" y="361"/>
                    <a:pt x="515" y="357"/>
                    <a:pt x="517" y="354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12" y="329"/>
                    <a:pt x="513" y="323"/>
                    <a:pt x="511" y="316"/>
                  </a:cubicBezTo>
                  <a:cubicBezTo>
                    <a:pt x="510" y="310"/>
                    <a:pt x="510" y="304"/>
                    <a:pt x="510" y="297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5" y="273"/>
                    <a:pt x="509" y="268"/>
                    <a:pt x="506" y="261"/>
                  </a:cubicBezTo>
                  <a:cubicBezTo>
                    <a:pt x="507" y="249"/>
                    <a:pt x="507" y="237"/>
                    <a:pt x="507" y="226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207"/>
                    <a:pt x="507" y="203"/>
                    <a:pt x="511" y="201"/>
                  </a:cubicBezTo>
                  <a:cubicBezTo>
                    <a:pt x="509" y="197"/>
                    <a:pt x="513" y="194"/>
                    <a:pt x="512" y="191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1" y="169"/>
                    <a:pt x="517" y="167"/>
                    <a:pt x="514" y="164"/>
                  </a:cubicBezTo>
                  <a:cubicBezTo>
                    <a:pt x="516" y="163"/>
                    <a:pt x="518" y="155"/>
                    <a:pt x="514" y="157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9" y="166"/>
                    <a:pt x="513" y="169"/>
                    <a:pt x="509" y="170"/>
                  </a:cubicBezTo>
                  <a:cubicBezTo>
                    <a:pt x="511" y="176"/>
                    <a:pt x="507" y="180"/>
                    <a:pt x="508" y="186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2" y="203"/>
                    <a:pt x="505" y="206"/>
                    <a:pt x="504" y="208"/>
                  </a:cubicBezTo>
                  <a:cubicBezTo>
                    <a:pt x="503" y="211"/>
                    <a:pt x="502" y="213"/>
                    <a:pt x="503" y="216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9" y="232"/>
                    <a:pt x="502" y="235"/>
                    <a:pt x="501" y="238"/>
                  </a:cubicBezTo>
                  <a:cubicBezTo>
                    <a:pt x="499" y="240"/>
                    <a:pt x="499" y="243"/>
                    <a:pt x="500" y="246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500" y="255"/>
                    <a:pt x="497" y="259"/>
                    <a:pt x="499" y="261"/>
                  </a:cubicBezTo>
                  <a:cubicBezTo>
                    <a:pt x="501" y="264"/>
                    <a:pt x="499" y="266"/>
                    <a:pt x="499" y="269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501" y="282"/>
                    <a:pt x="499" y="287"/>
                    <a:pt x="501" y="292"/>
                  </a:cubicBezTo>
                  <a:cubicBezTo>
                    <a:pt x="499" y="296"/>
                    <a:pt x="502" y="301"/>
                    <a:pt x="501" y="306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7" y="288"/>
                    <a:pt x="498" y="285"/>
                    <a:pt x="498" y="284"/>
                  </a:cubicBezTo>
                  <a:cubicBezTo>
                    <a:pt x="497" y="280"/>
                    <a:pt x="495" y="276"/>
                    <a:pt x="494" y="272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5" y="264"/>
                    <a:pt x="492" y="263"/>
                    <a:pt x="493" y="260"/>
                  </a:cubicBezTo>
                  <a:cubicBezTo>
                    <a:pt x="493" y="246"/>
                    <a:pt x="492" y="231"/>
                    <a:pt x="493" y="21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495" y="165"/>
                    <a:pt x="502" y="158"/>
                    <a:pt x="502" y="151"/>
                  </a:cubicBezTo>
                  <a:cubicBezTo>
                    <a:pt x="502" y="147"/>
                    <a:pt x="502" y="143"/>
                    <a:pt x="504" y="140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7" y="136"/>
                    <a:pt x="496" y="146"/>
                    <a:pt x="496" y="155"/>
                  </a:cubicBezTo>
                  <a:cubicBezTo>
                    <a:pt x="492" y="160"/>
                    <a:pt x="493" y="164"/>
                    <a:pt x="491" y="169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6" y="192"/>
                    <a:pt x="488" y="202"/>
                    <a:pt x="484" y="211"/>
                  </a:cubicBezTo>
                  <a:cubicBezTo>
                    <a:pt x="486" y="213"/>
                    <a:pt x="486" y="216"/>
                    <a:pt x="484" y="218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5" y="230"/>
                    <a:pt x="484" y="234"/>
                    <a:pt x="482" y="239"/>
                  </a:cubicBezTo>
                  <a:cubicBezTo>
                    <a:pt x="483" y="244"/>
                    <a:pt x="484" y="249"/>
                    <a:pt x="483" y="253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3" y="263"/>
                    <a:pt x="483" y="265"/>
                    <a:pt x="486" y="268"/>
                  </a:cubicBezTo>
                  <a:cubicBezTo>
                    <a:pt x="487" y="270"/>
                    <a:pt x="487" y="273"/>
                    <a:pt x="486" y="275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88" y="287"/>
                    <a:pt x="487" y="292"/>
                    <a:pt x="490" y="297"/>
                  </a:cubicBezTo>
                  <a:cubicBezTo>
                    <a:pt x="488" y="306"/>
                    <a:pt x="496" y="317"/>
                    <a:pt x="494" y="326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498" y="367"/>
                    <a:pt x="506" y="378"/>
                    <a:pt x="501" y="387"/>
                  </a:cubicBezTo>
                  <a:cubicBezTo>
                    <a:pt x="503" y="392"/>
                    <a:pt x="503" y="397"/>
                    <a:pt x="502" y="402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6" y="423"/>
                    <a:pt x="506" y="428"/>
                    <a:pt x="504" y="432"/>
                  </a:cubicBezTo>
                  <a:cubicBezTo>
                    <a:pt x="505" y="437"/>
                    <a:pt x="505" y="443"/>
                    <a:pt x="503" y="44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503" y="457"/>
                    <a:pt x="502" y="460"/>
                    <a:pt x="502" y="463"/>
                  </a:cubicBezTo>
                  <a:cubicBezTo>
                    <a:pt x="503" y="466"/>
                    <a:pt x="501" y="468"/>
                    <a:pt x="502" y="470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9" y="468"/>
                    <a:pt x="500" y="461"/>
                    <a:pt x="500" y="454"/>
                  </a:cubicBezTo>
                  <a:cubicBezTo>
                    <a:pt x="495" y="446"/>
                    <a:pt x="495" y="438"/>
                    <a:pt x="496" y="431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94" y="415"/>
                    <a:pt x="489" y="411"/>
                    <a:pt x="491" y="407"/>
                  </a:cubicBezTo>
                  <a:cubicBezTo>
                    <a:pt x="491" y="400"/>
                    <a:pt x="488" y="391"/>
                    <a:pt x="486" y="383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4" y="350"/>
                    <a:pt x="480" y="344"/>
                    <a:pt x="474" y="336"/>
                  </a:cubicBezTo>
                  <a:cubicBezTo>
                    <a:pt x="477" y="333"/>
                    <a:pt x="471" y="329"/>
                    <a:pt x="474" y="326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68" y="299"/>
                    <a:pt x="467" y="284"/>
                    <a:pt x="462" y="268"/>
                  </a:cubicBezTo>
                  <a:cubicBezTo>
                    <a:pt x="465" y="254"/>
                    <a:pt x="458" y="239"/>
                    <a:pt x="463" y="226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64" y="201"/>
                    <a:pt x="465" y="197"/>
                    <a:pt x="464" y="193"/>
                  </a:cubicBezTo>
                  <a:cubicBezTo>
                    <a:pt x="466" y="191"/>
                    <a:pt x="468" y="181"/>
                    <a:pt x="462" y="187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16"/>
                    <a:pt x="457" y="218"/>
                    <a:pt x="454" y="220"/>
                  </a:cubicBezTo>
                  <a:cubicBezTo>
                    <a:pt x="455" y="222"/>
                    <a:pt x="455" y="225"/>
                    <a:pt x="454" y="227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2" y="246"/>
                    <a:pt x="456" y="251"/>
                    <a:pt x="455" y="256"/>
                  </a:cubicBezTo>
                  <a:cubicBezTo>
                    <a:pt x="452" y="260"/>
                    <a:pt x="456" y="265"/>
                    <a:pt x="456" y="270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0" y="290"/>
                    <a:pt x="456" y="294"/>
                    <a:pt x="463" y="300"/>
                  </a:cubicBezTo>
                  <a:cubicBezTo>
                    <a:pt x="456" y="303"/>
                    <a:pt x="463" y="308"/>
                    <a:pt x="462" y="313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66" y="332"/>
                    <a:pt x="467" y="336"/>
                    <a:pt x="467" y="341"/>
                  </a:cubicBezTo>
                  <a:cubicBezTo>
                    <a:pt x="466" y="345"/>
                    <a:pt x="472" y="351"/>
                    <a:pt x="468" y="355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2" y="378"/>
                    <a:pt x="478" y="376"/>
                    <a:pt x="477" y="381"/>
                  </a:cubicBezTo>
                  <a:cubicBezTo>
                    <a:pt x="476" y="384"/>
                    <a:pt x="479" y="388"/>
                    <a:pt x="479" y="391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78" y="403"/>
                    <a:pt x="485" y="407"/>
                    <a:pt x="480" y="410"/>
                  </a:cubicBezTo>
                  <a:cubicBezTo>
                    <a:pt x="488" y="418"/>
                    <a:pt x="483" y="423"/>
                    <a:pt x="486" y="431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90" y="456"/>
                    <a:pt x="490" y="463"/>
                    <a:pt x="489" y="470"/>
                  </a:cubicBezTo>
                  <a:cubicBezTo>
                    <a:pt x="492" y="473"/>
                    <a:pt x="486" y="475"/>
                    <a:pt x="491" y="478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93" y="492"/>
                    <a:pt x="484" y="494"/>
                    <a:pt x="488" y="498"/>
                  </a:cubicBezTo>
                  <a:cubicBezTo>
                    <a:pt x="485" y="501"/>
                    <a:pt x="491" y="505"/>
                    <a:pt x="485" y="507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5" y="490"/>
                    <a:pt x="486" y="486"/>
                    <a:pt x="486" y="482"/>
                  </a:cubicBezTo>
                  <a:cubicBezTo>
                    <a:pt x="484" y="477"/>
                    <a:pt x="487" y="474"/>
                    <a:pt x="484" y="469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82" y="445"/>
                    <a:pt x="481" y="436"/>
                    <a:pt x="478" y="426"/>
                  </a:cubicBezTo>
                  <a:cubicBezTo>
                    <a:pt x="479" y="418"/>
                    <a:pt x="477" y="408"/>
                    <a:pt x="470" y="398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4" y="378"/>
                    <a:pt x="466" y="373"/>
                    <a:pt x="464" y="367"/>
                  </a:cubicBezTo>
                  <a:cubicBezTo>
                    <a:pt x="460" y="361"/>
                    <a:pt x="462" y="356"/>
                    <a:pt x="460" y="351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59" y="343"/>
                    <a:pt x="458" y="340"/>
                    <a:pt x="455" y="337"/>
                  </a:cubicBezTo>
                  <a:cubicBezTo>
                    <a:pt x="457" y="335"/>
                    <a:pt x="454" y="332"/>
                    <a:pt x="455" y="330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53" y="319"/>
                    <a:pt x="452" y="313"/>
                    <a:pt x="451" y="308"/>
                  </a:cubicBezTo>
                  <a:cubicBezTo>
                    <a:pt x="454" y="303"/>
                    <a:pt x="448" y="297"/>
                    <a:pt x="450" y="292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8" y="271"/>
                    <a:pt x="444" y="266"/>
                    <a:pt x="445" y="261"/>
                  </a:cubicBezTo>
                  <a:cubicBezTo>
                    <a:pt x="443" y="256"/>
                    <a:pt x="446" y="251"/>
                    <a:pt x="443" y="245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46" y="228"/>
                    <a:pt x="443" y="225"/>
                    <a:pt x="444" y="223"/>
                  </a:cubicBezTo>
                  <a:cubicBezTo>
                    <a:pt x="445" y="220"/>
                    <a:pt x="446" y="217"/>
                    <a:pt x="445" y="214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47" y="194"/>
                    <a:pt x="451" y="189"/>
                    <a:pt x="450" y="184"/>
                  </a:cubicBezTo>
                  <a:cubicBezTo>
                    <a:pt x="457" y="179"/>
                    <a:pt x="450" y="173"/>
                    <a:pt x="457" y="16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52" y="157"/>
                    <a:pt x="451" y="162"/>
                    <a:pt x="450" y="166"/>
                  </a:cubicBezTo>
                  <a:cubicBezTo>
                    <a:pt x="443" y="171"/>
                    <a:pt x="450" y="177"/>
                    <a:pt x="443" y="181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6" y="215"/>
                    <a:pt x="439" y="220"/>
                    <a:pt x="438" y="224"/>
                  </a:cubicBezTo>
                  <a:cubicBezTo>
                    <a:pt x="439" y="230"/>
                    <a:pt x="435" y="234"/>
                    <a:pt x="437" y="240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0" y="277"/>
                    <a:pt x="435" y="281"/>
                    <a:pt x="440" y="286"/>
                  </a:cubicBezTo>
                  <a:cubicBezTo>
                    <a:pt x="437" y="291"/>
                    <a:pt x="440" y="297"/>
                    <a:pt x="442" y="302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47" y="344"/>
                    <a:pt x="453" y="355"/>
                    <a:pt x="453" y="365"/>
                  </a:cubicBezTo>
                  <a:cubicBezTo>
                    <a:pt x="456" y="371"/>
                    <a:pt x="457" y="376"/>
                    <a:pt x="458" y="382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1" y="412"/>
                    <a:pt x="465" y="424"/>
                    <a:pt x="472" y="438"/>
                  </a:cubicBezTo>
                  <a:cubicBezTo>
                    <a:pt x="470" y="444"/>
                    <a:pt x="476" y="451"/>
                    <a:pt x="473" y="457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9" y="484"/>
                    <a:pt x="473" y="489"/>
                    <a:pt x="477" y="496"/>
                  </a:cubicBezTo>
                  <a:cubicBezTo>
                    <a:pt x="471" y="502"/>
                    <a:pt x="476" y="509"/>
                    <a:pt x="473" y="516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9" y="528"/>
                    <a:pt x="470" y="532"/>
                    <a:pt x="470" y="535"/>
                  </a:cubicBezTo>
                  <a:cubicBezTo>
                    <a:pt x="466" y="538"/>
                    <a:pt x="467" y="541"/>
                    <a:pt x="464" y="544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63" y="550"/>
                    <a:pt x="464" y="553"/>
                    <a:pt x="462" y="551"/>
                  </a:cubicBezTo>
                  <a:cubicBezTo>
                    <a:pt x="461" y="537"/>
                    <a:pt x="462" y="524"/>
                    <a:pt x="463" y="511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60" y="497"/>
                    <a:pt x="459" y="494"/>
                    <a:pt x="460" y="491"/>
                  </a:cubicBezTo>
                  <a:cubicBezTo>
                    <a:pt x="457" y="483"/>
                    <a:pt x="458" y="476"/>
                    <a:pt x="454" y="468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46" y="440"/>
                    <a:pt x="447" y="434"/>
                    <a:pt x="444" y="427"/>
                  </a:cubicBezTo>
                  <a:cubicBezTo>
                    <a:pt x="449" y="424"/>
                    <a:pt x="436" y="419"/>
                    <a:pt x="441" y="416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38" y="399"/>
                    <a:pt x="432" y="391"/>
                    <a:pt x="432" y="383"/>
                  </a:cubicBezTo>
                  <a:cubicBezTo>
                    <a:pt x="426" y="385"/>
                    <a:pt x="434" y="378"/>
                    <a:pt x="429" y="376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3" y="361"/>
                    <a:pt x="425" y="358"/>
                    <a:pt x="424" y="355"/>
                  </a:cubicBezTo>
                  <a:cubicBezTo>
                    <a:pt x="425" y="354"/>
                    <a:pt x="425" y="352"/>
                    <a:pt x="423" y="353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22" y="341"/>
                    <a:pt x="418" y="333"/>
                    <a:pt x="418" y="327"/>
                  </a:cubicBezTo>
                  <a:cubicBezTo>
                    <a:pt x="421" y="324"/>
                    <a:pt x="414" y="319"/>
                    <a:pt x="416" y="316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8" y="299"/>
                    <a:pt x="416" y="292"/>
                    <a:pt x="415" y="285"/>
                  </a:cubicBezTo>
                  <a:cubicBezTo>
                    <a:pt x="415" y="278"/>
                    <a:pt x="417" y="271"/>
                    <a:pt x="414" y="263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5" y="252"/>
                    <a:pt x="415" y="251"/>
                    <a:pt x="414" y="249"/>
                  </a:cubicBezTo>
                  <a:cubicBezTo>
                    <a:pt x="415" y="247"/>
                    <a:pt x="417" y="246"/>
                    <a:pt x="415" y="244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7" y="220"/>
                    <a:pt x="418" y="217"/>
                    <a:pt x="415" y="214"/>
                  </a:cubicBezTo>
                  <a:cubicBezTo>
                    <a:pt x="421" y="211"/>
                    <a:pt x="413" y="207"/>
                    <a:pt x="418" y="204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21" y="193"/>
                    <a:pt x="419" y="184"/>
                    <a:pt x="415" y="187"/>
                  </a:cubicBezTo>
                  <a:cubicBezTo>
                    <a:pt x="418" y="192"/>
                    <a:pt x="411" y="195"/>
                    <a:pt x="413" y="200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10" y="218"/>
                    <a:pt x="411" y="221"/>
                    <a:pt x="409" y="223"/>
                  </a:cubicBezTo>
                  <a:cubicBezTo>
                    <a:pt x="415" y="226"/>
                    <a:pt x="405" y="228"/>
                    <a:pt x="411" y="231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6" y="267"/>
                    <a:pt x="410" y="289"/>
                    <a:pt x="405" y="309"/>
                  </a:cubicBezTo>
                  <a:cubicBezTo>
                    <a:pt x="408" y="314"/>
                    <a:pt x="408" y="318"/>
                    <a:pt x="408" y="322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3" y="340"/>
                    <a:pt x="408" y="344"/>
                    <a:pt x="415" y="349"/>
                  </a:cubicBezTo>
                  <a:cubicBezTo>
                    <a:pt x="412" y="353"/>
                    <a:pt x="415" y="359"/>
                    <a:pt x="418" y="364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20" y="382"/>
                    <a:pt x="425" y="387"/>
                    <a:pt x="423" y="392"/>
                  </a:cubicBezTo>
                  <a:cubicBezTo>
                    <a:pt x="428" y="402"/>
                    <a:pt x="427" y="411"/>
                    <a:pt x="432" y="420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48" y="481"/>
                    <a:pt x="449" y="486"/>
                    <a:pt x="450" y="490"/>
                  </a:cubicBezTo>
                  <a:cubicBezTo>
                    <a:pt x="455" y="496"/>
                    <a:pt x="447" y="499"/>
                    <a:pt x="454" y="505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8" y="522"/>
                    <a:pt x="457" y="528"/>
                    <a:pt x="451" y="532"/>
                  </a:cubicBezTo>
                  <a:cubicBezTo>
                    <a:pt x="449" y="528"/>
                    <a:pt x="453" y="526"/>
                    <a:pt x="448" y="521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6" y="508"/>
                    <a:pt x="448" y="505"/>
                    <a:pt x="448" y="502"/>
                  </a:cubicBezTo>
                  <a:cubicBezTo>
                    <a:pt x="445" y="498"/>
                    <a:pt x="447" y="495"/>
                    <a:pt x="446" y="491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9" y="463"/>
                    <a:pt x="437" y="456"/>
                    <a:pt x="433" y="449"/>
                  </a:cubicBezTo>
                  <a:cubicBezTo>
                    <a:pt x="434" y="446"/>
                    <a:pt x="431" y="442"/>
                    <a:pt x="430" y="439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24" y="421"/>
                    <a:pt x="422" y="414"/>
                    <a:pt x="420" y="407"/>
                  </a:cubicBezTo>
                  <a:cubicBezTo>
                    <a:pt x="423" y="404"/>
                    <a:pt x="415" y="400"/>
                    <a:pt x="417" y="397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9" y="382"/>
                    <a:pt x="413" y="379"/>
                    <a:pt x="412" y="376"/>
                  </a:cubicBezTo>
                  <a:cubicBezTo>
                    <a:pt x="411" y="372"/>
                    <a:pt x="408" y="368"/>
                    <a:pt x="409" y="365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3" y="349"/>
                    <a:pt x="404" y="346"/>
                    <a:pt x="404" y="345"/>
                  </a:cubicBezTo>
                  <a:cubicBezTo>
                    <a:pt x="403" y="341"/>
                    <a:pt x="402" y="337"/>
                    <a:pt x="401" y="334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3" y="332"/>
                    <a:pt x="401" y="331"/>
                    <a:pt x="401" y="330"/>
                  </a:cubicBezTo>
                  <a:cubicBezTo>
                    <a:pt x="400" y="328"/>
                    <a:pt x="402" y="326"/>
                    <a:pt x="402" y="324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8" y="309"/>
                    <a:pt x="398" y="304"/>
                    <a:pt x="398" y="302"/>
                  </a:cubicBezTo>
                  <a:cubicBezTo>
                    <a:pt x="398" y="301"/>
                    <a:pt x="396" y="300"/>
                    <a:pt x="396" y="299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6" y="290"/>
                    <a:pt x="394" y="287"/>
                    <a:pt x="394" y="283"/>
                  </a:cubicBezTo>
                  <a:cubicBezTo>
                    <a:pt x="394" y="276"/>
                    <a:pt x="393" y="269"/>
                    <a:pt x="394" y="26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6" y="237"/>
                    <a:pt x="391" y="229"/>
                    <a:pt x="395" y="223"/>
                  </a:cubicBezTo>
                  <a:cubicBezTo>
                    <a:pt x="393" y="222"/>
                    <a:pt x="394" y="220"/>
                    <a:pt x="394" y="219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95" y="210"/>
                    <a:pt x="397" y="206"/>
                    <a:pt x="394" y="202"/>
                  </a:cubicBezTo>
                  <a:cubicBezTo>
                    <a:pt x="389" y="204"/>
                    <a:pt x="393" y="207"/>
                    <a:pt x="390" y="210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91" y="216"/>
                    <a:pt x="386" y="217"/>
                    <a:pt x="390" y="220"/>
                  </a:cubicBezTo>
                  <a:cubicBezTo>
                    <a:pt x="392" y="223"/>
                    <a:pt x="385" y="225"/>
                    <a:pt x="389" y="228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90" y="244"/>
                    <a:pt x="384" y="250"/>
                    <a:pt x="387" y="256"/>
                  </a:cubicBezTo>
                  <a:cubicBezTo>
                    <a:pt x="385" y="259"/>
                    <a:pt x="386" y="262"/>
                    <a:pt x="388" y="265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86" y="281"/>
                    <a:pt x="386" y="287"/>
                    <a:pt x="389" y="294"/>
                  </a:cubicBezTo>
                  <a:cubicBezTo>
                    <a:pt x="387" y="300"/>
                    <a:pt x="389" y="306"/>
                    <a:pt x="391" y="312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398" y="355"/>
                    <a:pt x="395" y="358"/>
                    <a:pt x="400" y="362"/>
                  </a:cubicBezTo>
                  <a:cubicBezTo>
                    <a:pt x="396" y="366"/>
                    <a:pt x="403" y="371"/>
                    <a:pt x="401" y="374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07" y="402"/>
                    <a:pt x="409" y="406"/>
                    <a:pt x="412" y="410"/>
                  </a:cubicBezTo>
                  <a:cubicBezTo>
                    <a:pt x="413" y="414"/>
                    <a:pt x="413" y="418"/>
                    <a:pt x="416" y="422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27" y="456"/>
                    <a:pt x="425" y="459"/>
                    <a:pt x="431" y="467"/>
                  </a:cubicBezTo>
                  <a:cubicBezTo>
                    <a:pt x="428" y="471"/>
                    <a:pt x="435" y="476"/>
                    <a:pt x="432" y="479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07"/>
                    <a:pt x="438" y="523"/>
                    <a:pt x="444" y="539"/>
                  </a:cubicBezTo>
                  <a:cubicBezTo>
                    <a:pt x="439" y="542"/>
                    <a:pt x="443" y="547"/>
                    <a:pt x="442" y="550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36" y="576"/>
                    <a:pt x="441" y="593"/>
                    <a:pt x="429" y="604"/>
                  </a:cubicBezTo>
                  <a:cubicBezTo>
                    <a:pt x="431" y="595"/>
                    <a:pt x="427" y="586"/>
                    <a:pt x="429" y="577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26" y="559"/>
                    <a:pt x="429" y="555"/>
                    <a:pt x="429" y="550"/>
                  </a:cubicBezTo>
                  <a:cubicBezTo>
                    <a:pt x="424" y="537"/>
                    <a:pt x="425" y="524"/>
                    <a:pt x="421" y="511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12" y="475"/>
                    <a:pt x="412" y="467"/>
                    <a:pt x="413" y="466"/>
                  </a:cubicBezTo>
                  <a:cubicBezTo>
                    <a:pt x="408" y="462"/>
                    <a:pt x="412" y="459"/>
                    <a:pt x="408" y="455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4" y="437"/>
                    <a:pt x="404" y="435"/>
                    <a:pt x="404" y="433"/>
                  </a:cubicBezTo>
                  <a:cubicBezTo>
                    <a:pt x="401" y="430"/>
                    <a:pt x="403" y="428"/>
                    <a:pt x="401" y="425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5" y="401"/>
                    <a:pt x="390" y="391"/>
                    <a:pt x="392" y="383"/>
                  </a:cubicBezTo>
                  <a:cubicBezTo>
                    <a:pt x="391" y="381"/>
                    <a:pt x="388" y="378"/>
                    <a:pt x="390" y="377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6" y="367"/>
                    <a:pt x="388" y="362"/>
                    <a:pt x="386" y="357"/>
                  </a:cubicBezTo>
                  <a:cubicBezTo>
                    <a:pt x="385" y="348"/>
                    <a:pt x="383" y="339"/>
                    <a:pt x="381" y="329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78" y="270"/>
                    <a:pt x="380" y="267"/>
                    <a:pt x="382" y="262"/>
                  </a:cubicBezTo>
                  <a:cubicBezTo>
                    <a:pt x="382" y="258"/>
                    <a:pt x="378" y="252"/>
                    <a:pt x="381" y="248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82" y="229"/>
                    <a:pt x="385" y="225"/>
                    <a:pt x="385" y="220"/>
                  </a:cubicBezTo>
                  <a:cubicBezTo>
                    <a:pt x="376" y="224"/>
                    <a:pt x="381" y="231"/>
                    <a:pt x="377" y="236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247"/>
                    <a:pt x="375" y="250"/>
                    <a:pt x="375" y="253"/>
                  </a:cubicBezTo>
                  <a:cubicBezTo>
                    <a:pt x="372" y="264"/>
                    <a:pt x="375" y="277"/>
                    <a:pt x="370" y="288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77" y="344"/>
                    <a:pt x="377" y="362"/>
                    <a:pt x="382" y="382"/>
                  </a:cubicBezTo>
                  <a:cubicBezTo>
                    <a:pt x="381" y="387"/>
                    <a:pt x="386" y="392"/>
                    <a:pt x="385" y="397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393" y="423"/>
                    <a:pt x="395" y="433"/>
                    <a:pt x="397" y="443"/>
                  </a:cubicBezTo>
                  <a:cubicBezTo>
                    <a:pt x="403" y="463"/>
                    <a:pt x="405" y="483"/>
                    <a:pt x="410" y="50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7" y="537"/>
                    <a:pt x="417" y="542"/>
                    <a:pt x="417" y="546"/>
                  </a:cubicBezTo>
                  <a:cubicBezTo>
                    <a:pt x="421" y="552"/>
                    <a:pt x="415" y="557"/>
                    <a:pt x="421" y="563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8" y="601"/>
                    <a:pt x="422" y="607"/>
                    <a:pt x="418" y="612"/>
                  </a:cubicBezTo>
                  <a:cubicBezTo>
                    <a:pt x="420" y="618"/>
                    <a:pt x="421" y="624"/>
                    <a:pt x="415" y="629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17" y="602"/>
                    <a:pt x="411" y="595"/>
                    <a:pt x="416" y="589"/>
                  </a:cubicBezTo>
                  <a:cubicBezTo>
                    <a:pt x="410" y="575"/>
                    <a:pt x="410" y="561"/>
                    <a:pt x="408" y="54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403" y="524"/>
                    <a:pt x="400" y="520"/>
                    <a:pt x="403" y="517"/>
                  </a:cubicBezTo>
                  <a:cubicBezTo>
                    <a:pt x="400" y="513"/>
                    <a:pt x="397" y="509"/>
                    <a:pt x="401" y="50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93" y="479"/>
                    <a:pt x="391" y="472"/>
                    <a:pt x="390" y="465"/>
                  </a:cubicBezTo>
                  <a:cubicBezTo>
                    <a:pt x="382" y="450"/>
                    <a:pt x="386" y="437"/>
                    <a:pt x="376" y="421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7" y="404"/>
                    <a:pt x="373" y="399"/>
                    <a:pt x="372" y="395"/>
                  </a:cubicBezTo>
                  <a:cubicBezTo>
                    <a:pt x="371" y="391"/>
                    <a:pt x="370" y="386"/>
                    <a:pt x="369" y="382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5" y="360"/>
                    <a:pt x="365" y="351"/>
                    <a:pt x="363" y="342"/>
                  </a:cubicBezTo>
                  <a:cubicBezTo>
                    <a:pt x="360" y="333"/>
                    <a:pt x="362" y="325"/>
                    <a:pt x="359" y="316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59" y="282"/>
                    <a:pt x="358" y="273"/>
                    <a:pt x="361" y="265"/>
                  </a:cubicBezTo>
                  <a:cubicBezTo>
                    <a:pt x="358" y="260"/>
                    <a:pt x="361" y="256"/>
                    <a:pt x="362" y="252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5" y="236"/>
                    <a:pt x="363" y="231"/>
                    <a:pt x="366" y="227"/>
                  </a:cubicBezTo>
                  <a:cubicBezTo>
                    <a:pt x="364" y="224"/>
                    <a:pt x="372" y="216"/>
                    <a:pt x="363" y="217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28"/>
                    <a:pt x="361" y="230"/>
                    <a:pt x="359" y="232"/>
                  </a:cubicBezTo>
                  <a:cubicBezTo>
                    <a:pt x="358" y="233"/>
                    <a:pt x="358" y="235"/>
                    <a:pt x="358" y="237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5" y="252"/>
                    <a:pt x="355" y="256"/>
                    <a:pt x="352" y="259"/>
                  </a:cubicBezTo>
                  <a:cubicBezTo>
                    <a:pt x="354" y="261"/>
                    <a:pt x="354" y="263"/>
                    <a:pt x="354" y="265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4" y="277"/>
                    <a:pt x="354" y="282"/>
                    <a:pt x="352" y="286"/>
                  </a:cubicBezTo>
                  <a:cubicBezTo>
                    <a:pt x="354" y="291"/>
                    <a:pt x="348" y="295"/>
                    <a:pt x="353" y="301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5" y="310"/>
                    <a:pt x="350" y="312"/>
                    <a:pt x="353" y="315"/>
                  </a:cubicBezTo>
                  <a:cubicBezTo>
                    <a:pt x="351" y="319"/>
                    <a:pt x="354" y="324"/>
                    <a:pt x="352" y="32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56" y="352"/>
                    <a:pt x="359" y="362"/>
                    <a:pt x="357" y="371"/>
                  </a:cubicBezTo>
                  <a:cubicBezTo>
                    <a:pt x="359" y="376"/>
                    <a:pt x="362" y="381"/>
                    <a:pt x="362" y="385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3" y="402"/>
                    <a:pt x="368" y="407"/>
                    <a:pt x="369" y="412"/>
                  </a:cubicBezTo>
                  <a:cubicBezTo>
                    <a:pt x="369" y="416"/>
                    <a:pt x="366" y="420"/>
                    <a:pt x="371" y="425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77" y="460"/>
                    <a:pt x="384" y="470"/>
                    <a:pt x="382" y="478"/>
                  </a:cubicBezTo>
                  <a:cubicBezTo>
                    <a:pt x="391" y="497"/>
                    <a:pt x="389" y="513"/>
                    <a:pt x="397" y="532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1" y="550"/>
                    <a:pt x="397" y="553"/>
                    <a:pt x="401" y="558"/>
                  </a:cubicBezTo>
                  <a:cubicBezTo>
                    <a:pt x="401" y="562"/>
                    <a:pt x="398" y="566"/>
                    <a:pt x="403" y="571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2" y="589"/>
                    <a:pt x="406" y="594"/>
                    <a:pt x="405" y="597"/>
                  </a:cubicBezTo>
                  <a:cubicBezTo>
                    <a:pt x="406" y="599"/>
                    <a:pt x="403" y="601"/>
                    <a:pt x="404" y="603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5" y="612"/>
                    <a:pt x="404" y="614"/>
                    <a:pt x="403" y="615"/>
                  </a:cubicBezTo>
                  <a:cubicBezTo>
                    <a:pt x="405" y="618"/>
                    <a:pt x="407" y="621"/>
                    <a:pt x="403" y="623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402" y="630"/>
                    <a:pt x="401" y="626"/>
                    <a:pt x="402" y="621"/>
                  </a:cubicBezTo>
                  <a:cubicBezTo>
                    <a:pt x="402" y="616"/>
                    <a:pt x="398" y="611"/>
                    <a:pt x="402" y="607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400" y="587"/>
                    <a:pt x="397" y="582"/>
                    <a:pt x="398" y="578"/>
                  </a:cubicBezTo>
                  <a:cubicBezTo>
                    <a:pt x="392" y="557"/>
                    <a:pt x="393" y="538"/>
                    <a:pt x="380" y="516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71" y="496"/>
                    <a:pt x="375" y="492"/>
                    <a:pt x="371" y="486"/>
                  </a:cubicBezTo>
                  <a:cubicBezTo>
                    <a:pt x="370" y="476"/>
                    <a:pt x="366" y="466"/>
                    <a:pt x="362" y="456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47" y="383"/>
                    <a:pt x="342" y="371"/>
                    <a:pt x="340" y="359"/>
                  </a:cubicBezTo>
                  <a:cubicBezTo>
                    <a:pt x="338" y="352"/>
                    <a:pt x="340" y="347"/>
                    <a:pt x="337" y="341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39" y="329"/>
                    <a:pt x="336" y="325"/>
                    <a:pt x="339" y="323"/>
                  </a:cubicBezTo>
                  <a:cubicBezTo>
                    <a:pt x="335" y="316"/>
                    <a:pt x="340" y="311"/>
                    <a:pt x="336" y="305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7" y="274"/>
                    <a:pt x="338" y="262"/>
                    <a:pt x="338" y="250"/>
                  </a:cubicBezTo>
                  <a:cubicBezTo>
                    <a:pt x="329" y="258"/>
                    <a:pt x="334" y="269"/>
                    <a:pt x="332" y="279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1" y="315"/>
                    <a:pt x="330" y="320"/>
                    <a:pt x="331" y="326"/>
                  </a:cubicBezTo>
                  <a:cubicBezTo>
                    <a:pt x="329" y="328"/>
                    <a:pt x="334" y="331"/>
                    <a:pt x="332" y="333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29" y="346"/>
                    <a:pt x="334" y="352"/>
                    <a:pt x="332" y="357"/>
                  </a:cubicBezTo>
                  <a:cubicBezTo>
                    <a:pt x="330" y="363"/>
                    <a:pt x="338" y="368"/>
                    <a:pt x="334" y="373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40" y="391"/>
                    <a:pt x="337" y="393"/>
                    <a:pt x="337" y="395"/>
                  </a:cubicBezTo>
                  <a:cubicBezTo>
                    <a:pt x="341" y="399"/>
                    <a:pt x="337" y="401"/>
                    <a:pt x="341" y="404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45" y="426"/>
                    <a:pt x="345" y="431"/>
                    <a:pt x="348" y="437"/>
                  </a:cubicBezTo>
                  <a:cubicBezTo>
                    <a:pt x="345" y="442"/>
                    <a:pt x="352" y="448"/>
                    <a:pt x="349" y="453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56" y="472"/>
                    <a:pt x="358" y="477"/>
                    <a:pt x="362" y="483"/>
                  </a:cubicBezTo>
                  <a:cubicBezTo>
                    <a:pt x="361" y="488"/>
                    <a:pt x="364" y="494"/>
                    <a:pt x="363" y="499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1" y="509"/>
                    <a:pt x="369" y="512"/>
                    <a:pt x="373" y="517"/>
                  </a:cubicBezTo>
                  <a:cubicBezTo>
                    <a:pt x="372" y="522"/>
                    <a:pt x="376" y="529"/>
                    <a:pt x="380" y="53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88" y="566"/>
                    <a:pt x="386" y="574"/>
                    <a:pt x="391" y="582"/>
                  </a:cubicBezTo>
                  <a:cubicBezTo>
                    <a:pt x="386" y="586"/>
                    <a:pt x="391" y="591"/>
                    <a:pt x="391" y="595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85" y="598"/>
                    <a:pt x="384" y="588"/>
                    <a:pt x="381" y="578"/>
                  </a:cubicBezTo>
                  <a:cubicBezTo>
                    <a:pt x="377" y="572"/>
                    <a:pt x="380" y="567"/>
                    <a:pt x="373" y="561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75" y="551"/>
                    <a:pt x="369" y="547"/>
                    <a:pt x="372" y="545"/>
                  </a:cubicBezTo>
                  <a:cubicBezTo>
                    <a:pt x="364" y="535"/>
                    <a:pt x="366" y="523"/>
                    <a:pt x="356" y="509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50" y="483"/>
                    <a:pt x="345" y="482"/>
                    <a:pt x="343" y="475"/>
                  </a:cubicBezTo>
                  <a:cubicBezTo>
                    <a:pt x="336" y="462"/>
                    <a:pt x="331" y="449"/>
                    <a:pt x="328" y="436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29" y="425"/>
                    <a:pt x="317" y="420"/>
                    <a:pt x="322" y="418"/>
                  </a:cubicBezTo>
                  <a:cubicBezTo>
                    <a:pt x="324" y="412"/>
                    <a:pt x="317" y="405"/>
                    <a:pt x="318" y="399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8" y="356"/>
                    <a:pt x="309" y="351"/>
                    <a:pt x="306" y="344"/>
                  </a:cubicBezTo>
                  <a:cubicBezTo>
                    <a:pt x="305" y="338"/>
                    <a:pt x="306" y="332"/>
                    <a:pt x="304" y="326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2" y="305"/>
                    <a:pt x="307" y="303"/>
                    <a:pt x="303" y="300"/>
                  </a:cubicBezTo>
                  <a:cubicBezTo>
                    <a:pt x="309" y="297"/>
                    <a:pt x="301" y="293"/>
                    <a:pt x="306" y="290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5" y="270"/>
                    <a:pt x="305" y="267"/>
                    <a:pt x="307" y="265"/>
                  </a:cubicBezTo>
                  <a:cubicBezTo>
                    <a:pt x="303" y="261"/>
                    <a:pt x="312" y="259"/>
                    <a:pt x="307" y="255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284"/>
                    <a:pt x="298" y="287"/>
                    <a:pt x="300" y="289"/>
                  </a:cubicBezTo>
                  <a:cubicBezTo>
                    <a:pt x="297" y="291"/>
                    <a:pt x="299" y="294"/>
                    <a:pt x="298" y="296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298" y="320"/>
                    <a:pt x="300" y="331"/>
                    <a:pt x="298" y="340"/>
                  </a:cubicBezTo>
                  <a:cubicBezTo>
                    <a:pt x="303" y="351"/>
                    <a:pt x="299" y="360"/>
                    <a:pt x="303" y="371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09" y="407"/>
                    <a:pt x="312" y="413"/>
                    <a:pt x="315" y="419"/>
                  </a:cubicBezTo>
                  <a:cubicBezTo>
                    <a:pt x="311" y="423"/>
                    <a:pt x="319" y="430"/>
                    <a:pt x="319" y="435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25" y="453"/>
                    <a:pt x="327" y="455"/>
                    <a:pt x="329" y="458"/>
                  </a:cubicBezTo>
                  <a:cubicBezTo>
                    <a:pt x="330" y="461"/>
                    <a:pt x="324" y="463"/>
                    <a:pt x="330" y="467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44" y="505"/>
                    <a:pt x="351" y="511"/>
                    <a:pt x="348" y="515"/>
                  </a:cubicBezTo>
                  <a:cubicBezTo>
                    <a:pt x="349" y="518"/>
                    <a:pt x="353" y="521"/>
                    <a:pt x="351" y="523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61" y="544"/>
                    <a:pt x="364" y="555"/>
                    <a:pt x="364" y="565"/>
                  </a:cubicBezTo>
                  <a:cubicBezTo>
                    <a:pt x="371" y="574"/>
                    <a:pt x="372" y="582"/>
                    <a:pt x="373" y="591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8" y="604"/>
                    <a:pt x="381" y="609"/>
                    <a:pt x="376" y="613"/>
                  </a:cubicBezTo>
                  <a:cubicBezTo>
                    <a:pt x="374" y="604"/>
                    <a:pt x="374" y="604"/>
                    <a:pt x="370" y="597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63" y="584"/>
                    <a:pt x="365" y="581"/>
                    <a:pt x="363" y="578"/>
                  </a:cubicBezTo>
                  <a:cubicBezTo>
                    <a:pt x="357" y="570"/>
                    <a:pt x="361" y="565"/>
                    <a:pt x="354" y="55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43" y="529"/>
                    <a:pt x="345" y="529"/>
                    <a:pt x="340" y="521"/>
                  </a:cubicBezTo>
                  <a:cubicBezTo>
                    <a:pt x="341" y="515"/>
                    <a:pt x="334" y="508"/>
                    <a:pt x="336" y="502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13" y="447"/>
                    <a:pt x="308" y="443"/>
                    <a:pt x="307" y="439"/>
                  </a:cubicBezTo>
                  <a:cubicBezTo>
                    <a:pt x="303" y="434"/>
                    <a:pt x="305" y="431"/>
                    <a:pt x="304" y="427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300" y="411"/>
                    <a:pt x="295" y="405"/>
                    <a:pt x="298" y="402"/>
                  </a:cubicBezTo>
                  <a:cubicBezTo>
                    <a:pt x="293" y="393"/>
                    <a:pt x="292" y="385"/>
                    <a:pt x="290" y="378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8" y="364"/>
                    <a:pt x="287" y="362"/>
                    <a:pt x="287" y="360"/>
                  </a:cubicBezTo>
                  <a:cubicBezTo>
                    <a:pt x="290" y="358"/>
                    <a:pt x="285" y="355"/>
                    <a:pt x="287" y="353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85" y="326"/>
                    <a:pt x="287" y="322"/>
                    <a:pt x="284" y="318"/>
                  </a:cubicBezTo>
                  <a:cubicBezTo>
                    <a:pt x="285" y="314"/>
                    <a:pt x="288" y="310"/>
                    <a:pt x="285" y="305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80" y="321"/>
                    <a:pt x="279" y="322"/>
                    <a:pt x="279" y="324"/>
                  </a:cubicBezTo>
                  <a:cubicBezTo>
                    <a:pt x="281" y="326"/>
                    <a:pt x="280" y="327"/>
                    <a:pt x="280" y="32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80" y="338"/>
                    <a:pt x="278" y="341"/>
                    <a:pt x="281" y="345"/>
                  </a:cubicBezTo>
                  <a:cubicBezTo>
                    <a:pt x="280" y="348"/>
                    <a:pt x="278" y="351"/>
                    <a:pt x="281" y="355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0" y="372"/>
                    <a:pt x="282" y="379"/>
                    <a:pt x="284" y="387"/>
                  </a:cubicBezTo>
                  <a:cubicBezTo>
                    <a:pt x="283" y="390"/>
                    <a:pt x="286" y="393"/>
                    <a:pt x="287" y="397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289" y="414"/>
                    <a:pt x="295" y="423"/>
                    <a:pt x="293" y="429"/>
                  </a:cubicBezTo>
                  <a:cubicBezTo>
                    <a:pt x="302" y="445"/>
                    <a:pt x="301" y="458"/>
                    <a:pt x="313" y="474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14" y="484"/>
                    <a:pt x="319" y="487"/>
                    <a:pt x="316" y="489"/>
                  </a:cubicBezTo>
                  <a:cubicBezTo>
                    <a:pt x="322" y="494"/>
                    <a:pt x="321" y="501"/>
                    <a:pt x="326" y="502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40" y="533"/>
                    <a:pt x="340" y="544"/>
                    <a:pt x="346" y="556"/>
                  </a:cubicBezTo>
                  <a:cubicBezTo>
                    <a:pt x="349" y="569"/>
                    <a:pt x="353" y="581"/>
                    <a:pt x="361" y="594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69" y="616"/>
                    <a:pt x="367" y="622"/>
                    <a:pt x="371" y="629"/>
                  </a:cubicBezTo>
                  <a:cubicBezTo>
                    <a:pt x="368" y="631"/>
                    <a:pt x="374" y="635"/>
                    <a:pt x="372" y="638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50"/>
                    <a:pt x="371" y="652"/>
                    <a:pt x="375" y="655"/>
                  </a:cubicBezTo>
                  <a:cubicBezTo>
                    <a:pt x="377" y="659"/>
                    <a:pt x="373" y="661"/>
                    <a:pt x="378" y="66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73"/>
                    <a:pt x="375" y="676"/>
                    <a:pt x="374" y="678"/>
                  </a:cubicBezTo>
                  <a:cubicBezTo>
                    <a:pt x="375" y="680"/>
                    <a:pt x="374" y="683"/>
                    <a:pt x="377" y="686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5" y="697"/>
                    <a:pt x="374" y="701"/>
                    <a:pt x="374" y="705"/>
                  </a:cubicBezTo>
                  <a:cubicBezTo>
                    <a:pt x="371" y="707"/>
                    <a:pt x="370" y="709"/>
                    <a:pt x="369" y="711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9" y="707"/>
                    <a:pt x="364" y="699"/>
                    <a:pt x="367" y="691"/>
                  </a:cubicBezTo>
                  <a:cubicBezTo>
                    <a:pt x="364" y="687"/>
                    <a:pt x="365" y="683"/>
                    <a:pt x="366" y="679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7" y="657"/>
                    <a:pt x="362" y="650"/>
                    <a:pt x="358" y="641"/>
                  </a:cubicBezTo>
                  <a:cubicBezTo>
                    <a:pt x="354" y="632"/>
                    <a:pt x="353" y="623"/>
                    <a:pt x="348" y="614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41" y="600"/>
                    <a:pt x="344" y="596"/>
                    <a:pt x="338" y="591"/>
                  </a:cubicBezTo>
                  <a:cubicBezTo>
                    <a:pt x="339" y="587"/>
                    <a:pt x="334" y="582"/>
                    <a:pt x="335" y="579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22" y="557"/>
                    <a:pt x="321" y="555"/>
                    <a:pt x="317" y="545"/>
                  </a:cubicBezTo>
                  <a:cubicBezTo>
                    <a:pt x="312" y="539"/>
                    <a:pt x="315" y="536"/>
                    <a:pt x="310" y="531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301" y="516"/>
                    <a:pt x="300" y="511"/>
                    <a:pt x="301" y="508"/>
                  </a:cubicBezTo>
                  <a:cubicBezTo>
                    <a:pt x="301" y="501"/>
                    <a:pt x="293" y="503"/>
                    <a:pt x="295" y="49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90" y="478"/>
                    <a:pt x="282" y="478"/>
                    <a:pt x="283" y="473"/>
                  </a:cubicBezTo>
                  <a:cubicBezTo>
                    <a:pt x="281" y="468"/>
                    <a:pt x="277" y="459"/>
                    <a:pt x="274" y="451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70" y="416"/>
                    <a:pt x="263" y="407"/>
                    <a:pt x="264" y="399"/>
                  </a:cubicBezTo>
                  <a:cubicBezTo>
                    <a:pt x="259" y="394"/>
                    <a:pt x="267" y="391"/>
                    <a:pt x="262" y="386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58" y="364"/>
                    <a:pt x="264" y="357"/>
                    <a:pt x="259" y="348"/>
                  </a:cubicBezTo>
                  <a:cubicBezTo>
                    <a:pt x="262" y="344"/>
                    <a:pt x="260" y="340"/>
                    <a:pt x="263" y="336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63" y="319"/>
                    <a:pt x="265" y="315"/>
                    <a:pt x="264" y="310"/>
                  </a:cubicBezTo>
                  <a:cubicBezTo>
                    <a:pt x="262" y="314"/>
                    <a:pt x="255" y="317"/>
                    <a:pt x="259" y="321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35"/>
                    <a:pt x="257" y="340"/>
                    <a:pt x="256" y="343"/>
                  </a:cubicBezTo>
                  <a:cubicBezTo>
                    <a:pt x="253" y="347"/>
                    <a:pt x="256" y="352"/>
                    <a:pt x="255" y="356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5" y="360"/>
                    <a:pt x="254" y="361"/>
                    <a:pt x="254" y="362"/>
                  </a:cubicBezTo>
                  <a:cubicBezTo>
                    <a:pt x="254" y="364"/>
                    <a:pt x="256" y="365"/>
                    <a:pt x="256" y="368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57" y="382"/>
                    <a:pt x="255" y="385"/>
                    <a:pt x="255" y="390"/>
                  </a:cubicBezTo>
                  <a:cubicBezTo>
                    <a:pt x="255" y="395"/>
                    <a:pt x="257" y="399"/>
                    <a:pt x="255" y="403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59" y="434"/>
                    <a:pt x="264" y="439"/>
                    <a:pt x="264" y="443"/>
                  </a:cubicBezTo>
                  <a:cubicBezTo>
                    <a:pt x="266" y="448"/>
                    <a:pt x="265" y="453"/>
                    <a:pt x="267" y="458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74" y="478"/>
                    <a:pt x="284" y="484"/>
                    <a:pt x="279" y="489"/>
                  </a:cubicBezTo>
                  <a:cubicBezTo>
                    <a:pt x="288" y="492"/>
                    <a:pt x="287" y="510"/>
                    <a:pt x="295" y="51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17" y="562"/>
                    <a:pt x="320" y="574"/>
                    <a:pt x="328" y="586"/>
                  </a:cubicBezTo>
                  <a:cubicBezTo>
                    <a:pt x="326" y="589"/>
                    <a:pt x="330" y="588"/>
                    <a:pt x="331" y="591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39" y="607"/>
                    <a:pt x="338" y="612"/>
                    <a:pt x="341" y="618"/>
                  </a:cubicBezTo>
                  <a:cubicBezTo>
                    <a:pt x="341" y="624"/>
                    <a:pt x="346" y="631"/>
                    <a:pt x="347" y="636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52" y="649"/>
                    <a:pt x="348" y="651"/>
                    <a:pt x="352" y="654"/>
                  </a:cubicBezTo>
                  <a:cubicBezTo>
                    <a:pt x="351" y="660"/>
                    <a:pt x="353" y="667"/>
                    <a:pt x="354" y="673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7" y="683"/>
                    <a:pt x="355" y="686"/>
                    <a:pt x="358" y="690"/>
                  </a:cubicBezTo>
                  <a:cubicBezTo>
                    <a:pt x="356" y="697"/>
                    <a:pt x="357" y="706"/>
                    <a:pt x="359" y="714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6" y="728"/>
                    <a:pt x="357" y="730"/>
                    <a:pt x="357" y="732"/>
                  </a:cubicBezTo>
                  <a:cubicBezTo>
                    <a:pt x="358" y="734"/>
                    <a:pt x="357" y="738"/>
                    <a:pt x="355" y="736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8" y="702"/>
                    <a:pt x="356" y="695"/>
                    <a:pt x="348" y="685"/>
                  </a:cubicBezTo>
                  <a:cubicBezTo>
                    <a:pt x="350" y="677"/>
                    <a:pt x="345" y="668"/>
                    <a:pt x="342" y="660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40" y="642"/>
                    <a:pt x="335" y="637"/>
                    <a:pt x="337" y="633"/>
                  </a:cubicBezTo>
                  <a:cubicBezTo>
                    <a:pt x="333" y="627"/>
                    <a:pt x="332" y="622"/>
                    <a:pt x="330" y="61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329" y="606"/>
                    <a:pt x="323" y="603"/>
                    <a:pt x="326" y="600"/>
                  </a:cubicBezTo>
                  <a:cubicBezTo>
                    <a:pt x="317" y="586"/>
                    <a:pt x="312" y="573"/>
                    <a:pt x="306" y="560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83" y="514"/>
                    <a:pt x="279" y="508"/>
                    <a:pt x="276" y="501"/>
                  </a:cubicBezTo>
                  <a:cubicBezTo>
                    <a:pt x="273" y="494"/>
                    <a:pt x="270" y="486"/>
                    <a:pt x="265" y="479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61" y="462"/>
                    <a:pt x="258" y="455"/>
                    <a:pt x="255" y="455"/>
                  </a:cubicBezTo>
                  <a:cubicBezTo>
                    <a:pt x="256" y="443"/>
                    <a:pt x="248" y="430"/>
                    <a:pt x="248" y="418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45" y="393"/>
                    <a:pt x="247" y="387"/>
                    <a:pt x="243" y="380"/>
                  </a:cubicBezTo>
                  <a:cubicBezTo>
                    <a:pt x="236" y="382"/>
                    <a:pt x="244" y="387"/>
                    <a:pt x="240" y="38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39" y="406"/>
                    <a:pt x="242" y="413"/>
                    <a:pt x="239" y="419"/>
                  </a:cubicBezTo>
                  <a:cubicBezTo>
                    <a:pt x="246" y="429"/>
                    <a:pt x="243" y="437"/>
                    <a:pt x="246" y="446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51" y="464"/>
                    <a:pt x="256" y="470"/>
                    <a:pt x="255" y="475"/>
                  </a:cubicBezTo>
                  <a:cubicBezTo>
                    <a:pt x="264" y="487"/>
                    <a:pt x="266" y="499"/>
                    <a:pt x="271" y="511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292" y="554"/>
                    <a:pt x="298" y="560"/>
                    <a:pt x="297" y="564"/>
                  </a:cubicBezTo>
                  <a:cubicBezTo>
                    <a:pt x="299" y="567"/>
                    <a:pt x="302" y="570"/>
                    <a:pt x="300" y="572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06" y="587"/>
                    <a:pt x="309" y="585"/>
                    <a:pt x="310" y="592"/>
                  </a:cubicBezTo>
                  <a:cubicBezTo>
                    <a:pt x="310" y="599"/>
                    <a:pt x="315" y="598"/>
                    <a:pt x="317" y="606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1" y="626"/>
                    <a:pt x="324" y="628"/>
                    <a:pt x="325" y="630"/>
                  </a:cubicBezTo>
                  <a:cubicBezTo>
                    <a:pt x="326" y="631"/>
                    <a:pt x="324" y="633"/>
                    <a:pt x="325" y="633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35"/>
                    <a:pt x="327" y="638"/>
                    <a:pt x="329" y="639"/>
                  </a:cubicBezTo>
                  <a:cubicBezTo>
                    <a:pt x="330" y="641"/>
                    <a:pt x="329" y="643"/>
                    <a:pt x="328" y="64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33" y="655"/>
                    <a:pt x="335" y="659"/>
                    <a:pt x="334" y="663"/>
                  </a:cubicBezTo>
                  <a:cubicBezTo>
                    <a:pt x="339" y="671"/>
                    <a:pt x="337" y="679"/>
                    <a:pt x="342" y="687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3" y="714"/>
                    <a:pt x="346" y="718"/>
                    <a:pt x="344" y="722"/>
                  </a:cubicBezTo>
                  <a:cubicBezTo>
                    <a:pt x="346" y="724"/>
                    <a:pt x="346" y="726"/>
                    <a:pt x="346" y="728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4" y="723"/>
                    <a:pt x="342" y="716"/>
                    <a:pt x="341" y="710"/>
                  </a:cubicBezTo>
                  <a:cubicBezTo>
                    <a:pt x="341" y="706"/>
                    <a:pt x="338" y="702"/>
                    <a:pt x="341" y="70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35" y="682"/>
                    <a:pt x="334" y="677"/>
                    <a:pt x="333" y="671"/>
                  </a:cubicBezTo>
                  <a:cubicBezTo>
                    <a:pt x="334" y="666"/>
                    <a:pt x="329" y="660"/>
                    <a:pt x="331" y="655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13" y="619"/>
                    <a:pt x="314" y="614"/>
                    <a:pt x="310" y="609"/>
                  </a:cubicBezTo>
                  <a:cubicBezTo>
                    <a:pt x="313" y="606"/>
                    <a:pt x="307" y="607"/>
                    <a:pt x="309" y="60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306" y="591"/>
                    <a:pt x="296" y="592"/>
                    <a:pt x="298" y="586"/>
                  </a:cubicBezTo>
                  <a:cubicBezTo>
                    <a:pt x="294" y="580"/>
                    <a:pt x="290" y="575"/>
                    <a:pt x="286" y="570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78" y="551"/>
                    <a:pt x="274" y="551"/>
                    <a:pt x="269" y="543"/>
                  </a:cubicBezTo>
                  <a:cubicBezTo>
                    <a:pt x="262" y="525"/>
                    <a:pt x="256" y="516"/>
                    <a:pt x="248" y="499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7" y="446"/>
                    <a:pt x="221" y="438"/>
                    <a:pt x="223" y="431"/>
                  </a:cubicBezTo>
                  <a:cubicBezTo>
                    <a:pt x="216" y="423"/>
                    <a:pt x="223" y="417"/>
                    <a:pt x="217" y="408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7" y="395"/>
                    <a:pt x="214" y="390"/>
                    <a:pt x="216" y="387"/>
                  </a:cubicBezTo>
                  <a:cubicBezTo>
                    <a:pt x="212" y="379"/>
                    <a:pt x="218" y="373"/>
                    <a:pt x="212" y="365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2" y="379"/>
                    <a:pt x="206" y="382"/>
                    <a:pt x="210" y="386"/>
                  </a:cubicBezTo>
                  <a:cubicBezTo>
                    <a:pt x="207" y="393"/>
                    <a:pt x="213" y="402"/>
                    <a:pt x="210" y="409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1" y="423"/>
                    <a:pt x="214" y="427"/>
                    <a:pt x="213" y="431"/>
                  </a:cubicBezTo>
                  <a:cubicBezTo>
                    <a:pt x="220" y="436"/>
                    <a:pt x="210" y="438"/>
                    <a:pt x="217" y="443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24" y="461"/>
                    <a:pt x="223" y="467"/>
                    <a:pt x="226" y="473"/>
                  </a:cubicBezTo>
                  <a:cubicBezTo>
                    <a:pt x="231" y="476"/>
                    <a:pt x="227" y="479"/>
                    <a:pt x="230" y="482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38" y="493"/>
                    <a:pt x="234" y="496"/>
                    <a:pt x="239" y="501"/>
                  </a:cubicBezTo>
                  <a:cubicBezTo>
                    <a:pt x="237" y="502"/>
                    <a:pt x="239" y="503"/>
                    <a:pt x="241" y="504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47" y="519"/>
                    <a:pt x="250" y="521"/>
                    <a:pt x="257" y="532"/>
                  </a:cubicBezTo>
                  <a:cubicBezTo>
                    <a:pt x="257" y="536"/>
                    <a:pt x="260" y="541"/>
                    <a:pt x="262" y="546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298" y="597"/>
                    <a:pt x="296" y="603"/>
                    <a:pt x="302" y="612"/>
                  </a:cubicBezTo>
                  <a:cubicBezTo>
                    <a:pt x="307" y="621"/>
                    <a:pt x="307" y="628"/>
                    <a:pt x="315" y="637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2" y="656"/>
                    <a:pt x="322" y="660"/>
                    <a:pt x="324" y="665"/>
                  </a:cubicBezTo>
                  <a:cubicBezTo>
                    <a:pt x="325" y="668"/>
                    <a:pt x="324" y="669"/>
                    <a:pt x="323" y="671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684"/>
                    <a:pt x="326" y="688"/>
                    <a:pt x="332" y="694"/>
                  </a:cubicBezTo>
                  <a:cubicBezTo>
                    <a:pt x="331" y="704"/>
                    <a:pt x="331" y="714"/>
                    <a:pt x="334" y="724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36" y="744"/>
                    <a:pt x="333" y="749"/>
                    <a:pt x="336" y="755"/>
                  </a:cubicBezTo>
                  <a:cubicBezTo>
                    <a:pt x="330" y="758"/>
                    <a:pt x="335" y="764"/>
                    <a:pt x="334" y="768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7" y="777"/>
                    <a:pt x="324" y="773"/>
                    <a:pt x="330" y="769"/>
                  </a:cubicBezTo>
                  <a:cubicBezTo>
                    <a:pt x="328" y="766"/>
                    <a:pt x="326" y="764"/>
                    <a:pt x="327" y="76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24" y="745"/>
                    <a:pt x="324" y="736"/>
                    <a:pt x="321" y="726"/>
                  </a:cubicBezTo>
                  <a:cubicBezTo>
                    <a:pt x="322" y="717"/>
                    <a:pt x="318" y="708"/>
                    <a:pt x="315" y="698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11" y="681"/>
                    <a:pt x="307" y="678"/>
                    <a:pt x="309" y="676"/>
                  </a:cubicBezTo>
                  <a:cubicBezTo>
                    <a:pt x="308" y="673"/>
                    <a:pt x="304" y="670"/>
                    <a:pt x="306" y="668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96" y="650"/>
                    <a:pt x="294" y="645"/>
                    <a:pt x="291" y="640"/>
                  </a:cubicBezTo>
                  <a:cubicBezTo>
                    <a:pt x="293" y="636"/>
                    <a:pt x="281" y="629"/>
                    <a:pt x="284" y="62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61" y="578"/>
                    <a:pt x="257" y="565"/>
                    <a:pt x="245" y="550"/>
                  </a:cubicBezTo>
                  <a:cubicBezTo>
                    <a:pt x="242" y="539"/>
                    <a:pt x="236" y="527"/>
                    <a:pt x="227" y="514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22" y="503"/>
                    <a:pt x="226" y="501"/>
                    <a:pt x="222" y="498"/>
                  </a:cubicBezTo>
                  <a:cubicBezTo>
                    <a:pt x="224" y="496"/>
                    <a:pt x="221" y="493"/>
                    <a:pt x="219" y="490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16" y="475"/>
                    <a:pt x="214" y="468"/>
                    <a:pt x="211" y="462"/>
                  </a:cubicBezTo>
                  <a:cubicBezTo>
                    <a:pt x="210" y="455"/>
                    <a:pt x="208" y="448"/>
                    <a:pt x="206" y="44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1" y="419"/>
                    <a:pt x="203" y="417"/>
                    <a:pt x="203" y="416"/>
                  </a:cubicBezTo>
                  <a:cubicBezTo>
                    <a:pt x="202" y="414"/>
                    <a:pt x="201" y="413"/>
                    <a:pt x="201" y="410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3" y="404"/>
                    <a:pt x="199" y="409"/>
                    <a:pt x="196" y="414"/>
                  </a:cubicBezTo>
                  <a:cubicBezTo>
                    <a:pt x="198" y="416"/>
                    <a:pt x="197" y="419"/>
                    <a:pt x="199" y="421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196" y="435"/>
                    <a:pt x="204" y="446"/>
                    <a:pt x="202" y="456"/>
                  </a:cubicBezTo>
                  <a:cubicBezTo>
                    <a:pt x="204" y="459"/>
                    <a:pt x="204" y="461"/>
                    <a:pt x="202" y="463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05" y="476"/>
                    <a:pt x="211" y="482"/>
                    <a:pt x="210" y="487"/>
                  </a:cubicBezTo>
                  <a:cubicBezTo>
                    <a:pt x="213" y="498"/>
                    <a:pt x="217" y="508"/>
                    <a:pt x="220" y="519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252" y="585"/>
                    <a:pt x="265" y="608"/>
                    <a:pt x="273" y="623"/>
                  </a:cubicBezTo>
                  <a:cubicBezTo>
                    <a:pt x="286" y="644"/>
                    <a:pt x="289" y="663"/>
                    <a:pt x="302" y="683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09" y="704"/>
                    <a:pt x="307" y="708"/>
                    <a:pt x="312" y="713"/>
                  </a:cubicBezTo>
                  <a:cubicBezTo>
                    <a:pt x="310" y="728"/>
                    <a:pt x="319" y="745"/>
                    <a:pt x="315" y="760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76"/>
                    <a:pt x="316" y="779"/>
                    <a:pt x="320" y="783"/>
                  </a:cubicBezTo>
                  <a:cubicBezTo>
                    <a:pt x="316" y="786"/>
                    <a:pt x="322" y="791"/>
                    <a:pt x="318" y="794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8" y="802"/>
                    <a:pt x="320" y="805"/>
                    <a:pt x="317" y="803"/>
                  </a:cubicBezTo>
                  <a:cubicBezTo>
                    <a:pt x="317" y="794"/>
                    <a:pt x="313" y="784"/>
                    <a:pt x="314" y="775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305" y="739"/>
                    <a:pt x="306" y="733"/>
                    <a:pt x="301" y="726"/>
                  </a:cubicBezTo>
                  <a:cubicBezTo>
                    <a:pt x="303" y="720"/>
                    <a:pt x="296" y="712"/>
                    <a:pt x="299" y="70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87" y="685"/>
                    <a:pt x="291" y="683"/>
                    <a:pt x="287" y="680"/>
                  </a:cubicBezTo>
                  <a:cubicBezTo>
                    <a:pt x="289" y="677"/>
                    <a:pt x="283" y="673"/>
                    <a:pt x="286" y="671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7" y="649"/>
                    <a:pt x="271" y="646"/>
                    <a:pt x="273" y="643"/>
                  </a:cubicBezTo>
                  <a:cubicBezTo>
                    <a:pt x="273" y="638"/>
                    <a:pt x="271" y="641"/>
                    <a:pt x="268" y="637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64" y="624"/>
                    <a:pt x="263" y="621"/>
                    <a:pt x="260" y="618"/>
                  </a:cubicBezTo>
                  <a:cubicBezTo>
                    <a:pt x="256" y="615"/>
                    <a:pt x="260" y="612"/>
                    <a:pt x="256" y="609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39" y="585"/>
                    <a:pt x="234" y="563"/>
                    <a:pt x="225" y="550"/>
                  </a:cubicBezTo>
                  <a:cubicBezTo>
                    <a:pt x="222" y="545"/>
                    <a:pt x="218" y="541"/>
                    <a:pt x="222" y="53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207" y="517"/>
                    <a:pt x="206" y="513"/>
                    <a:pt x="200" y="501"/>
                  </a:cubicBezTo>
                  <a:cubicBezTo>
                    <a:pt x="202" y="500"/>
                    <a:pt x="200" y="497"/>
                    <a:pt x="198" y="498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95" y="488"/>
                    <a:pt x="195" y="483"/>
                    <a:pt x="194" y="479"/>
                  </a:cubicBezTo>
                  <a:cubicBezTo>
                    <a:pt x="191" y="470"/>
                    <a:pt x="190" y="461"/>
                    <a:pt x="187" y="452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84" y="423"/>
                    <a:pt x="179" y="418"/>
                    <a:pt x="182" y="414"/>
                  </a:cubicBezTo>
                  <a:cubicBezTo>
                    <a:pt x="177" y="411"/>
                    <a:pt x="184" y="402"/>
                    <a:pt x="176" y="403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75" y="423"/>
                    <a:pt x="176" y="426"/>
                    <a:pt x="178" y="429"/>
                  </a:cubicBezTo>
                  <a:cubicBezTo>
                    <a:pt x="177" y="432"/>
                    <a:pt x="177" y="435"/>
                    <a:pt x="176" y="438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4" y="458"/>
                    <a:pt x="181" y="463"/>
                    <a:pt x="184" y="469"/>
                  </a:cubicBezTo>
                  <a:cubicBezTo>
                    <a:pt x="180" y="472"/>
                    <a:pt x="177" y="469"/>
                    <a:pt x="176" y="475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191" y="547"/>
                    <a:pt x="198" y="551"/>
                    <a:pt x="199" y="554"/>
                  </a:cubicBezTo>
                  <a:cubicBezTo>
                    <a:pt x="199" y="557"/>
                    <a:pt x="200" y="560"/>
                    <a:pt x="203" y="563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20" y="593"/>
                    <a:pt x="221" y="599"/>
                    <a:pt x="232" y="614"/>
                  </a:cubicBezTo>
                  <a:cubicBezTo>
                    <a:pt x="231" y="620"/>
                    <a:pt x="234" y="619"/>
                    <a:pt x="235" y="624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39" y="635"/>
                    <a:pt x="243" y="634"/>
                    <a:pt x="241" y="636"/>
                  </a:cubicBezTo>
                  <a:cubicBezTo>
                    <a:pt x="250" y="649"/>
                    <a:pt x="250" y="652"/>
                    <a:pt x="258" y="663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67" y="690"/>
                    <a:pt x="275" y="694"/>
                    <a:pt x="273" y="697"/>
                  </a:cubicBezTo>
                  <a:cubicBezTo>
                    <a:pt x="274" y="696"/>
                    <a:pt x="277" y="699"/>
                    <a:pt x="275" y="700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78" y="710"/>
                    <a:pt x="281" y="714"/>
                    <a:pt x="282" y="717"/>
                  </a:cubicBezTo>
                  <a:cubicBezTo>
                    <a:pt x="283" y="721"/>
                    <a:pt x="281" y="725"/>
                    <a:pt x="286" y="729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296" y="759"/>
                    <a:pt x="295" y="766"/>
                    <a:pt x="296" y="774"/>
                  </a:cubicBezTo>
                  <a:cubicBezTo>
                    <a:pt x="296" y="777"/>
                    <a:pt x="299" y="781"/>
                    <a:pt x="299" y="784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99" y="791"/>
                    <a:pt x="300" y="794"/>
                    <a:pt x="297" y="792"/>
                  </a:cubicBezTo>
                  <a:cubicBezTo>
                    <a:pt x="294" y="784"/>
                    <a:pt x="292" y="776"/>
                    <a:pt x="290" y="768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78" y="738"/>
                    <a:pt x="274" y="734"/>
                    <a:pt x="275" y="730"/>
                  </a:cubicBezTo>
                  <a:cubicBezTo>
                    <a:pt x="274" y="724"/>
                    <a:pt x="269" y="726"/>
                    <a:pt x="270" y="721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63" y="707"/>
                    <a:pt x="260" y="704"/>
                    <a:pt x="262" y="703"/>
                  </a:cubicBezTo>
                  <a:cubicBezTo>
                    <a:pt x="260" y="700"/>
                    <a:pt x="257" y="697"/>
                    <a:pt x="259" y="695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235" y="644"/>
                    <a:pt x="230" y="633"/>
                    <a:pt x="224" y="622"/>
                  </a:cubicBezTo>
                  <a:cubicBezTo>
                    <a:pt x="209" y="596"/>
                    <a:pt x="203" y="577"/>
                    <a:pt x="183" y="549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63" y="496"/>
                    <a:pt x="158" y="488"/>
                    <a:pt x="156" y="481"/>
                  </a:cubicBezTo>
                  <a:cubicBezTo>
                    <a:pt x="156" y="474"/>
                    <a:pt x="151" y="466"/>
                    <a:pt x="153" y="460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18"/>
                    <a:pt x="136" y="421"/>
                    <a:pt x="140" y="425"/>
                  </a:cubicBezTo>
                  <a:cubicBezTo>
                    <a:pt x="142" y="429"/>
                    <a:pt x="136" y="432"/>
                    <a:pt x="141" y="436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46" y="467"/>
                    <a:pt x="146" y="475"/>
                    <a:pt x="150" y="483"/>
                  </a:cubicBezTo>
                  <a:cubicBezTo>
                    <a:pt x="149" y="487"/>
                    <a:pt x="150" y="491"/>
                    <a:pt x="154" y="495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63" y="520"/>
                    <a:pt x="167" y="532"/>
                    <a:pt x="172" y="544"/>
                  </a:cubicBezTo>
                  <a:cubicBezTo>
                    <a:pt x="177" y="550"/>
                    <a:pt x="179" y="556"/>
                    <a:pt x="180" y="562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186" y="572"/>
                    <a:pt x="193" y="576"/>
                    <a:pt x="189" y="578"/>
                  </a:cubicBezTo>
                  <a:cubicBezTo>
                    <a:pt x="195" y="585"/>
                    <a:pt x="197" y="591"/>
                    <a:pt x="201" y="597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1" y="613"/>
                    <a:pt x="213" y="623"/>
                    <a:pt x="215" y="628"/>
                  </a:cubicBezTo>
                  <a:cubicBezTo>
                    <a:pt x="218" y="631"/>
                    <a:pt x="220" y="634"/>
                    <a:pt x="222" y="638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37" y="669"/>
                    <a:pt x="247" y="693"/>
                    <a:pt x="258" y="718"/>
                  </a:cubicBezTo>
                  <a:cubicBezTo>
                    <a:pt x="273" y="743"/>
                    <a:pt x="277" y="766"/>
                    <a:pt x="289" y="791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3" y="813"/>
                    <a:pt x="293" y="819"/>
                    <a:pt x="294" y="825"/>
                  </a:cubicBezTo>
                  <a:cubicBezTo>
                    <a:pt x="296" y="830"/>
                    <a:pt x="298" y="836"/>
                    <a:pt x="295" y="841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54"/>
                    <a:pt x="302" y="852"/>
                    <a:pt x="299" y="855"/>
                  </a:cubicBezTo>
                  <a:cubicBezTo>
                    <a:pt x="293" y="855"/>
                    <a:pt x="297" y="852"/>
                    <a:pt x="296" y="848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93" y="833"/>
                    <a:pt x="292" y="829"/>
                    <a:pt x="289" y="825"/>
                  </a:cubicBezTo>
                  <a:cubicBezTo>
                    <a:pt x="290" y="822"/>
                    <a:pt x="287" y="817"/>
                    <a:pt x="288" y="814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80" y="795"/>
                    <a:pt x="275" y="790"/>
                    <a:pt x="276" y="786"/>
                  </a:cubicBezTo>
                  <a:cubicBezTo>
                    <a:pt x="268" y="775"/>
                    <a:pt x="261" y="764"/>
                    <a:pt x="257" y="753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44" y="734"/>
                    <a:pt x="246" y="730"/>
                    <a:pt x="240" y="723"/>
                  </a:cubicBezTo>
                  <a:cubicBezTo>
                    <a:pt x="237" y="710"/>
                    <a:pt x="229" y="706"/>
                    <a:pt x="226" y="697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21" y="686"/>
                    <a:pt x="218" y="684"/>
                    <a:pt x="220" y="681"/>
                  </a:cubicBezTo>
                  <a:cubicBezTo>
                    <a:pt x="218" y="679"/>
                    <a:pt x="216" y="677"/>
                    <a:pt x="213" y="676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6" y="662"/>
                    <a:pt x="207" y="657"/>
                    <a:pt x="203" y="652"/>
                  </a:cubicBezTo>
                  <a:cubicBezTo>
                    <a:pt x="205" y="649"/>
                    <a:pt x="202" y="647"/>
                    <a:pt x="200" y="64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90" y="627"/>
                    <a:pt x="188" y="616"/>
                    <a:pt x="182" y="605"/>
                  </a:cubicBezTo>
                  <a:cubicBezTo>
                    <a:pt x="170" y="584"/>
                    <a:pt x="162" y="562"/>
                    <a:pt x="158" y="542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59" y="566"/>
                    <a:pt x="159" y="568"/>
                    <a:pt x="159" y="570"/>
                  </a:cubicBezTo>
                  <a:cubicBezTo>
                    <a:pt x="157" y="572"/>
                    <a:pt x="160" y="575"/>
                    <a:pt x="162" y="578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68" y="588"/>
                    <a:pt x="166" y="591"/>
                    <a:pt x="168" y="593"/>
                  </a:cubicBezTo>
                  <a:cubicBezTo>
                    <a:pt x="167" y="597"/>
                    <a:pt x="173" y="603"/>
                    <a:pt x="173" y="607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76" y="622"/>
                    <a:pt x="185" y="627"/>
                    <a:pt x="186" y="632"/>
                  </a:cubicBezTo>
                  <a:cubicBezTo>
                    <a:pt x="184" y="634"/>
                    <a:pt x="188" y="637"/>
                    <a:pt x="189" y="639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196" y="656"/>
                    <a:pt x="201" y="666"/>
                    <a:pt x="203" y="672"/>
                  </a:cubicBezTo>
                  <a:cubicBezTo>
                    <a:pt x="205" y="671"/>
                    <a:pt x="205" y="673"/>
                    <a:pt x="205" y="675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11" y="682"/>
                    <a:pt x="212" y="685"/>
                    <a:pt x="212" y="687"/>
                  </a:cubicBezTo>
                  <a:cubicBezTo>
                    <a:pt x="213" y="690"/>
                    <a:pt x="216" y="693"/>
                    <a:pt x="215" y="695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52" y="765"/>
                    <a:pt x="252" y="767"/>
                    <a:pt x="260" y="775"/>
                  </a:cubicBezTo>
                  <a:cubicBezTo>
                    <a:pt x="260" y="778"/>
                    <a:pt x="263" y="782"/>
                    <a:pt x="266" y="786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66" y="801"/>
                    <a:pt x="275" y="799"/>
                    <a:pt x="271" y="804"/>
                  </a:cubicBezTo>
                  <a:cubicBezTo>
                    <a:pt x="275" y="812"/>
                    <a:pt x="278" y="819"/>
                    <a:pt x="280" y="827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42"/>
                    <a:pt x="281" y="844"/>
                    <a:pt x="287" y="849"/>
                  </a:cubicBezTo>
                  <a:cubicBezTo>
                    <a:pt x="284" y="850"/>
                    <a:pt x="288" y="852"/>
                    <a:pt x="288" y="854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7" y="863"/>
                    <a:pt x="288" y="867"/>
                    <a:pt x="290" y="871"/>
                  </a:cubicBezTo>
                  <a:cubicBezTo>
                    <a:pt x="282" y="878"/>
                    <a:pt x="292" y="887"/>
                    <a:pt x="284" y="893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78" y="859"/>
                    <a:pt x="279" y="849"/>
                    <a:pt x="274" y="839"/>
                  </a:cubicBezTo>
                  <a:cubicBezTo>
                    <a:pt x="275" y="834"/>
                    <a:pt x="269" y="828"/>
                    <a:pt x="271" y="824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69" y="814"/>
                    <a:pt x="264" y="810"/>
                    <a:pt x="266" y="807"/>
                  </a:cubicBezTo>
                  <a:cubicBezTo>
                    <a:pt x="260" y="801"/>
                    <a:pt x="262" y="795"/>
                    <a:pt x="255" y="789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51" y="778"/>
                    <a:pt x="251" y="770"/>
                    <a:pt x="246" y="773"/>
                  </a:cubicBezTo>
                  <a:cubicBezTo>
                    <a:pt x="245" y="767"/>
                    <a:pt x="240" y="760"/>
                    <a:pt x="238" y="754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36" y="742"/>
                    <a:pt x="228" y="738"/>
                    <a:pt x="231" y="735"/>
                  </a:cubicBezTo>
                  <a:cubicBezTo>
                    <a:pt x="220" y="726"/>
                    <a:pt x="215" y="704"/>
                    <a:pt x="205" y="69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99" y="680"/>
                    <a:pt x="194" y="675"/>
                    <a:pt x="196" y="672"/>
                  </a:cubicBezTo>
                  <a:cubicBezTo>
                    <a:pt x="188" y="664"/>
                    <a:pt x="189" y="657"/>
                    <a:pt x="181" y="648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58" y="585"/>
                    <a:pt x="154" y="575"/>
                    <a:pt x="148" y="566"/>
                  </a:cubicBezTo>
                  <a:cubicBezTo>
                    <a:pt x="149" y="562"/>
                    <a:pt x="147" y="557"/>
                    <a:pt x="144" y="552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2" y="538"/>
                    <a:pt x="139" y="535"/>
                    <a:pt x="140" y="533"/>
                  </a:cubicBezTo>
                  <a:cubicBezTo>
                    <a:pt x="137" y="530"/>
                    <a:pt x="142" y="528"/>
                    <a:pt x="138" y="524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5" y="518"/>
                    <a:pt x="136" y="517"/>
                    <a:pt x="132" y="516"/>
                  </a:cubicBezTo>
                  <a:cubicBezTo>
                    <a:pt x="136" y="511"/>
                    <a:pt x="130" y="504"/>
                    <a:pt x="132" y="499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9" y="488"/>
                    <a:pt x="134" y="481"/>
                    <a:pt x="128" y="483"/>
                  </a:cubicBezTo>
                  <a:cubicBezTo>
                    <a:pt x="130" y="486"/>
                    <a:pt x="123" y="488"/>
                    <a:pt x="126" y="491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28" y="502"/>
                    <a:pt x="126" y="506"/>
                    <a:pt x="126" y="508"/>
                  </a:cubicBezTo>
                  <a:cubicBezTo>
                    <a:pt x="127" y="512"/>
                    <a:pt x="127" y="514"/>
                    <a:pt x="126" y="518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2" y="547"/>
                    <a:pt x="142" y="552"/>
                    <a:pt x="135" y="554"/>
                  </a:cubicBezTo>
                  <a:cubicBezTo>
                    <a:pt x="133" y="556"/>
                    <a:pt x="139" y="560"/>
                    <a:pt x="136" y="562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44" y="593"/>
                    <a:pt x="144" y="605"/>
                    <a:pt x="152" y="618"/>
                  </a:cubicBezTo>
                  <a:cubicBezTo>
                    <a:pt x="150" y="623"/>
                    <a:pt x="155" y="630"/>
                    <a:pt x="157" y="636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1" y="648"/>
                    <a:pt x="164" y="652"/>
                    <a:pt x="167" y="656"/>
                  </a:cubicBezTo>
                  <a:cubicBezTo>
                    <a:pt x="169" y="659"/>
                    <a:pt x="164" y="661"/>
                    <a:pt x="168" y="66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177" y="681"/>
                    <a:pt x="178" y="687"/>
                    <a:pt x="185" y="694"/>
                  </a:cubicBezTo>
                  <a:cubicBezTo>
                    <a:pt x="182" y="698"/>
                    <a:pt x="189" y="704"/>
                    <a:pt x="187" y="708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18" y="763"/>
                    <a:pt x="220" y="770"/>
                    <a:pt x="226" y="778"/>
                  </a:cubicBezTo>
                  <a:cubicBezTo>
                    <a:pt x="229" y="786"/>
                    <a:pt x="232" y="793"/>
                    <a:pt x="238" y="799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48" y="829"/>
                    <a:pt x="255" y="837"/>
                    <a:pt x="256" y="844"/>
                  </a:cubicBezTo>
                  <a:cubicBezTo>
                    <a:pt x="258" y="849"/>
                    <a:pt x="262" y="856"/>
                    <a:pt x="263" y="864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65" y="878"/>
                    <a:pt x="269" y="882"/>
                    <a:pt x="264" y="886"/>
                  </a:cubicBezTo>
                  <a:cubicBezTo>
                    <a:pt x="257" y="859"/>
                    <a:pt x="237" y="828"/>
                    <a:pt x="228" y="806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211" y="777"/>
                    <a:pt x="204" y="764"/>
                    <a:pt x="194" y="752"/>
                  </a:cubicBezTo>
                  <a:cubicBezTo>
                    <a:pt x="194" y="749"/>
                    <a:pt x="193" y="746"/>
                    <a:pt x="190" y="742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84" y="729"/>
                    <a:pt x="180" y="722"/>
                    <a:pt x="175" y="719"/>
                  </a:cubicBezTo>
                  <a:cubicBezTo>
                    <a:pt x="176" y="715"/>
                    <a:pt x="174" y="711"/>
                    <a:pt x="171" y="707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48" y="669"/>
                    <a:pt x="147" y="647"/>
                    <a:pt x="133" y="623"/>
                  </a:cubicBezTo>
                  <a:cubicBezTo>
                    <a:pt x="136" y="619"/>
                    <a:pt x="131" y="614"/>
                    <a:pt x="131" y="610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25" y="588"/>
                    <a:pt x="126" y="579"/>
                    <a:pt x="122" y="570"/>
                  </a:cubicBezTo>
                  <a:cubicBezTo>
                    <a:pt x="122" y="561"/>
                    <a:pt x="119" y="553"/>
                    <a:pt x="118" y="544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7" y="536"/>
                    <a:pt x="118" y="533"/>
                    <a:pt x="116" y="531"/>
                  </a:cubicBezTo>
                  <a:cubicBezTo>
                    <a:pt x="116" y="527"/>
                    <a:pt x="118" y="518"/>
                    <a:pt x="111" y="521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18" y="586"/>
                    <a:pt x="119" y="595"/>
                    <a:pt x="122" y="604"/>
                  </a:cubicBezTo>
                  <a:cubicBezTo>
                    <a:pt x="124" y="614"/>
                    <a:pt x="129" y="624"/>
                    <a:pt x="128" y="632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53" y="688"/>
                    <a:pt x="156" y="692"/>
                    <a:pt x="159" y="696"/>
                  </a:cubicBezTo>
                  <a:cubicBezTo>
                    <a:pt x="165" y="717"/>
                    <a:pt x="175" y="729"/>
                    <a:pt x="183" y="750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17" y="806"/>
                    <a:pt x="217" y="806"/>
                    <a:pt x="229" y="824"/>
                  </a:cubicBezTo>
                  <a:cubicBezTo>
                    <a:pt x="229" y="827"/>
                    <a:pt x="230" y="830"/>
                    <a:pt x="234" y="834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41" y="844"/>
                    <a:pt x="237" y="852"/>
                    <a:pt x="244" y="858"/>
                  </a:cubicBezTo>
                  <a:cubicBezTo>
                    <a:pt x="247" y="864"/>
                    <a:pt x="246" y="870"/>
                    <a:pt x="252" y="877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46" y="879"/>
                    <a:pt x="243" y="865"/>
                    <a:pt x="231" y="850"/>
                  </a:cubicBezTo>
                  <a:cubicBezTo>
                    <a:pt x="232" y="850"/>
                    <a:pt x="232" y="848"/>
                    <a:pt x="230" y="849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22" y="838"/>
                    <a:pt x="225" y="835"/>
                    <a:pt x="219" y="834"/>
                  </a:cubicBezTo>
                  <a:cubicBezTo>
                    <a:pt x="218" y="831"/>
                    <a:pt x="211" y="826"/>
                    <a:pt x="214" y="823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208" y="818"/>
                    <a:pt x="205" y="819"/>
                    <a:pt x="206" y="816"/>
                  </a:cubicBezTo>
                  <a:cubicBezTo>
                    <a:pt x="195" y="804"/>
                    <a:pt x="191" y="794"/>
                    <a:pt x="176" y="782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39" y="729"/>
                    <a:pt x="135" y="724"/>
                    <a:pt x="124" y="709"/>
                  </a:cubicBezTo>
                  <a:cubicBezTo>
                    <a:pt x="128" y="706"/>
                    <a:pt x="120" y="703"/>
                    <a:pt x="119" y="702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19" y="691"/>
                    <a:pt x="112" y="687"/>
                    <a:pt x="111" y="684"/>
                  </a:cubicBezTo>
                  <a:cubicBezTo>
                    <a:pt x="115" y="682"/>
                    <a:pt x="107" y="678"/>
                    <a:pt x="107" y="675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104" y="654"/>
                    <a:pt x="98" y="650"/>
                    <a:pt x="100" y="648"/>
                  </a:cubicBezTo>
                  <a:cubicBezTo>
                    <a:pt x="97" y="644"/>
                    <a:pt x="99" y="641"/>
                    <a:pt x="94" y="63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9" y="611"/>
                    <a:pt x="91" y="608"/>
                    <a:pt x="88" y="605"/>
                  </a:cubicBezTo>
                  <a:cubicBezTo>
                    <a:pt x="90" y="601"/>
                    <a:pt x="88" y="595"/>
                    <a:pt x="83" y="598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86" y="620"/>
                    <a:pt x="85" y="625"/>
                    <a:pt x="88" y="632"/>
                  </a:cubicBezTo>
                  <a:cubicBezTo>
                    <a:pt x="90" y="637"/>
                    <a:pt x="87" y="642"/>
                    <a:pt x="92" y="648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06" y="692"/>
                    <a:pt x="119" y="719"/>
                    <a:pt x="136" y="747"/>
                  </a:cubicBezTo>
                  <a:cubicBezTo>
                    <a:pt x="143" y="755"/>
                    <a:pt x="143" y="754"/>
                    <a:pt x="150" y="762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168" y="782"/>
                    <a:pt x="166" y="788"/>
                    <a:pt x="173" y="791"/>
                  </a:cubicBezTo>
                  <a:cubicBezTo>
                    <a:pt x="182" y="801"/>
                    <a:pt x="190" y="810"/>
                    <a:pt x="201" y="825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18" y="848"/>
                    <a:pt x="224" y="859"/>
                    <a:pt x="237" y="875"/>
                  </a:cubicBezTo>
                  <a:cubicBezTo>
                    <a:pt x="242" y="888"/>
                    <a:pt x="244" y="899"/>
                    <a:pt x="251" y="912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7" y="940"/>
                    <a:pt x="253" y="943"/>
                    <a:pt x="257" y="947"/>
                  </a:cubicBezTo>
                  <a:cubicBezTo>
                    <a:pt x="254" y="951"/>
                    <a:pt x="264" y="957"/>
                    <a:pt x="256" y="960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1" y="949"/>
                    <a:pt x="252" y="948"/>
                    <a:pt x="254" y="947"/>
                  </a:cubicBezTo>
                  <a:cubicBezTo>
                    <a:pt x="252" y="945"/>
                    <a:pt x="250" y="946"/>
                    <a:pt x="249" y="943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50" y="931"/>
                    <a:pt x="243" y="927"/>
                    <a:pt x="245" y="924"/>
                  </a:cubicBezTo>
                  <a:cubicBezTo>
                    <a:pt x="238" y="910"/>
                    <a:pt x="233" y="896"/>
                    <a:pt x="227" y="882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209" y="849"/>
                    <a:pt x="196" y="838"/>
                    <a:pt x="183" y="818"/>
                  </a:cubicBezTo>
                  <a:cubicBezTo>
                    <a:pt x="178" y="813"/>
                    <a:pt x="180" y="815"/>
                    <a:pt x="174" y="808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34" y="763"/>
                    <a:pt x="131" y="748"/>
                    <a:pt x="112" y="733"/>
                  </a:cubicBezTo>
                  <a:cubicBezTo>
                    <a:pt x="115" y="730"/>
                    <a:pt x="107" y="725"/>
                    <a:pt x="106" y="72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95" y="706"/>
                    <a:pt x="96" y="699"/>
                    <a:pt x="88" y="690"/>
                  </a:cubicBezTo>
                  <a:cubicBezTo>
                    <a:pt x="89" y="686"/>
                    <a:pt x="87" y="682"/>
                    <a:pt x="84" y="677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81" y="668"/>
                    <a:pt x="82" y="666"/>
                    <a:pt x="79" y="663"/>
                  </a:cubicBezTo>
                  <a:cubicBezTo>
                    <a:pt x="80" y="661"/>
                    <a:pt x="78" y="660"/>
                    <a:pt x="76" y="660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1" y="647"/>
                    <a:pt x="75" y="644"/>
                    <a:pt x="71" y="639"/>
                  </a:cubicBezTo>
                  <a:cubicBezTo>
                    <a:pt x="66" y="642"/>
                    <a:pt x="69" y="645"/>
                    <a:pt x="71" y="649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1" y="657"/>
                    <a:pt x="74" y="659"/>
                    <a:pt x="72" y="660"/>
                  </a:cubicBezTo>
                  <a:cubicBezTo>
                    <a:pt x="79" y="661"/>
                    <a:pt x="72" y="665"/>
                    <a:pt x="76" y="670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75" y="684"/>
                    <a:pt x="87" y="690"/>
                    <a:pt x="82" y="692"/>
                  </a:cubicBezTo>
                  <a:cubicBezTo>
                    <a:pt x="88" y="697"/>
                    <a:pt x="85" y="700"/>
                    <a:pt x="89" y="705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13" y="746"/>
                    <a:pt x="123" y="755"/>
                    <a:pt x="131" y="770"/>
                  </a:cubicBezTo>
                  <a:cubicBezTo>
                    <a:pt x="141" y="781"/>
                    <a:pt x="155" y="799"/>
                    <a:pt x="169" y="812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178" y="827"/>
                    <a:pt x="183" y="832"/>
                    <a:pt x="189" y="839"/>
                  </a:cubicBezTo>
                  <a:cubicBezTo>
                    <a:pt x="194" y="846"/>
                    <a:pt x="199" y="853"/>
                    <a:pt x="204" y="860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15" y="879"/>
                    <a:pt x="216" y="886"/>
                    <a:pt x="223" y="893"/>
                  </a:cubicBezTo>
                  <a:cubicBezTo>
                    <a:pt x="222" y="901"/>
                    <a:pt x="233" y="910"/>
                    <a:pt x="230" y="917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42" y="950"/>
                    <a:pt x="247" y="958"/>
                    <a:pt x="248" y="966"/>
                  </a:cubicBezTo>
                  <a:cubicBezTo>
                    <a:pt x="250" y="968"/>
                    <a:pt x="251" y="970"/>
                    <a:pt x="253" y="97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50" y="979"/>
                    <a:pt x="252" y="982"/>
                    <a:pt x="251" y="983"/>
                  </a:cubicBezTo>
                  <a:cubicBezTo>
                    <a:pt x="249" y="984"/>
                    <a:pt x="250" y="987"/>
                    <a:pt x="248" y="986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40" y="958"/>
                    <a:pt x="238" y="952"/>
                    <a:pt x="238" y="946"/>
                  </a:cubicBezTo>
                  <a:cubicBezTo>
                    <a:pt x="231" y="938"/>
                    <a:pt x="234" y="932"/>
                    <a:pt x="228" y="924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201" y="887"/>
                    <a:pt x="206" y="880"/>
                    <a:pt x="202" y="878"/>
                  </a:cubicBezTo>
                  <a:cubicBezTo>
                    <a:pt x="199" y="875"/>
                    <a:pt x="197" y="871"/>
                    <a:pt x="194" y="867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91" y="864"/>
                    <a:pt x="193" y="861"/>
                    <a:pt x="191" y="862"/>
                  </a:cubicBezTo>
                  <a:cubicBezTo>
                    <a:pt x="187" y="858"/>
                    <a:pt x="185" y="855"/>
                    <a:pt x="185" y="851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77" y="844"/>
                    <a:pt x="175" y="840"/>
                    <a:pt x="172" y="836"/>
                  </a:cubicBezTo>
                  <a:cubicBezTo>
                    <a:pt x="165" y="826"/>
                    <a:pt x="164" y="827"/>
                    <a:pt x="157" y="820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29" y="780"/>
                    <a:pt x="127" y="777"/>
                    <a:pt x="125" y="775"/>
                  </a:cubicBezTo>
                  <a:cubicBezTo>
                    <a:pt x="122" y="773"/>
                    <a:pt x="121" y="765"/>
                    <a:pt x="117" y="768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100" y="733"/>
                    <a:pt x="88" y="716"/>
                    <a:pt x="84" y="701"/>
                  </a:cubicBezTo>
                  <a:cubicBezTo>
                    <a:pt x="82" y="702"/>
                    <a:pt x="82" y="700"/>
                    <a:pt x="82" y="698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7" y="687"/>
                    <a:pt x="75" y="683"/>
                    <a:pt x="76" y="680"/>
                  </a:cubicBezTo>
                  <a:cubicBezTo>
                    <a:pt x="71" y="675"/>
                    <a:pt x="74" y="672"/>
                    <a:pt x="69" y="667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66" y="665"/>
                    <a:pt x="64" y="668"/>
                    <a:pt x="68" y="673"/>
                  </a:cubicBezTo>
                  <a:cubicBezTo>
                    <a:pt x="69" y="677"/>
                    <a:pt x="67" y="680"/>
                    <a:pt x="72" y="685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79" y="702"/>
                    <a:pt x="78" y="706"/>
                    <a:pt x="81" y="710"/>
                  </a:cubicBezTo>
                  <a:cubicBezTo>
                    <a:pt x="89" y="728"/>
                    <a:pt x="96" y="744"/>
                    <a:pt x="105" y="761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28" y="793"/>
                    <a:pt x="129" y="798"/>
                    <a:pt x="130" y="798"/>
                  </a:cubicBezTo>
                  <a:cubicBezTo>
                    <a:pt x="130" y="799"/>
                    <a:pt x="131" y="797"/>
                    <a:pt x="132" y="79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56" y="830"/>
                    <a:pt x="160" y="835"/>
                    <a:pt x="172" y="851"/>
                  </a:cubicBezTo>
                  <a:cubicBezTo>
                    <a:pt x="174" y="853"/>
                    <a:pt x="175" y="855"/>
                    <a:pt x="177" y="857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81" y="863"/>
                    <a:pt x="182" y="865"/>
                    <a:pt x="184" y="867"/>
                  </a:cubicBezTo>
                  <a:cubicBezTo>
                    <a:pt x="186" y="869"/>
                    <a:pt x="184" y="871"/>
                    <a:pt x="186" y="87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03" y="892"/>
                    <a:pt x="208" y="904"/>
                    <a:pt x="211" y="911"/>
                  </a:cubicBezTo>
                  <a:cubicBezTo>
                    <a:pt x="219" y="920"/>
                    <a:pt x="217" y="927"/>
                    <a:pt x="224" y="936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31" y="969"/>
                    <a:pt x="241" y="978"/>
                    <a:pt x="237" y="984"/>
                  </a:cubicBezTo>
                  <a:cubicBezTo>
                    <a:pt x="240" y="988"/>
                    <a:pt x="243" y="992"/>
                    <a:pt x="246" y="997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42" y="1006"/>
                    <a:pt x="242" y="1015"/>
                    <a:pt x="239" y="1011"/>
                  </a:cubicBezTo>
                  <a:cubicBezTo>
                    <a:pt x="239" y="1008"/>
                    <a:pt x="236" y="1003"/>
                    <a:pt x="238" y="1000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30" y="983"/>
                    <a:pt x="233" y="980"/>
                    <a:pt x="228" y="975"/>
                  </a:cubicBezTo>
                  <a:cubicBezTo>
                    <a:pt x="231" y="972"/>
                    <a:pt x="224" y="967"/>
                    <a:pt x="227" y="964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25" y="955"/>
                    <a:pt x="219" y="955"/>
                    <a:pt x="222" y="953"/>
                  </a:cubicBezTo>
                  <a:cubicBezTo>
                    <a:pt x="219" y="948"/>
                    <a:pt x="216" y="943"/>
                    <a:pt x="217" y="939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8" y="914"/>
                    <a:pt x="203" y="907"/>
                    <a:pt x="199" y="905"/>
                  </a:cubicBezTo>
                  <a:cubicBezTo>
                    <a:pt x="194" y="904"/>
                    <a:pt x="198" y="901"/>
                    <a:pt x="193" y="897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86" y="886"/>
                    <a:pt x="183" y="883"/>
                    <a:pt x="181" y="879"/>
                  </a:cubicBezTo>
                  <a:cubicBezTo>
                    <a:pt x="178" y="875"/>
                    <a:pt x="174" y="873"/>
                    <a:pt x="171" y="869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71" y="865"/>
                    <a:pt x="168" y="865"/>
                    <a:pt x="169" y="866"/>
                  </a:cubicBezTo>
                  <a:cubicBezTo>
                    <a:pt x="167" y="864"/>
                    <a:pt x="169" y="862"/>
                    <a:pt x="167" y="860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63" y="859"/>
                    <a:pt x="164" y="856"/>
                    <a:pt x="164" y="857"/>
                  </a:cubicBezTo>
                  <a:cubicBezTo>
                    <a:pt x="163" y="855"/>
                    <a:pt x="161" y="855"/>
                    <a:pt x="159" y="853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124" y="807"/>
                    <a:pt x="111" y="794"/>
                    <a:pt x="85" y="757"/>
                  </a:cubicBezTo>
                  <a:cubicBezTo>
                    <a:pt x="81" y="748"/>
                    <a:pt x="78" y="740"/>
                    <a:pt x="68" y="727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44" y="682"/>
                    <a:pt x="50" y="687"/>
                    <a:pt x="50" y="691"/>
                  </a:cubicBezTo>
                  <a:cubicBezTo>
                    <a:pt x="52" y="694"/>
                    <a:pt x="53" y="696"/>
                    <a:pt x="53" y="699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65" y="726"/>
                    <a:pt x="70" y="746"/>
                    <a:pt x="82" y="766"/>
                  </a:cubicBezTo>
                  <a:cubicBezTo>
                    <a:pt x="106" y="801"/>
                    <a:pt x="119" y="815"/>
                    <a:pt x="141" y="844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03" y="933"/>
                    <a:pt x="209" y="948"/>
                    <a:pt x="216" y="962"/>
                  </a:cubicBezTo>
                  <a:cubicBezTo>
                    <a:pt x="213" y="965"/>
                    <a:pt x="220" y="969"/>
                    <a:pt x="218" y="972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2" y="986"/>
                    <a:pt x="223" y="990"/>
                    <a:pt x="226" y="994"/>
                  </a:cubicBezTo>
                  <a:cubicBezTo>
                    <a:pt x="225" y="997"/>
                    <a:pt x="226" y="1001"/>
                    <a:pt x="230" y="1006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8" y="1021"/>
                    <a:pt x="232" y="1026"/>
                    <a:pt x="230" y="1030"/>
                  </a:cubicBezTo>
                  <a:cubicBezTo>
                    <a:pt x="226" y="1023"/>
                    <a:pt x="225" y="1017"/>
                    <a:pt x="226" y="1011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17" y="983"/>
                    <a:pt x="216" y="977"/>
                    <a:pt x="212" y="970"/>
                  </a:cubicBezTo>
                  <a:cubicBezTo>
                    <a:pt x="213" y="963"/>
                    <a:pt x="205" y="955"/>
                    <a:pt x="206" y="949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90" y="928"/>
                    <a:pt x="188" y="922"/>
                    <a:pt x="185" y="916"/>
                  </a:cubicBezTo>
                  <a:cubicBezTo>
                    <a:pt x="179" y="907"/>
                    <a:pt x="171" y="898"/>
                    <a:pt x="169" y="890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61" y="883"/>
                    <a:pt x="158" y="883"/>
                    <a:pt x="156" y="880"/>
                  </a:cubicBezTo>
                  <a:cubicBezTo>
                    <a:pt x="151" y="871"/>
                    <a:pt x="145" y="865"/>
                    <a:pt x="140" y="860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112" y="829"/>
                    <a:pt x="110" y="821"/>
                    <a:pt x="108" y="819"/>
                  </a:cubicBezTo>
                  <a:cubicBezTo>
                    <a:pt x="105" y="815"/>
                    <a:pt x="102" y="811"/>
                    <a:pt x="99" y="808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92" y="797"/>
                    <a:pt x="89" y="794"/>
                    <a:pt x="87" y="790"/>
                  </a:cubicBezTo>
                  <a:cubicBezTo>
                    <a:pt x="79" y="774"/>
                    <a:pt x="71" y="759"/>
                    <a:pt x="63" y="743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67" y="757"/>
                    <a:pt x="65" y="760"/>
                    <a:pt x="68" y="764"/>
                  </a:cubicBezTo>
                  <a:cubicBezTo>
                    <a:pt x="63" y="767"/>
                    <a:pt x="76" y="772"/>
                    <a:pt x="71" y="774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75" y="788"/>
                    <a:pt x="83" y="793"/>
                    <a:pt x="84" y="797"/>
                  </a:cubicBezTo>
                  <a:cubicBezTo>
                    <a:pt x="81" y="799"/>
                    <a:pt x="88" y="804"/>
                    <a:pt x="89" y="807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03" y="829"/>
                    <a:pt x="105" y="831"/>
                    <a:pt x="107" y="832"/>
                  </a:cubicBezTo>
                  <a:cubicBezTo>
                    <a:pt x="110" y="834"/>
                    <a:pt x="108" y="838"/>
                    <a:pt x="110" y="83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27" y="858"/>
                    <a:pt x="135" y="868"/>
                    <a:pt x="144" y="879"/>
                  </a:cubicBezTo>
                  <a:cubicBezTo>
                    <a:pt x="163" y="896"/>
                    <a:pt x="167" y="909"/>
                    <a:pt x="186" y="934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199" y="959"/>
                    <a:pt x="200" y="963"/>
                    <a:pt x="202" y="967"/>
                  </a:cubicBezTo>
                  <a:cubicBezTo>
                    <a:pt x="200" y="969"/>
                    <a:pt x="202" y="969"/>
                    <a:pt x="204" y="970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08" y="980"/>
                    <a:pt x="206" y="984"/>
                    <a:pt x="210" y="988"/>
                  </a:cubicBezTo>
                  <a:cubicBezTo>
                    <a:pt x="208" y="990"/>
                    <a:pt x="210" y="992"/>
                    <a:pt x="212" y="994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7" y="1006"/>
                    <a:pt x="210" y="1009"/>
                    <a:pt x="216" y="1013"/>
                  </a:cubicBezTo>
                  <a:cubicBezTo>
                    <a:pt x="215" y="1017"/>
                    <a:pt x="221" y="1023"/>
                    <a:pt x="215" y="1026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21" y="1043"/>
                    <a:pt x="224" y="1047"/>
                    <a:pt x="219" y="1051"/>
                  </a:cubicBezTo>
                  <a:cubicBezTo>
                    <a:pt x="219" y="1043"/>
                    <a:pt x="214" y="1035"/>
                    <a:pt x="211" y="1027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204" y="1010"/>
                    <a:pt x="205" y="1006"/>
                    <a:pt x="202" y="1001"/>
                  </a:cubicBezTo>
                  <a:cubicBezTo>
                    <a:pt x="195" y="991"/>
                    <a:pt x="192" y="981"/>
                    <a:pt x="183" y="971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61" y="933"/>
                    <a:pt x="156" y="924"/>
                    <a:pt x="150" y="916"/>
                  </a:cubicBezTo>
                  <a:cubicBezTo>
                    <a:pt x="145" y="911"/>
                    <a:pt x="148" y="908"/>
                    <a:pt x="144" y="903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121" y="872"/>
                    <a:pt x="120" y="867"/>
                    <a:pt x="107" y="852"/>
                  </a:cubicBezTo>
                  <a:cubicBezTo>
                    <a:pt x="102" y="839"/>
                    <a:pt x="97" y="833"/>
                    <a:pt x="88" y="819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64" y="770"/>
                    <a:pt x="61" y="758"/>
                    <a:pt x="55" y="746"/>
                  </a:cubicBezTo>
                  <a:cubicBezTo>
                    <a:pt x="60" y="744"/>
                    <a:pt x="48" y="739"/>
                    <a:pt x="54" y="737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9" y="725"/>
                    <a:pt x="48" y="722"/>
                    <a:pt x="48" y="719"/>
                  </a:cubicBezTo>
                  <a:cubicBezTo>
                    <a:pt x="48" y="718"/>
                    <a:pt x="48" y="710"/>
                    <a:pt x="43" y="713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46" y="736"/>
                    <a:pt x="51" y="743"/>
                    <a:pt x="49" y="748"/>
                  </a:cubicBezTo>
                  <a:cubicBezTo>
                    <a:pt x="54" y="755"/>
                    <a:pt x="58" y="761"/>
                    <a:pt x="55" y="766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68" y="797"/>
                    <a:pt x="76" y="809"/>
                    <a:pt x="80" y="822"/>
                  </a:cubicBezTo>
                  <a:cubicBezTo>
                    <a:pt x="88" y="834"/>
                    <a:pt x="95" y="843"/>
                    <a:pt x="101" y="858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17" y="875"/>
                    <a:pt x="118" y="884"/>
                    <a:pt x="125" y="890"/>
                  </a:cubicBezTo>
                  <a:cubicBezTo>
                    <a:pt x="136" y="905"/>
                    <a:pt x="136" y="910"/>
                    <a:pt x="148" y="925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177" y="976"/>
                    <a:pt x="183" y="989"/>
                    <a:pt x="194" y="1003"/>
                  </a:cubicBezTo>
                  <a:cubicBezTo>
                    <a:pt x="194" y="1005"/>
                    <a:pt x="195" y="1008"/>
                    <a:pt x="198" y="1012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08" y="1033"/>
                    <a:pt x="203" y="1035"/>
                    <a:pt x="205" y="1039"/>
                  </a:cubicBezTo>
                  <a:cubicBezTo>
                    <a:pt x="208" y="1042"/>
                    <a:pt x="209" y="1045"/>
                    <a:pt x="209" y="1048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2" y="1068"/>
                    <a:pt x="217" y="1072"/>
                    <a:pt x="213" y="1074"/>
                  </a:cubicBezTo>
                  <a:cubicBezTo>
                    <a:pt x="216" y="1076"/>
                    <a:pt x="215" y="1084"/>
                    <a:pt x="212" y="1080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214" y="1064"/>
                    <a:pt x="207" y="1065"/>
                    <a:pt x="207" y="1059"/>
                  </a:cubicBezTo>
                  <a:cubicBezTo>
                    <a:pt x="204" y="1050"/>
                    <a:pt x="199" y="1041"/>
                    <a:pt x="199" y="1033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74" y="982"/>
                    <a:pt x="171" y="971"/>
                    <a:pt x="170" y="970"/>
                  </a:cubicBezTo>
                  <a:cubicBezTo>
                    <a:pt x="168" y="967"/>
                    <a:pt x="166" y="970"/>
                    <a:pt x="167" y="965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62" y="959"/>
                    <a:pt x="159" y="958"/>
                    <a:pt x="159" y="959"/>
                  </a:cubicBezTo>
                  <a:cubicBezTo>
                    <a:pt x="157" y="955"/>
                    <a:pt x="156" y="950"/>
                    <a:pt x="153" y="946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134" y="925"/>
                    <a:pt x="128" y="913"/>
                    <a:pt x="118" y="902"/>
                  </a:cubicBezTo>
                  <a:cubicBezTo>
                    <a:pt x="116" y="899"/>
                    <a:pt x="113" y="898"/>
                    <a:pt x="111" y="895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58" y="817"/>
                    <a:pt x="48" y="800"/>
                    <a:pt x="43" y="784"/>
                  </a:cubicBezTo>
                  <a:cubicBezTo>
                    <a:pt x="42" y="777"/>
                    <a:pt x="37" y="768"/>
                    <a:pt x="36" y="760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30" y="746"/>
                    <a:pt x="34" y="736"/>
                    <a:pt x="27" y="742"/>
                  </a:cubicBezTo>
                  <a:cubicBezTo>
                    <a:pt x="26" y="745"/>
                    <a:pt x="29" y="749"/>
                    <a:pt x="30" y="752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34" y="766"/>
                    <a:pt x="32" y="769"/>
                    <a:pt x="35" y="773"/>
                  </a:cubicBezTo>
                  <a:cubicBezTo>
                    <a:pt x="32" y="776"/>
                    <a:pt x="39" y="781"/>
                    <a:pt x="36" y="785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48" y="815"/>
                    <a:pt x="51" y="823"/>
                    <a:pt x="54" y="830"/>
                  </a:cubicBezTo>
                  <a:cubicBezTo>
                    <a:pt x="63" y="840"/>
                    <a:pt x="66" y="848"/>
                    <a:pt x="71" y="85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33" y="936"/>
                    <a:pt x="136" y="941"/>
                    <a:pt x="140" y="945"/>
                  </a:cubicBezTo>
                  <a:cubicBezTo>
                    <a:pt x="144" y="949"/>
                    <a:pt x="146" y="959"/>
                    <a:pt x="151" y="957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74" y="997"/>
                    <a:pt x="177" y="1007"/>
                    <a:pt x="181" y="1016"/>
                  </a:cubicBezTo>
                  <a:cubicBezTo>
                    <a:pt x="183" y="1026"/>
                    <a:pt x="195" y="1037"/>
                    <a:pt x="191" y="1046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65" y="1008"/>
                    <a:pt x="166" y="1006"/>
                    <a:pt x="160" y="1000"/>
                  </a:cubicBezTo>
                  <a:cubicBezTo>
                    <a:pt x="157" y="996"/>
                    <a:pt x="154" y="992"/>
                    <a:pt x="152" y="989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138" y="974"/>
                    <a:pt x="133" y="962"/>
                    <a:pt x="127" y="955"/>
                  </a:cubicBezTo>
                  <a:cubicBezTo>
                    <a:pt x="125" y="949"/>
                    <a:pt x="121" y="952"/>
                    <a:pt x="118" y="94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49" y="840"/>
                    <a:pt x="41" y="829"/>
                    <a:pt x="39" y="819"/>
                  </a:cubicBezTo>
                  <a:cubicBezTo>
                    <a:pt x="38" y="814"/>
                    <a:pt x="36" y="809"/>
                    <a:pt x="33" y="804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5"/>
                    <a:pt x="34" y="788"/>
                    <a:pt x="28" y="790"/>
                  </a:cubicBezTo>
                  <a:cubicBezTo>
                    <a:pt x="30" y="793"/>
                    <a:pt x="26" y="794"/>
                    <a:pt x="27" y="796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0" y="806"/>
                    <a:pt x="31" y="810"/>
                    <a:pt x="33" y="814"/>
                  </a:cubicBezTo>
                  <a:cubicBezTo>
                    <a:pt x="31" y="818"/>
                    <a:pt x="36" y="822"/>
                    <a:pt x="37" y="826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45" y="849"/>
                    <a:pt x="50" y="862"/>
                    <a:pt x="54" y="870"/>
                  </a:cubicBezTo>
                  <a:cubicBezTo>
                    <a:pt x="54" y="871"/>
                    <a:pt x="56" y="872"/>
                    <a:pt x="56" y="873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58" y="880"/>
                    <a:pt x="60" y="878"/>
                    <a:pt x="59" y="881"/>
                  </a:cubicBezTo>
                  <a:cubicBezTo>
                    <a:pt x="59" y="883"/>
                    <a:pt x="64" y="886"/>
                    <a:pt x="64" y="887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05" y="942"/>
                    <a:pt x="103" y="945"/>
                    <a:pt x="108" y="949"/>
                  </a:cubicBezTo>
                  <a:cubicBezTo>
                    <a:pt x="119" y="957"/>
                    <a:pt x="129" y="978"/>
                    <a:pt x="140" y="987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49" y="998"/>
                    <a:pt x="150" y="1000"/>
                    <a:pt x="151" y="1001"/>
                  </a:cubicBezTo>
                  <a:cubicBezTo>
                    <a:pt x="151" y="1006"/>
                    <a:pt x="166" y="1017"/>
                    <a:pt x="166" y="1025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73" y="1035"/>
                    <a:pt x="176" y="1039"/>
                    <a:pt x="178" y="1043"/>
                  </a:cubicBezTo>
                  <a:cubicBezTo>
                    <a:pt x="180" y="1049"/>
                    <a:pt x="186" y="1056"/>
                    <a:pt x="191" y="1064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4" y="1098"/>
                    <a:pt x="209" y="1107"/>
                    <a:pt x="205" y="1114"/>
                  </a:cubicBezTo>
                  <a:cubicBezTo>
                    <a:pt x="206" y="1107"/>
                    <a:pt x="205" y="1109"/>
                    <a:pt x="201" y="1101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98" y="1089"/>
                    <a:pt x="191" y="1085"/>
                    <a:pt x="195" y="1083"/>
                  </a:cubicBezTo>
                  <a:cubicBezTo>
                    <a:pt x="191" y="1075"/>
                    <a:pt x="183" y="1061"/>
                    <a:pt x="178" y="1049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9" y="1023"/>
                    <a:pt x="157" y="1024"/>
                    <a:pt x="157" y="1024"/>
                  </a:cubicBezTo>
                  <a:cubicBezTo>
                    <a:pt x="156" y="1022"/>
                    <a:pt x="157" y="1020"/>
                    <a:pt x="155" y="1018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133" y="993"/>
                    <a:pt x="126" y="979"/>
                    <a:pt x="115" y="968"/>
                  </a:cubicBezTo>
                  <a:cubicBezTo>
                    <a:pt x="86" y="928"/>
                    <a:pt x="65" y="907"/>
                    <a:pt x="41" y="869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35" y="850"/>
                    <a:pt x="28" y="846"/>
                    <a:pt x="27" y="843"/>
                  </a:cubicBezTo>
                  <a:cubicBezTo>
                    <a:pt x="30" y="842"/>
                    <a:pt x="24" y="833"/>
                    <a:pt x="22" y="836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32" y="873"/>
                    <a:pt x="36" y="882"/>
                    <a:pt x="40" y="892"/>
                  </a:cubicBezTo>
                  <a:cubicBezTo>
                    <a:pt x="40" y="896"/>
                    <a:pt x="43" y="901"/>
                    <a:pt x="45" y="906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61" y="932"/>
                    <a:pt x="64" y="941"/>
                    <a:pt x="73" y="952"/>
                  </a:cubicBezTo>
                  <a:cubicBezTo>
                    <a:pt x="76" y="956"/>
                    <a:pt x="74" y="959"/>
                    <a:pt x="79" y="963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88" y="977"/>
                    <a:pt x="90" y="982"/>
                    <a:pt x="93" y="986"/>
                  </a:cubicBezTo>
                  <a:cubicBezTo>
                    <a:pt x="93" y="986"/>
                    <a:pt x="95" y="985"/>
                    <a:pt x="95" y="985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01" y="1002"/>
                    <a:pt x="117" y="1021"/>
                    <a:pt x="125" y="1030"/>
                  </a:cubicBezTo>
                  <a:cubicBezTo>
                    <a:pt x="127" y="1033"/>
                    <a:pt x="131" y="1035"/>
                    <a:pt x="132" y="1037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38" y="1051"/>
                    <a:pt x="145" y="1058"/>
                    <a:pt x="149" y="1064"/>
                  </a:cubicBezTo>
                  <a:cubicBezTo>
                    <a:pt x="151" y="1065"/>
                    <a:pt x="152" y="1064"/>
                    <a:pt x="152" y="1064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54" y="1070"/>
                    <a:pt x="155" y="1067"/>
                    <a:pt x="154" y="1070"/>
                  </a:cubicBezTo>
                  <a:cubicBezTo>
                    <a:pt x="154" y="1071"/>
                    <a:pt x="156" y="1073"/>
                    <a:pt x="156" y="1074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79" y="1113"/>
                    <a:pt x="185" y="1123"/>
                    <a:pt x="187" y="1133"/>
                  </a:cubicBezTo>
                  <a:cubicBezTo>
                    <a:pt x="186" y="1137"/>
                    <a:pt x="192" y="1143"/>
                    <a:pt x="190" y="1148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90" y="1157"/>
                    <a:pt x="195" y="1160"/>
                    <a:pt x="193" y="1162"/>
                  </a:cubicBezTo>
                  <a:cubicBezTo>
                    <a:pt x="188" y="1150"/>
                    <a:pt x="183" y="1137"/>
                    <a:pt x="178" y="1124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69" y="1119"/>
                    <a:pt x="174" y="1112"/>
                    <a:pt x="168" y="1114"/>
                  </a:cubicBezTo>
                  <a:cubicBezTo>
                    <a:pt x="170" y="1109"/>
                    <a:pt x="159" y="1101"/>
                    <a:pt x="160" y="1096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35" y="1065"/>
                    <a:pt x="136" y="1056"/>
                    <a:pt x="130" y="1058"/>
                  </a:cubicBezTo>
                  <a:cubicBezTo>
                    <a:pt x="126" y="1053"/>
                    <a:pt x="131" y="1048"/>
                    <a:pt x="125" y="1047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15" y="1033"/>
                    <a:pt x="116" y="1032"/>
                    <a:pt x="116" y="1031"/>
                  </a:cubicBezTo>
                  <a:cubicBezTo>
                    <a:pt x="115" y="1030"/>
                    <a:pt x="113" y="1031"/>
                    <a:pt x="113" y="1031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6" y="1003"/>
                    <a:pt x="93" y="1004"/>
                    <a:pt x="94" y="1001"/>
                  </a:cubicBezTo>
                  <a:cubicBezTo>
                    <a:pt x="94" y="999"/>
                    <a:pt x="91" y="1000"/>
                    <a:pt x="91" y="1000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8" y="997"/>
                    <a:pt x="87" y="994"/>
                    <a:pt x="87" y="994"/>
                  </a:cubicBezTo>
                  <a:cubicBezTo>
                    <a:pt x="84" y="992"/>
                    <a:pt x="84" y="990"/>
                    <a:pt x="85" y="988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74" y="979"/>
                    <a:pt x="68" y="969"/>
                    <a:pt x="62" y="960"/>
                  </a:cubicBezTo>
                  <a:cubicBezTo>
                    <a:pt x="58" y="954"/>
                    <a:pt x="59" y="952"/>
                    <a:pt x="56" y="952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46" y="938"/>
                    <a:pt x="43" y="934"/>
                    <a:pt x="40" y="929"/>
                  </a:cubicBezTo>
                  <a:cubicBezTo>
                    <a:pt x="37" y="921"/>
                    <a:pt x="32" y="912"/>
                    <a:pt x="28" y="903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21" y="885"/>
                    <a:pt x="24" y="879"/>
                    <a:pt x="18" y="881"/>
                  </a:cubicBezTo>
                  <a:cubicBezTo>
                    <a:pt x="22" y="899"/>
                    <a:pt x="25" y="917"/>
                    <a:pt x="35" y="936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1" y="958"/>
                    <a:pt x="49" y="959"/>
                    <a:pt x="49" y="959"/>
                  </a:cubicBezTo>
                  <a:cubicBezTo>
                    <a:pt x="50" y="961"/>
                    <a:pt x="52" y="960"/>
                    <a:pt x="53" y="961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57" y="971"/>
                    <a:pt x="60" y="971"/>
                    <a:pt x="61" y="973"/>
                  </a:cubicBezTo>
                  <a:cubicBezTo>
                    <a:pt x="62" y="973"/>
                    <a:pt x="59" y="974"/>
                    <a:pt x="61" y="975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64" y="976"/>
                    <a:pt x="63" y="978"/>
                    <a:pt x="63" y="979"/>
                  </a:cubicBezTo>
                  <a:cubicBezTo>
                    <a:pt x="66" y="988"/>
                    <a:pt x="73" y="984"/>
                    <a:pt x="71" y="990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76" y="993"/>
                    <a:pt x="75" y="995"/>
                    <a:pt x="75" y="995"/>
                  </a:cubicBezTo>
                  <a:cubicBezTo>
                    <a:pt x="77" y="997"/>
                    <a:pt x="79" y="997"/>
                    <a:pt x="81" y="1000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97" y="1023"/>
                    <a:pt x="97" y="1025"/>
                    <a:pt x="98" y="1027"/>
                  </a:cubicBezTo>
                  <a:cubicBezTo>
                    <a:pt x="98" y="1027"/>
                    <a:pt x="100" y="1027"/>
                    <a:pt x="101" y="102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03" y="1034"/>
                    <a:pt x="109" y="1035"/>
                    <a:pt x="106" y="1038"/>
                  </a:cubicBezTo>
                  <a:cubicBezTo>
                    <a:pt x="115" y="1046"/>
                    <a:pt x="118" y="1055"/>
                    <a:pt x="127" y="1068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62" y="1121"/>
                    <a:pt x="170" y="1131"/>
                    <a:pt x="180" y="1150"/>
                  </a:cubicBezTo>
                  <a:cubicBezTo>
                    <a:pt x="177" y="1154"/>
                    <a:pt x="184" y="1158"/>
                    <a:pt x="181" y="1162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84" y="1181"/>
                    <a:pt x="196" y="1191"/>
                    <a:pt x="190" y="1199"/>
                  </a:cubicBezTo>
                  <a:cubicBezTo>
                    <a:pt x="185" y="1191"/>
                    <a:pt x="185" y="1183"/>
                    <a:pt x="177" y="1174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73" y="1164"/>
                    <a:pt x="173" y="1162"/>
                    <a:pt x="173" y="1162"/>
                  </a:cubicBezTo>
                  <a:cubicBezTo>
                    <a:pt x="171" y="1158"/>
                    <a:pt x="165" y="1154"/>
                    <a:pt x="167" y="1150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31" y="1102"/>
                    <a:pt x="125" y="1100"/>
                    <a:pt x="117" y="1087"/>
                  </a:cubicBezTo>
                  <a:cubicBezTo>
                    <a:pt x="115" y="1085"/>
                    <a:pt x="113" y="1086"/>
                    <a:pt x="111" y="1082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103" y="1075"/>
                    <a:pt x="101" y="1073"/>
                    <a:pt x="99" y="1069"/>
                  </a:cubicBezTo>
                  <a:cubicBezTo>
                    <a:pt x="97" y="1072"/>
                    <a:pt x="91" y="1063"/>
                    <a:pt x="94" y="1062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61" y="1026"/>
                    <a:pt x="57" y="1021"/>
                    <a:pt x="53" y="1016"/>
                  </a:cubicBezTo>
                  <a:cubicBezTo>
                    <a:pt x="50" y="1007"/>
                    <a:pt x="43" y="998"/>
                    <a:pt x="36" y="989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29" y="962"/>
                    <a:pt x="16" y="956"/>
                    <a:pt x="20" y="953"/>
                  </a:cubicBezTo>
                  <a:cubicBezTo>
                    <a:pt x="13" y="950"/>
                    <a:pt x="19" y="948"/>
                    <a:pt x="15" y="942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16" y="963"/>
                    <a:pt x="24" y="970"/>
                    <a:pt x="22" y="976"/>
                  </a:cubicBezTo>
                  <a:cubicBezTo>
                    <a:pt x="33" y="986"/>
                    <a:pt x="36" y="1002"/>
                    <a:pt x="43" y="1015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60" y="1043"/>
                    <a:pt x="65" y="1044"/>
                    <a:pt x="71" y="1054"/>
                  </a:cubicBezTo>
                  <a:cubicBezTo>
                    <a:pt x="82" y="1064"/>
                    <a:pt x="85" y="1067"/>
                    <a:pt x="95" y="1081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15" y="1099"/>
                    <a:pt x="115" y="1103"/>
                    <a:pt x="120" y="1108"/>
                  </a:cubicBezTo>
                  <a:cubicBezTo>
                    <a:pt x="129" y="1115"/>
                    <a:pt x="137" y="1129"/>
                    <a:pt x="146" y="1140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52" y="1155"/>
                    <a:pt x="161" y="1153"/>
                    <a:pt x="157" y="1157"/>
                  </a:cubicBezTo>
                  <a:cubicBezTo>
                    <a:pt x="170" y="1173"/>
                    <a:pt x="169" y="1184"/>
                    <a:pt x="179" y="1197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76" y="1205"/>
                    <a:pt x="177" y="1205"/>
                    <a:pt x="171" y="1196"/>
                  </a:cubicBezTo>
                  <a:cubicBezTo>
                    <a:pt x="166" y="1192"/>
                    <a:pt x="170" y="1189"/>
                    <a:pt x="166" y="118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60" y="1174"/>
                    <a:pt x="157" y="1170"/>
                    <a:pt x="154" y="1166"/>
                  </a:cubicBezTo>
                  <a:cubicBezTo>
                    <a:pt x="153" y="1163"/>
                    <a:pt x="145" y="1158"/>
                    <a:pt x="149" y="1155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130" y="1124"/>
                    <a:pt x="122" y="1118"/>
                    <a:pt x="109" y="1100"/>
                  </a:cubicBezTo>
                  <a:cubicBezTo>
                    <a:pt x="106" y="1103"/>
                    <a:pt x="104" y="1094"/>
                    <a:pt x="101" y="1092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92" y="1081"/>
                    <a:pt x="89" y="1084"/>
                    <a:pt x="86" y="1078"/>
                  </a:cubicBezTo>
                  <a:cubicBezTo>
                    <a:pt x="84" y="1079"/>
                    <a:pt x="83" y="1077"/>
                    <a:pt x="83" y="1075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77" y="1073"/>
                    <a:pt x="74" y="1064"/>
                    <a:pt x="70" y="1062"/>
                  </a:cubicBezTo>
                  <a:cubicBezTo>
                    <a:pt x="61" y="1051"/>
                    <a:pt x="55" y="1047"/>
                    <a:pt x="47" y="1037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28" y="1009"/>
                    <a:pt x="24" y="996"/>
                    <a:pt x="14" y="982"/>
                  </a:cubicBezTo>
                  <a:cubicBezTo>
                    <a:pt x="10" y="985"/>
                    <a:pt x="10" y="989"/>
                    <a:pt x="14" y="989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24" y="1002"/>
                    <a:pt x="22" y="1012"/>
                    <a:pt x="28" y="1019"/>
                  </a:cubicBezTo>
                  <a:cubicBezTo>
                    <a:pt x="30" y="1026"/>
                    <a:pt x="38" y="1034"/>
                    <a:pt x="39" y="104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62" y="1066"/>
                    <a:pt x="64" y="1067"/>
                    <a:pt x="70" y="1072"/>
                  </a:cubicBezTo>
                  <a:cubicBezTo>
                    <a:pt x="72" y="1078"/>
                    <a:pt x="75" y="1077"/>
                    <a:pt x="78" y="1081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4" y="1089"/>
                    <a:pt x="87" y="1088"/>
                    <a:pt x="85" y="1091"/>
                  </a:cubicBezTo>
                  <a:cubicBezTo>
                    <a:pt x="88" y="1092"/>
                    <a:pt x="91" y="1095"/>
                    <a:pt x="94" y="1096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04" y="1108"/>
                    <a:pt x="109" y="1117"/>
                    <a:pt x="116" y="1123"/>
                  </a:cubicBezTo>
                  <a:cubicBezTo>
                    <a:pt x="119" y="1127"/>
                    <a:pt x="122" y="1131"/>
                    <a:pt x="125" y="1136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123" y="1139"/>
                    <a:pt x="119" y="1137"/>
                    <a:pt x="115" y="1128"/>
                  </a:cubicBezTo>
                  <a:cubicBezTo>
                    <a:pt x="105" y="1123"/>
                    <a:pt x="104" y="1118"/>
                    <a:pt x="96" y="1110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83" y="1095"/>
                    <a:pt x="77" y="1096"/>
                    <a:pt x="78" y="1091"/>
                  </a:cubicBezTo>
                  <a:cubicBezTo>
                    <a:pt x="74" y="1090"/>
                    <a:pt x="70" y="1086"/>
                    <a:pt x="67" y="108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52" y="1064"/>
                    <a:pt x="46" y="1061"/>
                    <a:pt x="37" y="1052"/>
                  </a:cubicBezTo>
                  <a:cubicBezTo>
                    <a:pt x="25" y="1036"/>
                    <a:pt x="15" y="1020"/>
                    <a:pt x="6" y="1005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14" y="1027"/>
                    <a:pt x="14" y="1033"/>
                    <a:pt x="18" y="1038"/>
                  </a:cubicBezTo>
                  <a:cubicBezTo>
                    <a:pt x="22" y="1040"/>
                    <a:pt x="23" y="1045"/>
                    <a:pt x="25" y="1048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0" y="1051"/>
                    <a:pt x="29" y="1054"/>
                    <a:pt x="30" y="1055"/>
                  </a:cubicBezTo>
                  <a:cubicBezTo>
                    <a:pt x="31" y="1056"/>
                    <a:pt x="32" y="1055"/>
                    <a:pt x="34" y="1057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44" y="1071"/>
                    <a:pt x="48" y="1076"/>
                    <a:pt x="51" y="1081"/>
                  </a:cubicBezTo>
                  <a:cubicBezTo>
                    <a:pt x="61" y="1088"/>
                    <a:pt x="71" y="1098"/>
                    <a:pt x="81" y="1109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01" y="1124"/>
                    <a:pt x="97" y="1124"/>
                    <a:pt x="100" y="1129"/>
                  </a:cubicBezTo>
                  <a:cubicBezTo>
                    <a:pt x="103" y="1133"/>
                    <a:pt x="106" y="1130"/>
                    <a:pt x="108" y="1136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37" y="1180"/>
                    <a:pt x="143" y="1186"/>
                    <a:pt x="142" y="1190"/>
                  </a:cubicBezTo>
                  <a:cubicBezTo>
                    <a:pt x="148" y="1192"/>
                    <a:pt x="147" y="1198"/>
                    <a:pt x="152" y="1200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4" y="1221"/>
                    <a:pt x="163" y="1225"/>
                    <a:pt x="167" y="1231"/>
                  </a:cubicBezTo>
                  <a:cubicBezTo>
                    <a:pt x="166" y="1235"/>
                    <a:pt x="173" y="1241"/>
                    <a:pt x="170" y="1246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7" y="1227"/>
                    <a:pt x="158" y="1218"/>
                    <a:pt x="151" y="1213"/>
                  </a:cubicBezTo>
                  <a:cubicBezTo>
                    <a:pt x="153" y="1210"/>
                    <a:pt x="150" y="1208"/>
                    <a:pt x="148" y="1208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40" y="1192"/>
                    <a:pt x="132" y="1185"/>
                    <a:pt x="132" y="1180"/>
                  </a:cubicBezTo>
                  <a:cubicBezTo>
                    <a:pt x="128" y="1182"/>
                    <a:pt x="127" y="1173"/>
                    <a:pt x="124" y="1171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111" y="1154"/>
                    <a:pt x="101" y="1151"/>
                    <a:pt x="100" y="1142"/>
                  </a:cubicBezTo>
                  <a:cubicBezTo>
                    <a:pt x="95" y="1139"/>
                    <a:pt x="90" y="1137"/>
                    <a:pt x="86" y="1132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49" y="1090"/>
                    <a:pt x="37" y="1081"/>
                    <a:pt x="27" y="1064"/>
                  </a:cubicBezTo>
                  <a:cubicBezTo>
                    <a:pt x="25" y="1059"/>
                    <a:pt x="25" y="1058"/>
                    <a:pt x="22" y="1055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14" y="1052"/>
                    <a:pt x="19" y="1062"/>
                    <a:pt x="25" y="1072"/>
                  </a:cubicBezTo>
                  <a:cubicBezTo>
                    <a:pt x="31" y="1085"/>
                    <a:pt x="35" y="1085"/>
                    <a:pt x="42" y="1099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06" y="1168"/>
                    <a:pt x="110" y="1170"/>
                    <a:pt x="120" y="1183"/>
                  </a:cubicBezTo>
                  <a:cubicBezTo>
                    <a:pt x="126" y="1189"/>
                    <a:pt x="125" y="1190"/>
                    <a:pt x="131" y="1198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50" y="1229"/>
                    <a:pt x="156" y="1240"/>
                    <a:pt x="162" y="1251"/>
                  </a:cubicBezTo>
                  <a:cubicBezTo>
                    <a:pt x="161" y="1258"/>
                    <a:pt x="167" y="1261"/>
                    <a:pt x="167" y="1265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67" y="1276"/>
                    <a:pt x="177" y="1281"/>
                    <a:pt x="170" y="1283"/>
                  </a:cubicBezTo>
                  <a:cubicBezTo>
                    <a:pt x="175" y="1289"/>
                    <a:pt x="177" y="1294"/>
                    <a:pt x="177" y="1300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76" y="1309"/>
                    <a:pt x="181" y="1313"/>
                    <a:pt x="179" y="1316"/>
                  </a:cubicBezTo>
                  <a:cubicBezTo>
                    <a:pt x="173" y="1314"/>
                    <a:pt x="175" y="1305"/>
                    <a:pt x="173" y="1300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68" y="1285"/>
                    <a:pt x="164" y="1287"/>
                    <a:pt x="165" y="1283"/>
                  </a:cubicBezTo>
                  <a:cubicBezTo>
                    <a:pt x="163" y="1274"/>
                    <a:pt x="149" y="1260"/>
                    <a:pt x="144" y="1247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97" y="1188"/>
                    <a:pt x="73" y="1159"/>
                    <a:pt x="54" y="1140"/>
                  </a:cubicBezTo>
                  <a:cubicBezTo>
                    <a:pt x="49" y="1132"/>
                    <a:pt x="49" y="1129"/>
                    <a:pt x="41" y="111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42" y="1106"/>
                    <a:pt x="29" y="1101"/>
                    <a:pt x="34" y="1098"/>
                  </a:cubicBezTo>
                  <a:cubicBezTo>
                    <a:pt x="33" y="1095"/>
                    <a:pt x="26" y="1091"/>
                    <a:pt x="30" y="108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24" y="1099"/>
                    <a:pt x="36" y="1119"/>
                    <a:pt x="43" y="1138"/>
                  </a:cubicBezTo>
                  <a:cubicBezTo>
                    <a:pt x="47" y="1144"/>
                    <a:pt x="51" y="1149"/>
                    <a:pt x="55" y="1154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74" y="1174"/>
                    <a:pt x="80" y="1182"/>
                    <a:pt x="85" y="1189"/>
                  </a:cubicBezTo>
                  <a:cubicBezTo>
                    <a:pt x="89" y="1195"/>
                    <a:pt x="103" y="1205"/>
                    <a:pt x="106" y="1215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30" y="1249"/>
                    <a:pt x="140" y="1255"/>
                    <a:pt x="138" y="1259"/>
                  </a:cubicBezTo>
                  <a:cubicBezTo>
                    <a:pt x="143" y="1264"/>
                    <a:pt x="141" y="1263"/>
                    <a:pt x="146" y="1268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59" y="1289"/>
                    <a:pt x="157" y="1295"/>
                    <a:pt x="164" y="1302"/>
                  </a:cubicBezTo>
                  <a:cubicBezTo>
                    <a:pt x="163" y="1306"/>
                    <a:pt x="165" y="1311"/>
                    <a:pt x="170" y="1317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4" y="1336"/>
                    <a:pt x="174" y="1339"/>
                    <a:pt x="173" y="1342"/>
                  </a:cubicBezTo>
                  <a:cubicBezTo>
                    <a:pt x="176" y="1343"/>
                    <a:pt x="175" y="1351"/>
                    <a:pt x="172" y="1347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70" y="1337"/>
                    <a:pt x="169" y="1336"/>
                    <a:pt x="166" y="1335"/>
                  </a:cubicBezTo>
                  <a:cubicBezTo>
                    <a:pt x="171" y="1333"/>
                    <a:pt x="159" y="1328"/>
                    <a:pt x="164" y="1326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56" y="1309"/>
                    <a:pt x="153" y="1307"/>
                    <a:pt x="149" y="1298"/>
                  </a:cubicBezTo>
                  <a:cubicBezTo>
                    <a:pt x="145" y="1291"/>
                    <a:pt x="142" y="1284"/>
                    <a:pt x="139" y="1278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108" y="1237"/>
                    <a:pt x="100" y="1225"/>
                    <a:pt x="88" y="1214"/>
                  </a:cubicBezTo>
                  <a:cubicBezTo>
                    <a:pt x="83" y="1207"/>
                    <a:pt x="79" y="1201"/>
                    <a:pt x="74" y="1194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60" y="1178"/>
                    <a:pt x="57" y="1175"/>
                    <a:pt x="55" y="1171"/>
                  </a:cubicBezTo>
                  <a:cubicBezTo>
                    <a:pt x="54" y="1170"/>
                    <a:pt x="53" y="1168"/>
                    <a:pt x="51" y="1167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41" y="1159"/>
                    <a:pt x="36" y="1140"/>
                    <a:pt x="24" y="1132"/>
                  </a:cubicBezTo>
                  <a:cubicBezTo>
                    <a:pt x="26" y="1128"/>
                    <a:pt x="18" y="1122"/>
                    <a:pt x="18" y="1117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2" y="1103"/>
                    <a:pt x="12" y="1107"/>
                    <a:pt x="8" y="1110"/>
                  </a:cubicBezTo>
                  <a:cubicBezTo>
                    <a:pt x="10" y="1113"/>
                    <a:pt x="13" y="1116"/>
                    <a:pt x="15" y="1119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17" y="1131"/>
                    <a:pt x="24" y="1135"/>
                    <a:pt x="21" y="1137"/>
                  </a:cubicBezTo>
                  <a:cubicBezTo>
                    <a:pt x="32" y="1153"/>
                    <a:pt x="32" y="1158"/>
                    <a:pt x="45" y="1174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68" y="1204"/>
                    <a:pt x="77" y="1216"/>
                    <a:pt x="90" y="1230"/>
                  </a:cubicBezTo>
                  <a:cubicBezTo>
                    <a:pt x="98" y="1238"/>
                    <a:pt x="98" y="1243"/>
                    <a:pt x="104" y="1246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14" y="1261"/>
                    <a:pt x="121" y="1266"/>
                    <a:pt x="119" y="1270"/>
                  </a:cubicBezTo>
                  <a:cubicBezTo>
                    <a:pt x="115" y="1267"/>
                    <a:pt x="112" y="1256"/>
                    <a:pt x="107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100" y="1241"/>
                    <a:pt x="90" y="1237"/>
                    <a:pt x="88" y="1234"/>
                  </a:cubicBezTo>
                  <a:cubicBezTo>
                    <a:pt x="83" y="1228"/>
                    <a:pt x="79" y="1222"/>
                    <a:pt x="75" y="1216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58" y="1202"/>
                    <a:pt x="54" y="1193"/>
                    <a:pt x="50" y="1188"/>
                  </a:cubicBezTo>
                  <a:cubicBezTo>
                    <a:pt x="46" y="1189"/>
                    <a:pt x="48" y="1185"/>
                    <a:pt x="46" y="118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34" y="1173"/>
                    <a:pt x="35" y="1172"/>
                    <a:pt x="29" y="1166"/>
                  </a:cubicBezTo>
                  <a:cubicBezTo>
                    <a:pt x="22" y="1156"/>
                    <a:pt x="15" y="1146"/>
                    <a:pt x="8" y="113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12" y="1151"/>
                    <a:pt x="10" y="1154"/>
                    <a:pt x="13" y="1157"/>
                  </a:cubicBezTo>
                  <a:cubicBezTo>
                    <a:pt x="17" y="1163"/>
                    <a:pt x="21" y="1168"/>
                    <a:pt x="25" y="1174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42" y="1196"/>
                    <a:pt x="50" y="1206"/>
                    <a:pt x="58" y="1213"/>
                  </a:cubicBezTo>
                  <a:cubicBezTo>
                    <a:pt x="78" y="1237"/>
                    <a:pt x="84" y="1244"/>
                    <a:pt x="102" y="1263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11" y="1275"/>
                    <a:pt x="113" y="1284"/>
                    <a:pt x="117" y="1281"/>
                  </a:cubicBezTo>
                  <a:cubicBezTo>
                    <a:pt x="117" y="1287"/>
                    <a:pt x="125" y="1295"/>
                    <a:pt x="130" y="1302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39" y="1328"/>
                    <a:pt x="147" y="1329"/>
                    <a:pt x="144" y="1336"/>
                  </a:cubicBezTo>
                  <a:cubicBezTo>
                    <a:pt x="151" y="1339"/>
                    <a:pt x="148" y="1344"/>
                    <a:pt x="153" y="1351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56" y="1364"/>
                    <a:pt x="158" y="1367"/>
                    <a:pt x="157" y="1371"/>
                  </a:cubicBezTo>
                  <a:cubicBezTo>
                    <a:pt x="152" y="1364"/>
                    <a:pt x="152" y="1358"/>
                    <a:pt x="149" y="1352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29" y="1323"/>
                    <a:pt x="123" y="1314"/>
                    <a:pt x="111" y="1303"/>
                  </a:cubicBezTo>
                  <a:cubicBezTo>
                    <a:pt x="109" y="1297"/>
                    <a:pt x="109" y="1294"/>
                    <a:pt x="104" y="1291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91" y="1270"/>
                    <a:pt x="86" y="1272"/>
                    <a:pt x="83" y="1264"/>
                  </a:cubicBezTo>
                  <a:cubicBezTo>
                    <a:pt x="64" y="1237"/>
                    <a:pt x="55" y="1230"/>
                    <a:pt x="36" y="1210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2" y="1180"/>
                    <a:pt x="8" y="1164"/>
                    <a:pt x="0" y="1167"/>
                  </a:cubicBezTo>
                  <a:cubicBezTo>
                    <a:pt x="6" y="1181"/>
                    <a:pt x="10" y="1186"/>
                    <a:pt x="19" y="1200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18" y="1207"/>
                    <a:pt x="25" y="1212"/>
                    <a:pt x="22" y="1215"/>
                  </a:cubicBezTo>
                  <a:cubicBezTo>
                    <a:pt x="27" y="1219"/>
                    <a:pt x="20" y="1222"/>
                    <a:pt x="26" y="1227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32" y="1250"/>
                    <a:pt x="40" y="1254"/>
                    <a:pt x="41" y="1258"/>
                  </a:cubicBezTo>
                  <a:cubicBezTo>
                    <a:pt x="39" y="1259"/>
                    <a:pt x="41" y="1261"/>
                    <a:pt x="43" y="1264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51" y="1275"/>
                    <a:pt x="54" y="1282"/>
                    <a:pt x="57" y="1290"/>
                  </a:cubicBezTo>
                  <a:cubicBezTo>
                    <a:pt x="65" y="1292"/>
                    <a:pt x="64" y="1303"/>
                    <a:pt x="70" y="1305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89" y="1330"/>
                    <a:pt x="93" y="1334"/>
                    <a:pt x="96" y="1341"/>
                  </a:cubicBezTo>
                  <a:cubicBezTo>
                    <a:pt x="99" y="1341"/>
                    <a:pt x="102" y="1345"/>
                    <a:pt x="105" y="1349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104" y="1350"/>
                    <a:pt x="96" y="1347"/>
                    <a:pt x="88" y="1332"/>
                  </a:cubicBezTo>
                  <a:cubicBezTo>
                    <a:pt x="85" y="1328"/>
                    <a:pt x="82" y="1331"/>
                    <a:pt x="80" y="1325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58" y="1299"/>
                    <a:pt x="59" y="1295"/>
                    <a:pt x="52" y="1289"/>
                  </a:cubicBezTo>
                  <a:cubicBezTo>
                    <a:pt x="52" y="1282"/>
                    <a:pt x="43" y="1282"/>
                    <a:pt x="46" y="1274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34" y="1255"/>
                    <a:pt x="32" y="1254"/>
                    <a:pt x="30" y="1253"/>
                  </a:cubicBezTo>
                  <a:cubicBezTo>
                    <a:pt x="32" y="1251"/>
                    <a:pt x="32" y="1249"/>
                    <a:pt x="31" y="1247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19" y="1231"/>
                    <a:pt x="27" y="1219"/>
                    <a:pt x="16" y="1219"/>
                  </a:cubicBezTo>
                  <a:cubicBezTo>
                    <a:pt x="15" y="1228"/>
                    <a:pt x="20" y="1237"/>
                    <a:pt x="23" y="1246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39" y="1280"/>
                    <a:pt x="41" y="1286"/>
                    <a:pt x="44" y="1292"/>
                  </a:cubicBezTo>
                  <a:cubicBezTo>
                    <a:pt x="51" y="1303"/>
                    <a:pt x="59" y="1313"/>
                    <a:pt x="66" y="132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86" y="1346"/>
                    <a:pt x="87" y="1347"/>
                    <a:pt x="89" y="1351"/>
                  </a:cubicBezTo>
                  <a:cubicBezTo>
                    <a:pt x="90" y="1354"/>
                    <a:pt x="92" y="1351"/>
                    <a:pt x="91" y="1354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97" y="1357"/>
                    <a:pt x="97" y="1362"/>
                    <a:pt x="97" y="1362"/>
                  </a:cubicBezTo>
                  <a:cubicBezTo>
                    <a:pt x="99" y="1365"/>
                    <a:pt x="103" y="1366"/>
                    <a:pt x="104" y="1369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33" y="1402"/>
                    <a:pt x="134" y="1404"/>
                    <a:pt x="134" y="1407"/>
                  </a:cubicBezTo>
                  <a:cubicBezTo>
                    <a:pt x="136" y="1404"/>
                    <a:pt x="142" y="1412"/>
                    <a:pt x="139" y="1413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7" y="1423"/>
                    <a:pt x="154" y="1427"/>
                    <a:pt x="150" y="1429"/>
                  </a:cubicBezTo>
                  <a:cubicBezTo>
                    <a:pt x="148" y="1431"/>
                    <a:pt x="146" y="1427"/>
                    <a:pt x="144" y="1424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32" y="1414"/>
                    <a:pt x="127" y="1409"/>
                    <a:pt x="122" y="1408"/>
                  </a:cubicBezTo>
                  <a:cubicBezTo>
                    <a:pt x="118" y="1403"/>
                    <a:pt x="113" y="1399"/>
                    <a:pt x="108" y="1398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85" y="1380"/>
                    <a:pt x="75" y="1376"/>
                    <a:pt x="66" y="1370"/>
                  </a:cubicBezTo>
                  <a:cubicBezTo>
                    <a:pt x="56" y="1364"/>
                    <a:pt x="46" y="1355"/>
                    <a:pt x="36" y="1352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52" y="1362"/>
                    <a:pt x="51" y="1368"/>
                    <a:pt x="57" y="1369"/>
                  </a:cubicBezTo>
                  <a:cubicBezTo>
                    <a:pt x="61" y="1374"/>
                    <a:pt x="65" y="1375"/>
                    <a:pt x="69" y="1378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89" y="1394"/>
                    <a:pt x="98" y="1397"/>
                    <a:pt x="106" y="1405"/>
                  </a:cubicBezTo>
                  <a:cubicBezTo>
                    <a:pt x="110" y="1406"/>
                    <a:pt x="115" y="1409"/>
                    <a:pt x="118" y="1416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37" y="1433"/>
                    <a:pt x="145" y="1436"/>
                    <a:pt x="150" y="1447"/>
                  </a:cubicBezTo>
                  <a:cubicBezTo>
                    <a:pt x="153" y="1452"/>
                    <a:pt x="158" y="1447"/>
                    <a:pt x="161" y="1454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66" y="1466"/>
                    <a:pt x="173" y="1463"/>
                    <a:pt x="171" y="1468"/>
                  </a:cubicBezTo>
                  <a:cubicBezTo>
                    <a:pt x="174" y="1472"/>
                    <a:pt x="175" y="1475"/>
                    <a:pt x="175" y="1478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3" y="1491"/>
                    <a:pt x="192" y="1486"/>
                    <a:pt x="192" y="1480"/>
                  </a:cubicBezTo>
                  <a:cubicBezTo>
                    <a:pt x="198" y="1479"/>
                    <a:pt x="194" y="1475"/>
                    <a:pt x="196" y="1472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06" y="1461"/>
                    <a:pt x="206" y="1456"/>
                    <a:pt x="214" y="1452"/>
                  </a:cubicBezTo>
                  <a:cubicBezTo>
                    <a:pt x="221" y="1450"/>
                    <a:pt x="229" y="1448"/>
                    <a:pt x="236" y="1446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50" y="1447"/>
                    <a:pt x="255" y="1438"/>
                    <a:pt x="259" y="1437"/>
                  </a:cubicBezTo>
                  <a:cubicBezTo>
                    <a:pt x="254" y="1429"/>
                    <a:pt x="246" y="1439"/>
                    <a:pt x="240" y="1441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26" y="1443"/>
                    <a:pt x="223" y="1437"/>
                    <a:pt x="218" y="1442"/>
                  </a:cubicBezTo>
                  <a:cubicBezTo>
                    <a:pt x="215" y="1437"/>
                    <a:pt x="208" y="1453"/>
                    <a:pt x="205" y="1444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28" y="1422"/>
                    <a:pt x="231" y="1417"/>
                    <a:pt x="245" y="1408"/>
                  </a:cubicBezTo>
                  <a:cubicBezTo>
                    <a:pt x="260" y="1398"/>
                    <a:pt x="274" y="1394"/>
                    <a:pt x="289" y="1386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18" y="1382"/>
                    <a:pt x="325" y="1382"/>
                    <a:pt x="332" y="1382"/>
                  </a:cubicBezTo>
                  <a:cubicBezTo>
                    <a:pt x="347" y="1380"/>
                    <a:pt x="362" y="1377"/>
                    <a:pt x="377" y="1376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391" y="1377"/>
                    <a:pt x="396" y="1370"/>
                    <a:pt x="399" y="1373"/>
                  </a:cubicBezTo>
                  <a:cubicBezTo>
                    <a:pt x="407" y="1372"/>
                    <a:pt x="415" y="1370"/>
                    <a:pt x="423" y="1368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34" y="1365"/>
                    <a:pt x="437" y="1366"/>
                    <a:pt x="439" y="1366"/>
                  </a:cubicBezTo>
                  <a:cubicBezTo>
                    <a:pt x="441" y="1366"/>
                    <a:pt x="443" y="1362"/>
                    <a:pt x="445" y="1364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61" y="1359"/>
                    <a:pt x="466" y="1358"/>
                    <a:pt x="464" y="1353"/>
                  </a:cubicBezTo>
                  <a:cubicBezTo>
                    <a:pt x="456" y="1357"/>
                    <a:pt x="451" y="1352"/>
                    <a:pt x="443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37" y="1359"/>
                    <a:pt x="434" y="1358"/>
                    <a:pt x="433" y="1358"/>
                  </a:cubicBezTo>
                  <a:cubicBezTo>
                    <a:pt x="432" y="1358"/>
                    <a:pt x="431" y="1360"/>
                    <a:pt x="430" y="1360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413" y="1365"/>
                    <a:pt x="407" y="1360"/>
                    <a:pt x="399" y="1365"/>
                  </a:cubicBezTo>
                  <a:cubicBezTo>
                    <a:pt x="392" y="1365"/>
                    <a:pt x="385" y="1365"/>
                    <a:pt x="377" y="1369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53" y="1372"/>
                    <a:pt x="350" y="1370"/>
                    <a:pt x="347" y="1371"/>
                  </a:cubicBezTo>
                  <a:cubicBezTo>
                    <a:pt x="345" y="1369"/>
                    <a:pt x="343" y="1371"/>
                    <a:pt x="341" y="1373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27" y="1375"/>
                    <a:pt x="321" y="1372"/>
                    <a:pt x="313" y="1376"/>
                  </a:cubicBezTo>
                  <a:cubicBezTo>
                    <a:pt x="312" y="1373"/>
                    <a:pt x="310" y="1377"/>
                    <a:pt x="309" y="1376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99" y="1378"/>
                    <a:pt x="295" y="1377"/>
                    <a:pt x="292" y="1377"/>
                  </a:cubicBezTo>
                  <a:cubicBezTo>
                    <a:pt x="286" y="1379"/>
                    <a:pt x="280" y="1383"/>
                    <a:pt x="275" y="1384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47" y="1398"/>
                    <a:pt x="237" y="1400"/>
                    <a:pt x="227" y="1406"/>
                  </a:cubicBezTo>
                  <a:cubicBezTo>
                    <a:pt x="219" y="1414"/>
                    <a:pt x="212" y="1422"/>
                    <a:pt x="202" y="1429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94" y="1442"/>
                    <a:pt x="195" y="1445"/>
                    <a:pt x="192" y="1446"/>
                  </a:cubicBezTo>
                  <a:cubicBezTo>
                    <a:pt x="189" y="1447"/>
                    <a:pt x="189" y="1451"/>
                    <a:pt x="187" y="1450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00" y="1417"/>
                    <a:pt x="209" y="1410"/>
                    <a:pt x="215" y="1403"/>
                  </a:cubicBezTo>
                  <a:cubicBezTo>
                    <a:pt x="237" y="1384"/>
                    <a:pt x="257" y="1377"/>
                    <a:pt x="278" y="1364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286" y="1364"/>
                    <a:pt x="288" y="1364"/>
                    <a:pt x="291" y="1362"/>
                  </a:cubicBezTo>
                  <a:cubicBezTo>
                    <a:pt x="296" y="1359"/>
                    <a:pt x="301" y="1360"/>
                    <a:pt x="306" y="1359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43" y="1354"/>
                    <a:pt x="352" y="1351"/>
                    <a:pt x="361" y="1353"/>
                  </a:cubicBezTo>
                  <a:cubicBezTo>
                    <a:pt x="366" y="1349"/>
                    <a:pt x="370" y="1354"/>
                    <a:pt x="376" y="1350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399" y="1347"/>
                    <a:pt x="409" y="1347"/>
                    <a:pt x="418" y="1344"/>
                  </a:cubicBezTo>
                  <a:cubicBezTo>
                    <a:pt x="422" y="1348"/>
                    <a:pt x="427" y="1340"/>
                    <a:pt x="431" y="1342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65" y="1333"/>
                    <a:pt x="484" y="1331"/>
                    <a:pt x="505" y="1318"/>
                  </a:cubicBezTo>
                  <a:cubicBezTo>
                    <a:pt x="502" y="1313"/>
                    <a:pt x="497" y="1319"/>
                    <a:pt x="493" y="131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76" y="1323"/>
                    <a:pt x="470" y="1330"/>
                    <a:pt x="465" y="1327"/>
                  </a:cubicBezTo>
                  <a:cubicBezTo>
                    <a:pt x="459" y="1331"/>
                    <a:pt x="454" y="1329"/>
                    <a:pt x="448" y="1335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35" y="1333"/>
                    <a:pt x="431" y="1336"/>
                    <a:pt x="428" y="1337"/>
                  </a:cubicBezTo>
                  <a:cubicBezTo>
                    <a:pt x="425" y="1336"/>
                    <a:pt x="421" y="1337"/>
                    <a:pt x="417" y="1340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10" y="1333"/>
                    <a:pt x="412" y="1340"/>
                    <a:pt x="417" y="1335"/>
                  </a:cubicBezTo>
                  <a:cubicBezTo>
                    <a:pt x="420" y="1338"/>
                    <a:pt x="425" y="1331"/>
                    <a:pt x="428" y="1334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467" y="1319"/>
                    <a:pt x="484" y="1312"/>
                    <a:pt x="500" y="1302"/>
                  </a:cubicBezTo>
                  <a:cubicBezTo>
                    <a:pt x="503" y="1294"/>
                    <a:pt x="515" y="1297"/>
                    <a:pt x="510" y="128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86" y="1300"/>
                    <a:pt x="484" y="1309"/>
                    <a:pt x="476" y="1309"/>
                  </a:cubicBezTo>
                  <a:cubicBezTo>
                    <a:pt x="474" y="1306"/>
                    <a:pt x="469" y="1314"/>
                    <a:pt x="466" y="1315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46" y="1319"/>
                    <a:pt x="437" y="1324"/>
                    <a:pt x="428" y="1327"/>
                  </a:cubicBezTo>
                  <a:cubicBezTo>
                    <a:pt x="424" y="1324"/>
                    <a:pt x="419" y="1328"/>
                    <a:pt x="415" y="1329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97" y="1329"/>
                    <a:pt x="392" y="1335"/>
                    <a:pt x="389" y="1331"/>
                  </a:cubicBezTo>
                  <a:cubicBezTo>
                    <a:pt x="387" y="1332"/>
                    <a:pt x="385" y="1333"/>
                    <a:pt x="383" y="1330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71" y="1336"/>
                    <a:pt x="368" y="1330"/>
                    <a:pt x="364" y="1334"/>
                  </a:cubicBezTo>
                  <a:cubicBezTo>
                    <a:pt x="362" y="1335"/>
                    <a:pt x="360" y="1334"/>
                    <a:pt x="358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364" y="1330"/>
                    <a:pt x="373" y="1328"/>
                    <a:pt x="383" y="1326"/>
                  </a:cubicBezTo>
                  <a:cubicBezTo>
                    <a:pt x="387" y="1325"/>
                    <a:pt x="392" y="1323"/>
                    <a:pt x="397" y="1322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07" y="1322"/>
                    <a:pt x="410" y="1317"/>
                    <a:pt x="412" y="1319"/>
                  </a:cubicBezTo>
                  <a:cubicBezTo>
                    <a:pt x="415" y="1317"/>
                    <a:pt x="418" y="1314"/>
                    <a:pt x="420" y="1316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61" y="1289"/>
                    <a:pt x="472" y="1279"/>
                    <a:pt x="484" y="1272"/>
                  </a:cubicBezTo>
                  <a:cubicBezTo>
                    <a:pt x="487" y="1268"/>
                    <a:pt x="491" y="1264"/>
                    <a:pt x="497" y="1260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480" y="1270"/>
                    <a:pt x="451" y="1287"/>
                    <a:pt x="424" y="1305"/>
                  </a:cubicBezTo>
                  <a:cubicBezTo>
                    <a:pt x="414" y="1308"/>
                    <a:pt x="404" y="1313"/>
                    <a:pt x="394" y="1317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80" y="1317"/>
                    <a:pt x="373" y="1318"/>
                    <a:pt x="371" y="1319"/>
                  </a:cubicBezTo>
                  <a:cubicBezTo>
                    <a:pt x="369" y="1321"/>
                    <a:pt x="369" y="1319"/>
                    <a:pt x="368" y="1319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57" y="1323"/>
                    <a:pt x="354" y="1321"/>
                    <a:pt x="351" y="1323"/>
                  </a:cubicBezTo>
                  <a:cubicBezTo>
                    <a:pt x="350" y="1321"/>
                    <a:pt x="349" y="1324"/>
                    <a:pt x="347" y="1324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39" y="1320"/>
                    <a:pt x="334" y="1326"/>
                    <a:pt x="332" y="1323"/>
                  </a:cubicBezTo>
                  <a:cubicBezTo>
                    <a:pt x="325" y="1322"/>
                    <a:pt x="317" y="1327"/>
                    <a:pt x="310" y="1324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83" y="1326"/>
                    <a:pt x="275" y="1329"/>
                    <a:pt x="268" y="1327"/>
                  </a:cubicBezTo>
                  <a:cubicBezTo>
                    <a:pt x="261" y="1330"/>
                    <a:pt x="255" y="1329"/>
                    <a:pt x="247" y="1332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33" y="1335"/>
                    <a:pt x="228" y="1340"/>
                    <a:pt x="225" y="1339"/>
                  </a:cubicBezTo>
                  <a:cubicBezTo>
                    <a:pt x="219" y="1345"/>
                    <a:pt x="213" y="1345"/>
                    <a:pt x="208" y="1349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194" y="1350"/>
                    <a:pt x="208" y="1346"/>
                    <a:pt x="209" y="1340"/>
                  </a:cubicBezTo>
                  <a:cubicBezTo>
                    <a:pt x="213" y="1339"/>
                    <a:pt x="216" y="1341"/>
                    <a:pt x="221" y="1337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34" y="1331"/>
                    <a:pt x="237" y="1327"/>
                    <a:pt x="240" y="1325"/>
                  </a:cubicBezTo>
                  <a:cubicBezTo>
                    <a:pt x="244" y="1328"/>
                    <a:pt x="250" y="1322"/>
                    <a:pt x="254" y="1325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264" y="1324"/>
                    <a:pt x="267" y="1319"/>
                    <a:pt x="269" y="1322"/>
                  </a:cubicBezTo>
                  <a:cubicBezTo>
                    <a:pt x="289" y="1316"/>
                    <a:pt x="309" y="1316"/>
                    <a:pt x="329" y="1310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367" y="1300"/>
                    <a:pt x="373" y="1301"/>
                    <a:pt x="380" y="1295"/>
                  </a:cubicBezTo>
                  <a:cubicBezTo>
                    <a:pt x="386" y="1297"/>
                    <a:pt x="394" y="1290"/>
                    <a:pt x="399" y="1291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49" y="1265"/>
                    <a:pt x="456" y="1260"/>
                    <a:pt x="462" y="1256"/>
                  </a:cubicBezTo>
                  <a:cubicBezTo>
                    <a:pt x="471" y="1251"/>
                    <a:pt x="471" y="1250"/>
                    <a:pt x="480" y="1243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493" y="1231"/>
                    <a:pt x="498" y="1233"/>
                    <a:pt x="499" y="1232"/>
                  </a:cubicBezTo>
                  <a:cubicBezTo>
                    <a:pt x="499" y="1231"/>
                    <a:pt x="498" y="1230"/>
                    <a:pt x="499" y="1229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0" y="1215"/>
                    <a:pt x="521" y="1213"/>
                    <a:pt x="520" y="1209"/>
                  </a:cubicBezTo>
                  <a:cubicBezTo>
                    <a:pt x="521" y="1206"/>
                    <a:pt x="528" y="1203"/>
                    <a:pt x="524" y="1199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95" y="1225"/>
                    <a:pt x="493" y="1226"/>
                    <a:pt x="486" y="1234"/>
                  </a:cubicBezTo>
                  <a:cubicBezTo>
                    <a:pt x="482" y="1237"/>
                    <a:pt x="479" y="1234"/>
                    <a:pt x="475" y="1239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427" y="1272"/>
                    <a:pt x="420" y="1274"/>
                    <a:pt x="413" y="1276"/>
                  </a:cubicBezTo>
                  <a:cubicBezTo>
                    <a:pt x="409" y="1279"/>
                    <a:pt x="406" y="1282"/>
                    <a:pt x="403" y="1279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78" y="1289"/>
                    <a:pt x="364" y="1294"/>
                    <a:pt x="350" y="1298"/>
                  </a:cubicBezTo>
                  <a:cubicBezTo>
                    <a:pt x="343" y="1299"/>
                    <a:pt x="336" y="1299"/>
                    <a:pt x="329" y="1303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304" y="1305"/>
                    <a:pt x="300" y="1308"/>
                    <a:pt x="296" y="1307"/>
                  </a:cubicBezTo>
                  <a:cubicBezTo>
                    <a:pt x="293" y="1308"/>
                    <a:pt x="291" y="1307"/>
                    <a:pt x="288" y="1310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83" y="1311"/>
                    <a:pt x="279" y="1309"/>
                    <a:pt x="276" y="1311"/>
                  </a:cubicBezTo>
                  <a:cubicBezTo>
                    <a:pt x="274" y="1308"/>
                    <a:pt x="270" y="1314"/>
                    <a:pt x="268" y="1313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59" y="1313"/>
                    <a:pt x="251" y="1316"/>
                    <a:pt x="255" y="1312"/>
                  </a:cubicBezTo>
                  <a:cubicBezTo>
                    <a:pt x="261" y="1310"/>
                    <a:pt x="267" y="1308"/>
                    <a:pt x="273" y="130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285" y="1308"/>
                    <a:pt x="289" y="1300"/>
                    <a:pt x="292" y="1302"/>
                  </a:cubicBezTo>
                  <a:cubicBezTo>
                    <a:pt x="299" y="1300"/>
                    <a:pt x="305" y="1300"/>
                    <a:pt x="311" y="1298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42" y="1288"/>
                    <a:pt x="353" y="1292"/>
                    <a:pt x="365" y="1284"/>
                  </a:cubicBezTo>
                  <a:cubicBezTo>
                    <a:pt x="370" y="1285"/>
                    <a:pt x="377" y="1280"/>
                    <a:pt x="383" y="1279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395" y="1275"/>
                    <a:pt x="398" y="1274"/>
                    <a:pt x="401" y="1276"/>
                  </a:cubicBezTo>
                  <a:cubicBezTo>
                    <a:pt x="420" y="1264"/>
                    <a:pt x="430" y="1262"/>
                    <a:pt x="448" y="1249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4" y="1213"/>
                    <a:pt x="484" y="1207"/>
                    <a:pt x="492" y="1202"/>
                  </a:cubicBezTo>
                  <a:cubicBezTo>
                    <a:pt x="493" y="1196"/>
                    <a:pt x="503" y="1191"/>
                    <a:pt x="502" y="1185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61" y="1227"/>
                    <a:pt x="455" y="1233"/>
                    <a:pt x="451" y="1240"/>
                  </a:cubicBezTo>
                  <a:cubicBezTo>
                    <a:pt x="447" y="1236"/>
                    <a:pt x="442" y="1245"/>
                    <a:pt x="438" y="1246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416" y="1260"/>
                    <a:pt x="403" y="1262"/>
                    <a:pt x="400" y="1269"/>
                  </a:cubicBezTo>
                  <a:cubicBezTo>
                    <a:pt x="396" y="1265"/>
                    <a:pt x="389" y="1271"/>
                    <a:pt x="384" y="1270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56" y="1281"/>
                    <a:pt x="345" y="1280"/>
                    <a:pt x="333" y="1288"/>
                  </a:cubicBezTo>
                  <a:cubicBezTo>
                    <a:pt x="329" y="1286"/>
                    <a:pt x="325" y="1289"/>
                    <a:pt x="321" y="1289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305" y="1287"/>
                    <a:pt x="300" y="1297"/>
                    <a:pt x="297" y="1292"/>
                  </a:cubicBezTo>
                  <a:cubicBezTo>
                    <a:pt x="292" y="1298"/>
                    <a:pt x="289" y="1291"/>
                    <a:pt x="285" y="1296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55" y="1303"/>
                    <a:pt x="252" y="1301"/>
                    <a:pt x="247" y="1305"/>
                  </a:cubicBezTo>
                  <a:cubicBezTo>
                    <a:pt x="244" y="1303"/>
                    <a:pt x="239" y="1312"/>
                    <a:pt x="235" y="1309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206" y="1320"/>
                    <a:pt x="203" y="1322"/>
                    <a:pt x="200" y="1325"/>
                  </a:cubicBezTo>
                  <a:cubicBezTo>
                    <a:pt x="195" y="1325"/>
                    <a:pt x="197" y="1334"/>
                    <a:pt x="192" y="1331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196" y="1319"/>
                    <a:pt x="202" y="1316"/>
                    <a:pt x="203" y="1312"/>
                  </a:cubicBezTo>
                  <a:cubicBezTo>
                    <a:pt x="215" y="1307"/>
                    <a:pt x="227" y="1300"/>
                    <a:pt x="239" y="1297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60" y="1289"/>
                    <a:pt x="263" y="1288"/>
                    <a:pt x="266" y="1290"/>
                  </a:cubicBezTo>
                  <a:cubicBezTo>
                    <a:pt x="268" y="1291"/>
                    <a:pt x="272" y="1285"/>
                    <a:pt x="274" y="1288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14" y="1280"/>
                    <a:pt x="321" y="1272"/>
                    <a:pt x="326" y="1275"/>
                  </a:cubicBezTo>
                  <a:cubicBezTo>
                    <a:pt x="333" y="1270"/>
                    <a:pt x="338" y="1275"/>
                    <a:pt x="345" y="1267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397" y="1253"/>
                    <a:pt x="402" y="1250"/>
                    <a:pt x="406" y="1252"/>
                  </a:cubicBezTo>
                  <a:cubicBezTo>
                    <a:pt x="422" y="1243"/>
                    <a:pt x="441" y="1233"/>
                    <a:pt x="453" y="1226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493" y="1181"/>
                    <a:pt x="499" y="1176"/>
                    <a:pt x="503" y="1170"/>
                  </a:cubicBezTo>
                  <a:cubicBezTo>
                    <a:pt x="504" y="1163"/>
                    <a:pt x="515" y="1157"/>
                    <a:pt x="514" y="1150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506" y="1162"/>
                    <a:pt x="497" y="1164"/>
                    <a:pt x="499" y="1168"/>
                  </a:cubicBezTo>
                  <a:cubicBezTo>
                    <a:pt x="495" y="1170"/>
                    <a:pt x="493" y="1173"/>
                    <a:pt x="494" y="1177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75" y="1196"/>
                    <a:pt x="463" y="1208"/>
                    <a:pt x="451" y="1220"/>
                  </a:cubicBezTo>
                  <a:cubicBezTo>
                    <a:pt x="449" y="1221"/>
                    <a:pt x="447" y="1219"/>
                    <a:pt x="445" y="1222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38" y="1225"/>
                    <a:pt x="433" y="1234"/>
                    <a:pt x="429" y="1230"/>
                  </a:cubicBezTo>
                  <a:cubicBezTo>
                    <a:pt x="425" y="1233"/>
                    <a:pt x="420" y="1238"/>
                    <a:pt x="417" y="1237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86" y="1252"/>
                    <a:pt x="370" y="1251"/>
                    <a:pt x="353" y="1258"/>
                  </a:cubicBezTo>
                  <a:cubicBezTo>
                    <a:pt x="346" y="1259"/>
                    <a:pt x="338" y="1262"/>
                    <a:pt x="330" y="1263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314" y="1265"/>
                    <a:pt x="308" y="1274"/>
                    <a:pt x="305" y="1269"/>
                  </a:cubicBezTo>
                  <a:cubicBezTo>
                    <a:pt x="296" y="1275"/>
                    <a:pt x="289" y="1270"/>
                    <a:pt x="281" y="1276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61" y="1276"/>
                    <a:pt x="264" y="1280"/>
                    <a:pt x="269" y="1275"/>
                  </a:cubicBezTo>
                  <a:cubicBezTo>
                    <a:pt x="274" y="1277"/>
                    <a:pt x="280" y="1267"/>
                    <a:pt x="284" y="1271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21" y="1256"/>
                    <a:pt x="327" y="1254"/>
                    <a:pt x="333" y="1253"/>
                  </a:cubicBezTo>
                  <a:cubicBezTo>
                    <a:pt x="339" y="1250"/>
                    <a:pt x="345" y="1246"/>
                    <a:pt x="351" y="1248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14" y="1216"/>
                    <a:pt x="433" y="1205"/>
                    <a:pt x="454" y="1190"/>
                  </a:cubicBezTo>
                  <a:cubicBezTo>
                    <a:pt x="462" y="1182"/>
                    <a:pt x="471" y="1175"/>
                    <a:pt x="479" y="1167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481" y="1154"/>
                    <a:pt x="495" y="1153"/>
                    <a:pt x="491" y="1149"/>
                  </a:cubicBezTo>
                  <a:cubicBezTo>
                    <a:pt x="497" y="1143"/>
                    <a:pt x="503" y="1137"/>
                    <a:pt x="504" y="1130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21" y="1104"/>
                    <a:pt x="536" y="1099"/>
                    <a:pt x="530" y="1091"/>
                  </a:cubicBezTo>
                  <a:cubicBezTo>
                    <a:pt x="523" y="1098"/>
                    <a:pt x="520" y="1106"/>
                    <a:pt x="511" y="1112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505" y="1128"/>
                    <a:pt x="495" y="1131"/>
                    <a:pt x="496" y="1136"/>
                  </a:cubicBezTo>
                  <a:cubicBezTo>
                    <a:pt x="486" y="1142"/>
                    <a:pt x="485" y="1150"/>
                    <a:pt x="477" y="1157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65" y="1169"/>
                    <a:pt x="462" y="1173"/>
                    <a:pt x="459" y="1177"/>
                  </a:cubicBezTo>
                  <a:cubicBezTo>
                    <a:pt x="453" y="1180"/>
                    <a:pt x="441" y="1185"/>
                    <a:pt x="435" y="1194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416" y="1206"/>
                    <a:pt x="410" y="1210"/>
                    <a:pt x="405" y="1214"/>
                  </a:cubicBezTo>
                  <a:cubicBezTo>
                    <a:pt x="399" y="1215"/>
                    <a:pt x="392" y="1220"/>
                    <a:pt x="386" y="1225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60" y="1232"/>
                    <a:pt x="355" y="1237"/>
                    <a:pt x="351" y="1238"/>
                  </a:cubicBezTo>
                  <a:cubicBezTo>
                    <a:pt x="347" y="1238"/>
                    <a:pt x="343" y="1243"/>
                    <a:pt x="339" y="1242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86" y="1259"/>
                    <a:pt x="281" y="1261"/>
                    <a:pt x="276" y="1260"/>
                  </a:cubicBezTo>
                  <a:cubicBezTo>
                    <a:pt x="268" y="1267"/>
                    <a:pt x="261" y="1267"/>
                    <a:pt x="253" y="126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44" y="1271"/>
                    <a:pt x="258" y="1263"/>
                    <a:pt x="271" y="1256"/>
                  </a:cubicBezTo>
                  <a:cubicBezTo>
                    <a:pt x="278" y="1252"/>
                    <a:pt x="284" y="1257"/>
                    <a:pt x="288" y="1249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02" y="1247"/>
                    <a:pt x="305" y="1244"/>
                    <a:pt x="309" y="1241"/>
                  </a:cubicBezTo>
                  <a:cubicBezTo>
                    <a:pt x="322" y="1239"/>
                    <a:pt x="336" y="1231"/>
                    <a:pt x="349" y="1225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415" y="1188"/>
                    <a:pt x="437" y="1174"/>
                    <a:pt x="465" y="1153"/>
                  </a:cubicBezTo>
                  <a:cubicBezTo>
                    <a:pt x="479" y="1138"/>
                    <a:pt x="496" y="1122"/>
                    <a:pt x="509" y="1106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19" y="1090"/>
                    <a:pt x="525" y="1087"/>
                    <a:pt x="526" y="1082"/>
                  </a:cubicBezTo>
                  <a:cubicBezTo>
                    <a:pt x="528" y="1080"/>
                    <a:pt x="529" y="1079"/>
                    <a:pt x="530" y="1077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7" y="1069"/>
                    <a:pt x="541" y="1067"/>
                    <a:pt x="540" y="1064"/>
                  </a:cubicBezTo>
                  <a:cubicBezTo>
                    <a:pt x="543" y="1063"/>
                    <a:pt x="543" y="1059"/>
                    <a:pt x="540" y="1060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529" y="1074"/>
                    <a:pt x="525" y="1077"/>
                    <a:pt x="523" y="1081"/>
                  </a:cubicBezTo>
                  <a:cubicBezTo>
                    <a:pt x="517" y="1089"/>
                    <a:pt x="513" y="1096"/>
                    <a:pt x="504" y="1103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85" y="1125"/>
                    <a:pt x="482" y="1129"/>
                    <a:pt x="476" y="1132"/>
                  </a:cubicBezTo>
                  <a:cubicBezTo>
                    <a:pt x="470" y="1136"/>
                    <a:pt x="470" y="1140"/>
                    <a:pt x="465" y="1143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426" y="1172"/>
                    <a:pt x="423" y="1169"/>
                    <a:pt x="418" y="1174"/>
                  </a:cubicBezTo>
                  <a:cubicBezTo>
                    <a:pt x="413" y="1178"/>
                    <a:pt x="408" y="1182"/>
                    <a:pt x="402" y="1186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85" y="1199"/>
                    <a:pt x="383" y="1197"/>
                    <a:pt x="380" y="1200"/>
                  </a:cubicBezTo>
                  <a:cubicBezTo>
                    <a:pt x="377" y="1201"/>
                    <a:pt x="374" y="1204"/>
                    <a:pt x="372" y="1203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55" y="1216"/>
                    <a:pt x="348" y="1213"/>
                    <a:pt x="343" y="1219"/>
                  </a:cubicBezTo>
                  <a:cubicBezTo>
                    <a:pt x="337" y="1219"/>
                    <a:pt x="331" y="1226"/>
                    <a:pt x="326" y="1227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90" y="1240"/>
                    <a:pt x="286" y="1243"/>
                    <a:pt x="282" y="1241"/>
                  </a:cubicBezTo>
                  <a:cubicBezTo>
                    <a:pt x="276" y="1247"/>
                    <a:pt x="271" y="1246"/>
                    <a:pt x="265" y="1251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55" y="1249"/>
                    <a:pt x="250" y="1261"/>
                    <a:pt x="248" y="1255"/>
                  </a:cubicBezTo>
                  <a:cubicBezTo>
                    <a:pt x="243" y="1258"/>
                    <a:pt x="244" y="1261"/>
                    <a:pt x="240" y="126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28" y="1264"/>
                    <a:pt x="228" y="1268"/>
                    <a:pt x="228" y="1268"/>
                  </a:cubicBezTo>
                  <a:cubicBezTo>
                    <a:pt x="225" y="1269"/>
                    <a:pt x="224" y="1270"/>
                    <a:pt x="222" y="1270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05" y="1276"/>
                    <a:pt x="208" y="1285"/>
                    <a:pt x="203" y="1281"/>
                  </a:cubicBezTo>
                  <a:cubicBezTo>
                    <a:pt x="201" y="1275"/>
                    <a:pt x="211" y="1272"/>
                    <a:pt x="212" y="1267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08" y="1209"/>
                    <a:pt x="324" y="1205"/>
                    <a:pt x="340" y="1199"/>
                  </a:cubicBezTo>
                  <a:cubicBezTo>
                    <a:pt x="344" y="1198"/>
                    <a:pt x="348" y="1190"/>
                    <a:pt x="351" y="1194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71" y="1184"/>
                    <a:pt x="372" y="1186"/>
                    <a:pt x="382" y="1179"/>
                  </a:cubicBezTo>
                  <a:cubicBezTo>
                    <a:pt x="385" y="1182"/>
                    <a:pt x="389" y="1174"/>
                    <a:pt x="392" y="1176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13" y="1164"/>
                    <a:pt x="422" y="1161"/>
                    <a:pt x="430" y="1156"/>
                  </a:cubicBezTo>
                  <a:cubicBezTo>
                    <a:pt x="436" y="1152"/>
                    <a:pt x="442" y="1148"/>
                    <a:pt x="448" y="1143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05" y="1093"/>
                    <a:pt x="508" y="1085"/>
                    <a:pt x="518" y="1078"/>
                  </a:cubicBezTo>
                  <a:cubicBezTo>
                    <a:pt x="523" y="1074"/>
                    <a:pt x="520" y="1070"/>
                    <a:pt x="527" y="1066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529" y="1060"/>
                    <a:pt x="530" y="1063"/>
                    <a:pt x="523" y="1064"/>
                  </a:cubicBezTo>
                  <a:cubicBezTo>
                    <a:pt x="520" y="1073"/>
                    <a:pt x="507" y="1081"/>
                    <a:pt x="499" y="1089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84" y="1103"/>
                    <a:pt x="479" y="1105"/>
                    <a:pt x="481" y="1107"/>
                  </a:cubicBezTo>
                  <a:cubicBezTo>
                    <a:pt x="479" y="1111"/>
                    <a:pt x="472" y="1106"/>
                    <a:pt x="474" y="1112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55" y="1125"/>
                    <a:pt x="451" y="1129"/>
                    <a:pt x="448" y="1134"/>
                  </a:cubicBezTo>
                  <a:cubicBezTo>
                    <a:pt x="446" y="1131"/>
                    <a:pt x="443" y="1135"/>
                    <a:pt x="443" y="1137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433" y="1142"/>
                    <a:pt x="432" y="1143"/>
                    <a:pt x="427" y="1149"/>
                  </a:cubicBezTo>
                  <a:cubicBezTo>
                    <a:pt x="418" y="1151"/>
                    <a:pt x="409" y="1156"/>
                    <a:pt x="400" y="1163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86" y="1172"/>
                    <a:pt x="379" y="1167"/>
                    <a:pt x="377" y="1172"/>
                  </a:cubicBezTo>
                  <a:cubicBezTo>
                    <a:pt x="372" y="1172"/>
                    <a:pt x="375" y="1174"/>
                    <a:pt x="371" y="117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49" y="1181"/>
                    <a:pt x="353" y="1183"/>
                    <a:pt x="348" y="1186"/>
                  </a:cubicBezTo>
                  <a:cubicBezTo>
                    <a:pt x="347" y="1185"/>
                    <a:pt x="339" y="1185"/>
                    <a:pt x="342" y="1188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320" y="1201"/>
                    <a:pt x="318" y="1197"/>
                    <a:pt x="314" y="1200"/>
                  </a:cubicBezTo>
                  <a:cubicBezTo>
                    <a:pt x="312" y="1195"/>
                    <a:pt x="307" y="1207"/>
                    <a:pt x="305" y="1202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56" y="1228"/>
                    <a:pt x="252" y="1230"/>
                    <a:pt x="249" y="1233"/>
                  </a:cubicBezTo>
                  <a:cubicBezTo>
                    <a:pt x="247" y="1238"/>
                    <a:pt x="239" y="1233"/>
                    <a:pt x="241" y="1239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16" y="1252"/>
                    <a:pt x="215" y="1256"/>
                    <a:pt x="206" y="1261"/>
                  </a:cubicBezTo>
                  <a:cubicBezTo>
                    <a:pt x="205" y="1265"/>
                    <a:pt x="203" y="1266"/>
                    <a:pt x="199" y="1266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197" y="1263"/>
                    <a:pt x="198" y="1264"/>
                    <a:pt x="204" y="1258"/>
                  </a:cubicBezTo>
                  <a:cubicBezTo>
                    <a:pt x="201" y="1255"/>
                    <a:pt x="209" y="1253"/>
                    <a:pt x="211" y="1251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24" y="1239"/>
                    <a:pt x="223" y="1242"/>
                    <a:pt x="227" y="1236"/>
                  </a:cubicBezTo>
                  <a:cubicBezTo>
                    <a:pt x="231" y="1235"/>
                    <a:pt x="236" y="1227"/>
                    <a:pt x="240" y="1230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256" y="1222"/>
                    <a:pt x="254" y="1214"/>
                    <a:pt x="261" y="1215"/>
                  </a:cubicBezTo>
                  <a:cubicBezTo>
                    <a:pt x="281" y="1202"/>
                    <a:pt x="291" y="1197"/>
                    <a:pt x="310" y="1188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376" y="1156"/>
                    <a:pt x="393" y="1154"/>
                    <a:pt x="410" y="1146"/>
                  </a:cubicBezTo>
                  <a:cubicBezTo>
                    <a:pt x="435" y="1128"/>
                    <a:pt x="461" y="1109"/>
                    <a:pt x="486" y="1091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509" y="1069"/>
                    <a:pt x="497" y="1074"/>
                    <a:pt x="493" y="1081"/>
                  </a:cubicBezTo>
                  <a:cubicBezTo>
                    <a:pt x="479" y="1087"/>
                    <a:pt x="477" y="1094"/>
                    <a:pt x="463" y="1100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38" y="1118"/>
                    <a:pt x="439" y="1116"/>
                    <a:pt x="431" y="1121"/>
                  </a:cubicBezTo>
                  <a:cubicBezTo>
                    <a:pt x="425" y="1130"/>
                    <a:pt x="412" y="1131"/>
                    <a:pt x="405" y="1140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387" y="1142"/>
                    <a:pt x="381" y="1150"/>
                    <a:pt x="377" y="1148"/>
                  </a:cubicBezTo>
                  <a:cubicBezTo>
                    <a:pt x="357" y="1162"/>
                    <a:pt x="338" y="1166"/>
                    <a:pt x="318" y="1175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51" y="1209"/>
                    <a:pt x="243" y="1216"/>
                    <a:pt x="236" y="1218"/>
                  </a:cubicBezTo>
                  <a:cubicBezTo>
                    <a:pt x="232" y="1221"/>
                    <a:pt x="232" y="1225"/>
                    <a:pt x="226" y="1228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211" y="1236"/>
                    <a:pt x="211" y="1240"/>
                    <a:pt x="205" y="1243"/>
                  </a:cubicBezTo>
                  <a:cubicBezTo>
                    <a:pt x="198" y="1244"/>
                    <a:pt x="199" y="1254"/>
                    <a:pt x="193" y="1251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199" y="1242"/>
                    <a:pt x="201" y="1241"/>
                    <a:pt x="202" y="1239"/>
                  </a:cubicBezTo>
                  <a:cubicBezTo>
                    <a:pt x="204" y="1238"/>
                    <a:pt x="203" y="1235"/>
                    <a:pt x="206" y="1237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28" y="1223"/>
                    <a:pt x="230" y="1209"/>
                    <a:pt x="238" y="1211"/>
                  </a:cubicBezTo>
                  <a:cubicBezTo>
                    <a:pt x="240" y="1205"/>
                    <a:pt x="252" y="1200"/>
                    <a:pt x="258" y="1194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28" y="1154"/>
                    <a:pt x="344" y="1152"/>
                    <a:pt x="363" y="1138"/>
                  </a:cubicBezTo>
                  <a:cubicBezTo>
                    <a:pt x="366" y="1141"/>
                    <a:pt x="370" y="1134"/>
                    <a:pt x="373" y="1136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391" y="1124"/>
                    <a:pt x="399" y="1124"/>
                    <a:pt x="407" y="1118"/>
                  </a:cubicBezTo>
                  <a:cubicBezTo>
                    <a:pt x="416" y="1111"/>
                    <a:pt x="423" y="1111"/>
                    <a:pt x="431" y="1104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39" y="1100"/>
                    <a:pt x="441" y="1102"/>
                    <a:pt x="440" y="1100"/>
                  </a:cubicBezTo>
                  <a:cubicBezTo>
                    <a:pt x="445" y="1094"/>
                    <a:pt x="448" y="1097"/>
                    <a:pt x="453" y="1093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474" y="1080"/>
                    <a:pt x="476" y="1076"/>
                    <a:pt x="479" y="1074"/>
                  </a:cubicBezTo>
                  <a:cubicBezTo>
                    <a:pt x="487" y="1069"/>
                    <a:pt x="493" y="1067"/>
                    <a:pt x="498" y="106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16" y="1047"/>
                    <a:pt x="526" y="1040"/>
                    <a:pt x="535" y="1034"/>
                  </a:cubicBezTo>
                  <a:cubicBezTo>
                    <a:pt x="543" y="1024"/>
                    <a:pt x="556" y="1015"/>
                    <a:pt x="561" y="1005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80" y="986"/>
                    <a:pt x="584" y="981"/>
                    <a:pt x="585" y="976"/>
                  </a:cubicBezTo>
                  <a:cubicBezTo>
                    <a:pt x="567" y="993"/>
                    <a:pt x="550" y="1011"/>
                    <a:pt x="532" y="1029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68" y="1073"/>
                    <a:pt x="461" y="1076"/>
                    <a:pt x="461" y="1080"/>
                  </a:cubicBezTo>
                  <a:cubicBezTo>
                    <a:pt x="458" y="1075"/>
                    <a:pt x="452" y="1088"/>
                    <a:pt x="449" y="1084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424" y="1100"/>
                    <a:pt x="423" y="1097"/>
                    <a:pt x="412" y="1105"/>
                  </a:cubicBezTo>
                  <a:cubicBezTo>
                    <a:pt x="404" y="1107"/>
                    <a:pt x="396" y="1115"/>
                    <a:pt x="387" y="1118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70" y="1131"/>
                    <a:pt x="366" y="1126"/>
                    <a:pt x="361" y="1130"/>
                  </a:cubicBezTo>
                  <a:cubicBezTo>
                    <a:pt x="347" y="1141"/>
                    <a:pt x="333" y="1145"/>
                    <a:pt x="320" y="1150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62" y="1183"/>
                    <a:pt x="258" y="1183"/>
                    <a:pt x="254" y="1188"/>
                  </a:cubicBezTo>
                  <a:cubicBezTo>
                    <a:pt x="247" y="1188"/>
                    <a:pt x="249" y="1195"/>
                    <a:pt x="243" y="1193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222" y="1215"/>
                    <a:pt x="208" y="1217"/>
                    <a:pt x="211" y="1221"/>
                  </a:cubicBezTo>
                  <a:cubicBezTo>
                    <a:pt x="206" y="1224"/>
                    <a:pt x="201" y="1228"/>
                    <a:pt x="197" y="123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00" y="1210"/>
                    <a:pt x="207" y="1212"/>
                    <a:pt x="207" y="1204"/>
                  </a:cubicBezTo>
                  <a:cubicBezTo>
                    <a:pt x="215" y="1200"/>
                    <a:pt x="215" y="1194"/>
                    <a:pt x="223" y="1190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243" y="1172"/>
                    <a:pt x="246" y="1176"/>
                    <a:pt x="251" y="1170"/>
                  </a:cubicBezTo>
                  <a:cubicBezTo>
                    <a:pt x="268" y="1154"/>
                    <a:pt x="290" y="1150"/>
                    <a:pt x="311" y="1131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362" y="1103"/>
                    <a:pt x="387" y="1094"/>
                    <a:pt x="413" y="1078"/>
                  </a:cubicBezTo>
                  <a:cubicBezTo>
                    <a:pt x="442" y="1059"/>
                    <a:pt x="454" y="1045"/>
                    <a:pt x="481" y="1026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27" y="981"/>
                    <a:pt x="533" y="977"/>
                    <a:pt x="535" y="972"/>
                  </a:cubicBezTo>
                  <a:cubicBezTo>
                    <a:pt x="543" y="969"/>
                    <a:pt x="542" y="964"/>
                    <a:pt x="549" y="960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52" y="952"/>
                    <a:pt x="558" y="945"/>
                    <a:pt x="552" y="948"/>
                  </a:cubicBezTo>
                  <a:cubicBezTo>
                    <a:pt x="551" y="956"/>
                    <a:pt x="540" y="962"/>
                    <a:pt x="536" y="969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509" y="998"/>
                    <a:pt x="504" y="996"/>
                    <a:pt x="505" y="999"/>
                  </a:cubicBezTo>
                  <a:cubicBezTo>
                    <a:pt x="503" y="1001"/>
                    <a:pt x="500" y="1003"/>
                    <a:pt x="497" y="100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456" y="1036"/>
                    <a:pt x="430" y="1055"/>
                    <a:pt x="405" y="1074"/>
                  </a:cubicBezTo>
                  <a:cubicBezTo>
                    <a:pt x="396" y="1077"/>
                    <a:pt x="380" y="1086"/>
                    <a:pt x="370" y="1091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323" y="1113"/>
                    <a:pt x="311" y="1125"/>
                    <a:pt x="300" y="1127"/>
                  </a:cubicBezTo>
                  <a:cubicBezTo>
                    <a:pt x="284" y="1137"/>
                    <a:pt x="280" y="1141"/>
                    <a:pt x="261" y="1150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08" y="1186"/>
                    <a:pt x="205" y="1197"/>
                    <a:pt x="201" y="1194"/>
                  </a:cubicBezTo>
                  <a:cubicBezTo>
                    <a:pt x="199" y="1192"/>
                    <a:pt x="202" y="1185"/>
                    <a:pt x="205" y="1188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11" y="1176"/>
                    <a:pt x="220" y="1174"/>
                    <a:pt x="219" y="1171"/>
                  </a:cubicBezTo>
                  <a:cubicBezTo>
                    <a:pt x="225" y="1168"/>
                    <a:pt x="224" y="1165"/>
                    <a:pt x="228" y="1162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284" y="1123"/>
                    <a:pt x="307" y="1109"/>
                    <a:pt x="329" y="1094"/>
                  </a:cubicBezTo>
                  <a:cubicBezTo>
                    <a:pt x="333" y="1094"/>
                    <a:pt x="338" y="1091"/>
                    <a:pt x="342" y="1089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399" y="1052"/>
                    <a:pt x="406" y="1048"/>
                    <a:pt x="414" y="1042"/>
                  </a:cubicBezTo>
                  <a:cubicBezTo>
                    <a:pt x="428" y="1033"/>
                    <a:pt x="438" y="1023"/>
                    <a:pt x="448" y="1018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470" y="999"/>
                    <a:pt x="478" y="994"/>
                    <a:pt x="485" y="988"/>
                  </a:cubicBezTo>
                  <a:cubicBezTo>
                    <a:pt x="496" y="975"/>
                    <a:pt x="510" y="963"/>
                    <a:pt x="524" y="950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34" y="937"/>
                    <a:pt x="539" y="934"/>
                    <a:pt x="539" y="930"/>
                  </a:cubicBezTo>
                  <a:cubicBezTo>
                    <a:pt x="550" y="924"/>
                    <a:pt x="547" y="916"/>
                    <a:pt x="559" y="91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74" y="882"/>
                    <a:pt x="587" y="877"/>
                    <a:pt x="586" y="869"/>
                  </a:cubicBezTo>
                  <a:cubicBezTo>
                    <a:pt x="573" y="872"/>
                    <a:pt x="565" y="887"/>
                    <a:pt x="551" y="895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34" y="909"/>
                    <a:pt x="532" y="911"/>
                    <a:pt x="529" y="913"/>
                  </a:cubicBezTo>
                  <a:cubicBezTo>
                    <a:pt x="527" y="914"/>
                    <a:pt x="527" y="918"/>
                    <a:pt x="524" y="916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516" y="924"/>
                    <a:pt x="517" y="928"/>
                    <a:pt x="514" y="926"/>
                  </a:cubicBezTo>
                  <a:cubicBezTo>
                    <a:pt x="507" y="929"/>
                    <a:pt x="508" y="938"/>
                    <a:pt x="502" y="937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466" y="970"/>
                    <a:pt x="461" y="972"/>
                    <a:pt x="452" y="983"/>
                  </a:cubicBezTo>
                  <a:cubicBezTo>
                    <a:pt x="432" y="999"/>
                    <a:pt x="423" y="1004"/>
                    <a:pt x="405" y="1020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66" y="1042"/>
                    <a:pt x="355" y="1047"/>
                    <a:pt x="344" y="1054"/>
                  </a:cubicBezTo>
                  <a:cubicBezTo>
                    <a:pt x="337" y="1056"/>
                    <a:pt x="337" y="1060"/>
                    <a:pt x="330" y="1062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97" y="1080"/>
                    <a:pt x="282" y="1089"/>
                    <a:pt x="269" y="1093"/>
                  </a:cubicBezTo>
                  <a:cubicBezTo>
                    <a:pt x="273" y="1099"/>
                    <a:pt x="261" y="1094"/>
                    <a:pt x="265" y="1098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60" y="1107"/>
                    <a:pt x="248" y="1102"/>
                    <a:pt x="252" y="1108"/>
                  </a:cubicBezTo>
                  <a:cubicBezTo>
                    <a:pt x="248" y="1111"/>
                    <a:pt x="247" y="1107"/>
                    <a:pt x="246" y="1112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37" y="1122"/>
                    <a:pt x="229" y="1124"/>
                    <a:pt x="232" y="1127"/>
                  </a:cubicBezTo>
                  <a:cubicBezTo>
                    <a:pt x="229" y="1130"/>
                    <a:pt x="225" y="1132"/>
                    <a:pt x="222" y="1134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13" y="1131"/>
                    <a:pt x="220" y="1133"/>
                    <a:pt x="224" y="1126"/>
                  </a:cubicBezTo>
                  <a:cubicBezTo>
                    <a:pt x="233" y="1121"/>
                    <a:pt x="234" y="1114"/>
                    <a:pt x="243" y="1109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322" y="1051"/>
                    <a:pt x="349" y="1034"/>
                    <a:pt x="375" y="1019"/>
                  </a:cubicBezTo>
                  <a:cubicBezTo>
                    <a:pt x="388" y="1007"/>
                    <a:pt x="402" y="1002"/>
                    <a:pt x="413" y="987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28" y="977"/>
                    <a:pt x="433" y="975"/>
                    <a:pt x="435" y="973"/>
                  </a:cubicBezTo>
                  <a:cubicBezTo>
                    <a:pt x="437" y="971"/>
                    <a:pt x="437" y="969"/>
                    <a:pt x="440" y="967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475" y="940"/>
                    <a:pt x="485" y="933"/>
                    <a:pt x="491" y="925"/>
                  </a:cubicBezTo>
                  <a:cubicBezTo>
                    <a:pt x="507" y="913"/>
                    <a:pt x="522" y="905"/>
                    <a:pt x="533" y="895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66" y="877"/>
                    <a:pt x="572" y="870"/>
                    <a:pt x="577" y="870"/>
                  </a:cubicBezTo>
                  <a:cubicBezTo>
                    <a:pt x="580" y="869"/>
                    <a:pt x="583" y="867"/>
                    <a:pt x="585" y="865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02" y="859"/>
                    <a:pt x="596" y="854"/>
                    <a:pt x="604" y="853"/>
                  </a:cubicBezTo>
                  <a:cubicBezTo>
                    <a:pt x="610" y="852"/>
                    <a:pt x="615" y="852"/>
                    <a:pt x="620" y="852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624" y="850"/>
                    <a:pt x="616" y="849"/>
                    <a:pt x="608" y="848"/>
                  </a:cubicBezTo>
                  <a:cubicBezTo>
                    <a:pt x="599" y="852"/>
                    <a:pt x="591" y="851"/>
                    <a:pt x="583" y="854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53" y="861"/>
                    <a:pt x="548" y="864"/>
                    <a:pt x="543" y="868"/>
                  </a:cubicBezTo>
                  <a:cubicBezTo>
                    <a:pt x="540" y="864"/>
                    <a:pt x="534" y="872"/>
                    <a:pt x="530" y="870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85" y="900"/>
                    <a:pt x="469" y="911"/>
                    <a:pt x="454" y="920"/>
                  </a:cubicBezTo>
                  <a:cubicBezTo>
                    <a:pt x="442" y="928"/>
                    <a:pt x="439" y="933"/>
                    <a:pt x="429" y="938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378" y="970"/>
                    <a:pt x="353" y="990"/>
                    <a:pt x="329" y="1003"/>
                  </a:cubicBezTo>
                  <a:cubicBezTo>
                    <a:pt x="323" y="1009"/>
                    <a:pt x="313" y="1017"/>
                    <a:pt x="301" y="1026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92" y="1033"/>
                    <a:pt x="289" y="1031"/>
                    <a:pt x="290" y="1034"/>
                  </a:cubicBezTo>
                  <a:cubicBezTo>
                    <a:pt x="280" y="1041"/>
                    <a:pt x="269" y="1049"/>
                    <a:pt x="259" y="1056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43" y="1075"/>
                    <a:pt x="241" y="1077"/>
                    <a:pt x="237" y="1079"/>
                  </a:cubicBezTo>
                  <a:cubicBezTo>
                    <a:pt x="236" y="1081"/>
                    <a:pt x="232" y="1089"/>
                    <a:pt x="229" y="1085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37" y="1072"/>
                    <a:pt x="237" y="1071"/>
                    <a:pt x="245" y="1066"/>
                  </a:cubicBezTo>
                  <a:cubicBezTo>
                    <a:pt x="243" y="1064"/>
                    <a:pt x="247" y="1062"/>
                    <a:pt x="250" y="1060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62" y="1048"/>
                    <a:pt x="266" y="1043"/>
                    <a:pt x="271" y="1038"/>
                  </a:cubicBezTo>
                  <a:cubicBezTo>
                    <a:pt x="281" y="1032"/>
                    <a:pt x="283" y="1026"/>
                    <a:pt x="292" y="1020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02" y="1009"/>
                    <a:pt x="301" y="1009"/>
                    <a:pt x="307" y="1007"/>
                  </a:cubicBezTo>
                  <a:cubicBezTo>
                    <a:pt x="315" y="1000"/>
                    <a:pt x="324" y="993"/>
                    <a:pt x="333" y="985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38" y="985"/>
                    <a:pt x="337" y="983"/>
                    <a:pt x="338" y="982"/>
                  </a:cubicBezTo>
                  <a:cubicBezTo>
                    <a:pt x="341" y="979"/>
                    <a:pt x="344" y="977"/>
                    <a:pt x="348" y="975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40" y="913"/>
                    <a:pt x="449" y="907"/>
                    <a:pt x="460" y="899"/>
                  </a:cubicBezTo>
                  <a:cubicBezTo>
                    <a:pt x="467" y="897"/>
                    <a:pt x="475" y="894"/>
                    <a:pt x="483" y="887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16" y="870"/>
                    <a:pt x="521" y="876"/>
                    <a:pt x="522" y="869"/>
                  </a:cubicBezTo>
                  <a:cubicBezTo>
                    <a:pt x="525" y="873"/>
                    <a:pt x="532" y="859"/>
                    <a:pt x="536" y="86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0" y="844"/>
                    <a:pt x="580" y="837"/>
                    <a:pt x="589" y="832"/>
                  </a:cubicBezTo>
                  <a:cubicBezTo>
                    <a:pt x="586" y="827"/>
                    <a:pt x="582" y="830"/>
                    <a:pt x="578" y="833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57" y="843"/>
                    <a:pt x="548" y="848"/>
                    <a:pt x="539" y="854"/>
                  </a:cubicBezTo>
                  <a:cubicBezTo>
                    <a:pt x="532" y="852"/>
                    <a:pt x="523" y="863"/>
                    <a:pt x="516" y="863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501" y="866"/>
                    <a:pt x="496" y="876"/>
                    <a:pt x="493" y="873"/>
                  </a:cubicBezTo>
                  <a:cubicBezTo>
                    <a:pt x="475" y="883"/>
                    <a:pt x="466" y="888"/>
                    <a:pt x="448" y="895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69" y="948"/>
                    <a:pt x="368" y="951"/>
                    <a:pt x="363" y="954"/>
                  </a:cubicBezTo>
                  <a:cubicBezTo>
                    <a:pt x="353" y="960"/>
                    <a:pt x="350" y="964"/>
                    <a:pt x="339" y="969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93" y="1007"/>
                    <a:pt x="275" y="1026"/>
                    <a:pt x="265" y="1030"/>
                  </a:cubicBezTo>
                  <a:cubicBezTo>
                    <a:pt x="267" y="1033"/>
                    <a:pt x="258" y="1035"/>
                    <a:pt x="259" y="1039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47" y="1047"/>
                    <a:pt x="248" y="1051"/>
                    <a:pt x="242" y="1053"/>
                  </a:cubicBezTo>
                  <a:cubicBezTo>
                    <a:pt x="242" y="1057"/>
                    <a:pt x="238" y="1060"/>
                    <a:pt x="235" y="1056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247" y="1043"/>
                    <a:pt x="246" y="1039"/>
                    <a:pt x="252" y="1039"/>
                  </a:cubicBezTo>
                  <a:cubicBezTo>
                    <a:pt x="250" y="1033"/>
                    <a:pt x="260" y="1028"/>
                    <a:pt x="262" y="1022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23" y="899"/>
                    <a:pt x="428" y="896"/>
                    <a:pt x="432" y="894"/>
                  </a:cubicBezTo>
                  <a:cubicBezTo>
                    <a:pt x="449" y="881"/>
                    <a:pt x="464" y="877"/>
                    <a:pt x="479" y="868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491" y="864"/>
                    <a:pt x="495" y="859"/>
                    <a:pt x="499" y="861"/>
                  </a:cubicBezTo>
                  <a:cubicBezTo>
                    <a:pt x="503" y="856"/>
                    <a:pt x="506" y="858"/>
                    <a:pt x="510" y="855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30" y="845"/>
                    <a:pt x="537" y="845"/>
                    <a:pt x="545" y="842"/>
                  </a:cubicBezTo>
                  <a:cubicBezTo>
                    <a:pt x="552" y="839"/>
                    <a:pt x="561" y="833"/>
                    <a:pt x="568" y="833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610" y="806"/>
                    <a:pt x="603" y="818"/>
                    <a:pt x="599" y="815"/>
                  </a:cubicBezTo>
                  <a:cubicBezTo>
                    <a:pt x="593" y="821"/>
                    <a:pt x="588" y="816"/>
                    <a:pt x="582" y="823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61" y="831"/>
                    <a:pt x="557" y="828"/>
                    <a:pt x="550" y="833"/>
                  </a:cubicBezTo>
                  <a:cubicBezTo>
                    <a:pt x="548" y="831"/>
                    <a:pt x="545" y="835"/>
                    <a:pt x="543" y="83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29" y="844"/>
                    <a:pt x="525" y="838"/>
                    <a:pt x="519" y="844"/>
                  </a:cubicBezTo>
                  <a:cubicBezTo>
                    <a:pt x="517" y="842"/>
                    <a:pt x="514" y="845"/>
                    <a:pt x="511" y="84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500" y="849"/>
                    <a:pt x="497" y="854"/>
                    <a:pt x="495" y="851"/>
                  </a:cubicBezTo>
                  <a:cubicBezTo>
                    <a:pt x="491" y="856"/>
                    <a:pt x="489" y="852"/>
                    <a:pt x="485" y="856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57" y="869"/>
                    <a:pt x="446" y="873"/>
                    <a:pt x="434" y="883"/>
                  </a:cubicBezTo>
                  <a:cubicBezTo>
                    <a:pt x="432" y="881"/>
                    <a:pt x="429" y="884"/>
                    <a:pt x="426" y="88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412" y="897"/>
                    <a:pt x="404" y="894"/>
                    <a:pt x="403" y="901"/>
                  </a:cubicBezTo>
                  <a:cubicBezTo>
                    <a:pt x="401" y="899"/>
                    <a:pt x="398" y="902"/>
                    <a:pt x="395" y="904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79" y="915"/>
                    <a:pt x="380" y="917"/>
                    <a:pt x="380" y="917"/>
                  </a:cubicBezTo>
                  <a:cubicBezTo>
                    <a:pt x="379" y="919"/>
                    <a:pt x="377" y="917"/>
                    <a:pt x="376" y="918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329" y="954"/>
                    <a:pt x="317" y="962"/>
                    <a:pt x="304" y="972"/>
                  </a:cubicBezTo>
                  <a:cubicBezTo>
                    <a:pt x="299" y="978"/>
                    <a:pt x="291" y="984"/>
                    <a:pt x="283" y="990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65" y="1008"/>
                    <a:pt x="262" y="1010"/>
                    <a:pt x="258" y="1013"/>
                  </a:cubicBezTo>
                  <a:cubicBezTo>
                    <a:pt x="260" y="1015"/>
                    <a:pt x="249" y="1023"/>
                    <a:pt x="248" y="1020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53" y="1010"/>
                    <a:pt x="258" y="1009"/>
                    <a:pt x="260" y="1006"/>
                  </a:cubicBezTo>
                  <a:cubicBezTo>
                    <a:pt x="260" y="1006"/>
                    <a:pt x="260" y="1004"/>
                    <a:pt x="260" y="100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64" y="1001"/>
                    <a:pt x="262" y="1000"/>
                    <a:pt x="263" y="999"/>
                  </a:cubicBezTo>
                  <a:cubicBezTo>
                    <a:pt x="265" y="996"/>
                    <a:pt x="269" y="996"/>
                    <a:pt x="269" y="99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14" y="949"/>
                    <a:pt x="317" y="945"/>
                    <a:pt x="334" y="935"/>
                  </a:cubicBezTo>
                  <a:cubicBezTo>
                    <a:pt x="340" y="929"/>
                    <a:pt x="348" y="922"/>
                    <a:pt x="357" y="916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72" y="906"/>
                    <a:pt x="377" y="902"/>
                    <a:pt x="382" y="899"/>
                  </a:cubicBezTo>
                  <a:cubicBezTo>
                    <a:pt x="385" y="899"/>
                    <a:pt x="389" y="897"/>
                    <a:pt x="392" y="893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00" y="887"/>
                    <a:pt x="408" y="886"/>
                    <a:pt x="409" y="886"/>
                  </a:cubicBezTo>
                  <a:cubicBezTo>
                    <a:pt x="414" y="884"/>
                    <a:pt x="411" y="881"/>
                    <a:pt x="416" y="879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28" y="876"/>
                    <a:pt x="432" y="869"/>
                    <a:pt x="434" y="873"/>
                  </a:cubicBezTo>
                  <a:cubicBezTo>
                    <a:pt x="440" y="871"/>
                    <a:pt x="447" y="866"/>
                    <a:pt x="453" y="865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12" y="837"/>
                    <a:pt x="532" y="828"/>
                    <a:pt x="553" y="817"/>
                  </a:cubicBezTo>
                  <a:cubicBezTo>
                    <a:pt x="559" y="810"/>
                    <a:pt x="560" y="811"/>
                    <a:pt x="568" y="806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584" y="792"/>
                    <a:pt x="590" y="788"/>
                    <a:pt x="596" y="784"/>
                  </a:cubicBezTo>
                  <a:cubicBezTo>
                    <a:pt x="597" y="781"/>
                    <a:pt x="605" y="779"/>
                    <a:pt x="603" y="77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601" y="770"/>
                    <a:pt x="597" y="777"/>
                    <a:pt x="590" y="783"/>
                  </a:cubicBezTo>
                  <a:cubicBezTo>
                    <a:pt x="572" y="796"/>
                    <a:pt x="552" y="809"/>
                    <a:pt x="536" y="820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504" y="832"/>
                    <a:pt x="494" y="837"/>
                    <a:pt x="485" y="839"/>
                  </a:cubicBezTo>
                  <a:cubicBezTo>
                    <a:pt x="479" y="845"/>
                    <a:pt x="474" y="842"/>
                    <a:pt x="468" y="84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438" y="861"/>
                    <a:pt x="426" y="866"/>
                    <a:pt x="415" y="870"/>
                  </a:cubicBezTo>
                  <a:cubicBezTo>
                    <a:pt x="410" y="873"/>
                    <a:pt x="405" y="877"/>
                    <a:pt x="400" y="880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67" y="901"/>
                    <a:pt x="356" y="901"/>
                    <a:pt x="356" y="908"/>
                  </a:cubicBezTo>
                  <a:cubicBezTo>
                    <a:pt x="349" y="905"/>
                    <a:pt x="348" y="916"/>
                    <a:pt x="341" y="918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30" y="926"/>
                    <a:pt x="328" y="927"/>
                    <a:pt x="327" y="928"/>
                  </a:cubicBezTo>
                  <a:cubicBezTo>
                    <a:pt x="325" y="930"/>
                    <a:pt x="323" y="928"/>
                    <a:pt x="324" y="931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95" y="954"/>
                    <a:pt x="287" y="963"/>
                    <a:pt x="279" y="965"/>
                  </a:cubicBezTo>
                  <a:cubicBezTo>
                    <a:pt x="282" y="970"/>
                    <a:pt x="274" y="974"/>
                    <a:pt x="272" y="978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56" y="985"/>
                    <a:pt x="262" y="980"/>
                    <a:pt x="262" y="975"/>
                  </a:cubicBezTo>
                  <a:cubicBezTo>
                    <a:pt x="269" y="973"/>
                    <a:pt x="263" y="961"/>
                    <a:pt x="268" y="963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277" y="963"/>
                    <a:pt x="285" y="955"/>
                    <a:pt x="290" y="945"/>
                  </a:cubicBezTo>
                  <a:cubicBezTo>
                    <a:pt x="294" y="949"/>
                    <a:pt x="292" y="941"/>
                    <a:pt x="296" y="941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337" y="907"/>
                    <a:pt x="344" y="904"/>
                    <a:pt x="348" y="901"/>
                  </a:cubicBezTo>
                  <a:cubicBezTo>
                    <a:pt x="378" y="886"/>
                    <a:pt x="408" y="862"/>
                    <a:pt x="439" y="850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63" y="838"/>
                    <a:pt x="462" y="836"/>
                    <a:pt x="462" y="836"/>
                  </a:cubicBezTo>
                  <a:cubicBezTo>
                    <a:pt x="462" y="836"/>
                    <a:pt x="473" y="832"/>
                    <a:pt x="474" y="832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494" y="823"/>
                    <a:pt x="511" y="815"/>
                    <a:pt x="531" y="803"/>
                  </a:cubicBezTo>
                  <a:cubicBezTo>
                    <a:pt x="554" y="786"/>
                    <a:pt x="568" y="781"/>
                    <a:pt x="592" y="762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606" y="744"/>
                    <a:pt x="604" y="746"/>
                    <a:pt x="601" y="747"/>
                  </a:cubicBezTo>
                  <a:cubicBezTo>
                    <a:pt x="600" y="749"/>
                    <a:pt x="601" y="752"/>
                    <a:pt x="598" y="750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77" y="765"/>
                    <a:pt x="568" y="772"/>
                    <a:pt x="558" y="779"/>
                  </a:cubicBezTo>
                  <a:cubicBezTo>
                    <a:pt x="557" y="778"/>
                    <a:pt x="556" y="777"/>
                    <a:pt x="555" y="77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44" y="787"/>
                    <a:pt x="539" y="790"/>
                    <a:pt x="534" y="794"/>
                  </a:cubicBezTo>
                  <a:cubicBezTo>
                    <a:pt x="530" y="791"/>
                    <a:pt x="525" y="800"/>
                    <a:pt x="520" y="801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94" y="812"/>
                    <a:pt x="480" y="821"/>
                    <a:pt x="468" y="824"/>
                  </a:cubicBezTo>
                  <a:cubicBezTo>
                    <a:pt x="455" y="828"/>
                    <a:pt x="441" y="840"/>
                    <a:pt x="429" y="842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18" y="850"/>
                    <a:pt x="418" y="847"/>
                    <a:pt x="416" y="852"/>
                  </a:cubicBezTo>
                  <a:cubicBezTo>
                    <a:pt x="414" y="848"/>
                    <a:pt x="410" y="855"/>
                    <a:pt x="407" y="856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383" y="870"/>
                    <a:pt x="370" y="878"/>
                    <a:pt x="357" y="885"/>
                  </a:cubicBezTo>
                  <a:cubicBezTo>
                    <a:pt x="329" y="903"/>
                    <a:pt x="320" y="910"/>
                    <a:pt x="294" y="930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6" y="943"/>
                    <a:pt x="275" y="950"/>
                    <a:pt x="274" y="947"/>
                  </a:cubicBezTo>
                  <a:cubicBezTo>
                    <a:pt x="274" y="940"/>
                    <a:pt x="279" y="941"/>
                    <a:pt x="281" y="937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293" y="919"/>
                    <a:pt x="296" y="923"/>
                    <a:pt x="300" y="918"/>
                  </a:cubicBezTo>
                  <a:cubicBezTo>
                    <a:pt x="301" y="914"/>
                    <a:pt x="308" y="910"/>
                    <a:pt x="310" y="906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44" y="882"/>
                    <a:pt x="353" y="875"/>
                    <a:pt x="362" y="869"/>
                  </a:cubicBezTo>
                  <a:cubicBezTo>
                    <a:pt x="367" y="864"/>
                    <a:pt x="370" y="867"/>
                    <a:pt x="375" y="862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399" y="845"/>
                    <a:pt x="403" y="846"/>
                    <a:pt x="408" y="843"/>
                  </a:cubicBezTo>
                  <a:cubicBezTo>
                    <a:pt x="422" y="832"/>
                    <a:pt x="434" y="832"/>
                    <a:pt x="443" y="825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56" y="820"/>
                    <a:pt x="460" y="818"/>
                    <a:pt x="464" y="815"/>
                  </a:cubicBezTo>
                  <a:cubicBezTo>
                    <a:pt x="466" y="818"/>
                    <a:pt x="470" y="812"/>
                    <a:pt x="472" y="814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76" y="811"/>
                    <a:pt x="478" y="809"/>
                    <a:pt x="480" y="808"/>
                  </a:cubicBezTo>
                  <a:cubicBezTo>
                    <a:pt x="482" y="813"/>
                    <a:pt x="487" y="801"/>
                    <a:pt x="489" y="806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01" y="805"/>
                    <a:pt x="506" y="793"/>
                    <a:pt x="508" y="798"/>
                  </a:cubicBezTo>
                  <a:cubicBezTo>
                    <a:pt x="511" y="797"/>
                    <a:pt x="516" y="789"/>
                    <a:pt x="519" y="793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45" y="777"/>
                    <a:pt x="544" y="777"/>
                    <a:pt x="553" y="772"/>
                  </a:cubicBezTo>
                  <a:cubicBezTo>
                    <a:pt x="565" y="764"/>
                    <a:pt x="577" y="755"/>
                    <a:pt x="589" y="747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17" y="723"/>
                    <a:pt x="618" y="720"/>
                    <a:pt x="624" y="717"/>
                  </a:cubicBezTo>
                  <a:cubicBezTo>
                    <a:pt x="620" y="712"/>
                    <a:pt x="636" y="710"/>
                    <a:pt x="632" y="705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9" y="713"/>
                    <a:pt x="619" y="718"/>
                    <a:pt x="617" y="719"/>
                  </a:cubicBezTo>
                  <a:cubicBezTo>
                    <a:pt x="617" y="719"/>
                    <a:pt x="616" y="717"/>
                    <a:pt x="615" y="718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11" y="721"/>
                    <a:pt x="610" y="724"/>
                    <a:pt x="611" y="723"/>
                  </a:cubicBezTo>
                  <a:cubicBezTo>
                    <a:pt x="609" y="725"/>
                    <a:pt x="606" y="724"/>
                    <a:pt x="605" y="725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98" y="733"/>
                    <a:pt x="594" y="733"/>
                    <a:pt x="595" y="732"/>
                  </a:cubicBezTo>
                  <a:cubicBezTo>
                    <a:pt x="593" y="734"/>
                    <a:pt x="590" y="741"/>
                    <a:pt x="585" y="742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57" y="758"/>
                    <a:pt x="549" y="767"/>
                    <a:pt x="542" y="768"/>
                  </a:cubicBezTo>
                  <a:cubicBezTo>
                    <a:pt x="539" y="769"/>
                    <a:pt x="534" y="777"/>
                    <a:pt x="532" y="773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506" y="789"/>
                    <a:pt x="492" y="793"/>
                    <a:pt x="477" y="800"/>
                  </a:cubicBezTo>
                  <a:cubicBezTo>
                    <a:pt x="474" y="803"/>
                    <a:pt x="470" y="806"/>
                    <a:pt x="467" y="803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52" y="811"/>
                    <a:pt x="444" y="816"/>
                    <a:pt x="437" y="819"/>
                  </a:cubicBezTo>
                  <a:cubicBezTo>
                    <a:pt x="434" y="816"/>
                    <a:pt x="430" y="824"/>
                    <a:pt x="427" y="822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408" y="831"/>
                    <a:pt x="400" y="836"/>
                    <a:pt x="393" y="839"/>
                  </a:cubicBezTo>
                  <a:cubicBezTo>
                    <a:pt x="377" y="850"/>
                    <a:pt x="370" y="855"/>
                    <a:pt x="357" y="862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22" y="890"/>
                    <a:pt x="311" y="893"/>
                    <a:pt x="312" y="898"/>
                  </a:cubicBezTo>
                  <a:cubicBezTo>
                    <a:pt x="309" y="899"/>
                    <a:pt x="306" y="902"/>
                    <a:pt x="304" y="901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06" y="892"/>
                    <a:pt x="314" y="887"/>
                    <a:pt x="324" y="874"/>
                  </a:cubicBezTo>
                  <a:cubicBezTo>
                    <a:pt x="330" y="869"/>
                    <a:pt x="336" y="865"/>
                    <a:pt x="342" y="86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55" y="854"/>
                    <a:pt x="361" y="845"/>
                    <a:pt x="364" y="847"/>
                  </a:cubicBezTo>
                  <a:cubicBezTo>
                    <a:pt x="365" y="844"/>
                    <a:pt x="370" y="841"/>
                    <a:pt x="374" y="838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07" y="818"/>
                    <a:pt x="412" y="817"/>
                    <a:pt x="417" y="812"/>
                  </a:cubicBezTo>
                  <a:cubicBezTo>
                    <a:pt x="422" y="809"/>
                    <a:pt x="426" y="806"/>
                    <a:pt x="431" y="807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60" y="784"/>
                    <a:pt x="468" y="793"/>
                    <a:pt x="467" y="786"/>
                  </a:cubicBezTo>
                  <a:cubicBezTo>
                    <a:pt x="471" y="785"/>
                    <a:pt x="476" y="779"/>
                    <a:pt x="481" y="78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13" y="768"/>
                    <a:pt x="519" y="760"/>
                    <a:pt x="523" y="762"/>
                  </a:cubicBezTo>
                  <a:cubicBezTo>
                    <a:pt x="529" y="757"/>
                    <a:pt x="533" y="759"/>
                    <a:pt x="539" y="753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585" y="730"/>
                    <a:pt x="599" y="723"/>
                    <a:pt x="612" y="715"/>
                  </a:cubicBezTo>
                  <a:cubicBezTo>
                    <a:pt x="619" y="706"/>
                    <a:pt x="634" y="698"/>
                    <a:pt x="645" y="689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1" y="675"/>
                    <a:pt x="664" y="673"/>
                    <a:pt x="667" y="671"/>
                  </a:cubicBezTo>
                  <a:cubicBezTo>
                    <a:pt x="663" y="667"/>
                    <a:pt x="675" y="666"/>
                    <a:pt x="668" y="663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631" y="692"/>
                    <a:pt x="624" y="697"/>
                    <a:pt x="614" y="707"/>
                  </a:cubicBezTo>
                  <a:cubicBezTo>
                    <a:pt x="598" y="714"/>
                    <a:pt x="581" y="727"/>
                    <a:pt x="565" y="734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533" y="744"/>
                    <a:pt x="524" y="753"/>
                    <a:pt x="516" y="752"/>
                  </a:cubicBezTo>
                  <a:cubicBezTo>
                    <a:pt x="499" y="765"/>
                    <a:pt x="484" y="768"/>
                    <a:pt x="467" y="776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36" y="794"/>
                    <a:pt x="436" y="791"/>
                    <a:pt x="431" y="794"/>
                  </a:cubicBezTo>
                  <a:cubicBezTo>
                    <a:pt x="427" y="797"/>
                    <a:pt x="424" y="800"/>
                    <a:pt x="420" y="79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86" y="821"/>
                    <a:pt x="379" y="824"/>
                    <a:pt x="362" y="837"/>
                  </a:cubicBezTo>
                  <a:cubicBezTo>
                    <a:pt x="356" y="841"/>
                    <a:pt x="352" y="840"/>
                    <a:pt x="346" y="846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26" y="863"/>
                    <a:pt x="323" y="865"/>
                    <a:pt x="320" y="867"/>
                  </a:cubicBezTo>
                  <a:cubicBezTo>
                    <a:pt x="317" y="868"/>
                    <a:pt x="313" y="875"/>
                    <a:pt x="310" y="872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06" y="862"/>
                    <a:pt x="314" y="861"/>
                    <a:pt x="315" y="858"/>
                  </a:cubicBezTo>
                  <a:cubicBezTo>
                    <a:pt x="317" y="853"/>
                    <a:pt x="317" y="857"/>
                    <a:pt x="322" y="853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340" y="843"/>
                    <a:pt x="355" y="828"/>
                    <a:pt x="369" y="820"/>
                  </a:cubicBezTo>
                  <a:cubicBezTo>
                    <a:pt x="385" y="810"/>
                    <a:pt x="402" y="800"/>
                    <a:pt x="419" y="788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52" y="768"/>
                    <a:pt x="465" y="765"/>
                    <a:pt x="479" y="755"/>
                  </a:cubicBezTo>
                  <a:cubicBezTo>
                    <a:pt x="481" y="757"/>
                    <a:pt x="484" y="753"/>
                    <a:pt x="487" y="752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08" y="743"/>
                    <a:pt x="520" y="741"/>
                    <a:pt x="534" y="732"/>
                  </a:cubicBezTo>
                  <a:cubicBezTo>
                    <a:pt x="536" y="737"/>
                    <a:pt x="541" y="726"/>
                    <a:pt x="543" y="73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9" y="719"/>
                    <a:pt x="570" y="721"/>
                    <a:pt x="571" y="713"/>
                  </a:cubicBezTo>
                  <a:cubicBezTo>
                    <a:pt x="567" y="714"/>
                    <a:pt x="564" y="716"/>
                    <a:pt x="556" y="721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44" y="723"/>
                    <a:pt x="541" y="724"/>
                    <a:pt x="538" y="727"/>
                  </a:cubicBezTo>
                  <a:cubicBezTo>
                    <a:pt x="532" y="726"/>
                    <a:pt x="524" y="733"/>
                    <a:pt x="518" y="731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506" y="737"/>
                    <a:pt x="502" y="739"/>
                    <a:pt x="499" y="738"/>
                  </a:cubicBezTo>
                  <a:cubicBezTo>
                    <a:pt x="495" y="743"/>
                    <a:pt x="493" y="739"/>
                    <a:pt x="490" y="742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465" y="755"/>
                    <a:pt x="459" y="755"/>
                    <a:pt x="443" y="766"/>
                  </a:cubicBezTo>
                  <a:cubicBezTo>
                    <a:pt x="428" y="772"/>
                    <a:pt x="421" y="779"/>
                    <a:pt x="405" y="786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75" y="805"/>
                    <a:pt x="368" y="811"/>
                    <a:pt x="361" y="816"/>
                  </a:cubicBezTo>
                  <a:cubicBezTo>
                    <a:pt x="357" y="818"/>
                    <a:pt x="354" y="816"/>
                    <a:pt x="350" y="821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29" y="835"/>
                    <a:pt x="322" y="844"/>
                    <a:pt x="318" y="841"/>
                  </a:cubicBezTo>
                  <a:cubicBezTo>
                    <a:pt x="320" y="830"/>
                    <a:pt x="329" y="819"/>
                    <a:pt x="333" y="808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82" y="777"/>
                    <a:pt x="381" y="778"/>
                    <a:pt x="389" y="773"/>
                  </a:cubicBezTo>
                  <a:cubicBezTo>
                    <a:pt x="388" y="770"/>
                    <a:pt x="391" y="772"/>
                    <a:pt x="394" y="770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13" y="758"/>
                    <a:pt x="422" y="755"/>
                    <a:pt x="432" y="747"/>
                  </a:cubicBezTo>
                  <a:cubicBezTo>
                    <a:pt x="445" y="744"/>
                    <a:pt x="458" y="734"/>
                    <a:pt x="471" y="731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493" y="721"/>
                    <a:pt x="500" y="727"/>
                    <a:pt x="497" y="722"/>
                  </a:cubicBezTo>
                  <a:cubicBezTo>
                    <a:pt x="501" y="717"/>
                    <a:pt x="504" y="721"/>
                    <a:pt x="508" y="717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34" y="709"/>
                    <a:pt x="540" y="709"/>
                    <a:pt x="547" y="706"/>
                  </a:cubicBezTo>
                  <a:cubicBezTo>
                    <a:pt x="554" y="702"/>
                    <a:pt x="560" y="702"/>
                    <a:pt x="566" y="699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595" y="683"/>
                    <a:pt x="597" y="684"/>
                    <a:pt x="603" y="678"/>
                  </a:cubicBezTo>
                  <a:cubicBezTo>
                    <a:pt x="609" y="677"/>
                    <a:pt x="616" y="673"/>
                    <a:pt x="622" y="671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609" y="673"/>
                    <a:pt x="584" y="683"/>
                    <a:pt x="559" y="692"/>
                  </a:cubicBezTo>
                  <a:cubicBezTo>
                    <a:pt x="553" y="696"/>
                    <a:pt x="547" y="696"/>
                    <a:pt x="541" y="698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515" y="708"/>
                    <a:pt x="510" y="706"/>
                    <a:pt x="503" y="710"/>
                  </a:cubicBezTo>
                  <a:cubicBezTo>
                    <a:pt x="497" y="712"/>
                    <a:pt x="490" y="717"/>
                    <a:pt x="484" y="714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07" y="707"/>
                    <a:pt x="513" y="700"/>
                    <a:pt x="519" y="701"/>
                  </a:cubicBezTo>
                  <a:cubicBezTo>
                    <a:pt x="526" y="694"/>
                    <a:pt x="531" y="700"/>
                    <a:pt x="537" y="693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58" y="689"/>
                    <a:pt x="560" y="686"/>
                    <a:pt x="563" y="684"/>
                  </a:cubicBezTo>
                  <a:cubicBezTo>
                    <a:pt x="566" y="687"/>
                    <a:pt x="569" y="681"/>
                    <a:pt x="572" y="683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597" y="670"/>
                    <a:pt x="602" y="676"/>
                    <a:pt x="608" y="669"/>
                  </a:cubicBezTo>
                  <a:cubicBezTo>
                    <a:pt x="615" y="665"/>
                    <a:pt x="621" y="663"/>
                    <a:pt x="627" y="660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70" y="622"/>
                    <a:pt x="663" y="636"/>
                    <a:pt x="659" y="632"/>
                  </a:cubicBezTo>
                  <a:cubicBezTo>
                    <a:pt x="657" y="639"/>
                    <a:pt x="650" y="638"/>
                    <a:pt x="646" y="642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38" y="647"/>
                    <a:pt x="635" y="649"/>
                    <a:pt x="633" y="651"/>
                  </a:cubicBezTo>
                  <a:cubicBezTo>
                    <a:pt x="628" y="653"/>
                    <a:pt x="622" y="655"/>
                    <a:pt x="617" y="660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91" y="668"/>
                    <a:pt x="584" y="671"/>
                    <a:pt x="578" y="674"/>
                  </a:cubicBezTo>
                  <a:cubicBezTo>
                    <a:pt x="571" y="675"/>
                    <a:pt x="565" y="675"/>
                    <a:pt x="558" y="680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46" y="680"/>
                    <a:pt x="542" y="688"/>
                    <a:pt x="539" y="684"/>
                  </a:cubicBezTo>
                  <a:cubicBezTo>
                    <a:pt x="532" y="690"/>
                    <a:pt x="526" y="688"/>
                    <a:pt x="519" y="691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507" y="693"/>
                    <a:pt x="502" y="701"/>
                    <a:pt x="500" y="698"/>
                  </a:cubicBezTo>
                  <a:cubicBezTo>
                    <a:pt x="496" y="703"/>
                    <a:pt x="494" y="699"/>
                    <a:pt x="490" y="702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76" y="708"/>
                    <a:pt x="473" y="709"/>
                    <a:pt x="471" y="709"/>
                  </a:cubicBezTo>
                  <a:cubicBezTo>
                    <a:pt x="467" y="710"/>
                    <a:pt x="463" y="713"/>
                    <a:pt x="460" y="712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40" y="724"/>
                    <a:pt x="438" y="723"/>
                    <a:pt x="439" y="723"/>
                  </a:cubicBezTo>
                  <a:cubicBezTo>
                    <a:pt x="435" y="724"/>
                    <a:pt x="436" y="728"/>
                    <a:pt x="434" y="726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414" y="738"/>
                    <a:pt x="405" y="743"/>
                    <a:pt x="401" y="745"/>
                  </a:cubicBezTo>
                  <a:cubicBezTo>
                    <a:pt x="396" y="742"/>
                    <a:pt x="397" y="753"/>
                    <a:pt x="391" y="749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72" y="761"/>
                    <a:pt x="367" y="765"/>
                    <a:pt x="361" y="769"/>
                  </a:cubicBezTo>
                  <a:cubicBezTo>
                    <a:pt x="354" y="766"/>
                    <a:pt x="353" y="779"/>
                    <a:pt x="347" y="776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375" y="751"/>
                    <a:pt x="373" y="748"/>
                    <a:pt x="384" y="745"/>
                  </a:cubicBezTo>
                  <a:cubicBezTo>
                    <a:pt x="387" y="738"/>
                    <a:pt x="392" y="741"/>
                    <a:pt x="401" y="732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436" y="714"/>
                    <a:pt x="446" y="710"/>
                    <a:pt x="458" y="701"/>
                  </a:cubicBezTo>
                  <a:cubicBezTo>
                    <a:pt x="486" y="690"/>
                    <a:pt x="515" y="678"/>
                    <a:pt x="543" y="667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40" y="617"/>
                    <a:pt x="647" y="615"/>
                    <a:pt x="654" y="606"/>
                  </a:cubicBezTo>
                  <a:cubicBezTo>
                    <a:pt x="657" y="608"/>
                    <a:pt x="656" y="604"/>
                    <a:pt x="659" y="603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68" y="597"/>
                    <a:pt x="675" y="595"/>
                    <a:pt x="671" y="589"/>
                  </a:cubicBezTo>
                  <a:cubicBezTo>
                    <a:pt x="667" y="595"/>
                    <a:pt x="650" y="601"/>
                    <a:pt x="645" y="610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628" y="619"/>
                    <a:pt x="623" y="620"/>
                    <a:pt x="618" y="625"/>
                  </a:cubicBezTo>
                  <a:cubicBezTo>
                    <a:pt x="610" y="627"/>
                    <a:pt x="601" y="634"/>
                    <a:pt x="592" y="636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531" y="664"/>
                    <a:pt x="523" y="663"/>
                    <a:pt x="514" y="671"/>
                  </a:cubicBezTo>
                  <a:cubicBezTo>
                    <a:pt x="506" y="668"/>
                    <a:pt x="496" y="679"/>
                    <a:pt x="488" y="67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54" y="693"/>
                    <a:pt x="445" y="697"/>
                    <a:pt x="436" y="705"/>
                  </a:cubicBezTo>
                  <a:cubicBezTo>
                    <a:pt x="431" y="705"/>
                    <a:pt x="425" y="710"/>
                    <a:pt x="420" y="71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410" y="712"/>
                    <a:pt x="406" y="724"/>
                    <a:pt x="404" y="718"/>
                  </a:cubicBezTo>
                  <a:cubicBezTo>
                    <a:pt x="399" y="726"/>
                    <a:pt x="390" y="730"/>
                    <a:pt x="386" y="731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69" y="742"/>
                    <a:pt x="364" y="750"/>
                    <a:pt x="360" y="747"/>
                  </a:cubicBezTo>
                  <a:cubicBezTo>
                    <a:pt x="366" y="740"/>
                    <a:pt x="368" y="733"/>
                    <a:pt x="372" y="726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32" y="692"/>
                    <a:pt x="442" y="688"/>
                    <a:pt x="452" y="683"/>
                  </a:cubicBezTo>
                  <a:cubicBezTo>
                    <a:pt x="457" y="680"/>
                    <a:pt x="462" y="682"/>
                    <a:pt x="467" y="677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489" y="671"/>
                    <a:pt x="494" y="668"/>
                    <a:pt x="499" y="664"/>
                  </a:cubicBezTo>
                  <a:cubicBezTo>
                    <a:pt x="504" y="667"/>
                    <a:pt x="509" y="663"/>
                    <a:pt x="514" y="661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535" y="652"/>
                    <a:pt x="540" y="652"/>
                    <a:pt x="546" y="650"/>
                  </a:cubicBezTo>
                  <a:cubicBezTo>
                    <a:pt x="563" y="640"/>
                    <a:pt x="579" y="635"/>
                    <a:pt x="595" y="629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33" y="601"/>
                    <a:pt x="644" y="598"/>
                    <a:pt x="657" y="582"/>
                  </a:cubicBezTo>
                  <a:cubicBezTo>
                    <a:pt x="660" y="580"/>
                    <a:pt x="664" y="577"/>
                    <a:pt x="668" y="574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682" y="562"/>
                    <a:pt x="690" y="553"/>
                    <a:pt x="695" y="547"/>
                  </a:cubicBezTo>
                  <a:cubicBezTo>
                    <a:pt x="701" y="550"/>
                    <a:pt x="708" y="545"/>
                    <a:pt x="715" y="540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32" y="539"/>
                    <a:pt x="735" y="536"/>
                    <a:pt x="737" y="534"/>
                  </a:cubicBezTo>
                  <a:cubicBezTo>
                    <a:pt x="740" y="535"/>
                    <a:pt x="743" y="534"/>
                    <a:pt x="746" y="532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27" y="532"/>
                    <a:pt x="721" y="534"/>
                    <a:pt x="715" y="537"/>
                  </a:cubicBezTo>
                  <a:cubicBezTo>
                    <a:pt x="713" y="535"/>
                    <a:pt x="710" y="539"/>
                    <a:pt x="708" y="541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95" y="541"/>
                    <a:pt x="689" y="547"/>
                    <a:pt x="684" y="545"/>
                  </a:cubicBezTo>
                  <a:cubicBezTo>
                    <a:pt x="672" y="552"/>
                    <a:pt x="660" y="561"/>
                    <a:pt x="648" y="567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606" y="592"/>
                    <a:pt x="590" y="600"/>
                    <a:pt x="574" y="607"/>
                  </a:cubicBezTo>
                  <a:cubicBezTo>
                    <a:pt x="570" y="605"/>
                    <a:pt x="565" y="614"/>
                    <a:pt x="561" y="607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39" y="618"/>
                    <a:pt x="536" y="616"/>
                    <a:pt x="532" y="618"/>
                  </a:cubicBezTo>
                  <a:cubicBezTo>
                    <a:pt x="529" y="615"/>
                    <a:pt x="524" y="625"/>
                    <a:pt x="520" y="622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96" y="628"/>
                    <a:pt x="492" y="631"/>
                    <a:pt x="489" y="632"/>
                  </a:cubicBezTo>
                  <a:cubicBezTo>
                    <a:pt x="485" y="635"/>
                    <a:pt x="481" y="633"/>
                    <a:pt x="477" y="633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52" y="642"/>
                    <a:pt x="448" y="643"/>
                    <a:pt x="448" y="647"/>
                  </a:cubicBezTo>
                  <a:cubicBezTo>
                    <a:pt x="444" y="649"/>
                    <a:pt x="441" y="646"/>
                    <a:pt x="437" y="650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9" y="660"/>
                    <a:pt x="416" y="662"/>
                    <a:pt x="414" y="664"/>
                  </a:cubicBezTo>
                  <a:cubicBezTo>
                    <a:pt x="412" y="659"/>
                    <a:pt x="407" y="671"/>
                    <a:pt x="405" y="666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20" y="645"/>
                    <a:pt x="424" y="642"/>
                    <a:pt x="428" y="639"/>
                  </a:cubicBezTo>
                  <a:cubicBezTo>
                    <a:pt x="431" y="640"/>
                    <a:pt x="436" y="639"/>
                    <a:pt x="437" y="635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452" y="630"/>
                    <a:pt x="456" y="628"/>
                    <a:pt x="459" y="629"/>
                  </a:cubicBezTo>
                  <a:cubicBezTo>
                    <a:pt x="471" y="618"/>
                    <a:pt x="481" y="620"/>
                    <a:pt x="492" y="61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34" y="600"/>
                    <a:pt x="543" y="604"/>
                    <a:pt x="554" y="597"/>
                  </a:cubicBezTo>
                  <a:cubicBezTo>
                    <a:pt x="565" y="594"/>
                    <a:pt x="576" y="591"/>
                    <a:pt x="587" y="588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26" y="570"/>
                    <a:pt x="629" y="571"/>
                    <a:pt x="641" y="561"/>
                  </a:cubicBezTo>
                  <a:cubicBezTo>
                    <a:pt x="645" y="562"/>
                    <a:pt x="649" y="559"/>
                    <a:pt x="652" y="55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666" y="550"/>
                    <a:pt x="667" y="546"/>
                    <a:pt x="673" y="543"/>
                  </a:cubicBezTo>
                  <a:cubicBezTo>
                    <a:pt x="685" y="541"/>
                    <a:pt x="697" y="536"/>
                    <a:pt x="709" y="532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0" y="526"/>
                    <a:pt x="733" y="526"/>
                    <a:pt x="736" y="525"/>
                  </a:cubicBezTo>
                  <a:cubicBezTo>
                    <a:pt x="740" y="524"/>
                    <a:pt x="740" y="529"/>
                    <a:pt x="742" y="523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711" y="524"/>
                    <a:pt x="702" y="527"/>
                    <a:pt x="694" y="528"/>
                  </a:cubicBezTo>
                  <a:cubicBezTo>
                    <a:pt x="691" y="525"/>
                    <a:pt x="685" y="534"/>
                    <a:pt x="682" y="532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48" y="553"/>
                    <a:pt x="628" y="559"/>
                    <a:pt x="613" y="569"/>
                  </a:cubicBezTo>
                  <a:cubicBezTo>
                    <a:pt x="610" y="571"/>
                    <a:pt x="608" y="569"/>
                    <a:pt x="606" y="570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92" y="579"/>
                    <a:pt x="587" y="578"/>
                    <a:pt x="581" y="583"/>
                  </a:cubicBezTo>
                  <a:cubicBezTo>
                    <a:pt x="574" y="581"/>
                    <a:pt x="566" y="586"/>
                    <a:pt x="559" y="586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44" y="594"/>
                    <a:pt x="541" y="590"/>
                    <a:pt x="536" y="596"/>
                  </a:cubicBezTo>
                  <a:cubicBezTo>
                    <a:pt x="528" y="591"/>
                    <a:pt x="518" y="600"/>
                    <a:pt x="510" y="597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98" y="599"/>
                    <a:pt x="493" y="607"/>
                    <a:pt x="490" y="604"/>
                  </a:cubicBezTo>
                  <a:cubicBezTo>
                    <a:pt x="484" y="605"/>
                    <a:pt x="476" y="614"/>
                    <a:pt x="469" y="612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45" y="626"/>
                    <a:pt x="442" y="622"/>
                    <a:pt x="438" y="627"/>
                  </a:cubicBezTo>
                  <a:cubicBezTo>
                    <a:pt x="435" y="625"/>
                    <a:pt x="431" y="633"/>
                    <a:pt x="428" y="629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30" y="620"/>
                    <a:pt x="433" y="613"/>
                    <a:pt x="436" y="616"/>
                  </a:cubicBezTo>
                  <a:cubicBezTo>
                    <a:pt x="442" y="617"/>
                    <a:pt x="443" y="608"/>
                    <a:pt x="452" y="605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494" y="590"/>
                    <a:pt x="500" y="591"/>
                    <a:pt x="506" y="588"/>
                  </a:cubicBezTo>
                  <a:cubicBezTo>
                    <a:pt x="509" y="584"/>
                    <a:pt x="511" y="589"/>
                    <a:pt x="515" y="586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28" y="581"/>
                    <a:pt x="531" y="580"/>
                    <a:pt x="534" y="580"/>
                  </a:cubicBezTo>
                  <a:cubicBezTo>
                    <a:pt x="537" y="581"/>
                    <a:pt x="541" y="575"/>
                    <a:pt x="543" y="578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66" y="568"/>
                    <a:pt x="569" y="567"/>
                    <a:pt x="572" y="570"/>
                  </a:cubicBezTo>
                  <a:cubicBezTo>
                    <a:pt x="575" y="569"/>
                    <a:pt x="579" y="562"/>
                    <a:pt x="581" y="566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07" y="554"/>
                    <a:pt x="613" y="555"/>
                    <a:pt x="619" y="550"/>
                  </a:cubicBezTo>
                  <a:cubicBezTo>
                    <a:pt x="625" y="550"/>
                    <a:pt x="633" y="542"/>
                    <a:pt x="639" y="544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60" y="535"/>
                    <a:pt x="663" y="534"/>
                    <a:pt x="666" y="531"/>
                  </a:cubicBezTo>
                  <a:cubicBezTo>
                    <a:pt x="667" y="532"/>
                    <a:pt x="669" y="532"/>
                    <a:pt x="668" y="530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677" y="528"/>
                    <a:pt x="684" y="520"/>
                    <a:pt x="690" y="516"/>
                  </a:cubicBezTo>
                  <a:cubicBezTo>
                    <a:pt x="697" y="513"/>
                    <a:pt x="700" y="511"/>
                    <a:pt x="705" y="506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17" y="499"/>
                    <a:pt x="720" y="497"/>
                    <a:pt x="724" y="495"/>
                  </a:cubicBezTo>
                  <a:cubicBezTo>
                    <a:pt x="727" y="491"/>
                    <a:pt x="730" y="490"/>
                    <a:pt x="733" y="490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727" y="487"/>
                    <a:pt x="719" y="493"/>
                    <a:pt x="710" y="500"/>
                  </a:cubicBezTo>
                  <a:cubicBezTo>
                    <a:pt x="702" y="500"/>
                    <a:pt x="693" y="513"/>
                    <a:pt x="685" y="513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80" y="517"/>
                    <a:pt x="677" y="518"/>
                    <a:pt x="675" y="520"/>
                  </a:cubicBezTo>
                  <a:cubicBezTo>
                    <a:pt x="669" y="524"/>
                    <a:pt x="669" y="521"/>
                    <a:pt x="666" y="527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46" y="527"/>
                    <a:pt x="641" y="539"/>
                    <a:pt x="639" y="534"/>
                  </a:cubicBezTo>
                  <a:cubicBezTo>
                    <a:pt x="635" y="538"/>
                    <a:pt x="632" y="536"/>
                    <a:pt x="628" y="539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603" y="548"/>
                    <a:pt x="596" y="554"/>
                    <a:pt x="590" y="552"/>
                  </a:cubicBezTo>
                  <a:cubicBezTo>
                    <a:pt x="584" y="553"/>
                    <a:pt x="578" y="558"/>
                    <a:pt x="572" y="557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59" y="563"/>
                    <a:pt x="556" y="565"/>
                    <a:pt x="553" y="564"/>
                  </a:cubicBezTo>
                  <a:cubicBezTo>
                    <a:pt x="549" y="567"/>
                    <a:pt x="546" y="568"/>
                    <a:pt x="543" y="568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528" y="573"/>
                    <a:pt x="521" y="576"/>
                    <a:pt x="515" y="574"/>
                  </a:cubicBezTo>
                  <a:cubicBezTo>
                    <a:pt x="503" y="584"/>
                    <a:pt x="492" y="581"/>
                    <a:pt x="480" y="587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7" y="588"/>
                    <a:pt x="450" y="601"/>
                    <a:pt x="445" y="595"/>
                  </a:cubicBezTo>
                  <a:cubicBezTo>
                    <a:pt x="449" y="590"/>
                    <a:pt x="452" y="585"/>
                    <a:pt x="456" y="580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72" y="573"/>
                    <a:pt x="476" y="571"/>
                    <a:pt x="480" y="572"/>
                  </a:cubicBezTo>
                  <a:cubicBezTo>
                    <a:pt x="484" y="572"/>
                    <a:pt x="488" y="567"/>
                    <a:pt x="492" y="568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14" y="558"/>
                    <a:pt x="521" y="563"/>
                    <a:pt x="530" y="556"/>
                  </a:cubicBezTo>
                  <a:cubicBezTo>
                    <a:pt x="533" y="558"/>
                    <a:pt x="537" y="555"/>
                    <a:pt x="541" y="555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562" y="552"/>
                    <a:pt x="570" y="548"/>
                    <a:pt x="578" y="545"/>
                  </a:cubicBezTo>
                  <a:cubicBezTo>
                    <a:pt x="587" y="542"/>
                    <a:pt x="595" y="542"/>
                    <a:pt x="604" y="537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670" y="503"/>
                    <a:pt x="684" y="496"/>
                    <a:pt x="697" y="489"/>
                  </a:cubicBezTo>
                  <a:cubicBezTo>
                    <a:pt x="705" y="484"/>
                    <a:pt x="712" y="478"/>
                    <a:pt x="720" y="473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735" y="459"/>
                    <a:pt x="748" y="459"/>
                    <a:pt x="751" y="448"/>
                  </a:cubicBezTo>
                  <a:cubicBezTo>
                    <a:pt x="738" y="458"/>
                    <a:pt x="728" y="462"/>
                    <a:pt x="719" y="471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635" y="519"/>
                    <a:pt x="612" y="522"/>
                    <a:pt x="590" y="534"/>
                  </a:cubicBezTo>
                  <a:cubicBezTo>
                    <a:pt x="586" y="532"/>
                    <a:pt x="580" y="537"/>
                    <a:pt x="576" y="535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50" y="542"/>
                    <a:pt x="543" y="546"/>
                    <a:pt x="535" y="547"/>
                  </a:cubicBezTo>
                  <a:cubicBezTo>
                    <a:pt x="531" y="548"/>
                    <a:pt x="528" y="546"/>
                    <a:pt x="523" y="551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504" y="555"/>
                    <a:pt x="497" y="555"/>
                    <a:pt x="489" y="558"/>
                  </a:cubicBezTo>
                  <a:cubicBezTo>
                    <a:pt x="485" y="561"/>
                    <a:pt x="481" y="563"/>
                    <a:pt x="477" y="56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68" y="558"/>
                    <a:pt x="475" y="553"/>
                    <a:pt x="477" y="548"/>
                  </a:cubicBezTo>
                  <a:cubicBezTo>
                    <a:pt x="482" y="553"/>
                    <a:pt x="489" y="545"/>
                    <a:pt x="494" y="547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10" y="541"/>
                    <a:pt x="519" y="534"/>
                    <a:pt x="528" y="533"/>
                  </a:cubicBezTo>
                  <a:cubicBezTo>
                    <a:pt x="536" y="530"/>
                    <a:pt x="545" y="526"/>
                    <a:pt x="553" y="527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588" y="512"/>
                    <a:pt x="593" y="514"/>
                    <a:pt x="600" y="510"/>
                  </a:cubicBezTo>
                  <a:cubicBezTo>
                    <a:pt x="603" y="506"/>
                    <a:pt x="605" y="511"/>
                    <a:pt x="609" y="50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648" y="489"/>
                    <a:pt x="666" y="486"/>
                    <a:pt x="693" y="470"/>
                  </a:cubicBezTo>
                  <a:cubicBezTo>
                    <a:pt x="703" y="462"/>
                    <a:pt x="712" y="457"/>
                    <a:pt x="720" y="453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64" y="418"/>
                    <a:pt x="773" y="416"/>
                    <a:pt x="775" y="413"/>
                  </a:cubicBezTo>
                  <a:cubicBezTo>
                    <a:pt x="779" y="410"/>
                    <a:pt x="783" y="408"/>
                    <a:pt x="784" y="404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96" y="392"/>
                    <a:pt x="795" y="396"/>
                    <a:pt x="790" y="395"/>
                  </a:cubicBezTo>
                  <a:cubicBezTo>
                    <a:pt x="790" y="400"/>
                    <a:pt x="784" y="402"/>
                    <a:pt x="783" y="403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70" y="412"/>
                    <a:pt x="768" y="411"/>
                    <a:pt x="769" y="411"/>
                  </a:cubicBezTo>
                  <a:cubicBezTo>
                    <a:pt x="767" y="412"/>
                    <a:pt x="768" y="413"/>
                    <a:pt x="766" y="414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742" y="429"/>
                    <a:pt x="725" y="441"/>
                    <a:pt x="714" y="450"/>
                  </a:cubicBezTo>
                  <a:cubicBezTo>
                    <a:pt x="708" y="451"/>
                    <a:pt x="702" y="455"/>
                    <a:pt x="697" y="457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89" y="463"/>
                    <a:pt x="685" y="466"/>
                    <a:pt x="682" y="468"/>
                  </a:cubicBezTo>
                  <a:cubicBezTo>
                    <a:pt x="671" y="473"/>
                    <a:pt x="659" y="477"/>
                    <a:pt x="647" y="484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36" y="487"/>
                    <a:pt x="633" y="488"/>
                    <a:pt x="630" y="491"/>
                  </a:cubicBezTo>
                  <a:cubicBezTo>
                    <a:pt x="624" y="492"/>
                    <a:pt x="618" y="493"/>
                    <a:pt x="612" y="499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94" y="500"/>
                    <a:pt x="595" y="505"/>
                    <a:pt x="592" y="503"/>
                  </a:cubicBezTo>
                  <a:cubicBezTo>
                    <a:pt x="590" y="504"/>
                    <a:pt x="588" y="503"/>
                    <a:pt x="587" y="507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51" y="519"/>
                    <a:pt x="541" y="514"/>
                    <a:pt x="528" y="523"/>
                  </a:cubicBezTo>
                  <a:cubicBezTo>
                    <a:pt x="522" y="522"/>
                    <a:pt x="516" y="527"/>
                    <a:pt x="510" y="52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497" y="534"/>
                    <a:pt x="494" y="532"/>
                    <a:pt x="494" y="527"/>
                  </a:cubicBezTo>
                  <a:cubicBezTo>
                    <a:pt x="493" y="521"/>
                    <a:pt x="502" y="524"/>
                    <a:pt x="506" y="519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25" y="512"/>
                    <a:pt x="530" y="508"/>
                    <a:pt x="534" y="508"/>
                  </a:cubicBezTo>
                  <a:cubicBezTo>
                    <a:pt x="540" y="503"/>
                    <a:pt x="544" y="508"/>
                    <a:pt x="550" y="502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590" y="488"/>
                    <a:pt x="599" y="490"/>
                    <a:pt x="610" y="483"/>
                  </a:cubicBezTo>
                  <a:cubicBezTo>
                    <a:pt x="620" y="481"/>
                    <a:pt x="629" y="480"/>
                    <a:pt x="640" y="471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690" y="449"/>
                    <a:pt x="715" y="442"/>
                    <a:pt x="745" y="418"/>
                  </a:cubicBezTo>
                  <a:cubicBezTo>
                    <a:pt x="748" y="415"/>
                    <a:pt x="750" y="418"/>
                    <a:pt x="754" y="414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81" y="397"/>
                    <a:pt x="782" y="395"/>
                    <a:pt x="783" y="393"/>
                  </a:cubicBezTo>
                  <a:cubicBezTo>
                    <a:pt x="785" y="391"/>
                    <a:pt x="787" y="390"/>
                    <a:pt x="789" y="388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09" y="374"/>
                    <a:pt x="809" y="370"/>
                    <a:pt x="816" y="367"/>
                  </a:cubicBezTo>
                  <a:cubicBezTo>
                    <a:pt x="820" y="363"/>
                    <a:pt x="829" y="360"/>
                    <a:pt x="826" y="354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97" y="376"/>
                    <a:pt x="796" y="378"/>
                    <a:pt x="795" y="379"/>
                  </a:cubicBezTo>
                  <a:cubicBezTo>
                    <a:pt x="795" y="379"/>
                    <a:pt x="793" y="378"/>
                    <a:pt x="792" y="379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74" y="389"/>
                    <a:pt x="769" y="397"/>
                    <a:pt x="765" y="399"/>
                  </a:cubicBezTo>
                  <a:cubicBezTo>
                    <a:pt x="760" y="403"/>
                    <a:pt x="756" y="401"/>
                    <a:pt x="751" y="406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17" y="421"/>
                    <a:pt x="718" y="431"/>
                    <a:pt x="713" y="429"/>
                  </a:cubicBezTo>
                  <a:cubicBezTo>
                    <a:pt x="708" y="433"/>
                    <a:pt x="703" y="435"/>
                    <a:pt x="699" y="436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84" y="445"/>
                    <a:pt x="680" y="446"/>
                    <a:pt x="675" y="448"/>
                  </a:cubicBezTo>
                  <a:cubicBezTo>
                    <a:pt x="657" y="461"/>
                    <a:pt x="640" y="460"/>
                    <a:pt x="622" y="472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601" y="476"/>
                    <a:pt x="595" y="480"/>
                    <a:pt x="589" y="479"/>
                  </a:cubicBezTo>
                  <a:cubicBezTo>
                    <a:pt x="584" y="484"/>
                    <a:pt x="579" y="481"/>
                    <a:pt x="573" y="487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41" y="498"/>
                    <a:pt x="535" y="496"/>
                    <a:pt x="527" y="501"/>
                  </a:cubicBezTo>
                  <a:cubicBezTo>
                    <a:pt x="523" y="503"/>
                    <a:pt x="520" y="501"/>
                    <a:pt x="517" y="504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10" y="502"/>
                    <a:pt x="513" y="495"/>
                    <a:pt x="518" y="488"/>
                  </a:cubicBezTo>
                  <a:cubicBezTo>
                    <a:pt x="519" y="486"/>
                    <a:pt x="521" y="491"/>
                    <a:pt x="522" y="491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29" y="485"/>
                    <a:pt x="531" y="486"/>
                    <a:pt x="531" y="486"/>
                  </a:cubicBezTo>
                  <a:cubicBezTo>
                    <a:pt x="533" y="485"/>
                    <a:pt x="533" y="479"/>
                    <a:pt x="538" y="479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67" y="470"/>
                    <a:pt x="569" y="469"/>
                    <a:pt x="570" y="465"/>
                  </a:cubicBezTo>
                  <a:cubicBezTo>
                    <a:pt x="573" y="467"/>
                    <a:pt x="576" y="466"/>
                    <a:pt x="579" y="464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11" y="457"/>
                    <a:pt x="624" y="451"/>
                    <a:pt x="637" y="446"/>
                  </a:cubicBezTo>
                  <a:cubicBezTo>
                    <a:pt x="640" y="449"/>
                    <a:pt x="643" y="443"/>
                    <a:pt x="646" y="445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663" y="441"/>
                    <a:pt x="670" y="434"/>
                    <a:pt x="677" y="433"/>
                  </a:cubicBezTo>
                  <a:cubicBezTo>
                    <a:pt x="690" y="427"/>
                    <a:pt x="703" y="422"/>
                    <a:pt x="716" y="416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72" y="379"/>
                    <a:pt x="786" y="367"/>
                    <a:pt x="800" y="359"/>
                  </a:cubicBezTo>
                  <a:cubicBezTo>
                    <a:pt x="796" y="354"/>
                    <a:pt x="811" y="353"/>
                    <a:pt x="807" y="348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73" y="373"/>
                    <a:pt x="767" y="379"/>
                    <a:pt x="762" y="378"/>
                  </a:cubicBezTo>
                  <a:cubicBezTo>
                    <a:pt x="762" y="386"/>
                    <a:pt x="752" y="383"/>
                    <a:pt x="748" y="38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720" y="404"/>
                    <a:pt x="717" y="407"/>
                    <a:pt x="704" y="416"/>
                  </a:cubicBezTo>
                  <a:cubicBezTo>
                    <a:pt x="701" y="414"/>
                    <a:pt x="699" y="417"/>
                    <a:pt x="696" y="419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80" y="427"/>
                    <a:pt x="675" y="425"/>
                    <a:pt x="669" y="429"/>
                  </a:cubicBezTo>
                  <a:cubicBezTo>
                    <a:pt x="657" y="433"/>
                    <a:pt x="646" y="436"/>
                    <a:pt x="634" y="439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614" y="448"/>
                    <a:pt x="612" y="444"/>
                    <a:pt x="608" y="447"/>
                  </a:cubicBezTo>
                  <a:cubicBezTo>
                    <a:pt x="606" y="446"/>
                    <a:pt x="602" y="452"/>
                    <a:pt x="600" y="449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65" y="461"/>
                    <a:pt x="562" y="459"/>
                    <a:pt x="559" y="461"/>
                  </a:cubicBezTo>
                  <a:cubicBezTo>
                    <a:pt x="556" y="464"/>
                    <a:pt x="553" y="465"/>
                    <a:pt x="550" y="465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41" y="462"/>
                    <a:pt x="545" y="453"/>
                    <a:pt x="553" y="446"/>
                  </a:cubicBezTo>
                  <a:cubicBezTo>
                    <a:pt x="564" y="442"/>
                    <a:pt x="574" y="442"/>
                    <a:pt x="584" y="438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04" y="438"/>
                    <a:pt x="610" y="430"/>
                    <a:pt x="615" y="433"/>
                  </a:cubicBezTo>
                  <a:cubicBezTo>
                    <a:pt x="627" y="424"/>
                    <a:pt x="636" y="425"/>
                    <a:pt x="647" y="419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690" y="403"/>
                    <a:pt x="700" y="399"/>
                    <a:pt x="711" y="393"/>
                  </a:cubicBezTo>
                  <a:cubicBezTo>
                    <a:pt x="723" y="384"/>
                    <a:pt x="734" y="380"/>
                    <a:pt x="745" y="374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9" y="343"/>
                    <a:pt x="790" y="339"/>
                    <a:pt x="796" y="337"/>
                  </a:cubicBezTo>
                  <a:cubicBezTo>
                    <a:pt x="799" y="333"/>
                    <a:pt x="809" y="331"/>
                    <a:pt x="804" y="32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737" y="370"/>
                    <a:pt x="721" y="381"/>
                    <a:pt x="697" y="393"/>
                  </a:cubicBezTo>
                  <a:cubicBezTo>
                    <a:pt x="690" y="392"/>
                    <a:pt x="682" y="401"/>
                    <a:pt x="675" y="400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635" y="415"/>
                    <a:pt x="619" y="420"/>
                    <a:pt x="603" y="427"/>
                  </a:cubicBezTo>
                  <a:cubicBezTo>
                    <a:pt x="597" y="425"/>
                    <a:pt x="591" y="427"/>
                    <a:pt x="585" y="428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68" y="428"/>
                    <a:pt x="567" y="424"/>
                    <a:pt x="571" y="426"/>
                  </a:cubicBezTo>
                  <a:cubicBezTo>
                    <a:pt x="574" y="425"/>
                    <a:pt x="578" y="418"/>
                    <a:pt x="580" y="421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02" y="418"/>
                    <a:pt x="608" y="413"/>
                    <a:pt x="613" y="412"/>
                  </a:cubicBezTo>
                  <a:cubicBezTo>
                    <a:pt x="615" y="410"/>
                    <a:pt x="618" y="409"/>
                    <a:pt x="620" y="40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38" y="401"/>
                    <a:pt x="647" y="400"/>
                    <a:pt x="656" y="394"/>
                  </a:cubicBezTo>
                  <a:cubicBezTo>
                    <a:pt x="659" y="394"/>
                    <a:pt x="664" y="389"/>
                    <a:pt x="668" y="390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682" y="385"/>
                    <a:pt x="686" y="384"/>
                    <a:pt x="691" y="381"/>
                  </a:cubicBezTo>
                  <a:cubicBezTo>
                    <a:pt x="695" y="381"/>
                    <a:pt x="700" y="374"/>
                    <a:pt x="704" y="376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25" y="367"/>
                    <a:pt x="723" y="360"/>
                    <a:pt x="730" y="360"/>
                  </a:cubicBezTo>
                  <a:cubicBezTo>
                    <a:pt x="750" y="348"/>
                    <a:pt x="762" y="340"/>
                    <a:pt x="782" y="330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10" y="309"/>
                    <a:pt x="828" y="310"/>
                    <a:pt x="831" y="299"/>
                  </a:cubicBezTo>
                  <a:cubicBezTo>
                    <a:pt x="838" y="303"/>
                    <a:pt x="839" y="292"/>
                    <a:pt x="846" y="29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55" y="292"/>
                    <a:pt x="859" y="289"/>
                    <a:pt x="863" y="286"/>
                  </a:cubicBezTo>
                  <a:cubicBezTo>
                    <a:pt x="860" y="279"/>
                    <a:pt x="854" y="288"/>
                    <a:pt x="850" y="285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842" y="293"/>
                    <a:pt x="841" y="288"/>
                    <a:pt x="838" y="292"/>
                  </a:cubicBezTo>
                  <a:cubicBezTo>
                    <a:pt x="827" y="299"/>
                    <a:pt x="817" y="300"/>
                    <a:pt x="806" y="310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766" y="330"/>
                    <a:pt x="759" y="335"/>
                    <a:pt x="747" y="340"/>
                  </a:cubicBezTo>
                  <a:cubicBezTo>
                    <a:pt x="728" y="355"/>
                    <a:pt x="710" y="360"/>
                    <a:pt x="690" y="374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72" y="381"/>
                    <a:pt x="668" y="378"/>
                    <a:pt x="663" y="384"/>
                  </a:cubicBezTo>
                  <a:cubicBezTo>
                    <a:pt x="659" y="383"/>
                    <a:pt x="654" y="386"/>
                    <a:pt x="649" y="388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40" y="389"/>
                    <a:pt x="637" y="393"/>
                    <a:pt x="634" y="395"/>
                  </a:cubicBezTo>
                  <a:cubicBezTo>
                    <a:pt x="625" y="398"/>
                    <a:pt x="616" y="403"/>
                    <a:pt x="607" y="404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91" y="407"/>
                    <a:pt x="588" y="412"/>
                    <a:pt x="586" y="410"/>
                  </a:cubicBezTo>
                  <a:cubicBezTo>
                    <a:pt x="584" y="410"/>
                    <a:pt x="580" y="410"/>
                    <a:pt x="582" y="408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592" y="404"/>
                    <a:pt x="593" y="399"/>
                    <a:pt x="598" y="396"/>
                  </a:cubicBezTo>
                  <a:cubicBezTo>
                    <a:pt x="603" y="397"/>
                    <a:pt x="609" y="390"/>
                    <a:pt x="614" y="38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689" y="355"/>
                    <a:pt x="694" y="356"/>
                    <a:pt x="699" y="352"/>
                  </a:cubicBezTo>
                  <a:cubicBezTo>
                    <a:pt x="705" y="347"/>
                    <a:pt x="711" y="352"/>
                    <a:pt x="712" y="346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22" y="342"/>
                    <a:pt x="724" y="343"/>
                    <a:pt x="727" y="340"/>
                  </a:cubicBezTo>
                  <a:cubicBezTo>
                    <a:pt x="732" y="337"/>
                    <a:pt x="737" y="336"/>
                    <a:pt x="742" y="334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03" y="300"/>
                    <a:pt x="811" y="299"/>
                    <a:pt x="821" y="292"/>
                  </a:cubicBezTo>
                  <a:cubicBezTo>
                    <a:pt x="825" y="293"/>
                    <a:pt x="829" y="289"/>
                    <a:pt x="834" y="287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825" y="285"/>
                    <a:pt x="805" y="296"/>
                    <a:pt x="784" y="303"/>
                  </a:cubicBezTo>
                  <a:cubicBezTo>
                    <a:pt x="774" y="310"/>
                    <a:pt x="764" y="312"/>
                    <a:pt x="753" y="318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35" y="329"/>
                    <a:pt x="733" y="330"/>
                    <a:pt x="730" y="330"/>
                  </a:cubicBezTo>
                  <a:cubicBezTo>
                    <a:pt x="728" y="332"/>
                    <a:pt x="725" y="335"/>
                    <a:pt x="723" y="333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90" y="346"/>
                    <a:pt x="687" y="350"/>
                    <a:pt x="684" y="351"/>
                  </a:cubicBezTo>
                  <a:cubicBezTo>
                    <a:pt x="681" y="352"/>
                    <a:pt x="679" y="351"/>
                    <a:pt x="676" y="354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56" y="365"/>
                    <a:pt x="651" y="363"/>
                    <a:pt x="646" y="366"/>
                  </a:cubicBezTo>
                  <a:cubicBezTo>
                    <a:pt x="641" y="365"/>
                    <a:pt x="635" y="375"/>
                    <a:pt x="631" y="37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21" y="374"/>
                    <a:pt x="618" y="378"/>
                    <a:pt x="616" y="376"/>
                  </a:cubicBezTo>
                  <a:cubicBezTo>
                    <a:pt x="610" y="381"/>
                    <a:pt x="604" y="384"/>
                    <a:pt x="599" y="38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10" y="374"/>
                    <a:pt x="613" y="376"/>
                    <a:pt x="617" y="370"/>
                  </a:cubicBezTo>
                  <a:cubicBezTo>
                    <a:pt x="620" y="373"/>
                    <a:pt x="626" y="364"/>
                    <a:pt x="631" y="363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51" y="355"/>
                    <a:pt x="657" y="352"/>
                    <a:pt x="663" y="346"/>
                  </a:cubicBezTo>
                  <a:cubicBezTo>
                    <a:pt x="669" y="349"/>
                    <a:pt x="676" y="343"/>
                    <a:pt x="683" y="342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15" y="333"/>
                    <a:pt x="729" y="328"/>
                    <a:pt x="743" y="321"/>
                  </a:cubicBezTo>
                  <a:cubicBezTo>
                    <a:pt x="753" y="313"/>
                    <a:pt x="757" y="314"/>
                    <a:pt x="764" y="30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07" y="281"/>
                    <a:pt x="808" y="281"/>
                    <a:pt x="818" y="274"/>
                  </a:cubicBezTo>
                  <a:cubicBezTo>
                    <a:pt x="824" y="267"/>
                    <a:pt x="834" y="270"/>
                    <a:pt x="830" y="261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806" y="275"/>
                    <a:pt x="801" y="278"/>
                    <a:pt x="797" y="280"/>
                  </a:cubicBezTo>
                  <a:cubicBezTo>
                    <a:pt x="780" y="292"/>
                    <a:pt x="772" y="293"/>
                    <a:pt x="754" y="30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32" y="314"/>
                    <a:pt x="728" y="321"/>
                    <a:pt x="725" y="319"/>
                  </a:cubicBezTo>
                  <a:cubicBezTo>
                    <a:pt x="720" y="325"/>
                    <a:pt x="717" y="321"/>
                    <a:pt x="712" y="326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78" y="336"/>
                    <a:pt x="664" y="339"/>
                    <a:pt x="651" y="343"/>
                  </a:cubicBezTo>
                  <a:cubicBezTo>
                    <a:pt x="643" y="347"/>
                    <a:pt x="642" y="349"/>
                    <a:pt x="637" y="351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26" y="352"/>
                    <a:pt x="623" y="348"/>
                    <a:pt x="628" y="345"/>
                  </a:cubicBezTo>
                  <a:cubicBezTo>
                    <a:pt x="632" y="344"/>
                    <a:pt x="636" y="345"/>
                    <a:pt x="642" y="340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58" y="337"/>
                    <a:pt x="663" y="332"/>
                    <a:pt x="668" y="329"/>
                  </a:cubicBezTo>
                  <a:cubicBezTo>
                    <a:pt x="674" y="331"/>
                    <a:pt x="682" y="325"/>
                    <a:pt x="690" y="322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16" y="317"/>
                    <a:pt x="720" y="309"/>
                    <a:pt x="724" y="308"/>
                  </a:cubicBezTo>
                  <a:cubicBezTo>
                    <a:pt x="727" y="311"/>
                    <a:pt x="732" y="302"/>
                    <a:pt x="736" y="304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769" y="284"/>
                    <a:pt x="778" y="278"/>
                    <a:pt x="786" y="275"/>
                  </a:cubicBezTo>
                  <a:cubicBezTo>
                    <a:pt x="791" y="271"/>
                    <a:pt x="796" y="268"/>
                    <a:pt x="801" y="264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08" y="258"/>
                    <a:pt x="811" y="260"/>
                    <a:pt x="810" y="257"/>
                  </a:cubicBezTo>
                  <a:cubicBezTo>
                    <a:pt x="822" y="251"/>
                    <a:pt x="829" y="240"/>
                    <a:pt x="838" y="238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851" y="222"/>
                    <a:pt x="856" y="218"/>
                    <a:pt x="855" y="213"/>
                  </a:cubicBezTo>
                  <a:cubicBezTo>
                    <a:pt x="835" y="235"/>
                    <a:pt x="823" y="242"/>
                    <a:pt x="803" y="258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756" y="283"/>
                    <a:pt x="732" y="298"/>
                    <a:pt x="708" y="307"/>
                  </a:cubicBezTo>
                  <a:cubicBezTo>
                    <a:pt x="697" y="312"/>
                    <a:pt x="685" y="314"/>
                    <a:pt x="673" y="320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52" y="326"/>
                    <a:pt x="648" y="333"/>
                    <a:pt x="646" y="329"/>
                  </a:cubicBezTo>
                  <a:cubicBezTo>
                    <a:pt x="643" y="331"/>
                    <a:pt x="639" y="337"/>
                    <a:pt x="637" y="331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48" y="322"/>
                    <a:pt x="651" y="321"/>
                    <a:pt x="653" y="322"/>
                  </a:cubicBezTo>
                  <a:cubicBezTo>
                    <a:pt x="655" y="326"/>
                    <a:pt x="659" y="319"/>
                    <a:pt x="662" y="318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690" y="306"/>
                    <a:pt x="701" y="304"/>
                    <a:pt x="713" y="296"/>
                  </a:cubicBezTo>
                  <a:cubicBezTo>
                    <a:pt x="732" y="289"/>
                    <a:pt x="755" y="274"/>
                    <a:pt x="778" y="261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15" y="235"/>
                    <a:pt x="813" y="231"/>
                    <a:pt x="819" y="229"/>
                  </a:cubicBezTo>
                  <a:cubicBezTo>
                    <a:pt x="821" y="226"/>
                    <a:pt x="830" y="224"/>
                    <a:pt x="828" y="220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39" y="208"/>
                    <a:pt x="848" y="206"/>
                    <a:pt x="846" y="202"/>
                  </a:cubicBezTo>
                  <a:cubicBezTo>
                    <a:pt x="838" y="207"/>
                    <a:pt x="837" y="207"/>
                    <a:pt x="830" y="214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808" y="234"/>
                    <a:pt x="802" y="233"/>
                    <a:pt x="799" y="239"/>
                  </a:cubicBezTo>
                  <a:cubicBezTo>
                    <a:pt x="792" y="244"/>
                    <a:pt x="785" y="249"/>
                    <a:pt x="778" y="254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709" y="288"/>
                    <a:pt x="700" y="293"/>
                    <a:pt x="690" y="298"/>
                  </a:cubicBezTo>
                  <a:cubicBezTo>
                    <a:pt x="686" y="297"/>
                    <a:pt x="680" y="304"/>
                    <a:pt x="676" y="303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666" y="303"/>
                    <a:pt x="663" y="308"/>
                    <a:pt x="661" y="306"/>
                  </a:cubicBezTo>
                  <a:cubicBezTo>
                    <a:pt x="671" y="293"/>
                    <a:pt x="689" y="294"/>
                    <a:pt x="704" y="283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37" y="268"/>
                    <a:pt x="739" y="260"/>
                    <a:pt x="747" y="259"/>
                  </a:cubicBezTo>
                  <a:cubicBezTo>
                    <a:pt x="766" y="246"/>
                    <a:pt x="778" y="238"/>
                    <a:pt x="789" y="23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21" y="208"/>
                    <a:pt x="828" y="201"/>
                    <a:pt x="834" y="199"/>
                  </a:cubicBezTo>
                  <a:cubicBezTo>
                    <a:pt x="837" y="191"/>
                    <a:pt x="847" y="185"/>
                    <a:pt x="852" y="179"/>
                  </a:cubicBezTo>
                  <a:cubicBezTo>
                    <a:pt x="850" y="175"/>
                    <a:pt x="861" y="172"/>
                    <a:pt x="859" y="168"/>
                  </a:cubicBezTo>
                  <a:cubicBezTo>
                    <a:pt x="862" y="165"/>
                    <a:pt x="869" y="161"/>
                    <a:pt x="865" y="156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53" y="1395"/>
                    <a:pt x="151" y="1393"/>
                    <a:pt x="149" y="1391"/>
                  </a:cubicBezTo>
                  <a:cubicBezTo>
                    <a:pt x="144" y="1382"/>
                    <a:pt x="134" y="1373"/>
                    <a:pt x="134" y="1365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17" y="1350"/>
                    <a:pt x="115" y="1347"/>
                    <a:pt x="113" y="1343"/>
                  </a:cubicBezTo>
                  <a:cubicBezTo>
                    <a:pt x="111" y="1340"/>
                    <a:pt x="107" y="1341"/>
                    <a:pt x="109" y="1339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95" y="1323"/>
                    <a:pt x="94" y="1317"/>
                    <a:pt x="87" y="1311"/>
                  </a:cubicBezTo>
                  <a:cubicBezTo>
                    <a:pt x="86" y="1310"/>
                    <a:pt x="80" y="1308"/>
                    <a:pt x="80" y="1305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81" y="1302"/>
                    <a:pt x="76" y="1304"/>
                    <a:pt x="77" y="1298"/>
                  </a:cubicBezTo>
                  <a:cubicBezTo>
                    <a:pt x="78" y="1294"/>
                    <a:pt x="77" y="1298"/>
                    <a:pt x="71" y="1292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9" y="1290"/>
                    <a:pt x="66" y="1287"/>
                    <a:pt x="63" y="1281"/>
                  </a:cubicBezTo>
                  <a:cubicBezTo>
                    <a:pt x="63" y="1281"/>
                    <a:pt x="65" y="1278"/>
                    <a:pt x="63" y="1278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61" y="1275"/>
                    <a:pt x="59" y="1276"/>
                    <a:pt x="58" y="1275"/>
                  </a:cubicBezTo>
                  <a:cubicBezTo>
                    <a:pt x="55" y="1271"/>
                    <a:pt x="52" y="1260"/>
                    <a:pt x="45" y="1253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4" y="1232"/>
                    <a:pt x="33" y="1229"/>
                    <a:pt x="33" y="1226"/>
                  </a:cubicBezTo>
                  <a:cubicBezTo>
                    <a:pt x="30" y="1224"/>
                    <a:pt x="30" y="1221"/>
                    <a:pt x="33" y="1219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49" y="1239"/>
                    <a:pt x="54" y="1245"/>
                    <a:pt x="58" y="1248"/>
                  </a:cubicBezTo>
                  <a:cubicBezTo>
                    <a:pt x="66" y="1256"/>
                    <a:pt x="70" y="1266"/>
                    <a:pt x="78" y="1275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1" y="1303"/>
                    <a:pt x="103" y="1306"/>
                    <a:pt x="103" y="1306"/>
                  </a:cubicBezTo>
                  <a:cubicBezTo>
                    <a:pt x="102" y="1310"/>
                    <a:pt x="104" y="1306"/>
                    <a:pt x="105" y="1309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08" y="1316"/>
                    <a:pt x="113" y="1320"/>
                    <a:pt x="116" y="1324"/>
                  </a:cubicBezTo>
                  <a:cubicBezTo>
                    <a:pt x="116" y="1324"/>
                    <a:pt x="115" y="1327"/>
                    <a:pt x="117" y="1328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21" y="1331"/>
                    <a:pt x="122" y="1333"/>
                    <a:pt x="124" y="1335"/>
                  </a:cubicBezTo>
                  <a:cubicBezTo>
                    <a:pt x="142" y="1365"/>
                    <a:pt x="152" y="1384"/>
                    <a:pt x="165" y="1412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259" y="1113"/>
                    <a:pt x="266" y="1107"/>
                    <a:pt x="273" y="1102"/>
                  </a:cubicBezTo>
                  <a:cubicBezTo>
                    <a:pt x="280" y="1098"/>
                    <a:pt x="286" y="1097"/>
                    <a:pt x="294" y="1090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344" y="1066"/>
                    <a:pt x="388" y="1039"/>
                    <a:pt x="419" y="1022"/>
                  </a:cubicBezTo>
                  <a:cubicBezTo>
                    <a:pt x="430" y="1011"/>
                    <a:pt x="438" y="1006"/>
                    <a:pt x="453" y="995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482" y="964"/>
                    <a:pt x="490" y="962"/>
                    <a:pt x="492" y="959"/>
                  </a:cubicBezTo>
                  <a:cubicBezTo>
                    <a:pt x="496" y="957"/>
                    <a:pt x="493" y="954"/>
                    <a:pt x="498" y="952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28" y="925"/>
                    <a:pt x="541" y="910"/>
                    <a:pt x="565" y="891"/>
                  </a:cubicBezTo>
                  <a:cubicBezTo>
                    <a:pt x="566" y="896"/>
                    <a:pt x="562" y="899"/>
                    <a:pt x="556" y="903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52" y="911"/>
                    <a:pt x="549" y="913"/>
                    <a:pt x="547" y="914"/>
                  </a:cubicBezTo>
                  <a:cubicBezTo>
                    <a:pt x="544" y="922"/>
                    <a:pt x="532" y="928"/>
                    <a:pt x="528" y="935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79" y="983"/>
                    <a:pt x="472" y="989"/>
                    <a:pt x="465" y="994"/>
                  </a:cubicBezTo>
                  <a:cubicBezTo>
                    <a:pt x="456" y="1000"/>
                    <a:pt x="457" y="1001"/>
                    <a:pt x="449" y="1005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5" y="1030"/>
                    <a:pt x="416" y="1032"/>
                    <a:pt x="414" y="1033"/>
                  </a:cubicBezTo>
                  <a:cubicBezTo>
                    <a:pt x="414" y="1033"/>
                    <a:pt x="413" y="1031"/>
                    <a:pt x="411" y="1032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408" y="1034"/>
                    <a:pt x="405" y="1036"/>
                    <a:pt x="400" y="1040"/>
                  </a:cubicBezTo>
                  <a:cubicBezTo>
                    <a:pt x="395" y="1047"/>
                    <a:pt x="392" y="1045"/>
                    <a:pt x="384" y="1052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320" y="1089"/>
                    <a:pt x="295" y="1107"/>
                    <a:pt x="274" y="1117"/>
                  </a:cubicBezTo>
                  <a:cubicBezTo>
                    <a:pt x="268" y="1123"/>
                    <a:pt x="266" y="1122"/>
                    <a:pt x="257" y="1128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42" y="1148"/>
                    <a:pt x="230" y="1143"/>
                    <a:pt x="234" y="1148"/>
                  </a:cubicBezTo>
                  <a:cubicBezTo>
                    <a:pt x="231" y="1150"/>
                    <a:pt x="228" y="1152"/>
                    <a:pt x="225" y="1155"/>
                  </a:cubicBezTo>
                  <a:cubicBezTo>
                    <a:pt x="217" y="1159"/>
                    <a:pt x="213" y="1164"/>
                    <a:pt x="208" y="1169"/>
                  </a:cubicBezTo>
                  <a:cubicBezTo>
                    <a:pt x="207" y="1159"/>
                    <a:pt x="219" y="1151"/>
                    <a:pt x="228" y="1142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256" y="1076"/>
                    <a:pt x="265" y="1066"/>
                    <a:pt x="273" y="1055"/>
                  </a:cubicBezTo>
                  <a:cubicBezTo>
                    <a:pt x="301" y="1035"/>
                    <a:pt x="329" y="1015"/>
                    <a:pt x="357" y="99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68" y="993"/>
                    <a:pt x="372" y="986"/>
                    <a:pt x="375" y="985"/>
                  </a:cubicBezTo>
                  <a:cubicBezTo>
                    <a:pt x="383" y="982"/>
                    <a:pt x="383" y="977"/>
                    <a:pt x="392" y="975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03" y="967"/>
                    <a:pt x="407" y="964"/>
                    <a:pt x="410" y="962"/>
                  </a:cubicBezTo>
                  <a:cubicBezTo>
                    <a:pt x="416" y="957"/>
                    <a:pt x="423" y="953"/>
                    <a:pt x="429" y="948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448" y="937"/>
                    <a:pt x="452" y="934"/>
                    <a:pt x="456" y="931"/>
                  </a:cubicBezTo>
                  <a:cubicBezTo>
                    <a:pt x="466" y="922"/>
                    <a:pt x="477" y="917"/>
                    <a:pt x="490" y="906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52" y="869"/>
                    <a:pt x="569" y="862"/>
                    <a:pt x="588" y="858"/>
                  </a:cubicBezTo>
                  <a:cubicBezTo>
                    <a:pt x="589" y="857"/>
                    <a:pt x="590" y="856"/>
                    <a:pt x="591" y="856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90" y="859"/>
                    <a:pt x="587" y="860"/>
                    <a:pt x="585" y="860"/>
                  </a:cubicBezTo>
                  <a:cubicBezTo>
                    <a:pt x="582" y="863"/>
                    <a:pt x="580" y="862"/>
                    <a:pt x="577" y="863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561" y="873"/>
                    <a:pt x="551" y="876"/>
                    <a:pt x="541" y="882"/>
                  </a:cubicBezTo>
                  <a:cubicBezTo>
                    <a:pt x="521" y="894"/>
                    <a:pt x="501" y="908"/>
                    <a:pt x="480" y="923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415" y="978"/>
                    <a:pt x="396" y="991"/>
                    <a:pt x="386" y="1001"/>
                  </a:cubicBezTo>
                  <a:cubicBezTo>
                    <a:pt x="372" y="1009"/>
                    <a:pt x="349" y="1024"/>
                    <a:pt x="329" y="1037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305" y="1050"/>
                    <a:pt x="302" y="1052"/>
                    <a:pt x="298" y="1055"/>
                  </a:cubicBezTo>
                  <a:cubicBezTo>
                    <a:pt x="293" y="1051"/>
                    <a:pt x="292" y="1061"/>
                    <a:pt x="288" y="1062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82" y="1064"/>
                    <a:pt x="280" y="1070"/>
                    <a:pt x="274" y="1073"/>
                  </a:cubicBezTo>
                  <a:cubicBezTo>
                    <a:pt x="270" y="1075"/>
                    <a:pt x="267" y="1077"/>
                    <a:pt x="264" y="1080"/>
                  </a:cubicBezTo>
                  <a:cubicBezTo>
                    <a:pt x="261" y="1080"/>
                    <a:pt x="257" y="1087"/>
                    <a:pt x="255" y="1084"/>
                  </a:cubicBezTo>
                  <a:cubicBezTo>
                    <a:pt x="247" y="1095"/>
                    <a:pt x="228" y="1107"/>
                    <a:pt x="223" y="1114"/>
                  </a:cubicBezTo>
                  <a:cubicBezTo>
                    <a:pt x="221" y="1107"/>
                    <a:pt x="223" y="1103"/>
                    <a:pt x="232" y="1100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27" y="664"/>
                    <a:pt x="436" y="666"/>
                    <a:pt x="440" y="657"/>
                  </a:cubicBezTo>
                  <a:cubicBezTo>
                    <a:pt x="445" y="661"/>
                    <a:pt x="444" y="657"/>
                    <a:pt x="448" y="654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60" y="656"/>
                    <a:pt x="464" y="648"/>
                    <a:pt x="468" y="647"/>
                  </a:cubicBezTo>
                  <a:cubicBezTo>
                    <a:pt x="470" y="653"/>
                    <a:pt x="475" y="641"/>
                    <a:pt x="477" y="646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02" y="639"/>
                    <a:pt x="510" y="633"/>
                    <a:pt x="515" y="635"/>
                  </a:cubicBezTo>
                  <a:cubicBezTo>
                    <a:pt x="522" y="631"/>
                    <a:pt x="524" y="630"/>
                    <a:pt x="532" y="628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45" y="627"/>
                    <a:pt x="549" y="621"/>
                    <a:pt x="551" y="624"/>
                  </a:cubicBezTo>
                  <a:cubicBezTo>
                    <a:pt x="558" y="617"/>
                    <a:pt x="566" y="625"/>
                    <a:pt x="568" y="616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598" y="607"/>
                    <a:pt x="611" y="598"/>
                    <a:pt x="623" y="594"/>
                  </a:cubicBezTo>
                  <a:cubicBezTo>
                    <a:pt x="646" y="580"/>
                    <a:pt x="653" y="568"/>
                    <a:pt x="671" y="562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62" y="569"/>
                    <a:pt x="662" y="575"/>
                    <a:pt x="653" y="580"/>
                  </a:cubicBezTo>
                  <a:cubicBezTo>
                    <a:pt x="649" y="586"/>
                    <a:pt x="643" y="585"/>
                    <a:pt x="639" y="592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89" y="620"/>
                    <a:pt x="580" y="626"/>
                    <a:pt x="572" y="629"/>
                  </a:cubicBezTo>
                  <a:cubicBezTo>
                    <a:pt x="565" y="630"/>
                    <a:pt x="557" y="634"/>
                    <a:pt x="549" y="640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36" y="644"/>
                    <a:pt x="535" y="643"/>
                    <a:pt x="534" y="644"/>
                  </a:cubicBezTo>
                  <a:cubicBezTo>
                    <a:pt x="531" y="645"/>
                    <a:pt x="529" y="645"/>
                    <a:pt x="526" y="647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97" y="659"/>
                    <a:pt x="490" y="657"/>
                    <a:pt x="482" y="664"/>
                  </a:cubicBezTo>
                  <a:cubicBezTo>
                    <a:pt x="475" y="662"/>
                    <a:pt x="473" y="670"/>
                    <a:pt x="465" y="667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403" y="696"/>
                    <a:pt x="399" y="699"/>
                    <a:pt x="395" y="703"/>
                  </a:cubicBezTo>
                  <a:cubicBezTo>
                    <a:pt x="392" y="708"/>
                    <a:pt x="385" y="703"/>
                    <a:pt x="387" y="708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86" y="702"/>
                    <a:pt x="385" y="700"/>
                    <a:pt x="387" y="698"/>
                  </a:cubicBezTo>
                  <a:cubicBezTo>
                    <a:pt x="388" y="692"/>
                    <a:pt x="393" y="696"/>
                    <a:pt x="398" y="690"/>
                  </a:cubicBezTo>
                  <a:cubicBezTo>
                    <a:pt x="397" y="688"/>
                    <a:pt x="401" y="686"/>
                    <a:pt x="403" y="684"/>
                  </a:cubicBezTo>
                  <a:cubicBezTo>
                    <a:pt x="402" y="682"/>
                    <a:pt x="405" y="680"/>
                    <a:pt x="407" y="682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66"/>
                    <a:pt x="668" y="269"/>
                    <a:pt x="665" y="271"/>
                  </a:cubicBezTo>
                  <a:cubicBezTo>
                    <a:pt x="662" y="273"/>
                    <a:pt x="663" y="275"/>
                    <a:pt x="665" y="277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60" y="291"/>
                    <a:pt x="654" y="293"/>
                    <a:pt x="656" y="295"/>
                  </a:cubicBezTo>
                  <a:cubicBezTo>
                    <a:pt x="655" y="297"/>
                    <a:pt x="654" y="299"/>
                    <a:pt x="652" y="300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58" y="285"/>
                    <a:pt x="654" y="280"/>
                    <a:pt x="657" y="277"/>
                  </a:cubicBezTo>
                  <a:cubicBezTo>
                    <a:pt x="659" y="269"/>
                    <a:pt x="656" y="261"/>
                    <a:pt x="660" y="253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5" y="228"/>
                    <a:pt x="665" y="226"/>
                    <a:pt x="663" y="224"/>
                  </a:cubicBezTo>
                  <a:cubicBezTo>
                    <a:pt x="662" y="222"/>
                    <a:pt x="666" y="220"/>
                    <a:pt x="664" y="218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65" y="200"/>
                    <a:pt x="669" y="193"/>
                    <a:pt x="668" y="186"/>
                  </a:cubicBezTo>
                  <a:cubicBezTo>
                    <a:pt x="674" y="183"/>
                    <a:pt x="665" y="178"/>
                    <a:pt x="672" y="175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6" y="161"/>
                    <a:pt x="673" y="156"/>
                    <a:pt x="676" y="153"/>
                  </a:cubicBezTo>
                  <a:cubicBezTo>
                    <a:pt x="681" y="150"/>
                    <a:pt x="673" y="146"/>
                    <a:pt x="679" y="14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688" y="118"/>
                    <a:pt x="688" y="115"/>
                    <a:pt x="690" y="111"/>
                  </a:cubicBezTo>
                  <a:cubicBezTo>
                    <a:pt x="694" y="108"/>
                    <a:pt x="693" y="105"/>
                    <a:pt x="693" y="10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20" y="66"/>
                    <a:pt x="711" y="68"/>
                    <a:pt x="713" y="72"/>
                  </a:cubicBezTo>
                  <a:cubicBezTo>
                    <a:pt x="714" y="75"/>
                    <a:pt x="712" y="78"/>
                    <a:pt x="709" y="80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701" y="114"/>
                    <a:pt x="694" y="131"/>
                    <a:pt x="690" y="148"/>
                  </a:cubicBezTo>
                  <a:cubicBezTo>
                    <a:pt x="689" y="153"/>
                    <a:pt x="686" y="157"/>
                    <a:pt x="687" y="162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84" y="179"/>
                    <a:pt x="685" y="183"/>
                    <a:pt x="681" y="187"/>
                  </a:cubicBezTo>
                  <a:cubicBezTo>
                    <a:pt x="683" y="191"/>
                    <a:pt x="681" y="195"/>
                    <a:pt x="680" y="199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7" y="217"/>
                    <a:pt x="673" y="221"/>
                    <a:pt x="674" y="226"/>
                  </a:cubicBezTo>
                  <a:cubicBezTo>
                    <a:pt x="670" y="229"/>
                    <a:pt x="676" y="234"/>
                    <a:pt x="671" y="238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933700" y="568345"/>
            <a:ext cx="8770571" cy="156071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700" y="2438400"/>
            <a:ext cx="8770571" cy="365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61071" y="629661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E307EC39-2DFD-F34C-9E7A-4B67445B664C}" type="datetimeFigureOut">
              <a:rPr lang="en-US" smtClean="0"/>
              <a:t>3/15/19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3699" y="6296615"/>
            <a:ext cx="5667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2999" y="723328"/>
            <a:ext cx="1884348" cy="60426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44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FF945CD8-7680-D440-9CDB-437889BADC20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 title="Rule Line"/>
          <p:cNvCxnSpPr/>
          <p:nvPr/>
        </p:nvCxnSpPr>
        <p:spPr>
          <a:xfrm>
            <a:off x="2933700" y="2176009"/>
            <a:ext cx="8770571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5584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9000"/>
        </a:lnSpc>
        <a:spcBef>
          <a:spcPct val="0"/>
        </a:spcBef>
        <a:buNone/>
        <a:defRPr sz="4400" kern="1200">
          <a:solidFill>
            <a:schemeClr val="tx2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20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400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6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801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020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1848">
          <p15:clr>
            <a:srgbClr val="F26B43"/>
          </p15:clr>
        </p15:guide>
        <p15:guide id="2" orient="horz" pos="3960">
          <p15:clr>
            <a:srgbClr val="F26B43"/>
          </p15:clr>
        </p15:guide>
        <p15:guide id="3" orient="horz" pos="1536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pos="4416">
          <p15:clr>
            <a:srgbClr val="F26B43"/>
          </p15:clr>
        </p15:guide>
        <p15:guide id="6" pos="4800">
          <p15:clr>
            <a:srgbClr val="F26B43"/>
          </p15:clr>
        </p15:guide>
        <p15:guide id="7" orient="horz" pos="360">
          <p15:clr>
            <a:srgbClr val="F26B43"/>
          </p15:clr>
        </p15:guide>
        <p15:guide id="8" pos="7368">
          <p15:clr>
            <a:srgbClr val="F26B43"/>
          </p15:clr>
        </p15:guide>
        <p15:guide id="9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gi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7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4" Type="http://schemas.openxmlformats.org/officeDocument/2006/relationships/diagramQuickStyle" Target="../diagrams/quickStyle4.xml"/><Relationship Id="rId5" Type="http://schemas.openxmlformats.org/officeDocument/2006/relationships/diagramColors" Target="../diagrams/colors4.xml"/><Relationship Id="rId6" Type="http://schemas.microsoft.com/office/2007/relationships/diagramDrawing" Target="../diagrams/drawing4.xml"/><Relationship Id="rId7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4" Type="http://schemas.openxmlformats.org/officeDocument/2006/relationships/diagramQuickStyle" Target="../diagrams/quickStyle5.xml"/><Relationship Id="rId5" Type="http://schemas.openxmlformats.org/officeDocument/2006/relationships/diagramColors" Target="../diagrams/colors5.xml"/><Relationship Id="rId6" Type="http://schemas.microsoft.com/office/2007/relationships/diagramDrawing" Target="../diagrams/drawing5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UvmiQjntP58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000" dirty="0" smtClean="0"/>
              <a:t>SEJARAH</a:t>
            </a:r>
            <a:br>
              <a:rPr lang="en-US" sz="3000" dirty="0" smtClean="0"/>
            </a:br>
            <a:r>
              <a:rPr lang="en-US" sz="3000" dirty="0" smtClean="0"/>
              <a:t>PERKEMBANGAN</a:t>
            </a:r>
            <a:br>
              <a:rPr lang="en-US" sz="3000" dirty="0" smtClean="0"/>
            </a:br>
            <a:r>
              <a:rPr lang="en-US" sz="3000" dirty="0" smtClean="0"/>
              <a:t>KESEHATAN MENTAL</a:t>
            </a:r>
            <a:endParaRPr lang="en-US" sz="3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Desi</a:t>
            </a:r>
            <a:r>
              <a:rPr lang="en-US" dirty="0" smtClean="0"/>
              <a:t> </a:t>
            </a:r>
            <a:r>
              <a:rPr lang="en-US" dirty="0" err="1" smtClean="0"/>
              <a:t>Maulia</a:t>
            </a:r>
            <a:r>
              <a:rPr lang="en-US" dirty="0" smtClean="0"/>
              <a:t>, </a:t>
            </a:r>
            <a:r>
              <a:rPr lang="en-US" dirty="0" err="1" smtClean="0"/>
              <a:t>S.Psi</a:t>
            </a:r>
            <a:r>
              <a:rPr lang="en-US" dirty="0" smtClean="0"/>
              <a:t>, </a:t>
            </a:r>
            <a:r>
              <a:rPr lang="en-US" dirty="0" err="1" smtClean="0"/>
              <a:t>M.Psi</a:t>
            </a:r>
            <a:r>
              <a:rPr lang="en-US" dirty="0" smtClean="0"/>
              <a:t>., </a:t>
            </a:r>
            <a:r>
              <a:rPr lang="en-US" dirty="0" err="1" smtClean="0"/>
              <a:t>Psikolog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20260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43251" y="549275"/>
            <a:ext cx="6048375" cy="11430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US" sz="3200" dirty="0" err="1"/>
              <a:t>Gangguan</a:t>
            </a:r>
            <a:r>
              <a:rPr lang="en-US" sz="3200" dirty="0"/>
              <a:t> Mental</a:t>
            </a:r>
            <a:br>
              <a:rPr lang="en-US" sz="3200" dirty="0"/>
            </a:br>
            <a:r>
              <a:rPr lang="en-US" sz="3200" dirty="0"/>
              <a:t>(</a:t>
            </a:r>
            <a:r>
              <a:rPr lang="en-US" sz="3200" dirty="0" err="1"/>
              <a:t>Eropa</a:t>
            </a:r>
            <a:r>
              <a:rPr lang="en-US" sz="3200" dirty="0"/>
              <a:t> &amp; </a:t>
            </a:r>
            <a:r>
              <a:rPr lang="en-US" sz="3200" dirty="0" err="1"/>
              <a:t>Amerika</a:t>
            </a:r>
            <a:r>
              <a:rPr lang="en-US" sz="3200" dirty="0"/>
              <a:t>)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35360" y="2348881"/>
          <a:ext cx="10945216" cy="40939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34840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60350"/>
            <a:ext cx="8229600" cy="1157288"/>
          </a:xfrm>
          <a:solidFill>
            <a:schemeClr val="accent2">
              <a:lumMod val="60000"/>
              <a:lumOff val="40000"/>
            </a:schemeClr>
          </a:solidFill>
        </p:spPr>
        <p:txBody>
          <a:bodyPr anchor="t">
            <a:noAutofit/>
          </a:bodyPr>
          <a:lstStyle/>
          <a:p>
            <a:pPr marL="914400" indent="-914400">
              <a:buFont typeface="Corbel" charset="0"/>
              <a:buAutoNum type="arabicPeriod"/>
              <a:defRPr/>
            </a:pPr>
            <a:r>
              <a:rPr lang="en-US" sz="3000" dirty="0" err="1">
                <a:latin typeface="Arial"/>
                <a:cs typeface="Arial"/>
              </a:rPr>
              <a:t>Gangguan</a:t>
            </a:r>
            <a:r>
              <a:rPr lang="en-US" sz="3000" dirty="0">
                <a:latin typeface="Arial"/>
                <a:cs typeface="Arial"/>
              </a:rPr>
              <a:t> Mental </a:t>
            </a:r>
            <a:r>
              <a:rPr lang="en-US" sz="3000" dirty="0" err="1">
                <a:latin typeface="Arial"/>
                <a:cs typeface="Arial"/>
              </a:rPr>
              <a:t>Tidak</a:t>
            </a:r>
            <a:r>
              <a:rPr lang="en-US" sz="3000" dirty="0">
                <a:latin typeface="Arial"/>
                <a:cs typeface="Arial"/>
              </a:rPr>
              <a:t> </a:t>
            </a:r>
            <a:r>
              <a:rPr lang="en-US" sz="3000" dirty="0" err="1">
                <a:latin typeface="Arial"/>
                <a:cs typeface="Arial"/>
              </a:rPr>
              <a:t>Dianggap</a:t>
            </a:r>
            <a:r>
              <a:rPr lang="en-US" sz="3000" dirty="0">
                <a:latin typeface="Arial"/>
                <a:cs typeface="Arial"/>
              </a:rPr>
              <a:t> </a:t>
            </a:r>
            <a:r>
              <a:rPr lang="en-US" sz="3000" dirty="0" err="1">
                <a:latin typeface="Arial"/>
                <a:cs typeface="Arial"/>
              </a:rPr>
              <a:t>sebagai</a:t>
            </a:r>
            <a:r>
              <a:rPr lang="en-US" sz="3000" dirty="0">
                <a:latin typeface="Arial"/>
                <a:cs typeface="Arial"/>
              </a:rPr>
              <a:t> </a:t>
            </a:r>
            <a:r>
              <a:rPr lang="en-US" sz="3000" dirty="0" err="1">
                <a:latin typeface="Arial"/>
                <a:cs typeface="Arial"/>
              </a:rPr>
              <a:t>Sakit</a:t>
            </a:r>
            <a:r>
              <a:rPr lang="en-US" sz="3000" dirty="0">
                <a:latin typeface="Arial"/>
                <a:cs typeface="Arial"/>
              </a:rPr>
              <a:t/>
            </a:r>
            <a:br>
              <a:rPr lang="en-US" sz="3000" dirty="0">
                <a:latin typeface="Arial"/>
                <a:cs typeface="Arial"/>
              </a:rPr>
            </a:br>
            <a:endParaRPr lang="en-US" sz="3000" dirty="0">
              <a:latin typeface="Arial"/>
              <a:cs typeface="Arial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992314" y="1557338"/>
            <a:ext cx="4535487" cy="576262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buFont typeface="Verdana" charset="0"/>
              <a:buAutoNum type="alphaLcPeriod"/>
              <a:defRPr/>
            </a:pPr>
            <a:r>
              <a:rPr lang="en-US" altLang="en-US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Tahun 1600 dan sebelumnya</a:t>
            </a:r>
          </a:p>
        </p:txBody>
      </p:sp>
      <p:pic>
        <p:nvPicPr>
          <p:cNvPr id="45060" name="Picture 5" descr="images 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2349500"/>
            <a:ext cx="1701800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Left Arrow Callout 6"/>
          <p:cNvSpPr/>
          <p:nvPr/>
        </p:nvSpPr>
        <p:spPr>
          <a:xfrm>
            <a:off x="3935414" y="2565400"/>
            <a:ext cx="2232025" cy="1079500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76554"/>
            </a:avLst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dirty="0" err="1"/>
              <a:t>Pengaruh</a:t>
            </a:r>
            <a:r>
              <a:rPr lang="en-US" dirty="0"/>
              <a:t> </a:t>
            </a:r>
            <a:r>
              <a:rPr lang="en-US" dirty="0" err="1"/>
              <a:t>roh</a:t>
            </a:r>
            <a:r>
              <a:rPr lang="en-US" dirty="0"/>
              <a:t> </a:t>
            </a:r>
            <a:r>
              <a:rPr lang="en-US" dirty="0" err="1"/>
              <a:t>jahat</a:t>
            </a:r>
            <a:r>
              <a:rPr lang="en-US" dirty="0"/>
              <a:t> </a:t>
            </a:r>
          </a:p>
        </p:txBody>
      </p:sp>
      <p:sp>
        <p:nvSpPr>
          <p:cNvPr id="8" name="Right Arrow 7"/>
          <p:cNvSpPr/>
          <p:nvPr/>
        </p:nvSpPr>
        <p:spPr>
          <a:xfrm>
            <a:off x="6167439" y="2852738"/>
            <a:ext cx="433387" cy="431800"/>
          </a:xfrm>
          <a:prstGeom prst="rightArrow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7032626" y="2636838"/>
            <a:ext cx="3167063" cy="79216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dirty="0" err="1">
                <a:solidFill>
                  <a:srgbClr val="000000"/>
                </a:solidFill>
              </a:rPr>
              <a:t>Ditangani</a:t>
            </a:r>
            <a:r>
              <a:rPr lang="en-US" dirty="0">
                <a:solidFill>
                  <a:srgbClr val="000000"/>
                </a:solidFill>
              </a:rPr>
              <a:t> : </a:t>
            </a:r>
          </a:p>
          <a:p>
            <a:pPr algn="ctr" eaLnBrk="1" hangingPunct="1">
              <a:defRPr/>
            </a:pPr>
            <a:r>
              <a:rPr lang="en-US" dirty="0" err="1">
                <a:solidFill>
                  <a:srgbClr val="000000"/>
                </a:solidFill>
              </a:rPr>
              <a:t>dukun</a:t>
            </a:r>
            <a:r>
              <a:rPr lang="en-US" dirty="0">
                <a:solidFill>
                  <a:srgbClr val="000000"/>
                </a:solidFill>
              </a:rPr>
              <a:t>, shaman, healer</a:t>
            </a:r>
          </a:p>
        </p:txBody>
      </p:sp>
      <p:pic>
        <p:nvPicPr>
          <p:cNvPr id="45064" name="Picture 10" descr="images 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350" y="5013325"/>
            <a:ext cx="1703388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Left Arrow Callout 11"/>
          <p:cNvSpPr/>
          <p:nvPr/>
        </p:nvSpPr>
        <p:spPr>
          <a:xfrm>
            <a:off x="4008439" y="5084764"/>
            <a:ext cx="2232025" cy="1081087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76554"/>
            </a:avLst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dirty="0" err="1"/>
              <a:t>Sihir</a:t>
            </a:r>
            <a:r>
              <a:rPr lang="en-US" dirty="0"/>
              <a:t>, </a:t>
            </a:r>
            <a:r>
              <a:rPr lang="en-US" dirty="0" err="1"/>
              <a:t>Setan</a:t>
            </a:r>
            <a:endParaRPr lang="en-US" dirty="0"/>
          </a:p>
          <a:p>
            <a:pPr algn="ctr" eaLnBrk="1" hangingPunct="1">
              <a:defRPr/>
            </a:pPr>
            <a:r>
              <a:rPr lang="en-US" dirty="0"/>
              <a:t>(</a:t>
            </a:r>
            <a:r>
              <a:rPr lang="en-US" dirty="0" err="1"/>
              <a:t>Pengaruh</a:t>
            </a:r>
            <a:r>
              <a:rPr lang="en-US" dirty="0"/>
              <a:t> </a:t>
            </a:r>
            <a:r>
              <a:rPr lang="en-US" dirty="0" err="1"/>
              <a:t>Nasrani</a:t>
            </a:r>
            <a:r>
              <a:rPr lang="en-US" dirty="0"/>
              <a:t>)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6240463" y="5373688"/>
            <a:ext cx="431800" cy="431800"/>
          </a:xfrm>
          <a:prstGeom prst="rightArrow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1919289" y="4221163"/>
            <a:ext cx="2592387" cy="576262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457200" indent="-457200">
              <a:buFont typeface="+mj-lt"/>
              <a:buAutoNum type="alphaLcPeriod" startAt="2"/>
              <a:defRPr/>
            </a:pPr>
            <a:r>
              <a:rPr lang="en-US" sz="2400" dirty="0" err="1">
                <a:solidFill>
                  <a:srgbClr val="000000"/>
                </a:solidFill>
                <a:latin typeface="Corbel" charset="0"/>
                <a:cs typeface="ＭＳ Ｐゴシック" charset="0"/>
              </a:rPr>
              <a:t>Tahun</a:t>
            </a:r>
            <a:r>
              <a:rPr lang="en-US" sz="2400" dirty="0">
                <a:solidFill>
                  <a:srgbClr val="000000"/>
                </a:solidFill>
                <a:latin typeface="Corbel" charset="0"/>
                <a:cs typeface="ＭＳ Ｐゴシック" charset="0"/>
              </a:rPr>
              <a:t> 1692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16726" y="4508501"/>
            <a:ext cx="3167063" cy="792163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dirty="0" err="1">
                <a:solidFill>
                  <a:srgbClr val="000000"/>
                </a:solidFill>
              </a:rPr>
              <a:t>Disamakan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dengan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penjahat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888164" y="5445125"/>
            <a:ext cx="3779837" cy="6477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800">
                <a:solidFill>
                  <a:srgbClr val="000000"/>
                </a:solidFill>
                <a:latin typeface="Verdana" charset="0"/>
                <a:ea typeface="ＭＳ Ｐゴシック" charset="-128"/>
              </a:rPr>
              <a:t>John Locke:</a:t>
            </a:r>
          </a:p>
          <a:p>
            <a:pPr algn="ctr" eaLnBrk="1" hangingPunct="1">
              <a:defRPr/>
            </a:pPr>
            <a:r>
              <a:rPr lang="en-US" altLang="en-US" sz="1800" i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“An Essay Concerning Understanding”</a:t>
            </a:r>
            <a:endParaRPr lang="en-US" altLang="en-US" sz="1800">
              <a:solidFill>
                <a:srgbClr val="000000"/>
              </a:solidFill>
              <a:latin typeface="Verdana" charset="0"/>
              <a:ea typeface="ＭＳ Ｐゴシック" charset="-12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096001" y="6181726"/>
            <a:ext cx="5040313" cy="6762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lvl="1">
              <a:defRPr/>
            </a:pPr>
            <a:r>
              <a:rPr lang="en-US" sz="1900" dirty="0" err="1">
                <a:effectLst>
                  <a:outerShdw blurRad="38100" dist="38100" dir="2700000" algn="tl">
                    <a:srgbClr val="0064E2"/>
                  </a:outerShdw>
                </a:effectLst>
                <a:latin typeface="Corbel" charset="0"/>
                <a:ea typeface="ＭＳ Ｐゴシック" charset="0"/>
                <a:cs typeface="宋体" charset="0"/>
              </a:rPr>
              <a:t>Kegilaan</a:t>
            </a:r>
            <a:r>
              <a:rPr lang="en-US" sz="1900" dirty="0">
                <a:effectLst>
                  <a:outerShdw blurRad="38100" dist="38100" dir="2700000" algn="tl">
                    <a:srgbClr val="0064E2"/>
                  </a:outerShdw>
                </a:effectLst>
                <a:latin typeface="Corbel" charset="0"/>
                <a:ea typeface="ＭＳ Ｐゴシック" charset="0"/>
                <a:cs typeface="宋体" charset="0"/>
              </a:rPr>
              <a:t> : </a:t>
            </a:r>
            <a:r>
              <a:rPr lang="en-US" sz="1900" dirty="0" err="1">
                <a:effectLst>
                  <a:outerShdw blurRad="38100" dist="38100" dir="2700000" algn="tl">
                    <a:srgbClr val="0064E2"/>
                  </a:outerShdw>
                </a:effectLst>
                <a:latin typeface="Corbel" charset="0"/>
                <a:ea typeface="ＭＳ Ｐゴシック" charset="0"/>
                <a:cs typeface="宋体" charset="0"/>
              </a:rPr>
              <a:t>ketidak</a:t>
            </a:r>
            <a:r>
              <a:rPr lang="en-US" sz="1900" dirty="0">
                <a:effectLst>
                  <a:outerShdw blurRad="38100" dist="38100" dir="2700000" algn="tl">
                    <a:srgbClr val="0064E2"/>
                  </a:outerShdw>
                </a:effectLst>
                <a:latin typeface="Corbel" charset="0"/>
                <a:ea typeface="ＭＳ Ｐゴシック" charset="0"/>
                <a:cs typeface="宋体" charset="0"/>
              </a:rPr>
              <a:t> </a:t>
            </a:r>
            <a:r>
              <a:rPr lang="en-US" sz="1900" dirty="0" err="1">
                <a:effectLst>
                  <a:outerShdw blurRad="38100" dist="38100" dir="2700000" algn="tl">
                    <a:srgbClr val="0064E2"/>
                  </a:outerShdw>
                </a:effectLst>
                <a:latin typeface="Corbel" charset="0"/>
                <a:ea typeface="ＭＳ Ｐゴシック" charset="0"/>
                <a:cs typeface="宋体" charset="0"/>
              </a:rPr>
              <a:t>mampuan</a:t>
            </a:r>
            <a:r>
              <a:rPr lang="en-US" sz="1900" dirty="0">
                <a:effectLst>
                  <a:outerShdw blurRad="38100" dist="38100" dir="2700000" algn="tl">
                    <a:srgbClr val="0064E2"/>
                  </a:outerShdw>
                </a:effectLst>
                <a:latin typeface="Corbel" charset="0"/>
                <a:ea typeface="ＭＳ Ｐゴシック" charset="0"/>
                <a:cs typeface="宋体" charset="0"/>
              </a:rPr>
              <a:t> </a:t>
            </a:r>
            <a:r>
              <a:rPr lang="en-US" sz="1900" dirty="0" err="1">
                <a:effectLst>
                  <a:outerShdw blurRad="38100" dist="38100" dir="2700000" algn="tl">
                    <a:srgbClr val="0064E2"/>
                  </a:outerShdw>
                </a:effectLst>
                <a:latin typeface="Corbel" charset="0"/>
                <a:ea typeface="ＭＳ Ｐゴシック" charset="0"/>
                <a:cs typeface="宋体" charset="0"/>
              </a:rPr>
              <a:t>mengeluarkan</a:t>
            </a:r>
            <a:r>
              <a:rPr lang="en-US" sz="1900" dirty="0">
                <a:effectLst>
                  <a:outerShdw blurRad="38100" dist="38100" dir="2700000" algn="tl">
                    <a:srgbClr val="0064E2"/>
                  </a:outerShdw>
                </a:effectLst>
                <a:latin typeface="Corbel" charset="0"/>
                <a:ea typeface="ＭＳ Ｐゴシック" charset="0"/>
                <a:cs typeface="宋体" charset="0"/>
              </a:rPr>
              <a:t> </a:t>
            </a:r>
            <a:r>
              <a:rPr lang="en-US" sz="1900" dirty="0" err="1">
                <a:effectLst>
                  <a:outerShdw blurRad="38100" dist="38100" dir="2700000" algn="tl">
                    <a:srgbClr val="0064E2"/>
                  </a:outerShdw>
                </a:effectLst>
                <a:latin typeface="Corbel" charset="0"/>
                <a:ea typeface="ＭＳ Ｐゴシック" charset="0"/>
                <a:cs typeface="宋体" charset="0"/>
              </a:rPr>
              <a:t>gagasan</a:t>
            </a:r>
            <a:r>
              <a:rPr lang="en-US" sz="1900" dirty="0">
                <a:effectLst>
                  <a:outerShdw blurRad="38100" dist="38100" dir="2700000" algn="tl">
                    <a:srgbClr val="0064E2"/>
                  </a:outerShdw>
                </a:effectLst>
                <a:latin typeface="Corbel" charset="0"/>
                <a:ea typeface="ＭＳ Ｐゴシック" charset="0"/>
                <a:cs typeface="宋体" charset="0"/>
              </a:rPr>
              <a:t> </a:t>
            </a:r>
            <a:r>
              <a:rPr lang="en-US" sz="1900" dirty="0" err="1">
                <a:effectLst>
                  <a:outerShdw blurRad="38100" dist="38100" dir="2700000" algn="tl">
                    <a:srgbClr val="0064E2"/>
                  </a:outerShdw>
                </a:effectLst>
                <a:latin typeface="Corbel" charset="0"/>
                <a:ea typeface="ＭＳ Ｐゴシック" charset="0"/>
                <a:cs typeface="宋体" charset="0"/>
              </a:rPr>
              <a:t>terkait</a:t>
            </a:r>
            <a:r>
              <a:rPr lang="en-US" sz="1900" dirty="0">
                <a:effectLst>
                  <a:outerShdw blurRad="38100" dist="38100" dir="2700000" algn="tl">
                    <a:srgbClr val="0064E2"/>
                  </a:outerShdw>
                </a:effectLst>
                <a:latin typeface="Corbel" charset="0"/>
                <a:ea typeface="ＭＳ Ｐゴシック" charset="0"/>
                <a:cs typeface="宋体" charset="0"/>
              </a:rPr>
              <a:t> </a:t>
            </a:r>
            <a:r>
              <a:rPr lang="en-US" sz="1900" dirty="0" err="1">
                <a:effectLst>
                  <a:outerShdw blurRad="38100" dist="38100" dir="2700000" algn="tl">
                    <a:srgbClr val="0064E2"/>
                  </a:outerShdw>
                </a:effectLst>
                <a:latin typeface="Corbel" charset="0"/>
                <a:ea typeface="ＭＳ Ｐゴシック" charset="0"/>
                <a:cs typeface="宋体" charset="0"/>
              </a:rPr>
              <a:t>pengalaman</a:t>
            </a:r>
            <a:r>
              <a:rPr lang="en-US" sz="1900" dirty="0">
                <a:effectLst>
                  <a:outerShdw blurRad="38100" dist="38100" dir="2700000" algn="tl">
                    <a:srgbClr val="0064E2"/>
                  </a:outerShdw>
                </a:effectLst>
                <a:latin typeface="Corbel" charset="0"/>
                <a:ea typeface="ＭＳ Ｐゴシック" charset="0"/>
                <a:cs typeface="宋体" charset="0"/>
              </a:rPr>
              <a:t> </a:t>
            </a:r>
            <a:r>
              <a:rPr lang="en-US" sz="1900" dirty="0" err="1">
                <a:effectLst>
                  <a:outerShdw blurRad="38100" dist="38100" dir="2700000" algn="tl">
                    <a:srgbClr val="0064E2"/>
                  </a:outerShdw>
                </a:effectLst>
                <a:latin typeface="Corbel" charset="0"/>
                <a:ea typeface="ＭＳ Ｐゴシック" charset="0"/>
                <a:cs typeface="宋体" charset="0"/>
              </a:rPr>
              <a:t>secara</a:t>
            </a:r>
            <a:r>
              <a:rPr lang="en-US" sz="1900" dirty="0">
                <a:effectLst>
                  <a:outerShdw blurRad="38100" dist="38100" dir="2700000" algn="tl">
                    <a:srgbClr val="0064E2"/>
                  </a:outerShdw>
                </a:effectLst>
                <a:latin typeface="Corbel" charset="0"/>
                <a:ea typeface="ＭＳ Ｐゴシック" charset="0"/>
                <a:cs typeface="宋体" charset="0"/>
              </a:rPr>
              <a:t> </a:t>
            </a:r>
            <a:r>
              <a:rPr lang="en-US" sz="1900" dirty="0" err="1">
                <a:effectLst>
                  <a:outerShdw blurRad="38100" dist="38100" dir="2700000" algn="tl">
                    <a:srgbClr val="0064E2"/>
                  </a:outerShdw>
                </a:effectLst>
                <a:latin typeface="Corbel" charset="0"/>
                <a:ea typeface="ＭＳ Ｐゴシック" charset="0"/>
                <a:cs typeface="宋体" charset="0"/>
              </a:rPr>
              <a:t>tepat</a:t>
            </a:r>
            <a:r>
              <a:rPr lang="en-US" sz="1900" dirty="0">
                <a:effectLst>
                  <a:outerShdw blurRad="38100" dist="38100" dir="2700000" algn="tl">
                    <a:srgbClr val="0064E2"/>
                  </a:outerShdw>
                </a:effectLst>
                <a:latin typeface="Corbel" charset="0"/>
                <a:ea typeface="ＭＳ Ｐゴシック" charset="0"/>
                <a:cs typeface="宋体" charset="0"/>
              </a:rPr>
              <a:t>.</a:t>
            </a:r>
            <a:r>
              <a:rPr lang="en-US" sz="1900" i="1" dirty="0">
                <a:effectLst>
                  <a:outerShdw blurRad="38100" dist="38100" dir="2700000" algn="tl">
                    <a:srgbClr val="0064E2"/>
                  </a:outerShdw>
                </a:effectLst>
                <a:latin typeface="Corbel" charset="0"/>
                <a:ea typeface="ＭＳ Ｐゴシック" charset="0"/>
                <a:cs typeface="宋体" charset="0"/>
              </a:rPr>
              <a:t> </a:t>
            </a:r>
            <a:endParaRPr lang="en-US" sz="1900" dirty="0">
              <a:effectLst>
                <a:outerShdw blurRad="38100" dist="38100" dir="2700000" algn="tl">
                  <a:srgbClr val="0064E2"/>
                </a:outerShdw>
              </a:effectLst>
              <a:latin typeface="Corbel" charset="0"/>
              <a:ea typeface="ＭＳ Ｐゴシック" charset="0"/>
              <a:cs typeface="宋体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959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60351"/>
            <a:ext cx="8229600" cy="792163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t">
            <a:noAutofit/>
          </a:bodyPr>
          <a:lstStyle/>
          <a:p>
            <a:pPr eaLnBrk="1" hangingPunct="1">
              <a:defRPr/>
            </a:pPr>
            <a:r>
              <a:rPr lang="en-US" sz="3000" dirty="0">
                <a:solidFill>
                  <a:srgbClr val="000000"/>
                </a:solidFill>
                <a:latin typeface="Arial"/>
                <a:cs typeface="Arial"/>
              </a:rPr>
              <a:t>2. </a:t>
            </a:r>
            <a:r>
              <a:rPr lang="en-US" sz="3000" dirty="0" err="1">
                <a:solidFill>
                  <a:srgbClr val="000000"/>
                </a:solidFill>
                <a:latin typeface="Arial"/>
                <a:cs typeface="Arial"/>
              </a:rPr>
              <a:t>Gangguan</a:t>
            </a:r>
            <a:r>
              <a:rPr lang="en-US" sz="3000" dirty="0">
                <a:solidFill>
                  <a:srgbClr val="000000"/>
                </a:solidFill>
                <a:latin typeface="Arial"/>
                <a:cs typeface="Arial"/>
              </a:rPr>
              <a:t> Mental </a:t>
            </a:r>
            <a:r>
              <a:rPr lang="en-US" sz="3000" dirty="0" err="1">
                <a:solidFill>
                  <a:srgbClr val="000000"/>
                </a:solidFill>
                <a:latin typeface="Arial"/>
                <a:cs typeface="Arial"/>
              </a:rPr>
              <a:t>Dianggap</a:t>
            </a:r>
            <a:r>
              <a:rPr lang="en-US" sz="30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Arial"/>
                <a:cs typeface="Arial"/>
              </a:rPr>
              <a:t>sebagai</a:t>
            </a:r>
            <a:r>
              <a:rPr lang="en-US" sz="30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Arial"/>
                <a:cs typeface="Arial"/>
              </a:rPr>
              <a:t>Sakit</a:t>
            </a:r>
            <a:r>
              <a:rPr lang="en-US" sz="3000" dirty="0">
                <a:solidFill>
                  <a:srgbClr val="000000"/>
                </a:solidFill>
                <a:latin typeface="Arial"/>
                <a:cs typeface="Arial"/>
              </a:rPr>
              <a:t/>
            </a:r>
            <a:br>
              <a:rPr lang="en-US" sz="3000" dirty="0">
                <a:solidFill>
                  <a:srgbClr val="000000"/>
                </a:solidFill>
                <a:latin typeface="Arial"/>
                <a:cs typeface="Arial"/>
              </a:rPr>
            </a:br>
            <a:endParaRPr lang="en-US" sz="30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992314" y="1341439"/>
            <a:ext cx="4535487" cy="574675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buFont typeface="Verdana" charset="0"/>
              <a:buAutoNum type="alphaLcPeriod"/>
              <a:defRPr/>
            </a:pPr>
            <a:r>
              <a:rPr lang="en-US" altLang="en-US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Tahun 1724</a:t>
            </a:r>
          </a:p>
        </p:txBody>
      </p:sp>
      <p:pic>
        <p:nvPicPr>
          <p:cNvPr id="46084" name="Picture 5" descr="images 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2133600"/>
            <a:ext cx="1703388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Left Arrow Callout 6"/>
          <p:cNvSpPr/>
          <p:nvPr/>
        </p:nvSpPr>
        <p:spPr>
          <a:xfrm>
            <a:off x="3935413" y="2349500"/>
            <a:ext cx="5473700" cy="1079500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76554"/>
            </a:avLst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dirty="0" err="1"/>
              <a:t>Sakit</a:t>
            </a:r>
            <a:r>
              <a:rPr lang="en-US" dirty="0"/>
              <a:t> </a:t>
            </a:r>
            <a:r>
              <a:rPr lang="en-US" dirty="0" err="1"/>
              <a:t>jiwa</a:t>
            </a:r>
            <a:r>
              <a:rPr lang="en-US" dirty="0"/>
              <a:t> </a:t>
            </a:r>
            <a:r>
              <a:rPr lang="en-US" dirty="0">
                <a:sym typeface="Wingdings"/>
              </a:rPr>
              <a:t> </a:t>
            </a:r>
            <a:r>
              <a:rPr lang="en-US" dirty="0" err="1">
                <a:sym typeface="Wingdings"/>
              </a:rPr>
              <a:t>karena</a:t>
            </a:r>
            <a:r>
              <a:rPr lang="en-US" dirty="0">
                <a:sym typeface="Wingdings"/>
              </a:rPr>
              <a:t> </a:t>
            </a:r>
            <a:r>
              <a:rPr lang="en-US" dirty="0" err="1">
                <a:sym typeface="Wingdings"/>
              </a:rPr>
              <a:t>kondisi</a:t>
            </a:r>
            <a:r>
              <a:rPr lang="en-US" dirty="0">
                <a:sym typeface="Wingdings"/>
              </a:rPr>
              <a:t> </a:t>
            </a:r>
            <a:r>
              <a:rPr lang="en-US" dirty="0" err="1">
                <a:sym typeface="Wingdings"/>
              </a:rPr>
              <a:t>tubuh</a:t>
            </a:r>
            <a:endParaRPr lang="en-US" dirty="0">
              <a:sym typeface="Wingdings"/>
            </a:endParaRPr>
          </a:p>
          <a:p>
            <a:pPr algn="ctr" eaLnBrk="1" hangingPunct="1">
              <a:defRPr/>
            </a:pPr>
            <a:r>
              <a:rPr lang="en-US" dirty="0">
                <a:sym typeface="Wingdings"/>
              </a:rPr>
              <a:t>(</a:t>
            </a:r>
            <a:r>
              <a:rPr lang="en-US" dirty="0" err="1">
                <a:sym typeface="Wingdings"/>
              </a:rPr>
              <a:t>Pendeta</a:t>
            </a:r>
            <a:r>
              <a:rPr lang="en-US" dirty="0">
                <a:sym typeface="Wingdings"/>
              </a:rPr>
              <a:t> Cotton Matter)</a:t>
            </a:r>
            <a:endParaRPr lang="en-US" dirty="0"/>
          </a:p>
        </p:txBody>
      </p:sp>
      <p:pic>
        <p:nvPicPr>
          <p:cNvPr id="46086" name="Picture 10" descr="images 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450" y="4724400"/>
            <a:ext cx="1703388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Left Arrow Callout 11"/>
          <p:cNvSpPr/>
          <p:nvPr/>
        </p:nvSpPr>
        <p:spPr>
          <a:xfrm>
            <a:off x="3935414" y="4941888"/>
            <a:ext cx="2232025" cy="1079500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76554"/>
            </a:avLst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dirty="0" err="1"/>
              <a:t>Pengaruh</a:t>
            </a:r>
            <a:r>
              <a:rPr lang="en-US" dirty="0"/>
              <a:t> </a:t>
            </a:r>
            <a:r>
              <a:rPr lang="en-US" dirty="0" err="1"/>
              <a:t>Setan</a:t>
            </a:r>
            <a:endParaRPr lang="en-US" dirty="0"/>
          </a:p>
        </p:txBody>
      </p:sp>
      <p:sp>
        <p:nvSpPr>
          <p:cNvPr id="13" name="Right Arrow 12"/>
          <p:cNvSpPr/>
          <p:nvPr/>
        </p:nvSpPr>
        <p:spPr>
          <a:xfrm>
            <a:off x="6167439" y="5300663"/>
            <a:ext cx="433387" cy="431800"/>
          </a:xfrm>
          <a:prstGeom prst="rightArrow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1919289" y="3933826"/>
            <a:ext cx="4105275" cy="574675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457200" indent="-457200">
              <a:buFont typeface="+mj-lt"/>
              <a:buAutoNum type="alphaLcPeriod" startAt="2"/>
              <a:defRPr/>
            </a:pPr>
            <a:r>
              <a:rPr lang="en-US" sz="2400" dirty="0">
                <a:solidFill>
                  <a:srgbClr val="000000"/>
                </a:solidFill>
                <a:latin typeface="Corbel" charset="0"/>
                <a:cs typeface="ＭＳ Ｐゴシック" charset="0"/>
              </a:rPr>
              <a:t>Abad 17 &amp; 18 di </a:t>
            </a:r>
            <a:r>
              <a:rPr lang="en-US" sz="2400" dirty="0" err="1">
                <a:solidFill>
                  <a:srgbClr val="000000"/>
                </a:solidFill>
                <a:latin typeface="Corbel" charset="0"/>
                <a:cs typeface="ＭＳ Ｐゴシック" charset="0"/>
              </a:rPr>
              <a:t>Amerika</a:t>
            </a:r>
            <a:endParaRPr lang="en-US" sz="2400" dirty="0">
              <a:solidFill>
                <a:srgbClr val="000000"/>
              </a:solidFill>
              <a:latin typeface="Corbel" charset="0"/>
              <a:cs typeface="ＭＳ Ｐゴシック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743700" y="4941888"/>
            <a:ext cx="3779838" cy="10795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dirty="0" err="1">
                <a:solidFill>
                  <a:srgbClr val="000000"/>
                </a:solidFill>
              </a:rPr>
              <a:t>Siksa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fisik</a:t>
            </a:r>
            <a:r>
              <a:rPr lang="en-US" dirty="0">
                <a:solidFill>
                  <a:srgbClr val="000000"/>
                </a:solidFill>
              </a:rPr>
              <a:t> &amp; </a:t>
            </a:r>
            <a:r>
              <a:rPr lang="en-US" dirty="0" err="1">
                <a:solidFill>
                  <a:srgbClr val="000000"/>
                </a:solidFill>
              </a:rPr>
              <a:t>psikis</a:t>
            </a:r>
            <a:r>
              <a:rPr lang="en-US" dirty="0">
                <a:solidFill>
                  <a:srgbClr val="000000"/>
                </a:solidFill>
              </a:rPr>
              <a:t>.</a:t>
            </a:r>
          </a:p>
          <a:p>
            <a:pPr algn="ctr" eaLnBrk="1" hangingPunct="1">
              <a:defRPr/>
            </a:pPr>
            <a:r>
              <a:rPr lang="en-US" dirty="0">
                <a:solidFill>
                  <a:srgbClr val="000000"/>
                </a:solidFill>
              </a:rPr>
              <a:t>Kaki </a:t>
            </a:r>
            <a:r>
              <a:rPr lang="en-US" dirty="0" err="1">
                <a:solidFill>
                  <a:srgbClr val="000000"/>
                </a:solidFill>
              </a:rPr>
              <a:t>tangan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dirantai</a:t>
            </a:r>
            <a:r>
              <a:rPr lang="en-US" dirty="0">
                <a:solidFill>
                  <a:srgbClr val="000000"/>
                </a:solidFill>
              </a:rPr>
              <a:t>, </a:t>
            </a:r>
            <a:r>
              <a:rPr lang="en-US" dirty="0" err="1">
                <a:solidFill>
                  <a:srgbClr val="000000"/>
                </a:solidFill>
              </a:rPr>
              <a:t>jaket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ketat</a:t>
            </a: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350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919289" y="404813"/>
            <a:ext cx="4537075" cy="576262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defRPr/>
            </a:pPr>
            <a:r>
              <a:rPr lang="en-US" altLang="en-US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c.  Abad ke-19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1919289" y="2349501"/>
            <a:ext cx="4105275" cy="574675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457200" indent="-457200">
              <a:buFont typeface="+mj-lt"/>
              <a:buAutoNum type="alphaLcPeriod" startAt="2"/>
              <a:defRPr/>
            </a:pPr>
            <a:r>
              <a:rPr lang="en-US" sz="2400" dirty="0">
                <a:solidFill>
                  <a:srgbClr val="000000"/>
                </a:solidFill>
                <a:latin typeface="Corbel" charset="0"/>
                <a:cs typeface="ＭＳ Ｐゴシック" charset="0"/>
              </a:rPr>
              <a:t>Th. 1812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2711450" y="3141663"/>
            <a:ext cx="7488238" cy="122396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z="20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Benjamin Rush </a:t>
            </a:r>
            <a:r>
              <a:rPr lang="en-US" altLang="en-US" sz="20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  <a:sym typeface="Wingdings" charset="2"/>
              </a:rPr>
              <a:t> </a:t>
            </a:r>
            <a:r>
              <a:rPr lang="en-US" altLang="en-US" sz="20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buku psikiatri pertama di dunia, 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ja-JP" altLang="en-US" sz="20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“</a:t>
            </a:r>
            <a:r>
              <a:rPr lang="en-US" altLang="ja-JP" sz="2000" i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Medical Inquiries and Observations Upon Disease of The Mind</a:t>
            </a:r>
            <a:r>
              <a:rPr lang="ja-JP" altLang="en-US" sz="2000" i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”</a:t>
            </a:r>
            <a:r>
              <a:rPr lang="en-US" altLang="ja-JP" sz="2000" i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,</a:t>
            </a:r>
            <a:r>
              <a:rPr lang="en-US" altLang="ja-JP" sz="20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 untuk penanganan secara manusiawi pada penderita gg mental.</a:t>
            </a:r>
            <a:endParaRPr lang="en-US" altLang="en-US" sz="200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orbel" charset="0"/>
              <a:ea typeface="ＭＳ Ｐゴシック" charset="-128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640014" y="1196975"/>
            <a:ext cx="7488237" cy="8636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marL="0" lvl="2" eaLnBrk="1" hangingPunct="1">
              <a:defRPr/>
            </a:pPr>
            <a:r>
              <a:rPr lang="en-US" altLang="en-US" sz="19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Philip Phinel dan Dhorothea Dix mempromosikan penanganan yang manusiawi pada penderita gg mental.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2782889" y="4581526"/>
            <a:ext cx="7489825" cy="1223963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352425" indent="-3429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lvl="1" eaLnBrk="1" hangingPunct="1">
              <a:lnSpc>
                <a:spcPct val="90000"/>
              </a:lnSpc>
              <a:buFont typeface="Arial" charset="0"/>
              <a:buChar char="•"/>
              <a:defRPr/>
            </a:pPr>
            <a:r>
              <a:rPr lang="en-US" altLang="en-US" sz="20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1830 – 1860 : muncul rasa optimis dalam menangani pasien sakit 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z="20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		jiwa (</a:t>
            </a:r>
            <a:r>
              <a:rPr lang="en-US" altLang="en-US" sz="2000" i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therapeutic </a:t>
            </a:r>
            <a:r>
              <a:rPr lang="en-US" altLang="en-US" sz="20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o</a:t>
            </a:r>
            <a:r>
              <a:rPr lang="en-US" altLang="en-US" sz="2000" i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ptimistism)</a:t>
            </a:r>
          </a:p>
          <a:p>
            <a:pPr lvl="1" eaLnBrk="1" hangingPunct="1">
              <a:lnSpc>
                <a:spcPct val="90000"/>
              </a:lnSpc>
              <a:buFont typeface="Arial" charset="0"/>
              <a:buChar char="•"/>
              <a:defRPr/>
            </a:pPr>
            <a:r>
              <a:rPr lang="en-US" altLang="en-US" sz="2000" i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1842 : </a:t>
            </a:r>
            <a:r>
              <a:rPr lang="en-US" altLang="en-US" sz="20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psikiater mulai berperan</a:t>
            </a:r>
          </a:p>
          <a:p>
            <a:pPr lvl="1" eaLnBrk="1" hangingPunct="1">
              <a:lnSpc>
                <a:spcPct val="90000"/>
              </a:lnSpc>
              <a:buFont typeface="Arial" charset="0"/>
              <a:buChar char="•"/>
              <a:defRPr/>
            </a:pPr>
            <a:r>
              <a:rPr lang="en-US" altLang="en-US" sz="20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Kegagalan memunculkan masa pesimis 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1992313" y="6021388"/>
            <a:ext cx="8280400" cy="576262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marL="0" lvl="1" eaLnBrk="1" hangingPunct="1">
              <a:defRPr/>
            </a:pPr>
            <a:r>
              <a:rPr lang="en-US" altLang="en-US">
                <a:solidFill>
                  <a:srgbClr val="000000"/>
                </a:solidFill>
                <a:latin typeface="Corbel" charset="0"/>
                <a:ea typeface="ＭＳ Ｐゴシック" charset="-128"/>
              </a:rPr>
              <a:t>d. Th. 1843 : </a:t>
            </a:r>
            <a:r>
              <a:rPr lang="en-US" altLang="en-US" sz="20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sudah ada 24 RS di AS, namun jumlah penderita 2.561 pasien</a:t>
            </a:r>
          </a:p>
        </p:txBody>
      </p:sp>
    </p:spTree>
    <p:extLst>
      <p:ext uri="{BB962C8B-B14F-4D97-AF65-F5344CB8AC3E}">
        <p14:creationId xmlns:p14="http://schemas.microsoft.com/office/powerpoint/2010/main" val="1794654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Content Placeholder 2"/>
          <p:cNvSpPr>
            <a:spLocks noGrp="1"/>
          </p:cNvSpPr>
          <p:nvPr>
            <p:ph idx="1"/>
          </p:nvPr>
        </p:nvSpPr>
        <p:spPr>
          <a:xfrm>
            <a:off x="1992313" y="728663"/>
            <a:ext cx="8229600" cy="61642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000" u="sng" dirty="0" err="1">
                <a:solidFill>
                  <a:srgbClr val="000000"/>
                </a:solidFill>
                <a:latin typeface="Arial" charset="0"/>
              </a:rPr>
              <a:t>Tahun</a:t>
            </a:r>
            <a:r>
              <a:rPr lang="en-US" altLang="en-US" sz="2000" u="sng" dirty="0">
                <a:solidFill>
                  <a:srgbClr val="000000"/>
                </a:solidFill>
                <a:latin typeface="Arial" charset="0"/>
              </a:rPr>
              <a:t> 1908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Clifford Beers ,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seorang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alumnus Yale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dan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bisnisman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,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menderita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manik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depresif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setelah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mengalami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sakit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dan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saudara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laki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–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lakinya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meningal</a:t>
            </a:r>
            <a:r>
              <a:rPr lang="en-US" altLang="en-US" sz="2000" dirty="0" smtClean="0">
                <a:solidFill>
                  <a:srgbClr val="000000"/>
                </a:solidFill>
                <a:latin typeface="Arial" charset="0"/>
              </a:rPr>
              <a:t>.</a:t>
            </a:r>
          </a:p>
          <a:p>
            <a:pPr marL="320040" lvl="1" indent="0" eaLnBrk="1" hangingPunct="1">
              <a:lnSpc>
                <a:spcPct val="90000"/>
              </a:lnSpc>
              <a:buNone/>
            </a:pPr>
            <a:endParaRPr lang="en-US" altLang="en-US" sz="2000" dirty="0">
              <a:solidFill>
                <a:srgbClr val="000000"/>
              </a:solidFill>
              <a:latin typeface="Arial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Beers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memperoleh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siksaan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fisik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dan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mental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serta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perlakuan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tidak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manusiawi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dibawah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penanganan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orang yang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tidak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berkompeten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, di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berbagai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rumah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sakit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Connecticut.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Mendorong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Beers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mencetuskan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keberanian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untuk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memperbarui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perawatan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bagi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penderita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gg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mental di AS,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melalui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buku</a:t>
            </a:r>
            <a:r>
              <a:rPr lang="en-US" altLang="en-US" sz="2000" b="1" u="sng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ja-JP" altLang="en-US" sz="2000" b="1" u="sng" dirty="0">
                <a:solidFill>
                  <a:srgbClr val="000000"/>
                </a:solidFill>
                <a:latin typeface="Arial" charset="0"/>
              </a:rPr>
              <a:t>“</a:t>
            </a:r>
            <a:r>
              <a:rPr lang="en-US" altLang="ja-JP" sz="2000" b="1" i="1" u="sng" dirty="0">
                <a:solidFill>
                  <a:srgbClr val="000000"/>
                </a:solidFill>
                <a:latin typeface="Arial" charset="0"/>
              </a:rPr>
              <a:t>A Mind that Found It Self</a:t>
            </a:r>
            <a:r>
              <a:rPr lang="ja-JP" altLang="en-US" sz="2000" b="1" i="1" u="sng" dirty="0">
                <a:solidFill>
                  <a:srgbClr val="000000"/>
                </a:solidFill>
                <a:latin typeface="Arial" charset="0"/>
              </a:rPr>
              <a:t>”</a:t>
            </a:r>
            <a:r>
              <a:rPr lang="en-US" altLang="ja-JP" sz="2000" i="1" dirty="0">
                <a:solidFill>
                  <a:srgbClr val="000000"/>
                </a:solidFill>
                <a:latin typeface="Arial" charset="0"/>
              </a:rPr>
              <a:t>, </a:t>
            </a:r>
            <a:r>
              <a:rPr lang="en-US" altLang="ja-JP" sz="2000" dirty="0">
                <a:solidFill>
                  <a:srgbClr val="000000"/>
                </a:solidFill>
                <a:latin typeface="Arial" charset="0"/>
              </a:rPr>
              <a:t>yang </a:t>
            </a:r>
            <a:r>
              <a:rPr lang="en-US" altLang="ja-JP" sz="2000" dirty="0" err="1">
                <a:solidFill>
                  <a:srgbClr val="000000"/>
                </a:solidFill>
                <a:latin typeface="Arial" charset="0"/>
              </a:rPr>
              <a:t>merupakan</a:t>
            </a:r>
            <a:r>
              <a:rPr lang="en-US" altLang="ja-JP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ja-JP" sz="2000" dirty="0" err="1">
                <a:solidFill>
                  <a:srgbClr val="000000"/>
                </a:solidFill>
                <a:latin typeface="Arial" charset="0"/>
              </a:rPr>
              <a:t>laporan</a:t>
            </a:r>
            <a:r>
              <a:rPr lang="en-US" altLang="ja-JP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ja-JP" sz="2000" dirty="0" err="1">
                <a:solidFill>
                  <a:srgbClr val="000000"/>
                </a:solidFill>
                <a:latin typeface="Arial" charset="0"/>
              </a:rPr>
              <a:t>pengalamnnya</a:t>
            </a:r>
            <a:r>
              <a:rPr lang="en-US" altLang="ja-JP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ja-JP" sz="2000" dirty="0" err="1">
                <a:solidFill>
                  <a:srgbClr val="000000"/>
                </a:solidFill>
                <a:latin typeface="Arial" charset="0"/>
              </a:rPr>
              <a:t>sebagai</a:t>
            </a:r>
            <a:r>
              <a:rPr lang="en-US" altLang="ja-JP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ja-JP" sz="2000" dirty="0" err="1">
                <a:solidFill>
                  <a:srgbClr val="000000"/>
                </a:solidFill>
                <a:latin typeface="Arial" charset="0"/>
              </a:rPr>
              <a:t>pasien</a:t>
            </a:r>
            <a:r>
              <a:rPr lang="en-US" altLang="ja-JP" sz="2000" dirty="0">
                <a:solidFill>
                  <a:srgbClr val="000000"/>
                </a:solidFill>
                <a:latin typeface="Arial" charset="0"/>
              </a:rPr>
              <a:t>. </a:t>
            </a:r>
            <a:r>
              <a:rPr lang="en-US" altLang="ja-JP" sz="2000" dirty="0">
                <a:solidFill>
                  <a:srgbClr val="000000"/>
                </a:solidFill>
                <a:latin typeface="Arial" charset="0"/>
                <a:sym typeface="Wingdings" charset="2"/>
              </a:rPr>
              <a:t> </a:t>
            </a:r>
            <a:r>
              <a:rPr lang="en-US" altLang="ja-JP" sz="2000" dirty="0" err="1">
                <a:solidFill>
                  <a:srgbClr val="000000"/>
                </a:solidFill>
                <a:latin typeface="Arial" charset="0"/>
                <a:sym typeface="Wingdings" charset="2"/>
              </a:rPr>
              <a:t>Bapak</a:t>
            </a:r>
            <a:r>
              <a:rPr lang="en-US" altLang="ja-JP" sz="2000" dirty="0">
                <a:solidFill>
                  <a:srgbClr val="000000"/>
                </a:solidFill>
                <a:latin typeface="Arial" charset="0"/>
                <a:sym typeface="Wingdings" charset="2"/>
              </a:rPr>
              <a:t> </a:t>
            </a:r>
            <a:r>
              <a:rPr lang="en-US" altLang="ja-JP" sz="2000" dirty="0" err="1">
                <a:solidFill>
                  <a:srgbClr val="000000"/>
                </a:solidFill>
                <a:latin typeface="Arial" charset="0"/>
                <a:sym typeface="Wingdings" charset="2"/>
              </a:rPr>
              <a:t>Kesehatan</a:t>
            </a:r>
            <a:r>
              <a:rPr lang="en-US" altLang="ja-JP" sz="2000" dirty="0">
                <a:solidFill>
                  <a:srgbClr val="000000"/>
                </a:solidFill>
                <a:latin typeface="Arial" charset="0"/>
                <a:sym typeface="Wingdings" charset="2"/>
              </a:rPr>
              <a:t> Mental</a:t>
            </a:r>
            <a:endParaRPr lang="en-US" altLang="ja-JP" sz="2000" dirty="0">
              <a:solidFill>
                <a:srgbClr val="000000"/>
              </a:solidFill>
              <a:latin typeface="Arial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Mendirikan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Asosiasi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Kesehatan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Mental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Nasional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(</a:t>
            </a:r>
            <a:r>
              <a:rPr lang="en-US" altLang="en-US" sz="2000" i="1" dirty="0">
                <a:solidFill>
                  <a:srgbClr val="000000"/>
                </a:solidFill>
                <a:latin typeface="Arial" charset="0"/>
              </a:rPr>
              <a:t>National Mental Health </a:t>
            </a:r>
            <a:r>
              <a:rPr lang="en-US" altLang="en-US" sz="2000" i="1" dirty="0" err="1">
                <a:solidFill>
                  <a:srgbClr val="000000"/>
                </a:solidFill>
                <a:latin typeface="Arial" charset="0"/>
              </a:rPr>
              <a:t>Assosiation</a:t>
            </a:r>
            <a:r>
              <a:rPr lang="en-US" altLang="en-US" sz="2000" i="1" dirty="0">
                <a:solidFill>
                  <a:srgbClr val="000000"/>
                </a:solidFill>
                <a:latin typeface="Arial" charset="0"/>
              </a:rPr>
              <a:t>)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" charset="0"/>
              </a:rPr>
              <a:t>untuk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:</a:t>
            </a:r>
          </a:p>
          <a:p>
            <a:pPr marL="1155700" lvl="2" indent="-457200">
              <a:buFont typeface="Corbel" charset="0"/>
              <a:buAutoNum type="arabicPeriod"/>
            </a:pPr>
            <a:r>
              <a:rPr lang="en-US" altLang="en-US" dirty="0" err="1">
                <a:solidFill>
                  <a:srgbClr val="000000"/>
                </a:solidFill>
                <a:latin typeface="Arial" charset="0"/>
              </a:rPr>
              <a:t>Memperbaiki</a:t>
            </a:r>
            <a:r>
              <a:rPr lang="en-US" altLang="en-US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Arial" charset="0"/>
              </a:rPr>
              <a:t>sikap</a:t>
            </a:r>
            <a:r>
              <a:rPr lang="en-US" altLang="en-US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Arial" charset="0"/>
              </a:rPr>
              <a:t>masyarakat</a:t>
            </a:r>
            <a:r>
              <a:rPr lang="en-US" altLang="en-US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Arial" charset="0"/>
              </a:rPr>
              <a:t>terhadap</a:t>
            </a:r>
            <a:r>
              <a:rPr lang="en-US" altLang="en-US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Arial" charset="0"/>
              </a:rPr>
              <a:t>penyakit</a:t>
            </a:r>
            <a:r>
              <a:rPr lang="en-US" altLang="en-US" dirty="0">
                <a:solidFill>
                  <a:srgbClr val="000000"/>
                </a:solidFill>
                <a:latin typeface="Arial" charset="0"/>
              </a:rPr>
              <a:t> mental </a:t>
            </a:r>
            <a:r>
              <a:rPr lang="en-US" altLang="en-US" dirty="0" err="1">
                <a:solidFill>
                  <a:srgbClr val="000000"/>
                </a:solidFill>
                <a:latin typeface="Arial" charset="0"/>
              </a:rPr>
              <a:t>dan</a:t>
            </a:r>
            <a:r>
              <a:rPr lang="en-US" altLang="en-US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Arial" charset="0"/>
              </a:rPr>
              <a:t>penderita</a:t>
            </a:r>
            <a:endParaRPr lang="en-US" altLang="en-US" dirty="0">
              <a:solidFill>
                <a:srgbClr val="000000"/>
              </a:solidFill>
              <a:latin typeface="Arial" charset="0"/>
            </a:endParaRPr>
          </a:p>
          <a:p>
            <a:pPr marL="1155700" lvl="2" indent="-457200">
              <a:buFont typeface="Corbel" charset="0"/>
              <a:buAutoNum type="arabicPeriod"/>
            </a:pPr>
            <a:r>
              <a:rPr lang="en-US" altLang="en-US" dirty="0" err="1">
                <a:solidFill>
                  <a:srgbClr val="000000"/>
                </a:solidFill>
                <a:latin typeface="Arial" charset="0"/>
              </a:rPr>
              <a:t>Memperbaiki</a:t>
            </a:r>
            <a:r>
              <a:rPr lang="en-US" altLang="en-US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Arial" charset="0"/>
              </a:rPr>
              <a:t>layanan</a:t>
            </a:r>
            <a:r>
              <a:rPr lang="en-US" altLang="en-US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Arial" charset="0"/>
              </a:rPr>
              <a:t>terhadap</a:t>
            </a:r>
            <a:r>
              <a:rPr lang="en-US" altLang="en-US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Arial" charset="0"/>
              </a:rPr>
              <a:t>penderita</a:t>
            </a:r>
            <a:r>
              <a:rPr lang="en-US" altLang="en-US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Arial" charset="0"/>
              </a:rPr>
              <a:t>kesehatan</a:t>
            </a:r>
            <a:r>
              <a:rPr lang="en-US" altLang="en-US" dirty="0">
                <a:solidFill>
                  <a:srgbClr val="000000"/>
                </a:solidFill>
                <a:latin typeface="Arial" charset="0"/>
              </a:rPr>
              <a:t> mental</a:t>
            </a:r>
          </a:p>
          <a:p>
            <a:pPr marL="1155700" lvl="2" indent="-457200">
              <a:buFont typeface="Corbel" charset="0"/>
              <a:buAutoNum type="arabicPeriod"/>
            </a:pPr>
            <a:r>
              <a:rPr lang="en-US" altLang="en-US" dirty="0" err="1">
                <a:solidFill>
                  <a:srgbClr val="000000"/>
                </a:solidFill>
                <a:latin typeface="Arial" charset="0"/>
              </a:rPr>
              <a:t>Bekerja</a:t>
            </a:r>
            <a:r>
              <a:rPr lang="en-US" altLang="en-US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Arial" charset="0"/>
              </a:rPr>
              <a:t>untuk</a:t>
            </a:r>
            <a:r>
              <a:rPr lang="en-US" altLang="en-US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Arial" charset="0"/>
              </a:rPr>
              <a:t>pencegahan</a:t>
            </a:r>
            <a:r>
              <a:rPr lang="en-US" altLang="en-US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Arial" charset="0"/>
              </a:rPr>
              <a:t>penyakit</a:t>
            </a:r>
            <a:r>
              <a:rPr lang="en-US" altLang="en-US" dirty="0">
                <a:solidFill>
                  <a:srgbClr val="000000"/>
                </a:solidFill>
                <a:latin typeface="Arial" charset="0"/>
              </a:rPr>
              <a:t> mental </a:t>
            </a:r>
            <a:r>
              <a:rPr lang="en-US" altLang="en-US" dirty="0" err="1">
                <a:solidFill>
                  <a:srgbClr val="000000"/>
                </a:solidFill>
                <a:latin typeface="Arial" charset="0"/>
              </a:rPr>
              <a:t>dan</a:t>
            </a:r>
            <a:r>
              <a:rPr lang="en-US" altLang="en-US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Arial" charset="0"/>
              </a:rPr>
              <a:t>mempromosikan</a:t>
            </a:r>
            <a:r>
              <a:rPr lang="en-US" altLang="en-US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Arial" charset="0"/>
              </a:rPr>
              <a:t>kesehatan</a:t>
            </a:r>
            <a:r>
              <a:rPr lang="en-US" altLang="en-US" dirty="0">
                <a:solidFill>
                  <a:srgbClr val="000000"/>
                </a:solidFill>
                <a:latin typeface="Arial" charset="0"/>
              </a:rPr>
              <a:t> mental</a:t>
            </a:r>
          </a:p>
          <a:p>
            <a:pPr lvl="1" eaLnBrk="1" hangingPunct="1">
              <a:lnSpc>
                <a:spcPct val="90000"/>
              </a:lnSpc>
            </a:pPr>
            <a:endParaRPr lang="en-US" altLang="en-US" sz="2000" dirty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8131" name="Picture 4" descr="j0236531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6950" y="-171450"/>
            <a:ext cx="1150938" cy="140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1888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992313" y="1268413"/>
          <a:ext cx="8432800" cy="4130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5957"/>
                <a:gridCol w="7066843"/>
              </a:tblGrid>
              <a:tr h="370897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 smtClean="0"/>
                        <a:t>Tahun</a:t>
                      </a:r>
                      <a:endParaRPr lang="en-US" sz="1800" dirty="0"/>
                    </a:p>
                  </a:txBody>
                  <a:tcPr marL="91436" marR="91436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 smtClean="0"/>
                        <a:t>Peristiwa</a:t>
                      </a:r>
                      <a:endParaRPr lang="en-US" sz="1800" dirty="0"/>
                    </a:p>
                  </a:txBody>
                  <a:tcPr marL="91436" marR="91436" marT="45727" marB="45727"/>
                </a:tc>
              </a:tr>
              <a:tr h="370897">
                <a:tc>
                  <a:txBody>
                    <a:bodyPr/>
                    <a:lstStyle/>
                    <a:p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1909</a:t>
                      </a:r>
                      <a:endParaRPr lang="en-US" sz="1800" dirty="0"/>
                    </a:p>
                  </a:txBody>
                  <a:tcPr marL="91436" marR="91436" marT="45727" marB="4572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masuk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Psikoanalisa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dari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Freud di AS</a:t>
                      </a:r>
                    </a:p>
                  </a:txBody>
                  <a:tcPr marL="91436" marR="91436" marT="45727" marB="45727"/>
                </a:tc>
              </a:tr>
              <a:tr h="370897">
                <a:tc>
                  <a:txBody>
                    <a:bodyPr/>
                    <a:lstStyle/>
                    <a:p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1910</a:t>
                      </a:r>
                      <a:endParaRPr lang="en-US" sz="1800" dirty="0"/>
                    </a:p>
                  </a:txBody>
                  <a:tcPr marL="91436" marR="91436" marT="45727" marB="4572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Emil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Kraeplin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menggambarkan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ttg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penyakit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alzheimer</a:t>
                      </a:r>
                      <a:endParaRPr lang="en-US" altLang="en-US" sz="1800" dirty="0" smtClean="0">
                        <a:solidFill>
                          <a:srgbClr val="000000"/>
                        </a:solidFill>
                        <a:latin typeface="Corbel" charset="0"/>
                      </a:endParaRPr>
                    </a:p>
                  </a:txBody>
                  <a:tcPr marL="91436" marR="91436" marT="45727" marB="45727"/>
                </a:tc>
              </a:tr>
              <a:tr h="914541">
                <a:tc>
                  <a:txBody>
                    <a:bodyPr/>
                    <a:lstStyle/>
                    <a:p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1918</a:t>
                      </a:r>
                      <a:endParaRPr lang="en-US" sz="1800" dirty="0"/>
                    </a:p>
                  </a:txBody>
                  <a:tcPr marL="91436" marR="91436" marT="45727" marB="4572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Asosiasi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Psikoanalisa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Amerika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mengatakan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bahwa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hanya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almunus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kedokteran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&amp;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telah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menjalankan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praktek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psikiatri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yang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boleh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mendapat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pelatihan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psikoanalisa</a:t>
                      </a:r>
                      <a:endParaRPr lang="en-US" altLang="en-US" sz="1800" dirty="0" smtClean="0">
                        <a:solidFill>
                          <a:srgbClr val="000000"/>
                        </a:solidFill>
                        <a:latin typeface="Corbel" charset="0"/>
                      </a:endParaRPr>
                    </a:p>
                  </a:txBody>
                  <a:tcPr marL="91436" marR="91436" marT="45727" marB="45727"/>
                </a:tc>
              </a:tr>
              <a:tr h="1188903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1920 an</a:t>
                      </a:r>
                      <a:endParaRPr lang="en-US" sz="1800" dirty="0"/>
                    </a:p>
                  </a:txBody>
                  <a:tcPr marL="91436" marR="91436" marT="45727" marB="4572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Komite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Nasional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menghasilkan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sari set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undang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–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undang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komitmen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yang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dimasukkan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dalam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aturan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negara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bagian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.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Komite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juga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membantu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penelitian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kesmen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,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penyakit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mental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dan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tritmen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yang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mampu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membawa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perubahan</a:t>
                      </a:r>
                      <a:endParaRPr lang="en-US" altLang="en-US" sz="1800" dirty="0" smtClean="0">
                        <a:solidFill>
                          <a:srgbClr val="000000"/>
                        </a:solidFill>
                        <a:latin typeface="Corbel" charset="0"/>
                      </a:endParaRPr>
                    </a:p>
                  </a:txBody>
                  <a:tcPr marL="91436" marR="91436" marT="45727" marB="45727"/>
                </a:tc>
              </a:tr>
              <a:tr h="914541">
                <a:tc>
                  <a:txBody>
                    <a:bodyPr/>
                    <a:lstStyle/>
                    <a:p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1920 – 1930</a:t>
                      </a:r>
                      <a:endParaRPr lang="en-US" sz="1800" dirty="0"/>
                    </a:p>
                  </a:txBody>
                  <a:tcPr marL="91436" marR="91436" marT="45727" marB="4572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di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eropa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,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terjadi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perubahan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tritmen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yang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meliputi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: (1)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Tritmen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di RS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iganti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dengan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tritmen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di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luar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RS, (2)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tritmen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tidak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memerlukan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sertifikasi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, (3).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Tritmen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dilakukan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di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rumah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pasien</a:t>
                      </a:r>
                      <a:r>
                        <a:rPr lang="en-US" altLang="en-US" sz="1800" dirty="0" smtClean="0">
                          <a:solidFill>
                            <a:srgbClr val="000000"/>
                          </a:solidFill>
                          <a:latin typeface="Corbel" charset="0"/>
                        </a:rPr>
                        <a:t>. </a:t>
                      </a:r>
                    </a:p>
                  </a:txBody>
                  <a:tcPr marL="91436" marR="91436" marT="45727" marB="45727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8446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14300"/>
            <a:ext cx="1500188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782763" y="1196975"/>
          <a:ext cx="8507412" cy="51404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8942"/>
                <a:gridCol w="6578470"/>
              </a:tblGrid>
              <a:tr h="370747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 smtClean="0"/>
                        <a:t>Tahun</a:t>
                      </a:r>
                      <a:endParaRPr lang="en-US" sz="18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 smtClean="0"/>
                        <a:t>Peristiwa</a:t>
                      </a:r>
                      <a:endParaRPr lang="en-US" sz="1800" dirty="0"/>
                    </a:p>
                  </a:txBody>
                  <a:tcPr marT="45708" marB="45708"/>
                </a:tc>
              </a:tr>
              <a:tr h="370747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1930</a:t>
                      </a:r>
                      <a:endParaRPr lang="en-US" sz="18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psikiater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mulai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menginjeksi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insulin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pada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penderita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schizophrenia</a:t>
                      </a:r>
                    </a:p>
                  </a:txBody>
                  <a:tcPr marT="45708" marB="45708"/>
                </a:tc>
              </a:tr>
              <a:tr h="640028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1936</a:t>
                      </a:r>
                      <a:endParaRPr lang="en-US" sz="18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Agaz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Moniz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mempublikasikasikan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tentang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lobotomi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frontal,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sehingga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banyak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prosedur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pembedahan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.</a:t>
                      </a:r>
                    </a:p>
                  </a:txBody>
                  <a:tcPr marT="45708" marB="45708"/>
                </a:tc>
              </a:tr>
              <a:tr h="370747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1940</a:t>
                      </a:r>
                      <a:endParaRPr lang="en-US" sz="18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penggunaan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elektroterapi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,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yaitu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mengaplikasikan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listrik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ke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otak</a:t>
                      </a:r>
                      <a:endParaRPr lang="en-US" sz="1800" dirty="0"/>
                    </a:p>
                  </a:txBody>
                  <a:tcPr marT="45708" marB="45708"/>
                </a:tc>
              </a:tr>
              <a:tr h="370747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1947</a:t>
                      </a:r>
                      <a:endParaRPr lang="en-US" sz="18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Fountain House (New York City) ,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memulai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rehabilitasi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psikiatrik</a:t>
                      </a:r>
                      <a:endParaRPr lang="en-US" sz="1800" dirty="0" smtClean="0">
                        <a:latin typeface="Corbel" charset="0"/>
                        <a:cs typeface="ＭＳ Ｐゴシック" charset="0"/>
                      </a:endParaRPr>
                    </a:p>
                  </a:txBody>
                  <a:tcPr marT="45708" marB="45708"/>
                </a:tc>
              </a:tr>
              <a:tr h="914335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1950</a:t>
                      </a:r>
                      <a:endParaRPr lang="en-US" sz="18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National Association of Mental Health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melanjutkan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misi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Beers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melalui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program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televisi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,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literatur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dan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media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tentang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isu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kesehatan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mental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dan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mempromosikan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kesadaran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akan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kesehatan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mental</a:t>
                      </a:r>
                    </a:p>
                  </a:txBody>
                  <a:tcPr marT="45708" marB="45708"/>
                </a:tc>
              </a:tr>
              <a:tr h="640028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1952</a:t>
                      </a:r>
                      <a:endParaRPr lang="en-US" sz="18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Obat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Antipsikotik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pertama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, Chlorpromazine,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diperkenalkan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untuk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menangani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pasien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schizophrenia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dan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gangguan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mental lain</a:t>
                      </a:r>
                    </a:p>
                  </a:txBody>
                  <a:tcPr marT="45708" marB="45708"/>
                </a:tc>
              </a:tr>
              <a:tr h="1462947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1960</a:t>
                      </a:r>
                      <a:endParaRPr lang="en-US" sz="18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Haloperidol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digunakan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untuk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mengontrol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simtom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nyata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pada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penderita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psikosis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agar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tenang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dan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Lithium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sebagai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obat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bagi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penderita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manik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depresif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. Di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Inggris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mulai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membicarakan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secara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umum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tentang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cs typeface="ＭＳ Ｐゴシック" charset="0"/>
                        </a:rPr>
                        <a:t>gg</a:t>
                      </a:r>
                      <a:r>
                        <a:rPr lang="en-US" sz="1800" dirty="0" smtClean="0">
                          <a:latin typeface="Corbel" charset="0"/>
                          <a:cs typeface="ＭＳ Ｐゴシック" charset="0"/>
                        </a:rPr>
                        <a:t> mental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 smtClean="0">
                        <a:latin typeface="Corbel" charset="0"/>
                        <a:cs typeface="ＭＳ Ｐゴシック" charset="0"/>
                      </a:endParaRPr>
                    </a:p>
                  </a:txBody>
                  <a:tcPr marT="45708" marB="4570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0742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marL="742950" indent="-742950">
              <a:buFont typeface="Wingdings" charset="2"/>
              <a:buAutoNum type="arabicPlain" startAt="3"/>
              <a:defRPr/>
            </a:pPr>
            <a:r>
              <a:rPr lang="en-US" altLang="en-US" sz="4000">
                <a:effectLst>
                  <a:outerShdw blurRad="38100" dist="38100" dir="2700000" algn="tl">
                    <a:srgbClr val="000000"/>
                  </a:outerShdw>
                </a:effectLst>
                <a:latin typeface="Corbel" charset="0"/>
              </a:rPr>
              <a:t>Gangguan Mental Dianggap Bukan Sakit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1280275"/>
              </p:ext>
            </p:extLst>
          </p:nvPr>
        </p:nvGraphicFramePr>
        <p:xfrm>
          <a:off x="1291653" y="2394679"/>
          <a:ext cx="8507413" cy="4133850"/>
        </p:xfrm>
        <a:graphic>
          <a:graphicData uri="http://schemas.openxmlformats.org/drawingml/2006/table">
            <a:tbl>
              <a:tblPr/>
              <a:tblGrid>
                <a:gridCol w="1162050"/>
                <a:gridCol w="7345363"/>
              </a:tblGrid>
              <a:tr h="479425"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Tahun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Peristiwa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996950"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1961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FEACE"/>
                    </a:solidFill>
                  </a:tcPr>
                </a:tc>
                <a:tc>
                  <a:txBody>
                    <a:bodyPr/>
                    <a:lstStyle>
                      <a:lvl1pPr marL="342900" indent="-342900" defTabSz="457200">
                        <a:spcBef>
                          <a:spcPct val="20000"/>
                        </a:spcBef>
                        <a:defRPr sz="28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2pPr>
                      <a:lvl3pPr indent="11113" defTabSz="457200">
                        <a:spcBef>
                          <a:spcPct val="20000"/>
                        </a:spcBef>
                        <a:defRPr sz="20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2" indent="11113" algn="l" defTabSz="457200" rtl="0" eaLnBrk="1" fontAlgn="base" latinLnBrk="0" hangingPunct="1">
                        <a:lnSpc>
                          <a:spcPct val="8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Thomaz Szasz membuat tulisan </a:t>
                      </a:r>
                      <a:r>
                        <a:rPr kumimoji="0" lang="ja-JP" altLang="en-US" sz="2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“</a:t>
                      </a:r>
                      <a:r>
                        <a:rPr kumimoji="0" lang="en-US" altLang="ja-JP" sz="2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The Myth of Mental Illness</a:t>
                      </a:r>
                      <a:r>
                        <a:rPr kumimoji="0" lang="ja-JP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”</a:t>
                      </a:r>
                      <a:r>
                        <a:rPr kumimoji="0" lang="en-US" altLang="ja-JP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, yang menyatakan bahwa sakit mental merupaakan tindakan orang yang secara mental tertekan karena harus bereaksi terhadap lingkungan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FEACE"/>
                    </a:solidFill>
                  </a:tcPr>
                </a:tc>
              </a:tr>
              <a:tr h="479425"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1962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0F5E8"/>
                    </a:solidFill>
                  </a:tcPr>
                </a:tc>
                <a:tc>
                  <a:txBody>
                    <a:bodyPr/>
                    <a:lstStyle>
                      <a:lvl1pPr marL="342900" indent="-342900" defTabSz="457200">
                        <a:spcBef>
                          <a:spcPct val="20000"/>
                        </a:spcBef>
                        <a:defRPr sz="28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2pPr>
                      <a:lvl3pPr indent="11113" defTabSz="457200">
                        <a:spcBef>
                          <a:spcPct val="20000"/>
                        </a:spcBef>
                        <a:defRPr sz="20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2" indent="11113" algn="l" defTabSz="457200" rtl="0" eaLnBrk="1" fontAlgn="base" latinLnBrk="0" hangingPunct="1">
                        <a:lnSpc>
                          <a:spcPct val="8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di AS, 422.000 orang di RS untuk mendapat perawatan psikiatris.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0F5E8"/>
                    </a:solidFill>
                  </a:tcPr>
                </a:tc>
              </a:tr>
              <a:tr h="701675"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1970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FEACE"/>
                    </a:solidFill>
                  </a:tcPr>
                </a:tc>
                <a:tc>
                  <a:txBody>
                    <a:bodyPr/>
                    <a:lstStyle>
                      <a:lvl1pPr marL="342900" indent="-342900" defTabSz="457200">
                        <a:spcBef>
                          <a:spcPct val="20000"/>
                        </a:spcBef>
                        <a:defRPr sz="28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2pPr>
                      <a:lvl3pPr indent="11113" defTabSz="457200">
                        <a:spcBef>
                          <a:spcPct val="20000"/>
                        </a:spcBef>
                        <a:defRPr sz="20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2" indent="11113" algn="l" defTabSz="457200" rtl="0" eaLnBrk="1" fontAlgn="base" latinLnBrk="0" hangingPunct="1">
                        <a:lnSpc>
                          <a:spcPct val="8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Deinstusionalisasi massal. Pasien dan keluarga kembali ke sumber sendiri karena kurangnya program bagi pasien yang telah keluar RS.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FEACE"/>
                    </a:solidFill>
                  </a:tcPr>
                </a:tc>
              </a:tr>
              <a:tr h="479425"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1979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0F5E8"/>
                    </a:solidFill>
                  </a:tcPr>
                </a:tc>
                <a:tc>
                  <a:txBody>
                    <a:bodyPr/>
                    <a:lstStyle>
                      <a:lvl1pPr marL="342900" indent="-342900" defTabSz="457200">
                        <a:spcBef>
                          <a:spcPct val="20000"/>
                        </a:spcBef>
                        <a:defRPr sz="28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2pPr>
                      <a:lvl3pPr indent="11113" defTabSz="457200">
                        <a:spcBef>
                          <a:spcPct val="20000"/>
                        </a:spcBef>
                        <a:defRPr sz="20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2" indent="11113" algn="l" defTabSz="457200" rtl="0" eaLnBrk="1" fontAlgn="base" latinLnBrk="0" hangingPunct="1">
                        <a:lnSpc>
                          <a:spcPct val="8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NAMH menjadi National Mental Health Assosiation (NMHA)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0F5E8"/>
                    </a:solidFill>
                  </a:tcPr>
                </a:tc>
              </a:tr>
              <a:tr h="996950"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1980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FEACE"/>
                    </a:solidFill>
                  </a:tcPr>
                </a:tc>
                <a:tc>
                  <a:txBody>
                    <a:bodyPr/>
                    <a:lstStyle>
                      <a:lvl1pPr marL="342900" indent="-342900" defTabSz="457200">
                        <a:spcBef>
                          <a:spcPct val="20000"/>
                        </a:spcBef>
                        <a:defRPr sz="28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2pPr>
                      <a:lvl3pPr indent="11113" defTabSz="457200">
                        <a:spcBef>
                          <a:spcPct val="20000"/>
                        </a:spcBef>
                        <a:defRPr sz="2000"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104031"/>
                          </a:solidFill>
                          <a:latin typeface="Verdana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2" indent="11113" algn="l" defTabSz="457200" rtl="0" eaLnBrk="1" fontAlgn="base" latinLnBrk="0" hangingPunct="1">
                        <a:lnSpc>
                          <a:spcPct val="8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muncul</a:t>
                      </a: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 </a:t>
                      </a:r>
                      <a:r>
                        <a:rPr kumimoji="0" lang="en-US" altLang="en-US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perawatan</a:t>
                      </a: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 </a:t>
                      </a:r>
                      <a:r>
                        <a:rPr kumimoji="0" lang="en-US" altLang="en-US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terencana</a:t>
                      </a: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, </a:t>
                      </a:r>
                      <a:r>
                        <a:rPr kumimoji="0" lang="en-US" altLang="en-US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yaitu</a:t>
                      </a: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 </a:t>
                      </a:r>
                      <a:r>
                        <a:rPr kumimoji="0" lang="en-US" altLang="en-US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opname</a:t>
                      </a: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 </a:t>
                      </a:r>
                      <a:r>
                        <a:rPr kumimoji="0" lang="en-US" altLang="en-US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sementara</a:t>
                      </a: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 </a:t>
                      </a:r>
                      <a:r>
                        <a:rPr kumimoji="0" lang="en-US" altLang="en-US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lalu</a:t>
                      </a: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 </a:t>
                      </a:r>
                      <a:r>
                        <a:rPr kumimoji="0" lang="en-US" altLang="en-US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tritmen</a:t>
                      </a: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 </a:t>
                      </a:r>
                      <a:r>
                        <a:rPr kumimoji="0" lang="en-US" altLang="en-US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masyarakat</a:t>
                      </a: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 yang </a:t>
                      </a:r>
                      <a:r>
                        <a:rPr kumimoji="0" lang="en-US" altLang="en-US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terstandar</a:t>
                      </a: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. NMHA </a:t>
                      </a:r>
                      <a:r>
                        <a:rPr kumimoji="0" lang="en-US" altLang="en-US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menghasilkan</a:t>
                      </a: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 </a:t>
                      </a:r>
                      <a:r>
                        <a:rPr kumimoji="0" lang="en-US" altLang="en-US" sz="2000" b="0" i="1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The Mental Health System Acts of 1980, </a:t>
                      </a:r>
                      <a:r>
                        <a:rPr kumimoji="0" lang="en-US" altLang="en-US" sz="20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s</a:t>
                      </a:r>
                      <a:r>
                        <a:rPr kumimoji="0" lang="en-US" altLang="en-US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ehingga</a:t>
                      </a: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 </a:t>
                      </a:r>
                      <a:r>
                        <a:rPr kumimoji="0" lang="en-US" altLang="en-US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pasien</a:t>
                      </a: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 </a:t>
                      </a:r>
                      <a:r>
                        <a:rPr kumimoji="0" lang="en-US" altLang="en-US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dapat</a:t>
                      </a: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 </a:t>
                      </a:r>
                      <a:r>
                        <a:rPr kumimoji="0" lang="en-US" altLang="en-US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dirawat</a:t>
                      </a: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 di </a:t>
                      </a:r>
                      <a:r>
                        <a:rPr kumimoji="0" lang="en-US" altLang="en-US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宋体" charset="0"/>
                        </a:rPr>
                        <a:t>rumah</a:t>
                      </a:r>
                      <a:endParaRPr kumimoji="0" lang="en-US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宋体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FEAC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3910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981200" y="1600200"/>
          <a:ext cx="8229600" cy="26717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2512"/>
                <a:gridCol w="6707088"/>
              </a:tblGrid>
              <a:tr h="370770">
                <a:tc>
                  <a:txBody>
                    <a:bodyPr/>
                    <a:lstStyle/>
                    <a:p>
                      <a:r>
                        <a:rPr lang="en-US" sz="1800" dirty="0" err="1" smtClean="0"/>
                        <a:t>Tahun</a:t>
                      </a:r>
                      <a:endParaRPr lang="en-US" sz="1800" dirty="0"/>
                    </a:p>
                  </a:txBody>
                  <a:tcPr marT="45712" marB="45712"/>
                </a:tc>
                <a:tc>
                  <a:txBody>
                    <a:bodyPr/>
                    <a:lstStyle/>
                    <a:p>
                      <a:r>
                        <a:rPr lang="en-US" sz="1800" dirty="0" err="1" smtClean="0"/>
                        <a:t>Peristiwa</a:t>
                      </a:r>
                      <a:r>
                        <a:rPr lang="en-US" sz="1800" dirty="0" smtClean="0"/>
                        <a:t> </a:t>
                      </a:r>
                      <a:endParaRPr lang="en-US" sz="1800" dirty="0"/>
                    </a:p>
                  </a:txBody>
                  <a:tcPr marT="45712" marB="45712"/>
                </a:tc>
              </a:tr>
              <a:tr h="1188682">
                <a:tc>
                  <a:txBody>
                    <a:bodyPr/>
                    <a:lstStyle/>
                    <a:p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1990</a:t>
                      </a:r>
                      <a:endParaRPr lang="en-US" sz="1800" dirty="0"/>
                    </a:p>
                  </a:txBody>
                  <a:tcPr marT="45712" marB="45712"/>
                </a:tc>
                <a:tc>
                  <a:txBody>
                    <a:bodyPr/>
                    <a:lstStyle/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NMHA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memunculkan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</a:t>
                      </a:r>
                      <a:r>
                        <a:rPr lang="en-US" altLang="en-US" sz="1800" i="1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disabilities Act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yang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melindungi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warga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AS yang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tidak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mampu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secara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mental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dan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fisik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dari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diskriminasi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pada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beberapa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wilayah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,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misal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pekerjaan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,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akomodasi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publik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,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transportasi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,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telekomunikasi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dan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pelayanan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pemerintah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.</a:t>
                      </a:r>
                    </a:p>
                  </a:txBody>
                  <a:tcPr marT="45712" marB="45712"/>
                </a:tc>
              </a:tr>
              <a:tr h="370770"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12" marB="45712"/>
                </a:tc>
                <a:tc>
                  <a:txBody>
                    <a:bodyPr/>
                    <a:lstStyle/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Teknologi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penggambaran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otak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lebih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baik</a:t>
                      </a:r>
                      <a:endParaRPr lang="en-US" altLang="en-US" sz="1800" dirty="0" smtClean="0"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Corbel" charset="0"/>
                      </a:endParaRPr>
                    </a:p>
                  </a:txBody>
                  <a:tcPr marT="45712" marB="45712"/>
                </a:tc>
              </a:tr>
              <a:tr h="37077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1992</a:t>
                      </a:r>
                      <a:endParaRPr lang="en-US" sz="1800" dirty="0"/>
                    </a:p>
                  </a:txBody>
                  <a:tcPr marT="45712" marB="45712"/>
                </a:tc>
                <a:tc>
                  <a:txBody>
                    <a:bodyPr/>
                    <a:lstStyle/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Obat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antipsikotik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atipikal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diperkenalkan</a:t>
                      </a:r>
                      <a:endParaRPr lang="en-US" altLang="en-US" sz="1800" dirty="0" smtClean="0"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Corbel" charset="0"/>
                      </a:endParaRPr>
                    </a:p>
                  </a:txBody>
                  <a:tcPr marT="45712" marB="45712"/>
                </a:tc>
              </a:tr>
              <a:tr h="37077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1997</a:t>
                      </a:r>
                      <a:endParaRPr lang="en-US" sz="1800" dirty="0"/>
                    </a:p>
                  </a:txBody>
                  <a:tcPr marT="45712" marB="45712"/>
                </a:tc>
                <a:tc>
                  <a:txBody>
                    <a:bodyPr/>
                    <a:lstStyle/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ditemukan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kaitan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genetik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pada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</a:t>
                      </a:r>
                      <a:r>
                        <a:rPr lang="en-US" altLang="en-US" sz="1800" dirty="0" err="1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ganggua</a:t>
                      </a:r>
                      <a:r>
                        <a:rPr lang="en-US" altLang="en-US" sz="1800" dirty="0" smtClean="0"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rbel" charset="0"/>
                        </a:rPr>
                        <a:t> bipolar </a:t>
                      </a:r>
                    </a:p>
                  </a:txBody>
                  <a:tcPr marT="45712" marB="45712"/>
                </a:tc>
              </a:tr>
            </a:tbl>
          </a:graphicData>
        </a:graphic>
      </p:graphicFrame>
      <p:sp>
        <p:nvSpPr>
          <p:cNvPr id="4" name="Title 1"/>
          <p:cNvSpPr txBox="1">
            <a:spLocks/>
          </p:cNvSpPr>
          <p:nvPr/>
        </p:nvSpPr>
        <p:spPr>
          <a:xfrm>
            <a:off x="1981200" y="228600"/>
            <a:ext cx="8229600" cy="1143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anchor="ctr"/>
          <a:lstStyle>
            <a:lvl1pPr marL="742950" indent="-74295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4 	</a:t>
            </a:r>
            <a:r>
              <a:rPr lang="en-US" altLang="en-US" sz="4000" b="1"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Melawan</a:t>
            </a:r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 </a:t>
            </a:r>
            <a:r>
              <a:rPr lang="en-US" altLang="en-US" sz="4000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Diskriminasi</a:t>
            </a:r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 </a:t>
            </a:r>
            <a:r>
              <a:rPr lang="en-US" altLang="en-US" sz="4000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Terhadap</a:t>
            </a:r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 </a:t>
            </a:r>
            <a:r>
              <a:rPr lang="en-US" altLang="en-US" sz="4000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Gg</a:t>
            </a:r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Corbel" charset="0"/>
                <a:ea typeface="ＭＳ Ｐゴシック" charset="-128"/>
              </a:rPr>
              <a:t> Mental</a:t>
            </a:r>
          </a:p>
        </p:txBody>
      </p:sp>
    </p:spTree>
    <p:extLst>
      <p:ext uri="{BB962C8B-B14F-4D97-AF65-F5344CB8AC3E}">
        <p14:creationId xmlns:p14="http://schemas.microsoft.com/office/powerpoint/2010/main" val="1194293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1063626"/>
            <a:ext cx="8229600" cy="1069975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>
              <a:defRPr/>
            </a:pPr>
            <a:r>
              <a:rPr lang="en-US" sz="3800" dirty="0"/>
              <a:t>PENGARUH BUDAYA </a:t>
            </a:r>
            <a:br>
              <a:rPr lang="en-US" sz="3800" dirty="0"/>
            </a:br>
            <a:r>
              <a:rPr lang="en-US" sz="3800" dirty="0"/>
              <a:t>PADA KONSEP KESEHATAN</a:t>
            </a:r>
          </a:p>
        </p:txBody>
      </p:sp>
      <p:pic>
        <p:nvPicPr>
          <p:cNvPr id="53251" name="Picture 3" descr="Kimon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725" y="2349500"/>
            <a:ext cx="2755900" cy="294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2" name="Picture 4" descr="princes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013" y="2349500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3" name="TextBox 5"/>
          <p:cNvSpPr txBox="1">
            <a:spLocks noChangeArrowheads="1"/>
          </p:cNvSpPr>
          <p:nvPr/>
        </p:nvSpPr>
        <p:spPr bwMode="auto">
          <a:xfrm>
            <a:off x="7319963" y="5445125"/>
            <a:ext cx="2089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Blip>
                <a:blip r:embed="rId4"/>
              </a:buBlip>
              <a:defRPr sz="3200">
                <a:solidFill>
                  <a:srgbClr val="104031"/>
                </a:solidFill>
                <a:latin typeface="Verdana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Blip>
                <a:blip r:embed="rId5"/>
              </a:buBlip>
              <a:defRPr sz="2800">
                <a:solidFill>
                  <a:srgbClr val="104031"/>
                </a:solidFill>
                <a:latin typeface="Verdana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Blip>
                <a:blip r:embed="rId4"/>
              </a:buBlip>
              <a:defRPr sz="2400">
                <a:solidFill>
                  <a:srgbClr val="104031"/>
                </a:solidFill>
                <a:latin typeface="Verdana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Blip>
                <a:blip r:embed="rId5"/>
              </a:buBlip>
              <a:defRPr sz="2000">
                <a:solidFill>
                  <a:srgbClr val="104031"/>
                </a:solidFill>
                <a:latin typeface="Verdana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Blip>
                <a:blip r:embed="rId4"/>
              </a:buBlip>
              <a:defRPr sz="2000">
                <a:solidFill>
                  <a:srgbClr val="104031"/>
                </a:solidFill>
                <a:latin typeface="Verdana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4"/>
              </a:buBlip>
              <a:defRPr sz="2000">
                <a:solidFill>
                  <a:srgbClr val="104031"/>
                </a:solidFill>
                <a:latin typeface="Verdana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4"/>
              </a:buBlip>
              <a:defRPr sz="2000">
                <a:solidFill>
                  <a:srgbClr val="104031"/>
                </a:solidFill>
                <a:latin typeface="Verdana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4"/>
              </a:buBlip>
              <a:defRPr sz="2000">
                <a:solidFill>
                  <a:srgbClr val="104031"/>
                </a:solidFill>
                <a:latin typeface="Verdana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4"/>
              </a:buBlip>
              <a:defRPr sz="2000">
                <a:solidFill>
                  <a:srgbClr val="10403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solidFill>
                  <a:schemeClr val="tx1"/>
                </a:solidFill>
                <a:latin typeface="Arial" charset="0"/>
                <a:ea typeface="宋体" charset="0"/>
              </a:rPr>
              <a:t>Timur</a:t>
            </a:r>
          </a:p>
        </p:txBody>
      </p:sp>
      <p:sp>
        <p:nvSpPr>
          <p:cNvPr id="53254" name="TextBox 6"/>
          <p:cNvSpPr txBox="1">
            <a:spLocks noChangeArrowheads="1"/>
          </p:cNvSpPr>
          <p:nvPr/>
        </p:nvSpPr>
        <p:spPr bwMode="auto">
          <a:xfrm>
            <a:off x="2782888" y="5373688"/>
            <a:ext cx="26654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Blip>
                <a:blip r:embed="rId4"/>
              </a:buBlip>
              <a:defRPr sz="3200">
                <a:solidFill>
                  <a:srgbClr val="104031"/>
                </a:solidFill>
                <a:latin typeface="Verdana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Blip>
                <a:blip r:embed="rId5"/>
              </a:buBlip>
              <a:defRPr sz="2800">
                <a:solidFill>
                  <a:srgbClr val="104031"/>
                </a:solidFill>
                <a:latin typeface="Verdana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Blip>
                <a:blip r:embed="rId4"/>
              </a:buBlip>
              <a:defRPr sz="2400">
                <a:solidFill>
                  <a:srgbClr val="104031"/>
                </a:solidFill>
                <a:latin typeface="Verdana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Blip>
                <a:blip r:embed="rId5"/>
              </a:buBlip>
              <a:defRPr sz="2000">
                <a:solidFill>
                  <a:srgbClr val="104031"/>
                </a:solidFill>
                <a:latin typeface="Verdana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Blip>
                <a:blip r:embed="rId4"/>
              </a:buBlip>
              <a:defRPr sz="2000">
                <a:solidFill>
                  <a:srgbClr val="104031"/>
                </a:solidFill>
                <a:latin typeface="Verdana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4"/>
              </a:buBlip>
              <a:defRPr sz="2000">
                <a:solidFill>
                  <a:srgbClr val="104031"/>
                </a:solidFill>
                <a:latin typeface="Verdana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4"/>
              </a:buBlip>
              <a:defRPr sz="2000">
                <a:solidFill>
                  <a:srgbClr val="104031"/>
                </a:solidFill>
                <a:latin typeface="Verdana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4"/>
              </a:buBlip>
              <a:defRPr sz="2000">
                <a:solidFill>
                  <a:srgbClr val="104031"/>
                </a:solidFill>
                <a:latin typeface="Verdana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4"/>
              </a:buBlip>
              <a:defRPr sz="2000">
                <a:solidFill>
                  <a:srgbClr val="10403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solidFill>
                  <a:schemeClr val="tx1"/>
                </a:solidFill>
                <a:latin typeface="Arial" charset="0"/>
                <a:ea typeface="宋体" charset="0"/>
              </a:rPr>
              <a:t>Barat</a:t>
            </a:r>
          </a:p>
        </p:txBody>
      </p:sp>
    </p:spTree>
    <p:extLst>
      <p:ext uri="{BB962C8B-B14F-4D97-AF65-F5344CB8AC3E}">
        <p14:creationId xmlns:p14="http://schemas.microsoft.com/office/powerpoint/2010/main" val="2115983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Content Placeholder 2"/>
          <p:cNvSpPr>
            <a:spLocks noGrp="1"/>
          </p:cNvSpPr>
          <p:nvPr>
            <p:ph idx="1"/>
          </p:nvPr>
        </p:nvSpPr>
        <p:spPr>
          <a:xfrm>
            <a:off x="2867779" y="1011654"/>
            <a:ext cx="8914489" cy="4464050"/>
          </a:xfrm>
        </p:spPr>
        <p:txBody>
          <a:bodyPr/>
          <a:lstStyle/>
          <a:p>
            <a:pPr eaLnBrk="1" hangingPunct="1"/>
            <a:r>
              <a:rPr lang="en-US" altLang="en-US" sz="2000" dirty="0">
                <a:solidFill>
                  <a:srgbClr val="000000"/>
                </a:solidFill>
                <a:latin typeface="Calibri" charset="0"/>
              </a:rPr>
              <a:t>Freund (1991) </a:t>
            </a:r>
            <a:r>
              <a:rPr lang="en-US" altLang="en-US" sz="2000" dirty="0" err="1">
                <a:solidFill>
                  <a:srgbClr val="000000"/>
                </a:solidFill>
                <a:latin typeface="Calibri" charset="0"/>
              </a:rPr>
              <a:t>mengutip</a:t>
            </a:r>
            <a:r>
              <a:rPr lang="en-US" altLang="en-US" sz="2000" dirty="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en-US" altLang="en-US" sz="2000" i="1" dirty="0">
                <a:solidFill>
                  <a:srgbClr val="000000"/>
                </a:solidFill>
                <a:latin typeface="Calibri" charset="0"/>
              </a:rPr>
              <a:t>International </a:t>
            </a:r>
            <a:r>
              <a:rPr lang="en-US" altLang="en-US" sz="2000" i="1" dirty="0" err="1">
                <a:solidFill>
                  <a:srgbClr val="000000"/>
                </a:solidFill>
                <a:latin typeface="Calibri" charset="0"/>
              </a:rPr>
              <a:t>Dictionay</a:t>
            </a:r>
            <a:r>
              <a:rPr lang="en-US" altLang="en-US" sz="2000" i="1" dirty="0">
                <a:solidFill>
                  <a:srgbClr val="000000"/>
                </a:solidFill>
                <a:latin typeface="Calibri" charset="0"/>
              </a:rPr>
              <a:t> of Medicine &amp; Biology </a:t>
            </a:r>
            <a:r>
              <a:rPr lang="en-US" altLang="en-US" sz="2000" dirty="0" err="1">
                <a:solidFill>
                  <a:srgbClr val="000000"/>
                </a:solidFill>
                <a:latin typeface="Calibri" charset="0"/>
              </a:rPr>
              <a:t>mendefinisikan</a:t>
            </a:r>
            <a:r>
              <a:rPr lang="en-US" altLang="en-US" sz="2000" dirty="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Calibri" charset="0"/>
              </a:rPr>
              <a:t>kesehatan</a:t>
            </a:r>
            <a:r>
              <a:rPr lang="en-US" altLang="en-US" sz="2000" dirty="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Calibri" charset="0"/>
              </a:rPr>
              <a:t>sebagai</a:t>
            </a:r>
            <a:r>
              <a:rPr lang="en-US" altLang="en-US" sz="2000" dirty="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ja-JP" altLang="en-US" sz="2000" dirty="0">
                <a:solidFill>
                  <a:srgbClr val="000000"/>
                </a:solidFill>
                <a:latin typeface="Calibri" charset="0"/>
              </a:rPr>
              <a:t>“</a:t>
            </a:r>
            <a:r>
              <a:rPr lang="en-US" altLang="ja-JP" sz="2000" dirty="0" err="1">
                <a:solidFill>
                  <a:srgbClr val="000000"/>
                </a:solidFill>
                <a:latin typeface="Calibri" charset="0"/>
              </a:rPr>
              <a:t>kondisi</a:t>
            </a:r>
            <a:r>
              <a:rPr lang="en-US" altLang="ja-JP" sz="2000" dirty="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en-US" altLang="ja-JP" sz="2000" dirty="0" err="1">
                <a:solidFill>
                  <a:srgbClr val="000000"/>
                </a:solidFill>
                <a:latin typeface="Calibri" charset="0"/>
              </a:rPr>
              <a:t>baik</a:t>
            </a:r>
            <a:r>
              <a:rPr lang="en-US" altLang="ja-JP" sz="2000" dirty="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en-US" altLang="ja-JP" sz="2000" dirty="0" err="1">
                <a:solidFill>
                  <a:srgbClr val="000000"/>
                </a:solidFill>
                <a:latin typeface="Calibri" charset="0"/>
              </a:rPr>
              <a:t>dari</a:t>
            </a:r>
            <a:r>
              <a:rPr lang="en-US" altLang="ja-JP" sz="2000" dirty="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en-US" altLang="ja-JP" sz="2000" dirty="0" err="1">
                <a:solidFill>
                  <a:srgbClr val="000000"/>
                </a:solidFill>
                <a:latin typeface="Calibri" charset="0"/>
              </a:rPr>
              <a:t>suatu</a:t>
            </a:r>
            <a:r>
              <a:rPr lang="en-US" altLang="ja-JP" sz="2000" dirty="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en-US" altLang="ja-JP" sz="2000" dirty="0" err="1">
                <a:solidFill>
                  <a:srgbClr val="000000"/>
                </a:solidFill>
                <a:latin typeface="Calibri" charset="0"/>
              </a:rPr>
              <a:t>organisme</a:t>
            </a:r>
            <a:r>
              <a:rPr lang="en-US" altLang="ja-JP" sz="2000" dirty="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en-US" altLang="ja-JP" sz="2000" dirty="0" err="1">
                <a:solidFill>
                  <a:srgbClr val="000000"/>
                </a:solidFill>
                <a:latin typeface="Calibri" charset="0"/>
              </a:rPr>
              <a:t>atau</a:t>
            </a:r>
            <a:r>
              <a:rPr lang="en-US" altLang="ja-JP" sz="2000" dirty="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en-US" altLang="ja-JP" sz="2000" dirty="0" err="1">
                <a:solidFill>
                  <a:srgbClr val="000000"/>
                </a:solidFill>
                <a:latin typeface="Calibri" charset="0"/>
              </a:rPr>
              <a:t>bagiannya</a:t>
            </a:r>
            <a:r>
              <a:rPr lang="en-US" altLang="ja-JP" sz="2000" dirty="0">
                <a:solidFill>
                  <a:srgbClr val="000000"/>
                </a:solidFill>
                <a:latin typeface="Calibri" charset="0"/>
              </a:rPr>
              <a:t> yang </a:t>
            </a:r>
            <a:r>
              <a:rPr lang="en-US" altLang="ja-JP" sz="2000" dirty="0" err="1">
                <a:solidFill>
                  <a:srgbClr val="000000"/>
                </a:solidFill>
                <a:latin typeface="Calibri" charset="0"/>
              </a:rPr>
              <a:t>dicirikan</a:t>
            </a:r>
            <a:r>
              <a:rPr lang="en-US" altLang="ja-JP" sz="2000" dirty="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en-US" altLang="ja-JP" sz="2000" dirty="0" err="1">
                <a:solidFill>
                  <a:srgbClr val="000000"/>
                </a:solidFill>
                <a:latin typeface="Calibri" charset="0"/>
              </a:rPr>
              <a:t>oleh</a:t>
            </a:r>
            <a:r>
              <a:rPr lang="en-US" altLang="ja-JP" sz="2000" dirty="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en-US" altLang="ja-JP" sz="2000" dirty="0" err="1">
                <a:solidFill>
                  <a:srgbClr val="000000"/>
                </a:solidFill>
                <a:latin typeface="Calibri" charset="0"/>
              </a:rPr>
              <a:t>fungsi</a:t>
            </a:r>
            <a:r>
              <a:rPr lang="en-US" altLang="ja-JP" sz="2000" dirty="0">
                <a:solidFill>
                  <a:srgbClr val="000000"/>
                </a:solidFill>
                <a:latin typeface="Calibri" charset="0"/>
              </a:rPr>
              <a:t> yang normal </a:t>
            </a:r>
            <a:r>
              <a:rPr lang="en-US" altLang="ja-JP" sz="2000" dirty="0" err="1">
                <a:solidFill>
                  <a:srgbClr val="000000"/>
                </a:solidFill>
                <a:latin typeface="Calibri" charset="0"/>
              </a:rPr>
              <a:t>dan</a:t>
            </a:r>
            <a:r>
              <a:rPr lang="en-US" altLang="ja-JP" sz="2000" dirty="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en-US" altLang="ja-JP" sz="2000" dirty="0" err="1">
                <a:solidFill>
                  <a:srgbClr val="000000"/>
                </a:solidFill>
                <a:latin typeface="Calibri" charset="0"/>
              </a:rPr>
              <a:t>tidak</a:t>
            </a:r>
            <a:r>
              <a:rPr lang="en-US" altLang="ja-JP" sz="2000" dirty="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en-US" altLang="ja-JP" sz="2000" dirty="0" err="1">
                <a:solidFill>
                  <a:srgbClr val="000000"/>
                </a:solidFill>
                <a:latin typeface="Calibri" charset="0"/>
              </a:rPr>
              <a:t>adanya</a:t>
            </a:r>
            <a:r>
              <a:rPr lang="en-US" altLang="ja-JP" sz="2000" dirty="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en-US" altLang="ja-JP" sz="2000" dirty="0" err="1">
                <a:solidFill>
                  <a:srgbClr val="000000"/>
                </a:solidFill>
                <a:latin typeface="Calibri" charset="0"/>
              </a:rPr>
              <a:t>penyakit</a:t>
            </a:r>
            <a:r>
              <a:rPr lang="ja-JP" altLang="en-US" sz="2000" dirty="0">
                <a:solidFill>
                  <a:srgbClr val="000000"/>
                </a:solidFill>
                <a:latin typeface="Calibri" charset="0"/>
              </a:rPr>
              <a:t>”</a:t>
            </a:r>
            <a:r>
              <a:rPr lang="en-US" altLang="ja-JP" sz="2000" dirty="0">
                <a:solidFill>
                  <a:srgbClr val="000000"/>
                </a:solidFill>
                <a:latin typeface="Calibri" charset="0"/>
              </a:rPr>
              <a:t>.</a:t>
            </a:r>
          </a:p>
          <a:p>
            <a:pPr eaLnBrk="1" hangingPunct="1"/>
            <a:r>
              <a:rPr lang="en-US" altLang="en-US" sz="2000" dirty="0" err="1">
                <a:solidFill>
                  <a:srgbClr val="000000"/>
                </a:solidFill>
                <a:latin typeface="Calibri" charset="0"/>
              </a:rPr>
              <a:t>Kesehatan</a:t>
            </a:r>
            <a:r>
              <a:rPr lang="en-US" altLang="en-US" sz="2000" dirty="0">
                <a:solidFill>
                  <a:srgbClr val="000000"/>
                </a:solidFill>
                <a:latin typeface="Calibri" charset="0"/>
              </a:rPr>
              <a:t>:</a:t>
            </a:r>
          </a:p>
          <a:p>
            <a:pPr lvl="1" eaLnBrk="1" hangingPunct="1">
              <a:buFont typeface="Corbel" charset="0"/>
              <a:buAutoNum type="arabicPeriod"/>
            </a:pPr>
            <a:r>
              <a:rPr lang="en-US" altLang="en-US" sz="2000" i="1" dirty="0">
                <a:solidFill>
                  <a:srgbClr val="000000"/>
                </a:solidFill>
                <a:latin typeface="Calibri" charset="0"/>
              </a:rPr>
              <a:t>Conditions of person</a:t>
            </a:r>
            <a:r>
              <a:rPr lang="ja-JP" altLang="en-US" sz="2000" i="1" dirty="0">
                <a:solidFill>
                  <a:srgbClr val="000000"/>
                </a:solidFill>
                <a:latin typeface="Calibri" charset="0"/>
              </a:rPr>
              <a:t>’</a:t>
            </a:r>
            <a:r>
              <a:rPr lang="en-US" altLang="ja-JP" sz="2000" i="1" dirty="0">
                <a:solidFill>
                  <a:srgbClr val="000000"/>
                </a:solidFill>
                <a:latin typeface="Calibri" charset="0"/>
              </a:rPr>
              <a:t>s body or mind</a:t>
            </a:r>
          </a:p>
          <a:p>
            <a:pPr lvl="1" eaLnBrk="1" hangingPunct="1">
              <a:buFont typeface="Corbel" charset="0"/>
              <a:buAutoNum type="arabicPeriod"/>
            </a:pPr>
            <a:r>
              <a:rPr lang="en-US" altLang="en-US" sz="2000" i="1" dirty="0">
                <a:solidFill>
                  <a:srgbClr val="000000"/>
                </a:solidFill>
                <a:latin typeface="Calibri" charset="0"/>
              </a:rPr>
              <a:t>State of being well and free from illness</a:t>
            </a:r>
            <a:endParaRPr lang="en-US" altLang="en-US" sz="2000" dirty="0">
              <a:solidFill>
                <a:srgbClr val="000000"/>
              </a:solidFill>
              <a:latin typeface="Calibri" charset="0"/>
            </a:endParaRPr>
          </a:p>
          <a:p>
            <a:pPr eaLnBrk="1" hangingPunct="1"/>
            <a:r>
              <a:rPr lang="en-US" altLang="en-US" sz="2000" dirty="0" err="1">
                <a:solidFill>
                  <a:srgbClr val="000000"/>
                </a:solidFill>
                <a:latin typeface="Calibri" charset="0"/>
              </a:rPr>
              <a:t>Kesehatan</a:t>
            </a:r>
            <a:r>
              <a:rPr lang="en-US" altLang="en-US" sz="2000" dirty="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Calibri" charset="0"/>
              </a:rPr>
              <a:t>menurut</a:t>
            </a:r>
            <a:r>
              <a:rPr lang="en-US" altLang="en-US" sz="2000" dirty="0">
                <a:solidFill>
                  <a:srgbClr val="000000"/>
                </a:solidFill>
                <a:latin typeface="Calibri" charset="0"/>
              </a:rPr>
              <a:t> WHO:</a:t>
            </a:r>
          </a:p>
          <a:p>
            <a:pPr lvl="1" eaLnBrk="1" hangingPunct="1">
              <a:buFont typeface="Wingdings" charset="2"/>
              <a:buNone/>
            </a:pPr>
            <a:r>
              <a:rPr lang="en-US" altLang="en-US" sz="2000" dirty="0">
                <a:solidFill>
                  <a:srgbClr val="000000"/>
                </a:solidFill>
                <a:latin typeface="Calibri" charset="0"/>
              </a:rPr>
              <a:t>	</a:t>
            </a:r>
            <a:r>
              <a:rPr lang="en-US" altLang="en-US" sz="2000" dirty="0" err="1">
                <a:solidFill>
                  <a:srgbClr val="000000"/>
                </a:solidFill>
                <a:latin typeface="Calibri" charset="0"/>
              </a:rPr>
              <a:t>Keadaan</a:t>
            </a:r>
            <a:r>
              <a:rPr lang="en-US" altLang="en-US" sz="2000" dirty="0">
                <a:solidFill>
                  <a:srgbClr val="000000"/>
                </a:solidFill>
                <a:latin typeface="Calibri" charset="0"/>
              </a:rPr>
              <a:t> (status) </a:t>
            </a:r>
            <a:r>
              <a:rPr lang="en-US" altLang="en-US" sz="2000" dirty="0" err="1">
                <a:solidFill>
                  <a:srgbClr val="000000"/>
                </a:solidFill>
                <a:latin typeface="Calibri" charset="0"/>
              </a:rPr>
              <a:t>sehat</a:t>
            </a:r>
            <a:r>
              <a:rPr lang="en-US" altLang="en-US" sz="2000" dirty="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Calibri" charset="0"/>
              </a:rPr>
              <a:t>utuh</a:t>
            </a:r>
            <a:r>
              <a:rPr lang="en-US" altLang="en-US" sz="2000" dirty="0">
                <a:solidFill>
                  <a:srgbClr val="000000"/>
                </a:solidFill>
                <a:latin typeface="Calibri" charset="0"/>
              </a:rPr>
              <a:t>  </a:t>
            </a:r>
            <a:r>
              <a:rPr lang="en-US" altLang="en-US" sz="2000" dirty="0" err="1">
                <a:solidFill>
                  <a:srgbClr val="000000"/>
                </a:solidFill>
                <a:latin typeface="Calibri" charset="0"/>
              </a:rPr>
              <a:t>secara</a:t>
            </a:r>
            <a:r>
              <a:rPr lang="en-US" altLang="en-US" sz="2000" dirty="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Calibri" charset="0"/>
              </a:rPr>
              <a:t>fisik</a:t>
            </a:r>
            <a:r>
              <a:rPr lang="en-US" altLang="en-US" sz="2000" dirty="0">
                <a:solidFill>
                  <a:srgbClr val="000000"/>
                </a:solidFill>
                <a:latin typeface="Calibri" charset="0"/>
              </a:rPr>
              <a:t>, mental </a:t>
            </a:r>
            <a:r>
              <a:rPr lang="en-US" altLang="en-US" sz="2000" dirty="0" err="1">
                <a:solidFill>
                  <a:srgbClr val="000000"/>
                </a:solidFill>
                <a:latin typeface="Calibri" charset="0"/>
              </a:rPr>
              <a:t>dan</a:t>
            </a:r>
            <a:r>
              <a:rPr lang="en-US" altLang="en-US" sz="2000" dirty="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Calibri" charset="0"/>
              </a:rPr>
              <a:t>sosial</a:t>
            </a:r>
            <a:r>
              <a:rPr lang="en-US" altLang="en-US" sz="2000" dirty="0">
                <a:solidFill>
                  <a:srgbClr val="000000"/>
                </a:solidFill>
                <a:latin typeface="Calibri" charset="0"/>
              </a:rPr>
              <a:t>, </a:t>
            </a:r>
            <a:r>
              <a:rPr lang="en-US" altLang="en-US" sz="2000" dirty="0" err="1">
                <a:solidFill>
                  <a:srgbClr val="000000"/>
                </a:solidFill>
                <a:latin typeface="Calibri" charset="0"/>
              </a:rPr>
              <a:t>dan</a:t>
            </a:r>
            <a:r>
              <a:rPr lang="en-US" altLang="en-US" sz="2000" dirty="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Calibri" charset="0"/>
              </a:rPr>
              <a:t>bukan</a:t>
            </a:r>
            <a:r>
              <a:rPr lang="en-US" altLang="en-US" sz="2000" dirty="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Calibri" charset="0"/>
              </a:rPr>
              <a:t>hanya</a:t>
            </a:r>
            <a:r>
              <a:rPr lang="en-US" altLang="en-US" sz="2000" dirty="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Calibri" charset="0"/>
              </a:rPr>
              <a:t>keadaan</a:t>
            </a:r>
            <a:r>
              <a:rPr lang="en-US" altLang="en-US" sz="2000" dirty="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Calibri" charset="0"/>
              </a:rPr>
              <a:t>bebas</a:t>
            </a:r>
            <a:r>
              <a:rPr lang="en-US" altLang="en-US" sz="2000" dirty="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Calibri" charset="0"/>
              </a:rPr>
              <a:t>dari</a:t>
            </a:r>
            <a:r>
              <a:rPr lang="en-US" altLang="en-US" sz="2000" dirty="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Calibri" charset="0"/>
              </a:rPr>
              <a:t>penyakit</a:t>
            </a:r>
            <a:r>
              <a:rPr lang="en-US" altLang="en-US" sz="2000" dirty="0">
                <a:solidFill>
                  <a:srgbClr val="000000"/>
                </a:solidFill>
                <a:latin typeface="Calibri" charset="0"/>
              </a:rPr>
              <a:t>, </a:t>
            </a:r>
            <a:r>
              <a:rPr lang="en-US" altLang="en-US" sz="2000" dirty="0" err="1">
                <a:solidFill>
                  <a:srgbClr val="000000"/>
                </a:solidFill>
                <a:latin typeface="Calibri" charset="0"/>
              </a:rPr>
              <a:t>cacat</a:t>
            </a:r>
            <a:r>
              <a:rPr lang="en-US" altLang="en-US" sz="2000" dirty="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Calibri" charset="0"/>
              </a:rPr>
              <a:t>dan</a:t>
            </a:r>
            <a:r>
              <a:rPr lang="en-US" altLang="en-US" sz="2000" dirty="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Calibri" charset="0"/>
              </a:rPr>
              <a:t>kelemahan</a:t>
            </a:r>
            <a:endParaRPr lang="en-US" altLang="en-US" sz="2000" dirty="0">
              <a:solidFill>
                <a:srgbClr val="000000"/>
              </a:solidFill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80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775520" y="1052736"/>
          <a:ext cx="8579296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5299" name="Picture 5" descr="princess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4" y="1052514"/>
            <a:ext cx="935037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8631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1981200" y="2057402"/>
          <a:ext cx="8229600" cy="33940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2063750" y="1196975"/>
            <a:ext cx="3240088" cy="503238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dirty="0"/>
              <a:t>5 </a:t>
            </a:r>
            <a:r>
              <a:rPr lang="en-US" dirty="0" err="1"/>
              <a:t>Asumsi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Biomedis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5654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981200" y="2057402"/>
          <a:ext cx="8229600" cy="33940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7347" name="Picture 3" descr="Kimono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1125539"/>
            <a:ext cx="1439862" cy="153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9674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1063625"/>
            <a:ext cx="1811338" cy="85725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US" sz="3600" dirty="0"/>
              <a:t>SAKIT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415480" y="1700808"/>
          <a:ext cx="8795320" cy="30997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2566988" y="5084764"/>
            <a:ext cx="6913562" cy="50482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dirty="0" err="1"/>
              <a:t>Kehadiran</a:t>
            </a:r>
            <a:r>
              <a:rPr lang="en-US" dirty="0"/>
              <a:t> illness &amp; disease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bersamaan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146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992313" y="2420938"/>
          <a:ext cx="8229600" cy="28352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640223">
                <a:tc>
                  <a:txBody>
                    <a:bodyPr/>
                    <a:lstStyle/>
                    <a:p>
                      <a:r>
                        <a:rPr lang="en-US" sz="1800" dirty="0" err="1" smtClean="0"/>
                        <a:t>Pandangan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err="1" smtClean="0"/>
                        <a:t>terhadap</a:t>
                      </a:r>
                      <a:r>
                        <a:rPr lang="en-US" sz="1800" dirty="0" smtClean="0"/>
                        <a:t>:</a:t>
                      </a:r>
                      <a:endParaRPr lang="en-US" sz="1800" dirty="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r>
                        <a:rPr lang="en-US" sz="1800" dirty="0" err="1" smtClean="0"/>
                        <a:t>Dunia</a:t>
                      </a:r>
                      <a:r>
                        <a:rPr lang="en-US" sz="1800" baseline="0" dirty="0" smtClean="0"/>
                        <a:t> Barat</a:t>
                      </a:r>
                      <a:endParaRPr lang="en-US" sz="1800" dirty="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r>
                        <a:rPr lang="en-US" sz="1800" dirty="0" err="1" smtClean="0"/>
                        <a:t>Dunia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Timur</a:t>
                      </a:r>
                      <a:endParaRPr lang="en-US" sz="1800" dirty="0"/>
                    </a:p>
                  </a:txBody>
                  <a:tcPr marT="45730" marB="45730"/>
                </a:tc>
              </a:tr>
              <a:tr h="640223"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en-US" sz="1800" dirty="0" err="1" smtClean="0"/>
                        <a:t>Penyembuh</a:t>
                      </a:r>
                      <a:endParaRPr lang="en-US" sz="1800" dirty="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r>
                        <a:rPr lang="en-US" sz="1800" dirty="0" err="1" smtClean="0">
                          <a:latin typeface="Corbel" charset="0"/>
                          <a:ea typeface="ＭＳ Ｐゴシック" charset="0"/>
                        </a:rPr>
                        <a:t>dokter</a:t>
                      </a:r>
                      <a:r>
                        <a:rPr lang="en-US" sz="1800" dirty="0" smtClean="0">
                          <a:latin typeface="Corbel" charset="0"/>
                          <a:ea typeface="ＭＳ Ｐゴシック" charset="0"/>
                        </a:rPr>
                        <a:t> &amp; </a:t>
                      </a:r>
                      <a:r>
                        <a:rPr lang="en-US" sz="1800" dirty="0" err="1" smtClean="0">
                          <a:latin typeface="Corbel" charset="0"/>
                          <a:ea typeface="ＭＳ Ｐゴシック" charset="0"/>
                        </a:rPr>
                        <a:t>psikolog</a:t>
                      </a:r>
                      <a:endParaRPr lang="en-US" sz="1800" dirty="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r>
                        <a:rPr lang="en-US" sz="1800" dirty="0" err="1" smtClean="0"/>
                        <a:t>Pemuka</a:t>
                      </a:r>
                      <a:r>
                        <a:rPr lang="en-US" sz="1800" dirty="0" smtClean="0"/>
                        <a:t> agama, </a:t>
                      </a:r>
                      <a:r>
                        <a:rPr lang="en-US" sz="1800" dirty="0" err="1" smtClean="0"/>
                        <a:t>tabib</a:t>
                      </a:r>
                      <a:r>
                        <a:rPr lang="en-US" sz="1800" dirty="0" smtClean="0"/>
                        <a:t>, </a:t>
                      </a:r>
                      <a:r>
                        <a:rPr lang="en-US" sz="1800" i="1" dirty="0" smtClean="0"/>
                        <a:t>healer</a:t>
                      </a:r>
                      <a:endParaRPr lang="en-US" sz="1800" dirty="0"/>
                    </a:p>
                  </a:txBody>
                  <a:tcPr marT="45730" marB="45730"/>
                </a:tc>
              </a:tr>
              <a:tr h="640223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 smtClean="0"/>
                        <a:t>2. </a:t>
                      </a:r>
                      <a:r>
                        <a:rPr lang="en-US" sz="1800" dirty="0" err="1" smtClean="0"/>
                        <a:t>Hubungan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err="1" smtClean="0"/>
                        <a:t>dokter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err="1" smtClean="0"/>
                        <a:t>dan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err="1" smtClean="0"/>
                        <a:t>pasien</a:t>
                      </a:r>
                      <a:endParaRPr lang="en-US" sz="1800" dirty="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r>
                        <a:rPr lang="en-US" sz="1800" dirty="0" err="1" smtClean="0">
                          <a:latin typeface="Corbel" charset="0"/>
                          <a:ea typeface="ＭＳ Ｐゴシック" charset="0"/>
                        </a:rPr>
                        <a:t>mekanistik</a:t>
                      </a:r>
                      <a:r>
                        <a:rPr lang="en-US" sz="1800" dirty="0" smtClean="0">
                          <a:latin typeface="Corbel" charset="0"/>
                          <a:ea typeface="ＭＳ Ｐゴシック" charset="0"/>
                        </a:rPr>
                        <a:t>, impersonal, </a:t>
                      </a:r>
                      <a:r>
                        <a:rPr lang="en-US" sz="1800" dirty="0" err="1" smtClean="0">
                          <a:latin typeface="Corbel" charset="0"/>
                          <a:ea typeface="ＭＳ Ｐゴシック" charset="0"/>
                        </a:rPr>
                        <a:t>dan</a:t>
                      </a:r>
                      <a:r>
                        <a:rPr lang="en-US" sz="1800" dirty="0" smtClean="0">
                          <a:latin typeface="Corbel" charset="0"/>
                          <a:ea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ea typeface="ＭＳ Ｐゴシック" charset="0"/>
                        </a:rPr>
                        <a:t>reduksionistik</a:t>
                      </a:r>
                      <a:endParaRPr lang="en-US" sz="1800" dirty="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r>
                        <a:rPr lang="en-US" sz="1800" dirty="0" err="1" smtClean="0">
                          <a:latin typeface="Corbel" charset="0"/>
                          <a:ea typeface="ＭＳ Ｐゴシック" charset="0"/>
                        </a:rPr>
                        <a:t>keterlibatan</a:t>
                      </a:r>
                      <a:r>
                        <a:rPr lang="en-US" sz="1800" dirty="0" smtClean="0">
                          <a:latin typeface="Corbel" charset="0"/>
                          <a:ea typeface="ＭＳ Ｐゴシック" charset="0"/>
                        </a:rPr>
                        <a:t> </a:t>
                      </a:r>
                      <a:r>
                        <a:rPr lang="en-US" sz="1800" dirty="0" err="1" smtClean="0">
                          <a:latin typeface="Corbel" charset="0"/>
                          <a:ea typeface="ＭＳ Ｐゴシック" charset="0"/>
                        </a:rPr>
                        <a:t>intim</a:t>
                      </a:r>
                      <a:r>
                        <a:rPr lang="en-US" sz="1800" dirty="0" smtClean="0">
                          <a:latin typeface="Corbel" charset="0"/>
                          <a:ea typeface="ＭＳ Ｐゴシック" charset="0"/>
                        </a:rPr>
                        <a:t> </a:t>
                      </a:r>
                      <a:endParaRPr lang="en-US" sz="1800" dirty="0"/>
                    </a:p>
                  </a:txBody>
                  <a:tcPr marT="45730" marB="45730"/>
                </a:tc>
              </a:tr>
              <a:tr h="914605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3. Proses </a:t>
                      </a:r>
                      <a:r>
                        <a:rPr lang="en-US" sz="1800" dirty="0" err="1" smtClean="0"/>
                        <a:t>penanganan</a:t>
                      </a:r>
                      <a:endParaRPr lang="en-US" sz="1800" dirty="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r>
                        <a:rPr lang="en-US" sz="1800" dirty="0" err="1" smtClean="0"/>
                        <a:t>Asesmen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smtClean="0">
                          <a:sym typeface="Wingdings"/>
                        </a:rPr>
                        <a:t> </a:t>
                      </a:r>
                      <a:r>
                        <a:rPr lang="en-US" sz="1800" dirty="0" err="1" smtClean="0">
                          <a:sym typeface="Wingdings"/>
                        </a:rPr>
                        <a:t>diagnosa</a:t>
                      </a:r>
                      <a:r>
                        <a:rPr lang="en-US" sz="1800" dirty="0" smtClean="0">
                          <a:sym typeface="Wingdings"/>
                        </a:rPr>
                        <a:t>  </a:t>
                      </a:r>
                      <a:r>
                        <a:rPr lang="en-US" sz="1800" dirty="0" err="1" smtClean="0">
                          <a:sym typeface="Wingdings"/>
                        </a:rPr>
                        <a:t>tritmen</a:t>
                      </a:r>
                      <a:r>
                        <a:rPr lang="en-US" sz="1800" dirty="0" smtClean="0">
                          <a:sym typeface="Wingdings"/>
                        </a:rPr>
                        <a:t>  </a:t>
                      </a:r>
                      <a:r>
                        <a:rPr lang="en-US" sz="1800" dirty="0" err="1" smtClean="0">
                          <a:sym typeface="Wingdings"/>
                        </a:rPr>
                        <a:t>prognosa</a:t>
                      </a:r>
                      <a:endParaRPr lang="en-US" sz="1800" dirty="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(</a:t>
                      </a:r>
                      <a:r>
                        <a:rPr lang="en-US" sz="1800" dirty="0" err="1" smtClean="0"/>
                        <a:t>Asesmen</a:t>
                      </a:r>
                      <a:r>
                        <a:rPr lang="en-US" sz="1800" dirty="0" smtClean="0"/>
                        <a:t>) </a:t>
                      </a:r>
                      <a:r>
                        <a:rPr lang="en-US" sz="1800" dirty="0" smtClean="0">
                          <a:sym typeface="Wingdings"/>
                        </a:rPr>
                        <a:t> </a:t>
                      </a:r>
                      <a:r>
                        <a:rPr lang="en-US" sz="1800" dirty="0" err="1" smtClean="0">
                          <a:sym typeface="Wingdings"/>
                        </a:rPr>
                        <a:t>diagnosa</a:t>
                      </a:r>
                      <a:r>
                        <a:rPr lang="en-US" sz="1800" dirty="0" smtClean="0">
                          <a:sym typeface="Wingdings"/>
                        </a:rPr>
                        <a:t>  </a:t>
                      </a:r>
                      <a:r>
                        <a:rPr lang="en-US" sz="1800" dirty="0" err="1" smtClean="0">
                          <a:sym typeface="Wingdings"/>
                        </a:rPr>
                        <a:t>tritmen</a:t>
                      </a:r>
                      <a:r>
                        <a:rPr lang="en-US" sz="1800" dirty="0" smtClean="0">
                          <a:sym typeface="Wingdings"/>
                        </a:rPr>
                        <a:t>  (</a:t>
                      </a:r>
                      <a:r>
                        <a:rPr lang="en-US" sz="1800" dirty="0" err="1" smtClean="0">
                          <a:sym typeface="Wingdings"/>
                        </a:rPr>
                        <a:t>prognosa</a:t>
                      </a:r>
                      <a:r>
                        <a:rPr lang="en-US" sz="1800" dirty="0" smtClean="0">
                          <a:sym typeface="Wingdings"/>
                        </a:rPr>
                        <a:t>)</a:t>
                      </a:r>
                      <a:endParaRPr lang="en-US" sz="1800" dirty="0" smtClean="0"/>
                    </a:p>
                  </a:txBody>
                  <a:tcPr marT="45730" marB="45730"/>
                </a:tc>
              </a:tr>
            </a:tbl>
          </a:graphicData>
        </a:graphic>
      </p:graphicFrame>
      <p:pic>
        <p:nvPicPr>
          <p:cNvPr id="59416" name="Picture 4" descr="dokt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8539" y="333375"/>
            <a:ext cx="1603375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8542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08213" y="2565401"/>
            <a:ext cx="7772400" cy="1020763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defRPr/>
            </a:pPr>
            <a:r>
              <a:rPr lang="en-US" dirty="0" err="1" smtClean="0"/>
              <a:t>Tingkah</a:t>
            </a:r>
            <a:r>
              <a:rPr lang="en-US" dirty="0" smtClean="0"/>
              <a:t> </a:t>
            </a:r>
            <a:r>
              <a:rPr lang="en-US" dirty="0" err="1" smtClean="0"/>
              <a:t>laku</a:t>
            </a:r>
            <a:r>
              <a:rPr lang="en-US" dirty="0" smtClean="0"/>
              <a:t> normal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6925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threePt" dir="t">
                <a:rot lat="0" lon="0" rev="4800000"/>
              </a:lightRig>
            </a:scene3d>
          </a:bodyPr>
          <a:lstStyle/>
          <a:p>
            <a:pPr>
              <a:defRPr/>
            </a:pPr>
            <a:r>
              <a:rPr lang="en-US" sz="3000" dirty="0" err="1">
                <a:solidFill>
                  <a:schemeClr val="tx1"/>
                </a:solidFill>
              </a:rPr>
              <a:t>Ciri</a:t>
            </a:r>
            <a:r>
              <a:rPr lang="en-US" sz="3000" dirty="0">
                <a:solidFill>
                  <a:schemeClr val="tx1"/>
                </a:solidFill>
              </a:rPr>
              <a:t> </a:t>
            </a:r>
            <a:r>
              <a:rPr lang="en-US" sz="3000" dirty="0" err="1">
                <a:solidFill>
                  <a:schemeClr val="tx1"/>
                </a:solidFill>
              </a:rPr>
              <a:t>tingkah</a:t>
            </a:r>
            <a:r>
              <a:rPr lang="en-US" sz="3000" dirty="0">
                <a:solidFill>
                  <a:schemeClr val="tx1"/>
                </a:solidFill>
              </a:rPr>
              <a:t> </a:t>
            </a:r>
            <a:r>
              <a:rPr lang="en-US" sz="3000" dirty="0" err="1">
                <a:solidFill>
                  <a:schemeClr val="tx1"/>
                </a:solidFill>
              </a:rPr>
              <a:t>laku</a:t>
            </a:r>
            <a:r>
              <a:rPr lang="en-US" sz="3000" dirty="0">
                <a:solidFill>
                  <a:schemeClr val="tx1"/>
                </a:solidFill>
              </a:rPr>
              <a:t> </a:t>
            </a:r>
            <a:r>
              <a:rPr lang="en-US" sz="3000" dirty="0" err="1">
                <a:solidFill>
                  <a:schemeClr val="tx1"/>
                </a:solidFill>
              </a:rPr>
              <a:t>sehat</a:t>
            </a:r>
            <a:r>
              <a:rPr lang="en-US" sz="3000" dirty="0">
                <a:solidFill>
                  <a:schemeClr val="tx1"/>
                </a:solidFill>
              </a:rPr>
              <a:t>/ normal (</a:t>
            </a:r>
            <a:r>
              <a:rPr lang="en-US" sz="3000" dirty="0" err="1">
                <a:solidFill>
                  <a:schemeClr val="tx1"/>
                </a:solidFill>
              </a:rPr>
              <a:t>Warga</a:t>
            </a:r>
            <a:r>
              <a:rPr lang="en-US" sz="3000" dirty="0">
                <a:solidFill>
                  <a:schemeClr val="tx1"/>
                </a:solidFill>
              </a:rPr>
              <a:t>, 1983)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2276475"/>
            <a:ext cx="8229600" cy="3175000"/>
          </a:xfrm>
        </p:spPr>
        <p:txBody>
          <a:bodyPr>
            <a:normAutofit fontScale="92500" lnSpcReduction="20000"/>
          </a:bodyPr>
          <a:lstStyle/>
          <a:p>
            <a:pPr marL="631825" indent="-514350">
              <a:buFont typeface="Corbel" charset="0"/>
              <a:buAutoNum type="arabicPeriod"/>
            </a:pPr>
            <a:r>
              <a:rPr lang="en-US" altLang="en-US" sz="1800">
                <a:latin typeface="Chalkboard" charset="0"/>
              </a:rPr>
              <a:t>Bertingkah laku sesuai norma sosial yang diakui</a:t>
            </a:r>
          </a:p>
          <a:p>
            <a:pPr marL="631825" indent="-514350">
              <a:buFont typeface="Corbel" charset="0"/>
              <a:buAutoNum type="arabicPeriod"/>
            </a:pPr>
            <a:r>
              <a:rPr lang="en-US" altLang="en-US" sz="1800">
                <a:latin typeface="Chalkboard" charset="0"/>
              </a:rPr>
              <a:t>Mampu mengelola emosi</a:t>
            </a:r>
          </a:p>
          <a:p>
            <a:pPr marL="631825" indent="-514350">
              <a:buFont typeface="Corbel" charset="0"/>
              <a:buAutoNum type="arabicPeriod"/>
            </a:pPr>
            <a:r>
              <a:rPr lang="en-US" altLang="en-US" sz="1800">
                <a:latin typeface="Chalkboard" charset="0"/>
              </a:rPr>
              <a:t>Mampu mengaktualkan potensi yang dimiliki</a:t>
            </a:r>
          </a:p>
          <a:p>
            <a:pPr marL="631825" indent="-514350">
              <a:buFont typeface="Corbel" charset="0"/>
              <a:buAutoNum type="arabicPeriod"/>
            </a:pPr>
            <a:r>
              <a:rPr lang="en-US" altLang="en-US" sz="1800">
                <a:latin typeface="Chalkboard" charset="0"/>
              </a:rPr>
              <a:t>Dapat mengikuti kebiasaan sosial</a:t>
            </a:r>
          </a:p>
          <a:p>
            <a:pPr marL="631825" indent="-514350">
              <a:buFont typeface="Corbel" charset="0"/>
              <a:buAutoNum type="arabicPeriod"/>
            </a:pPr>
            <a:r>
              <a:rPr lang="en-US" altLang="en-US" sz="1800">
                <a:latin typeface="Chalkboard" charset="0"/>
              </a:rPr>
              <a:t>Mampu mengenali resiko dari perbuatannya dan kemampuan tersebut digunakan untuk menuntun tingkah lakunya</a:t>
            </a:r>
          </a:p>
          <a:p>
            <a:pPr marL="631825" indent="-514350">
              <a:buFont typeface="Corbel" charset="0"/>
              <a:buAutoNum type="arabicPeriod"/>
            </a:pPr>
            <a:r>
              <a:rPr lang="en-US" altLang="en-US" sz="1800">
                <a:latin typeface="Chalkboard" charset="0"/>
              </a:rPr>
              <a:t>Mampu menunda keinginan sesaat untuk mencapai tujuan jangka panjang</a:t>
            </a:r>
          </a:p>
          <a:p>
            <a:pPr marL="631825" indent="-514350">
              <a:buFont typeface="Corbel" charset="0"/>
              <a:buAutoNum type="arabicPeriod"/>
            </a:pPr>
            <a:r>
              <a:rPr lang="en-US" altLang="en-US" sz="1800">
                <a:latin typeface="Chalkboard" charset="0"/>
              </a:rPr>
              <a:t>Mampu belajar dari pengalaman</a:t>
            </a:r>
          </a:p>
          <a:p>
            <a:pPr marL="631825" indent="-514350">
              <a:buFont typeface="Corbel" charset="0"/>
              <a:buAutoNum type="arabicPeriod"/>
            </a:pPr>
            <a:r>
              <a:rPr lang="en-US" altLang="en-US" sz="1800">
                <a:latin typeface="Chalkboard" charset="0"/>
              </a:rPr>
              <a:t>Biasanya gembira</a:t>
            </a:r>
          </a:p>
        </p:txBody>
      </p:sp>
    </p:spTree>
    <p:extLst>
      <p:ext uri="{BB962C8B-B14F-4D97-AF65-F5344CB8AC3E}">
        <p14:creationId xmlns:p14="http://schemas.microsoft.com/office/powerpoint/2010/main" val="1664350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Autofit/>
            <a:scene3d>
              <a:camera prst="orthographicFront"/>
              <a:lightRig rig="threePt" dir="t">
                <a:rot lat="0" lon="0" rev="4800000"/>
              </a:lightRig>
            </a:scene3d>
          </a:bodyPr>
          <a:lstStyle/>
          <a:p>
            <a:pPr>
              <a:defRPr/>
            </a:pPr>
            <a:r>
              <a:rPr lang="en-US" sz="3000" dirty="0" err="1">
                <a:solidFill>
                  <a:schemeClr val="tx1"/>
                </a:solidFill>
              </a:rPr>
              <a:t>Ciri</a:t>
            </a:r>
            <a:r>
              <a:rPr lang="en-US" sz="3000" dirty="0">
                <a:solidFill>
                  <a:schemeClr val="tx1"/>
                </a:solidFill>
              </a:rPr>
              <a:t> </a:t>
            </a:r>
            <a:r>
              <a:rPr lang="en-US" sz="3000" dirty="0" err="1">
                <a:solidFill>
                  <a:schemeClr val="tx1"/>
                </a:solidFill>
              </a:rPr>
              <a:t>individu</a:t>
            </a:r>
            <a:r>
              <a:rPr lang="en-US" sz="3000" dirty="0">
                <a:solidFill>
                  <a:schemeClr val="tx1"/>
                </a:solidFill>
              </a:rPr>
              <a:t> normal </a:t>
            </a:r>
            <a:br>
              <a:rPr lang="en-US" sz="3000" dirty="0">
                <a:solidFill>
                  <a:schemeClr val="tx1"/>
                </a:solidFill>
              </a:rPr>
            </a:br>
            <a:r>
              <a:rPr lang="en-US" sz="3000" dirty="0">
                <a:solidFill>
                  <a:schemeClr val="tx1"/>
                </a:solidFill>
              </a:rPr>
              <a:t>(</a:t>
            </a:r>
            <a:r>
              <a:rPr lang="en-US" sz="3000" dirty="0" err="1">
                <a:solidFill>
                  <a:schemeClr val="tx1"/>
                </a:solidFill>
              </a:rPr>
              <a:t>Harber</a:t>
            </a:r>
            <a:r>
              <a:rPr lang="en-US" sz="3000" dirty="0">
                <a:solidFill>
                  <a:schemeClr val="tx1"/>
                </a:solidFill>
              </a:rPr>
              <a:t> &amp; Runyon, 1984)</a:t>
            </a:r>
          </a:p>
        </p:txBody>
      </p:sp>
      <p:sp>
        <p:nvSpPr>
          <p:cNvPr id="62467" name="Content Placeholder 2"/>
          <p:cNvSpPr>
            <a:spLocks noGrp="1"/>
          </p:cNvSpPr>
          <p:nvPr>
            <p:ph idx="1"/>
          </p:nvPr>
        </p:nvSpPr>
        <p:spPr>
          <a:xfrm>
            <a:off x="1992313" y="2205039"/>
            <a:ext cx="8229600" cy="3394075"/>
          </a:xfrm>
        </p:spPr>
        <p:txBody>
          <a:bodyPr>
            <a:normAutofit fontScale="92500" lnSpcReduction="10000"/>
          </a:bodyPr>
          <a:lstStyle/>
          <a:p>
            <a:pPr marL="631825" indent="-514350">
              <a:lnSpc>
                <a:spcPct val="80000"/>
              </a:lnSpc>
              <a:buFont typeface="Corbel" charset="0"/>
              <a:buAutoNum type="arabicPeriod"/>
            </a:pPr>
            <a:r>
              <a:rPr lang="en-US" altLang="en-US" sz="2000" dirty="0" err="1">
                <a:latin typeface="Chalkboard" charset="0"/>
              </a:rPr>
              <a:t>Sikap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terhadap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diri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sendiri</a:t>
            </a:r>
            <a:r>
              <a:rPr lang="en-US" altLang="en-US" sz="2000" dirty="0">
                <a:latin typeface="Chalkboard" charset="0"/>
              </a:rPr>
              <a:t>: </a:t>
            </a:r>
            <a:r>
              <a:rPr lang="en-US" altLang="en-US" sz="2000" dirty="0" err="1">
                <a:latin typeface="Chalkboard" charset="0"/>
              </a:rPr>
              <a:t>mampu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menerima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diri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sendiri</a:t>
            </a:r>
            <a:r>
              <a:rPr lang="en-US" altLang="en-US" sz="2000" dirty="0">
                <a:latin typeface="Chalkboard" charset="0"/>
              </a:rPr>
              <a:t>, </a:t>
            </a:r>
            <a:r>
              <a:rPr lang="en-US" altLang="en-US" sz="2000" dirty="0" err="1">
                <a:latin typeface="Chalkboard" charset="0"/>
              </a:rPr>
              <a:t>memiliki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identitas</a:t>
            </a:r>
            <a:r>
              <a:rPr lang="en-US" altLang="en-US" sz="2000" dirty="0">
                <a:latin typeface="Chalkboard" charset="0"/>
              </a:rPr>
              <a:t> yang </a:t>
            </a:r>
            <a:r>
              <a:rPr lang="en-US" altLang="en-US" sz="2000" dirty="0" err="1">
                <a:latin typeface="Chalkboard" charset="0"/>
              </a:rPr>
              <a:t>jelas</a:t>
            </a:r>
            <a:r>
              <a:rPr lang="en-US" altLang="en-US" sz="2000" dirty="0">
                <a:latin typeface="Chalkboard" charset="0"/>
              </a:rPr>
              <a:t>, </a:t>
            </a:r>
            <a:r>
              <a:rPr lang="en-US" altLang="en-US" sz="2000" dirty="0" err="1">
                <a:latin typeface="Chalkboard" charset="0"/>
              </a:rPr>
              <a:t>mampu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menilai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kelebihan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dan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kekurangan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diri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secara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realistis</a:t>
            </a:r>
            <a:r>
              <a:rPr lang="en-US" altLang="en-US" sz="2000" dirty="0">
                <a:latin typeface="Chalkboard" charset="0"/>
              </a:rPr>
              <a:t>.</a:t>
            </a:r>
          </a:p>
          <a:p>
            <a:pPr marL="631825" indent="-514350">
              <a:lnSpc>
                <a:spcPct val="80000"/>
              </a:lnSpc>
              <a:buFont typeface="Corbel" charset="0"/>
              <a:buAutoNum type="arabicPeriod"/>
            </a:pPr>
            <a:r>
              <a:rPr lang="en-US" altLang="en-US" sz="2000" dirty="0" err="1">
                <a:latin typeface="Chalkboard" charset="0"/>
              </a:rPr>
              <a:t>Persepsi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terhadap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realita</a:t>
            </a:r>
            <a:endParaRPr lang="en-US" altLang="en-US" sz="2000" dirty="0">
              <a:latin typeface="Chalkboard" charset="0"/>
            </a:endParaRPr>
          </a:p>
          <a:p>
            <a:pPr marL="631825" indent="-514350">
              <a:lnSpc>
                <a:spcPct val="80000"/>
              </a:lnSpc>
              <a:buFont typeface="Corbel" charset="0"/>
              <a:buAutoNum type="arabicPeriod"/>
            </a:pPr>
            <a:r>
              <a:rPr lang="en-US" altLang="en-US" sz="2000" dirty="0" err="1">
                <a:latin typeface="Chalkboard" charset="0"/>
              </a:rPr>
              <a:t>Integrasi</a:t>
            </a:r>
            <a:r>
              <a:rPr lang="en-US" altLang="en-US" sz="2000" dirty="0">
                <a:latin typeface="Chalkboard" charset="0"/>
              </a:rPr>
              <a:t>: </a:t>
            </a:r>
            <a:r>
              <a:rPr lang="en-US" altLang="en-US" sz="2000" dirty="0" err="1">
                <a:latin typeface="Chalkboard" charset="0"/>
              </a:rPr>
              <a:t>kepribadiannya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menyatu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dan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harmonis</a:t>
            </a:r>
            <a:r>
              <a:rPr lang="en-US" altLang="en-US" sz="2000" dirty="0">
                <a:latin typeface="Chalkboard" charset="0"/>
              </a:rPr>
              <a:t>, </a:t>
            </a:r>
            <a:r>
              <a:rPr lang="en-US" altLang="en-US" sz="2000" dirty="0" err="1">
                <a:latin typeface="Chalkboard" charset="0"/>
              </a:rPr>
              <a:t>bebas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dari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konflik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batin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dan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memiliki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toleransi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baik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terhadap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stres</a:t>
            </a:r>
            <a:endParaRPr lang="en-US" altLang="en-US" sz="2000" dirty="0">
              <a:latin typeface="Chalkboard" charset="0"/>
            </a:endParaRPr>
          </a:p>
          <a:p>
            <a:pPr marL="631825" indent="-514350">
              <a:lnSpc>
                <a:spcPct val="80000"/>
              </a:lnSpc>
              <a:buFont typeface="Corbel" charset="0"/>
              <a:buAutoNum type="arabicPeriod"/>
            </a:pPr>
            <a:r>
              <a:rPr lang="en-US" altLang="en-US" sz="2000" dirty="0" err="1">
                <a:latin typeface="Chalkboard" charset="0"/>
              </a:rPr>
              <a:t>Kompetensi</a:t>
            </a:r>
            <a:r>
              <a:rPr lang="en-US" altLang="en-US" sz="2000" dirty="0">
                <a:latin typeface="Chalkboard" charset="0"/>
              </a:rPr>
              <a:t>: </a:t>
            </a:r>
            <a:r>
              <a:rPr lang="en-US" altLang="en-US" sz="2000" dirty="0" err="1">
                <a:latin typeface="Chalkboard" charset="0"/>
              </a:rPr>
              <a:t>mengembangkan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kemampuan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fisik</a:t>
            </a:r>
            <a:r>
              <a:rPr lang="en-US" altLang="en-US" sz="2000" dirty="0">
                <a:latin typeface="Chalkboard" charset="0"/>
              </a:rPr>
              <a:t>, </a:t>
            </a:r>
            <a:r>
              <a:rPr lang="en-US" altLang="en-US" sz="2000" dirty="0" err="1">
                <a:latin typeface="Chalkboard" charset="0"/>
              </a:rPr>
              <a:t>intelektual</a:t>
            </a:r>
            <a:r>
              <a:rPr lang="en-US" altLang="en-US" sz="2000" dirty="0">
                <a:latin typeface="Chalkboard" charset="0"/>
              </a:rPr>
              <a:t>, </a:t>
            </a:r>
            <a:r>
              <a:rPr lang="en-US" altLang="en-US" sz="2000" dirty="0" err="1">
                <a:latin typeface="Chalkboard" charset="0"/>
              </a:rPr>
              <a:t>sosial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dan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emosional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untuk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dapat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melakukan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koping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terhadap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masalah</a:t>
            </a:r>
            <a:r>
              <a:rPr lang="en-US" altLang="en-US" sz="2000" dirty="0">
                <a:latin typeface="Chalkboard" charset="0"/>
              </a:rPr>
              <a:t>.</a:t>
            </a:r>
          </a:p>
          <a:p>
            <a:pPr marL="631825" indent="-514350">
              <a:lnSpc>
                <a:spcPct val="80000"/>
              </a:lnSpc>
              <a:buFont typeface="Corbel" charset="0"/>
              <a:buAutoNum type="arabicPeriod"/>
            </a:pPr>
            <a:r>
              <a:rPr lang="en-US" altLang="en-US" sz="2000" dirty="0" err="1">
                <a:latin typeface="Chalkboard" charset="0"/>
              </a:rPr>
              <a:t>Otonomi</a:t>
            </a:r>
            <a:endParaRPr lang="en-US" altLang="en-US" sz="2000" dirty="0">
              <a:latin typeface="Chalkboard" charset="0"/>
            </a:endParaRPr>
          </a:p>
          <a:p>
            <a:pPr marL="631825" indent="-514350">
              <a:lnSpc>
                <a:spcPct val="80000"/>
              </a:lnSpc>
              <a:buFont typeface="Corbel" charset="0"/>
              <a:buAutoNum type="arabicPeriod"/>
            </a:pPr>
            <a:r>
              <a:rPr lang="en-US" altLang="en-US" sz="2000" dirty="0" err="1">
                <a:latin typeface="Chalkboard" charset="0"/>
              </a:rPr>
              <a:t>Pertumbuhan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dan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aktualisasi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diri</a:t>
            </a:r>
            <a:r>
              <a:rPr lang="en-US" altLang="en-US" sz="2000" dirty="0">
                <a:latin typeface="Chalkboard" charset="0"/>
              </a:rPr>
              <a:t>.</a:t>
            </a:r>
          </a:p>
          <a:p>
            <a:pPr marL="631825" indent="-514350">
              <a:lnSpc>
                <a:spcPct val="80000"/>
              </a:lnSpc>
              <a:buFont typeface="Corbel" charset="0"/>
              <a:buAutoNum type="arabicPeriod"/>
            </a:pPr>
            <a:r>
              <a:rPr lang="en-US" altLang="en-US" sz="2000" dirty="0" err="1">
                <a:latin typeface="Chalkboard" charset="0"/>
              </a:rPr>
              <a:t>Relasi</a:t>
            </a:r>
            <a:r>
              <a:rPr lang="en-US" altLang="en-US" sz="2000" dirty="0">
                <a:latin typeface="Chalkboard" charset="0"/>
              </a:rPr>
              <a:t> interpersonal</a:t>
            </a:r>
          </a:p>
          <a:p>
            <a:pPr marL="631825" indent="-514350">
              <a:lnSpc>
                <a:spcPct val="80000"/>
              </a:lnSpc>
              <a:buFont typeface="Corbel" charset="0"/>
              <a:buAutoNum type="arabicPeriod"/>
            </a:pPr>
            <a:r>
              <a:rPr lang="en-US" altLang="en-US" sz="2000" dirty="0" err="1">
                <a:latin typeface="Chalkboard" charset="0"/>
              </a:rPr>
              <a:t>Tujuan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hidup</a:t>
            </a:r>
            <a:r>
              <a:rPr lang="en-US" altLang="en-US" sz="2000" dirty="0">
                <a:latin typeface="Chalkboard" charset="0"/>
              </a:rPr>
              <a:t>: </a:t>
            </a:r>
            <a:r>
              <a:rPr lang="en-US" altLang="en-US" sz="2000" dirty="0" err="1">
                <a:latin typeface="Chalkboard" charset="0"/>
              </a:rPr>
              <a:t>realistik</a:t>
            </a:r>
            <a:r>
              <a:rPr lang="en-US" altLang="en-US" sz="2000" dirty="0">
                <a:latin typeface="Chalkboard" charset="0"/>
              </a:rPr>
              <a:t>, </a:t>
            </a:r>
            <a:r>
              <a:rPr lang="en-US" altLang="en-US" sz="2000" dirty="0" err="1">
                <a:latin typeface="Chalkboard" charset="0"/>
              </a:rPr>
              <a:t>dalam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kemampuan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individu</a:t>
            </a:r>
            <a:r>
              <a:rPr lang="en-US" altLang="en-US" sz="2000" dirty="0">
                <a:latin typeface="Chalkboard" charset="0"/>
              </a:rPr>
              <a:t>, </a:t>
            </a:r>
            <a:r>
              <a:rPr lang="en-US" altLang="en-US" sz="2000" dirty="0" err="1">
                <a:latin typeface="Chalkboard" charset="0"/>
              </a:rPr>
              <a:t>tidak</a:t>
            </a:r>
            <a:r>
              <a:rPr lang="en-US" altLang="en-US" sz="2000" dirty="0">
                <a:latin typeface="Chalkboard" charset="0"/>
              </a:rPr>
              <a:t> </a:t>
            </a:r>
            <a:r>
              <a:rPr lang="en-US" altLang="en-US" sz="2000" dirty="0" err="1">
                <a:latin typeface="Chalkboard" charset="0"/>
              </a:rPr>
              <a:t>kaku</a:t>
            </a:r>
            <a:endParaRPr lang="en-US" altLang="en-US" sz="2000" dirty="0">
              <a:latin typeface="Chalkboard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6384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Diskusi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Bukalah</a:t>
            </a:r>
            <a:r>
              <a:rPr lang="en-US" dirty="0" smtClean="0"/>
              <a:t> link </a:t>
            </a:r>
            <a:r>
              <a:rPr lang="en-US" dirty="0" err="1" smtClean="0"/>
              <a:t>berikut</a:t>
            </a:r>
            <a:r>
              <a:rPr lang="en-US" dirty="0"/>
              <a:t> : </a:t>
            </a: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www.youtube.com/watch?v=UvmiQjntP58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Berikan</a:t>
            </a:r>
            <a:r>
              <a:rPr lang="en-US" dirty="0" smtClean="0"/>
              <a:t> </a:t>
            </a:r>
            <a:r>
              <a:rPr lang="en-US" dirty="0" err="1" smtClean="0"/>
              <a:t>tanggapanmu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fenomena</a:t>
            </a:r>
            <a:r>
              <a:rPr lang="en-US" dirty="0" smtClean="0"/>
              <a:t> </a:t>
            </a:r>
            <a:r>
              <a:rPr lang="en-US" dirty="0" err="1" smtClean="0"/>
              <a:t>pasung</a:t>
            </a:r>
            <a:r>
              <a:rPr lang="en-US" dirty="0" smtClean="0"/>
              <a:t> di Indonesia </a:t>
            </a:r>
            <a:r>
              <a:rPr lang="en-US" dirty="0" err="1" smtClean="0"/>
              <a:t>dikaitkan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sejarah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kesehatan</a:t>
            </a:r>
            <a:r>
              <a:rPr lang="en-US" dirty="0" smtClean="0"/>
              <a:t> mental di </a:t>
            </a:r>
            <a:r>
              <a:rPr lang="en-US" dirty="0" err="1" smtClean="0"/>
              <a:t>dunia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budaya</a:t>
            </a:r>
            <a:r>
              <a:rPr lang="en-US" dirty="0" smtClean="0"/>
              <a:t> di </a:t>
            </a:r>
            <a:r>
              <a:rPr lang="en-US" dirty="0" err="1" smtClean="0"/>
              <a:t>Timur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kesehatan</a:t>
            </a:r>
            <a:r>
              <a:rPr lang="en-US" dirty="0" smtClean="0"/>
              <a:t> mental!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05594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13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143801"/>
      </p:ext>
    </p:extLst>
  </p:cSld>
  <p:clrMapOvr>
    <a:masterClrMapping/>
  </p:clrMapOvr>
</p:sld>
</file>

<file path=ppt/theme/theme1.xml><?xml version="1.0" encoding="utf-8"?>
<a:theme xmlns:a="http://schemas.openxmlformats.org/drawingml/2006/main" name="Feathered">
  <a:themeElements>
    <a:clrScheme name="Feathered">
      <a:dk1>
        <a:sysClr val="windowText" lastClr="000000"/>
      </a:dk1>
      <a:lt1>
        <a:sysClr val="window" lastClr="FFFFFF"/>
      </a:lt1>
      <a:dk2>
        <a:srgbClr val="121316"/>
      </a:dk2>
      <a:lt2>
        <a:srgbClr val="FEFCF7"/>
      </a:lt2>
      <a:accent1>
        <a:srgbClr val="606372"/>
      </a:accent1>
      <a:accent2>
        <a:srgbClr val="79A8A4"/>
      </a:accent2>
      <a:accent3>
        <a:srgbClr val="B2AD8F"/>
      </a:accent3>
      <a:accent4>
        <a:srgbClr val="AD8082"/>
      </a:accent4>
      <a:accent5>
        <a:srgbClr val="DEC18C"/>
      </a:accent5>
      <a:accent6>
        <a:srgbClr val="92A185"/>
      </a:accent6>
      <a:hlink>
        <a:srgbClr val="85C4D2"/>
      </a:hlink>
      <a:folHlink>
        <a:srgbClr val="8E8CA7"/>
      </a:folHlink>
    </a:clrScheme>
    <a:fontScheme name="Feathered">
      <a:majorFont>
        <a:latin typeface="Century Schoolbook" panose="02040604050505020304"/>
        <a:ea typeface=""/>
        <a:cs typeface=""/>
      </a:majorFont>
      <a:minorFont>
        <a:latin typeface="Calibri" panose="020F0502020204030204"/>
        <a:ea typeface=""/>
        <a:cs typeface="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athered" id="{EEC9B30E-2747-4D42-BCBE-A02BDEEEA114}" vid="{AACE42CE-5C67-4514-8A89-3472F564E14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Feathered</Template>
  <TotalTime>22</TotalTime>
  <Words>1204</Words>
  <Application>Microsoft Macintosh PowerPoint</Application>
  <PresentationFormat>Widescreen</PresentationFormat>
  <Paragraphs>175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2" baseType="lpstr">
      <vt:lpstr>Century Schoolbook</vt:lpstr>
      <vt:lpstr>Chalkboard</vt:lpstr>
      <vt:lpstr>Corbel</vt:lpstr>
      <vt:lpstr>ＭＳ Ｐゴシック</vt:lpstr>
      <vt:lpstr>Verdana</vt:lpstr>
      <vt:lpstr>Wingdings</vt:lpstr>
      <vt:lpstr>宋体</vt:lpstr>
      <vt:lpstr>Arial</vt:lpstr>
      <vt:lpstr>Calibri</vt:lpstr>
      <vt:lpstr>Feathered</vt:lpstr>
      <vt:lpstr>SEJARAH PERKEMBANGAN KESEHATAN MENTAL</vt:lpstr>
      <vt:lpstr>Gangguan Mental (Eropa &amp; Amerika)</vt:lpstr>
      <vt:lpstr>Gangguan Mental Tidak Dianggap sebagai Sakit </vt:lpstr>
      <vt:lpstr>2. Gangguan Mental Dianggap sebagai Sakit </vt:lpstr>
      <vt:lpstr>PowerPoint Presentation</vt:lpstr>
      <vt:lpstr>PowerPoint Presentation</vt:lpstr>
      <vt:lpstr>PowerPoint Presentation</vt:lpstr>
      <vt:lpstr>PowerPoint Presentation</vt:lpstr>
      <vt:lpstr>Gangguan Mental Dianggap Bukan Sakit</vt:lpstr>
      <vt:lpstr>PowerPoint Presentation</vt:lpstr>
      <vt:lpstr>PENGARUH BUDAYA  PADA KONSEP KESEHATAN</vt:lpstr>
      <vt:lpstr>PowerPoint Presentation</vt:lpstr>
      <vt:lpstr>PowerPoint Presentation</vt:lpstr>
      <vt:lpstr>PowerPoint Presentation</vt:lpstr>
      <vt:lpstr>PowerPoint Presentation</vt:lpstr>
      <vt:lpstr>SAKIT</vt:lpstr>
      <vt:lpstr>PowerPoint Presentation</vt:lpstr>
      <vt:lpstr>Tingkah laku normal</vt:lpstr>
      <vt:lpstr>Ciri tingkah laku sehat/ normal (Warga, 1983)</vt:lpstr>
      <vt:lpstr>Ciri individu normal  (Harber &amp; Runyon, 1984)</vt:lpstr>
      <vt:lpstr>Diskusi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SEJARAH PERKEMBANGAN KESEHATAN MENTAL</dc:title>
  <dc:creator>Microsoft Office User</dc:creator>
  <cp:lastModifiedBy>Microsoft Office User</cp:lastModifiedBy>
  <cp:revision>3</cp:revision>
  <dcterms:created xsi:type="dcterms:W3CDTF">2019-03-14T21:41:11Z</dcterms:created>
  <dcterms:modified xsi:type="dcterms:W3CDTF">2019-03-14T22:03:47Z</dcterms:modified>
</cp:coreProperties>
</file>